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2.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567" r:id="rId2"/>
    <p:sldId id="544" r:id="rId3"/>
    <p:sldId id="1332" r:id="rId4"/>
    <p:sldId id="1368" r:id="rId5"/>
    <p:sldId id="1342" r:id="rId6"/>
    <p:sldId id="1338" r:id="rId7"/>
    <p:sldId id="1357" r:id="rId8"/>
    <p:sldId id="1370" r:id="rId9"/>
    <p:sldId id="1365" r:id="rId10"/>
    <p:sldId id="1356" r:id="rId11"/>
    <p:sldId id="1341" r:id="rId12"/>
    <p:sldId id="1344" r:id="rId13"/>
    <p:sldId id="1366" r:id="rId14"/>
    <p:sldId id="1369" r:id="rId15"/>
    <p:sldId id="1331" r:id="rId16"/>
    <p:sldId id="1367" r:id="rId17"/>
    <p:sldId id="1384" r:id="rId18"/>
    <p:sldId id="1175" r:id="rId19"/>
    <p:sldId id="1385" r:id="rId20"/>
    <p:sldId id="1371" r:id="rId21"/>
    <p:sldId id="1198" r:id="rId22"/>
    <p:sldId id="1374" r:id="rId23"/>
    <p:sldId id="1375" r:id="rId24"/>
    <p:sldId id="1179" r:id="rId25"/>
    <p:sldId id="1180" r:id="rId26"/>
    <p:sldId id="1361" r:id="rId27"/>
    <p:sldId id="1376" r:id="rId28"/>
    <p:sldId id="1197" r:id="rId29"/>
    <p:sldId id="1362" r:id="rId30"/>
    <p:sldId id="1181" r:id="rId31"/>
    <p:sldId id="1373" r:id="rId32"/>
    <p:sldId id="1386" r:id="rId33"/>
    <p:sldId id="1377" r:id="rId34"/>
    <p:sldId id="1378" r:id="rId35"/>
    <p:sldId id="1387" r:id="rId36"/>
    <p:sldId id="1391" r:id="rId37"/>
    <p:sldId id="1390" r:id="rId38"/>
    <p:sldId id="1194" r:id="rId39"/>
    <p:sldId id="1324" r:id="rId40"/>
    <p:sldId id="1187" r:id="rId41"/>
    <p:sldId id="1188" r:id="rId42"/>
    <p:sldId id="1189" r:id="rId43"/>
    <p:sldId id="1195" r:id="rId44"/>
    <p:sldId id="1379" r:id="rId45"/>
    <p:sldId id="578" r:id="rId46"/>
    <p:sldId id="635" r:id="rId47"/>
    <p:sldId id="1330" r:id="rId48"/>
    <p:sldId id="546" r:id="rId4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99"/>
    <a:srgbClr val="FFDDDD"/>
    <a:srgbClr val="000000"/>
    <a:srgbClr val="E6EEF5"/>
    <a:srgbClr val="E9E9E9"/>
    <a:srgbClr val="DDDDDD"/>
    <a:srgbClr val="FFDBDB"/>
    <a:srgbClr val="FCEDED"/>
    <a:srgbClr val="FFCCCC"/>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0B0ACC-59E9-4CC4-AA13-18FA0E3AD463}" v="132" dt="2023-09-28T06:39:11.54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4" autoAdjust="0"/>
    <p:restoredTop sz="96239" autoAdjust="0"/>
  </p:normalViewPr>
  <p:slideViewPr>
    <p:cSldViewPr snapToGrid="0">
      <p:cViewPr varScale="1">
        <p:scale>
          <a:sx n="97" d="100"/>
          <a:sy n="97" d="100"/>
        </p:scale>
        <p:origin x="128" y="360"/>
      </p:cViewPr>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83" d="100"/>
          <a:sy n="83" d="100"/>
        </p:scale>
        <p:origin x="2488" y="8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不殿 理那" userId="d5476a1c-62f7-4ccc-a8ee-5324b517b4f3" providerId="ADAL" clId="{8E0B0ACC-59E9-4CC4-AA13-18FA0E3AD463}"/>
    <pc:docChg chg="undo redo custSel addSld delSld modSld modMainMaster">
      <pc:chgData name="不殿 理那" userId="d5476a1c-62f7-4ccc-a8ee-5324b517b4f3" providerId="ADAL" clId="{8E0B0ACC-59E9-4CC4-AA13-18FA0E3AD463}" dt="2023-09-29T00:57:00.797" v="4207" actId="404"/>
      <pc:docMkLst>
        <pc:docMk/>
      </pc:docMkLst>
      <pc:sldChg chg="add del">
        <pc:chgData name="不殿 理那" userId="d5476a1c-62f7-4ccc-a8ee-5324b517b4f3" providerId="ADAL" clId="{8E0B0ACC-59E9-4CC4-AA13-18FA0E3AD463}" dt="2023-09-27T01:48:07.111" v="1482" actId="47"/>
        <pc:sldMkLst>
          <pc:docMk/>
          <pc:sldMk cId="1328203528" sldId="515"/>
        </pc:sldMkLst>
      </pc:sldChg>
      <pc:sldChg chg="addSp modSp mod">
        <pc:chgData name="不殿 理那" userId="d5476a1c-62f7-4ccc-a8ee-5324b517b4f3" providerId="ADAL" clId="{8E0B0ACC-59E9-4CC4-AA13-18FA0E3AD463}" dt="2023-09-27T01:45:21.516" v="1464" actId="20577"/>
        <pc:sldMkLst>
          <pc:docMk/>
          <pc:sldMk cId="1939969783" sldId="544"/>
        </pc:sldMkLst>
        <pc:spChg chg="add mod">
          <ac:chgData name="不殿 理那" userId="d5476a1c-62f7-4ccc-a8ee-5324b517b4f3" providerId="ADAL" clId="{8E0B0ACC-59E9-4CC4-AA13-18FA0E3AD463}" dt="2023-09-27T01:45:21.516" v="1464" actId="20577"/>
          <ac:spMkLst>
            <pc:docMk/>
            <pc:sldMk cId="1939969783" sldId="544"/>
            <ac:spMk id="4" creationId="{53395007-255B-6F4F-5BD6-25722ED2A83D}"/>
          </ac:spMkLst>
        </pc:spChg>
      </pc:sldChg>
      <pc:sldChg chg="add del">
        <pc:chgData name="不殿 理那" userId="d5476a1c-62f7-4ccc-a8ee-5324b517b4f3" providerId="ADAL" clId="{8E0B0ACC-59E9-4CC4-AA13-18FA0E3AD463}" dt="2023-09-27T01:48:40.494" v="1487" actId="47"/>
        <pc:sldMkLst>
          <pc:docMk/>
          <pc:sldMk cId="184627591" sldId="553"/>
        </pc:sldMkLst>
      </pc:sldChg>
      <pc:sldChg chg="add del">
        <pc:chgData name="不殿 理那" userId="d5476a1c-62f7-4ccc-a8ee-5324b517b4f3" providerId="ADAL" clId="{8E0B0ACC-59E9-4CC4-AA13-18FA0E3AD463}" dt="2023-09-27T01:48:09.609" v="1484" actId="47"/>
        <pc:sldMkLst>
          <pc:docMk/>
          <pc:sldMk cId="2112894444" sldId="562"/>
        </pc:sldMkLst>
      </pc:sldChg>
      <pc:sldChg chg="delSp modSp mod">
        <pc:chgData name="不殿 理那" userId="d5476a1c-62f7-4ccc-a8ee-5324b517b4f3" providerId="ADAL" clId="{8E0B0ACC-59E9-4CC4-AA13-18FA0E3AD463}" dt="2023-09-28T08:07:25.049" v="4019" actId="478"/>
        <pc:sldMkLst>
          <pc:docMk/>
          <pc:sldMk cId="660031691" sldId="567"/>
        </pc:sldMkLst>
        <pc:spChg chg="del mod">
          <ac:chgData name="不殿 理那" userId="d5476a1c-62f7-4ccc-a8ee-5324b517b4f3" providerId="ADAL" clId="{8E0B0ACC-59E9-4CC4-AA13-18FA0E3AD463}" dt="2023-09-28T08:07:25.049" v="4019" actId="478"/>
          <ac:spMkLst>
            <pc:docMk/>
            <pc:sldMk cId="660031691" sldId="567"/>
            <ac:spMk id="3" creationId="{877D9000-FC90-F890-39CD-E2CF1112C746}"/>
          </ac:spMkLst>
        </pc:spChg>
      </pc:sldChg>
      <pc:sldChg chg="add">
        <pc:chgData name="不殿 理那" userId="d5476a1c-62f7-4ccc-a8ee-5324b517b4f3" providerId="ADAL" clId="{8E0B0ACC-59E9-4CC4-AA13-18FA0E3AD463}" dt="2023-09-27T01:46:10.391" v="1465"/>
        <pc:sldMkLst>
          <pc:docMk/>
          <pc:sldMk cId="2340827717" sldId="578"/>
        </pc:sldMkLst>
      </pc:sldChg>
      <pc:sldChg chg="add del">
        <pc:chgData name="不殿 理那" userId="d5476a1c-62f7-4ccc-a8ee-5324b517b4f3" providerId="ADAL" clId="{8E0B0ACC-59E9-4CC4-AA13-18FA0E3AD463}" dt="2023-09-27T01:48:08.601" v="1483" actId="47"/>
        <pc:sldMkLst>
          <pc:docMk/>
          <pc:sldMk cId="1387160137" sldId="589"/>
        </pc:sldMkLst>
      </pc:sldChg>
      <pc:sldChg chg="addSp delSp modSp add del mod">
        <pc:chgData name="不殿 理那" userId="d5476a1c-62f7-4ccc-a8ee-5324b517b4f3" providerId="ADAL" clId="{8E0B0ACC-59E9-4CC4-AA13-18FA0E3AD463}" dt="2023-09-25T10:09:39.066" v="627" actId="47"/>
        <pc:sldMkLst>
          <pc:docMk/>
          <pc:sldMk cId="1840035691" sldId="594"/>
        </pc:sldMkLst>
        <pc:spChg chg="mod">
          <ac:chgData name="不殿 理那" userId="d5476a1c-62f7-4ccc-a8ee-5324b517b4f3" providerId="ADAL" clId="{8E0B0ACC-59E9-4CC4-AA13-18FA0E3AD463}" dt="2023-09-25T09:58:00.703" v="309" actId="20577"/>
          <ac:spMkLst>
            <pc:docMk/>
            <pc:sldMk cId="1840035691" sldId="594"/>
            <ac:spMk id="3" creationId="{20EF3FA6-101C-AFFF-3B62-81E70E9584D9}"/>
          </ac:spMkLst>
        </pc:spChg>
        <pc:spChg chg="del">
          <ac:chgData name="不殿 理那" userId="d5476a1c-62f7-4ccc-a8ee-5324b517b4f3" providerId="ADAL" clId="{8E0B0ACC-59E9-4CC4-AA13-18FA0E3AD463}" dt="2023-09-25T10:08:52.066" v="570" actId="478"/>
          <ac:spMkLst>
            <pc:docMk/>
            <pc:sldMk cId="1840035691" sldId="594"/>
            <ac:spMk id="4" creationId="{D030F671-8DFA-870D-597F-FFA7AC692215}"/>
          </ac:spMkLst>
        </pc:spChg>
        <pc:spChg chg="add del mod">
          <ac:chgData name="不殿 理那" userId="d5476a1c-62f7-4ccc-a8ee-5324b517b4f3" providerId="ADAL" clId="{8E0B0ACC-59E9-4CC4-AA13-18FA0E3AD463}" dt="2023-09-25T10:08:57.472" v="571" actId="478"/>
          <ac:spMkLst>
            <pc:docMk/>
            <pc:sldMk cId="1840035691" sldId="594"/>
            <ac:spMk id="7" creationId="{BC1FE7E1-EBDA-958A-00CD-D5886A41921B}"/>
          </ac:spMkLst>
        </pc:spChg>
      </pc:sldChg>
      <pc:sldChg chg="addSp delSp modSp add del mod">
        <pc:chgData name="不殿 理那" userId="d5476a1c-62f7-4ccc-a8ee-5324b517b4f3" providerId="ADAL" clId="{8E0B0ACC-59E9-4CC4-AA13-18FA0E3AD463}" dt="2023-09-27T09:23:40.040" v="3789" actId="47"/>
        <pc:sldMkLst>
          <pc:docMk/>
          <pc:sldMk cId="84652660" sldId="600"/>
        </pc:sldMkLst>
        <pc:spChg chg="del">
          <ac:chgData name="不殿 理那" userId="d5476a1c-62f7-4ccc-a8ee-5324b517b4f3" providerId="ADAL" clId="{8E0B0ACC-59E9-4CC4-AA13-18FA0E3AD463}" dt="2023-09-27T09:23:15.688" v="3783" actId="478"/>
          <ac:spMkLst>
            <pc:docMk/>
            <pc:sldMk cId="84652660" sldId="600"/>
            <ac:spMk id="2" creationId="{F0308EF6-5F30-1558-1089-14888F5B11EA}"/>
          </ac:spMkLst>
        </pc:spChg>
        <pc:spChg chg="add mod">
          <ac:chgData name="不殿 理那" userId="d5476a1c-62f7-4ccc-a8ee-5324b517b4f3" providerId="ADAL" clId="{8E0B0ACC-59E9-4CC4-AA13-18FA0E3AD463}" dt="2023-09-27T09:23:15.688" v="3783" actId="478"/>
          <ac:spMkLst>
            <pc:docMk/>
            <pc:sldMk cId="84652660" sldId="600"/>
            <ac:spMk id="5" creationId="{DA74B632-59ED-E20B-97BE-1073E5BF4384}"/>
          </ac:spMkLst>
        </pc:spChg>
      </pc:sldChg>
      <pc:sldChg chg="add del">
        <pc:chgData name="不殿 理那" userId="d5476a1c-62f7-4ccc-a8ee-5324b517b4f3" providerId="ADAL" clId="{8E0B0ACC-59E9-4CC4-AA13-18FA0E3AD463}" dt="2023-09-27T01:48:05.558" v="1481" actId="47"/>
        <pc:sldMkLst>
          <pc:docMk/>
          <pc:sldMk cId="3740557627" sldId="612"/>
        </pc:sldMkLst>
      </pc:sldChg>
      <pc:sldChg chg="add del">
        <pc:chgData name="不殿 理那" userId="d5476a1c-62f7-4ccc-a8ee-5324b517b4f3" providerId="ADAL" clId="{8E0B0ACC-59E9-4CC4-AA13-18FA0E3AD463}" dt="2023-09-27T01:48:21.088" v="1486" actId="47"/>
        <pc:sldMkLst>
          <pc:docMk/>
          <pc:sldMk cId="397607761" sldId="615"/>
        </pc:sldMkLst>
      </pc:sldChg>
      <pc:sldChg chg="add del">
        <pc:chgData name="不殿 理那" userId="d5476a1c-62f7-4ccc-a8ee-5324b517b4f3" providerId="ADAL" clId="{8E0B0ACC-59E9-4CC4-AA13-18FA0E3AD463}" dt="2023-09-27T01:48:10.500" v="1485" actId="47"/>
        <pc:sldMkLst>
          <pc:docMk/>
          <pc:sldMk cId="2373652007" sldId="627"/>
        </pc:sldMkLst>
      </pc:sldChg>
      <pc:sldChg chg="addSp delSp modSp add mod">
        <pc:chgData name="不殿 理那" userId="d5476a1c-62f7-4ccc-a8ee-5324b517b4f3" providerId="ADAL" clId="{8E0B0ACC-59E9-4CC4-AA13-18FA0E3AD463}" dt="2023-09-28T06:39:11.540" v="3987"/>
        <pc:sldMkLst>
          <pc:docMk/>
          <pc:sldMk cId="1331263422" sldId="635"/>
        </pc:sldMkLst>
        <pc:spChg chg="add mod">
          <ac:chgData name="不殿 理那" userId="d5476a1c-62f7-4ccc-a8ee-5324b517b4f3" providerId="ADAL" clId="{8E0B0ACC-59E9-4CC4-AA13-18FA0E3AD463}" dt="2023-09-28T06:39:11.540" v="3987"/>
          <ac:spMkLst>
            <pc:docMk/>
            <pc:sldMk cId="1331263422" sldId="635"/>
            <ac:spMk id="4" creationId="{D9E10D41-3672-4BA6-4FCB-4FD7CDD09AC4}"/>
          </ac:spMkLst>
        </pc:spChg>
        <pc:spChg chg="mod">
          <ac:chgData name="不殿 理那" userId="d5476a1c-62f7-4ccc-a8ee-5324b517b4f3" providerId="ADAL" clId="{8E0B0ACC-59E9-4CC4-AA13-18FA0E3AD463}" dt="2023-09-27T01:47:55.294" v="1480" actId="20577"/>
          <ac:spMkLst>
            <pc:docMk/>
            <pc:sldMk cId="1331263422" sldId="635"/>
            <ac:spMk id="23" creationId="{6D579CDB-EB76-D18D-9D3E-9657F87F946A}"/>
          </ac:spMkLst>
        </pc:spChg>
        <pc:spChg chg="del">
          <ac:chgData name="不殿 理那" userId="d5476a1c-62f7-4ccc-a8ee-5324b517b4f3" providerId="ADAL" clId="{8E0B0ACC-59E9-4CC4-AA13-18FA0E3AD463}" dt="2023-09-28T06:38:04.887" v="3986" actId="478"/>
          <ac:spMkLst>
            <pc:docMk/>
            <pc:sldMk cId="1331263422" sldId="635"/>
            <ac:spMk id="61" creationId="{8F62498E-EA71-6E8F-3ABF-44865B5DC823}"/>
          </ac:spMkLst>
        </pc:spChg>
      </pc:sldChg>
      <pc:sldChg chg="addSp delSp modSp add mod">
        <pc:chgData name="不殿 理那" userId="d5476a1c-62f7-4ccc-a8ee-5324b517b4f3" providerId="ADAL" clId="{8E0B0ACC-59E9-4CC4-AA13-18FA0E3AD463}" dt="2023-09-27T05:30:15.451" v="3185" actId="1076"/>
        <pc:sldMkLst>
          <pc:docMk/>
          <pc:sldMk cId="3027243230" sldId="1175"/>
        </pc:sldMkLst>
        <pc:spChg chg="mod">
          <ac:chgData name="不殿 理那" userId="d5476a1c-62f7-4ccc-a8ee-5324b517b4f3" providerId="ADAL" clId="{8E0B0ACC-59E9-4CC4-AA13-18FA0E3AD463}" dt="2023-09-27T05:20:25.303" v="2922"/>
          <ac:spMkLst>
            <pc:docMk/>
            <pc:sldMk cId="3027243230" sldId="1175"/>
            <ac:spMk id="2" creationId="{72046C73-AE55-1683-2E86-E569EA540B98}"/>
          </ac:spMkLst>
        </pc:spChg>
        <pc:spChg chg="mod">
          <ac:chgData name="不殿 理那" userId="d5476a1c-62f7-4ccc-a8ee-5324b517b4f3" providerId="ADAL" clId="{8E0B0ACC-59E9-4CC4-AA13-18FA0E3AD463}" dt="2023-09-27T05:21:01.501" v="2925"/>
          <ac:spMkLst>
            <pc:docMk/>
            <pc:sldMk cId="3027243230" sldId="1175"/>
            <ac:spMk id="3" creationId="{2EB0ECF1-6FA6-6C48-D6A6-8CABFE1AF129}"/>
          </ac:spMkLst>
        </pc:spChg>
        <pc:spChg chg="add del mod">
          <ac:chgData name="不殿 理那" userId="d5476a1c-62f7-4ccc-a8ee-5324b517b4f3" providerId="ADAL" clId="{8E0B0ACC-59E9-4CC4-AA13-18FA0E3AD463}" dt="2023-09-27T05:23:28.558" v="2961" actId="478"/>
          <ac:spMkLst>
            <pc:docMk/>
            <pc:sldMk cId="3027243230" sldId="1175"/>
            <ac:spMk id="7" creationId="{4CE1511C-9DFF-712F-E005-A34A4E5A9CB2}"/>
          </ac:spMkLst>
        </pc:spChg>
        <pc:spChg chg="add del mod">
          <ac:chgData name="不殿 理那" userId="d5476a1c-62f7-4ccc-a8ee-5324b517b4f3" providerId="ADAL" clId="{8E0B0ACC-59E9-4CC4-AA13-18FA0E3AD463}" dt="2023-09-27T05:23:28.558" v="2961" actId="478"/>
          <ac:spMkLst>
            <pc:docMk/>
            <pc:sldMk cId="3027243230" sldId="1175"/>
            <ac:spMk id="8" creationId="{9D885B1B-300B-A2C6-B77E-F686C8EC8B06}"/>
          </ac:spMkLst>
        </pc:spChg>
        <pc:spChg chg="del">
          <ac:chgData name="不殿 理那" userId="d5476a1c-62f7-4ccc-a8ee-5324b517b4f3" providerId="ADAL" clId="{8E0B0ACC-59E9-4CC4-AA13-18FA0E3AD463}" dt="2023-09-27T05:22:32.781" v="2930" actId="478"/>
          <ac:spMkLst>
            <pc:docMk/>
            <pc:sldMk cId="3027243230" sldId="1175"/>
            <ac:spMk id="10" creationId="{9E483C20-8A76-F695-78DE-7F82F529E0D7}"/>
          </ac:spMkLst>
        </pc:spChg>
        <pc:spChg chg="mod">
          <ac:chgData name="不殿 理那" userId="d5476a1c-62f7-4ccc-a8ee-5324b517b4f3" providerId="ADAL" clId="{8E0B0ACC-59E9-4CC4-AA13-18FA0E3AD463}" dt="2023-09-27T05:22:38.580" v="2939" actId="1037"/>
          <ac:spMkLst>
            <pc:docMk/>
            <pc:sldMk cId="3027243230" sldId="1175"/>
            <ac:spMk id="14" creationId="{E53371B5-ACB7-C3F0-0888-DEEB80593A62}"/>
          </ac:spMkLst>
        </pc:spChg>
        <pc:spChg chg="add del mod">
          <ac:chgData name="不殿 理那" userId="d5476a1c-62f7-4ccc-a8ee-5324b517b4f3" providerId="ADAL" clId="{8E0B0ACC-59E9-4CC4-AA13-18FA0E3AD463}" dt="2023-09-27T05:23:28.558" v="2961" actId="478"/>
          <ac:spMkLst>
            <pc:docMk/>
            <pc:sldMk cId="3027243230" sldId="1175"/>
            <ac:spMk id="16" creationId="{1EEDBBAA-5D12-63F7-0547-FBD1DC52799D}"/>
          </ac:spMkLst>
        </pc:spChg>
        <pc:spChg chg="del">
          <ac:chgData name="不殿 理那" userId="d5476a1c-62f7-4ccc-a8ee-5324b517b4f3" providerId="ADAL" clId="{8E0B0ACC-59E9-4CC4-AA13-18FA0E3AD463}" dt="2023-09-27T05:22:32.781" v="2930" actId="478"/>
          <ac:spMkLst>
            <pc:docMk/>
            <pc:sldMk cId="3027243230" sldId="1175"/>
            <ac:spMk id="18" creationId="{C77613C3-9562-4237-5A77-4F71DD8CE78F}"/>
          </ac:spMkLst>
        </pc:spChg>
        <pc:spChg chg="del">
          <ac:chgData name="不殿 理那" userId="d5476a1c-62f7-4ccc-a8ee-5324b517b4f3" providerId="ADAL" clId="{8E0B0ACC-59E9-4CC4-AA13-18FA0E3AD463}" dt="2023-09-27T05:22:32.781" v="2930" actId="478"/>
          <ac:spMkLst>
            <pc:docMk/>
            <pc:sldMk cId="3027243230" sldId="1175"/>
            <ac:spMk id="30" creationId="{E9440424-D122-43D7-C457-BF41C4802D6A}"/>
          </ac:spMkLst>
        </pc:spChg>
        <pc:spChg chg="add del mod">
          <ac:chgData name="不殿 理那" userId="d5476a1c-62f7-4ccc-a8ee-5324b517b4f3" providerId="ADAL" clId="{8E0B0ACC-59E9-4CC4-AA13-18FA0E3AD463}" dt="2023-09-27T05:23:28.558" v="2961" actId="478"/>
          <ac:spMkLst>
            <pc:docMk/>
            <pc:sldMk cId="3027243230" sldId="1175"/>
            <ac:spMk id="31" creationId="{966B68E2-E46A-E9BA-6F43-5FD6CC5139C3}"/>
          </ac:spMkLst>
        </pc:spChg>
        <pc:spChg chg="add del mod">
          <ac:chgData name="不殿 理那" userId="d5476a1c-62f7-4ccc-a8ee-5324b517b4f3" providerId="ADAL" clId="{8E0B0ACC-59E9-4CC4-AA13-18FA0E3AD463}" dt="2023-09-27T05:23:28.558" v="2961" actId="478"/>
          <ac:spMkLst>
            <pc:docMk/>
            <pc:sldMk cId="3027243230" sldId="1175"/>
            <ac:spMk id="32" creationId="{854A4D73-CB16-2410-F041-4192CB524B74}"/>
          </ac:spMkLst>
        </pc:spChg>
        <pc:spChg chg="add del mod">
          <ac:chgData name="不殿 理那" userId="d5476a1c-62f7-4ccc-a8ee-5324b517b4f3" providerId="ADAL" clId="{8E0B0ACC-59E9-4CC4-AA13-18FA0E3AD463}" dt="2023-09-27T05:23:28.558" v="2961" actId="478"/>
          <ac:spMkLst>
            <pc:docMk/>
            <pc:sldMk cId="3027243230" sldId="1175"/>
            <ac:spMk id="33" creationId="{3808E49F-3130-2EAA-5E92-79FE6B8F03FC}"/>
          </ac:spMkLst>
        </pc:spChg>
        <pc:spChg chg="add mod">
          <ac:chgData name="不殿 理那" userId="d5476a1c-62f7-4ccc-a8ee-5324b517b4f3" providerId="ADAL" clId="{8E0B0ACC-59E9-4CC4-AA13-18FA0E3AD463}" dt="2023-09-27T05:23:28.818" v="2962"/>
          <ac:spMkLst>
            <pc:docMk/>
            <pc:sldMk cId="3027243230" sldId="1175"/>
            <ac:spMk id="34" creationId="{F75E7237-4BB7-2DDA-B6AA-F0BB1DDDA42E}"/>
          </ac:spMkLst>
        </pc:spChg>
        <pc:spChg chg="add mod">
          <ac:chgData name="不殿 理那" userId="d5476a1c-62f7-4ccc-a8ee-5324b517b4f3" providerId="ADAL" clId="{8E0B0ACC-59E9-4CC4-AA13-18FA0E3AD463}" dt="2023-09-27T05:23:28.818" v="2962"/>
          <ac:spMkLst>
            <pc:docMk/>
            <pc:sldMk cId="3027243230" sldId="1175"/>
            <ac:spMk id="36" creationId="{3BD97F73-9C8A-5F76-356E-52946A007400}"/>
          </ac:spMkLst>
        </pc:spChg>
        <pc:spChg chg="del">
          <ac:chgData name="不殿 理那" userId="d5476a1c-62f7-4ccc-a8ee-5324b517b4f3" providerId="ADAL" clId="{8E0B0ACC-59E9-4CC4-AA13-18FA0E3AD463}" dt="2023-09-27T05:22:32.781" v="2930" actId="478"/>
          <ac:spMkLst>
            <pc:docMk/>
            <pc:sldMk cId="3027243230" sldId="1175"/>
            <ac:spMk id="39" creationId="{941A05AC-58DD-126C-7E54-2B5CCE02CFB6}"/>
          </ac:spMkLst>
        </pc:spChg>
        <pc:spChg chg="del">
          <ac:chgData name="不殿 理那" userId="d5476a1c-62f7-4ccc-a8ee-5324b517b4f3" providerId="ADAL" clId="{8E0B0ACC-59E9-4CC4-AA13-18FA0E3AD463}" dt="2023-09-27T05:22:32.781" v="2930" actId="478"/>
          <ac:spMkLst>
            <pc:docMk/>
            <pc:sldMk cId="3027243230" sldId="1175"/>
            <ac:spMk id="44" creationId="{E7592001-AD46-82DE-F379-0D708A1B3B4D}"/>
          </ac:spMkLst>
        </pc:spChg>
        <pc:spChg chg="mod">
          <ac:chgData name="不殿 理那" userId="d5476a1c-62f7-4ccc-a8ee-5324b517b4f3" providerId="ADAL" clId="{8E0B0ACC-59E9-4CC4-AA13-18FA0E3AD463}" dt="2023-09-27T05:23:28.818" v="2962"/>
          <ac:spMkLst>
            <pc:docMk/>
            <pc:sldMk cId="3027243230" sldId="1175"/>
            <ac:spMk id="51" creationId="{A223CB2B-4D7F-9987-E668-C45AF0C9219B}"/>
          </ac:spMkLst>
        </pc:spChg>
        <pc:spChg chg="add mod">
          <ac:chgData name="不殿 理那" userId="d5476a1c-62f7-4ccc-a8ee-5324b517b4f3" providerId="ADAL" clId="{8E0B0ACC-59E9-4CC4-AA13-18FA0E3AD463}" dt="2023-09-27T05:23:28.818" v="2962"/>
          <ac:spMkLst>
            <pc:docMk/>
            <pc:sldMk cId="3027243230" sldId="1175"/>
            <ac:spMk id="53" creationId="{12DA31C7-688E-9AB8-4E8C-985537FB3399}"/>
          </ac:spMkLst>
        </pc:spChg>
        <pc:spChg chg="add mod">
          <ac:chgData name="不殿 理那" userId="d5476a1c-62f7-4ccc-a8ee-5324b517b4f3" providerId="ADAL" clId="{8E0B0ACC-59E9-4CC4-AA13-18FA0E3AD463}" dt="2023-09-27T05:23:28.818" v="2962"/>
          <ac:spMkLst>
            <pc:docMk/>
            <pc:sldMk cId="3027243230" sldId="1175"/>
            <ac:spMk id="55" creationId="{657182CB-E818-7AFA-2EBF-06D3E274FF89}"/>
          </ac:spMkLst>
        </pc:spChg>
        <pc:spChg chg="add mod">
          <ac:chgData name="不殿 理那" userId="d5476a1c-62f7-4ccc-a8ee-5324b517b4f3" providerId="ADAL" clId="{8E0B0ACC-59E9-4CC4-AA13-18FA0E3AD463}" dt="2023-09-27T05:23:28.818" v="2962"/>
          <ac:spMkLst>
            <pc:docMk/>
            <pc:sldMk cId="3027243230" sldId="1175"/>
            <ac:spMk id="56" creationId="{37807A98-8F20-63D1-1B98-59ED653AAA7D}"/>
          </ac:spMkLst>
        </pc:spChg>
        <pc:grpChg chg="add del mod">
          <ac:chgData name="不殿 理那" userId="d5476a1c-62f7-4ccc-a8ee-5324b517b4f3" providerId="ADAL" clId="{8E0B0ACC-59E9-4CC4-AA13-18FA0E3AD463}" dt="2023-09-27T05:23:28.558" v="2961" actId="478"/>
          <ac:grpSpMkLst>
            <pc:docMk/>
            <pc:sldMk cId="3027243230" sldId="1175"/>
            <ac:grpSpMk id="9" creationId="{CFD6EDAE-11F4-7AC3-0198-062A4A294DEA}"/>
          </ac:grpSpMkLst>
        </pc:grpChg>
        <pc:grpChg chg="del">
          <ac:chgData name="不殿 理那" userId="d5476a1c-62f7-4ccc-a8ee-5324b517b4f3" providerId="ADAL" clId="{8E0B0ACC-59E9-4CC4-AA13-18FA0E3AD463}" dt="2023-09-27T05:22:32.781" v="2930" actId="478"/>
          <ac:grpSpMkLst>
            <pc:docMk/>
            <pc:sldMk cId="3027243230" sldId="1175"/>
            <ac:grpSpMk id="19" creationId="{2B52E068-DC7A-B00E-D345-C85F0D475B69}"/>
          </ac:grpSpMkLst>
        </pc:grpChg>
        <pc:grpChg chg="add mod">
          <ac:chgData name="不殿 理那" userId="d5476a1c-62f7-4ccc-a8ee-5324b517b4f3" providerId="ADAL" clId="{8E0B0ACC-59E9-4CC4-AA13-18FA0E3AD463}" dt="2023-09-27T05:23:28.818" v="2962"/>
          <ac:grpSpMkLst>
            <pc:docMk/>
            <pc:sldMk cId="3027243230" sldId="1175"/>
            <ac:grpSpMk id="37" creationId="{4DB238BB-372F-5E79-E2C1-5FE90D59BF07}"/>
          </ac:grpSpMkLst>
        </pc:grpChg>
        <pc:picChg chg="add mod">
          <ac:chgData name="不殿 理那" userId="d5476a1c-62f7-4ccc-a8ee-5324b517b4f3" providerId="ADAL" clId="{8E0B0ACC-59E9-4CC4-AA13-18FA0E3AD463}" dt="2023-09-27T05:21:13.203" v="2928" actId="1076"/>
          <ac:picMkLst>
            <pc:docMk/>
            <pc:sldMk cId="3027243230" sldId="1175"/>
            <ac:picMk id="4" creationId="{B0350F88-FB7E-225C-D1B9-FE83C4FC6642}"/>
          </ac:picMkLst>
        </pc:picChg>
        <pc:picChg chg="add del mod">
          <ac:chgData name="不殿 理那" userId="d5476a1c-62f7-4ccc-a8ee-5324b517b4f3" providerId="ADAL" clId="{8E0B0ACC-59E9-4CC4-AA13-18FA0E3AD463}" dt="2023-09-27T05:30:12.562" v="3183" actId="478"/>
          <ac:picMkLst>
            <pc:docMk/>
            <pc:sldMk cId="3027243230" sldId="1175"/>
            <ac:picMk id="5" creationId="{57E90EA8-5273-D703-8A0D-243132B9C23D}"/>
          </ac:picMkLst>
        </pc:picChg>
        <pc:picChg chg="mod">
          <ac:chgData name="不殿 理那" userId="d5476a1c-62f7-4ccc-a8ee-5324b517b4f3" providerId="ADAL" clId="{8E0B0ACC-59E9-4CC4-AA13-18FA0E3AD463}" dt="2023-09-27T05:22:38.580" v="2939" actId="1037"/>
          <ac:picMkLst>
            <pc:docMk/>
            <pc:sldMk cId="3027243230" sldId="1175"/>
            <ac:picMk id="13" creationId="{B09A286F-2363-2103-94EE-25BE148A4BAC}"/>
          </ac:picMkLst>
        </pc:picChg>
        <pc:picChg chg="add del mod">
          <ac:chgData name="不殿 理那" userId="d5476a1c-62f7-4ccc-a8ee-5324b517b4f3" providerId="ADAL" clId="{8E0B0ACC-59E9-4CC4-AA13-18FA0E3AD463}" dt="2023-09-27T05:23:28.558" v="2961" actId="478"/>
          <ac:picMkLst>
            <pc:docMk/>
            <pc:sldMk cId="3027243230" sldId="1175"/>
            <ac:picMk id="15" creationId="{527F97DA-7F83-08AC-E4CA-E24237814F1C}"/>
          </ac:picMkLst>
        </pc:picChg>
        <pc:picChg chg="add del mod">
          <ac:chgData name="不殿 理那" userId="d5476a1c-62f7-4ccc-a8ee-5324b517b4f3" providerId="ADAL" clId="{8E0B0ACC-59E9-4CC4-AA13-18FA0E3AD463}" dt="2023-09-27T05:23:28.558" v="2961" actId="478"/>
          <ac:picMkLst>
            <pc:docMk/>
            <pc:sldMk cId="3027243230" sldId="1175"/>
            <ac:picMk id="17" creationId="{5EA67C4A-CD95-DB7A-6A5A-0DB667D29DC2}"/>
          </ac:picMkLst>
        </pc:picChg>
        <pc:picChg chg="del">
          <ac:chgData name="不殿 理那" userId="d5476a1c-62f7-4ccc-a8ee-5324b517b4f3" providerId="ADAL" clId="{8E0B0ACC-59E9-4CC4-AA13-18FA0E3AD463}" dt="2023-09-27T05:22:32.781" v="2930" actId="478"/>
          <ac:picMkLst>
            <pc:docMk/>
            <pc:sldMk cId="3027243230" sldId="1175"/>
            <ac:picMk id="26" creationId="{600CAE48-2CA4-5C2B-A100-EB3A2DB91FF7}"/>
          </ac:picMkLst>
        </pc:picChg>
        <pc:picChg chg="add del mod">
          <ac:chgData name="不殿 理那" userId="d5476a1c-62f7-4ccc-a8ee-5324b517b4f3" providerId="ADAL" clId="{8E0B0ACC-59E9-4CC4-AA13-18FA0E3AD463}" dt="2023-09-27T05:23:28.558" v="2961" actId="478"/>
          <ac:picMkLst>
            <pc:docMk/>
            <pc:sldMk cId="3027243230" sldId="1175"/>
            <ac:picMk id="27" creationId="{21C373FD-56FE-7185-3E4E-77B1F1F7DAD2}"/>
          </ac:picMkLst>
        </pc:picChg>
        <pc:picChg chg="del">
          <ac:chgData name="不殿 理那" userId="d5476a1c-62f7-4ccc-a8ee-5324b517b4f3" providerId="ADAL" clId="{8E0B0ACC-59E9-4CC4-AA13-18FA0E3AD463}" dt="2023-09-27T05:22:32.781" v="2930" actId="478"/>
          <ac:picMkLst>
            <pc:docMk/>
            <pc:sldMk cId="3027243230" sldId="1175"/>
            <ac:picMk id="35" creationId="{3DADB426-F67A-1BF1-9104-8311991407D4}"/>
          </ac:picMkLst>
        </pc:picChg>
        <pc:picChg chg="mod">
          <ac:chgData name="不殿 理那" userId="d5476a1c-62f7-4ccc-a8ee-5324b517b4f3" providerId="ADAL" clId="{8E0B0ACC-59E9-4CC4-AA13-18FA0E3AD463}" dt="2023-09-27T05:23:28.818" v="2962"/>
          <ac:picMkLst>
            <pc:docMk/>
            <pc:sldMk cId="3027243230" sldId="1175"/>
            <ac:picMk id="47" creationId="{A124E74C-A86A-A084-F6AF-2A94ECD14136}"/>
          </ac:picMkLst>
        </pc:picChg>
        <pc:picChg chg="del">
          <ac:chgData name="不殿 理那" userId="d5476a1c-62f7-4ccc-a8ee-5324b517b4f3" providerId="ADAL" clId="{8E0B0ACC-59E9-4CC4-AA13-18FA0E3AD463}" dt="2023-09-27T05:21:04.866" v="2926" actId="478"/>
          <ac:picMkLst>
            <pc:docMk/>
            <pc:sldMk cId="3027243230" sldId="1175"/>
            <ac:picMk id="49" creationId="{4527CEB9-8F83-C0C8-5F85-3BD90FE81814}"/>
          </ac:picMkLst>
        </pc:picChg>
        <pc:picChg chg="del">
          <ac:chgData name="不殿 理那" userId="d5476a1c-62f7-4ccc-a8ee-5324b517b4f3" providerId="ADAL" clId="{8E0B0ACC-59E9-4CC4-AA13-18FA0E3AD463}" dt="2023-09-27T05:21:04.866" v="2926" actId="478"/>
          <ac:picMkLst>
            <pc:docMk/>
            <pc:sldMk cId="3027243230" sldId="1175"/>
            <ac:picMk id="50" creationId="{5911E2FC-F995-B037-915B-02797A9505D2}"/>
          </ac:picMkLst>
        </pc:picChg>
        <pc:picChg chg="add mod">
          <ac:chgData name="不殿 理那" userId="d5476a1c-62f7-4ccc-a8ee-5324b517b4f3" providerId="ADAL" clId="{8E0B0ACC-59E9-4CC4-AA13-18FA0E3AD463}" dt="2023-09-27T05:23:28.818" v="2962"/>
          <ac:picMkLst>
            <pc:docMk/>
            <pc:sldMk cId="3027243230" sldId="1175"/>
            <ac:picMk id="52" creationId="{03FAF390-A053-6637-9005-7BFBC9952880}"/>
          </ac:picMkLst>
        </pc:picChg>
        <pc:picChg chg="add mod">
          <ac:chgData name="不殿 理那" userId="d5476a1c-62f7-4ccc-a8ee-5324b517b4f3" providerId="ADAL" clId="{8E0B0ACC-59E9-4CC4-AA13-18FA0E3AD463}" dt="2023-09-27T05:23:28.818" v="2962"/>
          <ac:picMkLst>
            <pc:docMk/>
            <pc:sldMk cId="3027243230" sldId="1175"/>
            <ac:picMk id="54" creationId="{2C526CD3-5F2E-DF92-5DB4-2BDC6BF8201D}"/>
          </ac:picMkLst>
        </pc:picChg>
        <pc:picChg chg="add mod">
          <ac:chgData name="不殿 理那" userId="d5476a1c-62f7-4ccc-a8ee-5324b517b4f3" providerId="ADAL" clId="{8E0B0ACC-59E9-4CC4-AA13-18FA0E3AD463}" dt="2023-09-27T05:30:15.451" v="3185" actId="1076"/>
          <ac:picMkLst>
            <pc:docMk/>
            <pc:sldMk cId="3027243230" sldId="1175"/>
            <ac:picMk id="57" creationId="{9C2C2ED8-871A-E917-0F3B-B55EAE44DBEF}"/>
          </ac:picMkLst>
        </pc:picChg>
      </pc:sldChg>
      <pc:sldChg chg="addSp delSp modSp mod">
        <pc:chgData name="不殿 理那" userId="d5476a1c-62f7-4ccc-a8ee-5324b517b4f3" providerId="ADAL" clId="{8E0B0ACC-59E9-4CC4-AA13-18FA0E3AD463}" dt="2023-09-27T09:45:20.265" v="3800" actId="478"/>
        <pc:sldMkLst>
          <pc:docMk/>
          <pc:sldMk cId="2578302508" sldId="1180"/>
        </pc:sldMkLst>
        <pc:spChg chg="add del mod">
          <ac:chgData name="不殿 理那" userId="d5476a1c-62f7-4ccc-a8ee-5324b517b4f3" providerId="ADAL" clId="{8E0B0ACC-59E9-4CC4-AA13-18FA0E3AD463}" dt="2023-09-27T09:45:20.265" v="3800" actId="478"/>
          <ac:spMkLst>
            <pc:docMk/>
            <pc:sldMk cId="2578302508" sldId="1180"/>
            <ac:spMk id="3" creationId="{030DDFED-C66A-C131-ED66-1D6DF141AFA1}"/>
          </ac:spMkLst>
        </pc:spChg>
      </pc:sldChg>
      <pc:sldChg chg="modSp mod">
        <pc:chgData name="不殿 理那" userId="d5476a1c-62f7-4ccc-a8ee-5324b517b4f3" providerId="ADAL" clId="{8E0B0ACC-59E9-4CC4-AA13-18FA0E3AD463}" dt="2023-09-27T09:48:16.482" v="3950" actId="20577"/>
        <pc:sldMkLst>
          <pc:docMk/>
          <pc:sldMk cId="2621915838" sldId="1194"/>
        </pc:sldMkLst>
        <pc:spChg chg="mod">
          <ac:chgData name="不殿 理那" userId="d5476a1c-62f7-4ccc-a8ee-5324b517b4f3" providerId="ADAL" clId="{8E0B0ACC-59E9-4CC4-AA13-18FA0E3AD463}" dt="2023-09-27T09:48:16.482" v="3950" actId="20577"/>
          <ac:spMkLst>
            <pc:docMk/>
            <pc:sldMk cId="2621915838" sldId="1194"/>
            <ac:spMk id="4" creationId="{DC244639-4B4B-A382-F6E4-BAA442D2A3C6}"/>
          </ac:spMkLst>
        </pc:spChg>
        <pc:spChg chg="mod">
          <ac:chgData name="不殿 理那" userId="d5476a1c-62f7-4ccc-a8ee-5324b517b4f3" providerId="ADAL" clId="{8E0B0ACC-59E9-4CC4-AA13-18FA0E3AD463}" dt="2023-09-27T09:46:16.047" v="3835" actId="6549"/>
          <ac:spMkLst>
            <pc:docMk/>
            <pc:sldMk cId="2621915838" sldId="1194"/>
            <ac:spMk id="6" creationId="{CEFF667C-D4E8-DAF5-6073-1033FE037A33}"/>
          </ac:spMkLst>
        </pc:spChg>
        <pc:spChg chg="mod">
          <ac:chgData name="不殿 理那" userId="d5476a1c-62f7-4ccc-a8ee-5324b517b4f3" providerId="ADAL" clId="{8E0B0ACC-59E9-4CC4-AA13-18FA0E3AD463}" dt="2023-09-25T09:02:39.817" v="48" actId="20577"/>
          <ac:spMkLst>
            <pc:docMk/>
            <pc:sldMk cId="2621915838" sldId="1194"/>
            <ac:spMk id="12" creationId="{7687B602-D331-DC4D-FC35-00582C6932D9}"/>
          </ac:spMkLst>
        </pc:spChg>
        <pc:spChg chg="mod">
          <ac:chgData name="不殿 理那" userId="d5476a1c-62f7-4ccc-a8ee-5324b517b4f3" providerId="ADAL" clId="{8E0B0ACC-59E9-4CC4-AA13-18FA0E3AD463}" dt="2023-09-27T09:46:26.528" v="3883" actId="20577"/>
          <ac:spMkLst>
            <pc:docMk/>
            <pc:sldMk cId="2621915838" sldId="1194"/>
            <ac:spMk id="19" creationId="{F8687C57-635A-8383-6AFC-C7865142BEB0}"/>
          </ac:spMkLst>
        </pc:spChg>
      </pc:sldChg>
      <pc:sldChg chg="addSp delSp modSp mod">
        <pc:chgData name="不殿 理那" userId="d5476a1c-62f7-4ccc-a8ee-5324b517b4f3" providerId="ADAL" clId="{8E0B0ACC-59E9-4CC4-AA13-18FA0E3AD463}" dt="2023-09-28T06:39:26.294" v="4008" actId="1036"/>
        <pc:sldMkLst>
          <pc:docMk/>
          <pc:sldMk cId="48958940" sldId="1195"/>
        </pc:sldMkLst>
        <pc:spChg chg="mod">
          <ac:chgData name="不殿 理那" userId="d5476a1c-62f7-4ccc-a8ee-5324b517b4f3" providerId="ADAL" clId="{8E0B0ACC-59E9-4CC4-AA13-18FA0E3AD463}" dt="2023-09-28T06:39:22.608" v="3989" actId="1076"/>
          <ac:spMkLst>
            <pc:docMk/>
            <pc:sldMk cId="48958940" sldId="1195"/>
            <ac:spMk id="3" creationId="{BB490C55-91E9-AE3E-E44B-5B577A50A125}"/>
          </ac:spMkLst>
        </pc:spChg>
        <pc:spChg chg="add mod">
          <ac:chgData name="不殿 理那" userId="d5476a1c-62f7-4ccc-a8ee-5324b517b4f3" providerId="ADAL" clId="{8E0B0ACC-59E9-4CC4-AA13-18FA0E3AD463}" dt="2023-09-27T05:41:55.383" v="3615"/>
          <ac:spMkLst>
            <pc:docMk/>
            <pc:sldMk cId="48958940" sldId="1195"/>
            <ac:spMk id="8" creationId="{102686BD-8C78-496D-A26F-FF2B0E81CA1E}"/>
          </ac:spMkLst>
        </pc:spChg>
        <pc:spChg chg="add mod">
          <ac:chgData name="不殿 理那" userId="d5476a1c-62f7-4ccc-a8ee-5324b517b4f3" providerId="ADAL" clId="{8E0B0ACC-59E9-4CC4-AA13-18FA0E3AD463}" dt="2023-09-27T05:41:55.383" v="3615"/>
          <ac:spMkLst>
            <pc:docMk/>
            <pc:sldMk cId="48958940" sldId="1195"/>
            <ac:spMk id="9" creationId="{9C744865-890F-48A9-B768-46C8ED00F220}"/>
          </ac:spMkLst>
        </pc:spChg>
        <pc:spChg chg="add mod">
          <ac:chgData name="不殿 理那" userId="d5476a1c-62f7-4ccc-a8ee-5324b517b4f3" providerId="ADAL" clId="{8E0B0ACC-59E9-4CC4-AA13-18FA0E3AD463}" dt="2023-09-27T05:43:06.324" v="3641"/>
          <ac:spMkLst>
            <pc:docMk/>
            <pc:sldMk cId="48958940" sldId="1195"/>
            <ac:spMk id="19" creationId="{C3228517-B0CB-41E2-862A-6407E17DB0C0}"/>
          </ac:spMkLst>
        </pc:spChg>
        <pc:spChg chg="mod">
          <ac:chgData name="不殿 理那" userId="d5476a1c-62f7-4ccc-a8ee-5324b517b4f3" providerId="ADAL" clId="{8E0B0ACC-59E9-4CC4-AA13-18FA0E3AD463}" dt="2023-09-28T06:39:26.294" v="4008" actId="1036"/>
          <ac:spMkLst>
            <pc:docMk/>
            <pc:sldMk cId="48958940" sldId="1195"/>
            <ac:spMk id="29" creationId="{AC7B6315-AD2B-3AC5-104B-AC89D707C5E5}"/>
          </ac:spMkLst>
        </pc:spChg>
        <pc:spChg chg="mod">
          <ac:chgData name="不殿 理那" userId="d5476a1c-62f7-4ccc-a8ee-5324b517b4f3" providerId="ADAL" clId="{8E0B0ACC-59E9-4CC4-AA13-18FA0E3AD463}" dt="2023-09-28T06:39:26.294" v="4008" actId="1036"/>
          <ac:spMkLst>
            <pc:docMk/>
            <pc:sldMk cId="48958940" sldId="1195"/>
            <ac:spMk id="30" creationId="{B022DA40-3F73-0814-3D99-7A013CB37F79}"/>
          </ac:spMkLst>
        </pc:spChg>
        <pc:spChg chg="mod">
          <ac:chgData name="不殿 理那" userId="d5476a1c-62f7-4ccc-a8ee-5324b517b4f3" providerId="ADAL" clId="{8E0B0ACC-59E9-4CC4-AA13-18FA0E3AD463}" dt="2023-09-27T05:46:14.359" v="3690" actId="1037"/>
          <ac:spMkLst>
            <pc:docMk/>
            <pc:sldMk cId="48958940" sldId="1195"/>
            <ac:spMk id="31" creationId="{002396A0-24BB-B4AC-BCA5-0D6FABD46B90}"/>
          </ac:spMkLst>
        </pc:spChg>
        <pc:spChg chg="add mod">
          <ac:chgData name="不殿 理那" userId="d5476a1c-62f7-4ccc-a8ee-5324b517b4f3" providerId="ADAL" clId="{8E0B0ACC-59E9-4CC4-AA13-18FA0E3AD463}" dt="2023-09-27T05:44:15.584" v="3657"/>
          <ac:spMkLst>
            <pc:docMk/>
            <pc:sldMk cId="48958940" sldId="1195"/>
            <ac:spMk id="32" creationId="{EC3D916B-CD11-3BB5-8E80-D1531E6D1E5E}"/>
          </ac:spMkLst>
        </pc:spChg>
        <pc:spChg chg="mod">
          <ac:chgData name="不殿 理那" userId="d5476a1c-62f7-4ccc-a8ee-5324b517b4f3" providerId="ADAL" clId="{8E0B0ACC-59E9-4CC4-AA13-18FA0E3AD463}" dt="2023-09-27T05:42:38.681" v="3630" actId="1076"/>
          <ac:spMkLst>
            <pc:docMk/>
            <pc:sldMk cId="48958940" sldId="1195"/>
            <ac:spMk id="35" creationId="{5CF16F50-FFE0-BFC8-DCFA-AD8513D21A3B}"/>
          </ac:spMkLst>
        </pc:spChg>
        <pc:spChg chg="mod">
          <ac:chgData name="不殿 理那" userId="d5476a1c-62f7-4ccc-a8ee-5324b517b4f3" providerId="ADAL" clId="{8E0B0ACC-59E9-4CC4-AA13-18FA0E3AD463}" dt="2023-09-27T05:42:47.837" v="3634" actId="1076"/>
          <ac:spMkLst>
            <pc:docMk/>
            <pc:sldMk cId="48958940" sldId="1195"/>
            <ac:spMk id="36" creationId="{7EA304E8-1F33-520F-C43E-D185A4955063}"/>
          </ac:spMkLst>
        </pc:spChg>
        <pc:spChg chg="del mod">
          <ac:chgData name="不殿 理那" userId="d5476a1c-62f7-4ccc-a8ee-5324b517b4f3" providerId="ADAL" clId="{8E0B0ACC-59E9-4CC4-AA13-18FA0E3AD463}" dt="2023-09-27T05:45:40.817" v="3679" actId="478"/>
          <ac:spMkLst>
            <pc:docMk/>
            <pc:sldMk cId="48958940" sldId="1195"/>
            <ac:spMk id="42" creationId="{BD423172-550D-D259-9C5E-202DE723171A}"/>
          </ac:spMkLst>
        </pc:spChg>
        <pc:spChg chg="mod">
          <ac:chgData name="不殿 理那" userId="d5476a1c-62f7-4ccc-a8ee-5324b517b4f3" providerId="ADAL" clId="{8E0B0ACC-59E9-4CC4-AA13-18FA0E3AD463}" dt="2023-09-27T05:45:12.366" v="3671" actId="14100"/>
          <ac:spMkLst>
            <pc:docMk/>
            <pc:sldMk cId="48958940" sldId="1195"/>
            <ac:spMk id="59" creationId="{39CA7F7A-DE84-C499-8F03-8EFF1027B843}"/>
          </ac:spMkLst>
        </pc:spChg>
        <pc:spChg chg="mod">
          <ac:chgData name="不殿 理那" userId="d5476a1c-62f7-4ccc-a8ee-5324b517b4f3" providerId="ADAL" clId="{8E0B0ACC-59E9-4CC4-AA13-18FA0E3AD463}" dt="2023-09-27T05:45:15.088" v="3672" actId="1076"/>
          <ac:spMkLst>
            <pc:docMk/>
            <pc:sldMk cId="48958940" sldId="1195"/>
            <ac:spMk id="61" creationId="{01C532B9-6234-0DF6-24E0-C3FA1E28D5EB}"/>
          </ac:spMkLst>
        </pc:spChg>
        <pc:grpChg chg="add mod">
          <ac:chgData name="不殿 理那" userId="d5476a1c-62f7-4ccc-a8ee-5324b517b4f3" providerId="ADAL" clId="{8E0B0ACC-59E9-4CC4-AA13-18FA0E3AD463}" dt="2023-09-27T05:41:55.383" v="3615"/>
          <ac:grpSpMkLst>
            <pc:docMk/>
            <pc:sldMk cId="48958940" sldId="1195"/>
            <ac:grpSpMk id="5" creationId="{921F1C2A-249F-562B-3EB1-56A6C5B053E4}"/>
          </ac:grpSpMkLst>
        </pc:grpChg>
        <pc:grpChg chg="add mod">
          <ac:chgData name="不殿 理那" userId="d5476a1c-62f7-4ccc-a8ee-5324b517b4f3" providerId="ADAL" clId="{8E0B0ACC-59E9-4CC4-AA13-18FA0E3AD463}" dt="2023-09-27T05:43:06.324" v="3641"/>
          <ac:grpSpMkLst>
            <pc:docMk/>
            <pc:sldMk cId="48958940" sldId="1195"/>
            <ac:grpSpMk id="12" creationId="{EC1C5942-5033-B347-1662-0CD2CD3988F3}"/>
          </ac:grpSpMkLst>
        </pc:grpChg>
        <pc:grpChg chg="add mod ord">
          <ac:chgData name="不殿 理那" userId="d5476a1c-62f7-4ccc-a8ee-5324b517b4f3" providerId="ADAL" clId="{8E0B0ACC-59E9-4CC4-AA13-18FA0E3AD463}" dt="2023-09-27T05:44:48.318" v="3663" actId="167"/>
          <ac:grpSpMkLst>
            <pc:docMk/>
            <pc:sldMk cId="48958940" sldId="1195"/>
            <ac:grpSpMk id="23" creationId="{ACBBE1AA-8A82-FADE-3D16-4E8DC6825BE3}"/>
          </ac:grpSpMkLst>
        </pc:grpChg>
        <pc:grpChg chg="add del mod">
          <ac:chgData name="不殿 理那" userId="d5476a1c-62f7-4ccc-a8ee-5324b517b4f3" providerId="ADAL" clId="{8E0B0ACC-59E9-4CC4-AA13-18FA0E3AD463}" dt="2023-09-27T05:45:43.841" v="3680" actId="478"/>
          <ac:grpSpMkLst>
            <pc:docMk/>
            <pc:sldMk cId="48958940" sldId="1195"/>
            <ac:grpSpMk id="34" creationId="{FCF40FFE-DEF5-C1DC-0741-15CF9739147B}"/>
          </ac:grpSpMkLst>
        </pc:grpChg>
        <pc:picChg chg="add mod">
          <ac:chgData name="不殿 理那" userId="d5476a1c-62f7-4ccc-a8ee-5324b517b4f3" providerId="ADAL" clId="{8E0B0ACC-59E9-4CC4-AA13-18FA0E3AD463}" dt="2023-09-27T05:41:55.383" v="3615"/>
          <ac:picMkLst>
            <pc:docMk/>
            <pc:sldMk cId="48958940" sldId="1195"/>
            <ac:picMk id="7" creationId="{0E4C702F-EE0C-09C3-4F66-7FADF4A201CC}"/>
          </ac:picMkLst>
        </pc:picChg>
        <pc:picChg chg="add mod ord">
          <ac:chgData name="不殿 理那" userId="d5476a1c-62f7-4ccc-a8ee-5324b517b4f3" providerId="ADAL" clId="{8E0B0ACC-59E9-4CC4-AA13-18FA0E3AD463}" dt="2023-09-27T05:42:34.891" v="3629" actId="1076"/>
          <ac:picMkLst>
            <pc:docMk/>
            <pc:sldMk cId="48958940" sldId="1195"/>
            <ac:picMk id="11" creationId="{A9BEF272-19AE-380E-516F-C7D3D1EEA057}"/>
          </ac:picMkLst>
        </pc:picChg>
        <pc:picChg chg="add mod">
          <ac:chgData name="不殿 理那" userId="d5476a1c-62f7-4ccc-a8ee-5324b517b4f3" providerId="ADAL" clId="{8E0B0ACC-59E9-4CC4-AA13-18FA0E3AD463}" dt="2023-09-27T05:43:06.324" v="3641"/>
          <ac:picMkLst>
            <pc:docMk/>
            <pc:sldMk cId="48958940" sldId="1195"/>
            <ac:picMk id="13" creationId="{BA205C79-6510-AB98-2040-0AB4246C7325}"/>
          </ac:picMkLst>
        </pc:picChg>
        <pc:picChg chg="del">
          <ac:chgData name="不殿 理那" userId="d5476a1c-62f7-4ccc-a8ee-5324b517b4f3" providerId="ADAL" clId="{8E0B0ACC-59E9-4CC4-AA13-18FA0E3AD463}" dt="2023-09-27T05:42:18.536" v="3623" actId="478"/>
          <ac:picMkLst>
            <pc:docMk/>
            <pc:sldMk cId="48958940" sldId="1195"/>
            <ac:picMk id="15" creationId="{50DC507C-1F00-84C4-2DFB-3E6CC7182B26}"/>
          </ac:picMkLst>
        </pc:picChg>
        <pc:picChg chg="add mod">
          <ac:chgData name="不殿 理那" userId="d5476a1c-62f7-4ccc-a8ee-5324b517b4f3" providerId="ADAL" clId="{8E0B0ACC-59E9-4CC4-AA13-18FA0E3AD463}" dt="2023-09-27T05:43:06.324" v="3641"/>
          <ac:picMkLst>
            <pc:docMk/>
            <pc:sldMk cId="48958940" sldId="1195"/>
            <ac:picMk id="16" creationId="{2B67F011-56AA-4FFF-B745-BB074A3F7364}"/>
          </ac:picMkLst>
        </pc:picChg>
        <pc:picChg chg="add del mod ord">
          <ac:chgData name="不殿 理那" userId="d5476a1c-62f7-4ccc-a8ee-5324b517b4f3" providerId="ADAL" clId="{8E0B0ACC-59E9-4CC4-AA13-18FA0E3AD463}" dt="2023-09-27T05:43:35.801" v="3656" actId="478"/>
          <ac:picMkLst>
            <pc:docMk/>
            <pc:sldMk cId="48958940" sldId="1195"/>
            <ac:picMk id="20" creationId="{908BCC96-FD6E-A06E-F7A6-DE48115A4C84}"/>
          </ac:picMkLst>
        </pc:picChg>
        <pc:picChg chg="del mod">
          <ac:chgData name="不殿 理那" userId="d5476a1c-62f7-4ccc-a8ee-5324b517b4f3" providerId="ADAL" clId="{8E0B0ACC-59E9-4CC4-AA13-18FA0E3AD463}" dt="2023-09-27T05:43:17.185" v="3648" actId="478"/>
          <ac:picMkLst>
            <pc:docMk/>
            <pc:sldMk cId="48958940" sldId="1195"/>
            <ac:picMk id="22" creationId="{02C1CAA8-63DF-4B74-AC5D-1225FD9D2CFB}"/>
          </ac:picMkLst>
        </pc:picChg>
        <pc:picChg chg="add del">
          <ac:chgData name="不殿 理那" userId="d5476a1c-62f7-4ccc-a8ee-5324b517b4f3" providerId="ADAL" clId="{8E0B0ACC-59E9-4CC4-AA13-18FA0E3AD463}" dt="2023-09-27T05:43:34.052" v="3655" actId="478"/>
          <ac:picMkLst>
            <pc:docMk/>
            <pc:sldMk cId="48958940" sldId="1195"/>
            <ac:picMk id="24" creationId="{02C1CAA8-63DF-4B74-AC5D-1225FD9D2CFB}"/>
          </ac:picMkLst>
        </pc:picChg>
        <pc:picChg chg="add mod">
          <ac:chgData name="不殿 理那" userId="d5476a1c-62f7-4ccc-a8ee-5324b517b4f3" providerId="ADAL" clId="{8E0B0ACC-59E9-4CC4-AA13-18FA0E3AD463}" dt="2023-09-27T05:44:15.584" v="3657"/>
          <ac:picMkLst>
            <pc:docMk/>
            <pc:sldMk cId="48958940" sldId="1195"/>
            <ac:picMk id="26" creationId="{D0D219AB-2D55-140D-1C19-4783DA95D205}"/>
          </ac:picMkLst>
        </pc:picChg>
        <pc:picChg chg="add mod modCrop">
          <ac:chgData name="不殿 理那" userId="d5476a1c-62f7-4ccc-a8ee-5324b517b4f3" providerId="ADAL" clId="{8E0B0ACC-59E9-4CC4-AA13-18FA0E3AD463}" dt="2023-09-27T05:46:24.328" v="3691" actId="732"/>
          <ac:picMkLst>
            <pc:docMk/>
            <pc:sldMk cId="48958940" sldId="1195"/>
            <ac:picMk id="27" creationId="{F3D26122-21A4-63C9-9138-C6E3032116E0}"/>
          </ac:picMkLst>
        </pc:picChg>
        <pc:picChg chg="mod">
          <ac:chgData name="不殿 理那" userId="d5476a1c-62f7-4ccc-a8ee-5324b517b4f3" providerId="ADAL" clId="{8E0B0ACC-59E9-4CC4-AA13-18FA0E3AD463}" dt="2023-09-27T05:42:58.029" v="3639" actId="14100"/>
          <ac:picMkLst>
            <pc:docMk/>
            <pc:sldMk cId="48958940" sldId="1195"/>
            <ac:picMk id="33" creationId="{85A445ED-5263-089E-B6B7-B555139A3444}"/>
          </ac:picMkLst>
        </pc:picChg>
        <pc:picChg chg="del mod topLvl modCrop">
          <ac:chgData name="不殿 理那" userId="d5476a1c-62f7-4ccc-a8ee-5324b517b4f3" providerId="ADAL" clId="{8E0B0ACC-59E9-4CC4-AA13-18FA0E3AD463}" dt="2023-09-27T05:45:43.841" v="3680" actId="478"/>
          <ac:picMkLst>
            <pc:docMk/>
            <pc:sldMk cId="48958940" sldId="1195"/>
            <ac:picMk id="38" creationId="{3515C183-1116-BC1F-914F-80A9979E9A37}"/>
          </ac:picMkLst>
        </pc:picChg>
        <pc:picChg chg="mod topLvl modCrop">
          <ac:chgData name="不殿 理那" userId="d5476a1c-62f7-4ccc-a8ee-5324b517b4f3" providerId="ADAL" clId="{8E0B0ACC-59E9-4CC4-AA13-18FA0E3AD463}" dt="2023-09-27T05:45:55.328" v="3683" actId="732"/>
          <ac:picMkLst>
            <pc:docMk/>
            <pc:sldMk cId="48958940" sldId="1195"/>
            <ac:picMk id="39" creationId="{63DBD432-C86E-7F3E-209D-76FE89829E74}"/>
          </ac:picMkLst>
        </pc:picChg>
      </pc:sldChg>
      <pc:sldChg chg="addSp delSp modSp mod">
        <pc:chgData name="不殿 理那" userId="d5476a1c-62f7-4ccc-a8ee-5324b517b4f3" providerId="ADAL" clId="{8E0B0ACC-59E9-4CC4-AA13-18FA0E3AD463}" dt="2023-09-27T09:45:12.751" v="3798" actId="478"/>
        <pc:sldMkLst>
          <pc:docMk/>
          <pc:sldMk cId="3343162256" sldId="1197"/>
        </pc:sldMkLst>
        <pc:spChg chg="add del mod">
          <ac:chgData name="不殿 理那" userId="d5476a1c-62f7-4ccc-a8ee-5324b517b4f3" providerId="ADAL" clId="{8E0B0ACC-59E9-4CC4-AA13-18FA0E3AD463}" dt="2023-09-27T05:47:43.453" v="3762" actId="478"/>
          <ac:spMkLst>
            <pc:docMk/>
            <pc:sldMk cId="3343162256" sldId="1197"/>
            <ac:spMk id="3" creationId="{495B5495-3822-68E3-6C47-A0E868CF7576}"/>
          </ac:spMkLst>
        </pc:spChg>
        <pc:spChg chg="add del mod">
          <ac:chgData name="不殿 理那" userId="d5476a1c-62f7-4ccc-a8ee-5324b517b4f3" providerId="ADAL" clId="{8E0B0ACC-59E9-4CC4-AA13-18FA0E3AD463}" dt="2023-09-27T09:45:12.751" v="3798" actId="478"/>
          <ac:spMkLst>
            <pc:docMk/>
            <pc:sldMk cId="3343162256" sldId="1197"/>
            <ac:spMk id="4" creationId="{EAD72015-3BE6-801B-9192-B7B3806E59E2}"/>
          </ac:spMkLst>
        </pc:spChg>
      </pc:sldChg>
      <pc:sldChg chg="addSp delSp modSp mod">
        <pc:chgData name="不殿 理那" userId="d5476a1c-62f7-4ccc-a8ee-5324b517b4f3" providerId="ADAL" clId="{8E0B0ACC-59E9-4CC4-AA13-18FA0E3AD463}" dt="2023-09-27T05:30:29.841" v="3190" actId="1076"/>
        <pc:sldMkLst>
          <pc:docMk/>
          <pc:sldMk cId="3568651879" sldId="1198"/>
        </pc:sldMkLst>
        <pc:picChg chg="add mod">
          <ac:chgData name="不殿 理那" userId="d5476a1c-62f7-4ccc-a8ee-5324b517b4f3" providerId="ADAL" clId="{8E0B0ACC-59E9-4CC4-AA13-18FA0E3AD463}" dt="2023-09-27T01:37:33.149" v="1353" actId="1076"/>
          <ac:picMkLst>
            <pc:docMk/>
            <pc:sldMk cId="3568651879" sldId="1198"/>
            <ac:picMk id="3" creationId="{B7BFAE64-6D69-0B19-686D-0DFD0875A932}"/>
          </ac:picMkLst>
        </pc:picChg>
        <pc:picChg chg="del">
          <ac:chgData name="不殿 理那" userId="d5476a1c-62f7-4ccc-a8ee-5324b517b4f3" providerId="ADAL" clId="{8E0B0ACC-59E9-4CC4-AA13-18FA0E3AD463}" dt="2023-09-27T01:37:29.172" v="1352" actId="478"/>
          <ac:picMkLst>
            <pc:docMk/>
            <pc:sldMk cId="3568651879" sldId="1198"/>
            <ac:picMk id="4" creationId="{5DC1A21A-8F07-B38E-B3C0-6219A4151D09}"/>
          </ac:picMkLst>
        </pc:picChg>
        <pc:picChg chg="del">
          <ac:chgData name="不殿 理那" userId="d5476a1c-62f7-4ccc-a8ee-5324b517b4f3" providerId="ADAL" clId="{8E0B0ACC-59E9-4CC4-AA13-18FA0E3AD463}" dt="2023-09-27T01:37:21.593" v="1350" actId="478"/>
          <ac:picMkLst>
            <pc:docMk/>
            <pc:sldMk cId="3568651879" sldId="1198"/>
            <ac:picMk id="5" creationId="{220EA487-2783-3A9C-B334-0F3C87C6194C}"/>
          </ac:picMkLst>
        </pc:picChg>
        <pc:picChg chg="add del mod">
          <ac:chgData name="不殿 理那" userId="d5476a1c-62f7-4ccc-a8ee-5324b517b4f3" providerId="ADAL" clId="{8E0B0ACC-59E9-4CC4-AA13-18FA0E3AD463}" dt="2023-09-27T01:41:14.233" v="1401" actId="478"/>
          <ac:picMkLst>
            <pc:docMk/>
            <pc:sldMk cId="3568651879" sldId="1198"/>
            <ac:picMk id="6" creationId="{CA24FCCA-76D1-0CD3-106F-165D57C7A049}"/>
          </ac:picMkLst>
        </pc:picChg>
        <pc:picChg chg="add del mod">
          <ac:chgData name="不殿 理那" userId="d5476a1c-62f7-4ccc-a8ee-5324b517b4f3" providerId="ADAL" clId="{8E0B0ACC-59E9-4CC4-AA13-18FA0E3AD463}" dt="2023-09-27T05:30:21.325" v="3186" actId="478"/>
          <ac:picMkLst>
            <pc:docMk/>
            <pc:sldMk cId="3568651879" sldId="1198"/>
            <ac:picMk id="8" creationId="{E813EE5A-29C5-000E-52A5-7A57619BE5EF}"/>
          </ac:picMkLst>
        </pc:picChg>
        <pc:picChg chg="add mod">
          <ac:chgData name="不殿 理那" userId="d5476a1c-62f7-4ccc-a8ee-5324b517b4f3" providerId="ADAL" clId="{8E0B0ACC-59E9-4CC4-AA13-18FA0E3AD463}" dt="2023-09-27T05:30:29.841" v="3190" actId="1076"/>
          <ac:picMkLst>
            <pc:docMk/>
            <pc:sldMk cId="3568651879" sldId="1198"/>
            <ac:picMk id="9" creationId="{3AEE054A-4AAB-E080-E1A7-149EBA4ABA6A}"/>
          </ac:picMkLst>
        </pc:picChg>
      </pc:sldChg>
      <pc:sldChg chg="modSp mod">
        <pc:chgData name="不殿 理那" userId="d5476a1c-62f7-4ccc-a8ee-5324b517b4f3" providerId="ADAL" clId="{8E0B0ACC-59E9-4CC4-AA13-18FA0E3AD463}" dt="2023-09-27T09:48:28.278" v="3960" actId="6549"/>
        <pc:sldMkLst>
          <pc:docMk/>
          <pc:sldMk cId="3549040910" sldId="1324"/>
        </pc:sldMkLst>
        <pc:spChg chg="mod">
          <ac:chgData name="不殿 理那" userId="d5476a1c-62f7-4ccc-a8ee-5324b517b4f3" providerId="ADAL" clId="{8E0B0ACC-59E9-4CC4-AA13-18FA0E3AD463}" dt="2023-09-27T09:48:28.278" v="3960" actId="6549"/>
          <ac:spMkLst>
            <pc:docMk/>
            <pc:sldMk cId="3549040910" sldId="1324"/>
            <ac:spMk id="3" creationId="{ACA1C32E-0BA5-6EFA-C61B-510554E9FE68}"/>
          </ac:spMkLst>
        </pc:spChg>
      </pc:sldChg>
      <pc:sldChg chg="modSp add mod">
        <pc:chgData name="不殿 理那" userId="d5476a1c-62f7-4ccc-a8ee-5324b517b4f3" providerId="ADAL" clId="{8E0B0ACC-59E9-4CC4-AA13-18FA0E3AD463}" dt="2023-09-27T01:51:21.480" v="1641"/>
        <pc:sldMkLst>
          <pc:docMk/>
          <pc:sldMk cId="830454775" sldId="1330"/>
        </pc:sldMkLst>
        <pc:spChg chg="mod">
          <ac:chgData name="不殿 理那" userId="d5476a1c-62f7-4ccc-a8ee-5324b517b4f3" providerId="ADAL" clId="{8E0B0ACC-59E9-4CC4-AA13-18FA0E3AD463}" dt="2023-09-27T01:51:21.480" v="1641"/>
          <ac:spMkLst>
            <pc:docMk/>
            <pc:sldMk cId="830454775" sldId="1330"/>
            <ac:spMk id="11" creationId="{5E09BA84-4225-9249-BCED-21B4B740DE2A}"/>
          </ac:spMkLst>
        </pc:spChg>
        <pc:graphicFrameChg chg="mod modGraphic">
          <ac:chgData name="不殿 理那" userId="d5476a1c-62f7-4ccc-a8ee-5324b517b4f3" providerId="ADAL" clId="{8E0B0ACC-59E9-4CC4-AA13-18FA0E3AD463}" dt="2023-09-27T01:50:51.140" v="1640" actId="20577"/>
          <ac:graphicFrameMkLst>
            <pc:docMk/>
            <pc:sldMk cId="830454775" sldId="1330"/>
            <ac:graphicFrameMk id="9" creationId="{85DE96A2-10E0-D173-82E8-E023CBE44A64}"/>
          </ac:graphicFrameMkLst>
        </pc:graphicFrameChg>
      </pc:sldChg>
      <pc:sldChg chg="addSp delSp modSp mod">
        <pc:chgData name="不殿 理那" userId="d5476a1c-62f7-4ccc-a8ee-5324b517b4f3" providerId="ADAL" clId="{8E0B0ACC-59E9-4CC4-AA13-18FA0E3AD463}" dt="2023-09-27T05:30:06.288" v="3182" actId="1038"/>
        <pc:sldMkLst>
          <pc:docMk/>
          <pc:sldMk cId="1071827315" sldId="1331"/>
        </pc:sldMkLst>
        <pc:spChg chg="mod">
          <ac:chgData name="不殿 理那" userId="d5476a1c-62f7-4ccc-a8ee-5324b517b4f3" providerId="ADAL" clId="{8E0B0ACC-59E9-4CC4-AA13-18FA0E3AD463}" dt="2023-09-27T05:08:57.746" v="2272" actId="20577"/>
          <ac:spMkLst>
            <pc:docMk/>
            <pc:sldMk cId="1071827315" sldId="1331"/>
            <ac:spMk id="2" creationId="{72046C73-AE55-1683-2E86-E569EA540B98}"/>
          </ac:spMkLst>
        </pc:spChg>
        <pc:spChg chg="add mod">
          <ac:chgData name="不殿 理那" userId="d5476a1c-62f7-4ccc-a8ee-5324b517b4f3" providerId="ADAL" clId="{8E0B0ACC-59E9-4CC4-AA13-18FA0E3AD463}" dt="2023-09-27T01:35:31.377" v="1316"/>
          <ac:spMkLst>
            <pc:docMk/>
            <pc:sldMk cId="1071827315" sldId="1331"/>
            <ac:spMk id="5" creationId="{B7771C80-1265-B272-B1A3-500FA7EF92CA}"/>
          </ac:spMkLst>
        </pc:spChg>
        <pc:spChg chg="add mod">
          <ac:chgData name="不殿 理那" userId="d5476a1c-62f7-4ccc-a8ee-5324b517b4f3" providerId="ADAL" clId="{8E0B0ACC-59E9-4CC4-AA13-18FA0E3AD463}" dt="2023-09-27T01:35:31.377" v="1316"/>
          <ac:spMkLst>
            <pc:docMk/>
            <pc:sldMk cId="1071827315" sldId="1331"/>
            <ac:spMk id="11" creationId="{3E7557ED-4CE1-4070-8CF1-B38ABA20EBEE}"/>
          </ac:spMkLst>
        </pc:spChg>
        <pc:spChg chg="add mod">
          <ac:chgData name="不殿 理那" userId="d5476a1c-62f7-4ccc-a8ee-5324b517b4f3" providerId="ADAL" clId="{8E0B0ACC-59E9-4CC4-AA13-18FA0E3AD463}" dt="2023-09-27T01:35:31.377" v="1316"/>
          <ac:spMkLst>
            <pc:docMk/>
            <pc:sldMk cId="1071827315" sldId="1331"/>
            <ac:spMk id="12" creationId="{A5340FEE-0C07-4430-AC7C-105370E61D36}"/>
          </ac:spMkLst>
        </pc:spChg>
        <pc:spChg chg="add mod">
          <ac:chgData name="不殿 理那" userId="d5476a1c-62f7-4ccc-a8ee-5324b517b4f3" providerId="ADAL" clId="{8E0B0ACC-59E9-4CC4-AA13-18FA0E3AD463}" dt="2023-09-27T01:36:22.375" v="1330"/>
          <ac:spMkLst>
            <pc:docMk/>
            <pc:sldMk cId="1071827315" sldId="1331"/>
            <ac:spMk id="15" creationId="{A58272F9-DA47-4A7D-9B86-9DD196CF6E9D}"/>
          </ac:spMkLst>
        </pc:spChg>
        <pc:spChg chg="add mod">
          <ac:chgData name="不殿 理那" userId="d5476a1c-62f7-4ccc-a8ee-5324b517b4f3" providerId="ADAL" clId="{8E0B0ACC-59E9-4CC4-AA13-18FA0E3AD463}" dt="2023-09-27T01:36:22.375" v="1330"/>
          <ac:spMkLst>
            <pc:docMk/>
            <pc:sldMk cId="1071827315" sldId="1331"/>
            <ac:spMk id="18" creationId="{C3228517-B0CB-41E2-862A-6407E17DB0C0}"/>
          </ac:spMkLst>
        </pc:spChg>
        <pc:spChg chg="mod">
          <ac:chgData name="不殿 理那" userId="d5476a1c-62f7-4ccc-a8ee-5324b517b4f3" providerId="ADAL" clId="{8E0B0ACC-59E9-4CC4-AA13-18FA0E3AD463}" dt="2023-09-27T01:36:06.187" v="1326" actId="1076"/>
          <ac:spMkLst>
            <pc:docMk/>
            <pc:sldMk cId="1071827315" sldId="1331"/>
            <ac:spMk id="49" creationId="{779AA0F6-C72E-A3C5-09BF-0752300AA699}"/>
          </ac:spMkLst>
        </pc:spChg>
        <pc:spChg chg="ord">
          <ac:chgData name="不殿 理那" userId="d5476a1c-62f7-4ccc-a8ee-5324b517b4f3" providerId="ADAL" clId="{8E0B0ACC-59E9-4CC4-AA13-18FA0E3AD463}" dt="2023-09-27T05:30:01.879" v="3176" actId="166"/>
          <ac:spMkLst>
            <pc:docMk/>
            <pc:sldMk cId="1071827315" sldId="1331"/>
            <ac:spMk id="54" creationId="{3C92C3DE-23AC-1CF3-3F0D-6721C51AAC44}"/>
          </ac:spMkLst>
        </pc:spChg>
        <pc:grpChg chg="add mod">
          <ac:chgData name="不殿 理那" userId="d5476a1c-62f7-4ccc-a8ee-5324b517b4f3" providerId="ADAL" clId="{8E0B0ACC-59E9-4CC4-AA13-18FA0E3AD463}" dt="2023-09-27T01:35:31.377" v="1316"/>
          <ac:grpSpMkLst>
            <pc:docMk/>
            <pc:sldMk cId="1071827315" sldId="1331"/>
            <ac:grpSpMk id="3" creationId="{CBA7D711-E763-EB51-CC1A-77C96BE1469A}"/>
          </ac:grpSpMkLst>
        </pc:grpChg>
        <pc:grpChg chg="add mod">
          <ac:chgData name="不殿 理那" userId="d5476a1c-62f7-4ccc-a8ee-5324b517b4f3" providerId="ADAL" clId="{8E0B0ACC-59E9-4CC4-AA13-18FA0E3AD463}" dt="2023-09-27T01:36:22.375" v="1330"/>
          <ac:grpSpMkLst>
            <pc:docMk/>
            <pc:sldMk cId="1071827315" sldId="1331"/>
            <ac:grpSpMk id="14" creationId="{2638137A-445C-B914-9053-7A4F55712341}"/>
          </ac:grpSpMkLst>
        </pc:grpChg>
        <pc:picChg chg="add mod">
          <ac:chgData name="不殿 理那" userId="d5476a1c-62f7-4ccc-a8ee-5324b517b4f3" providerId="ADAL" clId="{8E0B0ACC-59E9-4CC4-AA13-18FA0E3AD463}" dt="2023-09-27T01:35:31.377" v="1316"/>
          <ac:picMkLst>
            <pc:docMk/>
            <pc:sldMk cId="1071827315" sldId="1331"/>
            <ac:picMk id="6" creationId="{DA37F2B8-4899-A802-89C5-93D1E2819141}"/>
          </ac:picMkLst>
        </pc:picChg>
        <pc:picChg chg="add mod">
          <ac:chgData name="不殿 理那" userId="d5476a1c-62f7-4ccc-a8ee-5324b517b4f3" providerId="ADAL" clId="{8E0B0ACC-59E9-4CC4-AA13-18FA0E3AD463}" dt="2023-09-27T01:35:31.377" v="1316"/>
          <ac:picMkLst>
            <pc:docMk/>
            <pc:sldMk cId="1071827315" sldId="1331"/>
            <ac:picMk id="8" creationId="{6BFB5B40-47DA-430F-8C98-7110E925D03D}"/>
          </ac:picMkLst>
        </pc:picChg>
        <pc:picChg chg="add mod">
          <ac:chgData name="不殿 理那" userId="d5476a1c-62f7-4ccc-a8ee-5324b517b4f3" providerId="ADAL" clId="{8E0B0ACC-59E9-4CC4-AA13-18FA0E3AD463}" dt="2023-09-27T01:35:31.377" v="1316"/>
          <ac:picMkLst>
            <pc:docMk/>
            <pc:sldMk cId="1071827315" sldId="1331"/>
            <ac:picMk id="10" creationId="{B667F0D2-FBAD-4A3E-B8D0-1B0EC5DCC4C0}"/>
          </ac:picMkLst>
        </pc:picChg>
        <pc:picChg chg="add mod">
          <ac:chgData name="不殿 理那" userId="d5476a1c-62f7-4ccc-a8ee-5324b517b4f3" providerId="ADAL" clId="{8E0B0ACC-59E9-4CC4-AA13-18FA0E3AD463}" dt="2023-09-27T01:36:15.134" v="1328" actId="1076"/>
          <ac:picMkLst>
            <pc:docMk/>
            <pc:sldMk cId="1071827315" sldId="1331"/>
            <ac:picMk id="13" creationId="{0B12A763-66E3-639A-9793-8D13BFA5C9CA}"/>
          </ac:picMkLst>
        </pc:picChg>
        <pc:picChg chg="add mod">
          <ac:chgData name="不殿 理那" userId="d5476a1c-62f7-4ccc-a8ee-5324b517b4f3" providerId="ADAL" clId="{8E0B0ACC-59E9-4CC4-AA13-18FA0E3AD463}" dt="2023-09-27T01:36:22.375" v="1330"/>
          <ac:picMkLst>
            <pc:docMk/>
            <pc:sldMk cId="1071827315" sldId="1331"/>
            <ac:picMk id="16" creationId="{BA205C79-6510-AB98-2040-0AB4246C7325}"/>
          </ac:picMkLst>
        </pc:picChg>
        <pc:picChg chg="add mod">
          <ac:chgData name="不殿 理那" userId="d5476a1c-62f7-4ccc-a8ee-5324b517b4f3" providerId="ADAL" clId="{8E0B0ACC-59E9-4CC4-AA13-18FA0E3AD463}" dt="2023-09-27T01:36:22.375" v="1330"/>
          <ac:picMkLst>
            <pc:docMk/>
            <pc:sldMk cId="1071827315" sldId="1331"/>
            <ac:picMk id="17" creationId="{2B67F011-56AA-4FFF-B745-BB074A3F7364}"/>
          </ac:picMkLst>
        </pc:picChg>
        <pc:picChg chg="add del mod modCrop">
          <ac:chgData name="不殿 理那" userId="d5476a1c-62f7-4ccc-a8ee-5324b517b4f3" providerId="ADAL" clId="{8E0B0ACC-59E9-4CC4-AA13-18FA0E3AD463}" dt="2023-09-27T01:41:30.970" v="1405" actId="478"/>
          <ac:picMkLst>
            <pc:docMk/>
            <pc:sldMk cId="1071827315" sldId="1331"/>
            <ac:picMk id="19" creationId="{3249FDEB-9F54-3956-1271-20E33A21A461}"/>
          </ac:picMkLst>
        </pc:picChg>
        <pc:picChg chg="add del mod">
          <ac:chgData name="不殿 理那" userId="d5476a1c-62f7-4ccc-a8ee-5324b517b4f3" providerId="ADAL" clId="{8E0B0ACC-59E9-4CC4-AA13-18FA0E3AD463}" dt="2023-09-27T05:29:58.601" v="3175" actId="478"/>
          <ac:picMkLst>
            <pc:docMk/>
            <pc:sldMk cId="1071827315" sldId="1331"/>
            <ac:picMk id="20" creationId="{58D39CA8-BDE7-9AA9-2E09-521B2EF8F6CA}"/>
          </ac:picMkLst>
        </pc:picChg>
        <pc:picChg chg="add mod">
          <ac:chgData name="不殿 理那" userId="d5476a1c-62f7-4ccc-a8ee-5324b517b4f3" providerId="ADAL" clId="{8E0B0ACC-59E9-4CC4-AA13-18FA0E3AD463}" dt="2023-09-27T05:30:06.288" v="3182" actId="1038"/>
          <ac:picMkLst>
            <pc:docMk/>
            <pc:sldMk cId="1071827315" sldId="1331"/>
            <ac:picMk id="21" creationId="{ACD20ABB-4F02-46FF-D1E1-4FEA33ECC068}"/>
          </ac:picMkLst>
        </pc:picChg>
        <pc:picChg chg="del mod">
          <ac:chgData name="不殿 理那" userId="d5476a1c-62f7-4ccc-a8ee-5324b517b4f3" providerId="ADAL" clId="{8E0B0ACC-59E9-4CC4-AA13-18FA0E3AD463}" dt="2023-09-27T01:36:46.496" v="1342" actId="478"/>
          <ac:picMkLst>
            <pc:docMk/>
            <pc:sldMk cId="1071827315" sldId="1331"/>
            <ac:picMk id="52" creationId="{EE28457C-26AB-DF92-EF3B-0E04418DBBC8}"/>
          </ac:picMkLst>
        </pc:picChg>
        <pc:picChg chg="del mod">
          <ac:chgData name="不殿 理那" userId="d5476a1c-62f7-4ccc-a8ee-5324b517b4f3" providerId="ADAL" clId="{8E0B0ACC-59E9-4CC4-AA13-18FA0E3AD463}" dt="2023-09-27T01:36:48.233" v="1343" actId="478"/>
          <ac:picMkLst>
            <pc:docMk/>
            <pc:sldMk cId="1071827315" sldId="1331"/>
            <ac:picMk id="53" creationId="{5349353F-7F3C-7A09-FA0D-48F832D7FF3E}"/>
          </ac:picMkLst>
        </pc:picChg>
      </pc:sldChg>
      <pc:sldChg chg="addSp delSp modSp add mod">
        <pc:chgData name="不殿 理那" userId="d5476a1c-62f7-4ccc-a8ee-5324b517b4f3" providerId="ADAL" clId="{8E0B0ACC-59E9-4CC4-AA13-18FA0E3AD463}" dt="2023-09-27T05:29:36.949" v="3170" actId="732"/>
        <pc:sldMkLst>
          <pc:docMk/>
          <pc:sldMk cId="467673052" sldId="1332"/>
        </pc:sldMkLst>
        <pc:spChg chg="mod">
          <ac:chgData name="不殿 理那" userId="d5476a1c-62f7-4ccc-a8ee-5324b517b4f3" providerId="ADAL" clId="{8E0B0ACC-59E9-4CC4-AA13-18FA0E3AD463}" dt="2023-09-27T05:01:08.920" v="1716" actId="20577"/>
          <ac:spMkLst>
            <pc:docMk/>
            <pc:sldMk cId="467673052" sldId="1332"/>
            <ac:spMk id="2" creationId="{72046C73-AE55-1683-2E86-E569EA540B98}"/>
          </ac:spMkLst>
        </pc:spChg>
        <pc:spChg chg="mod">
          <ac:chgData name="不殿 理那" userId="d5476a1c-62f7-4ccc-a8ee-5324b517b4f3" providerId="ADAL" clId="{8E0B0ACC-59E9-4CC4-AA13-18FA0E3AD463}" dt="2023-09-27T05:00:50.953" v="1686" actId="20577"/>
          <ac:spMkLst>
            <pc:docMk/>
            <pc:sldMk cId="467673052" sldId="1332"/>
            <ac:spMk id="3" creationId="{8DC58457-4818-84F2-9450-7038BB0FF8C2}"/>
          </ac:spMkLst>
        </pc:spChg>
        <pc:spChg chg="add del">
          <ac:chgData name="不殿 理那" userId="d5476a1c-62f7-4ccc-a8ee-5324b517b4f3" providerId="ADAL" clId="{8E0B0ACC-59E9-4CC4-AA13-18FA0E3AD463}" dt="2023-09-27T05:02:50.639" v="1745"/>
          <ac:spMkLst>
            <pc:docMk/>
            <pc:sldMk cId="467673052" sldId="1332"/>
            <ac:spMk id="6" creationId="{70886138-EF9E-1732-E5A8-EE0BBCF9A26A}"/>
          </ac:spMkLst>
        </pc:spChg>
        <pc:spChg chg="add del">
          <ac:chgData name="不殿 理那" userId="d5476a1c-62f7-4ccc-a8ee-5324b517b4f3" providerId="ADAL" clId="{8E0B0ACC-59E9-4CC4-AA13-18FA0E3AD463}" dt="2023-09-27T05:02:53.076" v="1747"/>
          <ac:spMkLst>
            <pc:docMk/>
            <pc:sldMk cId="467673052" sldId="1332"/>
            <ac:spMk id="7" creationId="{E164A807-F905-63E9-9740-BA143333B763}"/>
          </ac:spMkLst>
        </pc:spChg>
        <pc:spChg chg="add del">
          <ac:chgData name="不殿 理那" userId="d5476a1c-62f7-4ccc-a8ee-5324b517b4f3" providerId="ADAL" clId="{8E0B0ACC-59E9-4CC4-AA13-18FA0E3AD463}" dt="2023-09-27T05:02:58.524" v="1752"/>
          <ac:spMkLst>
            <pc:docMk/>
            <pc:sldMk cId="467673052" sldId="1332"/>
            <ac:spMk id="8" creationId="{AE07E372-2713-60A3-7A20-7151B81DE7C8}"/>
          </ac:spMkLst>
        </pc:spChg>
        <pc:spChg chg="mod">
          <ac:chgData name="不殿 理那" userId="d5476a1c-62f7-4ccc-a8ee-5324b517b4f3" providerId="ADAL" clId="{8E0B0ACC-59E9-4CC4-AA13-18FA0E3AD463}" dt="2023-09-27T05:02:08.565" v="1742" actId="14100"/>
          <ac:spMkLst>
            <pc:docMk/>
            <pc:sldMk cId="467673052" sldId="1332"/>
            <ac:spMk id="9" creationId="{D6CAA32B-7A92-D2FA-E268-C7E747F4E673}"/>
          </ac:spMkLst>
        </pc:spChg>
        <pc:spChg chg="mod">
          <ac:chgData name="不殿 理那" userId="d5476a1c-62f7-4ccc-a8ee-5324b517b4f3" providerId="ADAL" clId="{8E0B0ACC-59E9-4CC4-AA13-18FA0E3AD463}" dt="2023-09-27T05:01:46.447" v="1725" actId="14100"/>
          <ac:spMkLst>
            <pc:docMk/>
            <pc:sldMk cId="467673052" sldId="1332"/>
            <ac:spMk id="10" creationId="{EFCA3640-D421-8831-6C8D-7E88CB14D486}"/>
          </ac:spMkLst>
        </pc:spChg>
        <pc:spChg chg="add mod">
          <ac:chgData name="不殿 理那" userId="d5476a1c-62f7-4ccc-a8ee-5324b517b4f3" providerId="ADAL" clId="{8E0B0ACC-59E9-4CC4-AA13-18FA0E3AD463}" dt="2023-09-27T05:29:04.498" v="3158"/>
          <ac:spMkLst>
            <pc:docMk/>
            <pc:sldMk cId="467673052" sldId="1332"/>
            <ac:spMk id="14" creationId="{C3228517-B0CB-41E2-862A-6407E17DB0C0}"/>
          </ac:spMkLst>
        </pc:spChg>
        <pc:spChg chg="mod">
          <ac:chgData name="不殿 理那" userId="d5476a1c-62f7-4ccc-a8ee-5324b517b4f3" providerId="ADAL" clId="{8E0B0ACC-59E9-4CC4-AA13-18FA0E3AD463}" dt="2023-09-27T05:04:27.113" v="1992" actId="6549"/>
          <ac:spMkLst>
            <pc:docMk/>
            <pc:sldMk cId="467673052" sldId="1332"/>
            <ac:spMk id="19" creationId="{772634BE-37A5-59FD-560D-6523533E6D0B}"/>
          </ac:spMkLst>
        </pc:spChg>
        <pc:grpChg chg="add mod">
          <ac:chgData name="不殿 理那" userId="d5476a1c-62f7-4ccc-a8ee-5324b517b4f3" providerId="ADAL" clId="{8E0B0ACC-59E9-4CC4-AA13-18FA0E3AD463}" dt="2023-09-27T05:29:04.498" v="3158"/>
          <ac:grpSpMkLst>
            <pc:docMk/>
            <pc:sldMk cId="467673052" sldId="1332"/>
            <ac:grpSpMk id="11" creationId="{EC1C5942-5033-B347-1662-0CD2CD3988F3}"/>
          </ac:grpSpMkLst>
        </pc:grpChg>
        <pc:graphicFrameChg chg="mod modGraphic">
          <ac:chgData name="不殿 理那" userId="d5476a1c-62f7-4ccc-a8ee-5324b517b4f3" providerId="ADAL" clId="{8E0B0ACC-59E9-4CC4-AA13-18FA0E3AD463}" dt="2023-09-27T05:06:24.892" v="2220" actId="404"/>
          <ac:graphicFrameMkLst>
            <pc:docMk/>
            <pc:sldMk cId="467673052" sldId="1332"/>
            <ac:graphicFrameMk id="18" creationId="{85BA346E-EA88-CB28-E7C3-BD4D0EC380BD}"/>
          </ac:graphicFrameMkLst>
        </pc:graphicFrameChg>
        <pc:picChg chg="add mod">
          <ac:chgData name="不殿 理那" userId="d5476a1c-62f7-4ccc-a8ee-5324b517b4f3" providerId="ADAL" clId="{8E0B0ACC-59E9-4CC4-AA13-18FA0E3AD463}" dt="2023-09-27T05:02:10.734" v="1743" actId="1037"/>
          <ac:picMkLst>
            <pc:docMk/>
            <pc:sldMk cId="467673052" sldId="1332"/>
            <ac:picMk id="4" creationId="{3640B463-0D2C-E999-4FD7-98184833A80F}"/>
          </ac:picMkLst>
        </pc:picChg>
        <pc:picChg chg="add del mod">
          <ac:chgData name="不殿 理那" userId="d5476a1c-62f7-4ccc-a8ee-5324b517b4f3" providerId="ADAL" clId="{8E0B0ACC-59E9-4CC4-AA13-18FA0E3AD463}" dt="2023-09-27T05:29:00.831" v="3156" actId="478"/>
          <ac:picMkLst>
            <pc:docMk/>
            <pc:sldMk cId="467673052" sldId="1332"/>
            <ac:picMk id="5" creationId="{B75CC97C-9EFE-FB51-A418-0AFC6DE337C0}"/>
          </ac:picMkLst>
        </pc:picChg>
        <pc:picChg chg="add mod">
          <ac:chgData name="不殿 理那" userId="d5476a1c-62f7-4ccc-a8ee-5324b517b4f3" providerId="ADAL" clId="{8E0B0ACC-59E9-4CC4-AA13-18FA0E3AD463}" dt="2023-09-27T05:29:04.498" v="3158"/>
          <ac:picMkLst>
            <pc:docMk/>
            <pc:sldMk cId="467673052" sldId="1332"/>
            <ac:picMk id="12" creationId="{BA205C79-6510-AB98-2040-0AB4246C7325}"/>
          </ac:picMkLst>
        </pc:picChg>
        <pc:picChg chg="add mod">
          <ac:chgData name="不殿 理那" userId="d5476a1c-62f7-4ccc-a8ee-5324b517b4f3" providerId="ADAL" clId="{8E0B0ACC-59E9-4CC4-AA13-18FA0E3AD463}" dt="2023-09-27T05:29:04.498" v="3158"/>
          <ac:picMkLst>
            <pc:docMk/>
            <pc:sldMk cId="467673052" sldId="1332"/>
            <ac:picMk id="13" creationId="{2B67F011-56AA-4FFF-B745-BB074A3F7364}"/>
          </ac:picMkLst>
        </pc:picChg>
        <pc:picChg chg="add mod modCrop">
          <ac:chgData name="不殿 理那" userId="d5476a1c-62f7-4ccc-a8ee-5324b517b4f3" providerId="ADAL" clId="{8E0B0ACC-59E9-4CC4-AA13-18FA0E3AD463}" dt="2023-09-27T05:29:36.949" v="3170" actId="732"/>
          <ac:picMkLst>
            <pc:docMk/>
            <pc:sldMk cId="467673052" sldId="1332"/>
            <ac:picMk id="16" creationId="{B327D496-D97B-2740-FEB2-7058901BD987}"/>
          </ac:picMkLst>
        </pc:picChg>
        <pc:picChg chg="del">
          <ac:chgData name="不殿 理那" userId="d5476a1c-62f7-4ccc-a8ee-5324b517b4f3" providerId="ADAL" clId="{8E0B0ACC-59E9-4CC4-AA13-18FA0E3AD463}" dt="2023-09-27T05:01:25.675" v="1719" actId="478"/>
          <ac:picMkLst>
            <pc:docMk/>
            <pc:sldMk cId="467673052" sldId="1332"/>
            <ac:picMk id="25" creationId="{4C58446A-F314-AB6C-694B-53977036EC30}"/>
          </ac:picMkLst>
        </pc:picChg>
        <pc:picChg chg="del">
          <ac:chgData name="不殿 理那" userId="d5476a1c-62f7-4ccc-a8ee-5324b517b4f3" providerId="ADAL" clId="{8E0B0ACC-59E9-4CC4-AA13-18FA0E3AD463}" dt="2023-09-27T05:01:25.675" v="1719" actId="478"/>
          <ac:picMkLst>
            <pc:docMk/>
            <pc:sldMk cId="467673052" sldId="1332"/>
            <ac:picMk id="29" creationId="{845FFA50-00DA-00B1-5894-6AF3C840107E}"/>
          </ac:picMkLst>
        </pc:picChg>
      </pc:sldChg>
      <pc:sldChg chg="delSp mod">
        <pc:chgData name="不殿 理那" userId="d5476a1c-62f7-4ccc-a8ee-5324b517b4f3" providerId="ADAL" clId="{8E0B0ACC-59E9-4CC4-AA13-18FA0E3AD463}" dt="2023-09-28T06:34:54.051" v="3966" actId="478"/>
        <pc:sldMkLst>
          <pc:docMk/>
          <pc:sldMk cId="4055887977" sldId="1338"/>
        </pc:sldMkLst>
        <pc:spChg chg="del">
          <ac:chgData name="不殿 理那" userId="d5476a1c-62f7-4ccc-a8ee-5324b517b4f3" providerId="ADAL" clId="{8E0B0ACC-59E9-4CC4-AA13-18FA0E3AD463}" dt="2023-09-28T06:34:54.051" v="3966" actId="478"/>
          <ac:spMkLst>
            <pc:docMk/>
            <pc:sldMk cId="4055887977" sldId="1338"/>
            <ac:spMk id="35" creationId="{FA347474-811D-B740-3C43-20B81DD701C1}"/>
          </ac:spMkLst>
        </pc:spChg>
      </pc:sldChg>
      <pc:sldChg chg="modSp mod">
        <pc:chgData name="不殿 理那" userId="d5476a1c-62f7-4ccc-a8ee-5324b517b4f3" providerId="ADAL" clId="{8E0B0ACC-59E9-4CC4-AA13-18FA0E3AD463}" dt="2023-09-28T07:38:28.171" v="4018" actId="20577"/>
        <pc:sldMkLst>
          <pc:docMk/>
          <pc:sldMk cId="733844853" sldId="1342"/>
        </pc:sldMkLst>
        <pc:spChg chg="mod">
          <ac:chgData name="不殿 理那" userId="d5476a1c-62f7-4ccc-a8ee-5324b517b4f3" providerId="ADAL" clId="{8E0B0ACC-59E9-4CC4-AA13-18FA0E3AD463}" dt="2023-09-28T06:36:14.379" v="3981" actId="1076"/>
          <ac:spMkLst>
            <pc:docMk/>
            <pc:sldMk cId="733844853" sldId="1342"/>
            <ac:spMk id="6" creationId="{B53DCDE7-3ED9-D481-65D3-A5381B3A388A}"/>
          </ac:spMkLst>
        </pc:spChg>
        <pc:spChg chg="mod">
          <ac:chgData name="不殿 理那" userId="d5476a1c-62f7-4ccc-a8ee-5324b517b4f3" providerId="ADAL" clId="{8E0B0ACC-59E9-4CC4-AA13-18FA0E3AD463}" dt="2023-09-28T06:36:07.585" v="3975" actId="20577"/>
          <ac:spMkLst>
            <pc:docMk/>
            <pc:sldMk cId="733844853" sldId="1342"/>
            <ac:spMk id="14" creationId="{A69181A2-5E2E-3FAC-15C6-8EA48D449CD9}"/>
          </ac:spMkLst>
        </pc:spChg>
        <pc:spChg chg="mod">
          <ac:chgData name="不殿 理那" userId="d5476a1c-62f7-4ccc-a8ee-5324b517b4f3" providerId="ADAL" clId="{8E0B0ACC-59E9-4CC4-AA13-18FA0E3AD463}" dt="2023-09-28T07:38:28.171" v="4018" actId="20577"/>
          <ac:spMkLst>
            <pc:docMk/>
            <pc:sldMk cId="733844853" sldId="1342"/>
            <ac:spMk id="33" creationId="{0C97AD0C-C7DE-E454-E226-B53C1A17E580}"/>
          </ac:spMkLst>
        </pc:spChg>
      </pc:sldChg>
      <pc:sldChg chg="modSp mod">
        <pc:chgData name="不殿 理那" userId="d5476a1c-62f7-4ccc-a8ee-5324b517b4f3" providerId="ADAL" clId="{8E0B0ACC-59E9-4CC4-AA13-18FA0E3AD463}" dt="2023-09-27T01:04:31.891" v="1011" actId="1035"/>
        <pc:sldMkLst>
          <pc:docMk/>
          <pc:sldMk cId="1124718514" sldId="1356"/>
        </pc:sldMkLst>
        <pc:picChg chg="mod">
          <ac:chgData name="不殿 理那" userId="d5476a1c-62f7-4ccc-a8ee-5324b517b4f3" providerId="ADAL" clId="{8E0B0ACC-59E9-4CC4-AA13-18FA0E3AD463}" dt="2023-09-27T01:04:31.891" v="1011" actId="1035"/>
          <ac:picMkLst>
            <pc:docMk/>
            <pc:sldMk cId="1124718514" sldId="1356"/>
            <ac:picMk id="6" creationId="{8F3A8F3A-5F6D-BBC4-D710-187E31F20FE6}"/>
          </ac:picMkLst>
        </pc:picChg>
      </pc:sldChg>
      <pc:sldChg chg="addSp delSp modSp mod">
        <pc:chgData name="不殿 理那" userId="d5476a1c-62f7-4ccc-a8ee-5324b517b4f3" providerId="ADAL" clId="{8E0B0ACC-59E9-4CC4-AA13-18FA0E3AD463}" dt="2023-09-27T09:45:17.133" v="3799" actId="478"/>
        <pc:sldMkLst>
          <pc:docMk/>
          <pc:sldMk cId="3755087740" sldId="1361"/>
        </pc:sldMkLst>
        <pc:spChg chg="add del mod">
          <ac:chgData name="不殿 理那" userId="d5476a1c-62f7-4ccc-a8ee-5324b517b4f3" providerId="ADAL" clId="{8E0B0ACC-59E9-4CC4-AA13-18FA0E3AD463}" dt="2023-09-27T09:45:17.133" v="3799" actId="478"/>
          <ac:spMkLst>
            <pc:docMk/>
            <pc:sldMk cId="3755087740" sldId="1361"/>
            <ac:spMk id="3" creationId="{B9FD455C-BAA3-08B9-3F71-9D4BD749C666}"/>
          </ac:spMkLst>
        </pc:spChg>
      </pc:sldChg>
      <pc:sldChg chg="addSp delSp modSp add mod">
        <pc:chgData name="不殿 理那" userId="d5476a1c-62f7-4ccc-a8ee-5324b517b4f3" providerId="ADAL" clId="{8E0B0ACC-59E9-4CC4-AA13-18FA0E3AD463}" dt="2023-09-28T06:35:38.413" v="3971" actId="20577"/>
        <pc:sldMkLst>
          <pc:docMk/>
          <pc:sldMk cId="1713011553" sldId="1367"/>
        </pc:sldMkLst>
        <pc:spChg chg="mod">
          <ac:chgData name="不殿 理那" userId="d5476a1c-62f7-4ccc-a8ee-5324b517b4f3" providerId="ADAL" clId="{8E0B0ACC-59E9-4CC4-AA13-18FA0E3AD463}" dt="2023-09-27T05:08:26.872" v="2230" actId="20577"/>
          <ac:spMkLst>
            <pc:docMk/>
            <pc:sldMk cId="1713011553" sldId="1367"/>
            <ac:spMk id="2" creationId="{72046C73-AE55-1683-2E86-E569EA540B98}"/>
          </ac:spMkLst>
        </pc:spChg>
        <pc:spChg chg="add mod">
          <ac:chgData name="不殿 理那" userId="d5476a1c-62f7-4ccc-a8ee-5324b517b4f3" providerId="ADAL" clId="{8E0B0ACC-59E9-4CC4-AA13-18FA0E3AD463}" dt="2023-09-27T05:10:16.924" v="2274"/>
          <ac:spMkLst>
            <pc:docMk/>
            <pc:sldMk cId="1713011553" sldId="1367"/>
            <ac:spMk id="3" creationId="{E4B9C85F-20E5-7B91-228A-FA2F97EA2347}"/>
          </ac:spMkLst>
        </pc:spChg>
        <pc:spChg chg="add mod">
          <ac:chgData name="不殿 理那" userId="d5476a1c-62f7-4ccc-a8ee-5324b517b4f3" providerId="ADAL" clId="{8E0B0ACC-59E9-4CC4-AA13-18FA0E3AD463}" dt="2023-09-27T05:17:29.263" v="2877" actId="1076"/>
          <ac:spMkLst>
            <pc:docMk/>
            <pc:sldMk cId="1713011553" sldId="1367"/>
            <ac:spMk id="4" creationId="{B6B55617-FE08-FF38-EA81-A290F0F11999}"/>
          </ac:spMkLst>
        </pc:spChg>
        <pc:spChg chg="add mod">
          <ac:chgData name="不殿 理那" userId="d5476a1c-62f7-4ccc-a8ee-5324b517b4f3" providerId="ADAL" clId="{8E0B0ACC-59E9-4CC4-AA13-18FA0E3AD463}" dt="2023-09-27T05:10:16.924" v="2274"/>
          <ac:spMkLst>
            <pc:docMk/>
            <pc:sldMk cId="1713011553" sldId="1367"/>
            <ac:spMk id="5" creationId="{0E73B4F9-3DEF-0CEF-968F-A01FEE5D294C}"/>
          </ac:spMkLst>
        </pc:spChg>
        <pc:spChg chg="add mod">
          <ac:chgData name="不殿 理那" userId="d5476a1c-62f7-4ccc-a8ee-5324b517b4f3" providerId="ADAL" clId="{8E0B0ACC-59E9-4CC4-AA13-18FA0E3AD463}" dt="2023-09-27T05:10:16.924" v="2274"/>
          <ac:spMkLst>
            <pc:docMk/>
            <pc:sldMk cId="1713011553" sldId="1367"/>
            <ac:spMk id="6" creationId="{8037BE49-6FF5-F73A-9C7E-DD9F78C88C43}"/>
          </ac:spMkLst>
        </pc:spChg>
        <pc:spChg chg="add mod">
          <ac:chgData name="不殿 理那" userId="d5476a1c-62f7-4ccc-a8ee-5324b517b4f3" providerId="ADAL" clId="{8E0B0ACC-59E9-4CC4-AA13-18FA0E3AD463}" dt="2023-09-27T05:10:16.924" v="2274"/>
          <ac:spMkLst>
            <pc:docMk/>
            <pc:sldMk cId="1713011553" sldId="1367"/>
            <ac:spMk id="7" creationId="{C300980B-454C-9C46-94DE-2F66DB3DCF8A}"/>
          </ac:spMkLst>
        </pc:spChg>
        <pc:spChg chg="add mod">
          <ac:chgData name="不殿 理那" userId="d5476a1c-62f7-4ccc-a8ee-5324b517b4f3" providerId="ADAL" clId="{8E0B0ACC-59E9-4CC4-AA13-18FA0E3AD463}" dt="2023-09-27T05:16:53.126" v="2851" actId="14100"/>
          <ac:spMkLst>
            <pc:docMk/>
            <pc:sldMk cId="1713011553" sldId="1367"/>
            <ac:spMk id="8" creationId="{D7DBF176-A038-489E-63E9-030CDC702CAD}"/>
          </ac:spMkLst>
        </pc:spChg>
        <pc:spChg chg="add mod">
          <ac:chgData name="不殿 理那" userId="d5476a1c-62f7-4ccc-a8ee-5324b517b4f3" providerId="ADAL" clId="{8E0B0ACC-59E9-4CC4-AA13-18FA0E3AD463}" dt="2023-09-27T05:16:41.133" v="2849" actId="1076"/>
          <ac:spMkLst>
            <pc:docMk/>
            <pc:sldMk cId="1713011553" sldId="1367"/>
            <ac:spMk id="9" creationId="{32505B81-0D94-CDB4-D475-E9111D79BF4A}"/>
          </ac:spMkLst>
        </pc:spChg>
        <pc:spChg chg="add mod">
          <ac:chgData name="不殿 理那" userId="d5476a1c-62f7-4ccc-a8ee-5324b517b4f3" providerId="ADAL" clId="{8E0B0ACC-59E9-4CC4-AA13-18FA0E3AD463}" dt="2023-09-27T05:19:23.576" v="2911" actId="2711"/>
          <ac:spMkLst>
            <pc:docMk/>
            <pc:sldMk cId="1713011553" sldId="1367"/>
            <ac:spMk id="10" creationId="{A93E4299-FF1D-F347-8909-C456AAD49C05}"/>
          </ac:spMkLst>
        </pc:spChg>
        <pc:spChg chg="add mod">
          <ac:chgData name="不殿 理那" userId="d5476a1c-62f7-4ccc-a8ee-5324b517b4f3" providerId="ADAL" clId="{8E0B0ACC-59E9-4CC4-AA13-18FA0E3AD463}" dt="2023-09-27T05:17:02.216" v="2855" actId="1035"/>
          <ac:spMkLst>
            <pc:docMk/>
            <pc:sldMk cId="1713011553" sldId="1367"/>
            <ac:spMk id="11" creationId="{31AFED55-7A47-5E63-5E7A-0FEA945016DF}"/>
          </ac:spMkLst>
        </pc:spChg>
        <pc:spChg chg="add mod">
          <ac:chgData name="不殿 理那" userId="d5476a1c-62f7-4ccc-a8ee-5324b517b4f3" providerId="ADAL" clId="{8E0B0ACC-59E9-4CC4-AA13-18FA0E3AD463}" dt="2023-09-28T06:35:38.413" v="3971" actId="20577"/>
          <ac:spMkLst>
            <pc:docMk/>
            <pc:sldMk cId="1713011553" sldId="1367"/>
            <ac:spMk id="12" creationId="{DB2A5A39-7E56-6A54-59FA-EF0AFF1C817C}"/>
          </ac:spMkLst>
        </pc:spChg>
        <pc:spChg chg="add mod">
          <ac:chgData name="不殿 理那" userId="d5476a1c-62f7-4ccc-a8ee-5324b517b4f3" providerId="ADAL" clId="{8E0B0ACC-59E9-4CC4-AA13-18FA0E3AD463}" dt="2023-09-27T05:19:38.733" v="2912" actId="2711"/>
          <ac:spMkLst>
            <pc:docMk/>
            <pc:sldMk cId="1713011553" sldId="1367"/>
            <ac:spMk id="13" creationId="{E226C3BB-D348-B19F-A258-43621ECE64D4}"/>
          </ac:spMkLst>
        </pc:spChg>
        <pc:spChg chg="add mod">
          <ac:chgData name="不殿 理那" userId="d5476a1c-62f7-4ccc-a8ee-5324b517b4f3" providerId="ADAL" clId="{8E0B0ACC-59E9-4CC4-AA13-18FA0E3AD463}" dt="2023-09-27T05:12:44.902" v="2588"/>
          <ac:spMkLst>
            <pc:docMk/>
            <pc:sldMk cId="1713011553" sldId="1367"/>
            <ac:spMk id="14" creationId="{260D3991-36BF-D55B-0AE6-B88D8C13B00A}"/>
          </ac:spMkLst>
        </pc:spChg>
        <pc:spChg chg="add del mod">
          <ac:chgData name="不殿 理那" userId="d5476a1c-62f7-4ccc-a8ee-5324b517b4f3" providerId="ADAL" clId="{8E0B0ACC-59E9-4CC4-AA13-18FA0E3AD463}" dt="2023-09-27T05:13:23.494" v="2598" actId="478"/>
          <ac:spMkLst>
            <pc:docMk/>
            <pc:sldMk cId="1713011553" sldId="1367"/>
            <ac:spMk id="15" creationId="{3177EE28-8CBD-D401-04A9-643CDF55420C}"/>
          </ac:spMkLst>
        </pc:spChg>
        <pc:spChg chg="add del mod">
          <ac:chgData name="不殿 理那" userId="d5476a1c-62f7-4ccc-a8ee-5324b517b4f3" providerId="ADAL" clId="{8E0B0ACC-59E9-4CC4-AA13-18FA0E3AD463}" dt="2023-09-27T05:13:07.624" v="2591"/>
          <ac:spMkLst>
            <pc:docMk/>
            <pc:sldMk cId="1713011553" sldId="1367"/>
            <ac:spMk id="16" creationId="{F481A03E-80B1-502F-7576-466FB2C988E8}"/>
          </ac:spMkLst>
        </pc:spChg>
        <pc:spChg chg="add del">
          <ac:chgData name="不殿 理那" userId="d5476a1c-62f7-4ccc-a8ee-5324b517b4f3" providerId="ADAL" clId="{8E0B0ACC-59E9-4CC4-AA13-18FA0E3AD463}" dt="2023-09-27T05:13:55.497" v="2605"/>
          <ac:spMkLst>
            <pc:docMk/>
            <pc:sldMk cId="1713011553" sldId="1367"/>
            <ac:spMk id="17" creationId="{AACBCDE5-F33D-C35A-EE50-7502394CFC4F}"/>
          </ac:spMkLst>
        </pc:spChg>
        <pc:spChg chg="add del mod">
          <ac:chgData name="不殿 理那" userId="d5476a1c-62f7-4ccc-a8ee-5324b517b4f3" providerId="ADAL" clId="{8E0B0ACC-59E9-4CC4-AA13-18FA0E3AD463}" dt="2023-09-27T05:15:15.265" v="2822" actId="478"/>
          <ac:spMkLst>
            <pc:docMk/>
            <pc:sldMk cId="1713011553" sldId="1367"/>
            <ac:spMk id="18" creationId="{AE5A883F-6963-FDB3-DF65-2EFD85158E07}"/>
          </ac:spMkLst>
        </pc:spChg>
        <pc:spChg chg="add mod">
          <ac:chgData name="不殿 理那" userId="d5476a1c-62f7-4ccc-a8ee-5324b517b4f3" providerId="ADAL" clId="{8E0B0ACC-59E9-4CC4-AA13-18FA0E3AD463}" dt="2023-09-27T05:15:54.903" v="2830" actId="21"/>
          <ac:spMkLst>
            <pc:docMk/>
            <pc:sldMk cId="1713011553" sldId="1367"/>
            <ac:spMk id="19" creationId="{231F17FD-F9A8-3999-F288-7C81A4261EA2}"/>
          </ac:spMkLst>
        </pc:spChg>
        <pc:spChg chg="add del mod">
          <ac:chgData name="不殿 理那" userId="d5476a1c-62f7-4ccc-a8ee-5324b517b4f3" providerId="ADAL" clId="{8E0B0ACC-59E9-4CC4-AA13-18FA0E3AD463}" dt="2023-09-27T05:20:00.609" v="2914"/>
          <ac:spMkLst>
            <pc:docMk/>
            <pc:sldMk cId="1713011553" sldId="1367"/>
            <ac:spMk id="20" creationId="{360A7092-4C02-DA02-E145-0CE4C775E74C}"/>
          </ac:spMkLst>
        </pc:spChg>
        <pc:spChg chg="del">
          <ac:chgData name="不殿 理那" userId="d5476a1c-62f7-4ccc-a8ee-5324b517b4f3" providerId="ADAL" clId="{8E0B0ACC-59E9-4CC4-AA13-18FA0E3AD463}" dt="2023-09-27T05:10:16.372" v="2273" actId="478"/>
          <ac:spMkLst>
            <pc:docMk/>
            <pc:sldMk cId="1713011553" sldId="1367"/>
            <ac:spMk id="41" creationId="{A3A49CF7-1FBF-46A1-A22F-A6C445C82EAA}"/>
          </ac:spMkLst>
        </pc:spChg>
        <pc:spChg chg="del">
          <ac:chgData name="不殿 理那" userId="d5476a1c-62f7-4ccc-a8ee-5324b517b4f3" providerId="ADAL" clId="{8E0B0ACC-59E9-4CC4-AA13-18FA0E3AD463}" dt="2023-09-27T05:10:16.372" v="2273" actId="478"/>
          <ac:spMkLst>
            <pc:docMk/>
            <pc:sldMk cId="1713011553" sldId="1367"/>
            <ac:spMk id="42" creationId="{62A9CE78-60EC-3557-A15A-30E3D295A6C8}"/>
          </ac:spMkLst>
        </pc:spChg>
        <pc:spChg chg="del">
          <ac:chgData name="不殿 理那" userId="d5476a1c-62f7-4ccc-a8ee-5324b517b4f3" providerId="ADAL" clId="{8E0B0ACC-59E9-4CC4-AA13-18FA0E3AD463}" dt="2023-09-27T05:10:16.372" v="2273" actId="478"/>
          <ac:spMkLst>
            <pc:docMk/>
            <pc:sldMk cId="1713011553" sldId="1367"/>
            <ac:spMk id="43" creationId="{3F38A6C3-A519-B6F1-BF28-F4220FA779CC}"/>
          </ac:spMkLst>
        </pc:spChg>
        <pc:spChg chg="del">
          <ac:chgData name="不殿 理那" userId="d5476a1c-62f7-4ccc-a8ee-5324b517b4f3" providerId="ADAL" clId="{8E0B0ACC-59E9-4CC4-AA13-18FA0E3AD463}" dt="2023-09-27T05:10:16.372" v="2273" actId="478"/>
          <ac:spMkLst>
            <pc:docMk/>
            <pc:sldMk cId="1713011553" sldId="1367"/>
            <ac:spMk id="44" creationId="{0C0A13EE-A74D-DF89-9E0A-5DEAE1952731}"/>
          </ac:spMkLst>
        </pc:spChg>
        <pc:spChg chg="del">
          <ac:chgData name="不殿 理那" userId="d5476a1c-62f7-4ccc-a8ee-5324b517b4f3" providerId="ADAL" clId="{8E0B0ACC-59E9-4CC4-AA13-18FA0E3AD463}" dt="2023-09-27T05:10:16.372" v="2273" actId="478"/>
          <ac:spMkLst>
            <pc:docMk/>
            <pc:sldMk cId="1713011553" sldId="1367"/>
            <ac:spMk id="46" creationId="{D8B99F9B-CD60-C83F-85F9-444A75E4930F}"/>
          </ac:spMkLst>
        </pc:spChg>
        <pc:spChg chg="del">
          <ac:chgData name="不殿 理那" userId="d5476a1c-62f7-4ccc-a8ee-5324b517b4f3" providerId="ADAL" clId="{8E0B0ACC-59E9-4CC4-AA13-18FA0E3AD463}" dt="2023-09-27T05:10:16.372" v="2273" actId="478"/>
          <ac:spMkLst>
            <pc:docMk/>
            <pc:sldMk cId="1713011553" sldId="1367"/>
            <ac:spMk id="47" creationId="{D3948F57-B56C-4781-A45C-0E9F5B7A66E5}"/>
          </ac:spMkLst>
        </pc:spChg>
        <pc:spChg chg="del">
          <ac:chgData name="不殿 理那" userId="d5476a1c-62f7-4ccc-a8ee-5324b517b4f3" providerId="ADAL" clId="{8E0B0ACC-59E9-4CC4-AA13-18FA0E3AD463}" dt="2023-09-27T05:10:16.372" v="2273" actId="478"/>
          <ac:spMkLst>
            <pc:docMk/>
            <pc:sldMk cId="1713011553" sldId="1367"/>
            <ac:spMk id="48" creationId="{20BFC0B1-8ED6-95E0-D98D-F2C4DFA12564}"/>
          </ac:spMkLst>
        </pc:spChg>
        <pc:spChg chg="del">
          <ac:chgData name="不殿 理那" userId="d5476a1c-62f7-4ccc-a8ee-5324b517b4f3" providerId="ADAL" clId="{8E0B0ACC-59E9-4CC4-AA13-18FA0E3AD463}" dt="2023-09-27T05:10:16.372" v="2273" actId="478"/>
          <ac:spMkLst>
            <pc:docMk/>
            <pc:sldMk cId="1713011553" sldId="1367"/>
            <ac:spMk id="49" creationId="{F124439B-1E88-FB33-6682-0C58F24B1B5B}"/>
          </ac:spMkLst>
        </pc:spChg>
        <pc:spChg chg="del">
          <ac:chgData name="不殿 理那" userId="d5476a1c-62f7-4ccc-a8ee-5324b517b4f3" providerId="ADAL" clId="{8E0B0ACC-59E9-4CC4-AA13-18FA0E3AD463}" dt="2023-09-27T05:10:16.372" v="2273" actId="478"/>
          <ac:spMkLst>
            <pc:docMk/>
            <pc:sldMk cId="1713011553" sldId="1367"/>
            <ac:spMk id="50" creationId="{AB076676-36C1-4D01-6403-89843FDC4C9D}"/>
          </ac:spMkLst>
        </pc:spChg>
        <pc:spChg chg="del">
          <ac:chgData name="不殿 理那" userId="d5476a1c-62f7-4ccc-a8ee-5324b517b4f3" providerId="ADAL" clId="{8E0B0ACC-59E9-4CC4-AA13-18FA0E3AD463}" dt="2023-09-27T05:10:16.372" v="2273" actId="478"/>
          <ac:spMkLst>
            <pc:docMk/>
            <pc:sldMk cId="1713011553" sldId="1367"/>
            <ac:spMk id="51" creationId="{5363AF9F-C78E-0AC0-0183-03765818D016}"/>
          </ac:spMkLst>
        </pc:spChg>
        <pc:spChg chg="del">
          <ac:chgData name="不殿 理那" userId="d5476a1c-62f7-4ccc-a8ee-5324b517b4f3" providerId="ADAL" clId="{8E0B0ACC-59E9-4CC4-AA13-18FA0E3AD463}" dt="2023-09-27T05:10:16.372" v="2273" actId="478"/>
          <ac:spMkLst>
            <pc:docMk/>
            <pc:sldMk cId="1713011553" sldId="1367"/>
            <ac:spMk id="52" creationId="{624FEAF0-0424-5933-2ADF-8CF2DA1839A0}"/>
          </ac:spMkLst>
        </pc:spChg>
        <pc:spChg chg="del">
          <ac:chgData name="不殿 理那" userId="d5476a1c-62f7-4ccc-a8ee-5324b517b4f3" providerId="ADAL" clId="{8E0B0ACC-59E9-4CC4-AA13-18FA0E3AD463}" dt="2023-09-27T05:10:16.372" v="2273" actId="478"/>
          <ac:spMkLst>
            <pc:docMk/>
            <pc:sldMk cId="1713011553" sldId="1367"/>
            <ac:spMk id="53" creationId="{CA6455A2-18CB-9934-B303-0B129F675B32}"/>
          </ac:spMkLst>
        </pc:spChg>
        <pc:spChg chg="del">
          <ac:chgData name="不殿 理那" userId="d5476a1c-62f7-4ccc-a8ee-5324b517b4f3" providerId="ADAL" clId="{8E0B0ACC-59E9-4CC4-AA13-18FA0E3AD463}" dt="2023-09-27T05:10:16.372" v="2273" actId="478"/>
          <ac:spMkLst>
            <pc:docMk/>
            <pc:sldMk cId="1713011553" sldId="1367"/>
            <ac:spMk id="54" creationId="{9C21A104-3A81-6BC9-30EE-408EE4AD83BF}"/>
          </ac:spMkLst>
        </pc:spChg>
        <pc:spChg chg="del">
          <ac:chgData name="不殿 理那" userId="d5476a1c-62f7-4ccc-a8ee-5324b517b4f3" providerId="ADAL" clId="{8E0B0ACC-59E9-4CC4-AA13-18FA0E3AD463}" dt="2023-09-27T05:10:16.372" v="2273" actId="478"/>
          <ac:spMkLst>
            <pc:docMk/>
            <pc:sldMk cId="1713011553" sldId="1367"/>
            <ac:spMk id="55" creationId="{052F80C2-8EA7-9CD1-9E21-FA44F16118FA}"/>
          </ac:spMkLst>
        </pc:spChg>
        <pc:spChg chg="del">
          <ac:chgData name="不殿 理那" userId="d5476a1c-62f7-4ccc-a8ee-5324b517b4f3" providerId="ADAL" clId="{8E0B0ACC-59E9-4CC4-AA13-18FA0E3AD463}" dt="2023-09-27T05:10:16.372" v="2273" actId="478"/>
          <ac:spMkLst>
            <pc:docMk/>
            <pc:sldMk cId="1713011553" sldId="1367"/>
            <ac:spMk id="56" creationId="{08469042-485C-56AA-EE5E-DD0A81627ED1}"/>
          </ac:spMkLst>
        </pc:spChg>
        <pc:spChg chg="del">
          <ac:chgData name="不殿 理那" userId="d5476a1c-62f7-4ccc-a8ee-5324b517b4f3" providerId="ADAL" clId="{8E0B0ACC-59E9-4CC4-AA13-18FA0E3AD463}" dt="2023-09-27T05:10:16.372" v="2273" actId="478"/>
          <ac:spMkLst>
            <pc:docMk/>
            <pc:sldMk cId="1713011553" sldId="1367"/>
            <ac:spMk id="57" creationId="{94C38F9D-1A97-AC08-6836-7C392182FEA2}"/>
          </ac:spMkLst>
        </pc:spChg>
      </pc:sldChg>
      <pc:sldChg chg="modSp mod">
        <pc:chgData name="不殿 理那" userId="d5476a1c-62f7-4ccc-a8ee-5324b517b4f3" providerId="ADAL" clId="{8E0B0ACC-59E9-4CC4-AA13-18FA0E3AD463}" dt="2023-09-29T00:57:00.797" v="4207" actId="404"/>
        <pc:sldMkLst>
          <pc:docMk/>
          <pc:sldMk cId="3464147674" sldId="1373"/>
        </pc:sldMkLst>
        <pc:spChg chg="mod">
          <ac:chgData name="不殿 理那" userId="d5476a1c-62f7-4ccc-a8ee-5324b517b4f3" providerId="ADAL" clId="{8E0B0ACC-59E9-4CC4-AA13-18FA0E3AD463}" dt="2023-09-29T00:55:33.694" v="4034" actId="1035"/>
          <ac:spMkLst>
            <pc:docMk/>
            <pc:sldMk cId="3464147674" sldId="1373"/>
            <ac:spMk id="6" creationId="{CD15860A-BBA7-CBB0-7E28-2F450D5D6868}"/>
          </ac:spMkLst>
        </pc:spChg>
        <pc:spChg chg="mod">
          <ac:chgData name="不殿 理那" userId="d5476a1c-62f7-4ccc-a8ee-5324b517b4f3" providerId="ADAL" clId="{8E0B0ACC-59E9-4CC4-AA13-18FA0E3AD463}" dt="2023-09-29T00:55:33.694" v="4034" actId="1035"/>
          <ac:spMkLst>
            <pc:docMk/>
            <pc:sldMk cId="3464147674" sldId="1373"/>
            <ac:spMk id="7" creationId="{E7C914B6-482C-E518-1A9C-8B984F993903}"/>
          </ac:spMkLst>
        </pc:spChg>
        <pc:spChg chg="mod">
          <ac:chgData name="不殿 理那" userId="d5476a1c-62f7-4ccc-a8ee-5324b517b4f3" providerId="ADAL" clId="{8E0B0ACC-59E9-4CC4-AA13-18FA0E3AD463}" dt="2023-09-29T00:57:00.797" v="4207" actId="404"/>
          <ac:spMkLst>
            <pc:docMk/>
            <pc:sldMk cId="3464147674" sldId="1373"/>
            <ac:spMk id="8" creationId="{22D71F45-2355-1AFC-ED7C-E192C001C59A}"/>
          </ac:spMkLst>
        </pc:spChg>
        <pc:spChg chg="mod">
          <ac:chgData name="不殿 理那" userId="d5476a1c-62f7-4ccc-a8ee-5324b517b4f3" providerId="ADAL" clId="{8E0B0ACC-59E9-4CC4-AA13-18FA0E3AD463}" dt="2023-09-29T00:55:33.694" v="4034" actId="1035"/>
          <ac:spMkLst>
            <pc:docMk/>
            <pc:sldMk cId="3464147674" sldId="1373"/>
            <ac:spMk id="9" creationId="{0FEC1A43-7ABE-9CC2-AA49-77FDFCE8A85D}"/>
          </ac:spMkLst>
        </pc:spChg>
        <pc:spChg chg="mod">
          <ac:chgData name="不殿 理那" userId="d5476a1c-62f7-4ccc-a8ee-5324b517b4f3" providerId="ADAL" clId="{8E0B0ACC-59E9-4CC4-AA13-18FA0E3AD463}" dt="2023-09-29T00:55:33.694" v="4034" actId="1035"/>
          <ac:spMkLst>
            <pc:docMk/>
            <pc:sldMk cId="3464147674" sldId="1373"/>
            <ac:spMk id="10" creationId="{58B25A0E-2FB1-A6F6-379B-6745BECE0C0F}"/>
          </ac:spMkLst>
        </pc:spChg>
        <pc:spChg chg="mod">
          <ac:chgData name="不殿 理那" userId="d5476a1c-62f7-4ccc-a8ee-5324b517b4f3" providerId="ADAL" clId="{8E0B0ACC-59E9-4CC4-AA13-18FA0E3AD463}" dt="2023-09-29T00:55:33.694" v="4034" actId="1035"/>
          <ac:spMkLst>
            <pc:docMk/>
            <pc:sldMk cId="3464147674" sldId="1373"/>
            <ac:spMk id="11" creationId="{3C35C818-216C-F775-3BA8-4A9733969BD4}"/>
          </ac:spMkLst>
        </pc:spChg>
        <pc:graphicFrameChg chg="mod modGraphic">
          <ac:chgData name="不殿 理那" userId="d5476a1c-62f7-4ccc-a8ee-5324b517b4f3" providerId="ADAL" clId="{8E0B0ACC-59E9-4CC4-AA13-18FA0E3AD463}" dt="2023-09-29T00:55:33.694" v="4034" actId="1035"/>
          <ac:graphicFrameMkLst>
            <pc:docMk/>
            <pc:sldMk cId="3464147674" sldId="1373"/>
            <ac:graphicFrameMk id="3" creationId="{22C9762E-B7D7-CCFE-DC7A-9247ACB003DD}"/>
          </ac:graphicFrameMkLst>
        </pc:graphicFrameChg>
      </pc:sldChg>
      <pc:sldChg chg="addSp delSp modSp mod">
        <pc:chgData name="不殿 理那" userId="d5476a1c-62f7-4ccc-a8ee-5324b517b4f3" providerId="ADAL" clId="{8E0B0ACC-59E9-4CC4-AA13-18FA0E3AD463}" dt="2023-09-27T05:30:41.414" v="3196" actId="1076"/>
        <pc:sldMkLst>
          <pc:docMk/>
          <pc:sldMk cId="1284886698" sldId="1374"/>
        </pc:sldMkLst>
        <pc:picChg chg="add del mod">
          <ac:chgData name="不殿 理那" userId="d5476a1c-62f7-4ccc-a8ee-5324b517b4f3" providerId="ADAL" clId="{8E0B0ACC-59E9-4CC4-AA13-18FA0E3AD463}" dt="2023-09-27T01:40:48.230" v="1390" actId="478"/>
          <ac:picMkLst>
            <pc:docMk/>
            <pc:sldMk cId="1284886698" sldId="1374"/>
            <ac:picMk id="4" creationId="{1283850E-D823-FD2B-B608-6F01D4AF2333}"/>
          </ac:picMkLst>
        </pc:picChg>
        <pc:picChg chg="del">
          <ac:chgData name="不殿 理那" userId="d5476a1c-62f7-4ccc-a8ee-5324b517b4f3" providerId="ADAL" clId="{8E0B0ACC-59E9-4CC4-AA13-18FA0E3AD463}" dt="2023-09-27T01:37:46.712" v="1355" actId="478"/>
          <ac:picMkLst>
            <pc:docMk/>
            <pc:sldMk cId="1284886698" sldId="1374"/>
            <ac:picMk id="5" creationId="{B58E9649-F322-960C-BEB3-A63D136ABCA2}"/>
          </ac:picMkLst>
        </pc:picChg>
        <pc:picChg chg="del">
          <ac:chgData name="不殿 理那" userId="d5476a1c-62f7-4ccc-a8ee-5324b517b4f3" providerId="ADAL" clId="{8E0B0ACC-59E9-4CC4-AA13-18FA0E3AD463}" dt="2023-09-27T01:37:46.712" v="1355" actId="478"/>
          <ac:picMkLst>
            <pc:docMk/>
            <pc:sldMk cId="1284886698" sldId="1374"/>
            <ac:picMk id="6" creationId="{DF01391B-56E1-F444-A1A4-EA3FC62784E3}"/>
          </ac:picMkLst>
        </pc:picChg>
        <pc:picChg chg="add del mod">
          <ac:chgData name="不殿 理那" userId="d5476a1c-62f7-4ccc-a8ee-5324b517b4f3" providerId="ADAL" clId="{8E0B0ACC-59E9-4CC4-AA13-18FA0E3AD463}" dt="2023-09-27T01:40:48.230" v="1390" actId="478"/>
          <ac:picMkLst>
            <pc:docMk/>
            <pc:sldMk cId="1284886698" sldId="1374"/>
            <ac:picMk id="7" creationId="{64E8B0E6-2FA6-9937-D2B9-83D5954C89B8}"/>
          </ac:picMkLst>
        </pc:picChg>
        <pc:picChg chg="add mod">
          <ac:chgData name="不殿 理那" userId="d5476a1c-62f7-4ccc-a8ee-5324b517b4f3" providerId="ADAL" clId="{8E0B0ACC-59E9-4CC4-AA13-18FA0E3AD463}" dt="2023-09-27T01:40:53.422" v="1391"/>
          <ac:picMkLst>
            <pc:docMk/>
            <pc:sldMk cId="1284886698" sldId="1374"/>
            <ac:picMk id="10" creationId="{C8F82C52-FFF9-F07D-837E-01AEECFEE47A}"/>
          </ac:picMkLst>
        </pc:picChg>
        <pc:picChg chg="add del mod">
          <ac:chgData name="不殿 理那" userId="d5476a1c-62f7-4ccc-a8ee-5324b517b4f3" providerId="ADAL" clId="{8E0B0ACC-59E9-4CC4-AA13-18FA0E3AD463}" dt="2023-09-27T05:30:32.916" v="3191" actId="478"/>
          <ac:picMkLst>
            <pc:docMk/>
            <pc:sldMk cId="1284886698" sldId="1374"/>
            <ac:picMk id="12" creationId="{810ABD68-72A8-850E-BA6C-3B3985A245A2}"/>
          </ac:picMkLst>
        </pc:picChg>
        <pc:picChg chg="add mod">
          <ac:chgData name="不殿 理那" userId="d5476a1c-62f7-4ccc-a8ee-5324b517b4f3" providerId="ADAL" clId="{8E0B0ACC-59E9-4CC4-AA13-18FA0E3AD463}" dt="2023-09-27T05:30:41.414" v="3196" actId="1076"/>
          <ac:picMkLst>
            <pc:docMk/>
            <pc:sldMk cId="1284886698" sldId="1374"/>
            <ac:picMk id="14" creationId="{9FAE3185-A036-D79D-F866-DDC8B1C68B6B}"/>
          </ac:picMkLst>
        </pc:picChg>
      </pc:sldChg>
      <pc:sldChg chg="addSp delSp modSp mod">
        <pc:chgData name="不殿 理那" userId="d5476a1c-62f7-4ccc-a8ee-5324b517b4f3" providerId="ADAL" clId="{8E0B0ACC-59E9-4CC4-AA13-18FA0E3AD463}" dt="2023-09-27T05:30:55.402" v="3199" actId="1076"/>
        <pc:sldMkLst>
          <pc:docMk/>
          <pc:sldMk cId="881554211" sldId="1375"/>
        </pc:sldMkLst>
        <pc:picChg chg="add del mod">
          <ac:chgData name="不殿 理那" userId="d5476a1c-62f7-4ccc-a8ee-5324b517b4f3" providerId="ADAL" clId="{8E0B0ACC-59E9-4CC4-AA13-18FA0E3AD463}" dt="2023-09-27T05:30:50.184" v="3197" actId="478"/>
          <ac:picMkLst>
            <pc:docMk/>
            <pc:sldMk cId="881554211" sldId="1375"/>
            <ac:picMk id="3" creationId="{69B8B24A-C183-0593-C4D7-CF839D571648}"/>
          </ac:picMkLst>
        </pc:picChg>
        <pc:picChg chg="del">
          <ac:chgData name="不殿 理那" userId="d5476a1c-62f7-4ccc-a8ee-5324b517b4f3" providerId="ADAL" clId="{8E0B0ACC-59E9-4CC4-AA13-18FA0E3AD463}" dt="2023-09-27T01:38:13.971" v="1364" actId="478"/>
          <ac:picMkLst>
            <pc:docMk/>
            <pc:sldMk cId="881554211" sldId="1375"/>
            <ac:picMk id="5" creationId="{BA862046-87CA-C45B-BFB2-B61C8C6BBC2B}"/>
          </ac:picMkLst>
        </pc:picChg>
        <pc:picChg chg="del">
          <ac:chgData name="不殿 理那" userId="d5476a1c-62f7-4ccc-a8ee-5324b517b4f3" providerId="ADAL" clId="{8E0B0ACC-59E9-4CC4-AA13-18FA0E3AD463}" dt="2023-09-27T01:38:13.971" v="1364" actId="478"/>
          <ac:picMkLst>
            <pc:docMk/>
            <pc:sldMk cId="881554211" sldId="1375"/>
            <ac:picMk id="6" creationId="{59746848-4A97-A429-D77E-030184FC561C}"/>
          </ac:picMkLst>
        </pc:picChg>
        <pc:picChg chg="add del mod">
          <ac:chgData name="不殿 理那" userId="d5476a1c-62f7-4ccc-a8ee-5324b517b4f3" providerId="ADAL" clId="{8E0B0ACC-59E9-4CC4-AA13-18FA0E3AD463}" dt="2023-09-27T01:40:56.640" v="1392" actId="478"/>
          <ac:picMkLst>
            <pc:docMk/>
            <pc:sldMk cId="881554211" sldId="1375"/>
            <ac:picMk id="7" creationId="{831E64CB-D910-C0D6-7681-9B04128CCFC0}"/>
          </ac:picMkLst>
        </pc:picChg>
        <pc:picChg chg="add del mod">
          <ac:chgData name="不殿 理那" userId="d5476a1c-62f7-4ccc-a8ee-5324b517b4f3" providerId="ADAL" clId="{8E0B0ACC-59E9-4CC4-AA13-18FA0E3AD463}" dt="2023-09-27T05:30:50.184" v="3197" actId="478"/>
          <ac:picMkLst>
            <pc:docMk/>
            <pc:sldMk cId="881554211" sldId="1375"/>
            <ac:picMk id="8" creationId="{FC9A55BB-1010-1BB5-A164-EB222C8D6E6F}"/>
          </ac:picMkLst>
        </pc:picChg>
        <pc:picChg chg="add mod">
          <ac:chgData name="不殿 理那" userId="d5476a1c-62f7-4ccc-a8ee-5324b517b4f3" providerId="ADAL" clId="{8E0B0ACC-59E9-4CC4-AA13-18FA0E3AD463}" dt="2023-09-27T05:30:55.402" v="3199" actId="1076"/>
          <ac:picMkLst>
            <pc:docMk/>
            <pc:sldMk cId="881554211" sldId="1375"/>
            <ac:picMk id="9" creationId="{968FA7A5-D813-675D-A24B-1F0A634346CE}"/>
          </ac:picMkLst>
        </pc:picChg>
        <pc:picChg chg="add mod">
          <ac:chgData name="不殿 理那" userId="d5476a1c-62f7-4ccc-a8ee-5324b517b4f3" providerId="ADAL" clId="{8E0B0ACC-59E9-4CC4-AA13-18FA0E3AD463}" dt="2023-09-27T05:30:55.402" v="3199" actId="1076"/>
          <ac:picMkLst>
            <pc:docMk/>
            <pc:sldMk cId="881554211" sldId="1375"/>
            <ac:picMk id="10" creationId="{6AC75EFC-D3A0-A1C1-3D94-466FA087AE47}"/>
          </ac:picMkLst>
        </pc:picChg>
      </pc:sldChg>
      <pc:sldChg chg="addSp delSp modSp mod">
        <pc:chgData name="不殿 理那" userId="d5476a1c-62f7-4ccc-a8ee-5324b517b4f3" providerId="ADAL" clId="{8E0B0ACC-59E9-4CC4-AA13-18FA0E3AD463}" dt="2023-09-27T05:31:09.085" v="3201"/>
        <pc:sldMkLst>
          <pc:docMk/>
          <pc:sldMk cId="1968100432" sldId="1376"/>
        </pc:sldMkLst>
        <pc:picChg chg="del">
          <ac:chgData name="不殿 理那" userId="d5476a1c-62f7-4ccc-a8ee-5324b517b4f3" providerId="ADAL" clId="{8E0B0ACC-59E9-4CC4-AA13-18FA0E3AD463}" dt="2023-09-27T01:38:30.273" v="1367" actId="478"/>
          <ac:picMkLst>
            <pc:docMk/>
            <pc:sldMk cId="1968100432" sldId="1376"/>
            <ac:picMk id="4" creationId="{268F879F-B540-95C7-4161-AB3E3F4BC392}"/>
          </ac:picMkLst>
        </pc:picChg>
        <pc:picChg chg="del">
          <ac:chgData name="不殿 理那" userId="d5476a1c-62f7-4ccc-a8ee-5324b517b4f3" providerId="ADAL" clId="{8E0B0ACC-59E9-4CC4-AA13-18FA0E3AD463}" dt="2023-09-27T01:38:30.273" v="1367" actId="478"/>
          <ac:picMkLst>
            <pc:docMk/>
            <pc:sldMk cId="1968100432" sldId="1376"/>
            <ac:picMk id="5" creationId="{3173619A-BE24-C123-4EB0-327171B06630}"/>
          </ac:picMkLst>
        </pc:picChg>
        <pc:picChg chg="add del mod">
          <ac:chgData name="不殿 理那" userId="d5476a1c-62f7-4ccc-a8ee-5324b517b4f3" providerId="ADAL" clId="{8E0B0ACC-59E9-4CC4-AA13-18FA0E3AD463}" dt="2023-09-27T05:31:02.874" v="3200" actId="478"/>
          <ac:picMkLst>
            <pc:docMk/>
            <pc:sldMk cId="1968100432" sldId="1376"/>
            <ac:picMk id="6" creationId="{1355C2A4-481A-AB35-31D3-61C8AD14A791}"/>
          </ac:picMkLst>
        </pc:picChg>
        <pc:picChg chg="add del mod">
          <ac:chgData name="不殿 理那" userId="d5476a1c-62f7-4ccc-a8ee-5324b517b4f3" providerId="ADAL" clId="{8E0B0ACC-59E9-4CC4-AA13-18FA0E3AD463}" dt="2023-09-27T01:40:38.596" v="1388" actId="478"/>
          <ac:picMkLst>
            <pc:docMk/>
            <pc:sldMk cId="1968100432" sldId="1376"/>
            <ac:picMk id="7" creationId="{C864B040-60F0-FC8C-0540-8872A329C0D7}"/>
          </ac:picMkLst>
        </pc:picChg>
        <pc:picChg chg="add del mod">
          <ac:chgData name="不殿 理那" userId="d5476a1c-62f7-4ccc-a8ee-5324b517b4f3" providerId="ADAL" clId="{8E0B0ACC-59E9-4CC4-AA13-18FA0E3AD463}" dt="2023-09-27T05:31:02.874" v="3200" actId="478"/>
          <ac:picMkLst>
            <pc:docMk/>
            <pc:sldMk cId="1968100432" sldId="1376"/>
            <ac:picMk id="10" creationId="{A051DC22-AFD5-D2EB-1338-611F6361DDAA}"/>
          </ac:picMkLst>
        </pc:picChg>
        <pc:picChg chg="add mod">
          <ac:chgData name="不殿 理那" userId="d5476a1c-62f7-4ccc-a8ee-5324b517b4f3" providerId="ADAL" clId="{8E0B0ACC-59E9-4CC4-AA13-18FA0E3AD463}" dt="2023-09-27T05:31:09.085" v="3201"/>
          <ac:picMkLst>
            <pc:docMk/>
            <pc:sldMk cId="1968100432" sldId="1376"/>
            <ac:picMk id="12" creationId="{A3A4EBBA-9600-3A25-9B9C-54A7DD5663F3}"/>
          </ac:picMkLst>
        </pc:picChg>
        <pc:picChg chg="add mod">
          <ac:chgData name="不殿 理那" userId="d5476a1c-62f7-4ccc-a8ee-5324b517b4f3" providerId="ADAL" clId="{8E0B0ACC-59E9-4CC4-AA13-18FA0E3AD463}" dt="2023-09-27T05:31:09.085" v="3201"/>
          <ac:picMkLst>
            <pc:docMk/>
            <pc:sldMk cId="1968100432" sldId="1376"/>
            <ac:picMk id="14" creationId="{1DC5D718-738D-D28B-C990-12D8AE218823}"/>
          </ac:picMkLst>
        </pc:picChg>
      </pc:sldChg>
      <pc:sldChg chg="addSp delSp modSp mod">
        <pc:chgData name="不殿 理那" userId="d5476a1c-62f7-4ccc-a8ee-5324b517b4f3" providerId="ADAL" clId="{8E0B0ACC-59E9-4CC4-AA13-18FA0E3AD463}" dt="2023-09-27T05:31:29.955" v="3208"/>
        <pc:sldMkLst>
          <pc:docMk/>
          <pc:sldMk cId="3812341852" sldId="1377"/>
        </pc:sldMkLst>
        <pc:spChg chg="mod">
          <ac:chgData name="不殿 理那" userId="d5476a1c-62f7-4ccc-a8ee-5324b517b4f3" providerId="ADAL" clId="{8E0B0ACC-59E9-4CC4-AA13-18FA0E3AD463}" dt="2023-09-25T09:52:39.679" v="49"/>
          <ac:spMkLst>
            <pc:docMk/>
            <pc:sldMk cId="3812341852" sldId="1377"/>
            <ac:spMk id="2" creationId="{72046C73-AE55-1683-2E86-E569EA540B98}"/>
          </ac:spMkLst>
        </pc:spChg>
        <pc:spChg chg="add mod">
          <ac:chgData name="不殿 理那" userId="d5476a1c-62f7-4ccc-a8ee-5324b517b4f3" providerId="ADAL" clId="{8E0B0ACC-59E9-4CC4-AA13-18FA0E3AD463}" dt="2023-09-27T01:43:29.627" v="1439"/>
          <ac:spMkLst>
            <pc:docMk/>
            <pc:sldMk cId="3812341852" sldId="1377"/>
            <ac:spMk id="3" creationId="{470695F8-095B-2EC9-94F0-3CCD92679E46}"/>
          </ac:spMkLst>
        </pc:spChg>
        <pc:spChg chg="add mod">
          <ac:chgData name="不殿 理那" userId="d5476a1c-62f7-4ccc-a8ee-5324b517b4f3" providerId="ADAL" clId="{8E0B0ACC-59E9-4CC4-AA13-18FA0E3AD463}" dt="2023-09-27T01:43:29.627" v="1439"/>
          <ac:spMkLst>
            <pc:docMk/>
            <pc:sldMk cId="3812341852" sldId="1377"/>
            <ac:spMk id="4" creationId="{6CD94634-1D7F-2B72-CDF2-19771A362E92}"/>
          </ac:spMkLst>
        </pc:spChg>
        <pc:spChg chg="del">
          <ac:chgData name="不殿 理那" userId="d5476a1c-62f7-4ccc-a8ee-5324b517b4f3" providerId="ADAL" clId="{8E0B0ACC-59E9-4CC4-AA13-18FA0E3AD463}" dt="2023-09-27T01:43:29.244" v="1438" actId="478"/>
          <ac:spMkLst>
            <pc:docMk/>
            <pc:sldMk cId="3812341852" sldId="1377"/>
            <ac:spMk id="8" creationId="{B7771C80-1265-B272-B1A3-500FA7EF92CA}"/>
          </ac:spMkLst>
        </pc:spChg>
        <pc:spChg chg="add mod">
          <ac:chgData name="不殿 理那" userId="d5476a1c-62f7-4ccc-a8ee-5324b517b4f3" providerId="ADAL" clId="{8E0B0ACC-59E9-4CC4-AA13-18FA0E3AD463}" dt="2023-09-27T01:43:29.627" v="1439"/>
          <ac:spMkLst>
            <pc:docMk/>
            <pc:sldMk cId="3812341852" sldId="1377"/>
            <ac:spMk id="9" creationId="{B289CEC0-9FC2-3E44-9086-5BE677913C47}"/>
          </ac:spMkLst>
        </pc:spChg>
        <pc:spChg chg="del">
          <ac:chgData name="不殿 理那" userId="d5476a1c-62f7-4ccc-a8ee-5324b517b4f3" providerId="ADAL" clId="{8E0B0ACC-59E9-4CC4-AA13-18FA0E3AD463}" dt="2023-09-27T01:43:29.244" v="1438" actId="478"/>
          <ac:spMkLst>
            <pc:docMk/>
            <pc:sldMk cId="3812341852" sldId="1377"/>
            <ac:spMk id="12" creationId="{79032C8C-2B31-1F8F-986C-6DB0D0790B61}"/>
          </ac:spMkLst>
        </pc:spChg>
        <pc:spChg chg="del">
          <ac:chgData name="不殿 理那" userId="d5476a1c-62f7-4ccc-a8ee-5324b517b4f3" providerId="ADAL" clId="{8E0B0ACC-59E9-4CC4-AA13-18FA0E3AD463}" dt="2023-09-27T01:43:29.244" v="1438" actId="478"/>
          <ac:spMkLst>
            <pc:docMk/>
            <pc:sldMk cId="3812341852" sldId="1377"/>
            <ac:spMk id="14" creationId="{81B4E953-32E3-8201-22E6-21FA526682F7}"/>
          </ac:spMkLst>
        </pc:spChg>
        <pc:spChg chg="del">
          <ac:chgData name="不殿 理那" userId="d5476a1c-62f7-4ccc-a8ee-5324b517b4f3" providerId="ADAL" clId="{8E0B0ACC-59E9-4CC4-AA13-18FA0E3AD463}" dt="2023-09-27T01:43:29.244" v="1438" actId="478"/>
          <ac:spMkLst>
            <pc:docMk/>
            <pc:sldMk cId="3812341852" sldId="1377"/>
            <ac:spMk id="15" creationId="{4786A28D-4CDE-CA85-D181-0B28150FB207}"/>
          </ac:spMkLst>
        </pc:spChg>
        <pc:spChg chg="mod">
          <ac:chgData name="不殿 理那" userId="d5476a1c-62f7-4ccc-a8ee-5324b517b4f3" providerId="ADAL" clId="{8E0B0ACC-59E9-4CC4-AA13-18FA0E3AD463}" dt="2023-09-25T10:19:24.917" v="692" actId="20577"/>
          <ac:spMkLst>
            <pc:docMk/>
            <pc:sldMk cId="3812341852" sldId="1377"/>
            <ac:spMk id="62" creationId="{A12D1CA4-93BB-59BC-1BDA-82C61C68B377}"/>
          </ac:spMkLst>
        </pc:spChg>
        <pc:picChg chg="del">
          <ac:chgData name="不殿 理那" userId="d5476a1c-62f7-4ccc-a8ee-5324b517b4f3" providerId="ADAL" clId="{8E0B0ACC-59E9-4CC4-AA13-18FA0E3AD463}" dt="2023-09-27T01:43:29.244" v="1438" actId="478"/>
          <ac:picMkLst>
            <pc:docMk/>
            <pc:sldMk cId="3812341852" sldId="1377"/>
            <ac:picMk id="5" creationId="{761987A4-0DCD-7F2A-DA99-90F25C80C227}"/>
          </ac:picMkLst>
        </pc:picChg>
        <pc:picChg chg="del">
          <ac:chgData name="不殿 理那" userId="d5476a1c-62f7-4ccc-a8ee-5324b517b4f3" providerId="ADAL" clId="{8E0B0ACC-59E9-4CC4-AA13-18FA0E3AD463}" dt="2023-09-27T01:43:29.244" v="1438" actId="478"/>
          <ac:picMkLst>
            <pc:docMk/>
            <pc:sldMk cId="3812341852" sldId="1377"/>
            <ac:picMk id="7" creationId="{55CC2103-BFE4-CA54-9F3C-0E1B4AE63A83}"/>
          </ac:picMkLst>
        </pc:picChg>
        <pc:picChg chg="add del mod">
          <ac:chgData name="不殿 理那" userId="d5476a1c-62f7-4ccc-a8ee-5324b517b4f3" providerId="ADAL" clId="{8E0B0ACC-59E9-4CC4-AA13-18FA0E3AD463}" dt="2023-09-27T05:31:29.602" v="3207" actId="478"/>
          <ac:picMkLst>
            <pc:docMk/>
            <pc:sldMk cId="3812341852" sldId="1377"/>
            <ac:picMk id="10" creationId="{9ED71DC7-BE17-EEA9-BB03-DF7E0CDCCAF9}"/>
          </ac:picMkLst>
        </pc:picChg>
        <pc:picChg chg="add mod">
          <ac:chgData name="不殿 理那" userId="d5476a1c-62f7-4ccc-a8ee-5324b517b4f3" providerId="ADAL" clId="{8E0B0ACC-59E9-4CC4-AA13-18FA0E3AD463}" dt="2023-09-27T01:43:29.627" v="1439"/>
          <ac:picMkLst>
            <pc:docMk/>
            <pc:sldMk cId="3812341852" sldId="1377"/>
            <ac:picMk id="11" creationId="{99946A80-D2E2-6738-6D4E-208767640454}"/>
          </ac:picMkLst>
        </pc:picChg>
        <pc:picChg chg="add mod">
          <ac:chgData name="不殿 理那" userId="d5476a1c-62f7-4ccc-a8ee-5324b517b4f3" providerId="ADAL" clId="{8E0B0ACC-59E9-4CC4-AA13-18FA0E3AD463}" dt="2023-09-27T01:43:29.627" v="1439"/>
          <ac:picMkLst>
            <pc:docMk/>
            <pc:sldMk cId="3812341852" sldId="1377"/>
            <ac:picMk id="13" creationId="{7735C061-882C-0349-A6A9-7A2548AD224F}"/>
          </ac:picMkLst>
        </pc:picChg>
        <pc:picChg chg="add mod">
          <ac:chgData name="不殿 理那" userId="d5476a1c-62f7-4ccc-a8ee-5324b517b4f3" providerId="ADAL" clId="{8E0B0ACC-59E9-4CC4-AA13-18FA0E3AD463}" dt="2023-09-27T05:31:29.955" v="3208"/>
          <ac:picMkLst>
            <pc:docMk/>
            <pc:sldMk cId="3812341852" sldId="1377"/>
            <ac:picMk id="16" creationId="{722BFB25-87B3-1193-A699-F1BAEDC65873}"/>
          </ac:picMkLst>
        </pc:picChg>
      </pc:sldChg>
      <pc:sldChg chg="addSp modSp mod">
        <pc:chgData name="不殿 理那" userId="d5476a1c-62f7-4ccc-a8ee-5324b517b4f3" providerId="ADAL" clId="{8E0B0ACC-59E9-4CC4-AA13-18FA0E3AD463}" dt="2023-09-27T05:41:12.148" v="3613" actId="20577"/>
        <pc:sldMkLst>
          <pc:docMk/>
          <pc:sldMk cId="1798614679" sldId="1378"/>
        </pc:sldMkLst>
        <pc:spChg chg="mod">
          <ac:chgData name="不殿 理那" userId="d5476a1c-62f7-4ccc-a8ee-5324b517b4f3" providerId="ADAL" clId="{8E0B0ACC-59E9-4CC4-AA13-18FA0E3AD463}" dt="2023-09-25T09:54:45.621" v="183" actId="20577"/>
          <ac:spMkLst>
            <pc:docMk/>
            <pc:sldMk cId="1798614679" sldId="1378"/>
            <ac:spMk id="2" creationId="{72046C73-AE55-1683-2E86-E569EA540B98}"/>
          </ac:spMkLst>
        </pc:spChg>
        <pc:spChg chg="add mod">
          <ac:chgData name="不殿 理那" userId="d5476a1c-62f7-4ccc-a8ee-5324b517b4f3" providerId="ADAL" clId="{8E0B0ACC-59E9-4CC4-AA13-18FA0E3AD463}" dt="2023-09-27T05:41:12.148" v="3613" actId="20577"/>
          <ac:spMkLst>
            <pc:docMk/>
            <pc:sldMk cId="1798614679" sldId="1378"/>
            <ac:spMk id="3" creationId="{F30E4829-C821-28B3-0621-115F3E2B8524}"/>
          </ac:spMkLst>
        </pc:spChg>
      </pc:sldChg>
      <pc:sldChg chg="modSp mod modNotesTx">
        <pc:chgData name="不殿 理那" userId="d5476a1c-62f7-4ccc-a8ee-5324b517b4f3" providerId="ADAL" clId="{8E0B0ACC-59E9-4CC4-AA13-18FA0E3AD463}" dt="2023-09-25T10:19:45.977" v="694" actId="20577"/>
        <pc:sldMkLst>
          <pc:docMk/>
          <pc:sldMk cId="3106457902" sldId="1379"/>
        </pc:sldMkLst>
        <pc:graphicFrameChg chg="modGraphic">
          <ac:chgData name="不殿 理那" userId="d5476a1c-62f7-4ccc-a8ee-5324b517b4f3" providerId="ADAL" clId="{8E0B0ACC-59E9-4CC4-AA13-18FA0E3AD463}" dt="2023-09-25T10:19:45.977" v="694" actId="20577"/>
          <ac:graphicFrameMkLst>
            <pc:docMk/>
            <pc:sldMk cId="3106457902" sldId="1379"/>
            <ac:graphicFrameMk id="6" creationId="{29B6669F-251E-A8FC-F330-C0E015FCAE92}"/>
          </ac:graphicFrameMkLst>
        </pc:graphicFrameChg>
      </pc:sldChg>
      <pc:sldChg chg="modSp mod">
        <pc:chgData name="不殿 理那" userId="d5476a1c-62f7-4ccc-a8ee-5324b517b4f3" providerId="ADAL" clId="{8E0B0ACC-59E9-4CC4-AA13-18FA0E3AD463}" dt="2023-09-27T05:20:18.909" v="2921" actId="20577"/>
        <pc:sldMkLst>
          <pc:docMk/>
          <pc:sldMk cId="1647515489" sldId="1384"/>
        </pc:sldMkLst>
        <pc:spChg chg="mod">
          <ac:chgData name="不殿 理那" userId="d5476a1c-62f7-4ccc-a8ee-5324b517b4f3" providerId="ADAL" clId="{8E0B0ACC-59E9-4CC4-AA13-18FA0E3AD463}" dt="2023-09-27T05:20:18.909" v="2921" actId="20577"/>
          <ac:spMkLst>
            <pc:docMk/>
            <pc:sldMk cId="1647515489" sldId="1384"/>
            <ac:spMk id="2" creationId="{72046C73-AE55-1683-2E86-E569EA540B98}"/>
          </ac:spMkLst>
        </pc:spChg>
      </pc:sldChg>
      <pc:sldChg chg="modSp add mod">
        <pc:chgData name="不殿 理那" userId="d5476a1c-62f7-4ccc-a8ee-5324b517b4f3" providerId="ADAL" clId="{8E0B0ACC-59E9-4CC4-AA13-18FA0E3AD463}" dt="2023-09-27T05:26:56.846" v="3155" actId="20577"/>
        <pc:sldMkLst>
          <pc:docMk/>
          <pc:sldMk cId="3772009935" sldId="1385"/>
        </pc:sldMkLst>
        <pc:spChg chg="mod">
          <ac:chgData name="不殿 理那" userId="d5476a1c-62f7-4ccc-a8ee-5324b517b4f3" providerId="ADAL" clId="{8E0B0ACC-59E9-4CC4-AA13-18FA0E3AD463}" dt="2023-09-27T05:24:34.431" v="2972" actId="6549"/>
          <ac:spMkLst>
            <pc:docMk/>
            <pc:sldMk cId="3772009935" sldId="1385"/>
            <ac:spMk id="5" creationId="{EBD9CEDB-033B-7E2E-74E2-CF8AD565DDAF}"/>
          </ac:spMkLst>
        </pc:spChg>
        <pc:spChg chg="mod">
          <ac:chgData name="不殿 理那" userId="d5476a1c-62f7-4ccc-a8ee-5324b517b4f3" providerId="ADAL" clId="{8E0B0ACC-59E9-4CC4-AA13-18FA0E3AD463}" dt="2023-09-27T05:26:23.968" v="3151" actId="20577"/>
          <ac:spMkLst>
            <pc:docMk/>
            <pc:sldMk cId="3772009935" sldId="1385"/>
            <ac:spMk id="14" creationId="{AEE47156-3D19-29E0-DFB2-7538AAF1966A}"/>
          </ac:spMkLst>
        </pc:spChg>
        <pc:spChg chg="mod">
          <ac:chgData name="不殿 理那" userId="d5476a1c-62f7-4ccc-a8ee-5324b517b4f3" providerId="ADAL" clId="{8E0B0ACC-59E9-4CC4-AA13-18FA0E3AD463}" dt="2023-09-27T05:26:56.846" v="3155" actId="20577"/>
          <ac:spMkLst>
            <pc:docMk/>
            <pc:sldMk cId="3772009935" sldId="1385"/>
            <ac:spMk id="15" creationId="{25E5C4A3-384E-0E05-ECCF-DD7BFC34CA2A}"/>
          </ac:spMkLst>
        </pc:spChg>
      </pc:sldChg>
      <pc:sldChg chg="addSp delSp modSp mod">
        <pc:chgData name="不殿 理那" userId="d5476a1c-62f7-4ccc-a8ee-5324b517b4f3" providerId="ADAL" clId="{8E0B0ACC-59E9-4CC4-AA13-18FA0E3AD463}" dt="2023-09-27T09:24:00.648" v="3797" actId="20577"/>
        <pc:sldMkLst>
          <pc:docMk/>
          <pc:sldMk cId="794561116" sldId="1386"/>
        </pc:sldMkLst>
        <pc:spChg chg="add mod">
          <ac:chgData name="不殿 理那" userId="d5476a1c-62f7-4ccc-a8ee-5324b517b4f3" providerId="ADAL" clId="{8E0B0ACC-59E9-4CC4-AA13-18FA0E3AD463}" dt="2023-09-27T01:38:52.431" v="1370"/>
          <ac:spMkLst>
            <pc:docMk/>
            <pc:sldMk cId="794561116" sldId="1386"/>
            <ac:spMk id="4" creationId="{A58272F9-DA47-4A7D-9B86-9DD196CF6E9D}"/>
          </ac:spMkLst>
        </pc:spChg>
        <pc:spChg chg="del">
          <ac:chgData name="不殿 理那" userId="d5476a1c-62f7-4ccc-a8ee-5324b517b4f3" providerId="ADAL" clId="{8E0B0ACC-59E9-4CC4-AA13-18FA0E3AD463}" dt="2023-09-27T01:42:57.250" v="1428" actId="478"/>
          <ac:spMkLst>
            <pc:docMk/>
            <pc:sldMk cId="794561116" sldId="1386"/>
            <ac:spMk id="8" creationId="{B7771C80-1265-B272-B1A3-500FA7EF92CA}"/>
          </ac:spMkLst>
        </pc:spChg>
        <pc:spChg chg="add mod">
          <ac:chgData name="不殿 理那" userId="d5476a1c-62f7-4ccc-a8ee-5324b517b4f3" providerId="ADAL" clId="{8E0B0ACC-59E9-4CC4-AA13-18FA0E3AD463}" dt="2023-09-27T01:38:52.431" v="1370"/>
          <ac:spMkLst>
            <pc:docMk/>
            <pc:sldMk cId="794561116" sldId="1386"/>
            <ac:spMk id="10" creationId="{C3228517-B0CB-41E2-862A-6407E17DB0C0}"/>
          </ac:spMkLst>
        </pc:spChg>
        <pc:spChg chg="add mod">
          <ac:chgData name="不殿 理那" userId="d5476a1c-62f7-4ccc-a8ee-5324b517b4f3" providerId="ADAL" clId="{8E0B0ACC-59E9-4CC4-AA13-18FA0E3AD463}" dt="2023-09-27T01:40:05.250" v="1376"/>
          <ac:spMkLst>
            <pc:docMk/>
            <pc:sldMk cId="794561116" sldId="1386"/>
            <ac:spMk id="18" creationId="{C3228517-B0CB-41E2-862A-6407E17DB0C0}"/>
          </ac:spMkLst>
        </pc:spChg>
        <pc:spChg chg="add mod">
          <ac:chgData name="不殿 理那" userId="d5476a1c-62f7-4ccc-a8ee-5324b517b4f3" providerId="ADAL" clId="{8E0B0ACC-59E9-4CC4-AA13-18FA0E3AD463}" dt="2023-09-27T01:42:28.698" v="1415"/>
          <ac:spMkLst>
            <pc:docMk/>
            <pc:sldMk cId="794561116" sldId="1386"/>
            <ac:spMk id="21" creationId="{B7771C80-1265-B272-B1A3-500FA7EF92CA}"/>
          </ac:spMkLst>
        </pc:spChg>
        <pc:spChg chg="add mod">
          <ac:chgData name="不殿 理那" userId="d5476a1c-62f7-4ccc-a8ee-5324b517b4f3" providerId="ADAL" clId="{8E0B0ACC-59E9-4CC4-AA13-18FA0E3AD463}" dt="2023-09-27T01:42:28.698" v="1415"/>
          <ac:spMkLst>
            <pc:docMk/>
            <pc:sldMk cId="794561116" sldId="1386"/>
            <ac:spMk id="25" creationId="{3E7557ED-4CE1-4070-8CF1-B38ABA20EBEE}"/>
          </ac:spMkLst>
        </pc:spChg>
        <pc:spChg chg="add mod">
          <ac:chgData name="不殿 理那" userId="d5476a1c-62f7-4ccc-a8ee-5324b517b4f3" providerId="ADAL" clId="{8E0B0ACC-59E9-4CC4-AA13-18FA0E3AD463}" dt="2023-09-27T01:42:28.698" v="1415"/>
          <ac:spMkLst>
            <pc:docMk/>
            <pc:sldMk cId="794561116" sldId="1386"/>
            <ac:spMk id="26" creationId="{A5340FEE-0C07-4430-AC7C-105370E61D36}"/>
          </ac:spMkLst>
        </pc:spChg>
        <pc:spChg chg="add mod">
          <ac:chgData name="不殿 理那" userId="d5476a1c-62f7-4ccc-a8ee-5324b517b4f3" providerId="ADAL" clId="{8E0B0ACC-59E9-4CC4-AA13-18FA0E3AD463}" dt="2023-09-27T01:42:50.056" v="1424"/>
          <ac:spMkLst>
            <pc:docMk/>
            <pc:sldMk cId="794561116" sldId="1386"/>
            <ac:spMk id="30" creationId="{102686BD-8C78-496D-A26F-FF2B0E81CA1E}"/>
          </ac:spMkLst>
        </pc:spChg>
        <pc:spChg chg="add mod">
          <ac:chgData name="不殿 理那" userId="d5476a1c-62f7-4ccc-a8ee-5324b517b4f3" providerId="ADAL" clId="{8E0B0ACC-59E9-4CC4-AA13-18FA0E3AD463}" dt="2023-09-27T01:42:50.056" v="1424"/>
          <ac:spMkLst>
            <pc:docMk/>
            <pc:sldMk cId="794561116" sldId="1386"/>
            <ac:spMk id="31" creationId="{9C744865-890F-48A9-B768-46C8ED00F220}"/>
          </ac:spMkLst>
        </pc:spChg>
        <pc:spChg chg="add mod">
          <ac:chgData name="不殿 理那" userId="d5476a1c-62f7-4ccc-a8ee-5324b517b4f3" providerId="ADAL" clId="{8E0B0ACC-59E9-4CC4-AA13-18FA0E3AD463}" dt="2023-09-27T05:31:51.976" v="3211"/>
          <ac:spMkLst>
            <pc:docMk/>
            <pc:sldMk cId="794561116" sldId="1386"/>
            <ac:spMk id="34" creationId="{1096DFE3-400C-DCD2-45D6-5275E2E0B971}"/>
          </ac:spMkLst>
        </pc:spChg>
        <pc:spChg chg="add mod">
          <ac:chgData name="不殿 理那" userId="d5476a1c-62f7-4ccc-a8ee-5324b517b4f3" providerId="ADAL" clId="{8E0B0ACC-59E9-4CC4-AA13-18FA0E3AD463}" dt="2023-09-27T05:31:51.976" v="3211"/>
          <ac:spMkLst>
            <pc:docMk/>
            <pc:sldMk cId="794561116" sldId="1386"/>
            <ac:spMk id="35" creationId="{5AAF24C0-5B4C-43FD-4E36-ACC2862202AE}"/>
          </ac:spMkLst>
        </pc:spChg>
        <pc:spChg chg="del mod">
          <ac:chgData name="不殿 理那" userId="d5476a1c-62f7-4ccc-a8ee-5324b517b4f3" providerId="ADAL" clId="{8E0B0ACC-59E9-4CC4-AA13-18FA0E3AD463}" dt="2023-09-27T05:31:45.146" v="3209" actId="478"/>
          <ac:spMkLst>
            <pc:docMk/>
            <pc:sldMk cId="794561116" sldId="1386"/>
            <ac:spMk id="46" creationId="{6FF8E8AD-707F-D109-582C-B598E460649B}"/>
          </ac:spMkLst>
        </pc:spChg>
        <pc:spChg chg="del mod">
          <ac:chgData name="不殿 理那" userId="d5476a1c-62f7-4ccc-a8ee-5324b517b4f3" providerId="ADAL" clId="{8E0B0ACC-59E9-4CC4-AA13-18FA0E3AD463}" dt="2023-09-27T05:31:47.232" v="3210" actId="478"/>
          <ac:spMkLst>
            <pc:docMk/>
            <pc:sldMk cId="794561116" sldId="1386"/>
            <ac:spMk id="59" creationId="{FDF7A1F3-84B5-77A6-C847-0D36939D2656}"/>
          </ac:spMkLst>
        </pc:spChg>
        <pc:spChg chg="mod">
          <ac:chgData name="不殿 理那" userId="d5476a1c-62f7-4ccc-a8ee-5324b517b4f3" providerId="ADAL" clId="{8E0B0ACC-59E9-4CC4-AA13-18FA0E3AD463}" dt="2023-09-27T09:24:00.648" v="3797" actId="20577"/>
          <ac:spMkLst>
            <pc:docMk/>
            <pc:sldMk cId="794561116" sldId="1386"/>
            <ac:spMk id="63" creationId="{25CCD9DF-06BD-1D10-1BD7-F9A5F4951D10}"/>
          </ac:spMkLst>
        </pc:spChg>
        <pc:grpChg chg="add mod">
          <ac:chgData name="不殿 理那" userId="d5476a1c-62f7-4ccc-a8ee-5324b517b4f3" providerId="ADAL" clId="{8E0B0ACC-59E9-4CC4-AA13-18FA0E3AD463}" dt="2023-09-27T01:38:52.431" v="1370"/>
          <ac:grpSpMkLst>
            <pc:docMk/>
            <pc:sldMk cId="794561116" sldId="1386"/>
            <ac:grpSpMk id="3" creationId="{2638137A-445C-B914-9053-7A4F55712341}"/>
          </ac:grpSpMkLst>
        </pc:grpChg>
        <pc:grpChg chg="add mod">
          <ac:chgData name="不殿 理那" userId="d5476a1c-62f7-4ccc-a8ee-5324b517b4f3" providerId="ADAL" clId="{8E0B0ACC-59E9-4CC4-AA13-18FA0E3AD463}" dt="2023-09-27T01:40:05.250" v="1376"/>
          <ac:grpSpMkLst>
            <pc:docMk/>
            <pc:sldMk cId="794561116" sldId="1386"/>
            <ac:grpSpMk id="13" creationId="{657AB1D5-308C-4044-BB21-2D267B4DA2EB}"/>
          </ac:grpSpMkLst>
        </pc:grpChg>
        <pc:grpChg chg="add mod">
          <ac:chgData name="不殿 理那" userId="d5476a1c-62f7-4ccc-a8ee-5324b517b4f3" providerId="ADAL" clId="{8E0B0ACC-59E9-4CC4-AA13-18FA0E3AD463}" dt="2023-09-27T01:42:28.698" v="1415"/>
          <ac:grpSpMkLst>
            <pc:docMk/>
            <pc:sldMk cId="794561116" sldId="1386"/>
            <ac:grpSpMk id="20" creationId="{CBA7D711-E763-EB51-CC1A-77C96BE1469A}"/>
          </ac:grpSpMkLst>
        </pc:grpChg>
        <pc:grpChg chg="add mod">
          <ac:chgData name="不殿 理那" userId="d5476a1c-62f7-4ccc-a8ee-5324b517b4f3" providerId="ADAL" clId="{8E0B0ACC-59E9-4CC4-AA13-18FA0E3AD463}" dt="2023-09-27T01:42:50.056" v="1424"/>
          <ac:grpSpMkLst>
            <pc:docMk/>
            <pc:sldMk cId="794561116" sldId="1386"/>
            <ac:grpSpMk id="28" creationId="{921F1C2A-249F-562B-3EB1-56A6C5B053E4}"/>
          </ac:grpSpMkLst>
        </pc:grpChg>
        <pc:picChg chg="del">
          <ac:chgData name="不殿 理那" userId="d5476a1c-62f7-4ccc-a8ee-5324b517b4f3" providerId="ADAL" clId="{8E0B0ACC-59E9-4CC4-AA13-18FA0E3AD463}" dt="2023-09-27T01:42:16.954" v="1412" actId="478"/>
          <ac:picMkLst>
            <pc:docMk/>
            <pc:sldMk cId="794561116" sldId="1386"/>
            <ac:picMk id="5" creationId="{761987A4-0DCD-7F2A-DA99-90F25C80C227}"/>
          </ac:picMkLst>
        </pc:picChg>
        <pc:picChg chg="add mod">
          <ac:chgData name="不殿 理那" userId="d5476a1c-62f7-4ccc-a8ee-5324b517b4f3" providerId="ADAL" clId="{8E0B0ACC-59E9-4CC4-AA13-18FA0E3AD463}" dt="2023-09-27T01:38:52.431" v="1370"/>
          <ac:picMkLst>
            <pc:docMk/>
            <pc:sldMk cId="794561116" sldId="1386"/>
            <ac:picMk id="6" creationId="{BA205C79-6510-AB98-2040-0AB4246C7325}"/>
          </ac:picMkLst>
        </pc:picChg>
        <pc:picChg chg="del">
          <ac:chgData name="不殿 理那" userId="d5476a1c-62f7-4ccc-a8ee-5324b517b4f3" providerId="ADAL" clId="{8E0B0ACC-59E9-4CC4-AA13-18FA0E3AD463}" dt="2023-09-27T01:42:41.098" v="1421" actId="478"/>
          <ac:picMkLst>
            <pc:docMk/>
            <pc:sldMk cId="794561116" sldId="1386"/>
            <ac:picMk id="7" creationId="{55CC2103-BFE4-CA54-9F3C-0E1B4AE63A83}"/>
          </ac:picMkLst>
        </pc:picChg>
        <pc:picChg chg="add mod">
          <ac:chgData name="不殿 理那" userId="d5476a1c-62f7-4ccc-a8ee-5324b517b4f3" providerId="ADAL" clId="{8E0B0ACC-59E9-4CC4-AA13-18FA0E3AD463}" dt="2023-09-27T01:38:52.431" v="1370"/>
          <ac:picMkLst>
            <pc:docMk/>
            <pc:sldMk cId="794561116" sldId="1386"/>
            <ac:picMk id="9" creationId="{2B67F011-56AA-4FFF-B745-BB074A3F7364}"/>
          </ac:picMkLst>
        </pc:picChg>
        <pc:picChg chg="add del mod">
          <ac:chgData name="不殿 理那" userId="d5476a1c-62f7-4ccc-a8ee-5324b517b4f3" providerId="ADAL" clId="{8E0B0ACC-59E9-4CC4-AA13-18FA0E3AD463}" dt="2023-09-27T01:39:22.812" v="1374" actId="478"/>
          <ac:picMkLst>
            <pc:docMk/>
            <pc:sldMk cId="794561116" sldId="1386"/>
            <ac:picMk id="11" creationId="{0B9AB195-DD16-58A3-434F-104985AA4FF9}"/>
          </ac:picMkLst>
        </pc:picChg>
        <pc:picChg chg="add mod">
          <ac:chgData name="不殿 理那" userId="d5476a1c-62f7-4ccc-a8ee-5324b517b4f3" providerId="ADAL" clId="{8E0B0ACC-59E9-4CC4-AA13-18FA0E3AD463}" dt="2023-09-27T01:40:05.250" v="1376"/>
          <ac:picMkLst>
            <pc:docMk/>
            <pc:sldMk cId="794561116" sldId="1386"/>
            <ac:picMk id="16" creationId="{BA205C79-6510-AB98-2040-0AB4246C7325}"/>
          </ac:picMkLst>
        </pc:picChg>
        <pc:picChg chg="add mod">
          <ac:chgData name="不殿 理那" userId="d5476a1c-62f7-4ccc-a8ee-5324b517b4f3" providerId="ADAL" clId="{8E0B0ACC-59E9-4CC4-AA13-18FA0E3AD463}" dt="2023-09-27T01:40:05.250" v="1376"/>
          <ac:picMkLst>
            <pc:docMk/>
            <pc:sldMk cId="794561116" sldId="1386"/>
            <ac:picMk id="17" creationId="{2B67F011-56AA-4FFF-B745-BB074A3F7364}"/>
          </ac:picMkLst>
        </pc:picChg>
        <pc:picChg chg="add del mod modCrop">
          <ac:chgData name="不殿 理那" userId="d5476a1c-62f7-4ccc-a8ee-5324b517b4f3" providerId="ADAL" clId="{8E0B0ACC-59E9-4CC4-AA13-18FA0E3AD463}" dt="2023-09-27T05:31:14.800" v="3202" actId="478"/>
          <ac:picMkLst>
            <pc:docMk/>
            <pc:sldMk cId="794561116" sldId="1386"/>
            <ac:picMk id="19" creationId="{665131A6-1B2B-3E55-1EDD-E20050572DA2}"/>
          </ac:picMkLst>
        </pc:picChg>
        <pc:picChg chg="add mod">
          <ac:chgData name="不殿 理那" userId="d5476a1c-62f7-4ccc-a8ee-5324b517b4f3" providerId="ADAL" clId="{8E0B0ACC-59E9-4CC4-AA13-18FA0E3AD463}" dt="2023-09-27T01:42:28.698" v="1415"/>
          <ac:picMkLst>
            <pc:docMk/>
            <pc:sldMk cId="794561116" sldId="1386"/>
            <ac:picMk id="22" creationId="{DA37F2B8-4899-A802-89C5-93D1E2819141}"/>
          </ac:picMkLst>
        </pc:picChg>
        <pc:picChg chg="add mod">
          <ac:chgData name="不殿 理那" userId="d5476a1c-62f7-4ccc-a8ee-5324b517b4f3" providerId="ADAL" clId="{8E0B0ACC-59E9-4CC4-AA13-18FA0E3AD463}" dt="2023-09-27T01:42:28.698" v="1415"/>
          <ac:picMkLst>
            <pc:docMk/>
            <pc:sldMk cId="794561116" sldId="1386"/>
            <ac:picMk id="23" creationId="{6BFB5B40-47DA-430F-8C98-7110E925D03D}"/>
          </ac:picMkLst>
        </pc:picChg>
        <pc:picChg chg="add mod">
          <ac:chgData name="不殿 理那" userId="d5476a1c-62f7-4ccc-a8ee-5324b517b4f3" providerId="ADAL" clId="{8E0B0ACC-59E9-4CC4-AA13-18FA0E3AD463}" dt="2023-09-27T01:42:28.698" v="1415"/>
          <ac:picMkLst>
            <pc:docMk/>
            <pc:sldMk cId="794561116" sldId="1386"/>
            <ac:picMk id="24" creationId="{B667F0D2-FBAD-4A3E-B8D0-1B0EC5DCC4C0}"/>
          </ac:picMkLst>
        </pc:picChg>
        <pc:picChg chg="add mod">
          <ac:chgData name="不殿 理那" userId="d5476a1c-62f7-4ccc-a8ee-5324b517b4f3" providerId="ADAL" clId="{8E0B0ACC-59E9-4CC4-AA13-18FA0E3AD463}" dt="2023-09-27T01:43:15.881" v="1436" actId="1076"/>
          <ac:picMkLst>
            <pc:docMk/>
            <pc:sldMk cId="794561116" sldId="1386"/>
            <ac:picMk id="27" creationId="{B4792C89-C8C2-9B57-2711-42800710D4C1}"/>
          </ac:picMkLst>
        </pc:picChg>
        <pc:picChg chg="add mod">
          <ac:chgData name="不殿 理那" userId="d5476a1c-62f7-4ccc-a8ee-5324b517b4f3" providerId="ADAL" clId="{8E0B0ACC-59E9-4CC4-AA13-18FA0E3AD463}" dt="2023-09-27T01:42:50.056" v="1424"/>
          <ac:picMkLst>
            <pc:docMk/>
            <pc:sldMk cId="794561116" sldId="1386"/>
            <ac:picMk id="29" creationId="{0E4C702F-EE0C-09C3-4F66-7FADF4A201CC}"/>
          </ac:picMkLst>
        </pc:picChg>
        <pc:picChg chg="add mod">
          <ac:chgData name="不殿 理那" userId="d5476a1c-62f7-4ccc-a8ee-5324b517b4f3" providerId="ADAL" clId="{8E0B0ACC-59E9-4CC4-AA13-18FA0E3AD463}" dt="2023-09-27T01:43:18.867" v="1437" actId="1076"/>
          <ac:picMkLst>
            <pc:docMk/>
            <pc:sldMk cId="794561116" sldId="1386"/>
            <ac:picMk id="32" creationId="{7D568FB4-8709-355F-F40C-2691101099BC}"/>
          </ac:picMkLst>
        </pc:picChg>
        <pc:picChg chg="add mod">
          <ac:chgData name="不殿 理那" userId="d5476a1c-62f7-4ccc-a8ee-5324b517b4f3" providerId="ADAL" clId="{8E0B0ACC-59E9-4CC4-AA13-18FA0E3AD463}" dt="2023-09-27T05:31:26.579" v="3206" actId="1076"/>
          <ac:picMkLst>
            <pc:docMk/>
            <pc:sldMk cId="794561116" sldId="1386"/>
            <ac:picMk id="33" creationId="{A3871EAC-2BAA-A1B6-C0F3-28AC09B86C3D}"/>
          </ac:picMkLst>
        </pc:picChg>
      </pc:sldChg>
      <pc:sldChg chg="addSp delSp modSp new mod">
        <pc:chgData name="不殿 理那" userId="d5476a1c-62f7-4ccc-a8ee-5324b517b4f3" providerId="ADAL" clId="{8E0B0ACC-59E9-4CC4-AA13-18FA0E3AD463}" dt="2023-09-28T05:47:14.245" v="3965"/>
        <pc:sldMkLst>
          <pc:docMk/>
          <pc:sldMk cId="3686287067" sldId="1387"/>
        </pc:sldMkLst>
        <pc:spChg chg="mod">
          <ac:chgData name="不殿 理那" userId="d5476a1c-62f7-4ccc-a8ee-5324b517b4f3" providerId="ADAL" clId="{8E0B0ACC-59E9-4CC4-AA13-18FA0E3AD463}" dt="2023-09-25T09:54:25.657" v="142" actId="20577"/>
          <ac:spMkLst>
            <pc:docMk/>
            <pc:sldMk cId="3686287067" sldId="1387"/>
            <ac:spMk id="2" creationId="{FA6D3AD2-88E2-D7F2-A5A2-09694D3359EE}"/>
          </ac:spMkLst>
        </pc:spChg>
        <pc:spChg chg="add del mod">
          <ac:chgData name="不殿 理那" userId="d5476a1c-62f7-4ccc-a8ee-5324b517b4f3" providerId="ADAL" clId="{8E0B0ACC-59E9-4CC4-AA13-18FA0E3AD463}" dt="2023-09-25T09:58:38.581" v="314"/>
          <ac:spMkLst>
            <pc:docMk/>
            <pc:sldMk cId="3686287067" sldId="1387"/>
            <ac:spMk id="3" creationId="{3245CCFC-464E-23A7-9F1A-716255B34482}"/>
          </ac:spMkLst>
        </pc:spChg>
        <pc:spChg chg="add mod">
          <ac:chgData name="不殿 理那" userId="d5476a1c-62f7-4ccc-a8ee-5324b517b4f3" providerId="ADAL" clId="{8E0B0ACC-59E9-4CC4-AA13-18FA0E3AD463}" dt="2023-09-27T01:18:58.509" v="1300" actId="20577"/>
          <ac:spMkLst>
            <pc:docMk/>
            <pc:sldMk cId="3686287067" sldId="1387"/>
            <ac:spMk id="4" creationId="{0A115B86-09BB-3646-DEE1-3C42A314928A}"/>
          </ac:spMkLst>
        </pc:spChg>
        <pc:spChg chg="add mod">
          <ac:chgData name="不殿 理那" userId="d5476a1c-62f7-4ccc-a8ee-5324b517b4f3" providerId="ADAL" clId="{8E0B0ACC-59E9-4CC4-AA13-18FA0E3AD463}" dt="2023-09-28T05:47:14.245" v="3965"/>
          <ac:spMkLst>
            <pc:docMk/>
            <pc:sldMk cId="3686287067" sldId="1387"/>
            <ac:spMk id="5" creationId="{1AB428A4-66AE-E344-7A2A-58A134E1A33A}"/>
          </ac:spMkLst>
        </pc:spChg>
      </pc:sldChg>
      <pc:sldChg chg="add del">
        <pc:chgData name="不殿 理那" userId="d5476a1c-62f7-4ccc-a8ee-5324b517b4f3" providerId="ADAL" clId="{8E0B0ACC-59E9-4CC4-AA13-18FA0E3AD463}" dt="2023-09-25T10:09:37.563" v="626" actId="47"/>
        <pc:sldMkLst>
          <pc:docMk/>
          <pc:sldMk cId="1748339827" sldId="1388"/>
        </pc:sldMkLst>
      </pc:sldChg>
      <pc:sldChg chg="add del">
        <pc:chgData name="不殿 理那" userId="d5476a1c-62f7-4ccc-a8ee-5324b517b4f3" providerId="ADAL" clId="{8E0B0ACC-59E9-4CC4-AA13-18FA0E3AD463}" dt="2023-09-25T10:09:35.924" v="625" actId="47"/>
        <pc:sldMkLst>
          <pc:docMk/>
          <pc:sldMk cId="2817314393" sldId="1389"/>
        </pc:sldMkLst>
      </pc:sldChg>
      <pc:sldChg chg="addSp modSp new mod">
        <pc:chgData name="不殿 理那" userId="d5476a1c-62f7-4ccc-a8ee-5324b517b4f3" providerId="ADAL" clId="{8E0B0ACC-59E9-4CC4-AA13-18FA0E3AD463}" dt="2023-09-25T10:09:33.303" v="624"/>
        <pc:sldMkLst>
          <pc:docMk/>
          <pc:sldMk cId="1044629154" sldId="1390"/>
        </pc:sldMkLst>
        <pc:spChg chg="mod">
          <ac:chgData name="不殿 理那" userId="d5476a1c-62f7-4ccc-a8ee-5324b517b4f3" providerId="ADAL" clId="{8E0B0ACC-59E9-4CC4-AA13-18FA0E3AD463}" dt="2023-09-25T10:09:25.516" v="623" actId="20577"/>
          <ac:spMkLst>
            <pc:docMk/>
            <pc:sldMk cId="1044629154" sldId="1390"/>
            <ac:spMk id="2" creationId="{3C565719-57AF-4ABE-FD83-1FB56B120095}"/>
          </ac:spMkLst>
        </pc:spChg>
        <pc:spChg chg="add mod">
          <ac:chgData name="不殿 理那" userId="d5476a1c-62f7-4ccc-a8ee-5324b517b4f3" providerId="ADAL" clId="{8E0B0ACC-59E9-4CC4-AA13-18FA0E3AD463}" dt="2023-09-25T10:09:33.303" v="624"/>
          <ac:spMkLst>
            <pc:docMk/>
            <pc:sldMk cId="1044629154" sldId="1390"/>
            <ac:spMk id="3" creationId="{955BDF05-B44E-57D5-E4F3-D45AAD1085D1}"/>
          </ac:spMkLst>
        </pc:spChg>
        <pc:spChg chg="add mod">
          <ac:chgData name="不殿 理那" userId="d5476a1c-62f7-4ccc-a8ee-5324b517b4f3" providerId="ADAL" clId="{8E0B0ACC-59E9-4CC4-AA13-18FA0E3AD463}" dt="2023-09-25T10:09:33.303" v="624"/>
          <ac:spMkLst>
            <pc:docMk/>
            <pc:sldMk cId="1044629154" sldId="1390"/>
            <ac:spMk id="4" creationId="{C445ADDD-5DDC-3A41-7380-DFB41203505F}"/>
          </ac:spMkLst>
        </pc:spChg>
        <pc:spChg chg="add mod">
          <ac:chgData name="不殿 理那" userId="d5476a1c-62f7-4ccc-a8ee-5324b517b4f3" providerId="ADAL" clId="{8E0B0ACC-59E9-4CC4-AA13-18FA0E3AD463}" dt="2023-09-25T10:09:33.303" v="624"/>
          <ac:spMkLst>
            <pc:docMk/>
            <pc:sldMk cId="1044629154" sldId="1390"/>
            <ac:spMk id="6" creationId="{8E8C63D5-922A-680D-3A89-7C1AE2DAC8C5}"/>
          </ac:spMkLst>
        </pc:spChg>
        <pc:graphicFrameChg chg="add mod">
          <ac:chgData name="不殿 理那" userId="d5476a1c-62f7-4ccc-a8ee-5324b517b4f3" providerId="ADAL" clId="{8E0B0ACC-59E9-4CC4-AA13-18FA0E3AD463}" dt="2023-09-25T10:09:33.303" v="624"/>
          <ac:graphicFrameMkLst>
            <pc:docMk/>
            <pc:sldMk cId="1044629154" sldId="1390"/>
            <ac:graphicFrameMk id="5" creationId="{6A25C68F-5558-690D-D5EC-639597F05A99}"/>
          </ac:graphicFrameMkLst>
        </pc:graphicFrameChg>
      </pc:sldChg>
      <pc:sldChg chg="addSp delSp modSp add mod">
        <pc:chgData name="不殿 理那" userId="d5476a1c-62f7-4ccc-a8ee-5324b517b4f3" providerId="ADAL" clId="{8E0B0ACC-59E9-4CC4-AA13-18FA0E3AD463}" dt="2023-09-27T09:23:34.349" v="3788"/>
        <pc:sldMkLst>
          <pc:docMk/>
          <pc:sldMk cId="1306948751" sldId="1391"/>
        </pc:sldMkLst>
        <pc:spChg chg="mod">
          <ac:chgData name="不殿 理那" userId="d5476a1c-62f7-4ccc-a8ee-5324b517b4f3" providerId="ADAL" clId="{8E0B0ACC-59E9-4CC4-AA13-18FA0E3AD463}" dt="2023-09-27T09:23:28.123" v="3787"/>
          <ac:spMkLst>
            <pc:docMk/>
            <pc:sldMk cId="1306948751" sldId="1391"/>
            <ac:spMk id="2" creationId="{FA6D3AD2-88E2-D7F2-A5A2-09694D3359EE}"/>
          </ac:spMkLst>
        </pc:spChg>
        <pc:spChg chg="add mod">
          <ac:chgData name="不殿 理那" userId="d5476a1c-62f7-4ccc-a8ee-5324b517b4f3" providerId="ADAL" clId="{8E0B0ACC-59E9-4CC4-AA13-18FA0E3AD463}" dt="2023-09-27T09:23:34.349" v="3788"/>
          <ac:spMkLst>
            <pc:docMk/>
            <pc:sldMk cId="1306948751" sldId="1391"/>
            <ac:spMk id="3" creationId="{C7F15FE4-73D2-BEBB-DD72-D4EF1C53106B}"/>
          </ac:spMkLst>
        </pc:spChg>
        <pc:spChg chg="del">
          <ac:chgData name="不殿 理那" userId="d5476a1c-62f7-4ccc-a8ee-5324b517b4f3" providerId="ADAL" clId="{8E0B0ACC-59E9-4CC4-AA13-18FA0E3AD463}" dt="2023-09-27T09:23:22.830" v="3786" actId="478"/>
          <ac:spMkLst>
            <pc:docMk/>
            <pc:sldMk cId="1306948751" sldId="1391"/>
            <ac:spMk id="4" creationId="{0A115B86-09BB-3646-DEE1-3C42A314928A}"/>
          </ac:spMkLst>
        </pc:spChg>
        <pc:spChg chg="del">
          <ac:chgData name="不殿 理那" userId="d5476a1c-62f7-4ccc-a8ee-5324b517b4f3" providerId="ADAL" clId="{8E0B0ACC-59E9-4CC4-AA13-18FA0E3AD463}" dt="2023-09-27T09:23:20.803" v="3785" actId="478"/>
          <ac:spMkLst>
            <pc:docMk/>
            <pc:sldMk cId="1306948751" sldId="1391"/>
            <ac:spMk id="5" creationId="{1AB428A4-66AE-E344-7A2A-58A134E1A33A}"/>
          </ac:spMkLst>
        </pc:spChg>
        <pc:spChg chg="add mod">
          <ac:chgData name="不殿 理那" userId="d5476a1c-62f7-4ccc-a8ee-5324b517b4f3" providerId="ADAL" clId="{8E0B0ACC-59E9-4CC4-AA13-18FA0E3AD463}" dt="2023-09-27T09:23:34.349" v="3788"/>
          <ac:spMkLst>
            <pc:docMk/>
            <pc:sldMk cId="1306948751" sldId="1391"/>
            <ac:spMk id="6" creationId="{6513EA16-C8F5-76AE-A7F9-631E9D118625}"/>
          </ac:spMkLst>
        </pc:spChg>
        <pc:spChg chg="add mod">
          <ac:chgData name="不殿 理那" userId="d5476a1c-62f7-4ccc-a8ee-5324b517b4f3" providerId="ADAL" clId="{8E0B0ACC-59E9-4CC4-AA13-18FA0E3AD463}" dt="2023-09-27T09:23:34.349" v="3788"/>
          <ac:spMkLst>
            <pc:docMk/>
            <pc:sldMk cId="1306948751" sldId="1391"/>
            <ac:spMk id="7" creationId="{060C2109-2573-4A77-CF41-BC0385DDFB5F}"/>
          </ac:spMkLst>
        </pc:spChg>
        <pc:spChg chg="add mod">
          <ac:chgData name="不殿 理那" userId="d5476a1c-62f7-4ccc-a8ee-5324b517b4f3" providerId="ADAL" clId="{8E0B0ACC-59E9-4CC4-AA13-18FA0E3AD463}" dt="2023-09-27T09:23:34.349" v="3788"/>
          <ac:spMkLst>
            <pc:docMk/>
            <pc:sldMk cId="1306948751" sldId="1391"/>
            <ac:spMk id="8" creationId="{3615B266-D6B9-D740-F437-0E2111C625ED}"/>
          </ac:spMkLst>
        </pc:spChg>
        <pc:spChg chg="add mod">
          <ac:chgData name="不殿 理那" userId="d5476a1c-62f7-4ccc-a8ee-5324b517b4f3" providerId="ADAL" clId="{8E0B0ACC-59E9-4CC4-AA13-18FA0E3AD463}" dt="2023-09-27T09:23:34.349" v="3788"/>
          <ac:spMkLst>
            <pc:docMk/>
            <pc:sldMk cId="1306948751" sldId="1391"/>
            <ac:spMk id="9" creationId="{2B1A57B3-4800-A8BA-8DEF-51AE0DF45230}"/>
          </ac:spMkLst>
        </pc:spChg>
        <pc:spChg chg="add mod">
          <ac:chgData name="不殿 理那" userId="d5476a1c-62f7-4ccc-a8ee-5324b517b4f3" providerId="ADAL" clId="{8E0B0ACC-59E9-4CC4-AA13-18FA0E3AD463}" dt="2023-09-27T09:23:34.349" v="3788"/>
          <ac:spMkLst>
            <pc:docMk/>
            <pc:sldMk cId="1306948751" sldId="1391"/>
            <ac:spMk id="10" creationId="{75E5CE83-56E6-CDCD-7FAB-9B0E16181419}"/>
          </ac:spMkLst>
        </pc:spChg>
        <pc:spChg chg="add mod">
          <ac:chgData name="不殿 理那" userId="d5476a1c-62f7-4ccc-a8ee-5324b517b4f3" providerId="ADAL" clId="{8E0B0ACC-59E9-4CC4-AA13-18FA0E3AD463}" dt="2023-09-27T09:23:34.349" v="3788"/>
          <ac:spMkLst>
            <pc:docMk/>
            <pc:sldMk cId="1306948751" sldId="1391"/>
            <ac:spMk id="11" creationId="{2933CBF1-45E6-529F-3252-922A1C776A56}"/>
          </ac:spMkLst>
        </pc:spChg>
        <pc:spChg chg="add mod">
          <ac:chgData name="不殿 理那" userId="d5476a1c-62f7-4ccc-a8ee-5324b517b4f3" providerId="ADAL" clId="{8E0B0ACC-59E9-4CC4-AA13-18FA0E3AD463}" dt="2023-09-27T09:23:34.349" v="3788"/>
          <ac:spMkLst>
            <pc:docMk/>
            <pc:sldMk cId="1306948751" sldId="1391"/>
            <ac:spMk id="12" creationId="{C68D9C9F-4ADB-A2A2-2C8E-62F6537EC866}"/>
          </ac:spMkLst>
        </pc:spChg>
        <pc:spChg chg="add mod">
          <ac:chgData name="不殿 理那" userId="d5476a1c-62f7-4ccc-a8ee-5324b517b4f3" providerId="ADAL" clId="{8E0B0ACC-59E9-4CC4-AA13-18FA0E3AD463}" dt="2023-09-27T09:23:34.349" v="3788"/>
          <ac:spMkLst>
            <pc:docMk/>
            <pc:sldMk cId="1306948751" sldId="1391"/>
            <ac:spMk id="13" creationId="{D59B69B8-B0CA-AFBD-65CD-1647A5FED0B4}"/>
          </ac:spMkLst>
        </pc:spChg>
        <pc:spChg chg="add mod">
          <ac:chgData name="不殿 理那" userId="d5476a1c-62f7-4ccc-a8ee-5324b517b4f3" providerId="ADAL" clId="{8E0B0ACC-59E9-4CC4-AA13-18FA0E3AD463}" dt="2023-09-27T09:23:34.349" v="3788"/>
          <ac:spMkLst>
            <pc:docMk/>
            <pc:sldMk cId="1306948751" sldId="1391"/>
            <ac:spMk id="14" creationId="{0F1DE886-B824-F525-64A1-7F43C63BDA18}"/>
          </ac:spMkLst>
        </pc:spChg>
        <pc:spChg chg="add mod">
          <ac:chgData name="不殿 理那" userId="d5476a1c-62f7-4ccc-a8ee-5324b517b4f3" providerId="ADAL" clId="{8E0B0ACC-59E9-4CC4-AA13-18FA0E3AD463}" dt="2023-09-27T09:23:34.349" v="3788"/>
          <ac:spMkLst>
            <pc:docMk/>
            <pc:sldMk cId="1306948751" sldId="1391"/>
            <ac:spMk id="15" creationId="{336B885F-D590-F3F0-A219-90B3D1A40069}"/>
          </ac:spMkLst>
        </pc:spChg>
      </pc:sldChg>
      <pc:sldMasterChg chg="delSldLayout modSldLayout">
        <pc:chgData name="不殿 理那" userId="d5476a1c-62f7-4ccc-a8ee-5324b517b4f3" providerId="ADAL" clId="{8E0B0ACC-59E9-4CC4-AA13-18FA0E3AD463}" dt="2023-09-27T09:23:40.040" v="3789" actId="47"/>
        <pc:sldMasterMkLst>
          <pc:docMk/>
          <pc:sldMasterMk cId="0" sldId="2147483648"/>
        </pc:sldMasterMkLst>
        <pc:sldLayoutChg chg="addSp delSp modSp mod">
          <pc:chgData name="不殿 理那" userId="d5476a1c-62f7-4ccc-a8ee-5324b517b4f3" providerId="ADAL" clId="{8E0B0ACC-59E9-4CC4-AA13-18FA0E3AD463}" dt="2023-09-27T01:46:52.586" v="1468" actId="167"/>
          <pc:sldLayoutMkLst>
            <pc:docMk/>
            <pc:sldMasterMk cId="0" sldId="2147483648"/>
            <pc:sldLayoutMk cId="70662443" sldId="2147483851"/>
          </pc:sldLayoutMkLst>
          <pc:picChg chg="add mod ord">
            <ac:chgData name="不殿 理那" userId="d5476a1c-62f7-4ccc-a8ee-5324b517b4f3" providerId="ADAL" clId="{8E0B0ACC-59E9-4CC4-AA13-18FA0E3AD463}" dt="2023-09-27T01:46:52.586" v="1468" actId="167"/>
            <ac:picMkLst>
              <pc:docMk/>
              <pc:sldMasterMk cId="0" sldId="2147483648"/>
              <pc:sldLayoutMk cId="70662443" sldId="2147483851"/>
              <ac:picMk id="2" creationId="{C5B680F9-4727-4D7E-286A-CD8169077937}"/>
            </ac:picMkLst>
          </pc:picChg>
          <pc:picChg chg="del">
            <ac:chgData name="不殿 理那" userId="d5476a1c-62f7-4ccc-a8ee-5324b517b4f3" providerId="ADAL" clId="{8E0B0ACC-59E9-4CC4-AA13-18FA0E3AD463}" dt="2023-09-27T01:46:47.824" v="1466" actId="478"/>
            <ac:picMkLst>
              <pc:docMk/>
              <pc:sldMasterMk cId="0" sldId="2147483648"/>
              <pc:sldLayoutMk cId="70662443" sldId="2147483851"/>
              <ac:picMk id="7" creationId="{708B9A5B-1E3C-9DFD-2322-0AC720490194}"/>
            </ac:picMkLst>
          </pc:picChg>
        </pc:sldLayoutChg>
        <pc:sldLayoutChg chg="addSp modSp mod">
          <pc:chgData name="不殿 理那" userId="d5476a1c-62f7-4ccc-a8ee-5324b517b4f3" providerId="ADAL" clId="{8E0B0ACC-59E9-4CC4-AA13-18FA0E3AD463}" dt="2023-09-27T01:45:10.190" v="1451" actId="1076"/>
          <pc:sldLayoutMkLst>
            <pc:docMk/>
            <pc:sldMasterMk cId="0" sldId="2147483648"/>
            <pc:sldLayoutMk cId="635985167" sldId="2147483853"/>
          </pc:sldLayoutMkLst>
          <pc:spChg chg="add mod">
            <ac:chgData name="不殿 理那" userId="d5476a1c-62f7-4ccc-a8ee-5324b517b4f3" providerId="ADAL" clId="{8E0B0ACC-59E9-4CC4-AA13-18FA0E3AD463}" dt="2023-09-27T01:45:10.190" v="1451" actId="1076"/>
            <ac:spMkLst>
              <pc:docMk/>
              <pc:sldMasterMk cId="0" sldId="2147483648"/>
              <pc:sldLayoutMk cId="635985167" sldId="2147483853"/>
              <ac:spMk id="2" creationId="{42B5D371-C330-6028-0435-E2A9B7034512}"/>
            </ac:spMkLst>
          </pc:spChg>
          <pc:cxnChg chg="add mod">
            <ac:chgData name="不殿 理那" userId="d5476a1c-62f7-4ccc-a8ee-5324b517b4f3" providerId="ADAL" clId="{8E0B0ACC-59E9-4CC4-AA13-18FA0E3AD463}" dt="2023-09-27T01:45:05.743" v="1450" actId="1076"/>
            <ac:cxnSpMkLst>
              <pc:docMk/>
              <pc:sldMasterMk cId="0" sldId="2147483648"/>
              <pc:sldLayoutMk cId="635985167" sldId="2147483853"/>
              <ac:cxnSpMk id="4" creationId="{EA6BF146-4BB3-AE8F-7A0A-4CEE8E57D812}"/>
            </ac:cxnSpMkLst>
          </pc:cxnChg>
        </pc:sldLayoutChg>
        <pc:sldLayoutChg chg="del">
          <pc:chgData name="不殿 理那" userId="d5476a1c-62f7-4ccc-a8ee-5324b517b4f3" providerId="ADAL" clId="{8E0B0ACC-59E9-4CC4-AA13-18FA0E3AD463}" dt="2023-09-25T10:09:39.066" v="627" actId="47"/>
          <pc:sldLayoutMkLst>
            <pc:docMk/>
            <pc:sldMasterMk cId="0" sldId="2147483648"/>
            <pc:sldLayoutMk cId="1201177105" sldId="2147483889"/>
          </pc:sldLayoutMkLst>
        </pc:sldLayoutChg>
        <pc:sldLayoutChg chg="addSp delSp modSp mod">
          <pc:chgData name="不殿 理那" userId="d5476a1c-62f7-4ccc-a8ee-5324b517b4f3" providerId="ADAL" clId="{8E0B0ACC-59E9-4CC4-AA13-18FA0E3AD463}" dt="2023-09-27T01:47:09.886" v="1471" actId="167"/>
          <pc:sldLayoutMkLst>
            <pc:docMk/>
            <pc:sldMasterMk cId="0" sldId="2147483648"/>
            <pc:sldLayoutMk cId="2442726545" sldId="2147483889"/>
          </pc:sldLayoutMkLst>
          <pc:picChg chg="add mod ord">
            <ac:chgData name="不殿 理那" userId="d5476a1c-62f7-4ccc-a8ee-5324b517b4f3" providerId="ADAL" clId="{8E0B0ACC-59E9-4CC4-AA13-18FA0E3AD463}" dt="2023-09-27T01:47:09.886" v="1471" actId="167"/>
            <ac:picMkLst>
              <pc:docMk/>
              <pc:sldMasterMk cId="0" sldId="2147483648"/>
              <pc:sldLayoutMk cId="2442726545" sldId="2147483889"/>
              <ac:picMk id="2" creationId="{9CA30541-FF41-0719-8F58-14F6A53A8501}"/>
            </ac:picMkLst>
          </pc:picChg>
          <pc:picChg chg="del">
            <ac:chgData name="不殿 理那" userId="d5476a1c-62f7-4ccc-a8ee-5324b517b4f3" providerId="ADAL" clId="{8E0B0ACC-59E9-4CC4-AA13-18FA0E3AD463}" dt="2023-09-27T01:47:06.917" v="1469" actId="478"/>
            <ac:picMkLst>
              <pc:docMk/>
              <pc:sldMasterMk cId="0" sldId="2147483648"/>
              <pc:sldLayoutMk cId="2442726545" sldId="2147483889"/>
              <ac:picMk id="7" creationId="{708B9A5B-1E3C-9DFD-2322-0AC720490194}"/>
            </ac:picMkLst>
          </pc:picChg>
        </pc:sldLayoutChg>
        <pc:sldLayoutChg chg="del">
          <pc:chgData name="不殿 理那" userId="d5476a1c-62f7-4ccc-a8ee-5324b517b4f3" providerId="ADAL" clId="{8E0B0ACC-59E9-4CC4-AA13-18FA0E3AD463}" dt="2023-09-27T01:48:40.494" v="1487" actId="47"/>
          <pc:sldLayoutMkLst>
            <pc:docMk/>
            <pc:sldMasterMk cId="0" sldId="2147483648"/>
            <pc:sldLayoutMk cId="2135237873" sldId="2147483890"/>
          </pc:sldLayoutMkLst>
        </pc:sldLayoutChg>
        <pc:sldLayoutChg chg="del">
          <pc:chgData name="不殿 理那" userId="d5476a1c-62f7-4ccc-a8ee-5324b517b4f3" providerId="ADAL" clId="{8E0B0ACC-59E9-4CC4-AA13-18FA0E3AD463}" dt="2023-09-27T09:23:40.040" v="3789" actId="47"/>
          <pc:sldLayoutMkLst>
            <pc:docMk/>
            <pc:sldMasterMk cId="0" sldId="2147483648"/>
            <pc:sldLayoutMk cId="1511363835" sldId="2147483893"/>
          </pc:sldLayoutMkLst>
        </pc:sldLayoutChg>
      </pc:sldMasterChg>
    </pc:docChg>
  </pc:docChgLst>
  <pc:docChgLst>
    <pc:chgData name="不殿 理那" userId="d5476a1c-62f7-4ccc-a8ee-5324b517b4f3" providerId="ADAL" clId="{0962F8DF-DEE9-4703-A73E-C568AED00DD7}"/>
    <pc:docChg chg="undo redo custSel addSld delSld modSld sldOrd modMainMaster">
      <pc:chgData name="不殿 理那" userId="d5476a1c-62f7-4ccc-a8ee-5324b517b4f3" providerId="ADAL" clId="{0962F8DF-DEE9-4703-A73E-C568AED00DD7}" dt="2023-09-05T09:45:49.983" v="1579" actId="167"/>
      <pc:docMkLst>
        <pc:docMk/>
      </pc:docMkLst>
      <pc:sldChg chg="delSp modSp mod">
        <pc:chgData name="不殿 理那" userId="d5476a1c-62f7-4ccc-a8ee-5324b517b4f3" providerId="ADAL" clId="{0962F8DF-DEE9-4703-A73E-C568AED00DD7}" dt="2023-09-05T09:36:58.258" v="1529" actId="478"/>
        <pc:sldMkLst>
          <pc:docMk/>
          <pc:sldMk cId="1939969783" sldId="544"/>
        </pc:sldMkLst>
        <pc:spChg chg="mod">
          <ac:chgData name="不殿 理那" userId="d5476a1c-62f7-4ccc-a8ee-5324b517b4f3" providerId="ADAL" clId="{0962F8DF-DEE9-4703-A73E-C568AED00DD7}" dt="2023-09-05T09:36:55.544" v="1528" actId="27636"/>
          <ac:spMkLst>
            <pc:docMk/>
            <pc:sldMk cId="1939969783" sldId="544"/>
            <ac:spMk id="5" creationId="{7ED2EAFB-70A2-1149-D10B-2512A3DBB9E4}"/>
          </ac:spMkLst>
        </pc:spChg>
        <pc:spChg chg="del">
          <ac:chgData name="不殿 理那" userId="d5476a1c-62f7-4ccc-a8ee-5324b517b4f3" providerId="ADAL" clId="{0962F8DF-DEE9-4703-A73E-C568AED00DD7}" dt="2023-09-05T09:36:58.258" v="1529" actId="478"/>
          <ac:spMkLst>
            <pc:docMk/>
            <pc:sldMk cId="1939969783" sldId="544"/>
            <ac:spMk id="6" creationId="{AACF3367-1B95-2E63-BD86-6D77340D0EAE}"/>
          </ac:spMkLst>
        </pc:spChg>
      </pc:sldChg>
      <pc:sldChg chg="addSp modSp mod">
        <pc:chgData name="不殿 理那" userId="d5476a1c-62f7-4ccc-a8ee-5324b517b4f3" providerId="ADAL" clId="{0962F8DF-DEE9-4703-A73E-C568AED00DD7}" dt="2023-09-05T09:33:21.817" v="1484" actId="20577"/>
        <pc:sldMkLst>
          <pc:docMk/>
          <pc:sldMk cId="660031691" sldId="567"/>
        </pc:sldMkLst>
        <pc:spChg chg="mod">
          <ac:chgData name="不殿 理那" userId="d5476a1c-62f7-4ccc-a8ee-5324b517b4f3" providerId="ADAL" clId="{0962F8DF-DEE9-4703-A73E-C568AED00DD7}" dt="2023-09-05T09:14:06.125" v="757" actId="14100"/>
          <ac:spMkLst>
            <pc:docMk/>
            <pc:sldMk cId="660031691" sldId="567"/>
            <ac:spMk id="2" creationId="{6442ABB6-D627-8D03-AC2D-E75B0E1A1A84}"/>
          </ac:spMkLst>
        </pc:spChg>
        <pc:spChg chg="add mod">
          <ac:chgData name="不殿 理那" userId="d5476a1c-62f7-4ccc-a8ee-5324b517b4f3" providerId="ADAL" clId="{0962F8DF-DEE9-4703-A73E-C568AED00DD7}" dt="2023-09-05T09:33:21.817" v="1484" actId="20577"/>
          <ac:spMkLst>
            <pc:docMk/>
            <pc:sldMk cId="660031691" sldId="567"/>
            <ac:spMk id="3" creationId="{877D9000-FC90-F890-39CD-E2CF1112C746}"/>
          </ac:spMkLst>
        </pc:spChg>
      </pc:sldChg>
      <pc:sldChg chg="del">
        <pc:chgData name="不殿 理那" userId="d5476a1c-62f7-4ccc-a8ee-5324b517b4f3" providerId="ADAL" clId="{0962F8DF-DEE9-4703-A73E-C568AED00DD7}" dt="2023-09-05T09:27:33.381" v="1158" actId="47"/>
        <pc:sldMkLst>
          <pc:docMk/>
          <pc:sldMk cId="2340827717" sldId="578"/>
        </pc:sldMkLst>
      </pc:sldChg>
      <pc:sldChg chg="del">
        <pc:chgData name="不殿 理那" userId="d5476a1c-62f7-4ccc-a8ee-5324b517b4f3" providerId="ADAL" clId="{0962F8DF-DEE9-4703-A73E-C568AED00DD7}" dt="2023-09-05T09:18:03.606" v="843" actId="47"/>
        <pc:sldMkLst>
          <pc:docMk/>
          <pc:sldMk cId="3027243230" sldId="1175"/>
        </pc:sldMkLst>
      </pc:sldChg>
      <pc:sldChg chg="modSp add mod">
        <pc:chgData name="不殿 理那" userId="d5476a1c-62f7-4ccc-a8ee-5324b517b4f3" providerId="ADAL" clId="{0962F8DF-DEE9-4703-A73E-C568AED00DD7}" dt="2023-09-05T09:29:10.525" v="1255" actId="20577"/>
        <pc:sldMkLst>
          <pc:docMk/>
          <pc:sldMk cId="2621915838" sldId="1194"/>
        </pc:sldMkLst>
        <pc:spChg chg="mod">
          <ac:chgData name="不殿 理那" userId="d5476a1c-62f7-4ccc-a8ee-5324b517b4f3" providerId="ADAL" clId="{0962F8DF-DEE9-4703-A73E-C568AED00DD7}" dt="2023-09-05T09:29:10.525" v="1255" actId="20577"/>
          <ac:spMkLst>
            <pc:docMk/>
            <pc:sldMk cId="2621915838" sldId="1194"/>
            <ac:spMk id="12" creationId="{7687B602-D331-DC4D-FC35-00582C6932D9}"/>
          </ac:spMkLst>
        </pc:spChg>
      </pc:sldChg>
      <pc:sldChg chg="modSp add mod">
        <pc:chgData name="不殿 理那" userId="d5476a1c-62f7-4ccc-a8ee-5324b517b4f3" providerId="ADAL" clId="{0962F8DF-DEE9-4703-A73E-C568AED00DD7}" dt="2023-09-05T09:28:25.057" v="1204" actId="20577"/>
        <pc:sldMkLst>
          <pc:docMk/>
          <pc:sldMk cId="3549040910" sldId="1324"/>
        </pc:sldMkLst>
        <pc:spChg chg="mod">
          <ac:chgData name="不殿 理那" userId="d5476a1c-62f7-4ccc-a8ee-5324b517b4f3" providerId="ADAL" clId="{0962F8DF-DEE9-4703-A73E-C568AED00DD7}" dt="2023-09-05T09:28:25.057" v="1204" actId="20577"/>
          <ac:spMkLst>
            <pc:docMk/>
            <pc:sldMk cId="3549040910" sldId="1324"/>
            <ac:spMk id="3" creationId="{ACA1C32E-0BA5-6EFA-C61B-510554E9FE68}"/>
          </ac:spMkLst>
        </pc:spChg>
        <pc:spChg chg="mod">
          <ac:chgData name="不殿 理那" userId="d5476a1c-62f7-4ccc-a8ee-5324b517b4f3" providerId="ADAL" clId="{0962F8DF-DEE9-4703-A73E-C568AED00DD7}" dt="2023-09-05T09:28:02.971" v="1173" actId="20577"/>
          <ac:spMkLst>
            <pc:docMk/>
            <pc:sldMk cId="3549040910" sldId="1324"/>
            <ac:spMk id="6" creationId="{ADCF0332-4BEC-EDC5-A927-D0F47CB34697}"/>
          </ac:spMkLst>
        </pc:spChg>
      </pc:sldChg>
      <pc:sldChg chg="addSp delSp modSp mod">
        <pc:chgData name="不殿 理那" userId="d5476a1c-62f7-4ccc-a8ee-5324b517b4f3" providerId="ADAL" clId="{0962F8DF-DEE9-4703-A73E-C568AED00DD7}" dt="2023-09-05T09:24:14.159" v="1101" actId="1035"/>
        <pc:sldMkLst>
          <pc:docMk/>
          <pc:sldMk cId="1071827315" sldId="1331"/>
        </pc:sldMkLst>
        <pc:spChg chg="mod">
          <ac:chgData name="不殿 理那" userId="d5476a1c-62f7-4ccc-a8ee-5324b517b4f3" providerId="ADAL" clId="{0962F8DF-DEE9-4703-A73E-C568AED00DD7}" dt="2023-09-05T09:17:06.888" v="822" actId="20577"/>
          <ac:spMkLst>
            <pc:docMk/>
            <pc:sldMk cId="1071827315" sldId="1331"/>
            <ac:spMk id="2" creationId="{72046C73-AE55-1683-2E86-E569EA540B98}"/>
          </ac:spMkLst>
        </pc:spChg>
        <pc:spChg chg="add del mod">
          <ac:chgData name="不殿 理那" userId="d5476a1c-62f7-4ccc-a8ee-5324b517b4f3" providerId="ADAL" clId="{0962F8DF-DEE9-4703-A73E-C568AED00DD7}" dt="2023-09-05T09:18:39.034" v="845" actId="478"/>
          <ac:spMkLst>
            <pc:docMk/>
            <pc:sldMk cId="1071827315" sldId="1331"/>
            <ac:spMk id="3" creationId="{D0B1AAFB-4214-42ED-987B-54CA7C03E351}"/>
          </ac:spMkLst>
        </pc:spChg>
        <pc:spChg chg="mod">
          <ac:chgData name="不殿 理那" userId="d5476a1c-62f7-4ccc-a8ee-5324b517b4f3" providerId="ADAL" clId="{0962F8DF-DEE9-4703-A73E-C568AED00DD7}" dt="2023-09-05T09:15:32.002" v="773"/>
          <ac:spMkLst>
            <pc:docMk/>
            <pc:sldMk cId="1071827315" sldId="1331"/>
            <ac:spMk id="4" creationId="{9193DF46-F344-B079-09CE-B304A63D1480}"/>
          </ac:spMkLst>
        </pc:spChg>
        <pc:spChg chg="add del mod">
          <ac:chgData name="不殿 理那" userId="d5476a1c-62f7-4ccc-a8ee-5324b517b4f3" providerId="ADAL" clId="{0962F8DF-DEE9-4703-A73E-C568AED00DD7}" dt="2023-09-05T09:18:46.791" v="847"/>
          <ac:spMkLst>
            <pc:docMk/>
            <pc:sldMk cId="1071827315" sldId="1331"/>
            <ac:spMk id="6" creationId="{E02B4A4A-C629-D215-0CD2-3084DE618F07}"/>
          </ac:spMkLst>
        </pc:spChg>
        <pc:spChg chg="mod">
          <ac:chgData name="不殿 理那" userId="d5476a1c-62f7-4ccc-a8ee-5324b517b4f3" providerId="ADAL" clId="{0962F8DF-DEE9-4703-A73E-C568AED00DD7}" dt="2023-09-05T09:17:13.602" v="837" actId="20577"/>
          <ac:spMkLst>
            <pc:docMk/>
            <pc:sldMk cId="1071827315" sldId="1331"/>
            <ac:spMk id="9" creationId="{D6629175-A12D-113E-5E99-676E16730564}"/>
          </ac:spMkLst>
        </pc:spChg>
        <pc:spChg chg="del">
          <ac:chgData name="不殿 理那" userId="d5476a1c-62f7-4ccc-a8ee-5324b517b4f3" providerId="ADAL" clId="{0962F8DF-DEE9-4703-A73E-C568AED00DD7}" dt="2023-09-05T09:15:36.727" v="774" actId="478"/>
          <ac:spMkLst>
            <pc:docMk/>
            <pc:sldMk cId="1071827315" sldId="1331"/>
            <ac:spMk id="10" creationId="{2535D0E7-0131-091A-AE01-03BAFA1B7A07}"/>
          </ac:spMkLst>
        </pc:spChg>
        <pc:spChg chg="del">
          <ac:chgData name="不殿 理那" userId="d5476a1c-62f7-4ccc-a8ee-5324b517b4f3" providerId="ADAL" clId="{0962F8DF-DEE9-4703-A73E-C568AED00DD7}" dt="2023-09-05T09:16:09.488" v="787" actId="478"/>
          <ac:spMkLst>
            <pc:docMk/>
            <pc:sldMk cId="1071827315" sldId="1331"/>
            <ac:spMk id="11" creationId="{73D114F9-FF69-329C-4C31-616F70E7FC79}"/>
          </ac:spMkLst>
        </pc:spChg>
        <pc:spChg chg="add del mod">
          <ac:chgData name="不殿 理那" userId="d5476a1c-62f7-4ccc-a8ee-5324b517b4f3" providerId="ADAL" clId="{0962F8DF-DEE9-4703-A73E-C568AED00DD7}" dt="2023-09-05T09:18:46.791" v="847"/>
          <ac:spMkLst>
            <pc:docMk/>
            <pc:sldMk cId="1071827315" sldId="1331"/>
            <ac:spMk id="12" creationId="{6F550207-699F-0405-7557-7AAF6FC02245}"/>
          </ac:spMkLst>
        </pc:spChg>
        <pc:spChg chg="mod">
          <ac:chgData name="不殿 理那" userId="d5476a1c-62f7-4ccc-a8ee-5324b517b4f3" providerId="ADAL" clId="{0962F8DF-DEE9-4703-A73E-C568AED00DD7}" dt="2023-09-05T09:18:40.576" v="846"/>
          <ac:spMkLst>
            <pc:docMk/>
            <pc:sldMk cId="1071827315" sldId="1331"/>
            <ac:spMk id="14" creationId="{84105E97-5ED1-DFD8-A348-13197E1911DD}"/>
          </ac:spMkLst>
        </pc:spChg>
        <pc:spChg chg="mod">
          <ac:chgData name="不殿 理那" userId="d5476a1c-62f7-4ccc-a8ee-5324b517b4f3" providerId="ADAL" clId="{0962F8DF-DEE9-4703-A73E-C568AED00DD7}" dt="2023-09-05T09:18:40.576" v="846"/>
          <ac:spMkLst>
            <pc:docMk/>
            <pc:sldMk cId="1071827315" sldId="1331"/>
            <ac:spMk id="16" creationId="{CA5505F0-0974-43A4-4990-22CCF6F0B172}"/>
          </ac:spMkLst>
        </pc:spChg>
        <pc:spChg chg="mod">
          <ac:chgData name="不殿 理那" userId="d5476a1c-62f7-4ccc-a8ee-5324b517b4f3" providerId="ADAL" clId="{0962F8DF-DEE9-4703-A73E-C568AED00DD7}" dt="2023-09-05T09:18:40.576" v="846"/>
          <ac:spMkLst>
            <pc:docMk/>
            <pc:sldMk cId="1071827315" sldId="1331"/>
            <ac:spMk id="19" creationId="{DD3077FD-9160-AB0A-146C-E72851294289}"/>
          </ac:spMkLst>
        </pc:spChg>
        <pc:spChg chg="mod">
          <ac:chgData name="不殿 理那" userId="d5476a1c-62f7-4ccc-a8ee-5324b517b4f3" providerId="ADAL" clId="{0962F8DF-DEE9-4703-A73E-C568AED00DD7}" dt="2023-09-05T09:18:40.576" v="846"/>
          <ac:spMkLst>
            <pc:docMk/>
            <pc:sldMk cId="1071827315" sldId="1331"/>
            <ac:spMk id="21" creationId="{1DBD0868-F3E8-F3FA-6C89-8305610134CB}"/>
          </ac:spMkLst>
        </pc:spChg>
        <pc:spChg chg="mod">
          <ac:chgData name="不殿 理那" userId="d5476a1c-62f7-4ccc-a8ee-5324b517b4f3" providerId="ADAL" clId="{0962F8DF-DEE9-4703-A73E-C568AED00DD7}" dt="2023-09-05T09:20:03.789" v="904" actId="20577"/>
          <ac:spMkLst>
            <pc:docMk/>
            <pc:sldMk cId="1071827315" sldId="1331"/>
            <ac:spMk id="23" creationId="{6589DFA0-D584-C81B-7CF0-F1F82DFF98A7}"/>
          </ac:spMkLst>
        </pc:spChg>
        <pc:spChg chg="del mod">
          <ac:chgData name="不殿 理那" userId="d5476a1c-62f7-4ccc-a8ee-5324b517b4f3" providerId="ADAL" clId="{0962F8DF-DEE9-4703-A73E-C568AED00DD7}" dt="2023-09-05T09:19:39.524" v="883" actId="478"/>
          <ac:spMkLst>
            <pc:docMk/>
            <pc:sldMk cId="1071827315" sldId="1331"/>
            <ac:spMk id="24" creationId="{1165A6CF-5B05-5A23-4992-4573C00A4E71}"/>
          </ac:spMkLst>
        </pc:spChg>
        <pc:spChg chg="add del mod">
          <ac:chgData name="不殿 理那" userId="d5476a1c-62f7-4ccc-a8ee-5324b517b4f3" providerId="ADAL" clId="{0962F8DF-DEE9-4703-A73E-C568AED00DD7}" dt="2023-09-05T09:18:46.791" v="847"/>
          <ac:spMkLst>
            <pc:docMk/>
            <pc:sldMk cId="1071827315" sldId="1331"/>
            <ac:spMk id="25" creationId="{2B490F89-36AF-F3AD-281C-410E6CF3200E}"/>
          </ac:spMkLst>
        </pc:spChg>
        <pc:spChg chg="add del mod">
          <ac:chgData name="不殿 理那" userId="d5476a1c-62f7-4ccc-a8ee-5324b517b4f3" providerId="ADAL" clId="{0962F8DF-DEE9-4703-A73E-C568AED00DD7}" dt="2023-09-05T09:18:46.791" v="847"/>
          <ac:spMkLst>
            <pc:docMk/>
            <pc:sldMk cId="1071827315" sldId="1331"/>
            <ac:spMk id="30" creationId="{2527870F-5ED2-619F-B330-C5188BEDC502}"/>
          </ac:spMkLst>
        </pc:spChg>
        <pc:spChg chg="mod">
          <ac:chgData name="不殿 理那" userId="d5476a1c-62f7-4ccc-a8ee-5324b517b4f3" providerId="ADAL" clId="{0962F8DF-DEE9-4703-A73E-C568AED00DD7}" dt="2023-09-05T09:18:40.576" v="846"/>
          <ac:spMkLst>
            <pc:docMk/>
            <pc:sldMk cId="1071827315" sldId="1331"/>
            <ac:spMk id="32" creationId="{3185531F-1295-6167-3619-3682A88651F0}"/>
          </ac:spMkLst>
        </pc:spChg>
        <pc:spChg chg="mod">
          <ac:chgData name="不殿 理那" userId="d5476a1c-62f7-4ccc-a8ee-5324b517b4f3" providerId="ADAL" clId="{0962F8DF-DEE9-4703-A73E-C568AED00DD7}" dt="2023-09-05T09:18:40.576" v="846"/>
          <ac:spMkLst>
            <pc:docMk/>
            <pc:sldMk cId="1071827315" sldId="1331"/>
            <ac:spMk id="34" creationId="{FEBA1CA4-7C18-9422-A9EC-88E72DF6CEF3}"/>
          </ac:spMkLst>
        </pc:spChg>
        <pc:spChg chg="add del mod">
          <ac:chgData name="不殿 理那" userId="d5476a1c-62f7-4ccc-a8ee-5324b517b4f3" providerId="ADAL" clId="{0962F8DF-DEE9-4703-A73E-C568AED00DD7}" dt="2023-09-05T09:18:46.791" v="847"/>
          <ac:spMkLst>
            <pc:docMk/>
            <pc:sldMk cId="1071827315" sldId="1331"/>
            <ac:spMk id="37" creationId="{42B724A0-E7E5-9AD1-C9E5-BEB38952689A}"/>
          </ac:spMkLst>
        </pc:spChg>
        <pc:spChg chg="add del mod">
          <ac:chgData name="不殿 理那" userId="d5476a1c-62f7-4ccc-a8ee-5324b517b4f3" providerId="ADAL" clId="{0962F8DF-DEE9-4703-A73E-C568AED00DD7}" dt="2023-09-05T09:18:46.791" v="847"/>
          <ac:spMkLst>
            <pc:docMk/>
            <pc:sldMk cId="1071827315" sldId="1331"/>
            <ac:spMk id="38" creationId="{1E94D8B9-3DAB-DB48-4034-4663372C5DBB}"/>
          </ac:spMkLst>
        </pc:spChg>
        <pc:spChg chg="add mod">
          <ac:chgData name="不殿 理那" userId="d5476a1c-62f7-4ccc-a8ee-5324b517b4f3" providerId="ADAL" clId="{0962F8DF-DEE9-4703-A73E-C568AED00DD7}" dt="2023-09-05T09:24:08.288" v="1079" actId="20577"/>
          <ac:spMkLst>
            <pc:docMk/>
            <pc:sldMk cId="1071827315" sldId="1331"/>
            <ac:spMk id="39" creationId="{3C51FF2A-48AB-38E7-8C64-1D774947888C}"/>
          </ac:spMkLst>
        </pc:spChg>
        <pc:spChg chg="add mod">
          <ac:chgData name="不殿 理那" userId="d5476a1c-62f7-4ccc-a8ee-5324b517b4f3" providerId="ADAL" clId="{0962F8DF-DEE9-4703-A73E-C568AED00DD7}" dt="2023-09-05T09:23:38.216" v="1050" actId="20577"/>
          <ac:spMkLst>
            <pc:docMk/>
            <pc:sldMk cId="1071827315" sldId="1331"/>
            <ac:spMk id="40" creationId="{E18256CB-9646-2B6F-F5B6-91AA53CA03CC}"/>
          </ac:spMkLst>
        </pc:spChg>
        <pc:spChg chg="add mod">
          <ac:chgData name="不殿 理那" userId="d5476a1c-62f7-4ccc-a8ee-5324b517b4f3" providerId="ADAL" clId="{0962F8DF-DEE9-4703-A73E-C568AED00DD7}" dt="2023-09-05T09:24:14.159" v="1101" actId="1035"/>
          <ac:spMkLst>
            <pc:docMk/>
            <pc:sldMk cId="1071827315" sldId="1331"/>
            <ac:spMk id="42" creationId="{1B9F376B-99C3-DC76-2E87-D05415691901}"/>
          </ac:spMkLst>
        </pc:spChg>
        <pc:spChg chg="mod">
          <ac:chgData name="不殿 理那" userId="d5476a1c-62f7-4ccc-a8ee-5324b517b4f3" providerId="ADAL" clId="{0962F8DF-DEE9-4703-A73E-C568AED00DD7}" dt="2023-09-05T09:20:59.053" v="970"/>
          <ac:spMkLst>
            <pc:docMk/>
            <pc:sldMk cId="1071827315" sldId="1331"/>
            <ac:spMk id="44" creationId="{81B63378-B63C-0AD3-F575-E7900C1BACC9}"/>
          </ac:spMkLst>
        </pc:spChg>
        <pc:spChg chg="add del mod">
          <ac:chgData name="不殿 理那" userId="d5476a1c-62f7-4ccc-a8ee-5324b517b4f3" providerId="ADAL" clId="{0962F8DF-DEE9-4703-A73E-C568AED00DD7}" dt="2023-09-05T09:21:08.925" v="975" actId="478"/>
          <ac:spMkLst>
            <pc:docMk/>
            <pc:sldMk cId="1071827315" sldId="1331"/>
            <ac:spMk id="46" creationId="{1DD7E452-3AF4-7C10-1A6A-387E7FD23503}"/>
          </ac:spMkLst>
        </pc:spChg>
        <pc:spChg chg="add mod">
          <ac:chgData name="不殿 理那" userId="d5476a1c-62f7-4ccc-a8ee-5324b517b4f3" providerId="ADAL" clId="{0962F8DF-DEE9-4703-A73E-C568AED00DD7}" dt="2023-09-05T09:24:14.159" v="1101" actId="1035"/>
          <ac:spMkLst>
            <pc:docMk/>
            <pc:sldMk cId="1071827315" sldId="1331"/>
            <ac:spMk id="47" creationId="{D56C2266-DBFD-B4EF-F3D5-3EE548BEC495}"/>
          </ac:spMkLst>
        </pc:spChg>
        <pc:spChg chg="add mod">
          <ac:chgData name="不殿 理那" userId="d5476a1c-62f7-4ccc-a8ee-5324b517b4f3" providerId="ADAL" clId="{0962F8DF-DEE9-4703-A73E-C568AED00DD7}" dt="2023-09-05T09:24:14.159" v="1101" actId="1035"/>
          <ac:spMkLst>
            <pc:docMk/>
            <pc:sldMk cId="1071827315" sldId="1331"/>
            <ac:spMk id="48" creationId="{F2F21222-51F5-4A7C-902E-F3DE8DEE047A}"/>
          </ac:spMkLst>
        </pc:spChg>
        <pc:spChg chg="add mod">
          <ac:chgData name="不殿 理那" userId="d5476a1c-62f7-4ccc-a8ee-5324b517b4f3" providerId="ADAL" clId="{0962F8DF-DEE9-4703-A73E-C568AED00DD7}" dt="2023-09-05T09:22:26.397" v="1021" actId="1037"/>
          <ac:spMkLst>
            <pc:docMk/>
            <pc:sldMk cId="1071827315" sldId="1331"/>
            <ac:spMk id="49" creationId="{779AA0F6-C72E-A3C5-09BF-0752300AA699}"/>
          </ac:spMkLst>
        </pc:spChg>
        <pc:spChg chg="add del mod">
          <ac:chgData name="不殿 理那" userId="d5476a1c-62f7-4ccc-a8ee-5324b517b4f3" providerId="ADAL" clId="{0962F8DF-DEE9-4703-A73E-C568AED00DD7}" dt="2023-09-05T09:22:13.047" v="990" actId="478"/>
          <ac:spMkLst>
            <pc:docMk/>
            <pc:sldMk cId="1071827315" sldId="1331"/>
            <ac:spMk id="50" creationId="{1BC6F436-A4F0-F056-5175-64FE779E3A13}"/>
          </ac:spMkLst>
        </pc:spChg>
        <pc:spChg chg="add mod">
          <ac:chgData name="不殿 理那" userId="d5476a1c-62f7-4ccc-a8ee-5324b517b4f3" providerId="ADAL" clId="{0962F8DF-DEE9-4703-A73E-C568AED00DD7}" dt="2023-09-05T09:22:26.397" v="1021" actId="1037"/>
          <ac:spMkLst>
            <pc:docMk/>
            <pc:sldMk cId="1071827315" sldId="1331"/>
            <ac:spMk id="51" creationId="{47B541A1-471C-581F-3AEA-F4696895E248}"/>
          </ac:spMkLst>
        </pc:spChg>
        <pc:spChg chg="add mod">
          <ac:chgData name="不殿 理那" userId="d5476a1c-62f7-4ccc-a8ee-5324b517b4f3" providerId="ADAL" clId="{0962F8DF-DEE9-4703-A73E-C568AED00DD7}" dt="2023-09-05T09:22:26.397" v="1021" actId="1037"/>
          <ac:spMkLst>
            <pc:docMk/>
            <pc:sldMk cId="1071827315" sldId="1331"/>
            <ac:spMk id="54" creationId="{3C92C3DE-23AC-1CF3-3F0D-6721C51AAC44}"/>
          </ac:spMkLst>
        </pc:spChg>
        <pc:grpChg chg="add del mod">
          <ac:chgData name="不殿 理那" userId="d5476a1c-62f7-4ccc-a8ee-5324b517b4f3" providerId="ADAL" clId="{0962F8DF-DEE9-4703-A73E-C568AED00DD7}" dt="2023-09-05T09:18:46.791" v="847"/>
          <ac:grpSpMkLst>
            <pc:docMk/>
            <pc:sldMk cId="1071827315" sldId="1331"/>
            <ac:grpSpMk id="13" creationId="{AFCA97F2-A6E5-40C9-884E-D25FF8B7743E}"/>
          </ac:grpSpMkLst>
        </pc:grpChg>
        <pc:grpChg chg="add del mod">
          <ac:chgData name="不殿 理那" userId="d5476a1c-62f7-4ccc-a8ee-5324b517b4f3" providerId="ADAL" clId="{0962F8DF-DEE9-4703-A73E-C568AED00DD7}" dt="2023-09-05T09:18:46.791" v="847"/>
          <ac:grpSpMkLst>
            <pc:docMk/>
            <pc:sldMk cId="1071827315" sldId="1331"/>
            <ac:grpSpMk id="18" creationId="{1794BE49-26B5-133F-D13F-7FAFEBE616E8}"/>
          </ac:grpSpMkLst>
        </pc:grpChg>
        <pc:grpChg chg="add del mod">
          <ac:chgData name="不殿 理那" userId="d5476a1c-62f7-4ccc-a8ee-5324b517b4f3" providerId="ADAL" clId="{0962F8DF-DEE9-4703-A73E-C568AED00DD7}" dt="2023-09-05T09:18:46.791" v="847"/>
          <ac:grpSpMkLst>
            <pc:docMk/>
            <pc:sldMk cId="1071827315" sldId="1331"/>
            <ac:grpSpMk id="31" creationId="{71079F88-E0FC-7B62-3312-95CF610704FA}"/>
          </ac:grpSpMkLst>
        </pc:grpChg>
        <pc:grpChg chg="add del mod">
          <ac:chgData name="不殿 理那" userId="d5476a1c-62f7-4ccc-a8ee-5324b517b4f3" providerId="ADAL" clId="{0962F8DF-DEE9-4703-A73E-C568AED00DD7}" dt="2023-09-05T09:21:11.259" v="976" actId="478"/>
          <ac:grpSpMkLst>
            <pc:docMk/>
            <pc:sldMk cId="1071827315" sldId="1331"/>
            <ac:grpSpMk id="43" creationId="{AF60B06E-92FE-51F9-8B3D-1B5EB94515A4}"/>
          </ac:grpSpMkLst>
        </pc:grpChg>
        <pc:graphicFrameChg chg="del">
          <ac:chgData name="不殿 理那" userId="d5476a1c-62f7-4ccc-a8ee-5324b517b4f3" providerId="ADAL" clId="{0962F8DF-DEE9-4703-A73E-C568AED00DD7}" dt="2023-09-05T09:16:09.488" v="787" actId="478"/>
          <ac:graphicFrameMkLst>
            <pc:docMk/>
            <pc:sldMk cId="1071827315" sldId="1331"/>
            <ac:graphicFrameMk id="5" creationId="{F9096605-B5E3-239B-5EBB-294C29332D48}"/>
          </ac:graphicFrameMkLst>
        </pc:graphicFrameChg>
        <pc:picChg chg="del">
          <ac:chgData name="不殿 理那" userId="d5476a1c-62f7-4ccc-a8ee-5324b517b4f3" providerId="ADAL" clId="{0962F8DF-DEE9-4703-A73E-C568AED00DD7}" dt="2023-09-05T09:16:41.358" v="812" actId="478"/>
          <ac:picMkLst>
            <pc:docMk/>
            <pc:sldMk cId="1071827315" sldId="1331"/>
            <ac:picMk id="17" creationId="{93698409-2892-A29C-2415-171DB664287D}"/>
          </ac:picMkLst>
        </pc:picChg>
        <pc:picChg chg="add del mod">
          <ac:chgData name="不殿 理那" userId="d5476a1c-62f7-4ccc-a8ee-5324b517b4f3" providerId="ADAL" clId="{0962F8DF-DEE9-4703-A73E-C568AED00DD7}" dt="2023-09-05T09:18:46.791" v="847"/>
          <ac:picMkLst>
            <pc:docMk/>
            <pc:sldMk cId="1071827315" sldId="1331"/>
            <ac:picMk id="35" creationId="{0C544263-6E47-9EED-4ED4-423184FA4A64}"/>
          </ac:picMkLst>
        </pc:picChg>
        <pc:picChg chg="add del mod">
          <ac:chgData name="不殿 理那" userId="d5476a1c-62f7-4ccc-a8ee-5324b517b4f3" providerId="ADAL" clId="{0962F8DF-DEE9-4703-A73E-C568AED00DD7}" dt="2023-09-05T09:18:46.791" v="847"/>
          <ac:picMkLst>
            <pc:docMk/>
            <pc:sldMk cId="1071827315" sldId="1331"/>
            <ac:picMk id="36" creationId="{14B91A3B-6089-F8EB-326B-65A9D9C2C4F9}"/>
          </ac:picMkLst>
        </pc:picChg>
        <pc:picChg chg="add mod">
          <ac:chgData name="不殿 理那" userId="d5476a1c-62f7-4ccc-a8ee-5324b517b4f3" providerId="ADAL" clId="{0962F8DF-DEE9-4703-A73E-C568AED00DD7}" dt="2023-09-05T09:22:26.397" v="1021" actId="1037"/>
          <ac:picMkLst>
            <pc:docMk/>
            <pc:sldMk cId="1071827315" sldId="1331"/>
            <ac:picMk id="52" creationId="{EE28457C-26AB-DF92-EF3B-0E04418DBBC8}"/>
          </ac:picMkLst>
        </pc:picChg>
        <pc:picChg chg="add mod">
          <ac:chgData name="不殿 理那" userId="d5476a1c-62f7-4ccc-a8ee-5324b517b4f3" providerId="ADAL" clId="{0962F8DF-DEE9-4703-A73E-C568AED00DD7}" dt="2023-09-05T09:22:26.397" v="1021" actId="1037"/>
          <ac:picMkLst>
            <pc:docMk/>
            <pc:sldMk cId="1071827315" sldId="1331"/>
            <ac:picMk id="53" creationId="{5349353F-7F3C-7A09-FA0D-48F832D7FF3E}"/>
          </ac:picMkLst>
        </pc:picChg>
        <pc:cxnChg chg="del">
          <ac:chgData name="不殿 理那" userId="d5476a1c-62f7-4ccc-a8ee-5324b517b4f3" providerId="ADAL" clId="{0962F8DF-DEE9-4703-A73E-C568AED00DD7}" dt="2023-09-05T09:16:09.488" v="787" actId="478"/>
          <ac:cxnSpMkLst>
            <pc:docMk/>
            <pc:sldMk cId="1071827315" sldId="1331"/>
            <ac:cxnSpMk id="8" creationId="{001034E6-CB72-7756-96D6-07AEC9EF022D}"/>
          </ac:cxnSpMkLst>
        </pc:cxnChg>
        <pc:cxnChg chg="mod">
          <ac:chgData name="不殿 理那" userId="d5476a1c-62f7-4ccc-a8ee-5324b517b4f3" providerId="ADAL" clId="{0962F8DF-DEE9-4703-A73E-C568AED00DD7}" dt="2023-09-05T09:18:40.576" v="846"/>
          <ac:cxnSpMkLst>
            <pc:docMk/>
            <pc:sldMk cId="1071827315" sldId="1331"/>
            <ac:cxnSpMk id="15" creationId="{3C684721-BABE-1DB9-99E1-A8BC9FDCCCEF}"/>
          </ac:cxnSpMkLst>
        </pc:cxnChg>
        <pc:cxnChg chg="mod">
          <ac:chgData name="不殿 理那" userId="d5476a1c-62f7-4ccc-a8ee-5324b517b4f3" providerId="ADAL" clId="{0962F8DF-DEE9-4703-A73E-C568AED00DD7}" dt="2023-09-05T09:18:40.576" v="846"/>
          <ac:cxnSpMkLst>
            <pc:docMk/>
            <pc:sldMk cId="1071827315" sldId="1331"/>
            <ac:cxnSpMk id="20" creationId="{8B899491-5DC5-AFED-18DE-B386C6086531}"/>
          </ac:cxnSpMkLst>
        </pc:cxnChg>
        <pc:cxnChg chg="mod">
          <ac:chgData name="不殿 理那" userId="d5476a1c-62f7-4ccc-a8ee-5324b517b4f3" providerId="ADAL" clId="{0962F8DF-DEE9-4703-A73E-C568AED00DD7}" dt="2023-09-05T09:18:40.576" v="846"/>
          <ac:cxnSpMkLst>
            <pc:docMk/>
            <pc:sldMk cId="1071827315" sldId="1331"/>
            <ac:cxnSpMk id="33" creationId="{F9EEF2C9-051B-E64E-5502-16F7C68FA24E}"/>
          </ac:cxnSpMkLst>
        </pc:cxnChg>
        <pc:cxnChg chg="add mod">
          <ac:chgData name="不殿 理那" userId="d5476a1c-62f7-4ccc-a8ee-5324b517b4f3" providerId="ADAL" clId="{0962F8DF-DEE9-4703-A73E-C568AED00DD7}" dt="2023-09-05T09:24:14.159" v="1101" actId="1035"/>
          <ac:cxnSpMkLst>
            <pc:docMk/>
            <pc:sldMk cId="1071827315" sldId="1331"/>
            <ac:cxnSpMk id="41" creationId="{27DB66E8-C9F3-9975-30ED-A1BB16194065}"/>
          </ac:cxnSpMkLst>
        </pc:cxnChg>
        <pc:cxnChg chg="mod">
          <ac:chgData name="不殿 理那" userId="d5476a1c-62f7-4ccc-a8ee-5324b517b4f3" providerId="ADAL" clId="{0962F8DF-DEE9-4703-A73E-C568AED00DD7}" dt="2023-09-05T09:20:59.053" v="970"/>
          <ac:cxnSpMkLst>
            <pc:docMk/>
            <pc:sldMk cId="1071827315" sldId="1331"/>
            <ac:cxnSpMk id="45" creationId="{194B6776-77C0-4EB9-D50C-3DF48DCD6693}"/>
          </ac:cxnSpMkLst>
        </pc:cxnChg>
      </pc:sldChg>
      <pc:sldChg chg="del">
        <pc:chgData name="不殿 理那" userId="d5476a1c-62f7-4ccc-a8ee-5324b517b4f3" providerId="ADAL" clId="{0962F8DF-DEE9-4703-A73E-C568AED00DD7}" dt="2023-09-05T09:30:17.650" v="1290" actId="47"/>
        <pc:sldMkLst>
          <pc:docMk/>
          <pc:sldMk cId="467673052" sldId="1332"/>
        </pc:sldMkLst>
      </pc:sldChg>
      <pc:sldChg chg="del">
        <pc:chgData name="不殿 理那" userId="d5476a1c-62f7-4ccc-a8ee-5324b517b4f3" providerId="ADAL" clId="{0962F8DF-DEE9-4703-A73E-C568AED00DD7}" dt="2023-09-05T09:17:56.299" v="842" actId="47"/>
        <pc:sldMkLst>
          <pc:docMk/>
          <pc:sldMk cId="3550003363" sldId="1334"/>
        </pc:sldMkLst>
      </pc:sldChg>
      <pc:sldChg chg="del">
        <pc:chgData name="不殿 理那" userId="d5476a1c-62f7-4ccc-a8ee-5324b517b4f3" providerId="ADAL" clId="{0962F8DF-DEE9-4703-A73E-C568AED00DD7}" dt="2023-09-05T09:17:50.582" v="841" actId="47"/>
        <pc:sldMkLst>
          <pc:docMk/>
          <pc:sldMk cId="1713011553" sldId="1367"/>
        </pc:sldMkLst>
      </pc:sldChg>
      <pc:sldChg chg="addSp delSp modSp mod">
        <pc:chgData name="不殿 理那" userId="d5476a1c-62f7-4ccc-a8ee-5324b517b4f3" providerId="ADAL" clId="{0962F8DF-DEE9-4703-A73E-C568AED00DD7}" dt="2023-09-05T09:44:59.879" v="1576"/>
        <pc:sldMkLst>
          <pc:docMk/>
          <pc:sldMk cId="1882683417" sldId="1369"/>
        </pc:sldMkLst>
        <pc:spChg chg="mod">
          <ac:chgData name="不殿 理那" userId="d5476a1c-62f7-4ccc-a8ee-5324b517b4f3" providerId="ADAL" clId="{0962F8DF-DEE9-4703-A73E-C568AED00DD7}" dt="2023-09-05T09:38:07.875" v="1540" actId="20577"/>
          <ac:spMkLst>
            <pc:docMk/>
            <pc:sldMk cId="1882683417" sldId="1369"/>
            <ac:spMk id="5" creationId="{F7BB2724-FBD2-6E66-550D-1FAF6DB2A1F0}"/>
          </ac:spMkLst>
        </pc:spChg>
        <pc:picChg chg="add mod">
          <ac:chgData name="不殿 理那" userId="d5476a1c-62f7-4ccc-a8ee-5324b517b4f3" providerId="ADAL" clId="{0962F8DF-DEE9-4703-A73E-C568AED00DD7}" dt="2023-09-05T09:44:59.879" v="1576"/>
          <ac:picMkLst>
            <pc:docMk/>
            <pc:sldMk cId="1882683417" sldId="1369"/>
            <ac:picMk id="3" creationId="{2EAB1D24-5A35-A80A-F6E7-72FE0C041FDA}"/>
          </ac:picMkLst>
        </pc:picChg>
        <pc:picChg chg="del">
          <ac:chgData name="不殿 理那" userId="d5476a1c-62f7-4ccc-a8ee-5324b517b4f3" providerId="ADAL" clId="{0962F8DF-DEE9-4703-A73E-C568AED00DD7}" dt="2023-09-05T09:38:02.451" v="1539" actId="478"/>
          <ac:picMkLst>
            <pc:docMk/>
            <pc:sldMk cId="1882683417" sldId="1369"/>
            <ac:picMk id="9" creationId="{9DAC83DA-5E77-7B7F-EC61-C1C6F10CA3E1}"/>
          </ac:picMkLst>
        </pc:picChg>
      </pc:sldChg>
      <pc:sldChg chg="addSp delSp modSp mod">
        <pc:chgData name="不殿 理那" userId="d5476a1c-62f7-4ccc-a8ee-5324b517b4f3" providerId="ADAL" clId="{0962F8DF-DEE9-4703-A73E-C568AED00DD7}" dt="2023-09-05T01:28:45.405" v="442" actId="20577"/>
        <pc:sldMkLst>
          <pc:docMk/>
          <pc:sldMk cId="3464147674" sldId="1373"/>
        </pc:sldMkLst>
        <pc:spChg chg="mod">
          <ac:chgData name="不殿 理那" userId="d5476a1c-62f7-4ccc-a8ee-5324b517b4f3" providerId="ADAL" clId="{0962F8DF-DEE9-4703-A73E-C568AED00DD7}" dt="2023-09-05T01:15:31.698" v="51" actId="20577"/>
          <ac:spMkLst>
            <pc:docMk/>
            <pc:sldMk cId="3464147674" sldId="1373"/>
            <ac:spMk id="6" creationId="{CD15860A-BBA7-CBB0-7E28-2F450D5D6868}"/>
          </ac:spMkLst>
        </pc:spChg>
        <pc:spChg chg="add del mod">
          <ac:chgData name="不殿 理那" userId="d5476a1c-62f7-4ccc-a8ee-5324b517b4f3" providerId="ADAL" clId="{0962F8DF-DEE9-4703-A73E-C568AED00DD7}" dt="2023-09-05T01:27:45.488" v="366" actId="1076"/>
          <ac:spMkLst>
            <pc:docMk/>
            <pc:sldMk cId="3464147674" sldId="1373"/>
            <ac:spMk id="8" creationId="{22D71F45-2355-1AFC-ED7C-E192C001C59A}"/>
          </ac:spMkLst>
        </pc:spChg>
        <pc:graphicFrameChg chg="add mod modGraphic">
          <ac:chgData name="不殿 理那" userId="d5476a1c-62f7-4ccc-a8ee-5324b517b4f3" providerId="ADAL" clId="{0962F8DF-DEE9-4703-A73E-C568AED00DD7}" dt="2023-09-05T01:28:45.405" v="442" actId="20577"/>
          <ac:graphicFrameMkLst>
            <pc:docMk/>
            <pc:sldMk cId="3464147674" sldId="1373"/>
            <ac:graphicFrameMk id="3" creationId="{22C9762E-B7D7-CCFE-DC7A-9247ACB003DD}"/>
          </ac:graphicFrameMkLst>
        </pc:graphicFrameChg>
        <pc:graphicFrameChg chg="del modGraphic">
          <ac:chgData name="不殿 理那" userId="d5476a1c-62f7-4ccc-a8ee-5324b517b4f3" providerId="ADAL" clId="{0962F8DF-DEE9-4703-A73E-C568AED00DD7}" dt="2023-09-05T01:27:36.145" v="363" actId="478"/>
          <ac:graphicFrameMkLst>
            <pc:docMk/>
            <pc:sldMk cId="3464147674" sldId="1373"/>
            <ac:graphicFrameMk id="4" creationId="{B8F7289E-ADC8-FC8A-44A8-7CBB603DCD42}"/>
          </ac:graphicFrameMkLst>
        </pc:graphicFrameChg>
      </pc:sldChg>
      <pc:sldChg chg="addSp delSp modSp mod">
        <pc:chgData name="不殿 理那" userId="d5476a1c-62f7-4ccc-a8ee-5324b517b4f3" providerId="ADAL" clId="{0962F8DF-DEE9-4703-A73E-C568AED00DD7}" dt="2023-09-05T09:29:36.020" v="1271" actId="20577"/>
        <pc:sldMkLst>
          <pc:docMk/>
          <pc:sldMk cId="3812341852" sldId="1377"/>
        </pc:sldMkLst>
        <pc:spChg chg="mod">
          <ac:chgData name="不殿 理那" userId="d5476a1c-62f7-4ccc-a8ee-5324b517b4f3" providerId="ADAL" clId="{0962F8DF-DEE9-4703-A73E-C568AED00DD7}" dt="2023-09-05T01:31:15.977" v="582" actId="20577"/>
          <ac:spMkLst>
            <pc:docMk/>
            <pc:sldMk cId="3812341852" sldId="1377"/>
            <ac:spMk id="2" creationId="{72046C73-AE55-1683-2E86-E569EA540B98}"/>
          </ac:spMkLst>
        </pc:spChg>
        <pc:spChg chg="mod">
          <ac:chgData name="不殿 理那" userId="d5476a1c-62f7-4ccc-a8ee-5324b517b4f3" providerId="ADAL" clId="{0962F8DF-DEE9-4703-A73E-C568AED00DD7}" dt="2023-09-05T01:20:06.431" v="197" actId="20577"/>
          <ac:spMkLst>
            <pc:docMk/>
            <pc:sldMk cId="3812341852" sldId="1377"/>
            <ac:spMk id="6" creationId="{6BFB0891-11FD-0374-5A10-1F075912794B}"/>
          </ac:spMkLst>
        </pc:spChg>
        <pc:spChg chg="add mod">
          <ac:chgData name="不殿 理那" userId="d5476a1c-62f7-4ccc-a8ee-5324b517b4f3" providerId="ADAL" clId="{0962F8DF-DEE9-4703-A73E-C568AED00DD7}" dt="2023-09-05T01:17:55.444" v="140" actId="20577"/>
          <ac:spMkLst>
            <pc:docMk/>
            <pc:sldMk cId="3812341852" sldId="1377"/>
            <ac:spMk id="8" creationId="{B7771C80-1265-B272-B1A3-500FA7EF92CA}"/>
          </ac:spMkLst>
        </pc:spChg>
        <pc:spChg chg="mod">
          <ac:chgData name="不殿 理那" userId="d5476a1c-62f7-4ccc-a8ee-5324b517b4f3" providerId="ADAL" clId="{0962F8DF-DEE9-4703-A73E-C568AED00DD7}" dt="2023-09-05T01:16:41.134" v="116" actId="20577"/>
          <ac:spMkLst>
            <pc:docMk/>
            <pc:sldMk cId="3812341852" sldId="1377"/>
            <ac:spMk id="46" creationId="{6FF8E8AD-707F-D109-582C-B598E460649B}"/>
          </ac:spMkLst>
        </pc:spChg>
        <pc:spChg chg="mod">
          <ac:chgData name="不殿 理那" userId="d5476a1c-62f7-4ccc-a8ee-5324b517b4f3" providerId="ADAL" clId="{0962F8DF-DEE9-4703-A73E-C568AED00DD7}" dt="2023-09-05T01:20:29.729" v="238" actId="14100"/>
          <ac:spMkLst>
            <pc:docMk/>
            <pc:sldMk cId="3812341852" sldId="1377"/>
            <ac:spMk id="47" creationId="{E46E2184-2516-FAC5-AF60-8A5E5B9CFBE9}"/>
          </ac:spMkLst>
        </pc:spChg>
        <pc:spChg chg="mod">
          <ac:chgData name="不殿 理那" userId="d5476a1c-62f7-4ccc-a8ee-5324b517b4f3" providerId="ADAL" clId="{0962F8DF-DEE9-4703-A73E-C568AED00DD7}" dt="2023-09-05T02:02:26.750" v="709" actId="5793"/>
          <ac:spMkLst>
            <pc:docMk/>
            <pc:sldMk cId="3812341852" sldId="1377"/>
            <ac:spMk id="48" creationId="{0BD4F697-A7C0-D30C-7EA3-EA2134474E7A}"/>
          </ac:spMkLst>
        </pc:spChg>
        <pc:spChg chg="mod">
          <ac:chgData name="不殿 理那" userId="d5476a1c-62f7-4ccc-a8ee-5324b517b4f3" providerId="ADAL" clId="{0962F8DF-DEE9-4703-A73E-C568AED00DD7}" dt="2023-09-05T01:20:46.628" v="280" actId="1035"/>
          <ac:spMkLst>
            <pc:docMk/>
            <pc:sldMk cId="3812341852" sldId="1377"/>
            <ac:spMk id="49" creationId="{BC0B2C04-2412-7051-7F1F-218578D81851}"/>
          </ac:spMkLst>
        </pc:spChg>
        <pc:spChg chg="mod">
          <ac:chgData name="不殿 理那" userId="d5476a1c-62f7-4ccc-a8ee-5324b517b4f3" providerId="ADAL" clId="{0962F8DF-DEE9-4703-A73E-C568AED00DD7}" dt="2023-09-05T01:29:01.692" v="444" actId="20577"/>
          <ac:spMkLst>
            <pc:docMk/>
            <pc:sldMk cId="3812341852" sldId="1377"/>
            <ac:spMk id="50" creationId="{8587701D-7D75-3BAD-7469-48DE69924289}"/>
          </ac:spMkLst>
        </pc:spChg>
        <pc:spChg chg="mod">
          <ac:chgData name="不殿 理那" userId="d5476a1c-62f7-4ccc-a8ee-5324b517b4f3" providerId="ADAL" clId="{0962F8DF-DEE9-4703-A73E-C568AED00DD7}" dt="2023-09-05T01:21:15.594" v="309" actId="1036"/>
          <ac:spMkLst>
            <pc:docMk/>
            <pc:sldMk cId="3812341852" sldId="1377"/>
            <ac:spMk id="57" creationId="{998D13C4-AA66-9D46-BBB4-74D9C43B7A5B}"/>
          </ac:spMkLst>
        </pc:spChg>
        <pc:spChg chg="mod">
          <ac:chgData name="不殿 理那" userId="d5476a1c-62f7-4ccc-a8ee-5324b517b4f3" providerId="ADAL" clId="{0962F8DF-DEE9-4703-A73E-C568AED00DD7}" dt="2023-09-05T01:20:36.759" v="259" actId="1035"/>
          <ac:spMkLst>
            <pc:docMk/>
            <pc:sldMk cId="3812341852" sldId="1377"/>
            <ac:spMk id="58" creationId="{ECD339BF-37D2-A604-F5A1-999E68EE961B}"/>
          </ac:spMkLst>
        </pc:spChg>
        <pc:spChg chg="mod">
          <ac:chgData name="不殿 理那" userId="d5476a1c-62f7-4ccc-a8ee-5324b517b4f3" providerId="ADAL" clId="{0962F8DF-DEE9-4703-A73E-C568AED00DD7}" dt="2023-09-05T01:20:14.657" v="207" actId="1035"/>
          <ac:spMkLst>
            <pc:docMk/>
            <pc:sldMk cId="3812341852" sldId="1377"/>
            <ac:spMk id="59" creationId="{FDF7A1F3-84B5-77A6-C847-0D36939D2656}"/>
          </ac:spMkLst>
        </pc:spChg>
        <pc:spChg chg="mod">
          <ac:chgData name="不殿 理那" userId="d5476a1c-62f7-4ccc-a8ee-5324b517b4f3" providerId="ADAL" clId="{0962F8DF-DEE9-4703-A73E-C568AED00DD7}" dt="2023-09-05T09:29:36.020" v="1271" actId="20577"/>
          <ac:spMkLst>
            <pc:docMk/>
            <pc:sldMk cId="3812341852" sldId="1377"/>
            <ac:spMk id="62" creationId="{A12D1CA4-93BB-59BC-1BDA-82C61C68B377}"/>
          </ac:spMkLst>
        </pc:spChg>
        <pc:spChg chg="mod">
          <ac:chgData name="不殿 理那" userId="d5476a1c-62f7-4ccc-a8ee-5324b517b4f3" providerId="ADAL" clId="{0962F8DF-DEE9-4703-A73E-C568AED00DD7}" dt="2023-09-05T01:31:43.446" v="587" actId="20577"/>
          <ac:spMkLst>
            <pc:docMk/>
            <pc:sldMk cId="3812341852" sldId="1377"/>
            <ac:spMk id="63" creationId="{25CCD9DF-06BD-1D10-1BD7-F9A5F4951D10}"/>
          </ac:spMkLst>
        </pc:spChg>
        <pc:picChg chg="del">
          <ac:chgData name="不殿 理那" userId="d5476a1c-62f7-4ccc-a8ee-5324b517b4f3" providerId="ADAL" clId="{0962F8DF-DEE9-4703-A73E-C568AED00DD7}" dt="2023-09-05T01:17:32.003" v="130" actId="478"/>
          <ac:picMkLst>
            <pc:docMk/>
            <pc:sldMk cId="3812341852" sldId="1377"/>
            <ac:picMk id="3" creationId="{0188D325-62CD-49D6-BF6F-9C0CA88D560C}"/>
          </ac:picMkLst>
        </pc:picChg>
        <pc:picChg chg="del">
          <ac:chgData name="不殿 理那" userId="d5476a1c-62f7-4ccc-a8ee-5324b517b4f3" providerId="ADAL" clId="{0962F8DF-DEE9-4703-A73E-C568AED00DD7}" dt="2023-09-05T01:17:14.456" v="120" actId="478"/>
          <ac:picMkLst>
            <pc:docMk/>
            <pc:sldMk cId="3812341852" sldId="1377"/>
            <ac:picMk id="4" creationId="{8D535168-B278-F899-A1E1-3299781DFA4A}"/>
          </ac:picMkLst>
        </pc:picChg>
        <pc:picChg chg="add mod">
          <ac:chgData name="不殿 理那" userId="d5476a1c-62f7-4ccc-a8ee-5324b517b4f3" providerId="ADAL" clId="{0962F8DF-DEE9-4703-A73E-C568AED00DD7}" dt="2023-09-05T01:17:30.905" v="129" actId="1076"/>
          <ac:picMkLst>
            <pc:docMk/>
            <pc:sldMk cId="3812341852" sldId="1377"/>
            <ac:picMk id="5" creationId="{761987A4-0DCD-7F2A-DA99-90F25C80C227}"/>
          </ac:picMkLst>
        </pc:picChg>
        <pc:picChg chg="add mod">
          <ac:chgData name="不殿 理那" userId="d5476a1c-62f7-4ccc-a8ee-5324b517b4f3" providerId="ADAL" clId="{0962F8DF-DEE9-4703-A73E-C568AED00DD7}" dt="2023-09-05T01:17:41.522" v="134" actId="1076"/>
          <ac:picMkLst>
            <pc:docMk/>
            <pc:sldMk cId="3812341852" sldId="1377"/>
            <ac:picMk id="7" creationId="{55CC2103-BFE4-CA54-9F3C-0E1B4AE63A83}"/>
          </ac:picMkLst>
        </pc:picChg>
        <pc:picChg chg="del">
          <ac:chgData name="不殿 理那" userId="d5476a1c-62f7-4ccc-a8ee-5324b517b4f3" providerId="ADAL" clId="{0962F8DF-DEE9-4703-A73E-C568AED00DD7}" dt="2023-09-05T01:17:44.797" v="135" actId="478"/>
          <ac:picMkLst>
            <pc:docMk/>
            <pc:sldMk cId="3812341852" sldId="1377"/>
            <ac:picMk id="11" creationId="{150557FB-45AA-1044-7E1A-D07874EEFE6D}"/>
          </ac:picMkLst>
        </pc:picChg>
        <pc:cxnChg chg="mod">
          <ac:chgData name="不殿 理那" userId="d5476a1c-62f7-4ccc-a8ee-5324b517b4f3" providerId="ADAL" clId="{0962F8DF-DEE9-4703-A73E-C568AED00DD7}" dt="2023-09-05T01:20:22.078" v="223" actId="1035"/>
          <ac:cxnSpMkLst>
            <pc:docMk/>
            <pc:sldMk cId="3812341852" sldId="1377"/>
            <ac:cxnSpMk id="53" creationId="{971ADE36-40A2-D867-B210-0DD408D2F67E}"/>
          </ac:cxnSpMkLst>
        </pc:cxnChg>
        <pc:cxnChg chg="mod">
          <ac:chgData name="不殿 理那" userId="d5476a1c-62f7-4ccc-a8ee-5324b517b4f3" providerId="ADAL" clId="{0962F8DF-DEE9-4703-A73E-C568AED00DD7}" dt="2023-09-05T01:20:46.628" v="280" actId="1035"/>
          <ac:cxnSpMkLst>
            <pc:docMk/>
            <pc:sldMk cId="3812341852" sldId="1377"/>
            <ac:cxnSpMk id="54" creationId="{F536A4E9-E683-8380-4576-9D5A98F0094D}"/>
          </ac:cxnSpMkLst>
        </pc:cxnChg>
        <pc:cxnChg chg="mod">
          <ac:chgData name="不殿 理那" userId="d5476a1c-62f7-4ccc-a8ee-5324b517b4f3" providerId="ADAL" clId="{0962F8DF-DEE9-4703-A73E-C568AED00DD7}" dt="2023-09-05T01:20:54.342" v="287" actId="1036"/>
          <ac:cxnSpMkLst>
            <pc:docMk/>
            <pc:sldMk cId="3812341852" sldId="1377"/>
            <ac:cxnSpMk id="55" creationId="{91D6CDF5-699B-F356-5B52-376E4F1973FD}"/>
          </ac:cxnSpMkLst>
        </pc:cxnChg>
      </pc:sldChg>
      <pc:sldChg chg="modSp mod">
        <pc:chgData name="不殿 理那" userId="d5476a1c-62f7-4ccc-a8ee-5324b517b4f3" providerId="ADAL" clId="{0962F8DF-DEE9-4703-A73E-C568AED00DD7}" dt="2023-09-05T09:27:14.694" v="1157" actId="20577"/>
        <pc:sldMkLst>
          <pc:docMk/>
          <pc:sldMk cId="3106457902" sldId="1379"/>
        </pc:sldMkLst>
        <pc:graphicFrameChg chg="mod modGraphic">
          <ac:chgData name="不殿 理那" userId="d5476a1c-62f7-4ccc-a8ee-5324b517b4f3" providerId="ADAL" clId="{0962F8DF-DEE9-4703-A73E-C568AED00DD7}" dt="2023-09-05T09:27:14.694" v="1157" actId="20577"/>
          <ac:graphicFrameMkLst>
            <pc:docMk/>
            <pc:sldMk cId="3106457902" sldId="1379"/>
            <ac:graphicFrameMk id="6" creationId="{29B6669F-251E-A8FC-F330-C0E015FCAE92}"/>
          </ac:graphicFrameMkLst>
        </pc:graphicFrameChg>
      </pc:sldChg>
      <pc:sldChg chg="del">
        <pc:chgData name="不殿 理那" userId="d5476a1c-62f7-4ccc-a8ee-5324b517b4f3" providerId="ADAL" clId="{0962F8DF-DEE9-4703-A73E-C568AED00DD7}" dt="2023-09-05T09:27:35.337" v="1159" actId="47"/>
        <pc:sldMkLst>
          <pc:docMk/>
          <pc:sldMk cId="3184965536" sldId="1380"/>
        </pc:sldMkLst>
      </pc:sldChg>
      <pc:sldChg chg="del">
        <pc:chgData name="不殿 理那" userId="d5476a1c-62f7-4ccc-a8ee-5324b517b4f3" providerId="ADAL" clId="{0962F8DF-DEE9-4703-A73E-C568AED00DD7}" dt="2023-09-05T09:27:36.250" v="1160" actId="47"/>
        <pc:sldMkLst>
          <pc:docMk/>
          <pc:sldMk cId="1748010906" sldId="1381"/>
        </pc:sldMkLst>
      </pc:sldChg>
      <pc:sldChg chg="del">
        <pc:chgData name="不殿 理那" userId="d5476a1c-62f7-4ccc-a8ee-5324b517b4f3" providerId="ADAL" clId="{0962F8DF-DEE9-4703-A73E-C568AED00DD7}" dt="2023-09-05T09:27:36.839" v="1161" actId="47"/>
        <pc:sldMkLst>
          <pc:docMk/>
          <pc:sldMk cId="2377437441" sldId="1382"/>
        </pc:sldMkLst>
      </pc:sldChg>
      <pc:sldChg chg="del">
        <pc:chgData name="不殿 理那" userId="d5476a1c-62f7-4ccc-a8ee-5324b517b4f3" providerId="ADAL" clId="{0962F8DF-DEE9-4703-A73E-C568AED00DD7}" dt="2023-09-05T09:27:37.396" v="1162" actId="47"/>
        <pc:sldMkLst>
          <pc:docMk/>
          <pc:sldMk cId="3042904887" sldId="1383"/>
        </pc:sldMkLst>
      </pc:sldChg>
      <pc:sldChg chg="addSp delSp modSp mod">
        <pc:chgData name="不殿 理那" userId="d5476a1c-62f7-4ccc-a8ee-5324b517b4f3" providerId="ADAL" clId="{0962F8DF-DEE9-4703-A73E-C568AED00DD7}" dt="2023-09-05T09:25:02.377" v="1139" actId="20577"/>
        <pc:sldMkLst>
          <pc:docMk/>
          <pc:sldMk cId="1647515489" sldId="1384"/>
        </pc:sldMkLst>
        <pc:spChg chg="mod">
          <ac:chgData name="不殿 理那" userId="d5476a1c-62f7-4ccc-a8ee-5324b517b4f3" providerId="ADAL" clId="{0962F8DF-DEE9-4703-A73E-C568AED00DD7}" dt="2023-09-05T09:25:02.377" v="1139" actId="20577"/>
          <ac:spMkLst>
            <pc:docMk/>
            <pc:sldMk cId="1647515489" sldId="1384"/>
            <ac:spMk id="2" creationId="{72046C73-AE55-1683-2E86-E569EA540B98}"/>
          </ac:spMkLst>
        </pc:spChg>
        <pc:spChg chg="mod">
          <ac:chgData name="不殿 理那" userId="d5476a1c-62f7-4ccc-a8ee-5324b517b4f3" providerId="ADAL" clId="{0962F8DF-DEE9-4703-A73E-C568AED00DD7}" dt="2023-09-05T09:24:39.740" v="1115" actId="20577"/>
          <ac:spMkLst>
            <pc:docMk/>
            <pc:sldMk cId="1647515489" sldId="1384"/>
            <ac:spMk id="4" creationId="{20B1F31B-68AB-5D25-4BE5-A7152420AC51}"/>
          </ac:spMkLst>
        </pc:spChg>
        <pc:spChg chg="add del mod">
          <ac:chgData name="不殿 理那" userId="d5476a1c-62f7-4ccc-a8ee-5324b517b4f3" providerId="ADAL" clId="{0962F8DF-DEE9-4703-A73E-C568AED00DD7}" dt="2023-09-05T09:24:35.802" v="1104" actId="478"/>
          <ac:spMkLst>
            <pc:docMk/>
            <pc:sldMk cId="1647515489" sldId="1384"/>
            <ac:spMk id="5" creationId="{E6F82816-D497-2C31-AEFD-541A84B0620F}"/>
          </ac:spMkLst>
        </pc:spChg>
        <pc:spChg chg="mod">
          <ac:chgData name="不殿 理那" userId="d5476a1c-62f7-4ccc-a8ee-5324b517b4f3" providerId="ADAL" clId="{0962F8DF-DEE9-4703-A73E-C568AED00DD7}" dt="2023-09-05T09:24:49.115" v="1134" actId="20577"/>
          <ac:spMkLst>
            <pc:docMk/>
            <pc:sldMk cId="1647515489" sldId="1384"/>
            <ac:spMk id="23" creationId="{C24D5C38-BA89-84C8-5B70-AD06B1D37C08}"/>
          </ac:spMkLst>
        </pc:spChg>
        <pc:graphicFrameChg chg="add mod">
          <ac:chgData name="不殿 理那" userId="d5476a1c-62f7-4ccc-a8ee-5324b517b4f3" providerId="ADAL" clId="{0962F8DF-DEE9-4703-A73E-C568AED00DD7}" dt="2023-09-05T09:24:44.383" v="1125" actId="1036"/>
          <ac:graphicFrameMkLst>
            <pc:docMk/>
            <pc:sldMk cId="1647515489" sldId="1384"/>
            <ac:graphicFrameMk id="3" creationId="{3BD9310D-C73E-E127-3906-486A20D6A53C}"/>
          </ac:graphicFrameMkLst>
        </pc:graphicFrameChg>
        <pc:graphicFrameChg chg="del">
          <ac:chgData name="不殿 理那" userId="d5476a1c-62f7-4ccc-a8ee-5324b517b4f3" providerId="ADAL" clId="{0962F8DF-DEE9-4703-A73E-C568AED00DD7}" dt="2023-09-05T09:24:19.601" v="1102" actId="478"/>
          <ac:graphicFrameMkLst>
            <pc:docMk/>
            <pc:sldMk cId="1647515489" sldId="1384"/>
            <ac:graphicFrameMk id="7" creationId="{F951DE30-9D4E-64EB-BCBE-F1449AD12673}"/>
          </ac:graphicFrameMkLst>
        </pc:graphicFrameChg>
      </pc:sldChg>
      <pc:sldChg chg="del">
        <pc:chgData name="不殿 理那" userId="d5476a1c-62f7-4ccc-a8ee-5324b517b4f3" providerId="ADAL" clId="{0962F8DF-DEE9-4703-A73E-C568AED00DD7}" dt="2023-09-05T09:18:05.739" v="844" actId="47"/>
        <pc:sldMkLst>
          <pc:docMk/>
          <pc:sldMk cId="3772009935" sldId="1385"/>
        </pc:sldMkLst>
      </pc:sldChg>
      <pc:sldChg chg="delSp modSp add mod ord">
        <pc:chgData name="不殿 理那" userId="d5476a1c-62f7-4ccc-a8ee-5324b517b4f3" providerId="ADAL" clId="{0962F8DF-DEE9-4703-A73E-C568AED00DD7}" dt="2023-09-05T09:29:49.923" v="1289" actId="20577"/>
        <pc:sldMkLst>
          <pc:docMk/>
          <pc:sldMk cId="794561116" sldId="1386"/>
        </pc:sldMkLst>
        <pc:spChg chg="mod">
          <ac:chgData name="不殿 理那" userId="d5476a1c-62f7-4ccc-a8ee-5324b517b4f3" providerId="ADAL" clId="{0962F8DF-DEE9-4703-A73E-C568AED00DD7}" dt="2023-09-05T01:29:13.673" v="451"/>
          <ac:spMkLst>
            <pc:docMk/>
            <pc:sldMk cId="794561116" sldId="1386"/>
            <ac:spMk id="2" creationId="{72046C73-AE55-1683-2E86-E569EA540B98}"/>
          </ac:spMkLst>
        </pc:spChg>
        <pc:spChg chg="del">
          <ac:chgData name="不殿 理那" userId="d5476a1c-62f7-4ccc-a8ee-5324b517b4f3" providerId="ADAL" clId="{0962F8DF-DEE9-4703-A73E-C568AED00DD7}" dt="2023-09-05T01:29:36.676" v="468" actId="478"/>
          <ac:spMkLst>
            <pc:docMk/>
            <pc:sldMk cId="794561116" sldId="1386"/>
            <ac:spMk id="6" creationId="{6BFB0891-11FD-0374-5A10-1F075912794B}"/>
          </ac:spMkLst>
        </pc:spChg>
        <pc:spChg chg="mod">
          <ac:chgData name="不殿 理那" userId="d5476a1c-62f7-4ccc-a8ee-5324b517b4f3" providerId="ADAL" clId="{0962F8DF-DEE9-4703-A73E-C568AED00DD7}" dt="2023-09-05T02:02:30.907" v="711" actId="6549"/>
          <ac:spMkLst>
            <pc:docMk/>
            <pc:sldMk cId="794561116" sldId="1386"/>
            <ac:spMk id="48" creationId="{0BD4F697-A7C0-D30C-7EA3-EA2134474E7A}"/>
          </ac:spMkLst>
        </pc:spChg>
        <pc:spChg chg="mod">
          <ac:chgData name="不殿 理那" userId="d5476a1c-62f7-4ccc-a8ee-5324b517b4f3" providerId="ADAL" clId="{0962F8DF-DEE9-4703-A73E-C568AED00DD7}" dt="2023-09-05T01:29:21.352" v="455" actId="20577"/>
          <ac:spMkLst>
            <pc:docMk/>
            <pc:sldMk cId="794561116" sldId="1386"/>
            <ac:spMk id="50" creationId="{8587701D-7D75-3BAD-7469-48DE69924289}"/>
          </ac:spMkLst>
        </pc:spChg>
        <pc:spChg chg="mod">
          <ac:chgData name="不殿 理那" userId="d5476a1c-62f7-4ccc-a8ee-5324b517b4f3" providerId="ADAL" clId="{0962F8DF-DEE9-4703-A73E-C568AED00DD7}" dt="2023-09-05T09:25:34.405" v="1151" actId="1038"/>
          <ac:spMkLst>
            <pc:docMk/>
            <pc:sldMk cId="794561116" sldId="1386"/>
            <ac:spMk id="52" creationId="{EC1A7333-C60D-BCDE-19EA-0F833F5C38C5}"/>
          </ac:spMkLst>
        </pc:spChg>
        <pc:spChg chg="mod">
          <ac:chgData name="不殿 理那" userId="d5476a1c-62f7-4ccc-a8ee-5324b517b4f3" providerId="ADAL" clId="{0962F8DF-DEE9-4703-A73E-C568AED00DD7}" dt="2023-09-05T01:30:13.420" v="535" actId="1036"/>
          <ac:spMkLst>
            <pc:docMk/>
            <pc:sldMk cId="794561116" sldId="1386"/>
            <ac:spMk id="61" creationId="{5D9798FA-CCF0-3D8D-4F91-68C75C5A7369}"/>
          </ac:spMkLst>
        </pc:spChg>
        <pc:spChg chg="mod">
          <ac:chgData name="不殿 理那" userId="d5476a1c-62f7-4ccc-a8ee-5324b517b4f3" providerId="ADAL" clId="{0962F8DF-DEE9-4703-A73E-C568AED00DD7}" dt="2023-09-05T09:29:49.923" v="1289" actId="20577"/>
          <ac:spMkLst>
            <pc:docMk/>
            <pc:sldMk cId="794561116" sldId="1386"/>
            <ac:spMk id="62" creationId="{A12D1CA4-93BB-59BC-1BDA-82C61C68B377}"/>
          </ac:spMkLst>
        </pc:spChg>
        <pc:spChg chg="mod">
          <ac:chgData name="不殿 理那" userId="d5476a1c-62f7-4ccc-a8ee-5324b517b4f3" providerId="ADAL" clId="{0962F8DF-DEE9-4703-A73E-C568AED00DD7}" dt="2023-09-05T01:30:26.756" v="553" actId="20577"/>
          <ac:spMkLst>
            <pc:docMk/>
            <pc:sldMk cId="794561116" sldId="1386"/>
            <ac:spMk id="63" creationId="{25CCD9DF-06BD-1D10-1BD7-F9A5F4951D10}"/>
          </ac:spMkLst>
        </pc:spChg>
        <pc:spChg chg="mod">
          <ac:chgData name="不殿 理那" userId="d5476a1c-62f7-4ccc-a8ee-5324b517b4f3" providerId="ADAL" clId="{0962F8DF-DEE9-4703-A73E-C568AED00DD7}" dt="2023-09-05T01:29:53.009" v="521" actId="1036"/>
          <ac:spMkLst>
            <pc:docMk/>
            <pc:sldMk cId="794561116" sldId="1386"/>
            <ac:spMk id="64" creationId="{E65E3061-1241-2046-74D8-8258DD3FFA91}"/>
          </ac:spMkLst>
        </pc:spChg>
        <pc:cxnChg chg="mod">
          <ac:chgData name="不殿 理那" userId="d5476a1c-62f7-4ccc-a8ee-5324b517b4f3" providerId="ADAL" clId="{0962F8DF-DEE9-4703-A73E-C568AED00DD7}" dt="2023-09-05T01:30:13.420" v="535" actId="1036"/>
          <ac:cxnSpMkLst>
            <pc:docMk/>
            <pc:sldMk cId="794561116" sldId="1386"/>
            <ac:cxnSpMk id="56" creationId="{D74CE1CE-535E-B6A7-5823-D83B90AA44DA}"/>
          </ac:cxnSpMkLst>
        </pc:cxnChg>
      </pc:sldChg>
      <pc:sldMasterChg chg="addSldLayout delSldLayout modSldLayout">
        <pc:chgData name="不殿 理那" userId="d5476a1c-62f7-4ccc-a8ee-5324b517b4f3" providerId="ADAL" clId="{0962F8DF-DEE9-4703-A73E-C568AED00DD7}" dt="2023-09-05T09:45:49.983" v="1579" actId="167"/>
        <pc:sldMasterMkLst>
          <pc:docMk/>
          <pc:sldMasterMk cId="0" sldId="2147483648"/>
        </pc:sldMasterMkLst>
        <pc:sldLayoutChg chg="addSp delSp modSp mod">
          <pc:chgData name="不殿 理那" userId="d5476a1c-62f7-4ccc-a8ee-5324b517b4f3" providerId="ADAL" clId="{0962F8DF-DEE9-4703-A73E-C568AED00DD7}" dt="2023-09-05T09:45:49.983" v="1579" actId="167"/>
          <pc:sldLayoutMkLst>
            <pc:docMk/>
            <pc:sldMasterMk cId="0" sldId="2147483648"/>
            <pc:sldLayoutMk cId="2504830580" sldId="2147483852"/>
          </pc:sldLayoutMkLst>
          <pc:picChg chg="del">
            <ac:chgData name="不殿 理那" userId="d5476a1c-62f7-4ccc-a8ee-5324b517b4f3" providerId="ADAL" clId="{0962F8DF-DEE9-4703-A73E-C568AED00DD7}" dt="2023-09-05T09:45:46.408" v="1577" actId="478"/>
            <ac:picMkLst>
              <pc:docMk/>
              <pc:sldMasterMk cId="0" sldId="2147483648"/>
              <pc:sldLayoutMk cId="2504830580" sldId="2147483852"/>
              <ac:picMk id="3" creationId="{A52EC963-FF80-2A0D-D631-36C3311A3CD5}"/>
            </ac:picMkLst>
          </pc:picChg>
          <pc:picChg chg="add mod ord">
            <ac:chgData name="不殿 理那" userId="d5476a1c-62f7-4ccc-a8ee-5324b517b4f3" providerId="ADAL" clId="{0962F8DF-DEE9-4703-A73E-C568AED00DD7}" dt="2023-09-05T09:45:49.983" v="1579" actId="167"/>
            <ac:picMkLst>
              <pc:docMk/>
              <pc:sldMasterMk cId="0" sldId="2147483648"/>
              <pc:sldLayoutMk cId="2504830580" sldId="2147483852"/>
              <ac:picMk id="5" creationId="{F435CC71-4883-A307-5706-151E526A8656}"/>
            </ac:picMkLst>
          </pc:picChg>
        </pc:sldLayoutChg>
        <pc:sldLayoutChg chg="addSp delSp modSp mod">
          <pc:chgData name="不殿 理那" userId="d5476a1c-62f7-4ccc-a8ee-5324b517b4f3" providerId="ADAL" clId="{0962F8DF-DEE9-4703-A73E-C568AED00DD7}" dt="2023-09-05T09:37:08.248" v="1532" actId="478"/>
          <pc:sldLayoutMkLst>
            <pc:docMk/>
            <pc:sldMasterMk cId="0" sldId="2147483648"/>
            <pc:sldLayoutMk cId="635985167" sldId="2147483853"/>
          </pc:sldLayoutMkLst>
          <pc:spChg chg="del">
            <ac:chgData name="不殿 理那" userId="d5476a1c-62f7-4ccc-a8ee-5324b517b4f3" providerId="ADAL" clId="{0962F8DF-DEE9-4703-A73E-C568AED00DD7}" dt="2023-09-05T09:35:40.055" v="1505" actId="478"/>
            <ac:spMkLst>
              <pc:docMk/>
              <pc:sldMasterMk cId="0" sldId="2147483648"/>
              <pc:sldLayoutMk cId="635985167" sldId="2147483853"/>
              <ac:spMk id="2" creationId="{1F9CA21B-89CE-E6D1-5E7D-83B06924DB61}"/>
            </ac:spMkLst>
          </pc:spChg>
          <pc:spChg chg="del">
            <ac:chgData name="不殿 理那" userId="d5476a1c-62f7-4ccc-a8ee-5324b517b4f3" providerId="ADAL" clId="{0962F8DF-DEE9-4703-A73E-C568AED00DD7}" dt="2023-09-05T09:37:06.781" v="1531" actId="478"/>
            <ac:spMkLst>
              <pc:docMk/>
              <pc:sldMasterMk cId="0" sldId="2147483648"/>
              <pc:sldLayoutMk cId="635985167" sldId="2147483853"/>
              <ac:spMk id="4" creationId="{E76259C9-200E-30BA-777E-51FB86C548A1}"/>
            </ac:spMkLst>
          </pc:spChg>
          <pc:spChg chg="del">
            <ac:chgData name="不殿 理那" userId="d5476a1c-62f7-4ccc-a8ee-5324b517b4f3" providerId="ADAL" clId="{0962F8DF-DEE9-4703-A73E-C568AED00DD7}" dt="2023-09-05T09:37:08.248" v="1532" actId="478"/>
            <ac:spMkLst>
              <pc:docMk/>
              <pc:sldMasterMk cId="0" sldId="2147483648"/>
              <pc:sldLayoutMk cId="635985167" sldId="2147483853"/>
              <ac:spMk id="8" creationId="{CE643BBD-6DA4-63BD-BF0C-E46EBE0225EE}"/>
            </ac:spMkLst>
          </pc:spChg>
          <pc:spChg chg="add mod">
            <ac:chgData name="不殿 理那" userId="d5476a1c-62f7-4ccc-a8ee-5324b517b4f3" providerId="ADAL" clId="{0962F8DF-DEE9-4703-A73E-C568AED00DD7}" dt="2023-09-05T09:35:40.466" v="1506"/>
            <ac:spMkLst>
              <pc:docMk/>
              <pc:sldMasterMk cId="0" sldId="2147483648"/>
              <pc:sldLayoutMk cId="635985167" sldId="2147483853"/>
              <ac:spMk id="11" creationId="{F096ED17-44DB-6AD3-01F3-FECB6333E21D}"/>
            </ac:spMkLst>
          </pc:spChg>
          <pc:spChg chg="mod">
            <ac:chgData name="不殿 理那" userId="d5476a1c-62f7-4ccc-a8ee-5324b517b4f3" providerId="ADAL" clId="{0962F8DF-DEE9-4703-A73E-C568AED00DD7}" dt="2023-09-05T09:36:37.225" v="1523" actId="1038"/>
            <ac:spMkLst>
              <pc:docMk/>
              <pc:sldMasterMk cId="0" sldId="2147483648"/>
              <pc:sldLayoutMk cId="635985167" sldId="2147483853"/>
              <ac:spMk id="63" creationId="{8BE9F5E8-392E-BBFA-613F-81E2FE1DAB23}"/>
            </ac:spMkLst>
          </pc:spChg>
          <pc:picChg chg="add del mod ord">
            <ac:chgData name="不殿 理那" userId="d5476a1c-62f7-4ccc-a8ee-5324b517b4f3" providerId="ADAL" clId="{0962F8DF-DEE9-4703-A73E-C568AED00DD7}" dt="2023-09-05T09:34:34.010" v="1495"/>
            <ac:picMkLst>
              <pc:docMk/>
              <pc:sldMasterMk cId="0" sldId="2147483648"/>
              <pc:sldLayoutMk cId="635985167" sldId="2147483853"/>
              <ac:picMk id="9" creationId="{FBBA947A-5D12-0F1D-3F82-CD804C0F0A53}"/>
            </ac:picMkLst>
          </pc:picChg>
          <pc:picChg chg="add mod ord">
            <ac:chgData name="不殿 理那" userId="d5476a1c-62f7-4ccc-a8ee-5324b517b4f3" providerId="ADAL" clId="{0962F8DF-DEE9-4703-A73E-C568AED00DD7}" dt="2023-09-05T09:35:49.418" v="1508" actId="167"/>
            <ac:picMkLst>
              <pc:docMk/>
              <pc:sldMasterMk cId="0" sldId="2147483648"/>
              <pc:sldLayoutMk cId="635985167" sldId="2147483853"/>
              <ac:picMk id="10" creationId="{187F8569-741D-5090-8220-8B9B2A3E4BC3}"/>
            </ac:picMkLst>
          </pc:picChg>
          <pc:picChg chg="add del">
            <ac:chgData name="不殿 理那" userId="d5476a1c-62f7-4ccc-a8ee-5324b517b4f3" providerId="ADAL" clId="{0962F8DF-DEE9-4703-A73E-C568AED00DD7}" dt="2023-09-05T09:35:26.404" v="1501" actId="478"/>
            <ac:picMkLst>
              <pc:docMk/>
              <pc:sldMasterMk cId="0" sldId="2147483648"/>
              <pc:sldLayoutMk cId="635985167" sldId="2147483853"/>
              <ac:picMk id="62" creationId="{046665FC-415C-C428-C7DD-973E4E27FEB7}"/>
            </ac:picMkLst>
          </pc:picChg>
          <pc:cxnChg chg="del mod">
            <ac:chgData name="不殿 理那" userId="d5476a1c-62f7-4ccc-a8ee-5324b517b4f3" providerId="ADAL" clId="{0962F8DF-DEE9-4703-A73E-C568AED00DD7}" dt="2023-09-05T09:37:04.869" v="1530" actId="478"/>
            <ac:cxnSpMkLst>
              <pc:docMk/>
              <pc:sldMasterMk cId="0" sldId="2147483648"/>
              <pc:sldLayoutMk cId="635985167" sldId="2147483853"/>
              <ac:cxnSpMk id="6" creationId="{6A619223-C751-E2B4-9C11-783CC527D9E9}"/>
            </ac:cxnSpMkLst>
          </pc:cxnChg>
        </pc:sldLayoutChg>
        <pc:sldLayoutChg chg="addSp delSp modSp mod">
          <pc:chgData name="不殿 理那" userId="d5476a1c-62f7-4ccc-a8ee-5324b517b4f3" providerId="ADAL" clId="{0962F8DF-DEE9-4703-A73E-C568AED00DD7}" dt="2023-09-05T09:33:51.076" v="1487" actId="167"/>
          <pc:sldLayoutMkLst>
            <pc:docMk/>
            <pc:sldMasterMk cId="0" sldId="2147483648"/>
            <pc:sldLayoutMk cId="433917714" sldId="2147483873"/>
          </pc:sldLayoutMkLst>
          <pc:spChg chg="mod">
            <ac:chgData name="不殿 理那" userId="d5476a1c-62f7-4ccc-a8ee-5324b517b4f3" providerId="ADAL" clId="{0962F8DF-DEE9-4703-A73E-C568AED00DD7}" dt="2023-09-05T09:11:11.688" v="753" actId="20577"/>
            <ac:spMkLst>
              <pc:docMk/>
              <pc:sldMasterMk cId="0" sldId="2147483648"/>
              <pc:sldLayoutMk cId="433917714" sldId="2147483873"/>
              <ac:spMk id="3" creationId="{0069EE62-ADEB-61F9-DCD7-56CAED516C07}"/>
            </ac:spMkLst>
          </pc:spChg>
          <pc:picChg chg="add mod ord">
            <ac:chgData name="不殿 理那" userId="d5476a1c-62f7-4ccc-a8ee-5324b517b4f3" providerId="ADAL" clId="{0962F8DF-DEE9-4703-A73E-C568AED00DD7}" dt="2023-09-05T09:33:51.076" v="1487" actId="167"/>
            <ac:picMkLst>
              <pc:docMk/>
              <pc:sldMasterMk cId="0" sldId="2147483648"/>
              <pc:sldLayoutMk cId="433917714" sldId="2147483873"/>
              <ac:picMk id="2" creationId="{B63DC449-54DB-4F59-611B-1438710DDA91}"/>
            </ac:picMkLst>
          </pc:picChg>
          <pc:picChg chg="del">
            <ac:chgData name="不殿 理那" userId="d5476a1c-62f7-4ccc-a8ee-5324b517b4f3" providerId="ADAL" clId="{0962F8DF-DEE9-4703-A73E-C568AED00DD7}" dt="2023-09-05T09:33:36.148" v="1485" actId="478"/>
            <ac:picMkLst>
              <pc:docMk/>
              <pc:sldMasterMk cId="0" sldId="2147483648"/>
              <pc:sldLayoutMk cId="433917714" sldId="2147483873"/>
              <ac:picMk id="7" creationId="{65364AB7-38D5-F908-15FD-6E1DD0C670D1}"/>
            </ac:picMkLst>
          </pc:picChg>
        </pc:sldLayoutChg>
        <pc:sldLayoutChg chg="del">
          <pc:chgData name="不殿 理那" userId="d5476a1c-62f7-4ccc-a8ee-5324b517b4f3" providerId="ADAL" clId="{0962F8DF-DEE9-4703-A73E-C568AED00DD7}" dt="2023-09-05T09:27:33.381" v="1158" actId="47"/>
          <pc:sldLayoutMkLst>
            <pc:docMk/>
            <pc:sldMasterMk cId="0" sldId="2147483648"/>
            <pc:sldLayoutMk cId="2435148484" sldId="2147483882"/>
          </pc:sldLayoutMkLst>
        </pc:sldLayoutChg>
        <pc:sldLayoutChg chg="del">
          <pc:chgData name="不殿 理那" userId="d5476a1c-62f7-4ccc-a8ee-5324b517b4f3" providerId="ADAL" clId="{0962F8DF-DEE9-4703-A73E-C568AED00DD7}" dt="2023-09-05T09:27:35.337" v="1159" actId="47"/>
          <pc:sldLayoutMkLst>
            <pc:docMk/>
            <pc:sldMasterMk cId="0" sldId="2147483648"/>
            <pc:sldLayoutMk cId="2331206612" sldId="2147483883"/>
          </pc:sldLayoutMkLst>
        </pc:sldLayoutChg>
        <pc:sldLayoutChg chg="del">
          <pc:chgData name="不殿 理那" userId="d5476a1c-62f7-4ccc-a8ee-5324b517b4f3" providerId="ADAL" clId="{0962F8DF-DEE9-4703-A73E-C568AED00DD7}" dt="2023-09-05T09:27:36.839" v="1161" actId="47"/>
          <pc:sldLayoutMkLst>
            <pc:docMk/>
            <pc:sldMasterMk cId="0" sldId="2147483648"/>
            <pc:sldLayoutMk cId="410195573" sldId="2147483884"/>
          </pc:sldLayoutMkLst>
        </pc:sldLayoutChg>
        <pc:sldLayoutChg chg="del">
          <pc:chgData name="不殿 理那" userId="d5476a1c-62f7-4ccc-a8ee-5324b517b4f3" providerId="ADAL" clId="{0962F8DF-DEE9-4703-A73E-C568AED00DD7}" dt="2023-09-05T09:27:37.396" v="1162" actId="47"/>
          <pc:sldLayoutMkLst>
            <pc:docMk/>
            <pc:sldMasterMk cId="0" sldId="2147483648"/>
            <pc:sldLayoutMk cId="2515732843" sldId="2147483885"/>
          </pc:sldLayoutMkLst>
        </pc:sldLayoutChg>
        <pc:sldLayoutChg chg="addSp delSp modSp mod">
          <pc:chgData name="不殿 理那" userId="d5476a1c-62f7-4ccc-a8ee-5324b517b4f3" providerId="ADAL" clId="{0962F8DF-DEE9-4703-A73E-C568AED00DD7}" dt="2023-09-05T09:44:41.500" v="1575" actId="14100"/>
          <pc:sldLayoutMkLst>
            <pc:docMk/>
            <pc:sldMasterMk cId="0" sldId="2147483648"/>
            <pc:sldLayoutMk cId="2265768296" sldId="2147483887"/>
          </pc:sldLayoutMkLst>
          <pc:picChg chg="add del mod">
            <ac:chgData name="不殿 理那" userId="d5476a1c-62f7-4ccc-a8ee-5324b517b4f3" providerId="ADAL" clId="{0962F8DF-DEE9-4703-A73E-C568AED00DD7}" dt="2023-09-05T09:43:34.150" v="1568" actId="478"/>
            <ac:picMkLst>
              <pc:docMk/>
              <pc:sldMasterMk cId="0" sldId="2147483648"/>
              <pc:sldLayoutMk cId="2265768296" sldId="2147483887"/>
              <ac:picMk id="7" creationId="{879CC541-2976-4C6F-8A96-D62497D18517}"/>
            </ac:picMkLst>
          </pc:picChg>
          <pc:picChg chg="del">
            <ac:chgData name="不殿 理那" userId="d5476a1c-62f7-4ccc-a8ee-5324b517b4f3" providerId="ADAL" clId="{0962F8DF-DEE9-4703-A73E-C568AED00DD7}" dt="2023-09-05T09:42:57.546" v="1562" actId="478"/>
            <ac:picMkLst>
              <pc:docMk/>
              <pc:sldMasterMk cId="0" sldId="2147483648"/>
              <pc:sldLayoutMk cId="2265768296" sldId="2147483887"/>
              <ac:picMk id="9" creationId="{E3EF7CC0-66B4-670F-56F6-8CBBF67B9F2F}"/>
            </ac:picMkLst>
          </pc:picChg>
          <pc:picChg chg="add mod ord modCrop">
            <ac:chgData name="不殿 理那" userId="d5476a1c-62f7-4ccc-a8ee-5324b517b4f3" providerId="ADAL" clId="{0962F8DF-DEE9-4703-A73E-C568AED00DD7}" dt="2023-09-05T09:44:41.500" v="1575" actId="14100"/>
            <ac:picMkLst>
              <pc:docMk/>
              <pc:sldMasterMk cId="0" sldId="2147483648"/>
              <pc:sldLayoutMk cId="2265768296" sldId="2147483887"/>
              <ac:picMk id="11" creationId="{D1E5808E-5FFF-45D1-895F-0803F9596F1E}"/>
            </ac:picMkLst>
          </pc:picChg>
        </pc:sldLayoutChg>
        <pc:sldLayoutChg chg="addSp delSp modSp mod">
          <pc:chgData name="不殿 理那" userId="d5476a1c-62f7-4ccc-a8ee-5324b517b4f3" providerId="ADAL" clId="{0962F8DF-DEE9-4703-A73E-C568AED00DD7}" dt="2023-09-05T09:42:36.881" v="1561" actId="478"/>
          <pc:sldLayoutMkLst>
            <pc:docMk/>
            <pc:sldMasterMk cId="0" sldId="2147483648"/>
            <pc:sldLayoutMk cId="3499460711" sldId="2147483888"/>
          </pc:sldLayoutMkLst>
          <pc:picChg chg="add del">
            <ac:chgData name="不殿 理那" userId="d5476a1c-62f7-4ccc-a8ee-5324b517b4f3" providerId="ADAL" clId="{0962F8DF-DEE9-4703-A73E-C568AED00DD7}" dt="2023-09-05T09:42:36.881" v="1561" actId="478"/>
            <ac:picMkLst>
              <pc:docMk/>
              <pc:sldMasterMk cId="0" sldId="2147483648"/>
              <pc:sldLayoutMk cId="3499460711" sldId="2147483888"/>
              <ac:picMk id="7" creationId="{8B64C245-2036-686E-1988-C797F5365F49}"/>
            </ac:picMkLst>
          </pc:picChg>
          <pc:picChg chg="add del mod">
            <ac:chgData name="不殿 理那" userId="d5476a1c-62f7-4ccc-a8ee-5324b517b4f3" providerId="ADAL" clId="{0962F8DF-DEE9-4703-A73E-C568AED00DD7}" dt="2023-09-05T09:39:46.102" v="1547" actId="478"/>
            <ac:picMkLst>
              <pc:docMk/>
              <pc:sldMasterMk cId="0" sldId="2147483648"/>
              <pc:sldLayoutMk cId="3499460711" sldId="2147483888"/>
              <ac:picMk id="9" creationId="{36327C16-0881-C1EB-64E2-CA63442806D0}"/>
            </ac:picMkLst>
          </pc:picChg>
          <pc:picChg chg="add del mod">
            <ac:chgData name="不殿 理那" userId="d5476a1c-62f7-4ccc-a8ee-5324b517b4f3" providerId="ADAL" clId="{0962F8DF-DEE9-4703-A73E-C568AED00DD7}" dt="2023-09-05T09:40:47.744" v="1551" actId="478"/>
            <ac:picMkLst>
              <pc:docMk/>
              <pc:sldMasterMk cId="0" sldId="2147483648"/>
              <pc:sldLayoutMk cId="3499460711" sldId="2147483888"/>
              <ac:picMk id="11" creationId="{9C028B9F-3C10-6873-CB77-F7EE02353431}"/>
            </ac:picMkLst>
          </pc:picChg>
          <pc:picChg chg="add mod ord modCrop">
            <ac:chgData name="不殿 理那" userId="d5476a1c-62f7-4ccc-a8ee-5324b517b4f3" providerId="ADAL" clId="{0962F8DF-DEE9-4703-A73E-C568AED00DD7}" dt="2023-09-05T09:42:34.100" v="1560" actId="167"/>
            <ac:picMkLst>
              <pc:docMk/>
              <pc:sldMasterMk cId="0" sldId="2147483648"/>
              <pc:sldLayoutMk cId="3499460711" sldId="2147483888"/>
              <ac:picMk id="14" creationId="{524FA1F5-CB87-3EFA-CC38-0BDEABE5C3C4}"/>
            </ac:picMkLst>
          </pc:picChg>
        </pc:sldLayoutChg>
        <pc:sldLayoutChg chg="modSp del mod">
          <pc:chgData name="不殿 理那" userId="d5476a1c-62f7-4ccc-a8ee-5324b517b4f3" providerId="ADAL" clId="{0962F8DF-DEE9-4703-A73E-C568AED00DD7}" dt="2023-09-05T09:36:02.074" v="1511" actId="2696"/>
          <pc:sldLayoutMkLst>
            <pc:docMk/>
            <pc:sldMasterMk cId="0" sldId="2147483648"/>
            <pc:sldLayoutMk cId="3413685111" sldId="2147483889"/>
          </pc:sldLayoutMkLst>
          <pc:spChg chg="mod">
            <ac:chgData name="不殿 理那" userId="d5476a1c-62f7-4ccc-a8ee-5324b517b4f3" providerId="ADAL" clId="{0962F8DF-DEE9-4703-A73E-C568AED00DD7}" dt="2023-09-05T09:35:35.326" v="1504" actId="1076"/>
            <ac:spMkLst>
              <pc:docMk/>
              <pc:sldMasterMk cId="0" sldId="2147483648"/>
              <pc:sldLayoutMk cId="3413685111" sldId="2147483889"/>
              <ac:spMk id="63" creationId="{8BE9F5E8-392E-BBFA-613F-81E2FE1DAB23}"/>
            </ac:spMkLst>
          </pc:spChg>
        </pc:sldLayoutChg>
        <pc:sldLayoutChg chg="new del mod">
          <pc:chgData name="不殿 理那" userId="d5476a1c-62f7-4ccc-a8ee-5324b517b4f3" providerId="ADAL" clId="{0962F8DF-DEE9-4703-A73E-C568AED00DD7}" dt="2023-09-05T09:35:01.789" v="1499" actId="2696"/>
          <pc:sldLayoutMkLst>
            <pc:docMk/>
            <pc:sldMasterMk cId="0" sldId="2147483648"/>
            <pc:sldLayoutMk cId="3205169063" sldId="2147483890"/>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naoyshim\Downloads\wcup_0&#27425;&#20998;&#2651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naoyshim\Downloads\&#12459;&#12479;&#12540;&#12523;W&#26479;&#29305;&#38598;&#12506;&#12540;&#12472;_&#20986;&#31295;&#21177;&#26524;&#20998;&#2651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Book6"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2.xml"/></Relationships>
</file>

<file path=ppt/charts/_rels/chart6.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91045965107942"/>
          <c:y val="2.4797394296379383E-2"/>
          <c:w val="0.84162112642396236"/>
          <c:h val="0.91377468667431661"/>
        </c:manualLayout>
      </c:layout>
      <c:pieChart>
        <c:varyColors val="1"/>
        <c:ser>
          <c:idx val="0"/>
          <c:order val="0"/>
          <c:spPr>
            <a:ln>
              <a:solidFill>
                <a:schemeClr val="tx1">
                  <a:lumMod val="15000"/>
                  <a:lumOff val="85000"/>
                </a:schemeClr>
              </a:solidFill>
            </a:ln>
          </c:spPr>
          <c:dPt>
            <c:idx val="0"/>
            <c:bubble3D val="0"/>
            <c:spPr>
              <a:solidFill>
                <a:srgbClr val="1B569B"/>
              </a:solidFill>
              <a:ln w="19050">
                <a:solidFill>
                  <a:schemeClr val="tx1">
                    <a:lumMod val="15000"/>
                    <a:lumOff val="85000"/>
                  </a:schemeClr>
                </a:solidFill>
              </a:ln>
              <a:effectLst/>
            </c:spPr>
            <c:extLst>
              <c:ext xmlns:c16="http://schemas.microsoft.com/office/drawing/2014/chart" uri="{C3380CC4-5D6E-409C-BE32-E72D297353CC}">
                <c16:uniqueId val="{00000001-51A8-4AEA-8979-3A4B60421AF3}"/>
              </c:ext>
            </c:extLst>
          </c:dPt>
          <c:dPt>
            <c:idx val="1"/>
            <c:bubble3D val="0"/>
            <c:spPr>
              <a:solidFill>
                <a:srgbClr val="2066A4"/>
              </a:solidFill>
              <a:ln w="19050">
                <a:solidFill>
                  <a:schemeClr val="tx1">
                    <a:lumMod val="15000"/>
                    <a:lumOff val="85000"/>
                  </a:schemeClr>
                </a:solidFill>
              </a:ln>
              <a:effectLst/>
            </c:spPr>
            <c:extLst>
              <c:ext xmlns:c16="http://schemas.microsoft.com/office/drawing/2014/chart" uri="{C3380CC4-5D6E-409C-BE32-E72D297353CC}">
                <c16:uniqueId val="{00000003-51A8-4AEA-8979-3A4B60421AF3}"/>
              </c:ext>
            </c:extLst>
          </c:dPt>
          <c:dPt>
            <c:idx val="2"/>
            <c:bubble3D val="0"/>
            <c:spPr>
              <a:solidFill>
                <a:srgbClr val="3176AE"/>
              </a:solidFill>
              <a:ln w="19050">
                <a:solidFill>
                  <a:schemeClr val="tx1">
                    <a:lumMod val="15000"/>
                    <a:lumOff val="85000"/>
                  </a:schemeClr>
                </a:solidFill>
              </a:ln>
              <a:effectLst/>
            </c:spPr>
            <c:extLst>
              <c:ext xmlns:c16="http://schemas.microsoft.com/office/drawing/2014/chart" uri="{C3380CC4-5D6E-409C-BE32-E72D297353CC}">
                <c16:uniqueId val="{00000005-51A8-4AEA-8979-3A4B60421AF3}"/>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51A8-4AEA-8979-3A4B60421AF3}"/>
              </c:ext>
            </c:extLst>
          </c:dPt>
          <c:dPt>
            <c:idx val="4"/>
            <c:bubble3D val="0"/>
            <c:spPr>
              <a:solidFill>
                <a:srgbClr val="6296C1"/>
              </a:solidFill>
              <a:ln w="19050">
                <a:solidFill>
                  <a:schemeClr val="tx1">
                    <a:lumMod val="15000"/>
                    <a:lumOff val="85000"/>
                  </a:schemeClr>
                </a:solidFill>
              </a:ln>
              <a:effectLst/>
            </c:spPr>
            <c:extLst>
              <c:ext xmlns:c16="http://schemas.microsoft.com/office/drawing/2014/chart" uri="{C3380CC4-5D6E-409C-BE32-E72D297353CC}">
                <c16:uniqueId val="{00000009-51A8-4AEA-8979-3A4B60421AF3}"/>
              </c:ext>
            </c:extLst>
          </c:dPt>
          <c:dPt>
            <c:idx val="5"/>
            <c:bubble3D val="0"/>
            <c:spPr>
              <a:solidFill>
                <a:srgbClr val="7AA5CA"/>
              </a:solidFill>
              <a:ln w="19050">
                <a:solidFill>
                  <a:schemeClr val="tx1">
                    <a:lumMod val="15000"/>
                    <a:lumOff val="85000"/>
                  </a:schemeClr>
                </a:solidFill>
              </a:ln>
              <a:effectLst/>
            </c:spPr>
            <c:extLst>
              <c:ext xmlns:c16="http://schemas.microsoft.com/office/drawing/2014/chart" uri="{C3380CC4-5D6E-409C-BE32-E72D297353CC}">
                <c16:uniqueId val="{0000000B-51A8-4AEA-8979-3A4B60421AF3}"/>
              </c:ext>
            </c:extLst>
          </c:dPt>
          <c:val>
            <c:numRef>
              <c:f>sportsnavi!$K$122:$K$127</c:f>
              <c:numCache>
                <c:formatCode>0%</c:formatCode>
                <c:ptCount val="6"/>
                <c:pt idx="0">
                  <c:v>1.1797851734460293E-2</c:v>
                </c:pt>
                <c:pt idx="1">
                  <c:v>2.5180489522803318E-2</c:v>
                </c:pt>
                <c:pt idx="2">
                  <c:v>0.10547631625286143</c:v>
                </c:pt>
                <c:pt idx="3">
                  <c:v>0.23877443211833072</c:v>
                </c:pt>
                <c:pt idx="4">
                  <c:v>0.2798027821799613</c:v>
                </c:pt>
                <c:pt idx="5">
                  <c:v>0.33896812819158301</c:v>
                </c:pt>
              </c:numCache>
            </c:numRef>
          </c:val>
          <c:extLst>
            <c:ext xmlns:c16="http://schemas.microsoft.com/office/drawing/2014/chart" uri="{C3380CC4-5D6E-409C-BE32-E72D297353CC}">
              <c16:uniqueId val="{0000000C-51A8-4AEA-8979-3A4B60421AF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19850378429266E-2"/>
          <c:y val="5.8738331607171783E-2"/>
          <c:w val="0.86046920470308419"/>
          <c:h val="0.71887224410635131"/>
        </c:manualLayout>
      </c:layout>
      <c:scatterChart>
        <c:scatterStyle val="smoothMarker"/>
        <c:varyColors val="0"/>
        <c:ser>
          <c:idx val="0"/>
          <c:order val="0"/>
          <c:tx>
            <c:strRef>
              <c:f>'集計内容 (2)'!$AX$11</c:f>
              <c:strCache>
                <c:ptCount val="1"/>
                <c:pt idx="0">
                  <c:v>広告接触 なし</c:v>
                </c:pt>
              </c:strCache>
            </c:strRef>
          </c:tx>
          <c:spPr>
            <a:ln w="44450" cap="rnd">
              <a:solidFill>
                <a:schemeClr val="bg2">
                  <a:lumMod val="75000"/>
                </a:schemeClr>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(2)'!$AX$12:$AX$17</c:f>
              <c:numCache>
                <c:formatCode>0.0</c:formatCode>
                <c:ptCount val="6"/>
                <c:pt idx="0">
                  <c:v>1.8296574239115739</c:v>
                </c:pt>
                <c:pt idx="1">
                  <c:v>2.5143609525401831</c:v>
                </c:pt>
                <c:pt idx="2">
                  <c:v>2.981452281749605</c:v>
                </c:pt>
                <c:pt idx="3">
                  <c:v>3.3243422807561078</c:v>
                </c:pt>
                <c:pt idx="4">
                  <c:v>3.6974707916191911</c:v>
                </c:pt>
                <c:pt idx="5">
                  <c:v>4.0872659769144102</c:v>
                </c:pt>
              </c:numCache>
            </c:numRef>
          </c:yVal>
          <c:smooth val="1"/>
          <c:extLst>
            <c:ext xmlns:c16="http://schemas.microsoft.com/office/drawing/2014/chart" uri="{C3380CC4-5D6E-409C-BE32-E72D297353CC}">
              <c16:uniqueId val="{00000000-9ACF-42E3-A8D9-770E76FA46E2}"/>
            </c:ext>
          </c:extLst>
        </c:ser>
        <c:ser>
          <c:idx val="1"/>
          <c:order val="1"/>
          <c:tx>
            <c:strRef>
              <c:f>'集計内容 (2)'!$AY$11</c:f>
              <c:strCache>
                <c:ptCount val="1"/>
                <c:pt idx="0">
                  <c:v>広告接触 あり</c:v>
                </c:pt>
              </c:strCache>
            </c:strRef>
          </c:tx>
          <c:spPr>
            <a:ln w="44450" cap="rnd">
              <a:solidFill>
                <a:schemeClr val="accent6"/>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(2)'!$AY$12:$AY$17</c:f>
              <c:numCache>
                <c:formatCode>0.0</c:formatCode>
                <c:ptCount val="6"/>
                <c:pt idx="0">
                  <c:v>3.0916391947815098</c:v>
                </c:pt>
                <c:pt idx="1">
                  <c:v>3.2053250469394237</c:v>
                </c:pt>
                <c:pt idx="2">
                  <c:v>3.5987945233727543</c:v>
                </c:pt>
                <c:pt idx="3">
                  <c:v>4.0610278040452172</c:v>
                </c:pt>
                <c:pt idx="4">
                  <c:v>4.80981278891828</c:v>
                </c:pt>
                <c:pt idx="5">
                  <c:v>6.0187300137048778</c:v>
                </c:pt>
              </c:numCache>
            </c:numRef>
          </c:yVal>
          <c:smooth val="1"/>
          <c:extLst>
            <c:ext xmlns:c16="http://schemas.microsoft.com/office/drawing/2014/chart" uri="{C3380CC4-5D6E-409C-BE32-E72D297353CC}">
              <c16:uniqueId val="{00000001-9ACF-42E3-A8D9-770E76FA46E2}"/>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 sourceLinked="1"/>
        <c:majorTickMark val="none"/>
        <c:minorTickMark val="none"/>
        <c:tickLblPos val="nextTo"/>
        <c:crossAx val="1499901280"/>
        <c:crosses val="autoZero"/>
        <c:crossBetween val="midCat"/>
      </c:valAx>
      <c:spPr>
        <a:solidFill>
          <a:srgbClr val="FFFFFF"/>
        </a:solidFill>
        <a:ln>
          <a:solidFill>
            <a:schemeClr val="bg1">
              <a:lumMod val="75000"/>
            </a:schemeClr>
          </a:solidFill>
        </a:ln>
        <a:effectLst/>
      </c:spPr>
    </c:plotArea>
    <c:legend>
      <c:legendPos val="b"/>
      <c:layout>
        <c:manualLayout>
          <c:xMode val="edge"/>
          <c:yMode val="edge"/>
          <c:x val="0.59202717193044518"/>
          <c:y val="0.87707061704781097"/>
          <c:w val="0.34624985251735629"/>
          <c:h val="5.734675163221389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accent3"/>
              </a:solidFill>
              <a:latin typeface="Meiryo" panose="020B0604030504040204" pitchFamily="34" charset="-128"/>
              <a:ea typeface="Meiryo" panose="020B0604030504040204" pitchFamily="34"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33383119363734E-2"/>
          <c:y val="5.0270463150961404E-2"/>
          <c:w val="0.86613419059085395"/>
          <c:h val="0.73635637386631581"/>
        </c:manualLayout>
      </c:layout>
      <c:scatterChart>
        <c:scatterStyle val="smoothMarker"/>
        <c:varyColors val="0"/>
        <c:ser>
          <c:idx val="0"/>
          <c:order val="0"/>
          <c:tx>
            <c:strRef>
              <c:f>Sheet1!$C$4</c:f>
              <c:strCache>
                <c:ptCount val="1"/>
                <c:pt idx="0">
                  <c:v>広告非接触 なし</c:v>
                </c:pt>
              </c:strCache>
            </c:strRef>
          </c:tx>
          <c:spPr>
            <a:ln w="38100" cap="rnd">
              <a:solidFill>
                <a:schemeClr val="bg2">
                  <a:lumMod val="75000"/>
                </a:schemeClr>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Sheet1!$C$5:$C$10</c:f>
              <c:numCache>
                <c:formatCode>0.00%</c:formatCode>
                <c:ptCount val="6"/>
                <c:pt idx="0">
                  <c:v>4.0032024596630689E-3</c:v>
                </c:pt>
                <c:pt idx="1">
                  <c:v>4.3846703156402399E-3</c:v>
                </c:pt>
                <c:pt idx="2">
                  <c:v>5.5898982905697586E-3</c:v>
                </c:pt>
                <c:pt idx="3">
                  <c:v>7.0714425005845684E-3</c:v>
                </c:pt>
                <c:pt idx="4">
                  <c:v>9.5020250670519932E-3</c:v>
                </c:pt>
                <c:pt idx="5">
                  <c:v>1.430318105078388E-2</c:v>
                </c:pt>
              </c:numCache>
            </c:numRef>
          </c:yVal>
          <c:smooth val="1"/>
          <c:extLst>
            <c:ext xmlns:c16="http://schemas.microsoft.com/office/drawing/2014/chart" uri="{C3380CC4-5D6E-409C-BE32-E72D297353CC}">
              <c16:uniqueId val="{00000000-66E4-43A1-BA95-468F492828BE}"/>
            </c:ext>
          </c:extLst>
        </c:ser>
        <c:ser>
          <c:idx val="1"/>
          <c:order val="1"/>
          <c:tx>
            <c:strRef>
              <c:f>Sheet1!$D$4</c:f>
              <c:strCache>
                <c:ptCount val="1"/>
                <c:pt idx="0">
                  <c:v>広告接触 あり</c:v>
                </c:pt>
              </c:strCache>
            </c:strRef>
          </c:tx>
          <c:spPr>
            <a:ln w="38100" cap="rnd">
              <a:solidFill>
                <a:schemeClr val="accent6"/>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Sheet1!$D$5:$D$10</c:f>
              <c:numCache>
                <c:formatCode>0.00%</c:formatCode>
                <c:ptCount val="6"/>
                <c:pt idx="0">
                  <c:v>9.0426016327802214E-3</c:v>
                </c:pt>
                <c:pt idx="1">
                  <c:v>1.0170418086495693E-2</c:v>
                </c:pt>
                <c:pt idx="2">
                  <c:v>1.1899314720584732E-2</c:v>
                </c:pt>
                <c:pt idx="3">
                  <c:v>1.4203603214237389E-2</c:v>
                </c:pt>
                <c:pt idx="4">
                  <c:v>1.8301439291161604E-2</c:v>
                </c:pt>
                <c:pt idx="5">
                  <c:v>2.6696973410640232E-2</c:v>
                </c:pt>
              </c:numCache>
            </c:numRef>
          </c:yVal>
          <c:smooth val="1"/>
          <c:extLst>
            <c:ext xmlns:c16="http://schemas.microsoft.com/office/drawing/2014/chart" uri="{C3380CC4-5D6E-409C-BE32-E72D297353CC}">
              <c16:uniqueId val="{00000001-66E4-43A1-BA95-468F492828BE}"/>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0%" sourceLinked="1"/>
        <c:majorTickMark val="none"/>
        <c:minorTickMark val="none"/>
        <c:tickLblPos val="nextTo"/>
        <c:crossAx val="1499901280"/>
        <c:crosses val="autoZero"/>
        <c:crossBetween val="midCat"/>
      </c:valAx>
      <c:spPr>
        <a:noFill/>
        <a:ln>
          <a:noFill/>
        </a:ln>
        <a:effectLst/>
      </c:spPr>
    </c:plotArea>
    <c:legend>
      <c:legendPos val="b"/>
      <c:layout>
        <c:manualLayout>
          <c:xMode val="edge"/>
          <c:yMode val="edge"/>
          <c:x val="0.32015153807406765"/>
          <c:y val="0.8517019271137074"/>
          <c:w val="0.60507107752511702"/>
          <c:h val="7.474232913672891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2">
                  <a:lumMod val="75000"/>
                </a:schemeClr>
              </a:solidFill>
              <a:ln>
                <a:solidFill>
                  <a:schemeClr val="bg2">
                    <a:lumMod val="90000"/>
                  </a:schemeClr>
                </a:solidFill>
              </a:ln>
              <a:effectLst/>
            </c:spPr>
            <c:extLst>
              <c:ext xmlns:c16="http://schemas.microsoft.com/office/drawing/2014/chart" uri="{C3380CC4-5D6E-409C-BE32-E72D297353CC}">
                <c16:uniqueId val="{00000001-F151-4D9A-B61E-F9207A22BDA3}"/>
              </c:ext>
            </c:extLst>
          </c:dPt>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3-F151-4D9A-B61E-F9207A22BDA3}"/>
              </c:ext>
            </c:extLst>
          </c:dPt>
          <c:val>
            <c:numRef>
              <c:f>Sheet1!$D$6:$D$7</c:f>
              <c:numCache>
                <c:formatCode>#,##0_);[Red]\(#,##0\)</c:formatCode>
                <c:ptCount val="2"/>
                <c:pt idx="0">
                  <c:v>17644004</c:v>
                </c:pt>
                <c:pt idx="1">
                  <c:v>23943774</c:v>
                </c:pt>
              </c:numCache>
            </c:numRef>
          </c:val>
          <c:extLst>
            <c:ext xmlns:c16="http://schemas.microsoft.com/office/drawing/2014/chart" uri="{C3380CC4-5D6E-409C-BE32-E72D297353CC}">
              <c16:uniqueId val="{00000004-F151-4D9A-B61E-F9207A22BDA3}"/>
            </c:ext>
          </c:extLst>
        </c:ser>
        <c:dLbls>
          <c:showLegendKey val="0"/>
          <c:showVal val="0"/>
          <c:showCatName val="0"/>
          <c:showSerName val="0"/>
          <c:showPercent val="0"/>
          <c:showBubbleSize val="0"/>
        </c:dLbls>
        <c:gapWidth val="134"/>
        <c:overlap val="-27"/>
        <c:axId val="982938256"/>
        <c:axId val="982938672"/>
      </c:barChart>
      <c:catAx>
        <c:axId val="982938256"/>
        <c:scaling>
          <c:orientation val="minMax"/>
        </c:scaling>
        <c:delete val="1"/>
        <c:axPos val="b"/>
        <c:numFmt formatCode="General" sourceLinked="1"/>
        <c:majorTickMark val="none"/>
        <c:minorTickMark val="none"/>
        <c:tickLblPos val="nextTo"/>
        <c:crossAx val="982938672"/>
        <c:crosses val="autoZero"/>
        <c:auto val="1"/>
        <c:lblAlgn val="ctr"/>
        <c:lblOffset val="100"/>
        <c:noMultiLvlLbl val="0"/>
      </c:catAx>
      <c:valAx>
        <c:axId val="982938672"/>
        <c:scaling>
          <c:orientation val="minMax"/>
        </c:scaling>
        <c:delete val="1"/>
        <c:axPos val="l"/>
        <c:numFmt formatCode="#,##0_);[Red]\(#,##0\)" sourceLinked="1"/>
        <c:majorTickMark val="none"/>
        <c:minorTickMark val="none"/>
        <c:tickLblPos val="nextTo"/>
        <c:crossAx val="982938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51283648277417"/>
          <c:y val="5.7103476240539297E-2"/>
          <c:w val="0.75281011156229316"/>
          <c:h val="0.94289652375946065"/>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51B2-452E-A3BA-E05B89B3416B}"/>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51B2-452E-A3BA-E05B89B3416B}"/>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51B2-452E-A3BA-E05B89B3416B}"/>
              </c:ext>
            </c:extLst>
          </c:dPt>
          <c:dPt>
            <c:idx val="3"/>
            <c:bubble3D val="0"/>
            <c:spPr>
              <a:solidFill>
                <a:srgbClr val="D64966"/>
              </a:solidFill>
              <a:ln w="19050">
                <a:solidFill>
                  <a:schemeClr val="bg1"/>
                </a:solidFill>
              </a:ln>
              <a:effectLst/>
            </c:spPr>
            <c:extLst>
              <c:ext xmlns:c16="http://schemas.microsoft.com/office/drawing/2014/chart" uri="{C3380CC4-5D6E-409C-BE32-E72D297353CC}">
                <c16:uniqueId val="{00000007-51B2-452E-A3BA-E05B89B3416B}"/>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51B2-452E-A3BA-E05B89B3416B}"/>
              </c:ext>
            </c:extLst>
          </c:dPt>
          <c:dPt>
            <c:idx val="5"/>
            <c:bubble3D val="0"/>
            <c:spPr>
              <a:solidFill>
                <a:srgbClr val="E17A90"/>
              </a:solidFill>
              <a:ln w="19050">
                <a:solidFill>
                  <a:schemeClr val="bg1"/>
                </a:solidFill>
              </a:ln>
              <a:effectLst/>
            </c:spPr>
            <c:extLst>
              <c:ext xmlns:c16="http://schemas.microsoft.com/office/drawing/2014/chart" uri="{C3380CC4-5D6E-409C-BE32-E72D297353CC}">
                <c16:uniqueId val="{0000000B-51B2-452E-A3BA-E05B89B3416B}"/>
              </c:ext>
            </c:extLst>
          </c:dPt>
          <c:val>
            <c:numRef>
              <c:f>sportsnavi!$K$114:$K$119</c:f>
              <c:numCache>
                <c:formatCode>0%</c:formatCode>
                <c:ptCount val="6"/>
                <c:pt idx="0">
                  <c:v>4.2424242424242427E-2</c:v>
                </c:pt>
                <c:pt idx="1">
                  <c:v>2.4242424242424249E-2</c:v>
                </c:pt>
                <c:pt idx="2">
                  <c:v>9.8484848484848508E-2</c:v>
                </c:pt>
                <c:pt idx="3">
                  <c:v>0.26818181818181819</c:v>
                </c:pt>
                <c:pt idx="4">
                  <c:v>0.32196969696969696</c:v>
                </c:pt>
                <c:pt idx="5">
                  <c:v>0.24469696969696972</c:v>
                </c:pt>
              </c:numCache>
            </c:numRef>
          </c:val>
          <c:extLst>
            <c:ext xmlns:c16="http://schemas.microsoft.com/office/drawing/2014/chart" uri="{C3380CC4-5D6E-409C-BE32-E72D297353CC}">
              <c16:uniqueId val="{0000000C-51B2-452E-A3BA-E05B89B3416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176470588235293E-2"/>
          <c:y val="2.1108179419525065E-2"/>
          <c:w val="0.87294117647058822"/>
          <c:h val="0.97889182058047497"/>
        </c:manualLayout>
      </c:layout>
      <c:pieChart>
        <c:varyColors val="1"/>
        <c:ser>
          <c:idx val="0"/>
          <c:order val="0"/>
          <c:dPt>
            <c:idx val="0"/>
            <c:bubble3D val="0"/>
            <c:spPr>
              <a:solidFill>
                <a:srgbClr val="C9002C"/>
              </a:solidFill>
              <a:ln w="19050">
                <a:solidFill>
                  <a:schemeClr val="lt1"/>
                </a:solidFill>
              </a:ln>
              <a:effectLst/>
            </c:spPr>
            <c:extLst>
              <c:ext xmlns:c16="http://schemas.microsoft.com/office/drawing/2014/chart" uri="{C3380CC4-5D6E-409C-BE32-E72D297353CC}">
                <c16:uniqueId val="{00000001-7F6D-4FEF-9E98-F3BE7E150E12}"/>
              </c:ext>
            </c:extLst>
          </c:dPt>
          <c:dPt>
            <c:idx val="1"/>
            <c:bubble3D val="0"/>
            <c:spPr>
              <a:solidFill>
                <a:srgbClr val="1B569B"/>
              </a:solidFill>
              <a:ln w="19050">
                <a:solidFill>
                  <a:schemeClr val="lt1"/>
                </a:solidFill>
              </a:ln>
              <a:effectLst/>
            </c:spPr>
            <c:extLst>
              <c:ext xmlns:c16="http://schemas.microsoft.com/office/drawing/2014/chart" uri="{C3380CC4-5D6E-409C-BE32-E72D297353CC}">
                <c16:uniqueId val="{00000003-7F6D-4FEF-9E98-F3BE7E150E12}"/>
              </c:ext>
            </c:extLst>
          </c:dPt>
          <c:val>
            <c:numRef>
              <c:f>(sportsnavi!$L$94,sportsnavi!$L$102)</c:f>
              <c:numCache>
                <c:formatCode>0%</c:formatCode>
                <c:ptCount val="2"/>
                <c:pt idx="0">
                  <c:v>0.31896106254596557</c:v>
                </c:pt>
                <c:pt idx="1">
                  <c:v>0.68103893745403443</c:v>
                </c:pt>
              </c:numCache>
            </c:numRef>
          </c:val>
          <c:extLst>
            <c:ext xmlns:c16="http://schemas.microsoft.com/office/drawing/2014/chart" uri="{C3380CC4-5D6E-409C-BE32-E72D297353CC}">
              <c16:uniqueId val="{00000004-7F6D-4FEF-9E98-F3BE7E150E1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solidFill>
                <a:schemeClr val="bg1"/>
              </a:solidFill>
            </a:ln>
          </c:spPr>
          <c:dPt>
            <c:idx val="0"/>
            <c:bubble3D val="0"/>
            <c:spPr>
              <a:solidFill>
                <a:srgbClr val="1B569B"/>
              </a:solidFill>
              <a:ln w="19050">
                <a:solidFill>
                  <a:schemeClr val="bg1"/>
                </a:solidFill>
              </a:ln>
              <a:effectLst/>
            </c:spPr>
            <c:extLst>
              <c:ext xmlns:c16="http://schemas.microsoft.com/office/drawing/2014/chart" uri="{C3380CC4-5D6E-409C-BE32-E72D297353CC}">
                <c16:uniqueId val="{00000001-EBD7-4B2A-8C3A-A9E351ECB18F}"/>
              </c:ext>
            </c:extLst>
          </c:dPt>
          <c:dPt>
            <c:idx val="1"/>
            <c:bubble3D val="0"/>
            <c:spPr>
              <a:solidFill>
                <a:srgbClr val="2066A4"/>
              </a:solidFill>
              <a:ln w="19050">
                <a:solidFill>
                  <a:schemeClr val="bg1"/>
                </a:solidFill>
              </a:ln>
              <a:effectLst/>
            </c:spPr>
            <c:extLst>
              <c:ext xmlns:c16="http://schemas.microsoft.com/office/drawing/2014/chart" uri="{C3380CC4-5D6E-409C-BE32-E72D297353CC}">
                <c16:uniqueId val="{00000003-EBD7-4B2A-8C3A-A9E351ECB18F}"/>
              </c:ext>
            </c:extLst>
          </c:dPt>
          <c:dPt>
            <c:idx val="2"/>
            <c:bubble3D val="0"/>
            <c:spPr>
              <a:solidFill>
                <a:srgbClr val="3176AE"/>
              </a:solidFill>
              <a:ln w="19050">
                <a:solidFill>
                  <a:schemeClr val="bg1"/>
                </a:solidFill>
              </a:ln>
              <a:effectLst/>
            </c:spPr>
            <c:extLst>
              <c:ext xmlns:c16="http://schemas.microsoft.com/office/drawing/2014/chart" uri="{C3380CC4-5D6E-409C-BE32-E72D297353CC}">
                <c16:uniqueId val="{00000005-EBD7-4B2A-8C3A-A9E351ECB18F}"/>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EBD7-4B2A-8C3A-A9E351ECB18F}"/>
              </c:ext>
            </c:extLst>
          </c:dPt>
          <c:dPt>
            <c:idx val="4"/>
            <c:bubble3D val="0"/>
            <c:spPr>
              <a:solidFill>
                <a:srgbClr val="6296C0"/>
              </a:solidFill>
              <a:ln w="19050">
                <a:solidFill>
                  <a:schemeClr val="bg1"/>
                </a:solidFill>
              </a:ln>
              <a:effectLst/>
            </c:spPr>
            <c:extLst>
              <c:ext xmlns:c16="http://schemas.microsoft.com/office/drawing/2014/chart" uri="{C3380CC4-5D6E-409C-BE32-E72D297353CC}">
                <c16:uniqueId val="{00000009-EBD7-4B2A-8C3A-A9E351ECB18F}"/>
              </c:ext>
            </c:extLst>
          </c:dPt>
          <c:dPt>
            <c:idx val="5"/>
            <c:bubble3D val="0"/>
            <c:spPr>
              <a:solidFill>
                <a:srgbClr val="7AA5C9"/>
              </a:solidFill>
              <a:ln w="19050">
                <a:solidFill>
                  <a:schemeClr val="bg1"/>
                </a:solidFill>
              </a:ln>
              <a:effectLst/>
            </c:spPr>
            <c:extLst>
              <c:ext xmlns:c16="http://schemas.microsoft.com/office/drawing/2014/chart" uri="{C3380CC4-5D6E-409C-BE32-E72D297353CC}">
                <c16:uniqueId val="{0000000B-EBD7-4B2A-8C3A-A9E351ECB18F}"/>
              </c:ext>
            </c:extLst>
          </c:dPt>
          <c:val>
            <c:numRef>
              <c:f>sportsnavi!$K$103:$K$108</c:f>
              <c:numCache>
                <c:formatCode>0%</c:formatCode>
                <c:ptCount val="6"/>
                <c:pt idx="0">
                  <c:v>1.4178698951444255E-2</c:v>
                </c:pt>
                <c:pt idx="1">
                  <c:v>0.14521109852917577</c:v>
                </c:pt>
                <c:pt idx="2">
                  <c:v>0.13899722295080011</c:v>
                </c:pt>
                <c:pt idx="3">
                  <c:v>0.18969869955896496</c:v>
                </c:pt>
                <c:pt idx="4">
                  <c:v>0.17925912227685439</c:v>
                </c:pt>
                <c:pt idx="5">
                  <c:v>0.33265515773276055</c:v>
                </c:pt>
              </c:numCache>
            </c:numRef>
          </c:val>
          <c:extLst>
            <c:ext xmlns:c16="http://schemas.microsoft.com/office/drawing/2014/chart" uri="{C3380CC4-5D6E-409C-BE32-E72D297353CC}">
              <c16:uniqueId val="{0000000C-EBD7-4B2A-8C3A-A9E351ECB18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35043486308831"/>
          <c:y val="0"/>
          <c:w val="0.87264956513691172"/>
          <c:h val="0.9807676438969114"/>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1AD4-40FD-B389-F9B80DFF5864}"/>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1AD4-40FD-B389-F9B80DFF5864}"/>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1AD4-40FD-B389-F9B80DFF5864}"/>
              </c:ext>
            </c:extLst>
          </c:dPt>
          <c:dPt>
            <c:idx val="3"/>
            <c:bubble3D val="0"/>
            <c:spPr>
              <a:solidFill>
                <a:srgbClr val="D64967"/>
              </a:solidFill>
              <a:ln w="19050">
                <a:solidFill>
                  <a:schemeClr val="bg1"/>
                </a:solidFill>
              </a:ln>
              <a:effectLst/>
            </c:spPr>
            <c:extLst>
              <c:ext xmlns:c16="http://schemas.microsoft.com/office/drawing/2014/chart" uri="{C3380CC4-5D6E-409C-BE32-E72D297353CC}">
                <c16:uniqueId val="{00000007-1AD4-40FD-B389-F9B80DFF5864}"/>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1AD4-40FD-B389-F9B80DFF5864}"/>
              </c:ext>
            </c:extLst>
          </c:dPt>
          <c:dPt>
            <c:idx val="5"/>
            <c:bubble3D val="0"/>
            <c:spPr>
              <a:solidFill>
                <a:srgbClr val="E07A90"/>
              </a:solidFill>
              <a:ln w="19050">
                <a:solidFill>
                  <a:schemeClr val="bg1"/>
                </a:solidFill>
              </a:ln>
              <a:effectLst/>
            </c:spPr>
            <c:extLst>
              <c:ext xmlns:c16="http://schemas.microsoft.com/office/drawing/2014/chart" uri="{C3380CC4-5D6E-409C-BE32-E72D297353CC}">
                <c16:uniqueId val="{0000000B-1AD4-40FD-B389-F9B80DFF5864}"/>
              </c:ext>
            </c:extLst>
          </c:dPt>
          <c:val>
            <c:numRef>
              <c:f>sportsnavi!$K$95:$K$100</c:f>
              <c:numCache>
                <c:formatCode>0%</c:formatCode>
                <c:ptCount val="6"/>
                <c:pt idx="0">
                  <c:v>2.1887222354690542E-2</c:v>
                </c:pt>
                <c:pt idx="1">
                  <c:v>7.3694596850886709E-2</c:v>
                </c:pt>
                <c:pt idx="2">
                  <c:v>7.255879973998941E-2</c:v>
                </c:pt>
                <c:pt idx="3">
                  <c:v>0.17448956598157156</c:v>
                </c:pt>
                <c:pt idx="4">
                  <c:v>0.19368989018406751</c:v>
                </c:pt>
                <c:pt idx="5">
                  <c:v>0.46367992488879411</c:v>
                </c:pt>
              </c:numCache>
            </c:numRef>
          </c:val>
          <c:extLst>
            <c:ext xmlns:c16="http://schemas.microsoft.com/office/drawing/2014/chart" uri="{C3380CC4-5D6E-409C-BE32-E72D297353CC}">
              <c16:uniqueId val="{0000000C-1AD4-40FD-B389-F9B80DFF586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6592840012040117E-2"/>
          <c:y val="8.0540443114761384E-2"/>
          <c:w val="0.89667945120352655"/>
          <c:h val="0.91655352186037053"/>
        </c:manualLayout>
      </c:layout>
      <c:pieChart>
        <c:varyColors val="1"/>
        <c:ser>
          <c:idx val="0"/>
          <c:order val="0"/>
          <c:spPr>
            <a:solidFill>
              <a:srgbClr val="C9002C"/>
            </a:solidFill>
            <a:ln>
              <a:solidFill>
                <a:schemeClr val="tx1">
                  <a:lumMod val="15000"/>
                  <a:lumOff val="85000"/>
                </a:schemeClr>
              </a:solidFill>
            </a:ln>
          </c:spPr>
          <c:dPt>
            <c:idx val="0"/>
            <c:bubble3D val="0"/>
            <c:spPr>
              <a:solidFill>
                <a:srgbClr val="C9002C"/>
              </a:solidFill>
              <a:ln w="19050">
                <a:solidFill>
                  <a:schemeClr val="tx1">
                    <a:lumMod val="15000"/>
                    <a:lumOff val="85000"/>
                  </a:schemeClr>
                </a:solidFill>
              </a:ln>
              <a:effectLst/>
            </c:spPr>
            <c:extLst>
              <c:ext xmlns:c16="http://schemas.microsoft.com/office/drawing/2014/chart" uri="{C3380CC4-5D6E-409C-BE32-E72D297353CC}">
                <c16:uniqueId val="{00000001-9A32-4F7E-8761-7B90DC0A250A}"/>
              </c:ext>
            </c:extLst>
          </c:dPt>
          <c:dPt>
            <c:idx val="1"/>
            <c:bubble3D val="0"/>
            <c:spPr>
              <a:solidFill>
                <a:srgbClr val="1B569B"/>
              </a:solidFill>
              <a:ln w="19050">
                <a:solidFill>
                  <a:schemeClr val="tx1">
                    <a:lumMod val="15000"/>
                    <a:lumOff val="85000"/>
                  </a:schemeClr>
                </a:solidFill>
              </a:ln>
              <a:effectLst/>
            </c:spPr>
            <c:extLst>
              <c:ext xmlns:c16="http://schemas.microsoft.com/office/drawing/2014/chart" uri="{C3380CC4-5D6E-409C-BE32-E72D297353CC}">
                <c16:uniqueId val="{00000003-9A32-4F7E-8761-7B90DC0A250A}"/>
              </c:ext>
            </c:extLst>
          </c:dPt>
          <c:val>
            <c:numRef>
              <c:f>(sportsnavi!$L$120,sportsnavi!$L$128)</c:f>
              <c:numCache>
                <c:formatCode>0%</c:formatCode>
                <c:ptCount val="2"/>
                <c:pt idx="0">
                  <c:v>0.18859837119588513</c:v>
                </c:pt>
                <c:pt idx="1">
                  <c:v>0.81140162880411493</c:v>
                </c:pt>
              </c:numCache>
            </c:numRef>
          </c:val>
          <c:extLst>
            <c:ext xmlns:c16="http://schemas.microsoft.com/office/drawing/2014/chart" uri="{C3380CC4-5D6E-409C-BE32-E72D297353CC}">
              <c16:uniqueId val="{00000004-9A32-4F7E-8761-7B90DC0A250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chemeClr val="accent6"/>
              </a:solidFill>
              <a:ln w="19050">
                <a:solidFill>
                  <a:schemeClr val="lt1"/>
                </a:solidFill>
              </a:ln>
              <a:effectLst/>
            </c:spPr>
            <c:extLst>
              <c:ext xmlns:c16="http://schemas.microsoft.com/office/drawing/2014/chart" uri="{C3380CC4-5D6E-409C-BE32-E72D297353CC}">
                <c16:uniqueId val="{00000001-EECD-4893-A97D-066E46CEFCF2}"/>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EECD-4893-A97D-066E46CEFCF2}"/>
              </c:ext>
            </c:extLst>
          </c:dPt>
          <c:cat>
            <c:strRef>
              <c:f>Sheet1!$A$2:$A$5</c:f>
              <c:strCache>
                <c:ptCount val="2"/>
                <c:pt idx="0">
                  <c:v>第 1 四半期</c:v>
                </c:pt>
                <c:pt idx="1">
                  <c:v>第 2 四半期</c:v>
                </c:pt>
              </c:strCache>
              <c:extLst/>
            </c:strRef>
          </c:cat>
          <c:val>
            <c:numRef>
              <c:f>Sheet1!$B$2:$B$5</c:f>
              <c:numCache>
                <c:formatCode>General</c:formatCode>
                <c:ptCount val="2"/>
                <c:pt idx="0">
                  <c:v>72</c:v>
                </c:pt>
                <c:pt idx="1">
                  <c:v>28</c:v>
                </c:pt>
              </c:numCache>
              <c:extLst/>
            </c:numRef>
          </c:val>
          <c:extLst>
            <c:ext xmlns:c16="http://schemas.microsoft.com/office/drawing/2014/chart" uri="{C3380CC4-5D6E-409C-BE32-E72D297353CC}">
              <c16:uniqueId val="{00000004-EECD-4893-A97D-066E46CEFCF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C00000"/>
              </a:solidFill>
              <a:ln w="19050">
                <a:solidFill>
                  <a:schemeClr val="lt1"/>
                </a:solidFill>
              </a:ln>
              <a:effectLst/>
            </c:spPr>
            <c:extLst>
              <c:ext xmlns:c16="http://schemas.microsoft.com/office/drawing/2014/chart" uri="{C3380CC4-5D6E-409C-BE32-E72D297353CC}">
                <c16:uniqueId val="{00000001-1885-43F4-AB3F-69557C83E5D4}"/>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1885-43F4-AB3F-69557C83E5D4}"/>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1885-43F4-AB3F-69557C83E5D4}"/>
              </c:ext>
            </c:extLst>
          </c:dPt>
          <c:dPt>
            <c:idx val="3"/>
            <c:bubble3D val="0"/>
            <c:spPr>
              <a:solidFill>
                <a:srgbClr val="FFC000"/>
              </a:solidFill>
              <a:ln w="19050">
                <a:solidFill>
                  <a:schemeClr val="lt1"/>
                </a:solidFill>
              </a:ln>
              <a:effectLst/>
            </c:spPr>
            <c:extLst>
              <c:ext xmlns:c16="http://schemas.microsoft.com/office/drawing/2014/chart" uri="{C3380CC4-5D6E-409C-BE32-E72D297353CC}">
                <c16:uniqueId val="{00000007-1885-43F4-AB3F-69557C83E5D4}"/>
              </c:ext>
            </c:extLst>
          </c:dPt>
          <c:cat>
            <c:strRef>
              <c:f>Sheet1!$A$2:$A$5</c:f>
              <c:strCache>
                <c:ptCount val="2"/>
                <c:pt idx="0">
                  <c:v>第 1 四半期</c:v>
                </c:pt>
                <c:pt idx="1">
                  <c:v>第 2 四半期</c:v>
                </c:pt>
              </c:strCache>
            </c:strRef>
          </c:cat>
          <c:val>
            <c:numRef>
              <c:f>Sheet1!$B$2:$B$5</c:f>
              <c:numCache>
                <c:formatCode>General</c:formatCode>
                <c:ptCount val="4"/>
                <c:pt idx="0">
                  <c:v>71</c:v>
                </c:pt>
                <c:pt idx="1">
                  <c:v>29</c:v>
                </c:pt>
              </c:numCache>
            </c:numRef>
          </c:val>
          <c:extLst>
            <c:ext xmlns:c16="http://schemas.microsoft.com/office/drawing/2014/chart" uri="{C3380CC4-5D6E-409C-BE32-E72D297353CC}">
              <c16:uniqueId val="{00000008-1885-43F4-AB3F-69557C83E5D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34F28C-B70B-4ECA-92D7-8045F943D1DA}" type="doc">
      <dgm:prSet loTypeId="urn:microsoft.com/office/officeart/2005/8/layout/orgChart1" loCatId="hierarchy" qsTypeId="urn:microsoft.com/office/officeart/2005/8/quickstyle/simple1" qsCatId="simple" csTypeId="urn:microsoft.com/office/officeart/2005/8/colors/accent1_1" csCatId="accent1" phldr="1"/>
      <dgm:spPr/>
      <dgm:t>
        <a:bodyPr/>
        <a:lstStyle/>
        <a:p>
          <a:endParaRPr kumimoji="1" lang="ja-JP" altLang="en-US"/>
        </a:p>
      </dgm:t>
    </dgm:pt>
    <dgm:pt modelId="{15896193-EEBE-D846-850F-659EA6441ECF}">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トップ</a:t>
          </a:r>
        </a:p>
      </dgm:t>
    </dgm:pt>
    <dgm:pt modelId="{F84D9D1B-884B-934F-BF21-AE56821C5AA0}" type="sibTrans" cxnId="{8F865A3B-D5A0-7F40-A3B8-00C9083D921F}">
      <dgm:prSet/>
      <dgm:spPr/>
      <dgm:t>
        <a:bodyPr/>
        <a:lstStyle/>
        <a:p>
          <a:endParaRPr kumimoji="1" lang="ja-JP" altLang="en-US" sz="1400"/>
        </a:p>
      </dgm:t>
    </dgm:pt>
    <dgm:pt modelId="{9CDCFF22-5B3C-3D48-829A-EAC1B2A311DA}" type="parTrans" cxnId="{8F865A3B-D5A0-7F40-A3B8-00C9083D921F}">
      <dgm:prSet/>
      <dgm:spPr/>
      <dgm:t>
        <a:bodyPr/>
        <a:lstStyle/>
        <a:p>
          <a:endParaRPr kumimoji="1" lang="ja-JP" altLang="en-US" sz="1400"/>
        </a:p>
      </dgm:t>
    </dgm:pt>
    <dgm:pt modelId="{CEDDAE16-EA06-47CA-BFD4-BECA6315EEF8}">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往路速報</a:t>
          </a:r>
        </a:p>
      </dgm:t>
    </dgm:pt>
    <dgm:pt modelId="{6BE4B939-06B2-4ABD-88D3-FF88C16DFBB1}" type="parTrans" cxnId="{E8282FEC-9968-4F55-96E9-F5846225D8A1}">
      <dgm:prSet/>
      <dgm:spPr/>
      <dgm:t>
        <a:bodyPr/>
        <a:lstStyle/>
        <a:p>
          <a:endParaRPr kumimoji="1" lang="ja-JP" altLang="en-US"/>
        </a:p>
      </dgm:t>
    </dgm:pt>
    <dgm:pt modelId="{09CD756D-19F7-4787-A2D7-EA4188779A92}" type="sibTrans" cxnId="{E8282FEC-9968-4F55-96E9-F5846225D8A1}">
      <dgm:prSet/>
      <dgm:spPr/>
      <dgm:t>
        <a:bodyPr/>
        <a:lstStyle/>
        <a:p>
          <a:endParaRPr kumimoji="1" lang="ja-JP" altLang="en-US"/>
        </a:p>
      </dgm:t>
    </dgm:pt>
    <dgm:pt modelId="{981FBFB6-4E7F-41F4-913D-DA89B097B1C0}">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区間順位</a:t>
          </a:r>
        </a:p>
      </dgm:t>
    </dgm:pt>
    <dgm:pt modelId="{27063A37-9AF8-4BF8-ACB3-D1D7B7E63361}" type="parTrans" cxnId="{54035CCF-8BBA-4CD0-AD3F-7A7E3EC7E1F9}">
      <dgm:prSet/>
      <dgm:spPr/>
      <dgm:t>
        <a:bodyPr/>
        <a:lstStyle/>
        <a:p>
          <a:endParaRPr kumimoji="1" lang="ja-JP" altLang="en-US"/>
        </a:p>
      </dgm:t>
    </dgm:pt>
    <dgm:pt modelId="{A19180AB-4A87-4231-B164-ACCC4D651973}" type="sibTrans" cxnId="{54035CCF-8BBA-4CD0-AD3F-7A7E3EC7E1F9}">
      <dgm:prSet/>
      <dgm:spPr/>
      <dgm:t>
        <a:bodyPr/>
        <a:lstStyle/>
        <a:p>
          <a:endParaRPr kumimoji="1" lang="ja-JP" altLang="en-US"/>
        </a:p>
      </dgm:t>
    </dgm:pt>
    <dgm:pt modelId="{A23F1963-CAA9-44B4-BC59-82BD410833B4}">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総合順位</a:t>
          </a:r>
        </a:p>
      </dgm:t>
    </dgm:pt>
    <dgm:pt modelId="{631E2AC6-32CF-4CE7-A9EB-FF98942072F5}" type="parTrans" cxnId="{5241C1C7-DC1F-4C7C-8A51-24151AA5A3DE}">
      <dgm:prSet/>
      <dgm:spPr/>
      <dgm:t>
        <a:bodyPr/>
        <a:lstStyle/>
        <a:p>
          <a:endParaRPr kumimoji="1" lang="ja-JP" altLang="en-US"/>
        </a:p>
      </dgm:t>
    </dgm:pt>
    <dgm:pt modelId="{22D6DC61-C8AA-4B9F-BD72-833053FE2198}" type="sibTrans" cxnId="{5241C1C7-DC1F-4C7C-8A51-24151AA5A3DE}">
      <dgm:prSet/>
      <dgm:spPr/>
      <dgm:t>
        <a:bodyPr/>
        <a:lstStyle/>
        <a:p>
          <a:endParaRPr kumimoji="1" lang="ja-JP" altLang="en-US"/>
        </a:p>
      </dgm:t>
    </dgm:pt>
    <dgm:pt modelId="{B42F3743-331F-455F-B620-2E89A355AB69}">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復路速報</a:t>
          </a:r>
        </a:p>
      </dgm:t>
    </dgm:pt>
    <dgm:pt modelId="{9ACDADD1-4647-4D03-82F4-4DBB495F572D}" type="parTrans" cxnId="{E33A3236-82CD-4B01-B49F-8016965124C0}">
      <dgm:prSet/>
      <dgm:spPr/>
      <dgm:t>
        <a:bodyPr/>
        <a:lstStyle/>
        <a:p>
          <a:endParaRPr kumimoji="1" lang="ja-JP" altLang="en-US"/>
        </a:p>
      </dgm:t>
    </dgm:pt>
    <dgm:pt modelId="{0F8E7E9C-9637-4D3A-80D2-F370D7456C36}" type="sibTrans" cxnId="{E33A3236-82CD-4B01-B49F-8016965124C0}">
      <dgm:prSet/>
      <dgm:spPr/>
      <dgm:t>
        <a:bodyPr/>
        <a:lstStyle/>
        <a:p>
          <a:endParaRPr kumimoji="1" lang="ja-JP" altLang="en-US"/>
        </a:p>
      </dgm:t>
    </dgm:pt>
    <dgm:pt modelId="{552289E7-8CBC-44C3-88F3-B367E3D215F5}">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区間順位</a:t>
          </a:r>
        </a:p>
      </dgm:t>
    </dgm:pt>
    <dgm:pt modelId="{91DEEC51-6B6C-428E-9889-9D7D3201CE14}" type="parTrans" cxnId="{E6D980D8-BDA7-423E-B7CE-810762144AEE}">
      <dgm:prSet/>
      <dgm:spPr/>
      <dgm:t>
        <a:bodyPr/>
        <a:lstStyle/>
        <a:p>
          <a:endParaRPr kumimoji="1" lang="ja-JP" altLang="en-US"/>
        </a:p>
      </dgm:t>
    </dgm:pt>
    <dgm:pt modelId="{BCE2E4DE-416B-4E5E-9036-F85313521E0A}" type="sibTrans" cxnId="{E6D980D8-BDA7-423E-B7CE-810762144AEE}">
      <dgm:prSet/>
      <dgm:spPr/>
      <dgm:t>
        <a:bodyPr/>
        <a:lstStyle/>
        <a:p>
          <a:endParaRPr kumimoji="1" lang="ja-JP" altLang="en-US"/>
        </a:p>
      </dgm:t>
    </dgm:pt>
    <dgm:pt modelId="{CA86C05C-0796-402C-B2CE-612158E35F66}">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総合順位</a:t>
          </a:r>
        </a:p>
      </dgm:t>
    </dgm:pt>
    <dgm:pt modelId="{16FEE13B-6AEF-43DE-8A57-5E9B03E17501}" type="parTrans" cxnId="{99D48D1D-2868-4755-8342-B3F66DF02B27}">
      <dgm:prSet/>
      <dgm:spPr/>
      <dgm:t>
        <a:bodyPr/>
        <a:lstStyle/>
        <a:p>
          <a:endParaRPr kumimoji="1" lang="ja-JP" altLang="en-US"/>
        </a:p>
      </dgm:t>
    </dgm:pt>
    <dgm:pt modelId="{D6D405B5-6F89-42C2-8A1F-BDB60004C8DA}" type="sibTrans" cxnId="{99D48D1D-2868-4755-8342-B3F66DF02B27}">
      <dgm:prSet/>
      <dgm:spPr/>
      <dgm:t>
        <a:bodyPr/>
        <a:lstStyle/>
        <a:p>
          <a:endParaRPr kumimoji="1" lang="ja-JP" altLang="en-US"/>
        </a:p>
      </dgm:t>
    </dgm:pt>
    <dgm:pt modelId="{11C188E1-DEFD-4DA3-A64C-806DFEC77DA8}">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出場校一覧</a:t>
          </a:r>
        </a:p>
      </dgm:t>
    </dgm:pt>
    <dgm:pt modelId="{F4FBD4FC-F064-4BB9-82EF-BEE4A10EEC3D}" type="parTrans" cxnId="{A6FADCE1-5B81-4810-9E1C-E01BBEB3189D}">
      <dgm:prSet/>
      <dgm:spPr/>
      <dgm:t>
        <a:bodyPr/>
        <a:lstStyle/>
        <a:p>
          <a:endParaRPr kumimoji="1" lang="ja-JP" altLang="en-US"/>
        </a:p>
      </dgm:t>
    </dgm:pt>
    <dgm:pt modelId="{D4AB36B0-F9CD-486D-9D31-898685D719DC}" type="sibTrans" cxnId="{A6FADCE1-5B81-4810-9E1C-E01BBEB3189D}">
      <dgm:prSet/>
      <dgm:spPr/>
      <dgm:t>
        <a:bodyPr/>
        <a:lstStyle/>
        <a:p>
          <a:endParaRPr kumimoji="1" lang="ja-JP" altLang="en-US"/>
        </a:p>
      </dgm:t>
    </dgm:pt>
    <dgm:pt modelId="{5E456CD2-7CEF-4219-A36B-B49D7B40E2CD}">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B</a:t>
          </a:r>
          <a:r>
            <a:rPr kumimoji="1" lang="ja-JP" altLang="en-US" sz="1100" kern="1200" dirty="0">
              <a:latin typeface="メイリオ" panose="020B0604030504040204" pitchFamily="50" charset="-128"/>
              <a:ea typeface="メイリオ" panose="020B0604030504040204" pitchFamily="50" charset="-128"/>
              <a:cs typeface="+mn-cs"/>
            </a:rPr>
            <a:t>大学</a:t>
          </a:r>
        </a:p>
      </dgm:t>
    </dgm:pt>
    <dgm:pt modelId="{7456AA77-8814-4D78-AD3F-DB6DD565E98F}" type="parTrans" cxnId="{0B1A622B-5823-4C49-8955-D8C063B14216}">
      <dgm:prSet/>
      <dgm:spPr/>
      <dgm:t>
        <a:bodyPr/>
        <a:lstStyle/>
        <a:p>
          <a:endParaRPr kumimoji="1" lang="ja-JP" altLang="en-US"/>
        </a:p>
      </dgm:t>
    </dgm:pt>
    <dgm:pt modelId="{EFDE3648-67CB-4493-B771-625C617D5978}" type="sibTrans" cxnId="{0B1A622B-5823-4C49-8955-D8C063B14216}">
      <dgm:prSet/>
      <dgm:spPr/>
      <dgm:t>
        <a:bodyPr/>
        <a:lstStyle/>
        <a:p>
          <a:endParaRPr kumimoji="1" lang="ja-JP" altLang="en-US"/>
        </a:p>
      </dgm:t>
    </dgm:pt>
    <dgm:pt modelId="{ECAB48E7-6B59-4D0F-8E3A-419C5D263D83}">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ルール解説</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C7105A9-95E7-481E-A445-057DD2478714}" type="parTrans" cxnId="{3F608834-87A6-494A-8C10-F3FFC1113C9B}">
      <dgm:prSet/>
      <dgm:spPr/>
      <dgm:t>
        <a:bodyPr/>
        <a:lstStyle/>
        <a:p>
          <a:endParaRPr kumimoji="1" lang="ja-JP" altLang="en-US"/>
        </a:p>
      </dgm:t>
    </dgm:pt>
    <dgm:pt modelId="{C8D31174-3D65-4CEE-898E-86640C490B7A}" type="sibTrans" cxnId="{3F608834-87A6-494A-8C10-F3FFC1113C9B}">
      <dgm:prSet/>
      <dgm:spPr/>
      <dgm:t>
        <a:bodyPr/>
        <a:lstStyle/>
        <a:p>
          <a:endParaRPr kumimoji="1" lang="ja-JP" altLang="en-US"/>
        </a:p>
      </dgm:t>
    </dgm:pt>
    <dgm:pt modelId="{41B67A22-7131-4D42-BCCF-3FD985F127B0}">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A</a:t>
          </a:r>
          <a:r>
            <a:rPr kumimoji="1" lang="ja-JP" altLang="en-US" sz="1100" kern="1200" dirty="0">
              <a:latin typeface="メイリオ" panose="020B0604030504040204" pitchFamily="50" charset="-128"/>
              <a:ea typeface="メイリオ" panose="020B0604030504040204" pitchFamily="50" charset="-128"/>
              <a:cs typeface="+mn-cs"/>
            </a:rPr>
            <a:t>大学</a:t>
          </a:r>
        </a:p>
      </dgm:t>
    </dgm:pt>
    <dgm:pt modelId="{370E1D32-3072-4CC7-93F8-69F9F60CCC8C}" type="parTrans" cxnId="{DE7D22DB-538E-45DF-96F1-CCD443990D28}">
      <dgm:prSet/>
      <dgm:spPr/>
      <dgm:t>
        <a:bodyPr/>
        <a:lstStyle/>
        <a:p>
          <a:endParaRPr kumimoji="1" lang="ja-JP" altLang="en-US"/>
        </a:p>
      </dgm:t>
    </dgm:pt>
    <dgm:pt modelId="{D0E70F89-1A44-44B5-BB8A-46F10CE1E4E5}" type="sibTrans" cxnId="{DE7D22DB-538E-45DF-96F1-CCD443990D28}">
      <dgm:prSet/>
      <dgm:spPr/>
      <dgm:t>
        <a:bodyPr/>
        <a:lstStyle/>
        <a:p>
          <a:endParaRPr kumimoji="1" lang="ja-JP" altLang="en-US"/>
        </a:p>
      </dgm:t>
    </dgm:pt>
    <dgm:pt modelId="{9979A8ED-DAD8-4DFB-8735-9D711683C49B}">
      <dgm:prSet custT="1"/>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77ECCE80-2EF5-4D33-A3D1-3F3495FFA387}" type="parTrans" cxnId="{48210AC6-10C2-47E3-8774-6FC79CE67966}">
      <dgm:prSet/>
      <dgm:spPr/>
      <dgm:t>
        <a:bodyPr/>
        <a:lstStyle/>
        <a:p>
          <a:endParaRPr kumimoji="1" lang="ja-JP" altLang="en-US"/>
        </a:p>
      </dgm:t>
    </dgm:pt>
    <dgm:pt modelId="{2F086538-5824-4A31-B9AF-B7EAA28299A0}" type="sibTrans" cxnId="{48210AC6-10C2-47E3-8774-6FC79CE67966}">
      <dgm:prSet/>
      <dgm:spPr/>
      <dgm:t>
        <a:bodyPr/>
        <a:lstStyle/>
        <a:p>
          <a:endParaRPr kumimoji="1" lang="ja-JP" altLang="en-US"/>
        </a:p>
      </dgm:t>
    </dgm:pt>
    <dgm:pt modelId="{F047D6BB-E2A9-42BE-BDC4-EFC147C85494}">
      <dgm:prSet custT="1"/>
      <dgm:spPr>
        <a:solidFill>
          <a:schemeClr val="accent4">
            <a:lumMod val="40000"/>
            <a:lumOff val="6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C</a:t>
          </a:r>
          <a:r>
            <a:rPr kumimoji="1" lang="ja-JP" altLang="en-US" sz="1100" kern="1200" dirty="0">
              <a:latin typeface="メイリオ" panose="020B0604030504040204" pitchFamily="50" charset="-128"/>
              <a:ea typeface="メイリオ" panose="020B0604030504040204" pitchFamily="50" charset="-128"/>
              <a:cs typeface="+mn-cs"/>
            </a:rPr>
            <a:t>大学</a:t>
          </a:r>
        </a:p>
      </dgm:t>
    </dgm:pt>
    <dgm:pt modelId="{386E2551-C1A9-4178-8170-D2AEA786895E}" type="parTrans" cxnId="{D2DFDDA7-12A6-4AED-9078-89E10089F9BE}">
      <dgm:prSet/>
      <dgm:spPr/>
      <dgm:t>
        <a:bodyPr/>
        <a:lstStyle/>
        <a:p>
          <a:endParaRPr kumimoji="1" lang="ja-JP" altLang="en-US"/>
        </a:p>
      </dgm:t>
    </dgm:pt>
    <dgm:pt modelId="{48561D00-1D0D-4132-A1AF-3B0A78C73209}" type="sibTrans" cxnId="{D2DFDDA7-12A6-4AED-9078-89E10089F9BE}">
      <dgm:prSet/>
      <dgm:spPr/>
      <dgm:t>
        <a:bodyPr/>
        <a:lstStyle/>
        <a:p>
          <a:endParaRPr kumimoji="1" lang="ja-JP" altLang="en-US"/>
        </a:p>
      </dgm:t>
    </dgm:pt>
    <dgm:pt modelId="{9E4503CD-BDB4-4CB8-9CA8-16F583EA6296}" type="pres">
      <dgm:prSet presAssocID="{5634F28C-B70B-4ECA-92D7-8045F943D1DA}" presName="hierChild1" presStyleCnt="0">
        <dgm:presLayoutVars>
          <dgm:orgChart val="1"/>
          <dgm:chPref val="1"/>
          <dgm:dir/>
          <dgm:animOne val="branch"/>
          <dgm:animLvl val="lvl"/>
          <dgm:resizeHandles/>
        </dgm:presLayoutVars>
      </dgm:prSet>
      <dgm:spPr/>
    </dgm:pt>
    <dgm:pt modelId="{C0CF861A-E476-594B-9483-31CD6306C90D}" type="pres">
      <dgm:prSet presAssocID="{15896193-EEBE-D846-850F-659EA6441ECF}" presName="hierRoot1" presStyleCnt="0">
        <dgm:presLayoutVars>
          <dgm:hierBranch val="init"/>
        </dgm:presLayoutVars>
      </dgm:prSet>
      <dgm:spPr/>
    </dgm:pt>
    <dgm:pt modelId="{9F6BAED1-1E78-EB4A-91F0-DD2A8B3FCF3A}" type="pres">
      <dgm:prSet presAssocID="{15896193-EEBE-D846-850F-659EA6441ECF}" presName="rootComposite1" presStyleCnt="0"/>
      <dgm:spPr/>
    </dgm:pt>
    <dgm:pt modelId="{258ED3D0-5FB7-074C-8377-7551FC57F361}" type="pres">
      <dgm:prSet presAssocID="{15896193-EEBE-D846-850F-659EA6441ECF}" presName="rootText1" presStyleLbl="node0" presStyleIdx="0" presStyleCnt="1" custScaleX="312983" custScaleY="70424" custLinFactNeighborY="-3818">
        <dgm:presLayoutVars>
          <dgm:chPref val="3"/>
        </dgm:presLayoutVars>
      </dgm:prSet>
      <dgm:spPr>
        <a:xfrm>
          <a:off x="5427201" y="70013"/>
          <a:ext cx="814600" cy="407300"/>
        </a:xfrm>
        <a:prstGeom prst="rect">
          <a:avLst/>
        </a:prstGeom>
      </dgm:spPr>
    </dgm:pt>
    <dgm:pt modelId="{5A130718-AA76-254B-8ED4-7540C40EF76F}" type="pres">
      <dgm:prSet presAssocID="{15896193-EEBE-D846-850F-659EA6441ECF}" presName="rootConnector1" presStyleLbl="node1" presStyleIdx="0" presStyleCnt="0"/>
      <dgm:spPr/>
    </dgm:pt>
    <dgm:pt modelId="{8343F2FC-5E80-9946-A9D3-16F1186077B6}" type="pres">
      <dgm:prSet presAssocID="{15896193-EEBE-D846-850F-659EA6441ECF}" presName="hierChild2" presStyleCnt="0"/>
      <dgm:spPr/>
    </dgm:pt>
    <dgm:pt modelId="{F007758C-7B25-4955-8C04-4835FF275852}" type="pres">
      <dgm:prSet presAssocID="{6BE4B939-06B2-4ABD-88D3-FF88C16DFBB1}" presName="Name37" presStyleLbl="parChTrans1D2" presStyleIdx="0" presStyleCnt="5"/>
      <dgm:spPr/>
    </dgm:pt>
    <dgm:pt modelId="{A7CA8553-3038-4830-A9D2-C31B71A343E9}" type="pres">
      <dgm:prSet presAssocID="{CEDDAE16-EA06-47CA-BFD4-BECA6315EEF8}" presName="hierRoot2" presStyleCnt="0">
        <dgm:presLayoutVars>
          <dgm:hierBranch val="init"/>
        </dgm:presLayoutVars>
      </dgm:prSet>
      <dgm:spPr/>
    </dgm:pt>
    <dgm:pt modelId="{50CE9289-2AD5-4DA7-B1BD-92996CE1BF5B}" type="pres">
      <dgm:prSet presAssocID="{CEDDAE16-EA06-47CA-BFD4-BECA6315EEF8}" presName="rootComposite" presStyleCnt="0"/>
      <dgm:spPr/>
    </dgm:pt>
    <dgm:pt modelId="{706A9B6E-1E56-4D50-8106-BE6B2A98F849}" type="pres">
      <dgm:prSet presAssocID="{CEDDAE16-EA06-47CA-BFD4-BECA6315EEF8}" presName="rootText" presStyleLbl="node2" presStyleIdx="0" presStyleCnt="5">
        <dgm:presLayoutVars>
          <dgm:chPref val="3"/>
        </dgm:presLayoutVars>
      </dgm:prSet>
      <dgm:spPr/>
    </dgm:pt>
    <dgm:pt modelId="{EC6F0085-30C5-4D5A-AAE7-EDF94917D49D}" type="pres">
      <dgm:prSet presAssocID="{CEDDAE16-EA06-47CA-BFD4-BECA6315EEF8}" presName="rootConnector" presStyleLbl="node2" presStyleIdx="0" presStyleCnt="5"/>
      <dgm:spPr/>
    </dgm:pt>
    <dgm:pt modelId="{2695F77A-4D79-48F4-A58E-08BC88D8416D}" type="pres">
      <dgm:prSet presAssocID="{CEDDAE16-EA06-47CA-BFD4-BECA6315EEF8}" presName="hierChild4" presStyleCnt="0"/>
      <dgm:spPr/>
    </dgm:pt>
    <dgm:pt modelId="{EFA61785-0CAA-46D1-BA35-26181FAA8136}" type="pres">
      <dgm:prSet presAssocID="{27063A37-9AF8-4BF8-ACB3-D1D7B7E63361}" presName="Name37" presStyleLbl="parChTrans1D3" presStyleIdx="0" presStyleCnt="7"/>
      <dgm:spPr/>
    </dgm:pt>
    <dgm:pt modelId="{25EAC0F7-5338-4C83-8A53-8B30FBD23A15}" type="pres">
      <dgm:prSet presAssocID="{981FBFB6-4E7F-41F4-913D-DA89B097B1C0}" presName="hierRoot2" presStyleCnt="0">
        <dgm:presLayoutVars>
          <dgm:hierBranch val="init"/>
        </dgm:presLayoutVars>
      </dgm:prSet>
      <dgm:spPr/>
    </dgm:pt>
    <dgm:pt modelId="{8D970F9F-3869-4C77-8608-85620F9EB9C3}" type="pres">
      <dgm:prSet presAssocID="{981FBFB6-4E7F-41F4-913D-DA89B097B1C0}" presName="rootComposite" presStyleCnt="0"/>
      <dgm:spPr/>
    </dgm:pt>
    <dgm:pt modelId="{82BEBC64-F78F-4F6E-B04D-739EF15C155A}" type="pres">
      <dgm:prSet presAssocID="{981FBFB6-4E7F-41F4-913D-DA89B097B1C0}" presName="rootText" presStyleLbl="node3" presStyleIdx="0" presStyleCnt="7">
        <dgm:presLayoutVars>
          <dgm:chPref val="3"/>
        </dgm:presLayoutVars>
      </dgm:prSet>
      <dgm:spPr/>
    </dgm:pt>
    <dgm:pt modelId="{80D92424-ADEF-4605-B68F-D48F95613AD0}" type="pres">
      <dgm:prSet presAssocID="{981FBFB6-4E7F-41F4-913D-DA89B097B1C0}" presName="rootConnector" presStyleLbl="node3" presStyleIdx="0" presStyleCnt="7"/>
      <dgm:spPr/>
    </dgm:pt>
    <dgm:pt modelId="{A5F2F0ED-A8FA-4CC8-A375-6B06E4AA6786}" type="pres">
      <dgm:prSet presAssocID="{981FBFB6-4E7F-41F4-913D-DA89B097B1C0}" presName="hierChild4" presStyleCnt="0"/>
      <dgm:spPr/>
    </dgm:pt>
    <dgm:pt modelId="{3212140E-1270-45E4-8A78-1B7DA281FACA}" type="pres">
      <dgm:prSet presAssocID="{981FBFB6-4E7F-41F4-913D-DA89B097B1C0}" presName="hierChild5" presStyleCnt="0"/>
      <dgm:spPr/>
    </dgm:pt>
    <dgm:pt modelId="{C7ED1010-4E7F-43BA-8B76-BDE64ADDBA7C}" type="pres">
      <dgm:prSet presAssocID="{631E2AC6-32CF-4CE7-A9EB-FF98942072F5}" presName="Name37" presStyleLbl="parChTrans1D3" presStyleIdx="1" presStyleCnt="7"/>
      <dgm:spPr/>
    </dgm:pt>
    <dgm:pt modelId="{C39425A3-6A45-4E7E-BAC1-111C077E027D}" type="pres">
      <dgm:prSet presAssocID="{A23F1963-CAA9-44B4-BC59-82BD410833B4}" presName="hierRoot2" presStyleCnt="0">
        <dgm:presLayoutVars>
          <dgm:hierBranch val="init"/>
        </dgm:presLayoutVars>
      </dgm:prSet>
      <dgm:spPr/>
    </dgm:pt>
    <dgm:pt modelId="{36B2CA95-58DC-4B8D-8D17-49E68E9B6B45}" type="pres">
      <dgm:prSet presAssocID="{A23F1963-CAA9-44B4-BC59-82BD410833B4}" presName="rootComposite" presStyleCnt="0"/>
      <dgm:spPr/>
    </dgm:pt>
    <dgm:pt modelId="{141E516A-F5E7-4201-87BD-A514574E329F}" type="pres">
      <dgm:prSet presAssocID="{A23F1963-CAA9-44B4-BC59-82BD410833B4}" presName="rootText" presStyleLbl="node3" presStyleIdx="1" presStyleCnt="7">
        <dgm:presLayoutVars>
          <dgm:chPref val="3"/>
        </dgm:presLayoutVars>
      </dgm:prSet>
      <dgm:spPr/>
    </dgm:pt>
    <dgm:pt modelId="{CC1C7D00-AC48-4D1B-9C13-0C5FA3732B9A}" type="pres">
      <dgm:prSet presAssocID="{A23F1963-CAA9-44B4-BC59-82BD410833B4}" presName="rootConnector" presStyleLbl="node3" presStyleIdx="1" presStyleCnt="7"/>
      <dgm:spPr/>
    </dgm:pt>
    <dgm:pt modelId="{7DD6457F-D1B3-48FA-A7A4-74C37D201EF4}" type="pres">
      <dgm:prSet presAssocID="{A23F1963-CAA9-44B4-BC59-82BD410833B4}" presName="hierChild4" presStyleCnt="0"/>
      <dgm:spPr/>
    </dgm:pt>
    <dgm:pt modelId="{B71F4B9D-CA1E-4C33-8685-8522144903E6}" type="pres">
      <dgm:prSet presAssocID="{A23F1963-CAA9-44B4-BC59-82BD410833B4}" presName="hierChild5" presStyleCnt="0"/>
      <dgm:spPr/>
    </dgm:pt>
    <dgm:pt modelId="{331BA7F8-54EC-4173-8A42-32D979C45B93}" type="pres">
      <dgm:prSet presAssocID="{CEDDAE16-EA06-47CA-BFD4-BECA6315EEF8}" presName="hierChild5" presStyleCnt="0"/>
      <dgm:spPr/>
    </dgm:pt>
    <dgm:pt modelId="{84456505-370A-4335-8405-64BEF58B2E87}" type="pres">
      <dgm:prSet presAssocID="{9ACDADD1-4647-4D03-82F4-4DBB495F572D}" presName="Name37" presStyleLbl="parChTrans1D2" presStyleIdx="1" presStyleCnt="5"/>
      <dgm:spPr/>
    </dgm:pt>
    <dgm:pt modelId="{98AD4BA5-FA1B-4241-9E0A-0B79D1F4EFC7}" type="pres">
      <dgm:prSet presAssocID="{B42F3743-331F-455F-B620-2E89A355AB69}" presName="hierRoot2" presStyleCnt="0">
        <dgm:presLayoutVars>
          <dgm:hierBranch val="init"/>
        </dgm:presLayoutVars>
      </dgm:prSet>
      <dgm:spPr/>
    </dgm:pt>
    <dgm:pt modelId="{7D85067C-38E8-4F1F-A091-FF9A37EC69A7}" type="pres">
      <dgm:prSet presAssocID="{B42F3743-331F-455F-B620-2E89A355AB69}" presName="rootComposite" presStyleCnt="0"/>
      <dgm:spPr/>
    </dgm:pt>
    <dgm:pt modelId="{8D929150-EE62-435B-8991-EB5E03B68718}" type="pres">
      <dgm:prSet presAssocID="{B42F3743-331F-455F-B620-2E89A355AB69}" presName="rootText" presStyleLbl="node2" presStyleIdx="1" presStyleCnt="5">
        <dgm:presLayoutVars>
          <dgm:chPref val="3"/>
        </dgm:presLayoutVars>
      </dgm:prSet>
      <dgm:spPr/>
    </dgm:pt>
    <dgm:pt modelId="{84B3AC3A-A89F-4B5F-84E8-15B06F65D949}" type="pres">
      <dgm:prSet presAssocID="{B42F3743-331F-455F-B620-2E89A355AB69}" presName="rootConnector" presStyleLbl="node2" presStyleIdx="1" presStyleCnt="5"/>
      <dgm:spPr/>
    </dgm:pt>
    <dgm:pt modelId="{FBFDBF6F-A47C-4FAA-9330-0ACA69C3431A}" type="pres">
      <dgm:prSet presAssocID="{B42F3743-331F-455F-B620-2E89A355AB69}" presName="hierChild4" presStyleCnt="0"/>
      <dgm:spPr/>
    </dgm:pt>
    <dgm:pt modelId="{0A1532A3-C87F-450C-8F44-90A53D8B2E6A}" type="pres">
      <dgm:prSet presAssocID="{91DEEC51-6B6C-428E-9889-9D7D3201CE14}" presName="Name37" presStyleLbl="parChTrans1D3" presStyleIdx="2" presStyleCnt="7"/>
      <dgm:spPr/>
    </dgm:pt>
    <dgm:pt modelId="{3A28FE37-B7F5-4017-96F5-27B7D9BAF758}" type="pres">
      <dgm:prSet presAssocID="{552289E7-8CBC-44C3-88F3-B367E3D215F5}" presName="hierRoot2" presStyleCnt="0">
        <dgm:presLayoutVars>
          <dgm:hierBranch val="init"/>
        </dgm:presLayoutVars>
      </dgm:prSet>
      <dgm:spPr/>
    </dgm:pt>
    <dgm:pt modelId="{F3D1E682-EBD9-44AE-85CD-36756908B686}" type="pres">
      <dgm:prSet presAssocID="{552289E7-8CBC-44C3-88F3-B367E3D215F5}" presName="rootComposite" presStyleCnt="0"/>
      <dgm:spPr/>
    </dgm:pt>
    <dgm:pt modelId="{E0BDBF55-0533-459E-81C6-72FFBB7CF268}" type="pres">
      <dgm:prSet presAssocID="{552289E7-8CBC-44C3-88F3-B367E3D215F5}" presName="rootText" presStyleLbl="node3" presStyleIdx="2" presStyleCnt="7">
        <dgm:presLayoutVars>
          <dgm:chPref val="3"/>
        </dgm:presLayoutVars>
      </dgm:prSet>
      <dgm:spPr/>
    </dgm:pt>
    <dgm:pt modelId="{92906959-29AE-4D8A-BED4-3F5173C0677C}" type="pres">
      <dgm:prSet presAssocID="{552289E7-8CBC-44C3-88F3-B367E3D215F5}" presName="rootConnector" presStyleLbl="node3" presStyleIdx="2" presStyleCnt="7"/>
      <dgm:spPr/>
    </dgm:pt>
    <dgm:pt modelId="{E5F9D4AF-3029-4096-97A5-D7B47D145AC3}" type="pres">
      <dgm:prSet presAssocID="{552289E7-8CBC-44C3-88F3-B367E3D215F5}" presName="hierChild4" presStyleCnt="0"/>
      <dgm:spPr/>
    </dgm:pt>
    <dgm:pt modelId="{E5018EC6-64D6-4584-B355-E93FB29841D8}" type="pres">
      <dgm:prSet presAssocID="{552289E7-8CBC-44C3-88F3-B367E3D215F5}" presName="hierChild5" presStyleCnt="0"/>
      <dgm:spPr/>
    </dgm:pt>
    <dgm:pt modelId="{1F064AE0-5383-41AF-9A2A-81E5146E0C5C}" type="pres">
      <dgm:prSet presAssocID="{16FEE13B-6AEF-43DE-8A57-5E9B03E17501}" presName="Name37" presStyleLbl="parChTrans1D3" presStyleIdx="3" presStyleCnt="7"/>
      <dgm:spPr/>
    </dgm:pt>
    <dgm:pt modelId="{5D3B87A5-7BE3-4B77-878D-B009DB9283C3}" type="pres">
      <dgm:prSet presAssocID="{CA86C05C-0796-402C-B2CE-612158E35F66}" presName="hierRoot2" presStyleCnt="0">
        <dgm:presLayoutVars>
          <dgm:hierBranch val="init"/>
        </dgm:presLayoutVars>
      </dgm:prSet>
      <dgm:spPr/>
    </dgm:pt>
    <dgm:pt modelId="{FA0C5C2D-2E84-4C4C-BFD0-D499AC18A1B9}" type="pres">
      <dgm:prSet presAssocID="{CA86C05C-0796-402C-B2CE-612158E35F66}" presName="rootComposite" presStyleCnt="0"/>
      <dgm:spPr/>
    </dgm:pt>
    <dgm:pt modelId="{E485209F-C575-47D0-AB75-DDC7E2CC9263}" type="pres">
      <dgm:prSet presAssocID="{CA86C05C-0796-402C-B2CE-612158E35F66}" presName="rootText" presStyleLbl="node3" presStyleIdx="3" presStyleCnt="7">
        <dgm:presLayoutVars>
          <dgm:chPref val="3"/>
        </dgm:presLayoutVars>
      </dgm:prSet>
      <dgm:spPr/>
    </dgm:pt>
    <dgm:pt modelId="{83A179D5-0340-49DE-B841-BC7156DAAA0A}" type="pres">
      <dgm:prSet presAssocID="{CA86C05C-0796-402C-B2CE-612158E35F66}" presName="rootConnector" presStyleLbl="node3" presStyleIdx="3" presStyleCnt="7"/>
      <dgm:spPr/>
    </dgm:pt>
    <dgm:pt modelId="{7030C97B-F466-434E-9BC7-6ADD1321788A}" type="pres">
      <dgm:prSet presAssocID="{CA86C05C-0796-402C-B2CE-612158E35F66}" presName="hierChild4" presStyleCnt="0"/>
      <dgm:spPr/>
    </dgm:pt>
    <dgm:pt modelId="{61EBF786-E190-4F6E-B1D6-62B3CD5D6A12}" type="pres">
      <dgm:prSet presAssocID="{CA86C05C-0796-402C-B2CE-612158E35F66}" presName="hierChild5" presStyleCnt="0"/>
      <dgm:spPr/>
    </dgm:pt>
    <dgm:pt modelId="{FCFF7428-0701-43A2-B691-0EA47FECF8EA}" type="pres">
      <dgm:prSet presAssocID="{B42F3743-331F-455F-B620-2E89A355AB69}" presName="hierChild5" presStyleCnt="0"/>
      <dgm:spPr/>
    </dgm:pt>
    <dgm:pt modelId="{C59A55BD-0071-4C82-99C4-63A6396977F9}" type="pres">
      <dgm:prSet presAssocID="{F4FBD4FC-F064-4BB9-82EF-BEE4A10EEC3D}" presName="Name37" presStyleLbl="parChTrans1D2" presStyleIdx="2" presStyleCnt="5"/>
      <dgm:spPr/>
    </dgm:pt>
    <dgm:pt modelId="{58C1C11B-300C-43AF-A3AB-E275A4559360}" type="pres">
      <dgm:prSet presAssocID="{11C188E1-DEFD-4DA3-A64C-806DFEC77DA8}" presName="hierRoot2" presStyleCnt="0">
        <dgm:presLayoutVars>
          <dgm:hierBranch val="init"/>
        </dgm:presLayoutVars>
      </dgm:prSet>
      <dgm:spPr/>
    </dgm:pt>
    <dgm:pt modelId="{E40B32A5-9425-4A8F-BEBE-DA9A24EDB391}" type="pres">
      <dgm:prSet presAssocID="{11C188E1-DEFD-4DA3-A64C-806DFEC77DA8}" presName="rootComposite" presStyleCnt="0"/>
      <dgm:spPr/>
    </dgm:pt>
    <dgm:pt modelId="{AAF4E7F3-7E67-4139-8C6B-B37D0497ACC5}" type="pres">
      <dgm:prSet presAssocID="{11C188E1-DEFD-4DA3-A64C-806DFEC77DA8}" presName="rootText" presStyleLbl="node2" presStyleIdx="2" presStyleCnt="5">
        <dgm:presLayoutVars>
          <dgm:chPref val="3"/>
        </dgm:presLayoutVars>
      </dgm:prSet>
      <dgm:spPr/>
    </dgm:pt>
    <dgm:pt modelId="{09878DB9-92CC-491E-ADE6-59EE3EEE6D9C}" type="pres">
      <dgm:prSet presAssocID="{11C188E1-DEFD-4DA3-A64C-806DFEC77DA8}" presName="rootConnector" presStyleLbl="node2" presStyleIdx="2" presStyleCnt="5"/>
      <dgm:spPr/>
    </dgm:pt>
    <dgm:pt modelId="{A899C6F9-87DA-4AD5-A211-0D8625163027}" type="pres">
      <dgm:prSet presAssocID="{11C188E1-DEFD-4DA3-A64C-806DFEC77DA8}" presName="hierChild4" presStyleCnt="0"/>
      <dgm:spPr/>
    </dgm:pt>
    <dgm:pt modelId="{0DABA4A7-F279-483E-A08F-436B56E59879}" type="pres">
      <dgm:prSet presAssocID="{370E1D32-3072-4CC7-93F8-69F9F60CCC8C}" presName="Name37" presStyleLbl="parChTrans1D3" presStyleIdx="4" presStyleCnt="7"/>
      <dgm:spPr/>
    </dgm:pt>
    <dgm:pt modelId="{3A15524C-1CD2-46EE-AB6F-FC94315DC855}" type="pres">
      <dgm:prSet presAssocID="{41B67A22-7131-4D42-BCCF-3FD985F127B0}" presName="hierRoot2" presStyleCnt="0">
        <dgm:presLayoutVars>
          <dgm:hierBranch val="init"/>
        </dgm:presLayoutVars>
      </dgm:prSet>
      <dgm:spPr/>
    </dgm:pt>
    <dgm:pt modelId="{85A2E926-7403-4A80-BDB8-1425331AE5F9}" type="pres">
      <dgm:prSet presAssocID="{41B67A22-7131-4D42-BCCF-3FD985F127B0}" presName="rootComposite" presStyleCnt="0"/>
      <dgm:spPr/>
    </dgm:pt>
    <dgm:pt modelId="{03BB23EB-B205-4B11-8067-164F4BC176DF}" type="pres">
      <dgm:prSet presAssocID="{41B67A22-7131-4D42-BCCF-3FD985F127B0}" presName="rootText" presStyleLbl="node3" presStyleIdx="4" presStyleCnt="7">
        <dgm:presLayoutVars>
          <dgm:chPref val="3"/>
        </dgm:presLayoutVars>
      </dgm:prSet>
      <dgm:spPr/>
    </dgm:pt>
    <dgm:pt modelId="{CCA99723-E8F5-4033-9EC7-7CD546E9334F}" type="pres">
      <dgm:prSet presAssocID="{41B67A22-7131-4D42-BCCF-3FD985F127B0}" presName="rootConnector" presStyleLbl="node3" presStyleIdx="4" presStyleCnt="7"/>
      <dgm:spPr/>
    </dgm:pt>
    <dgm:pt modelId="{FE0F488E-7210-49C2-AD56-72A3833E5F49}" type="pres">
      <dgm:prSet presAssocID="{41B67A22-7131-4D42-BCCF-3FD985F127B0}" presName="hierChild4" presStyleCnt="0"/>
      <dgm:spPr/>
    </dgm:pt>
    <dgm:pt modelId="{811140FF-1405-4EBB-A444-F1F1E0B1369F}" type="pres">
      <dgm:prSet presAssocID="{41B67A22-7131-4D42-BCCF-3FD985F127B0}" presName="hierChild5" presStyleCnt="0"/>
      <dgm:spPr/>
    </dgm:pt>
    <dgm:pt modelId="{A45C4876-5F4D-436C-8BBD-341EECD3D859}" type="pres">
      <dgm:prSet presAssocID="{7456AA77-8814-4D78-AD3F-DB6DD565E98F}" presName="Name37" presStyleLbl="parChTrans1D3" presStyleIdx="5" presStyleCnt="7"/>
      <dgm:spPr/>
    </dgm:pt>
    <dgm:pt modelId="{E5DA6CA8-450D-44ED-BD39-8BC10421D725}" type="pres">
      <dgm:prSet presAssocID="{5E456CD2-7CEF-4219-A36B-B49D7B40E2CD}" presName="hierRoot2" presStyleCnt="0">
        <dgm:presLayoutVars>
          <dgm:hierBranch val="init"/>
        </dgm:presLayoutVars>
      </dgm:prSet>
      <dgm:spPr/>
    </dgm:pt>
    <dgm:pt modelId="{ADE03EE4-DD43-4F82-928F-C4CF56F4C4C3}" type="pres">
      <dgm:prSet presAssocID="{5E456CD2-7CEF-4219-A36B-B49D7B40E2CD}" presName="rootComposite" presStyleCnt="0"/>
      <dgm:spPr/>
    </dgm:pt>
    <dgm:pt modelId="{FAE15E90-336E-4093-B1DE-C426175F74F5}" type="pres">
      <dgm:prSet presAssocID="{5E456CD2-7CEF-4219-A36B-B49D7B40E2CD}" presName="rootText" presStyleLbl="node3" presStyleIdx="5" presStyleCnt="7">
        <dgm:presLayoutVars>
          <dgm:chPref val="3"/>
        </dgm:presLayoutVars>
      </dgm:prSet>
      <dgm:spPr/>
    </dgm:pt>
    <dgm:pt modelId="{CA714516-FBBC-4B64-AC1F-3953A47F187E}" type="pres">
      <dgm:prSet presAssocID="{5E456CD2-7CEF-4219-A36B-B49D7B40E2CD}" presName="rootConnector" presStyleLbl="node3" presStyleIdx="5" presStyleCnt="7"/>
      <dgm:spPr/>
    </dgm:pt>
    <dgm:pt modelId="{F66E1AA5-FA1E-4531-AB09-CFBB5892D1BD}" type="pres">
      <dgm:prSet presAssocID="{5E456CD2-7CEF-4219-A36B-B49D7B40E2CD}" presName="hierChild4" presStyleCnt="0"/>
      <dgm:spPr/>
    </dgm:pt>
    <dgm:pt modelId="{F08CC064-D9A3-4505-8060-CC05CFE3F470}" type="pres">
      <dgm:prSet presAssocID="{5E456CD2-7CEF-4219-A36B-B49D7B40E2CD}" presName="hierChild5" presStyleCnt="0"/>
      <dgm:spPr/>
    </dgm:pt>
    <dgm:pt modelId="{7DE9A4C7-4EF9-4FED-B02A-B54807807CA3}" type="pres">
      <dgm:prSet presAssocID="{386E2551-C1A9-4178-8170-D2AEA786895E}" presName="Name37" presStyleLbl="parChTrans1D3" presStyleIdx="6" presStyleCnt="7"/>
      <dgm:spPr/>
    </dgm:pt>
    <dgm:pt modelId="{6FD0FBF6-2B19-4184-9992-39F85187560C}" type="pres">
      <dgm:prSet presAssocID="{F047D6BB-E2A9-42BE-BDC4-EFC147C85494}" presName="hierRoot2" presStyleCnt="0">
        <dgm:presLayoutVars>
          <dgm:hierBranch val="init"/>
        </dgm:presLayoutVars>
      </dgm:prSet>
      <dgm:spPr/>
    </dgm:pt>
    <dgm:pt modelId="{64A5F148-525A-435C-9367-6DB20889C594}" type="pres">
      <dgm:prSet presAssocID="{F047D6BB-E2A9-42BE-BDC4-EFC147C85494}" presName="rootComposite" presStyleCnt="0"/>
      <dgm:spPr/>
    </dgm:pt>
    <dgm:pt modelId="{E40CB22F-9763-4C0A-A293-3D4788ACFA0B}" type="pres">
      <dgm:prSet presAssocID="{F047D6BB-E2A9-42BE-BDC4-EFC147C85494}" presName="rootText" presStyleLbl="node3" presStyleIdx="6" presStyleCnt="7">
        <dgm:presLayoutVars>
          <dgm:chPref val="3"/>
        </dgm:presLayoutVars>
      </dgm:prSet>
      <dgm:spPr/>
    </dgm:pt>
    <dgm:pt modelId="{21A71278-F508-48C3-A303-820C7BC67AD4}" type="pres">
      <dgm:prSet presAssocID="{F047D6BB-E2A9-42BE-BDC4-EFC147C85494}" presName="rootConnector" presStyleLbl="node3" presStyleIdx="6" presStyleCnt="7"/>
      <dgm:spPr/>
    </dgm:pt>
    <dgm:pt modelId="{FE97036A-60A7-4C33-A4B9-77B6AED5B197}" type="pres">
      <dgm:prSet presAssocID="{F047D6BB-E2A9-42BE-BDC4-EFC147C85494}" presName="hierChild4" presStyleCnt="0"/>
      <dgm:spPr/>
    </dgm:pt>
    <dgm:pt modelId="{98B84BEA-089E-49D1-8A34-5C8F3A4F5ED5}" type="pres">
      <dgm:prSet presAssocID="{F047D6BB-E2A9-42BE-BDC4-EFC147C85494}" presName="hierChild5" presStyleCnt="0"/>
      <dgm:spPr/>
    </dgm:pt>
    <dgm:pt modelId="{7C894FF9-A8D4-4DD7-A28B-611084E4BB02}" type="pres">
      <dgm:prSet presAssocID="{11C188E1-DEFD-4DA3-A64C-806DFEC77DA8}" presName="hierChild5" presStyleCnt="0"/>
      <dgm:spPr/>
    </dgm:pt>
    <dgm:pt modelId="{9E4B5D2C-2A9E-4C7A-89D7-CA8C89C18559}" type="pres">
      <dgm:prSet presAssocID="{9C7105A9-95E7-481E-A445-057DD2478714}" presName="Name37" presStyleLbl="parChTrans1D2" presStyleIdx="3" presStyleCnt="5"/>
      <dgm:spPr/>
    </dgm:pt>
    <dgm:pt modelId="{5ADE1563-2065-4996-9CBB-2D2E446911ED}" type="pres">
      <dgm:prSet presAssocID="{ECAB48E7-6B59-4D0F-8E3A-419C5D263D83}" presName="hierRoot2" presStyleCnt="0">
        <dgm:presLayoutVars>
          <dgm:hierBranch val="init"/>
        </dgm:presLayoutVars>
      </dgm:prSet>
      <dgm:spPr/>
    </dgm:pt>
    <dgm:pt modelId="{0A5A5E27-E4F2-4EA1-AAFE-344F4F1F8FCA}" type="pres">
      <dgm:prSet presAssocID="{ECAB48E7-6B59-4D0F-8E3A-419C5D263D83}" presName="rootComposite" presStyleCnt="0"/>
      <dgm:spPr/>
    </dgm:pt>
    <dgm:pt modelId="{52E6A59B-82E5-4AF7-AE12-7F0A5DE4AE06}" type="pres">
      <dgm:prSet presAssocID="{ECAB48E7-6B59-4D0F-8E3A-419C5D263D83}" presName="rootText" presStyleLbl="node2" presStyleIdx="3" presStyleCnt="5">
        <dgm:presLayoutVars>
          <dgm:chPref val="3"/>
        </dgm:presLayoutVars>
      </dgm:prSet>
      <dgm:spPr/>
    </dgm:pt>
    <dgm:pt modelId="{E7E13FC4-626A-44DF-910F-26907B83B658}" type="pres">
      <dgm:prSet presAssocID="{ECAB48E7-6B59-4D0F-8E3A-419C5D263D83}" presName="rootConnector" presStyleLbl="node2" presStyleIdx="3" presStyleCnt="5"/>
      <dgm:spPr/>
    </dgm:pt>
    <dgm:pt modelId="{431D8633-BFE3-4130-9C5C-9F745C0C9A25}" type="pres">
      <dgm:prSet presAssocID="{ECAB48E7-6B59-4D0F-8E3A-419C5D263D83}" presName="hierChild4" presStyleCnt="0"/>
      <dgm:spPr/>
    </dgm:pt>
    <dgm:pt modelId="{739095E2-B01A-41B0-B736-38B69872A624}" type="pres">
      <dgm:prSet presAssocID="{ECAB48E7-6B59-4D0F-8E3A-419C5D263D83}" presName="hierChild5" presStyleCnt="0"/>
      <dgm:spPr/>
    </dgm:pt>
    <dgm:pt modelId="{7087D40E-8150-4D15-8CD3-93BE96D9363D}" type="pres">
      <dgm:prSet presAssocID="{77ECCE80-2EF5-4D33-A3D1-3F3495FFA387}" presName="Name37" presStyleLbl="parChTrans1D2" presStyleIdx="4" presStyleCnt="5"/>
      <dgm:spPr/>
    </dgm:pt>
    <dgm:pt modelId="{A680749D-AAD9-4244-BA58-D48ECB531C36}" type="pres">
      <dgm:prSet presAssocID="{9979A8ED-DAD8-4DFB-8735-9D711683C49B}" presName="hierRoot2" presStyleCnt="0">
        <dgm:presLayoutVars>
          <dgm:hierBranch val="init"/>
        </dgm:presLayoutVars>
      </dgm:prSet>
      <dgm:spPr/>
    </dgm:pt>
    <dgm:pt modelId="{0F666CAA-3B5F-4ABE-9659-70F4EA1CF36E}" type="pres">
      <dgm:prSet presAssocID="{9979A8ED-DAD8-4DFB-8735-9D711683C49B}" presName="rootComposite" presStyleCnt="0"/>
      <dgm:spPr/>
    </dgm:pt>
    <dgm:pt modelId="{CB80C4AF-F30B-4F84-8E48-4B2DD23278A2}" type="pres">
      <dgm:prSet presAssocID="{9979A8ED-DAD8-4DFB-8735-9D711683C49B}" presName="rootText" presStyleLbl="node2" presStyleIdx="4" presStyleCnt="5">
        <dgm:presLayoutVars>
          <dgm:chPref val="3"/>
        </dgm:presLayoutVars>
      </dgm:prSet>
      <dgm:spPr/>
    </dgm:pt>
    <dgm:pt modelId="{91C3056F-52D4-4451-AAB3-43C76CFF5E75}" type="pres">
      <dgm:prSet presAssocID="{9979A8ED-DAD8-4DFB-8735-9D711683C49B}" presName="rootConnector" presStyleLbl="node2" presStyleIdx="4" presStyleCnt="5"/>
      <dgm:spPr/>
    </dgm:pt>
    <dgm:pt modelId="{BA0E117E-7B00-44AA-B14F-EB7F4F334C3F}" type="pres">
      <dgm:prSet presAssocID="{9979A8ED-DAD8-4DFB-8735-9D711683C49B}" presName="hierChild4" presStyleCnt="0"/>
      <dgm:spPr/>
    </dgm:pt>
    <dgm:pt modelId="{7BF90B69-B33E-4615-AD05-4EC5432CC0F7}" type="pres">
      <dgm:prSet presAssocID="{9979A8ED-DAD8-4DFB-8735-9D711683C49B}" presName="hierChild5" presStyleCnt="0"/>
      <dgm:spPr/>
    </dgm:pt>
    <dgm:pt modelId="{1360FCCB-E86B-E649-B4F3-4F8D22473B65}" type="pres">
      <dgm:prSet presAssocID="{15896193-EEBE-D846-850F-659EA6441ECF}" presName="hierChild3" presStyleCnt="0"/>
      <dgm:spPr/>
    </dgm:pt>
  </dgm:ptLst>
  <dgm:cxnLst>
    <dgm:cxn modelId="{5E5DC000-85FB-4E84-A79B-838B0B778654}" type="presOf" srcId="{41B67A22-7131-4D42-BCCF-3FD985F127B0}" destId="{03BB23EB-B205-4B11-8067-164F4BC176DF}" srcOrd="0" destOrd="0" presId="urn:microsoft.com/office/officeart/2005/8/layout/orgChart1"/>
    <dgm:cxn modelId="{8EF0F504-1960-4E1C-A23F-298B2AD2D3BF}" type="presOf" srcId="{9979A8ED-DAD8-4DFB-8735-9D711683C49B}" destId="{CB80C4AF-F30B-4F84-8E48-4B2DD23278A2}" srcOrd="0" destOrd="0" presId="urn:microsoft.com/office/officeart/2005/8/layout/orgChart1"/>
    <dgm:cxn modelId="{A96C0C0F-1A41-4851-B6A7-66DF356E9A7D}" type="presOf" srcId="{91DEEC51-6B6C-428E-9889-9D7D3201CE14}" destId="{0A1532A3-C87F-450C-8F44-90A53D8B2E6A}" srcOrd="0" destOrd="0" presId="urn:microsoft.com/office/officeart/2005/8/layout/orgChart1"/>
    <dgm:cxn modelId="{FFC7EC13-F6C4-4AEC-A9AD-6078D6365AE9}" type="presOf" srcId="{5E456CD2-7CEF-4219-A36B-B49D7B40E2CD}" destId="{FAE15E90-336E-4093-B1DE-C426175F74F5}" srcOrd="0" destOrd="0" presId="urn:microsoft.com/office/officeart/2005/8/layout/orgChart1"/>
    <dgm:cxn modelId="{99D48D1D-2868-4755-8342-B3F66DF02B27}" srcId="{B42F3743-331F-455F-B620-2E89A355AB69}" destId="{CA86C05C-0796-402C-B2CE-612158E35F66}" srcOrd="1" destOrd="0" parTransId="{16FEE13B-6AEF-43DE-8A57-5E9B03E17501}" sibTransId="{D6D405B5-6F89-42C2-8A1F-BDB60004C8DA}"/>
    <dgm:cxn modelId="{DB4AA71F-AE56-47BA-B224-C252AEA6E0CF}" type="presOf" srcId="{631E2AC6-32CF-4CE7-A9EB-FF98942072F5}" destId="{C7ED1010-4E7F-43BA-8B76-BDE64ADDBA7C}" srcOrd="0" destOrd="0" presId="urn:microsoft.com/office/officeart/2005/8/layout/orgChart1"/>
    <dgm:cxn modelId="{669F6B22-2BCB-4A9D-B4C6-BEF805EFE8E4}" type="presOf" srcId="{552289E7-8CBC-44C3-88F3-B367E3D215F5}" destId="{92906959-29AE-4D8A-BED4-3F5173C0677C}" srcOrd="1" destOrd="0" presId="urn:microsoft.com/office/officeart/2005/8/layout/orgChart1"/>
    <dgm:cxn modelId="{858D7223-9AD0-42D5-93FE-289F5C4409A5}" type="presOf" srcId="{CA86C05C-0796-402C-B2CE-612158E35F66}" destId="{E485209F-C575-47D0-AB75-DDC7E2CC9263}" srcOrd="0" destOrd="0" presId="urn:microsoft.com/office/officeart/2005/8/layout/orgChart1"/>
    <dgm:cxn modelId="{0B1A622B-5823-4C49-8955-D8C063B14216}" srcId="{11C188E1-DEFD-4DA3-A64C-806DFEC77DA8}" destId="{5E456CD2-7CEF-4219-A36B-B49D7B40E2CD}" srcOrd="1" destOrd="0" parTransId="{7456AA77-8814-4D78-AD3F-DB6DD565E98F}" sibTransId="{EFDE3648-67CB-4493-B771-625C617D5978}"/>
    <dgm:cxn modelId="{66B9C22B-312B-45AE-A8F6-48DF152D81AC}" type="presOf" srcId="{552289E7-8CBC-44C3-88F3-B367E3D215F5}" destId="{E0BDBF55-0533-459E-81C6-72FFBB7CF268}" srcOrd="0" destOrd="0" presId="urn:microsoft.com/office/officeart/2005/8/layout/orgChart1"/>
    <dgm:cxn modelId="{BE10182E-463F-4D08-A188-E3AA8DBD108C}" type="presOf" srcId="{370E1D32-3072-4CC7-93F8-69F9F60CCC8C}" destId="{0DABA4A7-F279-483E-A08F-436B56E59879}" srcOrd="0" destOrd="0" presId="urn:microsoft.com/office/officeart/2005/8/layout/orgChart1"/>
    <dgm:cxn modelId="{3F608834-87A6-494A-8C10-F3FFC1113C9B}" srcId="{15896193-EEBE-D846-850F-659EA6441ECF}" destId="{ECAB48E7-6B59-4D0F-8E3A-419C5D263D83}" srcOrd="3" destOrd="0" parTransId="{9C7105A9-95E7-481E-A445-057DD2478714}" sibTransId="{C8D31174-3D65-4CEE-898E-86640C490B7A}"/>
    <dgm:cxn modelId="{7EA6A334-8CE0-4CE4-B0C9-69A0E3972B8E}" type="presOf" srcId="{15896193-EEBE-D846-850F-659EA6441ECF}" destId="{5A130718-AA76-254B-8ED4-7540C40EF76F}" srcOrd="1" destOrd="0" presId="urn:microsoft.com/office/officeart/2005/8/layout/orgChart1"/>
    <dgm:cxn modelId="{E33A3236-82CD-4B01-B49F-8016965124C0}" srcId="{15896193-EEBE-D846-850F-659EA6441ECF}" destId="{B42F3743-331F-455F-B620-2E89A355AB69}" srcOrd="1" destOrd="0" parTransId="{9ACDADD1-4647-4D03-82F4-4DBB495F572D}" sibTransId="{0F8E7E9C-9637-4D3A-80D2-F370D7456C36}"/>
    <dgm:cxn modelId="{55A53938-18AE-4228-AD91-AE8DDA497A12}" type="presOf" srcId="{CA86C05C-0796-402C-B2CE-612158E35F66}" destId="{83A179D5-0340-49DE-B841-BC7156DAAA0A}" srcOrd="1" destOrd="0" presId="urn:microsoft.com/office/officeart/2005/8/layout/orgChart1"/>
    <dgm:cxn modelId="{15CAF238-33B5-4F94-8D97-3135891B28C0}" type="presOf" srcId="{16FEE13B-6AEF-43DE-8A57-5E9B03E17501}" destId="{1F064AE0-5383-41AF-9A2A-81E5146E0C5C}" srcOrd="0" destOrd="0" presId="urn:microsoft.com/office/officeart/2005/8/layout/orgChart1"/>
    <dgm:cxn modelId="{8F865A3B-D5A0-7F40-A3B8-00C9083D921F}" srcId="{5634F28C-B70B-4ECA-92D7-8045F943D1DA}" destId="{15896193-EEBE-D846-850F-659EA6441ECF}" srcOrd="0" destOrd="0" parTransId="{9CDCFF22-5B3C-3D48-829A-EAC1B2A311DA}" sibTransId="{F84D9D1B-884B-934F-BF21-AE56821C5AA0}"/>
    <dgm:cxn modelId="{1730A962-94B5-440D-B823-5E0B448EBB5E}" type="presOf" srcId="{386E2551-C1A9-4178-8170-D2AEA786895E}" destId="{7DE9A4C7-4EF9-4FED-B02A-B54807807CA3}" srcOrd="0" destOrd="0" presId="urn:microsoft.com/office/officeart/2005/8/layout/orgChart1"/>
    <dgm:cxn modelId="{B96C0566-9FC1-454A-BE6B-7DE0E73353C4}" type="presOf" srcId="{11C188E1-DEFD-4DA3-A64C-806DFEC77DA8}" destId="{AAF4E7F3-7E67-4139-8C6B-B37D0497ACC5}" srcOrd="0" destOrd="0" presId="urn:microsoft.com/office/officeart/2005/8/layout/orgChart1"/>
    <dgm:cxn modelId="{140CCD66-2444-4FFB-AA62-82398CA87CC4}" type="presOf" srcId="{F047D6BB-E2A9-42BE-BDC4-EFC147C85494}" destId="{21A71278-F508-48C3-A303-820C7BC67AD4}" srcOrd="1" destOrd="0" presId="urn:microsoft.com/office/officeart/2005/8/layout/orgChart1"/>
    <dgm:cxn modelId="{D954F147-5EF2-4E46-AC3E-E48FDB42E2E5}" type="presOf" srcId="{77ECCE80-2EF5-4D33-A3D1-3F3495FFA387}" destId="{7087D40E-8150-4D15-8CD3-93BE96D9363D}" srcOrd="0" destOrd="0" presId="urn:microsoft.com/office/officeart/2005/8/layout/orgChart1"/>
    <dgm:cxn modelId="{8F78C349-8732-42A4-9199-2D2E4B1F65DF}" type="presOf" srcId="{A23F1963-CAA9-44B4-BC59-82BD410833B4}" destId="{141E516A-F5E7-4201-87BD-A514574E329F}" srcOrd="0" destOrd="0" presId="urn:microsoft.com/office/officeart/2005/8/layout/orgChart1"/>
    <dgm:cxn modelId="{6D4FAC6F-41E3-49B7-8C2B-7A6B35DDB9FF}" type="presOf" srcId="{9ACDADD1-4647-4D03-82F4-4DBB495F572D}" destId="{84456505-370A-4335-8405-64BEF58B2E87}" srcOrd="0" destOrd="0" presId="urn:microsoft.com/office/officeart/2005/8/layout/orgChart1"/>
    <dgm:cxn modelId="{38D98A50-3C9C-48B0-8BD8-80DD3FF271A5}" type="presOf" srcId="{11C188E1-DEFD-4DA3-A64C-806DFEC77DA8}" destId="{09878DB9-92CC-491E-ADE6-59EE3EEE6D9C}" srcOrd="1" destOrd="0" presId="urn:microsoft.com/office/officeart/2005/8/layout/orgChart1"/>
    <dgm:cxn modelId="{285D2478-A600-4A47-8B6B-42A5A0C2447E}" type="presOf" srcId="{15896193-EEBE-D846-850F-659EA6441ECF}" destId="{258ED3D0-5FB7-074C-8377-7551FC57F361}" srcOrd="0" destOrd="0" presId="urn:microsoft.com/office/officeart/2005/8/layout/orgChart1"/>
    <dgm:cxn modelId="{79FBFC7D-C2AB-4C26-B0D2-D74ABFC034EB}" type="presOf" srcId="{ECAB48E7-6B59-4D0F-8E3A-419C5D263D83}" destId="{E7E13FC4-626A-44DF-910F-26907B83B658}" srcOrd="1" destOrd="0" presId="urn:microsoft.com/office/officeart/2005/8/layout/orgChart1"/>
    <dgm:cxn modelId="{E8420185-3383-4B1E-981B-870A7DD67A0C}" type="presOf" srcId="{6BE4B939-06B2-4ABD-88D3-FF88C16DFBB1}" destId="{F007758C-7B25-4955-8C04-4835FF275852}" srcOrd="0" destOrd="0" presId="urn:microsoft.com/office/officeart/2005/8/layout/orgChart1"/>
    <dgm:cxn modelId="{C8F10E88-1786-4044-94F1-220383015FE2}" type="presOf" srcId="{CEDDAE16-EA06-47CA-BFD4-BECA6315EEF8}" destId="{706A9B6E-1E56-4D50-8106-BE6B2A98F849}" srcOrd="0" destOrd="0" presId="urn:microsoft.com/office/officeart/2005/8/layout/orgChart1"/>
    <dgm:cxn modelId="{13807B8A-F2A7-4B2D-9620-6E445987B8BD}" type="presOf" srcId="{5634F28C-B70B-4ECA-92D7-8045F943D1DA}" destId="{9E4503CD-BDB4-4CB8-9CA8-16F583EA6296}" srcOrd="0" destOrd="0" presId="urn:microsoft.com/office/officeart/2005/8/layout/orgChart1"/>
    <dgm:cxn modelId="{4D0BAB8D-F0B4-4377-ABFB-C7E6F85F2CD1}" type="presOf" srcId="{B42F3743-331F-455F-B620-2E89A355AB69}" destId="{84B3AC3A-A89F-4B5F-84E8-15B06F65D949}" srcOrd="1" destOrd="0" presId="urn:microsoft.com/office/officeart/2005/8/layout/orgChart1"/>
    <dgm:cxn modelId="{28FE3A93-38A0-4FEE-8713-0DD2241B9BDE}" type="presOf" srcId="{981FBFB6-4E7F-41F4-913D-DA89B097B1C0}" destId="{80D92424-ADEF-4605-B68F-D48F95613AD0}" srcOrd="1" destOrd="0" presId="urn:microsoft.com/office/officeart/2005/8/layout/orgChart1"/>
    <dgm:cxn modelId="{9BDE4396-BCA9-4957-9A7E-2DE8DBE0C4AA}" type="presOf" srcId="{9C7105A9-95E7-481E-A445-057DD2478714}" destId="{9E4B5D2C-2A9E-4C7A-89D7-CA8C89C18559}" srcOrd="0" destOrd="0" presId="urn:microsoft.com/office/officeart/2005/8/layout/orgChart1"/>
    <dgm:cxn modelId="{4D9093A5-FF40-4449-9552-BAF4F0F5F5D3}" type="presOf" srcId="{F047D6BB-E2A9-42BE-BDC4-EFC147C85494}" destId="{E40CB22F-9763-4C0A-A293-3D4788ACFA0B}" srcOrd="0" destOrd="0" presId="urn:microsoft.com/office/officeart/2005/8/layout/orgChart1"/>
    <dgm:cxn modelId="{D2DFDDA7-12A6-4AED-9078-89E10089F9BE}" srcId="{11C188E1-DEFD-4DA3-A64C-806DFEC77DA8}" destId="{F047D6BB-E2A9-42BE-BDC4-EFC147C85494}" srcOrd="2" destOrd="0" parTransId="{386E2551-C1A9-4178-8170-D2AEA786895E}" sibTransId="{48561D00-1D0D-4132-A1AF-3B0A78C73209}"/>
    <dgm:cxn modelId="{6F5B17C2-4675-4F58-8405-4A1FE31774A3}" type="presOf" srcId="{A23F1963-CAA9-44B4-BC59-82BD410833B4}" destId="{CC1C7D00-AC48-4D1B-9C13-0C5FA3732B9A}" srcOrd="1" destOrd="0" presId="urn:microsoft.com/office/officeart/2005/8/layout/orgChart1"/>
    <dgm:cxn modelId="{65E8DAC2-856D-4A2C-A3D6-4BDCA9B35575}" type="presOf" srcId="{27063A37-9AF8-4BF8-ACB3-D1D7B7E63361}" destId="{EFA61785-0CAA-46D1-BA35-26181FAA8136}" srcOrd="0" destOrd="0" presId="urn:microsoft.com/office/officeart/2005/8/layout/orgChart1"/>
    <dgm:cxn modelId="{C4E38FC4-0545-4053-BD67-D87EEF66F830}" type="presOf" srcId="{7456AA77-8814-4D78-AD3F-DB6DD565E98F}" destId="{A45C4876-5F4D-436C-8BBD-341EECD3D859}" srcOrd="0" destOrd="0" presId="urn:microsoft.com/office/officeart/2005/8/layout/orgChart1"/>
    <dgm:cxn modelId="{48210AC6-10C2-47E3-8774-6FC79CE67966}" srcId="{15896193-EEBE-D846-850F-659EA6441ECF}" destId="{9979A8ED-DAD8-4DFB-8735-9D711683C49B}" srcOrd="4" destOrd="0" parTransId="{77ECCE80-2EF5-4D33-A3D1-3F3495FFA387}" sibTransId="{2F086538-5824-4A31-B9AF-B7EAA28299A0}"/>
    <dgm:cxn modelId="{5241C1C7-DC1F-4C7C-8A51-24151AA5A3DE}" srcId="{CEDDAE16-EA06-47CA-BFD4-BECA6315EEF8}" destId="{A23F1963-CAA9-44B4-BC59-82BD410833B4}" srcOrd="1" destOrd="0" parTransId="{631E2AC6-32CF-4CE7-A9EB-FF98942072F5}" sibTransId="{22D6DC61-C8AA-4B9F-BD72-833053FE2198}"/>
    <dgm:cxn modelId="{7E1ADFCC-43C9-41C1-A302-938D15986833}" type="presOf" srcId="{F4FBD4FC-F064-4BB9-82EF-BEE4A10EEC3D}" destId="{C59A55BD-0071-4C82-99C4-63A6396977F9}" srcOrd="0" destOrd="0" presId="urn:microsoft.com/office/officeart/2005/8/layout/orgChart1"/>
    <dgm:cxn modelId="{54035CCF-8BBA-4CD0-AD3F-7A7E3EC7E1F9}" srcId="{CEDDAE16-EA06-47CA-BFD4-BECA6315EEF8}" destId="{981FBFB6-4E7F-41F4-913D-DA89B097B1C0}" srcOrd="0" destOrd="0" parTransId="{27063A37-9AF8-4BF8-ACB3-D1D7B7E63361}" sibTransId="{A19180AB-4A87-4231-B164-ACCC4D651973}"/>
    <dgm:cxn modelId="{F3D8B4D2-3C78-4B8E-9DFB-3A23EBF18169}" type="presOf" srcId="{981FBFB6-4E7F-41F4-913D-DA89B097B1C0}" destId="{82BEBC64-F78F-4F6E-B04D-739EF15C155A}" srcOrd="0" destOrd="0" presId="urn:microsoft.com/office/officeart/2005/8/layout/orgChart1"/>
    <dgm:cxn modelId="{E6D980D8-BDA7-423E-B7CE-810762144AEE}" srcId="{B42F3743-331F-455F-B620-2E89A355AB69}" destId="{552289E7-8CBC-44C3-88F3-B367E3D215F5}" srcOrd="0" destOrd="0" parTransId="{91DEEC51-6B6C-428E-9889-9D7D3201CE14}" sibTransId="{BCE2E4DE-416B-4E5E-9036-F85313521E0A}"/>
    <dgm:cxn modelId="{5E19CFD8-AF22-409F-A0EA-83A27EBE4388}" type="presOf" srcId="{B42F3743-331F-455F-B620-2E89A355AB69}" destId="{8D929150-EE62-435B-8991-EB5E03B68718}" srcOrd="0" destOrd="0" presId="urn:microsoft.com/office/officeart/2005/8/layout/orgChart1"/>
    <dgm:cxn modelId="{DE7D22DB-538E-45DF-96F1-CCD443990D28}" srcId="{11C188E1-DEFD-4DA3-A64C-806DFEC77DA8}" destId="{41B67A22-7131-4D42-BCCF-3FD985F127B0}" srcOrd="0" destOrd="0" parTransId="{370E1D32-3072-4CC7-93F8-69F9F60CCC8C}" sibTransId="{D0E70F89-1A44-44B5-BB8A-46F10CE1E4E5}"/>
    <dgm:cxn modelId="{7C5F72DC-965A-4F55-9D5C-F49E78598C9F}" type="presOf" srcId="{41B67A22-7131-4D42-BCCF-3FD985F127B0}" destId="{CCA99723-E8F5-4033-9EC7-7CD546E9334F}" srcOrd="1" destOrd="0" presId="urn:microsoft.com/office/officeart/2005/8/layout/orgChart1"/>
    <dgm:cxn modelId="{A6FADCE1-5B81-4810-9E1C-E01BBEB3189D}" srcId="{15896193-EEBE-D846-850F-659EA6441ECF}" destId="{11C188E1-DEFD-4DA3-A64C-806DFEC77DA8}" srcOrd="2" destOrd="0" parTransId="{F4FBD4FC-F064-4BB9-82EF-BEE4A10EEC3D}" sibTransId="{D4AB36B0-F9CD-486D-9D31-898685D719DC}"/>
    <dgm:cxn modelId="{FF7AEBE2-8D77-424F-B8A2-458E7AB06223}" type="presOf" srcId="{CEDDAE16-EA06-47CA-BFD4-BECA6315EEF8}" destId="{EC6F0085-30C5-4D5A-AAE7-EDF94917D49D}" srcOrd="1" destOrd="0" presId="urn:microsoft.com/office/officeart/2005/8/layout/orgChart1"/>
    <dgm:cxn modelId="{9BA3C7E9-C205-4891-9A98-E7E6699ADEDA}" type="presOf" srcId="{5E456CD2-7CEF-4219-A36B-B49D7B40E2CD}" destId="{CA714516-FBBC-4B64-AC1F-3953A47F187E}" srcOrd="1" destOrd="0" presId="urn:microsoft.com/office/officeart/2005/8/layout/orgChart1"/>
    <dgm:cxn modelId="{E8282FEC-9968-4F55-96E9-F5846225D8A1}" srcId="{15896193-EEBE-D846-850F-659EA6441ECF}" destId="{CEDDAE16-EA06-47CA-BFD4-BECA6315EEF8}" srcOrd="0" destOrd="0" parTransId="{6BE4B939-06B2-4ABD-88D3-FF88C16DFBB1}" sibTransId="{09CD756D-19F7-4787-A2D7-EA4188779A92}"/>
    <dgm:cxn modelId="{E50486F1-497B-4343-99C8-8A499B3F9896}" type="presOf" srcId="{9979A8ED-DAD8-4DFB-8735-9D711683C49B}" destId="{91C3056F-52D4-4451-AAB3-43C76CFF5E75}" srcOrd="1" destOrd="0" presId="urn:microsoft.com/office/officeart/2005/8/layout/orgChart1"/>
    <dgm:cxn modelId="{1DE200F5-367B-4064-8662-897A2C6D2FAF}" type="presOf" srcId="{ECAB48E7-6B59-4D0F-8E3A-419C5D263D83}" destId="{52E6A59B-82E5-4AF7-AE12-7F0A5DE4AE06}" srcOrd="0" destOrd="0" presId="urn:microsoft.com/office/officeart/2005/8/layout/orgChart1"/>
    <dgm:cxn modelId="{C802F5E5-F308-4065-B3DF-6B8970D570BE}" type="presParOf" srcId="{9E4503CD-BDB4-4CB8-9CA8-16F583EA6296}" destId="{C0CF861A-E476-594B-9483-31CD6306C90D}" srcOrd="0" destOrd="0" presId="urn:microsoft.com/office/officeart/2005/8/layout/orgChart1"/>
    <dgm:cxn modelId="{8AA14071-7642-425B-9FA5-CF92902588A2}" type="presParOf" srcId="{C0CF861A-E476-594B-9483-31CD6306C90D}" destId="{9F6BAED1-1E78-EB4A-91F0-DD2A8B3FCF3A}" srcOrd="0" destOrd="0" presId="urn:microsoft.com/office/officeart/2005/8/layout/orgChart1"/>
    <dgm:cxn modelId="{CE0B67A4-37D0-4475-AF01-C965FDD204EB}" type="presParOf" srcId="{9F6BAED1-1E78-EB4A-91F0-DD2A8B3FCF3A}" destId="{258ED3D0-5FB7-074C-8377-7551FC57F361}" srcOrd="0" destOrd="0" presId="urn:microsoft.com/office/officeart/2005/8/layout/orgChart1"/>
    <dgm:cxn modelId="{5EC5ACC5-D186-457C-92B0-24A998B0A87B}" type="presParOf" srcId="{9F6BAED1-1E78-EB4A-91F0-DD2A8B3FCF3A}" destId="{5A130718-AA76-254B-8ED4-7540C40EF76F}" srcOrd="1" destOrd="0" presId="urn:microsoft.com/office/officeart/2005/8/layout/orgChart1"/>
    <dgm:cxn modelId="{4670DBF9-4758-47DA-8E17-2ADC0D0DB670}" type="presParOf" srcId="{C0CF861A-E476-594B-9483-31CD6306C90D}" destId="{8343F2FC-5E80-9946-A9D3-16F1186077B6}" srcOrd="1" destOrd="0" presId="urn:microsoft.com/office/officeart/2005/8/layout/orgChart1"/>
    <dgm:cxn modelId="{8750A0DD-09E5-4AA4-ACDC-4DD4A91A2752}" type="presParOf" srcId="{8343F2FC-5E80-9946-A9D3-16F1186077B6}" destId="{F007758C-7B25-4955-8C04-4835FF275852}" srcOrd="0" destOrd="0" presId="urn:microsoft.com/office/officeart/2005/8/layout/orgChart1"/>
    <dgm:cxn modelId="{2586EBA5-DA1C-4931-B3A6-B7A7B8241D77}" type="presParOf" srcId="{8343F2FC-5E80-9946-A9D3-16F1186077B6}" destId="{A7CA8553-3038-4830-A9D2-C31B71A343E9}" srcOrd="1" destOrd="0" presId="urn:microsoft.com/office/officeart/2005/8/layout/orgChart1"/>
    <dgm:cxn modelId="{F5D4D1A7-D615-4467-93CF-014F820BD6CA}" type="presParOf" srcId="{A7CA8553-3038-4830-A9D2-C31B71A343E9}" destId="{50CE9289-2AD5-4DA7-B1BD-92996CE1BF5B}" srcOrd="0" destOrd="0" presId="urn:microsoft.com/office/officeart/2005/8/layout/orgChart1"/>
    <dgm:cxn modelId="{04B27436-A4F8-446C-B496-DB25E88069C1}" type="presParOf" srcId="{50CE9289-2AD5-4DA7-B1BD-92996CE1BF5B}" destId="{706A9B6E-1E56-4D50-8106-BE6B2A98F849}" srcOrd="0" destOrd="0" presId="urn:microsoft.com/office/officeart/2005/8/layout/orgChart1"/>
    <dgm:cxn modelId="{3344ED0A-D07F-48B8-B4B2-A7FF6CF0C6FF}" type="presParOf" srcId="{50CE9289-2AD5-4DA7-B1BD-92996CE1BF5B}" destId="{EC6F0085-30C5-4D5A-AAE7-EDF94917D49D}" srcOrd="1" destOrd="0" presId="urn:microsoft.com/office/officeart/2005/8/layout/orgChart1"/>
    <dgm:cxn modelId="{1929E9DD-A5BF-47D0-9CCC-2E6C4836B408}" type="presParOf" srcId="{A7CA8553-3038-4830-A9D2-C31B71A343E9}" destId="{2695F77A-4D79-48F4-A58E-08BC88D8416D}" srcOrd="1" destOrd="0" presId="urn:microsoft.com/office/officeart/2005/8/layout/orgChart1"/>
    <dgm:cxn modelId="{8127B168-5D0B-45F8-BC0D-06452AB7F62D}" type="presParOf" srcId="{2695F77A-4D79-48F4-A58E-08BC88D8416D}" destId="{EFA61785-0CAA-46D1-BA35-26181FAA8136}" srcOrd="0" destOrd="0" presId="urn:microsoft.com/office/officeart/2005/8/layout/orgChart1"/>
    <dgm:cxn modelId="{FDD2B958-590D-48A9-A573-AF9A91D9935F}" type="presParOf" srcId="{2695F77A-4D79-48F4-A58E-08BC88D8416D}" destId="{25EAC0F7-5338-4C83-8A53-8B30FBD23A15}" srcOrd="1" destOrd="0" presId="urn:microsoft.com/office/officeart/2005/8/layout/orgChart1"/>
    <dgm:cxn modelId="{8665ED4D-9C0D-4D71-AA6C-33DA7D6E116C}" type="presParOf" srcId="{25EAC0F7-5338-4C83-8A53-8B30FBD23A15}" destId="{8D970F9F-3869-4C77-8608-85620F9EB9C3}" srcOrd="0" destOrd="0" presId="urn:microsoft.com/office/officeart/2005/8/layout/orgChart1"/>
    <dgm:cxn modelId="{F80C6EA3-583D-44A8-8A05-2ADFF479B061}" type="presParOf" srcId="{8D970F9F-3869-4C77-8608-85620F9EB9C3}" destId="{82BEBC64-F78F-4F6E-B04D-739EF15C155A}" srcOrd="0" destOrd="0" presId="urn:microsoft.com/office/officeart/2005/8/layout/orgChart1"/>
    <dgm:cxn modelId="{C67ED1CE-FB33-48EC-9287-D79F67AE3781}" type="presParOf" srcId="{8D970F9F-3869-4C77-8608-85620F9EB9C3}" destId="{80D92424-ADEF-4605-B68F-D48F95613AD0}" srcOrd="1" destOrd="0" presId="urn:microsoft.com/office/officeart/2005/8/layout/orgChart1"/>
    <dgm:cxn modelId="{30D541D3-3804-4074-866F-6591882CF6C1}" type="presParOf" srcId="{25EAC0F7-5338-4C83-8A53-8B30FBD23A15}" destId="{A5F2F0ED-A8FA-4CC8-A375-6B06E4AA6786}" srcOrd="1" destOrd="0" presId="urn:microsoft.com/office/officeart/2005/8/layout/orgChart1"/>
    <dgm:cxn modelId="{4C1C425F-A448-470C-833B-205073122004}" type="presParOf" srcId="{25EAC0F7-5338-4C83-8A53-8B30FBD23A15}" destId="{3212140E-1270-45E4-8A78-1B7DA281FACA}" srcOrd="2" destOrd="0" presId="urn:microsoft.com/office/officeart/2005/8/layout/orgChart1"/>
    <dgm:cxn modelId="{8D80778A-5479-4E21-8DAD-00927B526271}" type="presParOf" srcId="{2695F77A-4D79-48F4-A58E-08BC88D8416D}" destId="{C7ED1010-4E7F-43BA-8B76-BDE64ADDBA7C}" srcOrd="2" destOrd="0" presId="urn:microsoft.com/office/officeart/2005/8/layout/orgChart1"/>
    <dgm:cxn modelId="{71409E73-4DAA-4D84-8F24-EE8A36ED1505}" type="presParOf" srcId="{2695F77A-4D79-48F4-A58E-08BC88D8416D}" destId="{C39425A3-6A45-4E7E-BAC1-111C077E027D}" srcOrd="3" destOrd="0" presId="urn:microsoft.com/office/officeart/2005/8/layout/orgChart1"/>
    <dgm:cxn modelId="{1003E9E1-A774-49C1-A2FE-AF7CEEC638F0}" type="presParOf" srcId="{C39425A3-6A45-4E7E-BAC1-111C077E027D}" destId="{36B2CA95-58DC-4B8D-8D17-49E68E9B6B45}" srcOrd="0" destOrd="0" presId="urn:microsoft.com/office/officeart/2005/8/layout/orgChart1"/>
    <dgm:cxn modelId="{D02B2CAB-3EB6-4A17-B3F1-5E2A59E38206}" type="presParOf" srcId="{36B2CA95-58DC-4B8D-8D17-49E68E9B6B45}" destId="{141E516A-F5E7-4201-87BD-A514574E329F}" srcOrd="0" destOrd="0" presId="urn:microsoft.com/office/officeart/2005/8/layout/orgChart1"/>
    <dgm:cxn modelId="{D94A7A4A-8620-4FE0-AEC6-39C0C77D07C4}" type="presParOf" srcId="{36B2CA95-58DC-4B8D-8D17-49E68E9B6B45}" destId="{CC1C7D00-AC48-4D1B-9C13-0C5FA3732B9A}" srcOrd="1" destOrd="0" presId="urn:microsoft.com/office/officeart/2005/8/layout/orgChart1"/>
    <dgm:cxn modelId="{295F4795-9F69-4477-BA91-9ADF9C16DB2E}" type="presParOf" srcId="{C39425A3-6A45-4E7E-BAC1-111C077E027D}" destId="{7DD6457F-D1B3-48FA-A7A4-74C37D201EF4}" srcOrd="1" destOrd="0" presId="urn:microsoft.com/office/officeart/2005/8/layout/orgChart1"/>
    <dgm:cxn modelId="{B24D6A9C-DB64-4815-84E8-D89EA2AC6A32}" type="presParOf" srcId="{C39425A3-6A45-4E7E-BAC1-111C077E027D}" destId="{B71F4B9D-CA1E-4C33-8685-8522144903E6}" srcOrd="2" destOrd="0" presId="urn:microsoft.com/office/officeart/2005/8/layout/orgChart1"/>
    <dgm:cxn modelId="{8F8DAA99-FAF7-438A-828F-25F3F95DCE35}" type="presParOf" srcId="{A7CA8553-3038-4830-A9D2-C31B71A343E9}" destId="{331BA7F8-54EC-4173-8A42-32D979C45B93}" srcOrd="2" destOrd="0" presId="urn:microsoft.com/office/officeart/2005/8/layout/orgChart1"/>
    <dgm:cxn modelId="{FDDD124E-86FA-45C1-8950-88A522BA0574}" type="presParOf" srcId="{8343F2FC-5E80-9946-A9D3-16F1186077B6}" destId="{84456505-370A-4335-8405-64BEF58B2E87}" srcOrd="2" destOrd="0" presId="urn:microsoft.com/office/officeart/2005/8/layout/orgChart1"/>
    <dgm:cxn modelId="{CAA6458B-16EE-4785-85A5-EDA162101CA6}" type="presParOf" srcId="{8343F2FC-5E80-9946-A9D3-16F1186077B6}" destId="{98AD4BA5-FA1B-4241-9E0A-0B79D1F4EFC7}" srcOrd="3" destOrd="0" presId="urn:microsoft.com/office/officeart/2005/8/layout/orgChart1"/>
    <dgm:cxn modelId="{3C23AC87-C4B9-42B1-BFE0-73FA68A27732}" type="presParOf" srcId="{98AD4BA5-FA1B-4241-9E0A-0B79D1F4EFC7}" destId="{7D85067C-38E8-4F1F-A091-FF9A37EC69A7}" srcOrd="0" destOrd="0" presId="urn:microsoft.com/office/officeart/2005/8/layout/orgChart1"/>
    <dgm:cxn modelId="{BB7AC77A-34CC-466D-BAA0-A36C55F24329}" type="presParOf" srcId="{7D85067C-38E8-4F1F-A091-FF9A37EC69A7}" destId="{8D929150-EE62-435B-8991-EB5E03B68718}" srcOrd="0" destOrd="0" presId="urn:microsoft.com/office/officeart/2005/8/layout/orgChart1"/>
    <dgm:cxn modelId="{187F07A8-63FF-4C9B-AE70-95F6A829D2E4}" type="presParOf" srcId="{7D85067C-38E8-4F1F-A091-FF9A37EC69A7}" destId="{84B3AC3A-A89F-4B5F-84E8-15B06F65D949}" srcOrd="1" destOrd="0" presId="urn:microsoft.com/office/officeart/2005/8/layout/orgChart1"/>
    <dgm:cxn modelId="{FB425095-116E-4C4A-B399-D9B4CA73D845}" type="presParOf" srcId="{98AD4BA5-FA1B-4241-9E0A-0B79D1F4EFC7}" destId="{FBFDBF6F-A47C-4FAA-9330-0ACA69C3431A}" srcOrd="1" destOrd="0" presId="urn:microsoft.com/office/officeart/2005/8/layout/orgChart1"/>
    <dgm:cxn modelId="{0208D5EF-BF79-4410-BFC7-22BA88BAED4B}" type="presParOf" srcId="{FBFDBF6F-A47C-4FAA-9330-0ACA69C3431A}" destId="{0A1532A3-C87F-450C-8F44-90A53D8B2E6A}" srcOrd="0" destOrd="0" presId="urn:microsoft.com/office/officeart/2005/8/layout/orgChart1"/>
    <dgm:cxn modelId="{D6DC7D61-AD46-454D-A83A-369D227CDAF9}" type="presParOf" srcId="{FBFDBF6F-A47C-4FAA-9330-0ACA69C3431A}" destId="{3A28FE37-B7F5-4017-96F5-27B7D9BAF758}" srcOrd="1" destOrd="0" presId="urn:microsoft.com/office/officeart/2005/8/layout/orgChart1"/>
    <dgm:cxn modelId="{108F32F7-196D-433F-83C4-4807D993BD8F}" type="presParOf" srcId="{3A28FE37-B7F5-4017-96F5-27B7D9BAF758}" destId="{F3D1E682-EBD9-44AE-85CD-36756908B686}" srcOrd="0" destOrd="0" presId="urn:microsoft.com/office/officeart/2005/8/layout/orgChart1"/>
    <dgm:cxn modelId="{9D4BBFE5-90BC-4528-85D6-902BBB3CFCD8}" type="presParOf" srcId="{F3D1E682-EBD9-44AE-85CD-36756908B686}" destId="{E0BDBF55-0533-459E-81C6-72FFBB7CF268}" srcOrd="0" destOrd="0" presId="urn:microsoft.com/office/officeart/2005/8/layout/orgChart1"/>
    <dgm:cxn modelId="{A5F506D5-AA34-42A1-A76C-15206446EADA}" type="presParOf" srcId="{F3D1E682-EBD9-44AE-85CD-36756908B686}" destId="{92906959-29AE-4D8A-BED4-3F5173C0677C}" srcOrd="1" destOrd="0" presId="urn:microsoft.com/office/officeart/2005/8/layout/orgChart1"/>
    <dgm:cxn modelId="{BA38D17D-E801-44CD-BBFE-2F9E904CB590}" type="presParOf" srcId="{3A28FE37-B7F5-4017-96F5-27B7D9BAF758}" destId="{E5F9D4AF-3029-4096-97A5-D7B47D145AC3}" srcOrd="1" destOrd="0" presId="urn:microsoft.com/office/officeart/2005/8/layout/orgChart1"/>
    <dgm:cxn modelId="{367BD469-248E-4FB5-9DB7-D5C06079F041}" type="presParOf" srcId="{3A28FE37-B7F5-4017-96F5-27B7D9BAF758}" destId="{E5018EC6-64D6-4584-B355-E93FB29841D8}" srcOrd="2" destOrd="0" presId="urn:microsoft.com/office/officeart/2005/8/layout/orgChart1"/>
    <dgm:cxn modelId="{7E1F0CB0-3A6F-4A0F-A330-329C999DF63C}" type="presParOf" srcId="{FBFDBF6F-A47C-4FAA-9330-0ACA69C3431A}" destId="{1F064AE0-5383-41AF-9A2A-81E5146E0C5C}" srcOrd="2" destOrd="0" presId="urn:microsoft.com/office/officeart/2005/8/layout/orgChart1"/>
    <dgm:cxn modelId="{C51CB438-9AAF-474D-8CDC-91CC4B94A12D}" type="presParOf" srcId="{FBFDBF6F-A47C-4FAA-9330-0ACA69C3431A}" destId="{5D3B87A5-7BE3-4B77-878D-B009DB9283C3}" srcOrd="3" destOrd="0" presId="urn:microsoft.com/office/officeart/2005/8/layout/orgChart1"/>
    <dgm:cxn modelId="{B1D5458A-AAD9-4355-8E32-7FF40502FA82}" type="presParOf" srcId="{5D3B87A5-7BE3-4B77-878D-B009DB9283C3}" destId="{FA0C5C2D-2E84-4C4C-BFD0-D499AC18A1B9}" srcOrd="0" destOrd="0" presId="urn:microsoft.com/office/officeart/2005/8/layout/orgChart1"/>
    <dgm:cxn modelId="{6F5FA127-BBCD-489A-9C4F-B626E6140770}" type="presParOf" srcId="{FA0C5C2D-2E84-4C4C-BFD0-D499AC18A1B9}" destId="{E485209F-C575-47D0-AB75-DDC7E2CC9263}" srcOrd="0" destOrd="0" presId="urn:microsoft.com/office/officeart/2005/8/layout/orgChart1"/>
    <dgm:cxn modelId="{48815F83-1139-4687-8448-15483D423507}" type="presParOf" srcId="{FA0C5C2D-2E84-4C4C-BFD0-D499AC18A1B9}" destId="{83A179D5-0340-49DE-B841-BC7156DAAA0A}" srcOrd="1" destOrd="0" presId="urn:microsoft.com/office/officeart/2005/8/layout/orgChart1"/>
    <dgm:cxn modelId="{DE603733-CA19-4A16-A0EC-E4F27F53D202}" type="presParOf" srcId="{5D3B87A5-7BE3-4B77-878D-B009DB9283C3}" destId="{7030C97B-F466-434E-9BC7-6ADD1321788A}" srcOrd="1" destOrd="0" presId="urn:microsoft.com/office/officeart/2005/8/layout/orgChart1"/>
    <dgm:cxn modelId="{E3F1553F-1265-4F61-BA78-9D20990DAFC4}" type="presParOf" srcId="{5D3B87A5-7BE3-4B77-878D-B009DB9283C3}" destId="{61EBF786-E190-4F6E-B1D6-62B3CD5D6A12}" srcOrd="2" destOrd="0" presId="urn:microsoft.com/office/officeart/2005/8/layout/orgChart1"/>
    <dgm:cxn modelId="{6C0B8E99-B019-4935-8FD3-65D63D1CA786}" type="presParOf" srcId="{98AD4BA5-FA1B-4241-9E0A-0B79D1F4EFC7}" destId="{FCFF7428-0701-43A2-B691-0EA47FECF8EA}" srcOrd="2" destOrd="0" presId="urn:microsoft.com/office/officeart/2005/8/layout/orgChart1"/>
    <dgm:cxn modelId="{F1277973-A536-4D7A-9303-5D8ADA91A207}" type="presParOf" srcId="{8343F2FC-5E80-9946-A9D3-16F1186077B6}" destId="{C59A55BD-0071-4C82-99C4-63A6396977F9}" srcOrd="4" destOrd="0" presId="urn:microsoft.com/office/officeart/2005/8/layout/orgChart1"/>
    <dgm:cxn modelId="{0D78BD7A-1850-42AE-8598-89B0624A5FBF}" type="presParOf" srcId="{8343F2FC-5E80-9946-A9D3-16F1186077B6}" destId="{58C1C11B-300C-43AF-A3AB-E275A4559360}" srcOrd="5" destOrd="0" presId="urn:microsoft.com/office/officeart/2005/8/layout/orgChart1"/>
    <dgm:cxn modelId="{CFC64839-2DF4-406F-A737-556B28CADD44}" type="presParOf" srcId="{58C1C11B-300C-43AF-A3AB-E275A4559360}" destId="{E40B32A5-9425-4A8F-BEBE-DA9A24EDB391}" srcOrd="0" destOrd="0" presId="urn:microsoft.com/office/officeart/2005/8/layout/orgChart1"/>
    <dgm:cxn modelId="{A7A5142F-A8C8-4B75-BCC4-CF89D4A3713B}" type="presParOf" srcId="{E40B32A5-9425-4A8F-BEBE-DA9A24EDB391}" destId="{AAF4E7F3-7E67-4139-8C6B-B37D0497ACC5}" srcOrd="0" destOrd="0" presId="urn:microsoft.com/office/officeart/2005/8/layout/orgChart1"/>
    <dgm:cxn modelId="{AB6BB6E1-6BED-4D43-906E-2BE4FE1C2CE8}" type="presParOf" srcId="{E40B32A5-9425-4A8F-BEBE-DA9A24EDB391}" destId="{09878DB9-92CC-491E-ADE6-59EE3EEE6D9C}" srcOrd="1" destOrd="0" presId="urn:microsoft.com/office/officeart/2005/8/layout/orgChart1"/>
    <dgm:cxn modelId="{B3E4B840-195B-4C74-8E13-BA665884BE0D}" type="presParOf" srcId="{58C1C11B-300C-43AF-A3AB-E275A4559360}" destId="{A899C6F9-87DA-4AD5-A211-0D8625163027}" srcOrd="1" destOrd="0" presId="urn:microsoft.com/office/officeart/2005/8/layout/orgChart1"/>
    <dgm:cxn modelId="{D567481B-56E7-4B82-8432-A904DBF79958}" type="presParOf" srcId="{A899C6F9-87DA-4AD5-A211-0D8625163027}" destId="{0DABA4A7-F279-483E-A08F-436B56E59879}" srcOrd="0" destOrd="0" presId="urn:microsoft.com/office/officeart/2005/8/layout/orgChart1"/>
    <dgm:cxn modelId="{1F3CE2F1-1FA6-4FD4-A374-C23DC8D52768}" type="presParOf" srcId="{A899C6F9-87DA-4AD5-A211-0D8625163027}" destId="{3A15524C-1CD2-46EE-AB6F-FC94315DC855}" srcOrd="1" destOrd="0" presId="urn:microsoft.com/office/officeart/2005/8/layout/orgChart1"/>
    <dgm:cxn modelId="{A6659CD0-1C3F-41F8-B25F-030EE7C11267}" type="presParOf" srcId="{3A15524C-1CD2-46EE-AB6F-FC94315DC855}" destId="{85A2E926-7403-4A80-BDB8-1425331AE5F9}" srcOrd="0" destOrd="0" presId="urn:microsoft.com/office/officeart/2005/8/layout/orgChart1"/>
    <dgm:cxn modelId="{1CD6488D-30D4-4BF5-AEAB-AB63A45AFA98}" type="presParOf" srcId="{85A2E926-7403-4A80-BDB8-1425331AE5F9}" destId="{03BB23EB-B205-4B11-8067-164F4BC176DF}" srcOrd="0" destOrd="0" presId="urn:microsoft.com/office/officeart/2005/8/layout/orgChart1"/>
    <dgm:cxn modelId="{DE916144-B921-4683-B877-A028EF9C3DF5}" type="presParOf" srcId="{85A2E926-7403-4A80-BDB8-1425331AE5F9}" destId="{CCA99723-E8F5-4033-9EC7-7CD546E9334F}" srcOrd="1" destOrd="0" presId="urn:microsoft.com/office/officeart/2005/8/layout/orgChart1"/>
    <dgm:cxn modelId="{03C9D8DC-81C1-4F2D-884C-B42EE1704351}" type="presParOf" srcId="{3A15524C-1CD2-46EE-AB6F-FC94315DC855}" destId="{FE0F488E-7210-49C2-AD56-72A3833E5F49}" srcOrd="1" destOrd="0" presId="urn:microsoft.com/office/officeart/2005/8/layout/orgChart1"/>
    <dgm:cxn modelId="{92078E71-00F1-4E1D-AEA4-E2306B146699}" type="presParOf" srcId="{3A15524C-1CD2-46EE-AB6F-FC94315DC855}" destId="{811140FF-1405-4EBB-A444-F1F1E0B1369F}" srcOrd="2" destOrd="0" presId="urn:microsoft.com/office/officeart/2005/8/layout/orgChart1"/>
    <dgm:cxn modelId="{6704E536-6B4A-4DDD-A3DC-B78BEF72E0D2}" type="presParOf" srcId="{A899C6F9-87DA-4AD5-A211-0D8625163027}" destId="{A45C4876-5F4D-436C-8BBD-341EECD3D859}" srcOrd="2" destOrd="0" presId="urn:microsoft.com/office/officeart/2005/8/layout/orgChart1"/>
    <dgm:cxn modelId="{1A74BFAE-0B05-4757-8BBF-DD72178698F4}" type="presParOf" srcId="{A899C6F9-87DA-4AD5-A211-0D8625163027}" destId="{E5DA6CA8-450D-44ED-BD39-8BC10421D725}" srcOrd="3" destOrd="0" presId="urn:microsoft.com/office/officeart/2005/8/layout/orgChart1"/>
    <dgm:cxn modelId="{6E1721E0-2323-4996-8870-39250F05B93C}" type="presParOf" srcId="{E5DA6CA8-450D-44ED-BD39-8BC10421D725}" destId="{ADE03EE4-DD43-4F82-928F-C4CF56F4C4C3}" srcOrd="0" destOrd="0" presId="urn:microsoft.com/office/officeart/2005/8/layout/orgChart1"/>
    <dgm:cxn modelId="{D9FD8818-736C-48AD-B8BE-D8F802F7B8D2}" type="presParOf" srcId="{ADE03EE4-DD43-4F82-928F-C4CF56F4C4C3}" destId="{FAE15E90-336E-4093-B1DE-C426175F74F5}" srcOrd="0" destOrd="0" presId="urn:microsoft.com/office/officeart/2005/8/layout/orgChart1"/>
    <dgm:cxn modelId="{9799E0A9-5C34-4D93-8BB2-23AA26BC3292}" type="presParOf" srcId="{ADE03EE4-DD43-4F82-928F-C4CF56F4C4C3}" destId="{CA714516-FBBC-4B64-AC1F-3953A47F187E}" srcOrd="1" destOrd="0" presId="urn:microsoft.com/office/officeart/2005/8/layout/orgChart1"/>
    <dgm:cxn modelId="{963D9F81-4519-455A-956E-41515672469D}" type="presParOf" srcId="{E5DA6CA8-450D-44ED-BD39-8BC10421D725}" destId="{F66E1AA5-FA1E-4531-AB09-CFBB5892D1BD}" srcOrd="1" destOrd="0" presId="urn:microsoft.com/office/officeart/2005/8/layout/orgChart1"/>
    <dgm:cxn modelId="{04E55C21-FBFD-4CEE-8CF0-479864AD5581}" type="presParOf" srcId="{E5DA6CA8-450D-44ED-BD39-8BC10421D725}" destId="{F08CC064-D9A3-4505-8060-CC05CFE3F470}" srcOrd="2" destOrd="0" presId="urn:microsoft.com/office/officeart/2005/8/layout/orgChart1"/>
    <dgm:cxn modelId="{08997A50-7115-46F2-8B62-647CD97036AE}" type="presParOf" srcId="{A899C6F9-87DA-4AD5-A211-0D8625163027}" destId="{7DE9A4C7-4EF9-4FED-B02A-B54807807CA3}" srcOrd="4" destOrd="0" presId="urn:microsoft.com/office/officeart/2005/8/layout/orgChart1"/>
    <dgm:cxn modelId="{A6C979B7-7571-41FC-971B-05B2FE48ADE9}" type="presParOf" srcId="{A899C6F9-87DA-4AD5-A211-0D8625163027}" destId="{6FD0FBF6-2B19-4184-9992-39F85187560C}" srcOrd="5" destOrd="0" presId="urn:microsoft.com/office/officeart/2005/8/layout/orgChart1"/>
    <dgm:cxn modelId="{31FCFBFB-53DB-4E63-8ED6-656862F2C985}" type="presParOf" srcId="{6FD0FBF6-2B19-4184-9992-39F85187560C}" destId="{64A5F148-525A-435C-9367-6DB20889C594}" srcOrd="0" destOrd="0" presId="urn:microsoft.com/office/officeart/2005/8/layout/orgChart1"/>
    <dgm:cxn modelId="{7D1A0A3B-F15A-4979-AB0A-FFABDB3F3CA3}" type="presParOf" srcId="{64A5F148-525A-435C-9367-6DB20889C594}" destId="{E40CB22F-9763-4C0A-A293-3D4788ACFA0B}" srcOrd="0" destOrd="0" presId="urn:microsoft.com/office/officeart/2005/8/layout/orgChart1"/>
    <dgm:cxn modelId="{9C3F51A6-2077-4CD4-BA19-4DD5907FD56C}" type="presParOf" srcId="{64A5F148-525A-435C-9367-6DB20889C594}" destId="{21A71278-F508-48C3-A303-820C7BC67AD4}" srcOrd="1" destOrd="0" presId="urn:microsoft.com/office/officeart/2005/8/layout/orgChart1"/>
    <dgm:cxn modelId="{10E9F728-12DE-4E76-B756-E0F94695CF3F}" type="presParOf" srcId="{6FD0FBF6-2B19-4184-9992-39F85187560C}" destId="{FE97036A-60A7-4C33-A4B9-77B6AED5B197}" srcOrd="1" destOrd="0" presId="urn:microsoft.com/office/officeart/2005/8/layout/orgChart1"/>
    <dgm:cxn modelId="{1B1EA26F-1C2F-4CE3-B81C-1EB1EC10FC1F}" type="presParOf" srcId="{6FD0FBF6-2B19-4184-9992-39F85187560C}" destId="{98B84BEA-089E-49D1-8A34-5C8F3A4F5ED5}" srcOrd="2" destOrd="0" presId="urn:microsoft.com/office/officeart/2005/8/layout/orgChart1"/>
    <dgm:cxn modelId="{F6E32EF0-8B4C-4917-AB7D-888336E1A601}" type="presParOf" srcId="{58C1C11B-300C-43AF-A3AB-E275A4559360}" destId="{7C894FF9-A8D4-4DD7-A28B-611084E4BB02}" srcOrd="2" destOrd="0" presId="urn:microsoft.com/office/officeart/2005/8/layout/orgChart1"/>
    <dgm:cxn modelId="{B5EF4A90-E966-400A-91FE-CDEE15C4D2C6}" type="presParOf" srcId="{8343F2FC-5E80-9946-A9D3-16F1186077B6}" destId="{9E4B5D2C-2A9E-4C7A-89D7-CA8C89C18559}" srcOrd="6" destOrd="0" presId="urn:microsoft.com/office/officeart/2005/8/layout/orgChart1"/>
    <dgm:cxn modelId="{BB9C9786-8F85-4979-9CD1-06F282BC640E}" type="presParOf" srcId="{8343F2FC-5E80-9946-A9D3-16F1186077B6}" destId="{5ADE1563-2065-4996-9CBB-2D2E446911ED}" srcOrd="7" destOrd="0" presId="urn:microsoft.com/office/officeart/2005/8/layout/orgChart1"/>
    <dgm:cxn modelId="{F90E630E-39A0-40CC-87EE-2C110F530EBC}" type="presParOf" srcId="{5ADE1563-2065-4996-9CBB-2D2E446911ED}" destId="{0A5A5E27-E4F2-4EA1-AAFE-344F4F1F8FCA}" srcOrd="0" destOrd="0" presId="urn:microsoft.com/office/officeart/2005/8/layout/orgChart1"/>
    <dgm:cxn modelId="{3E9C80A2-D5F6-4D25-95B8-F3BECB14D922}" type="presParOf" srcId="{0A5A5E27-E4F2-4EA1-AAFE-344F4F1F8FCA}" destId="{52E6A59B-82E5-4AF7-AE12-7F0A5DE4AE06}" srcOrd="0" destOrd="0" presId="urn:microsoft.com/office/officeart/2005/8/layout/orgChart1"/>
    <dgm:cxn modelId="{82509037-41C7-41EA-9958-8EDAFAD3811D}" type="presParOf" srcId="{0A5A5E27-E4F2-4EA1-AAFE-344F4F1F8FCA}" destId="{E7E13FC4-626A-44DF-910F-26907B83B658}" srcOrd="1" destOrd="0" presId="urn:microsoft.com/office/officeart/2005/8/layout/orgChart1"/>
    <dgm:cxn modelId="{0F2112D0-9BD0-4478-9EE7-22B043178819}" type="presParOf" srcId="{5ADE1563-2065-4996-9CBB-2D2E446911ED}" destId="{431D8633-BFE3-4130-9C5C-9F745C0C9A25}" srcOrd="1" destOrd="0" presId="urn:microsoft.com/office/officeart/2005/8/layout/orgChart1"/>
    <dgm:cxn modelId="{7556E661-2759-4E1C-98E0-410B438C33FF}" type="presParOf" srcId="{5ADE1563-2065-4996-9CBB-2D2E446911ED}" destId="{739095E2-B01A-41B0-B736-38B69872A624}" srcOrd="2" destOrd="0" presId="urn:microsoft.com/office/officeart/2005/8/layout/orgChart1"/>
    <dgm:cxn modelId="{3A84D0E9-0E5E-4505-B12C-101DF7034BE0}" type="presParOf" srcId="{8343F2FC-5E80-9946-A9D3-16F1186077B6}" destId="{7087D40E-8150-4D15-8CD3-93BE96D9363D}" srcOrd="8" destOrd="0" presId="urn:microsoft.com/office/officeart/2005/8/layout/orgChart1"/>
    <dgm:cxn modelId="{441B3B05-A7D8-4E74-A14C-77126CD2BDD1}" type="presParOf" srcId="{8343F2FC-5E80-9946-A9D3-16F1186077B6}" destId="{A680749D-AAD9-4244-BA58-D48ECB531C36}" srcOrd="9" destOrd="0" presId="urn:microsoft.com/office/officeart/2005/8/layout/orgChart1"/>
    <dgm:cxn modelId="{2A343FF5-47CD-4956-B7B3-4E17EB945D50}" type="presParOf" srcId="{A680749D-AAD9-4244-BA58-D48ECB531C36}" destId="{0F666CAA-3B5F-4ABE-9659-70F4EA1CF36E}" srcOrd="0" destOrd="0" presId="urn:microsoft.com/office/officeart/2005/8/layout/orgChart1"/>
    <dgm:cxn modelId="{EE7417BD-88E6-440C-9847-8601DC7C9205}" type="presParOf" srcId="{0F666CAA-3B5F-4ABE-9659-70F4EA1CF36E}" destId="{CB80C4AF-F30B-4F84-8E48-4B2DD23278A2}" srcOrd="0" destOrd="0" presId="urn:microsoft.com/office/officeart/2005/8/layout/orgChart1"/>
    <dgm:cxn modelId="{45B73469-0353-4E0C-B7FF-A05E1AE76A2D}" type="presParOf" srcId="{0F666CAA-3B5F-4ABE-9659-70F4EA1CF36E}" destId="{91C3056F-52D4-4451-AAB3-43C76CFF5E75}" srcOrd="1" destOrd="0" presId="urn:microsoft.com/office/officeart/2005/8/layout/orgChart1"/>
    <dgm:cxn modelId="{114A41BB-F00F-4EBF-A7DE-FB3D7E24054B}" type="presParOf" srcId="{A680749D-AAD9-4244-BA58-D48ECB531C36}" destId="{BA0E117E-7B00-44AA-B14F-EB7F4F334C3F}" srcOrd="1" destOrd="0" presId="urn:microsoft.com/office/officeart/2005/8/layout/orgChart1"/>
    <dgm:cxn modelId="{4806BBB0-D0A3-4BC6-A92F-6385C7A68E05}" type="presParOf" srcId="{A680749D-AAD9-4244-BA58-D48ECB531C36}" destId="{7BF90B69-B33E-4615-AD05-4EC5432CC0F7}" srcOrd="2" destOrd="0" presId="urn:microsoft.com/office/officeart/2005/8/layout/orgChart1"/>
    <dgm:cxn modelId="{C94956C0-6C6C-44D5-A111-A6780C99442A}" type="presParOf" srcId="{C0CF861A-E476-594B-9483-31CD6306C90D}" destId="{1360FCCB-E86B-E649-B4F3-4F8D22473B65}"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87D40E-8150-4D15-8CD3-93BE96D9363D}">
      <dsp:nvSpPr>
        <dsp:cNvPr id="0" name=""/>
        <dsp:cNvSpPr/>
      </dsp:nvSpPr>
      <dsp:spPr>
        <a:xfrm>
          <a:off x="5834501" y="442638"/>
          <a:ext cx="3042102" cy="266393"/>
        </a:xfrm>
        <a:custGeom>
          <a:avLst/>
          <a:gdLst/>
          <a:ahLst/>
          <a:cxnLst/>
          <a:rect l="0" t="0" r="0" b="0"/>
          <a:pathLst>
            <a:path>
              <a:moveTo>
                <a:pt x="0" y="0"/>
              </a:moveTo>
              <a:lnTo>
                <a:pt x="0" y="134401"/>
              </a:lnTo>
              <a:lnTo>
                <a:pt x="3042102" y="134401"/>
              </a:lnTo>
              <a:lnTo>
                <a:pt x="3042102" y="2663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4B5D2C-2A9E-4C7A-89D7-CA8C89C18559}">
      <dsp:nvSpPr>
        <dsp:cNvPr id="0" name=""/>
        <dsp:cNvSpPr/>
      </dsp:nvSpPr>
      <dsp:spPr>
        <a:xfrm>
          <a:off x="5834501" y="442638"/>
          <a:ext cx="1521051" cy="266393"/>
        </a:xfrm>
        <a:custGeom>
          <a:avLst/>
          <a:gdLst/>
          <a:ahLst/>
          <a:cxnLst/>
          <a:rect l="0" t="0" r="0" b="0"/>
          <a:pathLst>
            <a:path>
              <a:moveTo>
                <a:pt x="0" y="0"/>
              </a:moveTo>
              <a:lnTo>
                <a:pt x="0" y="134401"/>
              </a:lnTo>
              <a:lnTo>
                <a:pt x="1521051" y="134401"/>
              </a:lnTo>
              <a:lnTo>
                <a:pt x="1521051" y="2663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E9A4C7-4EF9-4FED-B02A-B54807807CA3}">
      <dsp:nvSpPr>
        <dsp:cNvPr id="0" name=""/>
        <dsp:cNvSpPr/>
      </dsp:nvSpPr>
      <dsp:spPr>
        <a:xfrm>
          <a:off x="5331674" y="1337565"/>
          <a:ext cx="188560" cy="2363286"/>
        </a:xfrm>
        <a:custGeom>
          <a:avLst/>
          <a:gdLst/>
          <a:ahLst/>
          <a:cxnLst/>
          <a:rect l="0" t="0" r="0" b="0"/>
          <a:pathLst>
            <a:path>
              <a:moveTo>
                <a:pt x="0" y="0"/>
              </a:moveTo>
              <a:lnTo>
                <a:pt x="0" y="2363286"/>
              </a:lnTo>
              <a:lnTo>
                <a:pt x="188560" y="236328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5C4876-5F4D-436C-8BBD-341EECD3D859}">
      <dsp:nvSpPr>
        <dsp:cNvPr id="0" name=""/>
        <dsp:cNvSpPr/>
      </dsp:nvSpPr>
      <dsp:spPr>
        <a:xfrm>
          <a:off x="5331674" y="1337565"/>
          <a:ext cx="188560" cy="1470768"/>
        </a:xfrm>
        <a:custGeom>
          <a:avLst/>
          <a:gdLst/>
          <a:ahLst/>
          <a:cxnLst/>
          <a:rect l="0" t="0" r="0" b="0"/>
          <a:pathLst>
            <a:path>
              <a:moveTo>
                <a:pt x="0" y="0"/>
              </a:moveTo>
              <a:lnTo>
                <a:pt x="0" y="1470768"/>
              </a:lnTo>
              <a:lnTo>
                <a:pt x="188560" y="14707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ABA4A7-F279-483E-A08F-436B56E59879}">
      <dsp:nvSpPr>
        <dsp:cNvPr id="0" name=""/>
        <dsp:cNvSpPr/>
      </dsp:nvSpPr>
      <dsp:spPr>
        <a:xfrm>
          <a:off x="5331674" y="1337565"/>
          <a:ext cx="188560" cy="578250"/>
        </a:xfrm>
        <a:custGeom>
          <a:avLst/>
          <a:gdLst/>
          <a:ahLst/>
          <a:cxnLst/>
          <a:rect l="0" t="0" r="0" b="0"/>
          <a:pathLst>
            <a:path>
              <a:moveTo>
                <a:pt x="0" y="0"/>
              </a:moveTo>
              <a:lnTo>
                <a:pt x="0" y="578250"/>
              </a:lnTo>
              <a:lnTo>
                <a:pt x="188560" y="5782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9A55BD-0071-4C82-99C4-63A6396977F9}">
      <dsp:nvSpPr>
        <dsp:cNvPr id="0" name=""/>
        <dsp:cNvSpPr/>
      </dsp:nvSpPr>
      <dsp:spPr>
        <a:xfrm>
          <a:off x="5788781" y="442638"/>
          <a:ext cx="91440" cy="266393"/>
        </a:xfrm>
        <a:custGeom>
          <a:avLst/>
          <a:gdLst/>
          <a:ahLst/>
          <a:cxnLst/>
          <a:rect l="0" t="0" r="0" b="0"/>
          <a:pathLst>
            <a:path>
              <a:moveTo>
                <a:pt x="45720" y="0"/>
              </a:moveTo>
              <a:lnTo>
                <a:pt x="45720" y="2663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64AE0-5383-41AF-9A2A-81E5146E0C5C}">
      <dsp:nvSpPr>
        <dsp:cNvPr id="0" name=""/>
        <dsp:cNvSpPr/>
      </dsp:nvSpPr>
      <dsp:spPr>
        <a:xfrm>
          <a:off x="3810623" y="1337565"/>
          <a:ext cx="188560" cy="1470768"/>
        </a:xfrm>
        <a:custGeom>
          <a:avLst/>
          <a:gdLst/>
          <a:ahLst/>
          <a:cxnLst/>
          <a:rect l="0" t="0" r="0" b="0"/>
          <a:pathLst>
            <a:path>
              <a:moveTo>
                <a:pt x="0" y="0"/>
              </a:moveTo>
              <a:lnTo>
                <a:pt x="0" y="1470768"/>
              </a:lnTo>
              <a:lnTo>
                <a:pt x="188560" y="14707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1532A3-C87F-450C-8F44-90A53D8B2E6A}">
      <dsp:nvSpPr>
        <dsp:cNvPr id="0" name=""/>
        <dsp:cNvSpPr/>
      </dsp:nvSpPr>
      <dsp:spPr>
        <a:xfrm>
          <a:off x="3810623" y="1337565"/>
          <a:ext cx="188560" cy="578250"/>
        </a:xfrm>
        <a:custGeom>
          <a:avLst/>
          <a:gdLst/>
          <a:ahLst/>
          <a:cxnLst/>
          <a:rect l="0" t="0" r="0" b="0"/>
          <a:pathLst>
            <a:path>
              <a:moveTo>
                <a:pt x="0" y="0"/>
              </a:moveTo>
              <a:lnTo>
                <a:pt x="0" y="578250"/>
              </a:lnTo>
              <a:lnTo>
                <a:pt x="188560" y="5782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456505-370A-4335-8405-64BEF58B2E87}">
      <dsp:nvSpPr>
        <dsp:cNvPr id="0" name=""/>
        <dsp:cNvSpPr/>
      </dsp:nvSpPr>
      <dsp:spPr>
        <a:xfrm>
          <a:off x="4313450" y="442638"/>
          <a:ext cx="1521051" cy="266393"/>
        </a:xfrm>
        <a:custGeom>
          <a:avLst/>
          <a:gdLst/>
          <a:ahLst/>
          <a:cxnLst/>
          <a:rect l="0" t="0" r="0" b="0"/>
          <a:pathLst>
            <a:path>
              <a:moveTo>
                <a:pt x="1521051" y="0"/>
              </a:moveTo>
              <a:lnTo>
                <a:pt x="1521051" y="134401"/>
              </a:lnTo>
              <a:lnTo>
                <a:pt x="0" y="134401"/>
              </a:lnTo>
              <a:lnTo>
                <a:pt x="0" y="2663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ED1010-4E7F-43BA-8B76-BDE64ADDBA7C}">
      <dsp:nvSpPr>
        <dsp:cNvPr id="0" name=""/>
        <dsp:cNvSpPr/>
      </dsp:nvSpPr>
      <dsp:spPr>
        <a:xfrm>
          <a:off x="2289571" y="1337565"/>
          <a:ext cx="188560" cy="1470768"/>
        </a:xfrm>
        <a:custGeom>
          <a:avLst/>
          <a:gdLst/>
          <a:ahLst/>
          <a:cxnLst/>
          <a:rect l="0" t="0" r="0" b="0"/>
          <a:pathLst>
            <a:path>
              <a:moveTo>
                <a:pt x="0" y="0"/>
              </a:moveTo>
              <a:lnTo>
                <a:pt x="0" y="1470768"/>
              </a:lnTo>
              <a:lnTo>
                <a:pt x="188560" y="14707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A61785-0CAA-46D1-BA35-26181FAA8136}">
      <dsp:nvSpPr>
        <dsp:cNvPr id="0" name=""/>
        <dsp:cNvSpPr/>
      </dsp:nvSpPr>
      <dsp:spPr>
        <a:xfrm>
          <a:off x="2289571" y="1337565"/>
          <a:ext cx="188560" cy="578250"/>
        </a:xfrm>
        <a:custGeom>
          <a:avLst/>
          <a:gdLst/>
          <a:ahLst/>
          <a:cxnLst/>
          <a:rect l="0" t="0" r="0" b="0"/>
          <a:pathLst>
            <a:path>
              <a:moveTo>
                <a:pt x="0" y="0"/>
              </a:moveTo>
              <a:lnTo>
                <a:pt x="0" y="578250"/>
              </a:lnTo>
              <a:lnTo>
                <a:pt x="188560" y="5782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07758C-7B25-4955-8C04-4835FF275852}">
      <dsp:nvSpPr>
        <dsp:cNvPr id="0" name=""/>
        <dsp:cNvSpPr/>
      </dsp:nvSpPr>
      <dsp:spPr>
        <a:xfrm>
          <a:off x="2792398" y="442638"/>
          <a:ext cx="3042102" cy="266393"/>
        </a:xfrm>
        <a:custGeom>
          <a:avLst/>
          <a:gdLst/>
          <a:ahLst/>
          <a:cxnLst/>
          <a:rect l="0" t="0" r="0" b="0"/>
          <a:pathLst>
            <a:path>
              <a:moveTo>
                <a:pt x="3042102" y="0"/>
              </a:moveTo>
              <a:lnTo>
                <a:pt x="3042102" y="134401"/>
              </a:lnTo>
              <a:lnTo>
                <a:pt x="0" y="134401"/>
              </a:lnTo>
              <a:lnTo>
                <a:pt x="0" y="2663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8ED3D0-5FB7-074C-8377-7551FC57F361}">
      <dsp:nvSpPr>
        <dsp:cNvPr id="0" name=""/>
        <dsp:cNvSpPr/>
      </dsp:nvSpPr>
      <dsp:spPr>
        <a:xfrm>
          <a:off x="3867298" y="0"/>
          <a:ext cx="3934406" cy="442638"/>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トップ</a:t>
          </a:r>
        </a:p>
      </dsp:txBody>
      <dsp:txXfrm>
        <a:off x="3867298" y="0"/>
        <a:ext cx="3934406" cy="442638"/>
      </dsp:txXfrm>
    </dsp:sp>
    <dsp:sp modelId="{706A9B6E-1E56-4D50-8106-BE6B2A98F849}">
      <dsp:nvSpPr>
        <dsp:cNvPr id="0" name=""/>
        <dsp:cNvSpPr/>
      </dsp:nvSpPr>
      <dsp:spPr>
        <a:xfrm>
          <a:off x="2163865" y="709031"/>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往路速報</a:t>
          </a:r>
        </a:p>
      </dsp:txBody>
      <dsp:txXfrm>
        <a:off x="2163865" y="709031"/>
        <a:ext cx="1257067" cy="628533"/>
      </dsp:txXfrm>
    </dsp:sp>
    <dsp:sp modelId="{82BEBC64-F78F-4F6E-B04D-739EF15C155A}">
      <dsp:nvSpPr>
        <dsp:cNvPr id="0" name=""/>
        <dsp:cNvSpPr/>
      </dsp:nvSpPr>
      <dsp:spPr>
        <a:xfrm>
          <a:off x="2478131" y="1601549"/>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区間順位</a:t>
          </a:r>
        </a:p>
      </dsp:txBody>
      <dsp:txXfrm>
        <a:off x="2478131" y="1601549"/>
        <a:ext cx="1257067" cy="628533"/>
      </dsp:txXfrm>
    </dsp:sp>
    <dsp:sp modelId="{141E516A-F5E7-4201-87BD-A514574E329F}">
      <dsp:nvSpPr>
        <dsp:cNvPr id="0" name=""/>
        <dsp:cNvSpPr/>
      </dsp:nvSpPr>
      <dsp:spPr>
        <a:xfrm>
          <a:off x="2478131" y="2494067"/>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総合順位</a:t>
          </a:r>
        </a:p>
      </dsp:txBody>
      <dsp:txXfrm>
        <a:off x="2478131" y="2494067"/>
        <a:ext cx="1257067" cy="628533"/>
      </dsp:txXfrm>
    </dsp:sp>
    <dsp:sp modelId="{8D929150-EE62-435B-8991-EB5E03B68718}">
      <dsp:nvSpPr>
        <dsp:cNvPr id="0" name=""/>
        <dsp:cNvSpPr/>
      </dsp:nvSpPr>
      <dsp:spPr>
        <a:xfrm>
          <a:off x="3684916" y="709031"/>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復路速報</a:t>
          </a:r>
        </a:p>
      </dsp:txBody>
      <dsp:txXfrm>
        <a:off x="3684916" y="709031"/>
        <a:ext cx="1257067" cy="628533"/>
      </dsp:txXfrm>
    </dsp:sp>
    <dsp:sp modelId="{E0BDBF55-0533-459E-81C6-72FFBB7CF268}">
      <dsp:nvSpPr>
        <dsp:cNvPr id="0" name=""/>
        <dsp:cNvSpPr/>
      </dsp:nvSpPr>
      <dsp:spPr>
        <a:xfrm>
          <a:off x="3999183" y="1601549"/>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区間順位</a:t>
          </a:r>
        </a:p>
      </dsp:txBody>
      <dsp:txXfrm>
        <a:off x="3999183" y="1601549"/>
        <a:ext cx="1257067" cy="628533"/>
      </dsp:txXfrm>
    </dsp:sp>
    <dsp:sp modelId="{E485209F-C575-47D0-AB75-DDC7E2CC9263}">
      <dsp:nvSpPr>
        <dsp:cNvPr id="0" name=""/>
        <dsp:cNvSpPr/>
      </dsp:nvSpPr>
      <dsp:spPr>
        <a:xfrm>
          <a:off x="3999183" y="2494067"/>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総合順位</a:t>
          </a:r>
        </a:p>
      </dsp:txBody>
      <dsp:txXfrm>
        <a:off x="3999183" y="2494067"/>
        <a:ext cx="1257067" cy="628533"/>
      </dsp:txXfrm>
    </dsp:sp>
    <dsp:sp modelId="{AAF4E7F3-7E67-4139-8C6B-B37D0497ACC5}">
      <dsp:nvSpPr>
        <dsp:cNvPr id="0" name=""/>
        <dsp:cNvSpPr/>
      </dsp:nvSpPr>
      <dsp:spPr>
        <a:xfrm>
          <a:off x="5205967" y="709031"/>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出場校一覧</a:t>
          </a:r>
        </a:p>
      </dsp:txBody>
      <dsp:txXfrm>
        <a:off x="5205967" y="709031"/>
        <a:ext cx="1257067" cy="628533"/>
      </dsp:txXfrm>
    </dsp:sp>
    <dsp:sp modelId="{03BB23EB-B205-4B11-8067-164F4BC176DF}">
      <dsp:nvSpPr>
        <dsp:cNvPr id="0" name=""/>
        <dsp:cNvSpPr/>
      </dsp:nvSpPr>
      <dsp:spPr>
        <a:xfrm>
          <a:off x="5520234" y="1601549"/>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A</a:t>
          </a:r>
          <a:r>
            <a:rPr kumimoji="1" lang="ja-JP" altLang="en-US" sz="1100" kern="1200" dirty="0">
              <a:latin typeface="メイリオ" panose="020B0604030504040204" pitchFamily="50" charset="-128"/>
              <a:ea typeface="メイリオ" panose="020B0604030504040204" pitchFamily="50" charset="-128"/>
              <a:cs typeface="+mn-cs"/>
            </a:rPr>
            <a:t>大学</a:t>
          </a:r>
        </a:p>
      </dsp:txBody>
      <dsp:txXfrm>
        <a:off x="5520234" y="1601549"/>
        <a:ext cx="1257067" cy="628533"/>
      </dsp:txXfrm>
    </dsp:sp>
    <dsp:sp modelId="{FAE15E90-336E-4093-B1DE-C426175F74F5}">
      <dsp:nvSpPr>
        <dsp:cNvPr id="0" name=""/>
        <dsp:cNvSpPr/>
      </dsp:nvSpPr>
      <dsp:spPr>
        <a:xfrm>
          <a:off x="5520234" y="2494067"/>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B</a:t>
          </a:r>
          <a:r>
            <a:rPr kumimoji="1" lang="ja-JP" altLang="en-US" sz="1100" kern="1200" dirty="0">
              <a:latin typeface="メイリオ" panose="020B0604030504040204" pitchFamily="50" charset="-128"/>
              <a:ea typeface="メイリオ" panose="020B0604030504040204" pitchFamily="50" charset="-128"/>
              <a:cs typeface="+mn-cs"/>
            </a:rPr>
            <a:t>大学</a:t>
          </a:r>
        </a:p>
      </dsp:txBody>
      <dsp:txXfrm>
        <a:off x="5520234" y="2494067"/>
        <a:ext cx="1257067" cy="628533"/>
      </dsp:txXfrm>
    </dsp:sp>
    <dsp:sp modelId="{E40CB22F-9763-4C0A-A293-3D4788ACFA0B}">
      <dsp:nvSpPr>
        <dsp:cNvPr id="0" name=""/>
        <dsp:cNvSpPr/>
      </dsp:nvSpPr>
      <dsp:spPr>
        <a:xfrm>
          <a:off x="5520234" y="3386585"/>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C</a:t>
          </a:r>
          <a:r>
            <a:rPr kumimoji="1" lang="ja-JP" altLang="en-US" sz="1100" kern="1200" dirty="0">
              <a:latin typeface="メイリオ" panose="020B0604030504040204" pitchFamily="50" charset="-128"/>
              <a:ea typeface="メイリオ" panose="020B0604030504040204" pitchFamily="50" charset="-128"/>
              <a:cs typeface="+mn-cs"/>
            </a:rPr>
            <a:t>大学</a:t>
          </a:r>
        </a:p>
      </dsp:txBody>
      <dsp:txXfrm>
        <a:off x="5520234" y="3386585"/>
        <a:ext cx="1257067" cy="628533"/>
      </dsp:txXfrm>
    </dsp:sp>
    <dsp:sp modelId="{52E6A59B-82E5-4AF7-AE12-7F0A5DE4AE06}">
      <dsp:nvSpPr>
        <dsp:cNvPr id="0" name=""/>
        <dsp:cNvSpPr/>
      </dsp:nvSpPr>
      <dsp:spPr>
        <a:xfrm>
          <a:off x="6727019" y="709031"/>
          <a:ext cx="1257067" cy="628533"/>
        </a:xfrm>
        <a:prstGeom prst="rect">
          <a:avLst/>
        </a:prstGeom>
        <a:solidFill>
          <a:schemeClr val="accent4">
            <a:lumMod val="40000"/>
            <a:lumOff val="6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ルール解説</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6727019" y="709031"/>
        <a:ext cx="1257067" cy="628533"/>
      </dsp:txXfrm>
    </dsp:sp>
    <dsp:sp modelId="{CB80C4AF-F30B-4F84-8E48-4B2DD23278A2}">
      <dsp:nvSpPr>
        <dsp:cNvPr id="0" name=""/>
        <dsp:cNvSpPr/>
      </dsp:nvSpPr>
      <dsp:spPr>
        <a:xfrm>
          <a:off x="8248070" y="709031"/>
          <a:ext cx="1257067" cy="628533"/>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8248070" y="709031"/>
        <a:ext cx="1257067" cy="62853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0.69687</cdr:x>
      <cdr:y>0.40004</cdr:y>
    </cdr:from>
    <cdr:to>
      <cdr:x>0.89443</cdr:x>
      <cdr:y>0.50608</cdr:y>
    </cdr:to>
    <cdr:sp macro="" textlink="">
      <cdr:nvSpPr>
        <cdr:cNvPr id="2"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826158" y="928831"/>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3</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0.68384</cdr:x>
      <cdr:y>0.4658</cdr:y>
    </cdr:from>
    <cdr:to>
      <cdr:x>0.88139</cdr:x>
      <cdr:y>0.57847</cdr:y>
    </cdr:to>
    <cdr:sp macro="" textlink="">
      <cdr:nvSpPr>
        <cdr:cNvPr id="3"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791990" y="1081518"/>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14</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0.29207</cdr:x>
      <cdr:y>0.73203</cdr:y>
    </cdr:from>
    <cdr:to>
      <cdr:x>0.48962</cdr:x>
      <cdr:y>0.83807</cdr:y>
    </cdr:to>
    <cdr:sp macro="" textlink="">
      <cdr:nvSpPr>
        <cdr:cNvPr id="4"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765357" y="1699660"/>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5</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0.26303</cdr:x>
      <cdr:y>0.79269</cdr:y>
    </cdr:from>
    <cdr:to>
      <cdr:x>0.46059</cdr:x>
      <cdr:y>0.90536</cdr:y>
    </cdr:to>
    <cdr:sp macro="" textlink="">
      <cdr:nvSpPr>
        <cdr:cNvPr id="5"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689278" y="184050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18</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0.59547</cdr:x>
      <cdr:y>0.693</cdr:y>
    </cdr:from>
    <cdr:to>
      <cdr:x>0.79302</cdr:x>
      <cdr:y>0.79905</cdr:y>
    </cdr:to>
    <cdr:sp macro="" textlink="">
      <cdr:nvSpPr>
        <cdr:cNvPr id="6"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560428" y="1609049"/>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4</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0.57503</cdr:x>
      <cdr:y>0.75908</cdr:y>
    </cdr:from>
    <cdr:to>
      <cdr:x>0.77259</cdr:x>
      <cdr:y>0.87175</cdr:y>
    </cdr:to>
    <cdr:sp macro="" textlink="">
      <cdr:nvSpPr>
        <cdr:cNvPr id="7"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506869" y="1762474"/>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19</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0.14507</cdr:x>
      <cdr:y>0.25592</cdr:y>
    </cdr:from>
    <cdr:to>
      <cdr:x>0.34262</cdr:x>
      <cdr:y>0.36196</cdr:y>
    </cdr:to>
    <cdr:sp macro="" textlink="">
      <cdr:nvSpPr>
        <cdr:cNvPr id="8"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380143" y="594206"/>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6</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0.12831</cdr:x>
      <cdr:y>0.34255</cdr:y>
    </cdr:from>
    <cdr:to>
      <cdr:x>0.32586</cdr:x>
      <cdr:y>0.45523</cdr:y>
    </cdr:to>
    <cdr:sp macro="" textlink="">
      <cdr:nvSpPr>
        <cdr:cNvPr id="9"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336229" y="79535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33</a:t>
          </a:r>
          <a:r>
            <a:rPr kumimoji="1" lang="en-US" altLang="ja-JP" sz="1100" dirty="0">
              <a:solidFill>
                <a:schemeClr val="bg1"/>
              </a:solidFill>
            </a:rPr>
            <a:t>%</a:t>
          </a:r>
          <a:endParaRPr kumimoji="1" lang="ja-JP" altLang="en-US" sz="105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0.36014</cdr:x>
      <cdr:y>0.23623</cdr:y>
    </cdr:from>
    <cdr:to>
      <cdr:x>0.77159</cdr:x>
      <cdr:y>0.73265</cdr:y>
    </cdr:to>
    <cdr:sp macro="" textlink="">
      <cdr:nvSpPr>
        <cdr:cNvPr id="4" name="円/楕円 3">
          <a:extLst xmlns:a="http://schemas.openxmlformats.org/drawingml/2006/main">
            <a:ext uri="{FF2B5EF4-FFF2-40B4-BE49-F238E27FC236}">
              <a16:creationId xmlns:a16="http://schemas.microsoft.com/office/drawing/2014/main" id="{A24384F6-F3BF-4E94-94C0-BBC3DF00D322}"/>
            </a:ext>
          </a:extLst>
        </cdr:cNvPr>
        <cdr:cNvSpPr/>
      </cdr:nvSpPr>
      <cdr:spPr>
        <a:xfrm xmlns:a="http://schemas.openxmlformats.org/drawingml/2006/main">
          <a:off x="891112" y="505287"/>
          <a:ext cx="1018051" cy="1061804"/>
        </a:xfrm>
        <a:prstGeom xmlns:a="http://schemas.openxmlformats.org/drawingml/2006/main" prst="ellipse">
          <a:avLst/>
        </a:prstGeom>
        <a:solidFill xmlns:a="http://schemas.openxmlformats.org/drawingml/2006/main">
          <a:schemeClr val="bg1"/>
        </a:solidFill>
        <a:ln xmlns:a="http://schemas.openxmlformats.org/drawingml/2006/main" w="25400">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dirty="0">
            <a:solidFill>
              <a:schemeClr val="tx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4D9AB6A-9B97-DB3E-090A-F097605585A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A04E1B1-7807-2F6B-199A-1470C8EBC4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1F1C5FA-7117-41C8-96FC-2A23DE41E6AD}" type="datetimeFigureOut">
              <a:rPr kumimoji="1" lang="ja-JP" altLang="en-US" smtClean="0"/>
              <a:t>2023/9/29</a:t>
            </a:fld>
            <a:endParaRPr kumimoji="1" lang="ja-JP" altLang="en-US"/>
          </a:p>
        </p:txBody>
      </p:sp>
      <p:sp>
        <p:nvSpPr>
          <p:cNvPr id="4" name="フッター プレースホルダー 3">
            <a:extLst>
              <a:ext uri="{FF2B5EF4-FFF2-40B4-BE49-F238E27FC236}">
                <a16:creationId xmlns:a16="http://schemas.microsoft.com/office/drawing/2014/main" id="{BAFF1659-8D21-E2BD-9286-579D17D526C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3777104C-9537-CD33-DA41-5BB00450A23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699384-298A-41DB-86DD-48C5F5522774}" type="slidenum">
              <a:rPr kumimoji="1" lang="ja-JP" altLang="en-US" smtClean="0"/>
              <a:t>‹#›</a:t>
            </a:fld>
            <a:endParaRPr kumimoji="1" lang="ja-JP" altLang="en-US"/>
          </a:p>
        </p:txBody>
      </p:sp>
    </p:spTree>
    <p:extLst>
      <p:ext uri="{BB962C8B-B14F-4D97-AF65-F5344CB8AC3E}">
        <p14:creationId xmlns:p14="http://schemas.microsoft.com/office/powerpoint/2010/main" val="2819363274"/>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5-02T09:00:37.304"/>
    </inkml:context>
    <inkml:brush xml:id="br0">
      <inkml:brushProperty name="width" value="0.2" units="cm"/>
      <inkml:brushProperty name="height" value="0.2" units="cm"/>
      <inkml:brushProperty name="color" value="#FFCCCC"/>
      <inkml:brushProperty name="transparency" value="107"/>
      <inkml:brushProperty name="ignorePressure" value="1"/>
    </inkml:brush>
  </inkml:definitions>
  <inkml:trace contextRef="#ctx0" brushRef="#br0">0 1,'6050'0,"-6045"0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5-02T09:00:47.117"/>
    </inkml:context>
    <inkml:brush xml:id="br0">
      <inkml:brushProperty name="width" value="0.2" units="cm"/>
      <inkml:brushProperty name="height" value="0.2" units="cm"/>
      <inkml:brushProperty name="color" value="#FFCCCC"/>
      <inkml:brushProperty name="transparency" value="107"/>
      <inkml:brushProperty name="ignorePressure" value="1"/>
    </inkml:brush>
  </inkml:definitions>
  <inkml:trace contextRef="#ctx0" brushRef="#br0">0 1,'6050'0,"-6045"0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5-02T09:00:50.763"/>
    </inkml:context>
    <inkml:brush xml:id="br0">
      <inkml:brushProperty name="width" value="0.2" units="cm"/>
      <inkml:brushProperty name="height" value="0.2" units="cm"/>
      <inkml:brushProperty name="color" value="#FFCCCC"/>
      <inkml:brushProperty name="transparency" value="107"/>
      <inkml:brushProperty name="ignorePressure" value="1"/>
    </inkml:brush>
  </inkml:definitions>
  <inkml:trace contextRef="#ctx0" brushRef="#br0">0 1,'6050'0,"-6045"0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2023/9/29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524404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12</a:t>
            </a:fld>
            <a:endParaRPr lang="en-US"/>
          </a:p>
        </p:txBody>
      </p:sp>
    </p:spTree>
    <p:extLst>
      <p:ext uri="{BB962C8B-B14F-4D97-AF65-F5344CB8AC3E}">
        <p14:creationId xmlns:p14="http://schemas.microsoft.com/office/powerpoint/2010/main" val="1002860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13</a:t>
            </a:fld>
            <a:endParaRPr lang="en-US"/>
          </a:p>
        </p:txBody>
      </p:sp>
    </p:spTree>
    <p:extLst>
      <p:ext uri="{BB962C8B-B14F-4D97-AF65-F5344CB8AC3E}">
        <p14:creationId xmlns:p14="http://schemas.microsoft.com/office/powerpoint/2010/main" val="33772520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198568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15</a:t>
            </a:fld>
            <a:endParaRPr lang="en-US"/>
          </a:p>
        </p:txBody>
      </p:sp>
    </p:spTree>
    <p:extLst>
      <p:ext uri="{BB962C8B-B14F-4D97-AF65-F5344CB8AC3E}">
        <p14:creationId xmlns:p14="http://schemas.microsoft.com/office/powerpoint/2010/main" val="3861032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16</a:t>
            </a:fld>
            <a:endParaRPr lang="en-US"/>
          </a:p>
        </p:txBody>
      </p:sp>
    </p:spTree>
    <p:extLst>
      <p:ext uri="{BB962C8B-B14F-4D97-AF65-F5344CB8AC3E}">
        <p14:creationId xmlns:p14="http://schemas.microsoft.com/office/powerpoint/2010/main" val="2962669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17</a:t>
            </a:fld>
            <a:endParaRPr lang="en-US"/>
          </a:p>
        </p:txBody>
      </p:sp>
    </p:spTree>
    <p:extLst>
      <p:ext uri="{BB962C8B-B14F-4D97-AF65-F5344CB8AC3E}">
        <p14:creationId xmlns:p14="http://schemas.microsoft.com/office/powerpoint/2010/main" val="29815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18</a:t>
            </a:fld>
            <a:endParaRPr lang="en-US"/>
          </a:p>
        </p:txBody>
      </p:sp>
    </p:spTree>
    <p:extLst>
      <p:ext uri="{BB962C8B-B14F-4D97-AF65-F5344CB8AC3E}">
        <p14:creationId xmlns:p14="http://schemas.microsoft.com/office/powerpoint/2010/main" val="618213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19</a:t>
            </a:fld>
            <a:endParaRPr lang="en-US"/>
          </a:p>
        </p:txBody>
      </p:sp>
    </p:spTree>
    <p:extLst>
      <p:ext uri="{BB962C8B-B14F-4D97-AF65-F5344CB8AC3E}">
        <p14:creationId xmlns:p14="http://schemas.microsoft.com/office/powerpoint/2010/main" val="2190969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690145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768598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3150571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4130125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1555149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24</a:t>
            </a:fld>
            <a:endParaRPr lang="en-US"/>
          </a:p>
        </p:txBody>
      </p:sp>
    </p:spTree>
    <p:extLst>
      <p:ext uri="{BB962C8B-B14F-4D97-AF65-F5344CB8AC3E}">
        <p14:creationId xmlns:p14="http://schemas.microsoft.com/office/powerpoint/2010/main" val="3809840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25</a:t>
            </a:fld>
            <a:endParaRPr lang="en-US"/>
          </a:p>
        </p:txBody>
      </p:sp>
    </p:spTree>
    <p:extLst>
      <p:ext uri="{BB962C8B-B14F-4D97-AF65-F5344CB8AC3E}">
        <p14:creationId xmlns:p14="http://schemas.microsoft.com/office/powerpoint/2010/main" val="2921698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sz="1000"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26</a:t>
            </a:fld>
            <a:endParaRPr lang="en-US"/>
          </a:p>
        </p:txBody>
      </p:sp>
    </p:spTree>
    <p:extLst>
      <p:ext uri="{BB962C8B-B14F-4D97-AF65-F5344CB8AC3E}">
        <p14:creationId xmlns:p14="http://schemas.microsoft.com/office/powerpoint/2010/main" val="20644525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sz="1000"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29227741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8156190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sz="1000"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29</a:t>
            </a:fld>
            <a:endParaRPr lang="en-US"/>
          </a:p>
        </p:txBody>
      </p:sp>
    </p:spTree>
    <p:extLst>
      <p:ext uri="{BB962C8B-B14F-4D97-AF65-F5344CB8AC3E}">
        <p14:creationId xmlns:p14="http://schemas.microsoft.com/office/powerpoint/2010/main" val="13142646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12050733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31</a:t>
            </a:fld>
            <a:endParaRPr lang="en-US"/>
          </a:p>
        </p:txBody>
      </p:sp>
    </p:spTree>
    <p:extLst>
      <p:ext uri="{BB962C8B-B14F-4D97-AF65-F5344CB8AC3E}">
        <p14:creationId xmlns:p14="http://schemas.microsoft.com/office/powerpoint/2010/main" val="2278571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3</a:t>
            </a:fld>
            <a:endParaRPr lang="en-US"/>
          </a:p>
        </p:txBody>
      </p:sp>
    </p:spTree>
    <p:extLst>
      <p:ext uri="{BB962C8B-B14F-4D97-AF65-F5344CB8AC3E}">
        <p14:creationId xmlns:p14="http://schemas.microsoft.com/office/powerpoint/2010/main" val="29365838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32</a:t>
            </a:fld>
            <a:endParaRPr lang="en-US"/>
          </a:p>
        </p:txBody>
      </p:sp>
    </p:spTree>
    <p:extLst>
      <p:ext uri="{BB962C8B-B14F-4D97-AF65-F5344CB8AC3E}">
        <p14:creationId xmlns:p14="http://schemas.microsoft.com/office/powerpoint/2010/main" val="18324288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33</a:t>
            </a:fld>
            <a:endParaRPr lang="en-US"/>
          </a:p>
        </p:txBody>
      </p:sp>
    </p:spTree>
    <p:extLst>
      <p:ext uri="{BB962C8B-B14F-4D97-AF65-F5344CB8AC3E}">
        <p14:creationId xmlns:p14="http://schemas.microsoft.com/office/powerpoint/2010/main" val="62557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34</a:t>
            </a:fld>
            <a:endParaRPr lang="en-US"/>
          </a:p>
        </p:txBody>
      </p:sp>
    </p:spTree>
    <p:extLst>
      <p:ext uri="{BB962C8B-B14F-4D97-AF65-F5344CB8AC3E}">
        <p14:creationId xmlns:p14="http://schemas.microsoft.com/office/powerpoint/2010/main" val="8090000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38</a:t>
            </a:fld>
            <a:endParaRPr lang="en-US"/>
          </a:p>
        </p:txBody>
      </p:sp>
    </p:spTree>
    <p:extLst>
      <p:ext uri="{BB962C8B-B14F-4D97-AF65-F5344CB8AC3E}">
        <p14:creationId xmlns:p14="http://schemas.microsoft.com/office/powerpoint/2010/main" val="24907505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39</a:t>
            </a:fld>
            <a:endParaRPr lang="en-US"/>
          </a:p>
        </p:txBody>
      </p:sp>
    </p:spTree>
    <p:extLst>
      <p:ext uri="{BB962C8B-B14F-4D97-AF65-F5344CB8AC3E}">
        <p14:creationId xmlns:p14="http://schemas.microsoft.com/office/powerpoint/2010/main" val="25039803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40</a:t>
            </a:fld>
            <a:endParaRPr lang="en-US"/>
          </a:p>
        </p:txBody>
      </p:sp>
    </p:spTree>
    <p:extLst>
      <p:ext uri="{BB962C8B-B14F-4D97-AF65-F5344CB8AC3E}">
        <p14:creationId xmlns:p14="http://schemas.microsoft.com/office/powerpoint/2010/main" val="30467052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41</a:t>
            </a:fld>
            <a:endParaRPr lang="en-US"/>
          </a:p>
        </p:txBody>
      </p:sp>
    </p:spTree>
    <p:extLst>
      <p:ext uri="{BB962C8B-B14F-4D97-AF65-F5344CB8AC3E}">
        <p14:creationId xmlns:p14="http://schemas.microsoft.com/office/powerpoint/2010/main" val="11876910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lang="ja-JP"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42</a:t>
            </a:fld>
            <a:endParaRPr lang="en-US"/>
          </a:p>
        </p:txBody>
      </p:sp>
    </p:spTree>
    <p:extLst>
      <p:ext uri="{BB962C8B-B14F-4D97-AF65-F5344CB8AC3E}">
        <p14:creationId xmlns:p14="http://schemas.microsoft.com/office/powerpoint/2010/main" val="17841219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43</a:t>
            </a:fld>
            <a:endParaRPr lang="en-US"/>
          </a:p>
        </p:txBody>
      </p:sp>
    </p:spTree>
    <p:extLst>
      <p:ext uri="{BB962C8B-B14F-4D97-AF65-F5344CB8AC3E}">
        <p14:creationId xmlns:p14="http://schemas.microsoft.com/office/powerpoint/2010/main" val="25118577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44</a:t>
            </a:fld>
            <a:endParaRPr lang="en-US"/>
          </a:p>
        </p:txBody>
      </p:sp>
    </p:spTree>
    <p:extLst>
      <p:ext uri="{BB962C8B-B14F-4D97-AF65-F5344CB8AC3E}">
        <p14:creationId xmlns:p14="http://schemas.microsoft.com/office/powerpoint/2010/main" val="2107527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41742599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47</a:t>
            </a:fld>
            <a:endParaRPr kumimoji="1" lang="ja-JP" altLang="en-US"/>
          </a:p>
        </p:txBody>
      </p:sp>
    </p:spTree>
    <p:extLst>
      <p:ext uri="{BB962C8B-B14F-4D97-AF65-F5344CB8AC3E}">
        <p14:creationId xmlns:p14="http://schemas.microsoft.com/office/powerpoint/2010/main" val="26371529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48</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3764113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2443283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9</a:t>
            </a:fld>
            <a:endParaRPr lang="en-US"/>
          </a:p>
        </p:txBody>
      </p:sp>
    </p:spTree>
    <p:extLst>
      <p:ext uri="{BB962C8B-B14F-4D97-AF65-F5344CB8AC3E}">
        <p14:creationId xmlns:p14="http://schemas.microsoft.com/office/powerpoint/2010/main" val="2929315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1179609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11</a:t>
            </a:fld>
            <a:endParaRPr lang="en-US"/>
          </a:p>
        </p:txBody>
      </p:sp>
    </p:spTree>
    <p:extLst>
      <p:ext uri="{BB962C8B-B14F-4D97-AF65-F5344CB8AC3E}">
        <p14:creationId xmlns:p14="http://schemas.microsoft.com/office/powerpoint/2010/main" val="2006523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F435CC71-4883-A307-5706-151E526A86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8" cy="877163"/>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https://marketing.yahoo.co.jp/service/yahooads/</a:t>
            </a:r>
            <a:b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br>
            <a:endPar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i="0" dirty="0">
                <a:solidFill>
                  <a:schemeClr val="bg1"/>
                </a:solidFill>
                <a:effectLst/>
                <a:latin typeface="+mn-ea"/>
              </a:rPr>
              <a:t>写真：アフロ</a:t>
            </a:r>
            <a:endParaRPr lang="ja-JP" altLang="en-US" sz="1200" dirty="0">
              <a:solidFill>
                <a:schemeClr val="bg1"/>
              </a:solidFill>
              <a:latin typeface="+mn-ea"/>
            </a:endParaRPr>
          </a:p>
        </p:txBody>
      </p:sp>
      <p:sp>
        <p:nvSpPr>
          <p:cNvPr id="4" name="テキスト ボックス 3">
            <a:extLst>
              <a:ext uri="{FF2B5EF4-FFF2-40B4-BE49-F238E27FC236}">
                <a16:creationId xmlns:a16="http://schemas.microsoft.com/office/drawing/2014/main" id="{4C2B5663-77CB-3346-9DFF-7E1DB195F98F}"/>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中表紙B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社外秘</a:t>
            </a: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98668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6" name="テキスト ボックス 5">
            <a:extLst>
              <a:ext uri="{FF2B5EF4-FFF2-40B4-BE49-F238E27FC236}">
                <a16:creationId xmlns:a16="http://schemas.microsoft.com/office/drawing/2014/main" id="{27B01A47-FF0D-A9D5-C65F-453ED3C267FE}"/>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714781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5043" y="-2771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47738" y="45869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96783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3815335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社外秘</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346000"/>
            <a:ext cx="8703924"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タイトル＋見出し">
  <p:cSld name="タイトル＋見出し">
    <p:spTree>
      <p:nvGrpSpPr>
        <p:cNvPr id="1" name="Shape 21"/>
        <p:cNvGrpSpPr/>
        <p:nvPr/>
      </p:nvGrpSpPr>
      <p:grpSpPr>
        <a:xfrm>
          <a:off x="0" y="0"/>
          <a:ext cx="0" cy="0"/>
          <a:chOff x="0" y="0"/>
          <a:chExt cx="0" cy="0"/>
        </a:xfrm>
      </p:grpSpPr>
      <p:sp>
        <p:nvSpPr>
          <p:cNvPr id="23" name="Google Shape;23;p9"/>
          <p:cNvSpPr txBox="1">
            <a:spLocks noGrp="1"/>
          </p:cNvSpPr>
          <p:nvPr>
            <p:ph type="sldNum" idx="12"/>
          </p:nvPr>
        </p:nvSpPr>
        <p:spPr>
          <a:xfrm>
            <a:off x="9100709" y="6267421"/>
            <a:ext cx="27432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050">
                <a:solidFill>
                  <a:srgbClr val="7F7F7F"/>
                </a:solidFill>
                <a:latin typeface="Meiryo"/>
                <a:ea typeface="Meiryo"/>
                <a:cs typeface="Meiryo"/>
                <a:sym typeface="Meiryo"/>
              </a:defRPr>
            </a:lvl1pPr>
            <a:lvl2pPr marL="0" lvl="1" indent="0" algn="r">
              <a:spcBef>
                <a:spcPts val="0"/>
              </a:spcBef>
              <a:buNone/>
              <a:defRPr sz="1050">
                <a:solidFill>
                  <a:srgbClr val="7F7F7F"/>
                </a:solidFill>
                <a:latin typeface="Meiryo"/>
                <a:ea typeface="Meiryo"/>
                <a:cs typeface="Meiryo"/>
                <a:sym typeface="Meiryo"/>
              </a:defRPr>
            </a:lvl2pPr>
            <a:lvl3pPr marL="0" lvl="2" indent="0" algn="r">
              <a:spcBef>
                <a:spcPts val="0"/>
              </a:spcBef>
              <a:buNone/>
              <a:defRPr sz="1050">
                <a:solidFill>
                  <a:srgbClr val="7F7F7F"/>
                </a:solidFill>
                <a:latin typeface="Meiryo"/>
                <a:ea typeface="Meiryo"/>
                <a:cs typeface="Meiryo"/>
                <a:sym typeface="Meiryo"/>
              </a:defRPr>
            </a:lvl3pPr>
            <a:lvl4pPr marL="0" lvl="3" indent="0" algn="r">
              <a:spcBef>
                <a:spcPts val="0"/>
              </a:spcBef>
              <a:buNone/>
              <a:defRPr sz="1050">
                <a:solidFill>
                  <a:srgbClr val="7F7F7F"/>
                </a:solidFill>
                <a:latin typeface="Meiryo"/>
                <a:ea typeface="Meiryo"/>
                <a:cs typeface="Meiryo"/>
                <a:sym typeface="Meiryo"/>
              </a:defRPr>
            </a:lvl4pPr>
            <a:lvl5pPr marL="0" lvl="4" indent="0" algn="r">
              <a:spcBef>
                <a:spcPts val="0"/>
              </a:spcBef>
              <a:buNone/>
              <a:defRPr sz="1050">
                <a:solidFill>
                  <a:srgbClr val="7F7F7F"/>
                </a:solidFill>
                <a:latin typeface="Meiryo"/>
                <a:ea typeface="Meiryo"/>
                <a:cs typeface="Meiryo"/>
                <a:sym typeface="Meiryo"/>
              </a:defRPr>
            </a:lvl5pPr>
            <a:lvl6pPr marL="0" lvl="5" indent="0" algn="r">
              <a:spcBef>
                <a:spcPts val="0"/>
              </a:spcBef>
              <a:buNone/>
              <a:defRPr sz="1050">
                <a:solidFill>
                  <a:srgbClr val="7F7F7F"/>
                </a:solidFill>
                <a:latin typeface="Meiryo"/>
                <a:ea typeface="Meiryo"/>
                <a:cs typeface="Meiryo"/>
                <a:sym typeface="Meiryo"/>
              </a:defRPr>
            </a:lvl6pPr>
            <a:lvl7pPr marL="0" lvl="6" indent="0" algn="r">
              <a:spcBef>
                <a:spcPts val="0"/>
              </a:spcBef>
              <a:buNone/>
              <a:defRPr sz="1050">
                <a:solidFill>
                  <a:srgbClr val="7F7F7F"/>
                </a:solidFill>
                <a:latin typeface="Meiryo"/>
                <a:ea typeface="Meiryo"/>
                <a:cs typeface="Meiryo"/>
                <a:sym typeface="Meiryo"/>
              </a:defRPr>
            </a:lvl7pPr>
            <a:lvl8pPr marL="0" lvl="7" indent="0" algn="r">
              <a:spcBef>
                <a:spcPts val="0"/>
              </a:spcBef>
              <a:buNone/>
              <a:defRPr sz="1050">
                <a:solidFill>
                  <a:srgbClr val="7F7F7F"/>
                </a:solidFill>
                <a:latin typeface="Meiryo"/>
                <a:ea typeface="Meiryo"/>
                <a:cs typeface="Meiryo"/>
                <a:sym typeface="Meiryo"/>
              </a:defRPr>
            </a:lvl8pPr>
            <a:lvl9pPr marL="0" lvl="8" indent="0" algn="r">
              <a:spcBef>
                <a:spcPts val="0"/>
              </a:spcBef>
              <a:buNone/>
              <a:defRPr sz="1050">
                <a:solidFill>
                  <a:srgbClr val="7F7F7F"/>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ja-JP"/>
              <a:t>‹#›</a:t>
            </a:fld>
            <a:endParaRPr/>
          </a:p>
        </p:txBody>
      </p:sp>
      <p:sp>
        <p:nvSpPr>
          <p:cNvPr id="24" name="Google Shape;24;p9"/>
          <p:cNvSpPr txBox="1">
            <a:spLocks noGrp="1"/>
          </p:cNvSpPr>
          <p:nvPr>
            <p:ph type="ctrTitle"/>
          </p:nvPr>
        </p:nvSpPr>
        <p:spPr>
          <a:xfrm>
            <a:off x="394293" y="329370"/>
            <a:ext cx="10340763" cy="410338"/>
          </a:xfrm>
          <a:prstGeom prst="rect">
            <a:avLst/>
          </a:prstGeom>
          <a:noFill/>
          <a:ln>
            <a:noFill/>
          </a:ln>
        </p:spPr>
        <p:txBody>
          <a:bodyPr spcFirstLastPara="1" wrap="square" lIns="91425" tIns="108000" rIns="91425" bIns="46800" anchor="ctr" anchorCtr="0">
            <a:noAutofit/>
          </a:bodyPr>
          <a:lstStyle>
            <a:lvl1pPr lvl="0" algn="l">
              <a:lnSpc>
                <a:spcPct val="90000"/>
              </a:lnSpc>
              <a:spcBef>
                <a:spcPts val="0"/>
              </a:spcBef>
              <a:spcAft>
                <a:spcPts val="0"/>
              </a:spcAft>
              <a:buClr>
                <a:srgbClr val="3F3F3F"/>
              </a:buClr>
              <a:buSzPts val="2400"/>
              <a:buFont typeface="Meiryo"/>
              <a:buNone/>
              <a:defRPr sz="2400" b="1" i="0">
                <a:solidFill>
                  <a:srgbClr val="3F3F3F"/>
                </a:solidFill>
                <a:latin typeface="Meiryo"/>
                <a:ea typeface="Meiryo"/>
                <a:cs typeface="Meiryo"/>
                <a:sym typeface="Meiry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404782" y="792729"/>
            <a:ext cx="11476567" cy="792088"/>
          </a:xfrm>
          <a:prstGeom prst="rect">
            <a:avLst/>
          </a:prstGeom>
          <a:noFill/>
          <a:ln>
            <a:noFill/>
          </a:ln>
        </p:spPr>
        <p:txBody>
          <a:bodyPr spcFirstLastPara="1" wrap="square" lIns="91425" tIns="45700" rIns="91425" bIns="45700" anchor="t" anchorCtr="0">
            <a:normAutofit/>
          </a:bodyPr>
          <a:lstStyle>
            <a:lvl1pPr marL="457200" marR="0" lvl="0" indent="-228600" algn="l">
              <a:lnSpc>
                <a:spcPct val="114000"/>
              </a:lnSpc>
              <a:spcBef>
                <a:spcPts val="0"/>
              </a:spcBef>
              <a:spcAft>
                <a:spcPts val="0"/>
              </a:spcAft>
              <a:buClr>
                <a:schemeClr val="dk1"/>
              </a:buClr>
              <a:buSzPts val="1600"/>
              <a:buFont typeface="Meiryo"/>
              <a:buNone/>
              <a:defRPr sz="1600">
                <a:solidFill>
                  <a:schemeClr val="dk1"/>
                </a:solidFill>
                <a:latin typeface="Meiryo"/>
                <a:ea typeface="Meiryo"/>
                <a:cs typeface="Meiryo"/>
                <a:sym typeface="Meiryo"/>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187912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2" name="図 1" descr="携帯電話を持っている手&#10;&#10;自動的に生成された説明">
            <a:extLst>
              <a:ext uri="{FF2B5EF4-FFF2-40B4-BE49-F238E27FC236}">
                <a16:creationId xmlns:a16="http://schemas.microsoft.com/office/drawing/2014/main" id="{9CA30541-FF41-0719-8F58-14F6A53A850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B7DB2E3A-82CE-A8D4-6302-1117859A86E4}"/>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2442726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5">
            <a:extLst>
              <a:ext uri="{FF2B5EF4-FFF2-40B4-BE49-F238E27FC236}">
                <a16:creationId xmlns:a16="http://schemas.microsoft.com/office/drawing/2014/main" id="{4C7BB0C8-8627-6329-2D62-ECFF2871FBD5}"/>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280631835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56743217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A_YDA共通">
    <p:bg>
      <p:bgPr>
        <a:solidFill>
          <a:srgbClr val="FBFBFB"/>
        </a:solidFill>
        <a:effectLst/>
      </p:bgPr>
    </p:bg>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Meiryo" panose="020B0604030504040204" pitchFamily="34" charset="-128"/>
                <a:ea typeface="Meiryo" panose="020B0604030504040204" pitchFamily="34" charset="-128"/>
              </a:rPr>
              <a:t>ヤフー株式会社</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3"/>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5" name="図 14">
            <a:extLst>
              <a:ext uri="{FF2B5EF4-FFF2-40B4-BE49-F238E27FC236}">
                <a16:creationId xmlns:a16="http://schemas.microsoft.com/office/drawing/2014/main" id="{1C4C4838-CD06-033A-70D7-C6E759649CA6}"/>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4" name="テキスト ボックス 3">
            <a:extLst>
              <a:ext uri="{FF2B5EF4-FFF2-40B4-BE49-F238E27FC236}">
                <a16:creationId xmlns:a16="http://schemas.microsoft.com/office/drawing/2014/main" id="{B6E3D3E9-128A-51EA-01A4-1276632276BD}"/>
              </a:ext>
            </a:extLst>
          </p:cNvPr>
          <p:cNvSpPr txBox="1"/>
          <p:nvPr userDrawn="1"/>
        </p:nvSpPr>
        <p:spPr>
          <a:xfrm>
            <a:off x="947739" y="5710013"/>
            <a:ext cx="102271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2023/06</a:t>
            </a:r>
          </a:p>
        </p:txBody>
      </p:sp>
      <p:sp>
        <p:nvSpPr>
          <p:cNvPr id="3" name="テキスト ボックス 2">
            <a:extLst>
              <a:ext uri="{FF2B5EF4-FFF2-40B4-BE49-F238E27FC236}">
                <a16:creationId xmlns:a16="http://schemas.microsoft.com/office/drawing/2014/main" id="{438AF89C-9115-D3E4-D19B-39639D3C8C92}"/>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5" name="角丸四角形 4">
            <a:extLst>
              <a:ext uri="{FF2B5EF4-FFF2-40B4-BE49-F238E27FC236}">
                <a16:creationId xmlns:a16="http://schemas.microsoft.com/office/drawing/2014/main" id="{99614D11-AC40-5847-DA93-41E8F65C21C1}"/>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2" name="図 1" descr="携帯電話を持っている手&#10;&#10;自動的に生成された説明">
            <a:extLst>
              <a:ext uri="{FF2B5EF4-FFF2-40B4-BE49-F238E27FC236}">
                <a16:creationId xmlns:a16="http://schemas.microsoft.com/office/drawing/2014/main" id="{B63DC449-54DB-4F59-611B-1438710DDA9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Meiryo" panose="020B0604030504040204" pitchFamily="34" charset="-128"/>
                <a:ea typeface="Meiryo" panose="020B0604030504040204" pitchFamily="34" charset="-128"/>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947738" y="5710013"/>
            <a:ext cx="1189428"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endPar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0" tIns="0" rIns="0" bIns="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9" name="テキスト ボックス 8">
            <a:extLst>
              <a:ext uri="{FF2B5EF4-FFF2-40B4-BE49-F238E27FC236}">
                <a16:creationId xmlns:a16="http://schemas.microsoft.com/office/drawing/2014/main" id="{D528B53B-4DDF-C795-5C4E-594E77666F38}"/>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11" name="角丸四角形 10">
            <a:extLst>
              <a:ext uri="{FF2B5EF4-FFF2-40B4-BE49-F238E27FC236}">
                <a16:creationId xmlns:a16="http://schemas.microsoft.com/office/drawing/2014/main" id="{FA9BF065-702E-B3A7-CFAA-25A2439794FE}"/>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43391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表紙A_YSA共通">
    <p:bg>
      <p:bgPr>
        <a:solidFill>
          <a:srgbClr val="C4A17C"/>
        </a:solidFill>
        <a:effectLst/>
      </p:bgPr>
    </p:bg>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Meiryo" panose="020B0604030504040204" pitchFamily="34" charset="-128"/>
                <a:ea typeface="Meiryo" panose="020B0604030504040204" pitchFamily="34" charset="-128"/>
              </a:rPr>
              <a:t>ヤフー株式会社</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8" name="図 17">
            <a:extLst>
              <a:ext uri="{FF2B5EF4-FFF2-40B4-BE49-F238E27FC236}">
                <a16:creationId xmlns:a16="http://schemas.microsoft.com/office/drawing/2014/main" id="{9B410745-B2A9-E3A5-8981-0D360F89EE3F}"/>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5" name="テキスト ボックス 4">
            <a:extLst>
              <a:ext uri="{FF2B5EF4-FFF2-40B4-BE49-F238E27FC236}">
                <a16:creationId xmlns:a16="http://schemas.microsoft.com/office/drawing/2014/main" id="{673D4EEC-4F7C-2699-036E-3E3C337816DA}"/>
              </a:ext>
            </a:extLst>
          </p:cNvPr>
          <p:cNvSpPr txBox="1"/>
          <p:nvPr userDrawn="1"/>
        </p:nvSpPr>
        <p:spPr>
          <a:xfrm>
            <a:off x="947738" y="5710013"/>
            <a:ext cx="1189428"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endPar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D613DDAA-8D3B-FC5F-DDC8-430CBF2AE082}"/>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4" name="角丸四角形 3">
            <a:extLst>
              <a:ext uri="{FF2B5EF4-FFF2-40B4-BE49-F238E27FC236}">
                <a16:creationId xmlns:a16="http://schemas.microsoft.com/office/drawing/2014/main" id="{D1C4E65D-787A-BE37-2677-3B3F7CFC317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3048796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2_目次A_4項目">
    <p:bg>
      <p:bgPr>
        <a:solidFill>
          <a:srgbClr val="F3F3F3"/>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87F8569-741D-5090-8220-8B9B2A3E4BC3}"/>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26841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18625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10408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02192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1808413"/>
            <a:ext cx="0" cy="377837"/>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2726250"/>
            <a:ext cx="0" cy="377837"/>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3644087"/>
            <a:ext cx="0" cy="377837"/>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1358393"/>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22813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2043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12729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8353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円/楕円 50">
            <a:extLst>
              <a:ext uri="{FF2B5EF4-FFF2-40B4-BE49-F238E27FC236}">
                <a16:creationId xmlns:a16="http://schemas.microsoft.com/office/drawing/2014/main" id="{1CF18E6B-B912-1E90-AF51-D8DE80CD276A}"/>
              </a:ext>
            </a:extLst>
          </p:cNvPr>
          <p:cNvSpPr>
            <a:spLocks noChangeAspect="1"/>
          </p:cNvSpPr>
          <p:nvPr userDrawn="1"/>
        </p:nvSpPr>
        <p:spPr>
          <a:xfrm>
            <a:off x="947738" y="493976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 name="直線コネクタ 4">
            <a:extLst>
              <a:ext uri="{FF2B5EF4-FFF2-40B4-BE49-F238E27FC236}">
                <a16:creationId xmlns:a16="http://schemas.microsoft.com/office/drawing/2014/main" id="{9985CEDF-600F-CEE8-1EF0-2814C530FD42}"/>
              </a:ext>
            </a:extLst>
          </p:cNvPr>
          <p:cNvCxnSpPr>
            <a:endCxn id="3" idx="0"/>
          </p:cNvCxnSpPr>
          <p:nvPr userDrawn="1"/>
        </p:nvCxnSpPr>
        <p:spPr>
          <a:xfrm>
            <a:off x="1217738" y="4561395"/>
            <a:ext cx="0" cy="378366"/>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7" name="テキスト プレースホルダー 4">
            <a:extLst>
              <a:ext uri="{FF2B5EF4-FFF2-40B4-BE49-F238E27FC236}">
                <a16:creationId xmlns:a16="http://schemas.microsoft.com/office/drawing/2014/main" id="{2EBDB05B-D648-D772-3C0F-FDABD20167E5}"/>
              </a:ext>
            </a:extLst>
          </p:cNvPr>
          <p:cNvSpPr>
            <a:spLocks noGrp="1"/>
          </p:cNvSpPr>
          <p:nvPr>
            <p:ph type="body" sz="quarter" idx="18" hasCustomPrompt="1"/>
          </p:nvPr>
        </p:nvSpPr>
        <p:spPr>
          <a:xfrm>
            <a:off x="1848388" y="5050261"/>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
        <p:nvSpPr>
          <p:cNvPr id="11" name="角丸四角形 1">
            <a:extLst>
              <a:ext uri="{FF2B5EF4-FFF2-40B4-BE49-F238E27FC236}">
                <a16:creationId xmlns:a16="http://schemas.microsoft.com/office/drawing/2014/main" id="{F096ED17-44DB-6AD3-01F3-FECB6333E21D}"/>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円/楕円 50">
            <a:extLst>
              <a:ext uri="{FF2B5EF4-FFF2-40B4-BE49-F238E27FC236}">
                <a16:creationId xmlns:a16="http://schemas.microsoft.com/office/drawing/2014/main" id="{42B5D371-C330-6028-0435-E2A9B7034512}"/>
              </a:ext>
            </a:extLst>
          </p:cNvPr>
          <p:cNvSpPr>
            <a:spLocks noChangeAspect="1"/>
          </p:cNvSpPr>
          <p:nvPr userDrawn="1"/>
        </p:nvSpPr>
        <p:spPr>
          <a:xfrm>
            <a:off x="947738" y="583347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4" name="直線コネクタ 3">
            <a:extLst>
              <a:ext uri="{FF2B5EF4-FFF2-40B4-BE49-F238E27FC236}">
                <a16:creationId xmlns:a16="http://schemas.microsoft.com/office/drawing/2014/main" id="{EA6BF146-4BB3-AE8F-7A0A-4CEE8E57D812}"/>
              </a:ext>
            </a:extLst>
          </p:cNvPr>
          <p:cNvCxnSpPr/>
          <p:nvPr userDrawn="1"/>
        </p:nvCxnSpPr>
        <p:spPr>
          <a:xfrm>
            <a:off x="1224837" y="5467436"/>
            <a:ext cx="0" cy="378366"/>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5985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3_中表紙A">
    <p:bg>
      <p:bgPr>
        <a:solidFill>
          <a:schemeClr val="accent6"/>
        </a:solidFill>
        <a:effectLst/>
      </p:bgPr>
    </p:bg>
    <p:spTree>
      <p:nvGrpSpPr>
        <p:cNvPr id="1" name=""/>
        <p:cNvGrpSpPr/>
        <p:nvPr/>
      </p:nvGrpSpPr>
      <p:grpSpPr>
        <a:xfrm>
          <a:off x="0" y="0"/>
          <a:ext cx="0" cy="0"/>
          <a:chOff x="0" y="0"/>
          <a:chExt cx="0" cy="0"/>
        </a:xfrm>
      </p:grpSpPr>
      <p:pic>
        <p:nvPicPr>
          <p:cNvPr id="2" name="図 1" descr="携帯電話を持っている手&#10;&#10;自動的に生成された説明">
            <a:extLst>
              <a:ext uri="{FF2B5EF4-FFF2-40B4-BE49-F238E27FC236}">
                <a16:creationId xmlns:a16="http://schemas.microsoft.com/office/drawing/2014/main" id="{C5B680F9-4727-4D7E-286A-CD816907793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AE1993D7-231B-51A5-DFD0-C544D927BAA8}"/>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中表紙A">
    <p:bg>
      <p:bgPr>
        <a:solidFill>
          <a:schemeClr val="accent6"/>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708B9A5B-1E3C-9DFD-2322-0AC720490194}"/>
              </a:ext>
            </a:extLst>
          </p:cNvPr>
          <p:cNvPicPr>
            <a:picLocks noChangeAspect="1"/>
          </p:cNvPicPr>
          <p:nvPr userDrawn="1"/>
        </p:nvPicPr>
        <p:blipFill>
          <a:blip r:embed="rId2" cstate="print">
            <a:alphaModFix/>
            <a:extLst>
              <a:ext uri="{28A0092B-C50C-407E-A947-70E740481C1C}">
                <a14:useLocalDpi xmlns:a14="http://schemas.microsoft.com/office/drawing/2010/main" val="0"/>
              </a:ext>
            </a:extLst>
          </a:blip>
          <a:srcRect t="7761" b="7761"/>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2A07A47B-973B-9736-BAAD-757B3E06B370}"/>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643041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中表紙A">
    <p:bg>
      <p:bgPr>
        <a:solidFill>
          <a:schemeClr val="accent6"/>
        </a:solidFill>
        <a:effectLst/>
      </p:bgPr>
    </p:bg>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524FA1F5-CB87-3EFA-CC38-0BDEABE5C3C4}"/>
              </a:ext>
            </a:extLst>
          </p:cNvPr>
          <p:cNvPicPr>
            <a:picLocks noChangeAspect="1"/>
          </p:cNvPicPr>
          <p:nvPr userDrawn="1"/>
        </p:nvPicPr>
        <p:blipFill rotWithShape="1">
          <a:blip r:embed="rId2"/>
          <a:srcRect b="25308"/>
          <a:stretch/>
        </p:blipFill>
        <p:spPr>
          <a:xfrm>
            <a:off x="6096224" y="-1"/>
            <a:ext cx="6116531" cy="6882433"/>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319" y="-9975"/>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E9481F1C-70EE-3D27-AE80-2B2E81D48544}"/>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499460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中表紙A">
    <p:bg>
      <p:bgPr>
        <a:solidFill>
          <a:schemeClr val="accent6"/>
        </a:solidFill>
        <a:effectLst/>
      </p:bgPr>
    </p:bg>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D1E5808E-5FFF-45D1-895F-0803F9596F1E}"/>
              </a:ext>
            </a:extLst>
          </p:cNvPr>
          <p:cNvPicPr>
            <a:picLocks noChangeAspect="1"/>
          </p:cNvPicPr>
          <p:nvPr userDrawn="1"/>
        </p:nvPicPr>
        <p:blipFill rotWithShape="1">
          <a:blip r:embed="rId2"/>
          <a:srcRect b="6608"/>
          <a:stretch/>
        </p:blipFill>
        <p:spPr>
          <a:xfrm>
            <a:off x="-20531" y="1965"/>
            <a:ext cx="12212531" cy="6880467"/>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E355AFC2-AD8D-87F5-6AE2-703E0E078A31}"/>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2265768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3F145B39-95F2-128A-8053-858624AE0014}"/>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73" r:id="rId3"/>
    <p:sldLayoutId id="2147483874" r:id="rId4"/>
    <p:sldLayoutId id="2147483853" r:id="rId5"/>
    <p:sldLayoutId id="2147483851" r:id="rId6"/>
    <p:sldLayoutId id="2147483886" r:id="rId7"/>
    <p:sldLayoutId id="2147483888" r:id="rId8"/>
    <p:sldLayoutId id="2147483887" r:id="rId9"/>
    <p:sldLayoutId id="2147483852" r:id="rId10"/>
    <p:sldLayoutId id="2147483877" r:id="rId11"/>
    <p:sldLayoutId id="2147483871" r:id="rId12"/>
    <p:sldLayoutId id="2147483762" r:id="rId13"/>
    <p:sldLayoutId id="2147483794" r:id="rId14"/>
    <p:sldLayoutId id="2147483879" r:id="rId15"/>
    <p:sldLayoutId id="2147483889" r:id="rId16"/>
    <p:sldLayoutId id="2147483891" r:id="rId17"/>
    <p:sldLayoutId id="2147483892" r:id="rId18"/>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guide id="11" pos="3840" userDrawn="1">
          <p15:clr>
            <a:srgbClr val="F26B43"/>
          </p15:clr>
        </p15:guide>
        <p15:guide id="12" pos="597" userDrawn="1">
          <p15:clr>
            <a:srgbClr val="FBAE40"/>
          </p15:clr>
        </p15:guide>
        <p15:guide id="13" pos="7083" userDrawn="1">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8" Type="http://schemas.openxmlformats.org/officeDocument/2006/relationships/image" Target="../media/image52.svg"/><Relationship Id="rId13" Type="http://schemas.openxmlformats.org/officeDocument/2006/relationships/image" Target="../media/image57.jpe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jpe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50.svg"/><Relationship Id="rId11" Type="http://schemas.openxmlformats.org/officeDocument/2006/relationships/image" Target="../media/image55.jpeg"/><Relationship Id="rId5" Type="http://schemas.openxmlformats.org/officeDocument/2006/relationships/image" Target="../media/image49.png"/><Relationship Id="rId15" Type="http://schemas.openxmlformats.org/officeDocument/2006/relationships/image" Target="../media/image59.jpeg"/><Relationship Id="rId10" Type="http://schemas.openxmlformats.org/officeDocument/2006/relationships/image" Target="../media/image54.jpeg"/><Relationship Id="rId4" Type="http://schemas.openxmlformats.org/officeDocument/2006/relationships/image" Target="../media/image48.png"/><Relationship Id="rId9" Type="http://schemas.openxmlformats.org/officeDocument/2006/relationships/image" Target="../media/image53.jpeg"/><Relationship Id="rId14" Type="http://schemas.openxmlformats.org/officeDocument/2006/relationships/image" Target="../media/image58.jpeg"/></Relationships>
</file>

<file path=ppt/slides/_rels/slide1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13.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63.jpeg"/></Relationships>
</file>

<file path=ppt/slides/_rels/slide1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6.png"/><Relationship Id="rId7" Type="http://schemas.openxmlformats.org/officeDocument/2006/relationships/image" Target="../media/image69.jpe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68.png"/><Relationship Id="rId5" Type="http://schemas.openxmlformats.org/officeDocument/2006/relationships/image" Target="../media/image13.png"/><Relationship Id="rId4" Type="http://schemas.openxmlformats.org/officeDocument/2006/relationships/image" Target="../media/image67.png"/><Relationship Id="rId9"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74.png"/><Relationship Id="rId4" Type="http://schemas.openxmlformats.org/officeDocument/2006/relationships/image" Target="../media/image73.png"/></Relationships>
</file>

<file path=ppt/slides/_rels/slide22.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74.png"/><Relationship Id="rId4" Type="http://schemas.openxmlformats.org/officeDocument/2006/relationships/image" Target="../media/image73.png"/></Relationships>
</file>

<file path=ppt/slides/_rels/slide23.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77.png"/><Relationship Id="rId4" Type="http://schemas.openxmlformats.org/officeDocument/2006/relationships/image" Target="../media/image76.png"/></Relationships>
</file>

<file path=ppt/slides/_rels/slide2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79.png"/><Relationship Id="rId4" Type="http://schemas.openxmlformats.org/officeDocument/2006/relationships/image" Target="../media/image78.png"/></Relationships>
</file>

<file path=ppt/slides/_rels/slide26.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83.png"/><Relationship Id="rId11" Type="http://schemas.openxmlformats.org/officeDocument/2006/relationships/image" Target="../media/image87.png"/><Relationship Id="rId5" Type="http://schemas.openxmlformats.org/officeDocument/2006/relationships/image" Target="../media/image82.png"/><Relationship Id="rId10" Type="http://schemas.openxmlformats.org/officeDocument/2006/relationships/image" Target="../media/image86.png"/><Relationship Id="rId4" Type="http://schemas.openxmlformats.org/officeDocument/2006/relationships/image" Target="../media/image81.png"/><Relationship Id="rId9" Type="http://schemas.openxmlformats.org/officeDocument/2006/relationships/image" Target="../media/image78.png"/></Relationships>
</file>

<file path=ppt/slides/_rels/slide27.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74.png"/><Relationship Id="rId4" Type="http://schemas.openxmlformats.org/officeDocument/2006/relationships/image" Target="../media/image73.png"/></Relationships>
</file>

<file path=ppt/slides/_rels/slide28.xml.rels><?xml version="1.0" encoding="UTF-8" standalone="yes"?>
<Relationships xmlns="http://schemas.openxmlformats.org/package/2006/relationships"><Relationship Id="rId3" Type="http://schemas.openxmlformats.org/officeDocument/2006/relationships/chart" Target="../charts/chart12.xml"/><Relationship Id="rId7" Type="http://schemas.openxmlformats.org/officeDocument/2006/relationships/image" Target="../media/image91.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88.png"/></Relationships>
</file>

<file path=ppt/slides/_rels/slide29.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image" Target="../media/image92.emf"/><Relationship Id="rId7" Type="http://schemas.openxmlformats.org/officeDocument/2006/relationships/image" Target="../media/image96.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95.png"/><Relationship Id="rId5" Type="http://schemas.openxmlformats.org/officeDocument/2006/relationships/image" Target="../media/image94.svg"/><Relationship Id="rId4" Type="http://schemas.openxmlformats.org/officeDocument/2006/relationships/image" Target="../media/image93.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s://s.yimg.jp/images/marketing/portal/paper/news_targ_summary.pdf"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99.png"/></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9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hyperlink" Target="mailto:guaranteed-ad-plan@ml.yahoo-corp.jp"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svg"/><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notesSlide" Target="../notesSlides/notesSlide35.xml"/><Relationship Id="rId1" Type="http://schemas.openxmlformats.org/officeDocument/2006/relationships/slideLayout" Target="../slideLayouts/slideLayout13.xml"/><Relationship Id="rId5" Type="http://schemas.openxmlformats.org/officeDocument/2006/relationships/hyperlink" Target="https://form-business.yahoo.co.jp/claris/enqueteForm?inquiry_type=placement_restrictions" TargetMode="External"/><Relationship Id="rId4" Type="http://schemas.openxmlformats.org/officeDocument/2006/relationships/hyperlink" Target="https://form-business.yahoo.co.jp/claris/enqueteForm?inquiry_type=guaranteed_review"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7" Type="http://schemas.openxmlformats.org/officeDocument/2006/relationships/hyperlink" Target="https://form-business.yahoo.co.jp/claris/enqueteForm?inquiry_type=bls_review" TargetMode="External"/><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form-business.yahoo.co.jp/claris/enqueteForm?inquiry_type=placement_restrictions" TargetMode="External"/><Relationship Id="rId4" Type="http://schemas.openxmlformats.org/officeDocument/2006/relationships/hyperlink" Target="https://ads-help.yahoo.co.jp/yahooads/guideline/articledetail?lan=ja&amp;aid=1493&amp;o=default"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0.png"/><Relationship Id="rId7" Type="http://schemas.openxmlformats.org/officeDocument/2006/relationships/image" Target="../media/image103.png"/><Relationship Id="rId12" Type="http://schemas.openxmlformats.org/officeDocument/2006/relationships/image" Target="../media/image107.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102.png"/><Relationship Id="rId11" Type="http://schemas.microsoft.com/office/2007/relationships/hdphoto" Target="../media/hdphoto2.wdp"/><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99.png"/><Relationship Id="rId9" Type="http://schemas.openxmlformats.org/officeDocument/2006/relationships/image" Target="../media/image105.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110.png"/><Relationship Id="rId7" Type="http://schemas.openxmlformats.org/officeDocument/2006/relationships/image" Target="../media/image83.png"/><Relationship Id="rId2" Type="http://schemas.openxmlformats.org/officeDocument/2006/relationships/image" Target="../media/image109.png"/><Relationship Id="rId1" Type="http://schemas.openxmlformats.org/officeDocument/2006/relationships/slideLayout" Target="../slideLayouts/slideLayout17.xml"/><Relationship Id="rId6" Type="http://schemas.openxmlformats.org/officeDocument/2006/relationships/image" Target="../media/image84.png"/><Relationship Id="rId5" Type="http://schemas.openxmlformats.org/officeDocument/2006/relationships/image" Target="../media/image81.png"/><Relationship Id="rId4" Type="http://schemas.openxmlformats.org/officeDocument/2006/relationships/hyperlink" Target="https://ads-help.yahoo-net.jp/s/article/H000044930?language=ja"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13.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7.png"/><Relationship Id="rId7" Type="http://schemas.openxmlformats.org/officeDocument/2006/relationships/customXml" Target="../ink/ink3.xml"/><Relationship Id="rId12"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customXml" Target="../ink/ink2.xml"/><Relationship Id="rId11" Type="http://schemas.openxmlformats.org/officeDocument/2006/relationships/image" Target="../media/image41.png"/><Relationship Id="rId5" Type="http://schemas.openxmlformats.org/officeDocument/2006/relationships/image" Target="../media/image331.png"/><Relationship Id="rId10" Type="http://schemas.openxmlformats.org/officeDocument/2006/relationships/image" Target="../media/image40.png"/><Relationship Id="rId4" Type="http://schemas.openxmlformats.org/officeDocument/2006/relationships/customXml" Target="../ink/ink1.xml"/><Relationship Id="rId9"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a:xfrm>
            <a:off x="934189" y="2880247"/>
            <a:ext cx="5480158" cy="1209562"/>
          </a:xfrm>
        </p:spPr>
        <p:txBody>
          <a:bodyPr lIns="0" tIns="0" rIns="0" bIns="0">
            <a:noAutofit/>
          </a:bodyPr>
          <a:lstStyle/>
          <a:p>
            <a:r>
              <a:rPr lang="en-US" altLang="ja-JP" sz="1600" b="0" dirty="0"/>
              <a:t>【 </a:t>
            </a:r>
            <a:r>
              <a:rPr lang="ja-JP" altLang="en-US" sz="1600" b="0" dirty="0"/>
              <a:t>スポーツナビ</a:t>
            </a:r>
            <a:r>
              <a:rPr lang="en-US" altLang="ja-JP" sz="1600" b="0" dirty="0"/>
              <a:t> 】</a:t>
            </a:r>
            <a:br>
              <a:rPr lang="en-US" altLang="ja-JP" sz="2400" dirty="0"/>
            </a:br>
            <a:r>
              <a:rPr lang="zh-TW" altLang="en-US" sz="2400" dirty="0">
                <a:latin typeface="メイリオ" panose="020B0604030504040204" pitchFamily="50" charset="-128"/>
                <a:ea typeface="メイリオ" panose="020B0604030504040204" pitchFamily="50" charset="-128"/>
              </a:rPr>
              <a:t>東京箱根間往復大学駅伝競走</a:t>
            </a:r>
            <a:r>
              <a:rPr lang="ja-JP" altLang="en-US" sz="2400" dirty="0">
                <a:latin typeface="メイリオ" panose="020B0604030504040204" pitchFamily="50" charset="-128"/>
                <a:ea typeface="メイリオ" panose="020B0604030504040204" pitchFamily="50" charset="-128"/>
              </a:rPr>
              <a:t>報道特集</a:t>
            </a:r>
            <a:br>
              <a:rPr kumimoji="1" lang="en-US"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広告メニューのご案内</a:t>
            </a:r>
            <a:endParaRPr kumimoji="1" lang="ja-JP" altLang="en-US" sz="2400"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7EA8BD6B-99B2-1D02-8029-41F571E6357B}"/>
              </a:ext>
            </a:extLst>
          </p:cNvPr>
          <p:cNvSpPr txBox="1"/>
          <p:nvPr/>
        </p:nvSpPr>
        <p:spPr>
          <a:xfrm>
            <a:off x="1738306" y="4566058"/>
            <a:ext cx="2844475" cy="307777"/>
          </a:xfrm>
          <a:prstGeom prst="rect">
            <a:avLst/>
          </a:prstGeom>
          <a:noFill/>
        </p:spPr>
        <p:txBody>
          <a:bodyPr wrap="square">
            <a:spAutoFit/>
          </a:bodyPr>
          <a:lstStyle/>
          <a:p>
            <a:pPr algn="ctr"/>
            <a:r>
              <a:rPr kumimoji="1" lang="ja-JP" altLang="en-US" sz="1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ディスプレイ広告</a:t>
            </a:r>
            <a:endParaRPr kumimoji="1" lang="ja-JP" altLang="en-US" sz="1400" b="1" i="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6003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D26768D-957F-46FF-BCB6-E9582C84AD94}"/>
              </a:ext>
            </a:extLst>
          </p:cNvPr>
          <p:cNvSpPr>
            <a:spLocks noGrp="1"/>
          </p:cNvSpPr>
          <p:nvPr>
            <p:ph type="body" sz="quarter" idx="10"/>
          </p:nvPr>
        </p:nvSpPr>
        <p:spPr/>
        <p:txBody>
          <a:bodyPr/>
          <a:lstStyle/>
          <a:p>
            <a:r>
              <a:rPr kumimoji="1" lang="ja-JP" altLang="en-US" dirty="0"/>
              <a:t>大会の盛り上がりに比例して注目度が上昇</a:t>
            </a:r>
          </a:p>
        </p:txBody>
      </p:sp>
      <p:sp>
        <p:nvSpPr>
          <p:cNvPr id="4" name="テキスト ボックス 3">
            <a:extLst>
              <a:ext uri="{FF2B5EF4-FFF2-40B4-BE49-F238E27FC236}">
                <a16:creationId xmlns:a16="http://schemas.microsoft.com/office/drawing/2014/main" id="{417C6001-B768-6E8E-35BC-7512297EE0B0}"/>
              </a:ext>
            </a:extLst>
          </p:cNvPr>
          <p:cNvSpPr txBox="1"/>
          <p:nvPr/>
        </p:nvSpPr>
        <p:spPr>
          <a:xfrm>
            <a:off x="349136" y="1179465"/>
            <a:ext cx="11493727" cy="646331"/>
          </a:xfrm>
          <a:prstGeom prst="rect">
            <a:avLst/>
          </a:prstGeom>
          <a:noFill/>
        </p:spPr>
        <p:txBody>
          <a:bodyPr wrap="square" rtlCol="0" anchor="ctr">
            <a:spAutoFit/>
          </a:bodyPr>
          <a:lstStyle/>
          <a:p>
            <a:pPr algn="ctr"/>
            <a:r>
              <a:rPr lang="ja-JP" altLang="en-US" b="1" dirty="0">
                <a:solidFill>
                  <a:schemeClr val="accent3"/>
                </a:solidFill>
                <a:latin typeface="メイリオ" panose="020B0604030504040204" pitchFamily="50" charset="-128"/>
                <a:ea typeface="メイリオ" panose="020B0604030504040204" pitchFamily="50" charset="-128"/>
              </a:rPr>
              <a:t>スポーツ報道特集は、日本代表の健闘など大会が盛り上がるほど、注目度を集め</a:t>
            </a:r>
            <a:r>
              <a:rPr lang="en-US" altLang="ja-JP" b="1" dirty="0">
                <a:solidFill>
                  <a:schemeClr val="accent3"/>
                </a:solidFill>
                <a:latin typeface="メイリオ" panose="020B0604030504040204" pitchFamily="50" charset="-128"/>
                <a:ea typeface="メイリオ" panose="020B0604030504040204" pitchFamily="50" charset="-128"/>
              </a:rPr>
              <a:t>PV</a:t>
            </a:r>
            <a:r>
              <a:rPr lang="ja-JP" altLang="en-US" b="1" dirty="0">
                <a:solidFill>
                  <a:schemeClr val="accent3"/>
                </a:solidFill>
                <a:latin typeface="メイリオ" panose="020B0604030504040204" pitchFamily="50" charset="-128"/>
                <a:ea typeface="メイリオ" panose="020B0604030504040204" pitchFamily="50" charset="-128"/>
              </a:rPr>
              <a:t>も伸長する傾向</a:t>
            </a:r>
            <a:endParaRPr lang="en-US" altLang="ja-JP" b="1" dirty="0">
              <a:solidFill>
                <a:schemeClr val="accent3"/>
              </a:solidFill>
              <a:latin typeface="メイリオ" panose="020B0604030504040204" pitchFamily="50" charset="-128"/>
              <a:ea typeface="メイリオ" panose="020B0604030504040204" pitchFamily="50" charset="-128"/>
            </a:endParaRPr>
          </a:p>
          <a:p>
            <a:pPr algn="ctr"/>
            <a:r>
              <a:rPr lang="ja-JP" altLang="en-US" dirty="0">
                <a:solidFill>
                  <a:schemeClr val="accent3"/>
                </a:solidFill>
                <a:latin typeface="メイリオ" panose="020B0604030504040204" pitchFamily="50" charset="-128"/>
                <a:ea typeface="メイリオ" panose="020B0604030504040204" pitchFamily="50" charset="-128"/>
              </a:rPr>
              <a:t>過去大会においても、日本代表の勝敗の状況が報道特集の盛り上がりに影響</a:t>
            </a:r>
            <a:endParaRPr lang="ja-JP" altLang="en-US" b="1" dirty="0">
              <a:solidFill>
                <a:schemeClr val="accent3"/>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1D6C88CB-5A9E-3E7C-9F7D-9BB859B685E3}"/>
              </a:ext>
            </a:extLst>
          </p:cNvPr>
          <p:cNvSpPr txBox="1"/>
          <p:nvPr/>
        </p:nvSpPr>
        <p:spPr>
          <a:xfrm>
            <a:off x="1068286" y="6165367"/>
            <a:ext cx="2053857" cy="307777"/>
          </a:xfrm>
          <a:prstGeom prst="rect">
            <a:avLst/>
          </a:prstGeom>
          <a:noFill/>
        </p:spPr>
        <p:txBody>
          <a:bodyPr wrap="square" rtlCol="0">
            <a:spAutoFit/>
          </a:bodyPr>
          <a:lstStyle/>
          <a:p>
            <a:pPr algn="ctr"/>
            <a:r>
              <a:rPr lang="ja-JP" altLang="en-US" sz="1400" b="1" dirty="0">
                <a:solidFill>
                  <a:schemeClr val="accent3"/>
                </a:solidFill>
                <a:latin typeface="メイリオ" panose="020B0604030504040204" pitchFamily="50" charset="-128"/>
                <a:ea typeface="メイリオ" panose="020B0604030504040204" pitchFamily="50" charset="-128"/>
              </a:rPr>
              <a:t>想定</a:t>
            </a:r>
            <a:r>
              <a:rPr kumimoji="1" lang="en-US" altLang="ja-JP" sz="1400" b="1" dirty="0">
                <a:solidFill>
                  <a:schemeClr val="accent3"/>
                </a:solidFill>
                <a:latin typeface="メイリオ" panose="020B0604030504040204" pitchFamily="50" charset="-128"/>
                <a:ea typeface="メイリオ" panose="020B0604030504040204" pitchFamily="50" charset="-128"/>
              </a:rPr>
              <a:t>PV</a:t>
            </a:r>
            <a:endParaRPr lang="en-US" altLang="ja-JP" sz="1400" b="1" dirty="0">
              <a:solidFill>
                <a:schemeClr val="accent3"/>
              </a:solidFill>
              <a:latin typeface="メイリオ" panose="020B0604030504040204" pitchFamily="50" charset="-128"/>
              <a:ea typeface="メイリオ" panose="020B0604030504040204" pitchFamily="50" charset="-128"/>
            </a:endParaRPr>
          </a:p>
        </p:txBody>
      </p:sp>
      <p:graphicFrame>
        <p:nvGraphicFramePr>
          <p:cNvPr id="25" name="グラフ 24">
            <a:extLst>
              <a:ext uri="{FF2B5EF4-FFF2-40B4-BE49-F238E27FC236}">
                <a16:creationId xmlns:a16="http://schemas.microsoft.com/office/drawing/2014/main" id="{C6678886-5B8A-2AD3-DA07-0507E460F99F}"/>
              </a:ext>
            </a:extLst>
          </p:cNvPr>
          <p:cNvGraphicFramePr>
            <a:graphicFrameLocks/>
          </p:cNvGraphicFramePr>
          <p:nvPr/>
        </p:nvGraphicFramePr>
        <p:xfrm>
          <a:off x="8681852" y="3413214"/>
          <a:ext cx="2562411" cy="2743200"/>
        </p:xfrm>
        <a:graphic>
          <a:graphicData uri="http://schemas.openxmlformats.org/drawingml/2006/chart">
            <c:chart xmlns:c="http://schemas.openxmlformats.org/drawingml/2006/chart" xmlns:r="http://schemas.openxmlformats.org/officeDocument/2006/relationships" r:id="rId3"/>
          </a:graphicData>
        </a:graphic>
      </p:graphicFrame>
      <p:pic>
        <p:nvPicPr>
          <p:cNvPr id="38" name="図 37">
            <a:extLst>
              <a:ext uri="{FF2B5EF4-FFF2-40B4-BE49-F238E27FC236}">
                <a16:creationId xmlns:a16="http://schemas.microsoft.com/office/drawing/2014/main" id="{EF93E635-CEF4-7A60-83D1-7800579D84C2}"/>
              </a:ext>
            </a:extLst>
          </p:cNvPr>
          <p:cNvPicPr>
            <a:picLocks noChangeAspect="1"/>
          </p:cNvPicPr>
          <p:nvPr/>
        </p:nvPicPr>
        <p:blipFill>
          <a:blip r:embed="rId4"/>
          <a:stretch>
            <a:fillRect/>
          </a:stretch>
        </p:blipFill>
        <p:spPr>
          <a:xfrm>
            <a:off x="1403805" y="3720065"/>
            <a:ext cx="2560542" cy="2497719"/>
          </a:xfrm>
          <a:prstGeom prst="rect">
            <a:avLst/>
          </a:prstGeom>
        </p:spPr>
      </p:pic>
      <p:sp>
        <p:nvSpPr>
          <p:cNvPr id="42" name="四角形: 角を丸くする 41">
            <a:extLst>
              <a:ext uri="{FF2B5EF4-FFF2-40B4-BE49-F238E27FC236}">
                <a16:creationId xmlns:a16="http://schemas.microsoft.com/office/drawing/2014/main" id="{C5F0B4A8-B5F1-03FB-96F2-EADC7369793D}"/>
              </a:ext>
            </a:extLst>
          </p:cNvPr>
          <p:cNvSpPr/>
          <p:nvPr/>
        </p:nvSpPr>
        <p:spPr>
          <a:xfrm>
            <a:off x="1353580" y="2061298"/>
            <a:ext cx="2909887" cy="466553"/>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ラグビー</a:t>
            </a:r>
            <a:r>
              <a:rPr kumimoji="1" lang="en-US" altLang="ja-JP" sz="1600" b="1" dirty="0">
                <a:solidFill>
                  <a:schemeClr val="bg1"/>
                </a:solidFill>
                <a:latin typeface="メイリオ" panose="020B0604030504040204" pitchFamily="50" charset="-128"/>
                <a:ea typeface="メイリオ" panose="020B0604030504040204" pitchFamily="50" charset="-128"/>
              </a:rPr>
              <a:t>W</a:t>
            </a:r>
            <a:r>
              <a:rPr kumimoji="1" lang="ja-JP" altLang="en-US" sz="1600" b="1" dirty="0">
                <a:solidFill>
                  <a:schemeClr val="bg1"/>
                </a:solidFill>
                <a:latin typeface="メイリオ" panose="020B0604030504040204" pitchFamily="50" charset="-128"/>
                <a:ea typeface="メイリオ" panose="020B0604030504040204" pitchFamily="50" charset="-128"/>
              </a:rPr>
              <a:t>杯</a:t>
            </a:r>
            <a:r>
              <a:rPr kumimoji="1" lang="en-US" altLang="ja-JP" sz="1600" b="1" dirty="0">
                <a:solidFill>
                  <a:schemeClr val="bg1"/>
                </a:solidFill>
                <a:latin typeface="メイリオ" panose="020B0604030504040204" pitchFamily="50" charset="-128"/>
                <a:ea typeface="メイリオ" panose="020B0604030504040204" pitchFamily="50" charset="-128"/>
              </a:rPr>
              <a:t>2019</a:t>
            </a:r>
          </a:p>
        </p:txBody>
      </p:sp>
      <p:sp>
        <p:nvSpPr>
          <p:cNvPr id="45" name="四角形: 角を丸くする 44">
            <a:extLst>
              <a:ext uri="{FF2B5EF4-FFF2-40B4-BE49-F238E27FC236}">
                <a16:creationId xmlns:a16="http://schemas.microsoft.com/office/drawing/2014/main" id="{FF83A6D4-E9C5-7B0A-7885-E331E65E5096}"/>
              </a:ext>
            </a:extLst>
          </p:cNvPr>
          <p:cNvSpPr/>
          <p:nvPr/>
        </p:nvSpPr>
        <p:spPr>
          <a:xfrm>
            <a:off x="4681865" y="2055660"/>
            <a:ext cx="2909887" cy="466553"/>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サッカー</a:t>
            </a:r>
            <a:r>
              <a:rPr kumimoji="1" lang="en-US" altLang="ja-JP" sz="1600" b="1" dirty="0">
                <a:solidFill>
                  <a:schemeClr val="bg1"/>
                </a:solidFill>
                <a:latin typeface="メイリオ" panose="020B0604030504040204" pitchFamily="50" charset="-128"/>
                <a:ea typeface="メイリオ" panose="020B0604030504040204" pitchFamily="50" charset="-128"/>
              </a:rPr>
              <a:t>W</a:t>
            </a:r>
            <a:r>
              <a:rPr kumimoji="1" lang="ja-JP" altLang="en-US" sz="1600" b="1" dirty="0">
                <a:solidFill>
                  <a:schemeClr val="bg1"/>
                </a:solidFill>
                <a:latin typeface="メイリオ" panose="020B0604030504040204" pitchFamily="50" charset="-128"/>
                <a:ea typeface="メイリオ" panose="020B0604030504040204" pitchFamily="50" charset="-128"/>
              </a:rPr>
              <a:t>杯カタール</a:t>
            </a:r>
            <a:r>
              <a:rPr kumimoji="1" lang="en-US" altLang="ja-JP" sz="1600" b="1" dirty="0">
                <a:solidFill>
                  <a:schemeClr val="bg1"/>
                </a:solidFill>
                <a:latin typeface="メイリオ" panose="020B0604030504040204" pitchFamily="50" charset="-128"/>
                <a:ea typeface="メイリオ" panose="020B0604030504040204" pitchFamily="50" charset="-128"/>
              </a:rPr>
              <a:t>2022</a:t>
            </a:r>
          </a:p>
        </p:txBody>
      </p:sp>
      <p:sp>
        <p:nvSpPr>
          <p:cNvPr id="46" name="四角形: 角を丸くする 45">
            <a:extLst>
              <a:ext uri="{FF2B5EF4-FFF2-40B4-BE49-F238E27FC236}">
                <a16:creationId xmlns:a16="http://schemas.microsoft.com/office/drawing/2014/main" id="{B5B40556-A01C-3213-E00D-7699DD327934}"/>
              </a:ext>
            </a:extLst>
          </p:cNvPr>
          <p:cNvSpPr/>
          <p:nvPr/>
        </p:nvSpPr>
        <p:spPr>
          <a:xfrm>
            <a:off x="7970923" y="2061297"/>
            <a:ext cx="2909887" cy="466553"/>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b="1" dirty="0">
                <a:solidFill>
                  <a:schemeClr val="bg1"/>
                </a:solidFill>
                <a:latin typeface="メイリオ" panose="020B0604030504040204" pitchFamily="50" charset="-128"/>
                <a:ea typeface="メイリオ" panose="020B0604030504040204" pitchFamily="50" charset="-128"/>
              </a:rPr>
              <a:t>WBC2023</a:t>
            </a:r>
          </a:p>
        </p:txBody>
      </p:sp>
      <p:sp>
        <p:nvSpPr>
          <p:cNvPr id="48" name="テキスト ボックス 47">
            <a:extLst>
              <a:ext uri="{FF2B5EF4-FFF2-40B4-BE49-F238E27FC236}">
                <a16:creationId xmlns:a16="http://schemas.microsoft.com/office/drawing/2014/main" id="{9009E969-3BE8-1C7F-B629-D492E38A8C8B}"/>
              </a:ext>
            </a:extLst>
          </p:cNvPr>
          <p:cNvSpPr txBox="1"/>
          <p:nvPr/>
        </p:nvSpPr>
        <p:spPr>
          <a:xfrm>
            <a:off x="2184529" y="6160557"/>
            <a:ext cx="2053857" cy="307777"/>
          </a:xfrm>
          <a:prstGeom prst="rect">
            <a:avLst/>
          </a:prstGeom>
          <a:noFill/>
        </p:spPr>
        <p:txBody>
          <a:bodyPr wrap="square" rtlCol="0">
            <a:spAutoFit/>
          </a:bodyPr>
          <a:lstStyle/>
          <a:p>
            <a:pPr algn="ct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a:t>
            </a:r>
            <a:r>
              <a:rPr kumimoji="1" lang="en-US" altLang="ja-JP" sz="1400" b="1" dirty="0">
                <a:solidFill>
                  <a:schemeClr val="accent3"/>
                </a:solidFill>
                <a:latin typeface="メイリオ" panose="020B0604030504040204" pitchFamily="50" charset="-128"/>
                <a:ea typeface="メイリオ" panose="020B0604030504040204" pitchFamily="50" charset="-128"/>
              </a:rPr>
              <a:t>V</a:t>
            </a:r>
            <a:endParaRPr lang="en-US" altLang="ja-JP" sz="1400" b="1" dirty="0">
              <a:solidFill>
                <a:schemeClr val="accent3"/>
              </a:solidFill>
              <a:latin typeface="メイリオ" panose="020B0604030504040204" pitchFamily="50" charset="-128"/>
              <a:ea typeface="メイリオ" panose="020B0604030504040204" pitchFamily="50" charset="-128"/>
            </a:endParaRPr>
          </a:p>
        </p:txBody>
      </p:sp>
      <p:sp>
        <p:nvSpPr>
          <p:cNvPr id="49" name="テキスト ボックス 48">
            <a:extLst>
              <a:ext uri="{FF2B5EF4-FFF2-40B4-BE49-F238E27FC236}">
                <a16:creationId xmlns:a16="http://schemas.microsoft.com/office/drawing/2014/main" id="{1C2E658A-C8DC-E6A7-8A57-63A11C17CBD2}"/>
              </a:ext>
            </a:extLst>
          </p:cNvPr>
          <p:cNvSpPr txBox="1"/>
          <p:nvPr/>
        </p:nvSpPr>
        <p:spPr>
          <a:xfrm>
            <a:off x="7635952" y="6143946"/>
            <a:ext cx="2053857" cy="307777"/>
          </a:xfrm>
          <a:prstGeom prst="rect">
            <a:avLst/>
          </a:prstGeom>
          <a:noFill/>
        </p:spPr>
        <p:txBody>
          <a:bodyPr wrap="square" rtlCol="0">
            <a:spAutoFit/>
          </a:bodyPr>
          <a:lstStyle/>
          <a:p>
            <a:pPr algn="ctr"/>
            <a:r>
              <a:rPr lang="en-US" altLang="ja-JP" sz="1400" b="1" dirty="0">
                <a:solidFill>
                  <a:schemeClr val="accent3"/>
                </a:solidFill>
                <a:latin typeface="メイリオ" panose="020B0604030504040204" pitchFamily="50" charset="-128"/>
                <a:ea typeface="メイリオ" panose="020B0604030504040204" pitchFamily="50" charset="-128"/>
              </a:rPr>
              <a:t>2017</a:t>
            </a: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cxnSp>
        <p:nvCxnSpPr>
          <p:cNvPr id="50" name="直線コネクタ 49">
            <a:extLst>
              <a:ext uri="{FF2B5EF4-FFF2-40B4-BE49-F238E27FC236}">
                <a16:creationId xmlns:a16="http://schemas.microsoft.com/office/drawing/2014/main" id="{294D84A9-E664-D6C3-7180-DB2CC26CCADA}"/>
              </a:ext>
            </a:extLst>
          </p:cNvPr>
          <p:cNvCxnSpPr>
            <a:cxnSpLocks/>
          </p:cNvCxnSpPr>
          <p:nvPr/>
        </p:nvCxnSpPr>
        <p:spPr>
          <a:xfrm flipH="1">
            <a:off x="7662456" y="6073083"/>
            <a:ext cx="3139096" cy="365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91CE72BA-BD6B-2F34-3081-EE185049F66B}"/>
              </a:ext>
            </a:extLst>
          </p:cNvPr>
          <p:cNvSpPr txBox="1"/>
          <p:nvPr/>
        </p:nvSpPr>
        <p:spPr>
          <a:xfrm>
            <a:off x="8888807" y="6128609"/>
            <a:ext cx="2053857" cy="307777"/>
          </a:xfrm>
          <a:prstGeom prst="rect">
            <a:avLst/>
          </a:prstGeom>
          <a:noFill/>
        </p:spPr>
        <p:txBody>
          <a:bodyPr wrap="square" rtlCol="0">
            <a:spAutoFit/>
          </a:bodyPr>
          <a:lstStyle/>
          <a:p>
            <a:pPr algn="ctr"/>
            <a:r>
              <a:rPr lang="en-US" altLang="ja-JP" sz="1400" b="1" dirty="0">
                <a:solidFill>
                  <a:schemeClr val="accent3"/>
                </a:solidFill>
                <a:latin typeface="メイリオ" panose="020B0604030504040204" pitchFamily="50" charset="-128"/>
                <a:ea typeface="メイリオ" panose="020B0604030504040204" pitchFamily="50" charset="-128"/>
              </a:rPr>
              <a:t>2023</a:t>
            </a: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sp>
        <p:nvSpPr>
          <p:cNvPr id="58" name="テキスト ボックス 57">
            <a:extLst>
              <a:ext uri="{FF2B5EF4-FFF2-40B4-BE49-F238E27FC236}">
                <a16:creationId xmlns:a16="http://schemas.microsoft.com/office/drawing/2014/main" id="{737C0170-66B3-7FB3-3AF8-895A97861391}"/>
              </a:ext>
            </a:extLst>
          </p:cNvPr>
          <p:cNvSpPr txBox="1"/>
          <p:nvPr/>
        </p:nvSpPr>
        <p:spPr>
          <a:xfrm>
            <a:off x="4412481" y="6180487"/>
            <a:ext cx="2053857" cy="307777"/>
          </a:xfrm>
          <a:prstGeom prst="rect">
            <a:avLst/>
          </a:prstGeom>
          <a:noFill/>
        </p:spPr>
        <p:txBody>
          <a:bodyPr wrap="square" rtlCol="0">
            <a:spAutoFit/>
          </a:bodyPr>
          <a:lstStyle/>
          <a:p>
            <a:pPr algn="ctr"/>
            <a:r>
              <a:rPr lang="ja-JP" altLang="en-US" sz="1400" b="1" dirty="0">
                <a:solidFill>
                  <a:schemeClr val="accent3"/>
                </a:solidFill>
                <a:latin typeface="メイリオ" panose="020B0604030504040204" pitchFamily="50" charset="-128"/>
                <a:ea typeface="メイリオ" panose="020B0604030504040204" pitchFamily="50" charset="-128"/>
              </a:rPr>
              <a:t>想定</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sp>
        <p:nvSpPr>
          <p:cNvPr id="60" name="テキスト ボックス 59">
            <a:extLst>
              <a:ext uri="{FF2B5EF4-FFF2-40B4-BE49-F238E27FC236}">
                <a16:creationId xmlns:a16="http://schemas.microsoft.com/office/drawing/2014/main" id="{8956B970-77C4-BC36-1028-0DC1C9F4B30B}"/>
              </a:ext>
            </a:extLst>
          </p:cNvPr>
          <p:cNvSpPr txBox="1"/>
          <p:nvPr/>
        </p:nvSpPr>
        <p:spPr>
          <a:xfrm>
            <a:off x="5593453" y="6175394"/>
            <a:ext cx="2053857" cy="307777"/>
          </a:xfrm>
          <a:prstGeom prst="rect">
            <a:avLst/>
          </a:prstGeom>
          <a:noFill/>
        </p:spPr>
        <p:txBody>
          <a:bodyPr wrap="square" rtlCol="0">
            <a:spAutoFit/>
          </a:bodyPr>
          <a:lstStyle/>
          <a:p>
            <a:pPr algn="ct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cxnSp>
        <p:nvCxnSpPr>
          <p:cNvPr id="63" name="直線コネクタ 62">
            <a:extLst>
              <a:ext uri="{FF2B5EF4-FFF2-40B4-BE49-F238E27FC236}">
                <a16:creationId xmlns:a16="http://schemas.microsoft.com/office/drawing/2014/main" id="{C43848DE-2A84-078E-D6AE-2BB7E8A01B1A}"/>
              </a:ext>
            </a:extLst>
          </p:cNvPr>
          <p:cNvCxnSpPr>
            <a:cxnSpLocks/>
          </p:cNvCxnSpPr>
          <p:nvPr/>
        </p:nvCxnSpPr>
        <p:spPr>
          <a:xfrm flipH="1">
            <a:off x="4394302" y="6081546"/>
            <a:ext cx="3139096" cy="365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0B46D696-F2DE-3AEB-D026-52E7ADB92BCF}"/>
              </a:ext>
            </a:extLst>
          </p:cNvPr>
          <p:cNvCxnSpPr>
            <a:cxnSpLocks/>
          </p:cNvCxnSpPr>
          <p:nvPr/>
        </p:nvCxnSpPr>
        <p:spPr>
          <a:xfrm flipH="1">
            <a:off x="1185438" y="6081546"/>
            <a:ext cx="3139096" cy="365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02" name="テキスト ボックス 101">
            <a:extLst>
              <a:ext uri="{FF2B5EF4-FFF2-40B4-BE49-F238E27FC236}">
                <a16:creationId xmlns:a16="http://schemas.microsoft.com/office/drawing/2014/main" id="{DE506808-385D-29F0-39BA-1A24EA23142C}"/>
              </a:ext>
            </a:extLst>
          </p:cNvPr>
          <p:cNvSpPr txBox="1"/>
          <p:nvPr/>
        </p:nvSpPr>
        <p:spPr>
          <a:xfrm>
            <a:off x="47982" y="6434717"/>
            <a:ext cx="6684843" cy="415498"/>
          </a:xfrm>
          <a:prstGeom prst="rect">
            <a:avLst/>
          </a:prstGeom>
          <a:noFill/>
        </p:spPr>
        <p:txBody>
          <a:bodyPr wrap="none" lIns="91440" tIns="45720" rIns="91440" bIns="45720" rtlCol="0" anchor="t">
            <a:spAutoFit/>
          </a:bodyPr>
          <a:lstStyle/>
          <a:p>
            <a:r>
              <a:rPr lang="en-US" altLang="ja-JP" sz="1050" dirty="0">
                <a:solidFill>
                  <a:schemeClr val="accent3"/>
                </a:solidFill>
                <a:latin typeface="メイリオ"/>
                <a:ea typeface="メイリオ"/>
              </a:rPr>
              <a:t>※</a:t>
            </a:r>
            <a:r>
              <a:rPr lang="ja-JP" altLang="en-US" sz="1050" dirty="0">
                <a:solidFill>
                  <a:schemeClr val="accent3"/>
                </a:solidFill>
                <a:latin typeface="メイリオ"/>
                <a:ea typeface="メイリオ"/>
              </a:rPr>
              <a:t>ページビュー（</a:t>
            </a:r>
            <a:r>
              <a:rPr lang="en" altLang="ja-JP" sz="1050" dirty="0">
                <a:solidFill>
                  <a:schemeClr val="accent3"/>
                </a:solidFill>
                <a:latin typeface="メイリオ"/>
                <a:ea typeface="メイリオ"/>
              </a:rPr>
              <a:t>PV</a:t>
            </a:r>
            <a:r>
              <a:rPr lang="ja-JP" altLang="en-US" sz="1050" dirty="0">
                <a:solidFill>
                  <a:schemeClr val="accent3"/>
                </a:solidFill>
                <a:latin typeface="メイリオ"/>
                <a:ea typeface="メイリオ"/>
              </a:rPr>
              <a:t>）は過去大会実績になります。</a:t>
            </a:r>
            <a:endParaRPr lang="en-US" altLang="ja-JP" sz="1050" dirty="0">
              <a:solidFill>
                <a:schemeClr val="accent3"/>
              </a:solidFill>
              <a:latin typeface="メイリオ"/>
              <a:ea typeface="メイリオ"/>
            </a:endParaRPr>
          </a:p>
          <a:p>
            <a:r>
              <a:rPr lang="en-US" altLang="ja-JP" sz="1050" dirty="0">
                <a:solidFill>
                  <a:schemeClr val="accent3"/>
                </a:solidFill>
                <a:latin typeface="メイリオ"/>
                <a:ea typeface="メイリオ"/>
              </a:rPr>
              <a:t>※</a:t>
            </a:r>
            <a:r>
              <a:rPr lang="ja-JP" altLang="en-US" sz="1050" dirty="0">
                <a:solidFill>
                  <a:schemeClr val="accent3"/>
                </a:solidFill>
                <a:latin typeface="メイリオ"/>
                <a:ea typeface="メイリオ"/>
              </a:rPr>
              <a:t>試合結果などにより大きく変動するため、報道特集における</a:t>
            </a:r>
            <a:r>
              <a:rPr lang="en-US" altLang="ja-JP" sz="1050" dirty="0">
                <a:solidFill>
                  <a:schemeClr val="accent3"/>
                </a:solidFill>
                <a:latin typeface="メイリオ"/>
                <a:ea typeface="メイリオ"/>
              </a:rPr>
              <a:t>PV</a:t>
            </a:r>
            <a:r>
              <a:rPr lang="ja-JP" altLang="en-US" sz="1050" dirty="0">
                <a:solidFill>
                  <a:schemeClr val="accent3"/>
                </a:solidFill>
                <a:latin typeface="メイリオ"/>
                <a:ea typeface="メイリオ"/>
              </a:rPr>
              <a:t>伸長を保障するものではございません。</a:t>
            </a:r>
            <a:endParaRPr kumimoji="1" lang="ja-JP" altLang="en-US" sz="1050" dirty="0">
              <a:solidFill>
                <a:schemeClr val="accent3"/>
              </a:solidFill>
              <a:latin typeface="メイリオ"/>
              <a:ea typeface="メイリオ"/>
            </a:endParaRPr>
          </a:p>
        </p:txBody>
      </p:sp>
      <p:pic>
        <p:nvPicPr>
          <p:cNvPr id="6" name="図 5">
            <a:extLst>
              <a:ext uri="{FF2B5EF4-FFF2-40B4-BE49-F238E27FC236}">
                <a16:creationId xmlns:a16="http://schemas.microsoft.com/office/drawing/2014/main" id="{8F3A8F3A-5F6D-BBC4-D710-187E31F20FE6}"/>
              </a:ext>
            </a:extLst>
          </p:cNvPr>
          <p:cNvPicPr>
            <a:picLocks noChangeAspect="1"/>
          </p:cNvPicPr>
          <p:nvPr/>
        </p:nvPicPr>
        <p:blipFill>
          <a:blip r:embed="rId5"/>
          <a:stretch>
            <a:fillRect/>
          </a:stretch>
        </p:blipFill>
        <p:spPr>
          <a:xfrm>
            <a:off x="7930784" y="3701080"/>
            <a:ext cx="2676376" cy="2497719"/>
          </a:xfrm>
          <a:prstGeom prst="rect">
            <a:avLst/>
          </a:prstGeom>
        </p:spPr>
      </p:pic>
      <p:pic>
        <p:nvPicPr>
          <p:cNvPr id="9" name="図 8">
            <a:extLst>
              <a:ext uri="{FF2B5EF4-FFF2-40B4-BE49-F238E27FC236}">
                <a16:creationId xmlns:a16="http://schemas.microsoft.com/office/drawing/2014/main" id="{E81325E2-49EC-3362-B506-EE2ED6241964}"/>
              </a:ext>
            </a:extLst>
          </p:cNvPr>
          <p:cNvPicPr>
            <a:picLocks noChangeAspect="1"/>
          </p:cNvPicPr>
          <p:nvPr/>
        </p:nvPicPr>
        <p:blipFill>
          <a:blip r:embed="rId6"/>
          <a:stretch>
            <a:fillRect/>
          </a:stretch>
        </p:blipFill>
        <p:spPr>
          <a:xfrm>
            <a:off x="4693557" y="3709017"/>
            <a:ext cx="2670279" cy="2497719"/>
          </a:xfrm>
          <a:prstGeom prst="rect">
            <a:avLst/>
          </a:prstGeom>
        </p:spPr>
      </p:pic>
      <p:grpSp>
        <p:nvGrpSpPr>
          <p:cNvPr id="3" name="グループ化 2">
            <a:extLst>
              <a:ext uri="{FF2B5EF4-FFF2-40B4-BE49-F238E27FC236}">
                <a16:creationId xmlns:a16="http://schemas.microsoft.com/office/drawing/2014/main" id="{5026C88B-D4D1-D4DE-3D42-5A64FC2268BE}"/>
              </a:ext>
            </a:extLst>
          </p:cNvPr>
          <p:cNvGrpSpPr/>
          <p:nvPr/>
        </p:nvGrpSpPr>
        <p:grpSpPr>
          <a:xfrm>
            <a:off x="743560" y="1842040"/>
            <a:ext cx="10737700" cy="110010"/>
            <a:chOff x="665684" y="2157983"/>
            <a:chExt cx="10737700" cy="110010"/>
          </a:xfrm>
        </p:grpSpPr>
        <p:sp>
          <p:nvSpPr>
            <p:cNvPr id="5" name="フローチャート: 処理 4">
              <a:extLst>
                <a:ext uri="{FF2B5EF4-FFF2-40B4-BE49-F238E27FC236}">
                  <a16:creationId xmlns:a16="http://schemas.microsoft.com/office/drawing/2014/main" id="{803E33F5-ABBB-4A08-50BF-057A9FE7E2CC}"/>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フローチャート: 処理 6">
              <a:extLst>
                <a:ext uri="{FF2B5EF4-FFF2-40B4-BE49-F238E27FC236}">
                  <a16:creationId xmlns:a16="http://schemas.microsoft.com/office/drawing/2014/main" id="{E0067253-4778-0E25-B493-A2593D6AB4CE}"/>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平行四辺形 7">
              <a:extLst>
                <a:ext uri="{FF2B5EF4-FFF2-40B4-BE49-F238E27FC236}">
                  <a16:creationId xmlns:a16="http://schemas.microsoft.com/office/drawing/2014/main" id="{F37DFD72-AE81-21AC-2E9D-BE1E666478E6}"/>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2" name="テキスト ボックス 11">
            <a:extLst>
              <a:ext uri="{FF2B5EF4-FFF2-40B4-BE49-F238E27FC236}">
                <a16:creationId xmlns:a16="http://schemas.microsoft.com/office/drawing/2014/main" id="{3CD3CC7D-865C-69AE-0252-2C89868D0E80}"/>
              </a:ext>
            </a:extLst>
          </p:cNvPr>
          <p:cNvSpPr txBox="1"/>
          <p:nvPr/>
        </p:nvSpPr>
        <p:spPr>
          <a:xfrm>
            <a:off x="8012945" y="2550215"/>
            <a:ext cx="3414198" cy="738664"/>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日本代表の</a:t>
            </a:r>
            <a:r>
              <a:rPr lang="en-US" altLang="ja-JP" sz="1400" dirty="0">
                <a:solidFill>
                  <a:schemeClr val="accent6">
                    <a:lumMod val="60000"/>
                    <a:lumOff val="40000"/>
                  </a:schemeClr>
                </a:solidFill>
                <a:latin typeface="メイリオ" panose="020B0604030504040204" pitchFamily="50" charset="-128"/>
                <a:ea typeface="メイリオ" panose="020B0604030504040204" pitchFamily="50" charset="-128"/>
              </a:rPr>
              <a:t>14</a:t>
            </a: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年ぶり</a:t>
            </a:r>
            <a:r>
              <a:rPr lang="en-US" altLang="ja-JP" sz="1400" dirty="0">
                <a:solidFill>
                  <a:schemeClr val="accent6">
                    <a:lumMod val="60000"/>
                    <a:lumOff val="40000"/>
                  </a:schemeClr>
                </a:solidFill>
                <a:latin typeface="メイリオ" panose="020B0604030504040204" pitchFamily="50" charset="-128"/>
                <a:ea typeface="メイリオ" panose="020B0604030504040204" pitchFamily="50" charset="-128"/>
              </a:rPr>
              <a:t>3</a:t>
            </a: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度目の優勝</a:t>
            </a:r>
            <a:endParaRPr lang="en-US" altLang="ja-JP" sz="1400" dirty="0">
              <a:solidFill>
                <a:schemeClr val="accent6">
                  <a:lumMod val="60000"/>
                  <a:lumOff val="40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注目選手の活躍</a:t>
            </a:r>
            <a:endParaRPr lang="en-US" altLang="ja-JP" sz="1400" dirty="0">
              <a:solidFill>
                <a:schemeClr val="accent6">
                  <a:lumMod val="60000"/>
                  <a:lumOff val="40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日本とアメリカの共同開催</a:t>
            </a:r>
            <a:endParaRPr kumimoji="1"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B03588AC-16D4-7273-D4B6-620E959B8778}"/>
              </a:ext>
            </a:extLst>
          </p:cNvPr>
          <p:cNvSpPr txBox="1"/>
          <p:nvPr/>
        </p:nvSpPr>
        <p:spPr>
          <a:xfrm>
            <a:off x="1432459" y="2585354"/>
            <a:ext cx="2685998" cy="738664"/>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日本自国開催</a:t>
            </a:r>
            <a:endParaRPr lang="en-US" altLang="ja-JP" sz="1400" dirty="0">
              <a:solidFill>
                <a:schemeClr val="accent6">
                  <a:lumMod val="60000"/>
                  <a:lumOff val="40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想定外の強豪国への勝利</a:t>
            </a:r>
            <a:endParaRPr lang="en-US" altLang="ja-JP" sz="1400" dirty="0">
              <a:solidFill>
                <a:schemeClr val="accent6">
                  <a:lumMod val="60000"/>
                  <a:lumOff val="40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史上初のベスト８入り</a:t>
            </a:r>
            <a:endParaRPr kumimoji="1"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FBEA5A54-C0F5-B053-DA7B-68F79763FB09}"/>
              </a:ext>
            </a:extLst>
          </p:cNvPr>
          <p:cNvSpPr txBox="1"/>
          <p:nvPr/>
        </p:nvSpPr>
        <p:spPr>
          <a:xfrm>
            <a:off x="1305101" y="3297123"/>
            <a:ext cx="2833992" cy="800219"/>
          </a:xfrm>
          <a:prstGeom prst="rect">
            <a:avLst/>
          </a:prstGeom>
          <a:noFill/>
        </p:spPr>
        <p:txBody>
          <a:bodyPr wrap="square" rtlCol="0">
            <a:spAutoFit/>
          </a:bodyPr>
          <a:lstStyle/>
          <a:p>
            <a:pPr algn="ctr"/>
            <a:r>
              <a:rPr kumimoji="1" lang="ja-JP" altLang="en-US" sz="1400" b="1" dirty="0">
                <a:solidFill>
                  <a:schemeClr val="accent3"/>
                </a:solidFill>
                <a:latin typeface="メイリオ" panose="020B0604030504040204" pitchFamily="50" charset="-128"/>
                <a:ea typeface="メイリオ" panose="020B0604030504040204" pitchFamily="50" charset="-128"/>
              </a:rPr>
              <a:t>想定比</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gn="ctr"/>
            <a:r>
              <a:rPr kumimoji="1" lang="en-US" altLang="ja-JP" sz="3200" b="1" dirty="0">
                <a:solidFill>
                  <a:schemeClr val="accent6"/>
                </a:solidFill>
                <a:latin typeface="メイリオ" panose="020B0604030504040204" pitchFamily="50" charset="-128"/>
                <a:ea typeface="メイリオ" panose="020B0604030504040204" pitchFamily="50" charset="-128"/>
              </a:rPr>
              <a:t>600</a:t>
            </a:r>
            <a:r>
              <a:rPr kumimoji="1" lang="ja-JP" altLang="en-US" sz="3200" b="1" dirty="0">
                <a:solidFill>
                  <a:schemeClr val="accent6"/>
                </a:solidFill>
                <a:latin typeface="メイリオ" panose="020B0604030504040204" pitchFamily="50" charset="-128"/>
                <a:ea typeface="メイリオ" panose="020B0604030504040204" pitchFamily="50" charset="-128"/>
              </a:rPr>
              <a:t>％</a:t>
            </a:r>
          </a:p>
        </p:txBody>
      </p:sp>
      <p:sp>
        <p:nvSpPr>
          <p:cNvPr id="52" name="テキスト ボックス 51">
            <a:extLst>
              <a:ext uri="{FF2B5EF4-FFF2-40B4-BE49-F238E27FC236}">
                <a16:creationId xmlns:a16="http://schemas.microsoft.com/office/drawing/2014/main" id="{70AD01F4-DE52-66EA-937D-67B3E1FA20DA}"/>
              </a:ext>
            </a:extLst>
          </p:cNvPr>
          <p:cNvSpPr txBox="1"/>
          <p:nvPr/>
        </p:nvSpPr>
        <p:spPr>
          <a:xfrm>
            <a:off x="7910809" y="3281432"/>
            <a:ext cx="2833992" cy="800219"/>
          </a:xfrm>
          <a:prstGeom prst="rect">
            <a:avLst/>
          </a:prstGeom>
          <a:noFill/>
        </p:spPr>
        <p:txBody>
          <a:bodyPr wrap="square" rtlCol="0">
            <a:spAutoFit/>
          </a:bodyPr>
          <a:lstStyle/>
          <a:p>
            <a:pPr algn="ctr"/>
            <a:r>
              <a:rPr kumimoji="1" lang="ja-JP" altLang="en-US" sz="1400" b="1" dirty="0">
                <a:solidFill>
                  <a:schemeClr val="accent3"/>
                </a:solidFill>
                <a:latin typeface="メイリオ" panose="020B0604030504040204" pitchFamily="50" charset="-128"/>
                <a:ea typeface="メイリオ" panose="020B0604030504040204" pitchFamily="50" charset="-128"/>
              </a:rPr>
              <a:t>前大会比</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gn="ctr"/>
            <a:r>
              <a:rPr lang="en-US" altLang="ja-JP" sz="3200" b="1" dirty="0">
                <a:solidFill>
                  <a:schemeClr val="accent6"/>
                </a:solidFill>
                <a:latin typeface="メイリオ" panose="020B0604030504040204" pitchFamily="50" charset="-128"/>
                <a:ea typeface="メイリオ" panose="020B0604030504040204" pitchFamily="50" charset="-128"/>
              </a:rPr>
              <a:t>271</a:t>
            </a:r>
            <a:r>
              <a:rPr kumimoji="1" lang="ja-JP" altLang="en-US" sz="3200" b="1" dirty="0">
                <a:solidFill>
                  <a:schemeClr val="accent6"/>
                </a:solidFill>
                <a:latin typeface="メイリオ" panose="020B0604030504040204" pitchFamily="50" charset="-128"/>
                <a:ea typeface="メイリオ" panose="020B0604030504040204" pitchFamily="50" charset="-128"/>
              </a:rPr>
              <a:t>％</a:t>
            </a:r>
          </a:p>
        </p:txBody>
      </p:sp>
      <p:sp>
        <p:nvSpPr>
          <p:cNvPr id="56" name="テキスト ボックス 55">
            <a:extLst>
              <a:ext uri="{FF2B5EF4-FFF2-40B4-BE49-F238E27FC236}">
                <a16:creationId xmlns:a16="http://schemas.microsoft.com/office/drawing/2014/main" id="{A27AE42A-949B-AD61-5836-A04347468C21}"/>
              </a:ext>
            </a:extLst>
          </p:cNvPr>
          <p:cNvSpPr txBox="1"/>
          <p:nvPr/>
        </p:nvSpPr>
        <p:spPr>
          <a:xfrm>
            <a:off x="4665430" y="3315680"/>
            <a:ext cx="2833992" cy="800219"/>
          </a:xfrm>
          <a:prstGeom prst="rect">
            <a:avLst/>
          </a:prstGeom>
          <a:noFill/>
        </p:spPr>
        <p:txBody>
          <a:bodyPr wrap="square" rtlCol="0">
            <a:spAutoFit/>
          </a:bodyPr>
          <a:lstStyle/>
          <a:p>
            <a:pPr algn="ctr"/>
            <a:r>
              <a:rPr kumimoji="1" lang="ja-JP" altLang="en-US" sz="1400" b="1" dirty="0">
                <a:solidFill>
                  <a:schemeClr val="accent3"/>
                </a:solidFill>
                <a:latin typeface="メイリオ" panose="020B0604030504040204" pitchFamily="50" charset="-128"/>
                <a:ea typeface="メイリオ" panose="020B0604030504040204" pitchFamily="50" charset="-128"/>
              </a:rPr>
              <a:t>想定比</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gn="ctr"/>
            <a:r>
              <a:rPr lang="en-US" altLang="ja-JP" sz="3200" b="1" dirty="0">
                <a:solidFill>
                  <a:schemeClr val="accent6"/>
                </a:solidFill>
                <a:latin typeface="メイリオ" panose="020B0604030504040204" pitchFamily="50" charset="-128"/>
                <a:ea typeface="メイリオ" panose="020B0604030504040204" pitchFamily="50" charset="-128"/>
              </a:rPr>
              <a:t>108</a:t>
            </a:r>
            <a:r>
              <a:rPr kumimoji="1" lang="ja-JP" altLang="en-US" sz="3200" b="1" dirty="0">
                <a:solidFill>
                  <a:schemeClr val="accent6"/>
                </a:solidFill>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04CBE312-3ABE-43D7-7DF1-EE2BD7E85018}"/>
              </a:ext>
            </a:extLst>
          </p:cNvPr>
          <p:cNvSpPr txBox="1"/>
          <p:nvPr/>
        </p:nvSpPr>
        <p:spPr>
          <a:xfrm>
            <a:off x="4599381" y="2569505"/>
            <a:ext cx="3140100"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サッカー強豪国への勝利</a:t>
            </a:r>
            <a:endParaRPr lang="en-US" altLang="ja-JP" sz="1400" dirty="0">
              <a:solidFill>
                <a:schemeClr val="accent6">
                  <a:lumMod val="60000"/>
                  <a:lumOff val="40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rPr>
              <a:t>史上初のベスト８入りへの期待</a:t>
            </a:r>
            <a:endParaRPr kumimoji="1" lang="ja-JP" altLang="en-US" sz="1400" dirty="0">
              <a:solidFill>
                <a:schemeClr val="accent6">
                  <a:lumMod val="60000"/>
                  <a:lumOff val="4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24718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スポーツ報道特集の特徴</a:t>
            </a:r>
          </a:p>
        </p:txBody>
      </p:sp>
      <p:sp>
        <p:nvSpPr>
          <p:cNvPr id="4" name="正方形/長方形 3">
            <a:extLst>
              <a:ext uri="{FF2B5EF4-FFF2-40B4-BE49-F238E27FC236}">
                <a16:creationId xmlns:a16="http://schemas.microsoft.com/office/drawing/2014/main" id="{B7C42289-B109-5A6E-14F4-4331E83BFD01}"/>
              </a:ext>
            </a:extLst>
          </p:cNvPr>
          <p:cNvSpPr/>
          <p:nvPr/>
        </p:nvSpPr>
        <p:spPr>
          <a:xfrm>
            <a:off x="768920" y="2639834"/>
            <a:ext cx="3420000" cy="3813502"/>
          </a:xfrm>
          <a:prstGeom prst="rect">
            <a:avLst/>
          </a:prstGeom>
          <a:noFill/>
          <a:ln w="25400" cap="flat" cmpd="sng" algn="ctr">
            <a:solidFill>
              <a:srgbClr val="FFFFFF">
                <a:lumMod val="8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8" name="正方形/長方形 7">
            <a:extLst>
              <a:ext uri="{FF2B5EF4-FFF2-40B4-BE49-F238E27FC236}">
                <a16:creationId xmlns:a16="http://schemas.microsoft.com/office/drawing/2014/main" id="{71590EEC-EAE1-E576-8560-6D8355578393}"/>
              </a:ext>
            </a:extLst>
          </p:cNvPr>
          <p:cNvSpPr/>
          <p:nvPr/>
        </p:nvSpPr>
        <p:spPr>
          <a:xfrm>
            <a:off x="4411795" y="2649111"/>
            <a:ext cx="3420000" cy="3813502"/>
          </a:xfrm>
          <a:prstGeom prst="rect">
            <a:avLst/>
          </a:prstGeom>
          <a:noFill/>
          <a:ln w="25400" cap="flat" cmpd="sng" algn="ctr">
            <a:solidFill>
              <a:srgbClr val="FFFFFF">
                <a:lumMod val="8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 name="正方形/長方形 10">
            <a:extLst>
              <a:ext uri="{FF2B5EF4-FFF2-40B4-BE49-F238E27FC236}">
                <a16:creationId xmlns:a16="http://schemas.microsoft.com/office/drawing/2014/main" id="{EA7F763D-D951-2E2C-ECC7-CCD4CF072459}"/>
              </a:ext>
            </a:extLst>
          </p:cNvPr>
          <p:cNvSpPr/>
          <p:nvPr/>
        </p:nvSpPr>
        <p:spPr>
          <a:xfrm>
            <a:off x="8054670" y="2649111"/>
            <a:ext cx="3420000" cy="3813502"/>
          </a:xfrm>
          <a:prstGeom prst="rect">
            <a:avLst/>
          </a:prstGeom>
          <a:noFill/>
          <a:ln w="25400" cap="flat" cmpd="sng" algn="ctr">
            <a:solidFill>
              <a:srgbClr val="FFFFFF">
                <a:lumMod val="8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7" name="楕円 16">
            <a:extLst>
              <a:ext uri="{FF2B5EF4-FFF2-40B4-BE49-F238E27FC236}">
                <a16:creationId xmlns:a16="http://schemas.microsoft.com/office/drawing/2014/main" id="{862B5D20-F377-5F96-4177-7ED2E0E6B8E0}"/>
              </a:ext>
            </a:extLst>
          </p:cNvPr>
          <p:cNvSpPr/>
          <p:nvPr/>
        </p:nvSpPr>
        <p:spPr>
          <a:xfrm>
            <a:off x="5591944" y="2156400"/>
            <a:ext cx="1057523" cy="1025718"/>
          </a:xfrm>
          <a:prstGeom prst="ellips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8" name="楕円 17">
            <a:extLst>
              <a:ext uri="{FF2B5EF4-FFF2-40B4-BE49-F238E27FC236}">
                <a16:creationId xmlns:a16="http://schemas.microsoft.com/office/drawing/2014/main" id="{DA085434-EA04-C5AC-ACD6-B81BDB2B0020}"/>
              </a:ext>
            </a:extLst>
          </p:cNvPr>
          <p:cNvSpPr/>
          <p:nvPr/>
        </p:nvSpPr>
        <p:spPr>
          <a:xfrm>
            <a:off x="9170099" y="2156128"/>
            <a:ext cx="1057523" cy="1025718"/>
          </a:xfrm>
          <a:prstGeom prst="ellips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9" name="楕円 18">
            <a:extLst>
              <a:ext uri="{FF2B5EF4-FFF2-40B4-BE49-F238E27FC236}">
                <a16:creationId xmlns:a16="http://schemas.microsoft.com/office/drawing/2014/main" id="{813A1E81-81DB-C397-54D2-9A573C1F58C6}"/>
              </a:ext>
            </a:extLst>
          </p:cNvPr>
          <p:cNvSpPr/>
          <p:nvPr/>
        </p:nvSpPr>
        <p:spPr>
          <a:xfrm>
            <a:off x="1942133" y="2156400"/>
            <a:ext cx="1057523" cy="1025718"/>
          </a:xfrm>
          <a:prstGeom prst="ellips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20" name="図 19">
            <a:extLst>
              <a:ext uri="{FF2B5EF4-FFF2-40B4-BE49-F238E27FC236}">
                <a16:creationId xmlns:a16="http://schemas.microsoft.com/office/drawing/2014/main" id="{21D6A371-4F0E-0368-972D-8B913946BC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2866" y="2342470"/>
            <a:ext cx="589984" cy="589984"/>
          </a:xfrm>
          <a:prstGeom prst="rect">
            <a:avLst/>
          </a:prstGeom>
        </p:spPr>
      </p:pic>
      <p:pic>
        <p:nvPicPr>
          <p:cNvPr id="23" name="図 22">
            <a:extLst>
              <a:ext uri="{FF2B5EF4-FFF2-40B4-BE49-F238E27FC236}">
                <a16:creationId xmlns:a16="http://schemas.microsoft.com/office/drawing/2014/main" id="{170C8625-AAF4-88FC-D708-EB0AF27951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sp>
        <p:nvSpPr>
          <p:cNvPr id="38" name="正方形/長方形 37">
            <a:extLst>
              <a:ext uri="{FF2B5EF4-FFF2-40B4-BE49-F238E27FC236}">
                <a16:creationId xmlns:a16="http://schemas.microsoft.com/office/drawing/2014/main" id="{919941F0-84D9-7268-FD78-CA629A930F65}"/>
              </a:ext>
            </a:extLst>
          </p:cNvPr>
          <p:cNvSpPr/>
          <p:nvPr/>
        </p:nvSpPr>
        <p:spPr>
          <a:xfrm>
            <a:off x="1488907" y="3387233"/>
            <a:ext cx="1980029" cy="615553"/>
          </a:xfrm>
          <a:prstGeom prst="rect">
            <a:avLst/>
          </a:prstGeom>
        </p:spPr>
        <p:txBody>
          <a:bodyPr wrap="none">
            <a:spAutoFit/>
          </a:bodyPr>
          <a:lstStyle/>
          <a:p>
            <a:pPr algn="ctr"/>
            <a:r>
              <a:rPr lang="ja-JP" altLang="en-US" sz="1400" dirty="0">
                <a:solidFill>
                  <a:schemeClr val="accent3"/>
                </a:solidFill>
                <a:latin typeface="メイリオ" panose="020B0604030504040204" pitchFamily="50" charset="-128"/>
                <a:ea typeface="メイリオ" panose="020B0604030504040204" pitchFamily="50" charset="-128"/>
              </a:rPr>
              <a:t>リアルタイムに追える</a:t>
            </a:r>
            <a:endParaRPr lang="en-US" altLang="ja-JP" sz="1400" dirty="0">
              <a:solidFill>
                <a:schemeClr val="accent3"/>
              </a:solidFill>
              <a:latin typeface="メイリオ" panose="020B0604030504040204" pitchFamily="50" charset="-128"/>
              <a:ea typeface="メイリオ" panose="020B0604030504040204" pitchFamily="50" charset="-128"/>
            </a:endParaRPr>
          </a:p>
          <a:p>
            <a:pPr algn="ctr"/>
            <a:r>
              <a:rPr lang="ja-JP" altLang="en-US" sz="2000" b="1" dirty="0">
                <a:solidFill>
                  <a:schemeClr val="accent3"/>
                </a:solidFill>
                <a:latin typeface="メイリオ" panose="020B0604030504040204" pitchFamily="50" charset="-128"/>
                <a:ea typeface="メイリオ" panose="020B0604030504040204" pitchFamily="50" charset="-128"/>
              </a:rPr>
              <a:t>試合速報</a:t>
            </a:r>
            <a:endParaRPr lang="en-US" altLang="ja-JP" sz="2000" b="1" dirty="0">
              <a:solidFill>
                <a:schemeClr val="accent3"/>
              </a:solidFill>
              <a:latin typeface="メイリオ" panose="020B0604030504040204" pitchFamily="50" charset="-128"/>
              <a:ea typeface="メイリオ" panose="020B0604030504040204" pitchFamily="50" charset="-128"/>
            </a:endParaRPr>
          </a:p>
        </p:txBody>
      </p:sp>
      <p:sp>
        <p:nvSpPr>
          <p:cNvPr id="39" name="正方形/長方形 38">
            <a:extLst>
              <a:ext uri="{FF2B5EF4-FFF2-40B4-BE49-F238E27FC236}">
                <a16:creationId xmlns:a16="http://schemas.microsoft.com/office/drawing/2014/main" id="{4B2479F4-5B33-8297-D89C-0D3FD5463FAD}"/>
              </a:ext>
            </a:extLst>
          </p:cNvPr>
          <p:cNvSpPr/>
          <p:nvPr/>
        </p:nvSpPr>
        <p:spPr>
          <a:xfrm>
            <a:off x="4778036" y="3389025"/>
            <a:ext cx="2698175" cy="615553"/>
          </a:xfrm>
          <a:prstGeom prst="rect">
            <a:avLst/>
          </a:prstGeom>
        </p:spPr>
        <p:txBody>
          <a:bodyPr wrap="none">
            <a:spAutoFit/>
          </a:bodyPr>
          <a:lstStyle/>
          <a:p>
            <a:pPr algn="ctr"/>
            <a:r>
              <a:rPr lang="ja-JP" altLang="en-US" sz="1400" dirty="0">
                <a:solidFill>
                  <a:schemeClr val="accent3"/>
                </a:solidFill>
                <a:latin typeface="ヒラギノ角ゴ ProN"/>
              </a:rPr>
              <a:t>注目の試合の結果をチェック！</a:t>
            </a:r>
            <a:endParaRPr lang="en-US" altLang="ja-JP" sz="1400" dirty="0">
              <a:solidFill>
                <a:schemeClr val="accent3"/>
              </a:solidFill>
              <a:latin typeface="ヒラギノ角ゴ ProN"/>
            </a:endParaRPr>
          </a:p>
          <a:p>
            <a:pPr algn="ctr"/>
            <a:r>
              <a:rPr lang="ja-JP" altLang="en-US" sz="2000" b="1" dirty="0">
                <a:solidFill>
                  <a:schemeClr val="accent3"/>
                </a:solidFill>
                <a:latin typeface="ヒラギノ角ゴ ProN"/>
              </a:rPr>
              <a:t>日程結果を一覧表示</a:t>
            </a:r>
            <a:endParaRPr lang="ja-JP" altLang="en-US" sz="2000" b="1" dirty="0">
              <a:solidFill>
                <a:schemeClr val="accent3"/>
              </a:solidFill>
              <a:latin typeface="メイリオ"/>
            </a:endParaRPr>
          </a:p>
        </p:txBody>
      </p:sp>
      <p:sp>
        <p:nvSpPr>
          <p:cNvPr id="40" name="正方形/長方形 39">
            <a:extLst>
              <a:ext uri="{FF2B5EF4-FFF2-40B4-BE49-F238E27FC236}">
                <a16:creationId xmlns:a16="http://schemas.microsoft.com/office/drawing/2014/main" id="{6A9B630D-5480-C9D9-3015-8957B7042280}"/>
              </a:ext>
            </a:extLst>
          </p:cNvPr>
          <p:cNvSpPr/>
          <p:nvPr/>
        </p:nvSpPr>
        <p:spPr>
          <a:xfrm>
            <a:off x="8549298" y="3389025"/>
            <a:ext cx="2492990" cy="584775"/>
          </a:xfrm>
          <a:prstGeom prst="rect">
            <a:avLst/>
          </a:prstGeom>
        </p:spPr>
        <p:txBody>
          <a:bodyPr wrap="none">
            <a:spAutoFit/>
          </a:bodyPr>
          <a:lstStyle/>
          <a:p>
            <a:pPr algn="ctr"/>
            <a:r>
              <a:rPr kumimoji="1" lang="ja-JP" altLang="en-US" sz="1400" dirty="0">
                <a:solidFill>
                  <a:schemeClr val="accent3"/>
                </a:solidFill>
              </a:rPr>
              <a:t>スポナビ独自の</a:t>
            </a:r>
            <a:endParaRPr kumimoji="1" lang="en-US" altLang="ja-JP" sz="1400" dirty="0">
              <a:solidFill>
                <a:schemeClr val="accent3"/>
              </a:solidFill>
            </a:endParaRPr>
          </a:p>
          <a:p>
            <a:r>
              <a:rPr kumimoji="1" lang="ja-JP" altLang="en-US" b="1" dirty="0">
                <a:solidFill>
                  <a:schemeClr val="accent3"/>
                </a:solidFill>
              </a:rPr>
              <a:t>オリジナルコンテンツ</a:t>
            </a:r>
          </a:p>
        </p:txBody>
      </p:sp>
      <p:pic>
        <p:nvPicPr>
          <p:cNvPr id="42" name="グラフィックス 41">
            <a:extLst>
              <a:ext uri="{FF2B5EF4-FFF2-40B4-BE49-F238E27FC236}">
                <a16:creationId xmlns:a16="http://schemas.microsoft.com/office/drawing/2014/main" id="{EA264706-01FC-8BCF-47CB-ADF5E1EDFD1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00648" y="2304534"/>
            <a:ext cx="698158" cy="698158"/>
          </a:xfrm>
          <a:prstGeom prst="rect">
            <a:avLst/>
          </a:prstGeom>
        </p:spPr>
      </p:pic>
      <p:pic>
        <p:nvPicPr>
          <p:cNvPr id="44" name="グラフィックス 43">
            <a:extLst>
              <a:ext uri="{FF2B5EF4-FFF2-40B4-BE49-F238E27FC236}">
                <a16:creationId xmlns:a16="http://schemas.microsoft.com/office/drawing/2014/main" id="{75CA0E29-17AF-F705-F9E1-3D4F8F46F99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411430" y="2415745"/>
            <a:ext cx="573561" cy="573561"/>
          </a:xfrm>
          <a:prstGeom prst="rect">
            <a:avLst/>
          </a:prstGeom>
        </p:spPr>
      </p:pic>
      <p:sp>
        <p:nvSpPr>
          <p:cNvPr id="45" name="テキスト ボックス 44">
            <a:extLst>
              <a:ext uri="{FF2B5EF4-FFF2-40B4-BE49-F238E27FC236}">
                <a16:creationId xmlns:a16="http://schemas.microsoft.com/office/drawing/2014/main" id="{495F0A2F-8F0E-71FB-9979-75F46EC31A3A}"/>
              </a:ext>
            </a:extLst>
          </p:cNvPr>
          <p:cNvSpPr txBox="1"/>
          <p:nvPr/>
        </p:nvSpPr>
        <p:spPr>
          <a:xfrm>
            <a:off x="8407789" y="6081668"/>
            <a:ext cx="2921692" cy="430887"/>
          </a:xfrm>
          <a:prstGeom prst="rect">
            <a:avLst/>
          </a:prstGeom>
          <a:noFill/>
        </p:spPr>
        <p:txBody>
          <a:bodyPr wrap="square" rtlCol="0">
            <a:spAutoFit/>
          </a:bodyPr>
          <a:lstStyle/>
          <a:p>
            <a:r>
              <a:rPr kumimoji="1" lang="ja-JP" altLang="en-US" sz="1100" b="1" dirty="0">
                <a:solidFill>
                  <a:schemeClr val="accent6"/>
                </a:solidFill>
              </a:rPr>
              <a:t>動画コンテンツ・ランキング・ニュース・インタビュー・解説など</a:t>
            </a:r>
          </a:p>
        </p:txBody>
      </p:sp>
      <p:sp>
        <p:nvSpPr>
          <p:cNvPr id="46" name="テキスト ボックス 45">
            <a:extLst>
              <a:ext uri="{FF2B5EF4-FFF2-40B4-BE49-F238E27FC236}">
                <a16:creationId xmlns:a16="http://schemas.microsoft.com/office/drawing/2014/main" id="{3A3AB1F0-4EB3-FE6B-88EF-76BB2F33E420}"/>
              </a:ext>
            </a:extLst>
          </p:cNvPr>
          <p:cNvSpPr txBox="1"/>
          <p:nvPr/>
        </p:nvSpPr>
        <p:spPr>
          <a:xfrm>
            <a:off x="768920" y="6521231"/>
            <a:ext cx="4468078" cy="253916"/>
          </a:xfrm>
          <a:prstGeom prst="rect">
            <a:avLst/>
          </a:prstGeom>
          <a:noFill/>
        </p:spPr>
        <p:txBody>
          <a:bodyPr wrap="square" rtlCol="0">
            <a:spAutoFit/>
          </a:bodyPr>
          <a:lstStyle/>
          <a:p>
            <a:pPr algn="l"/>
            <a:r>
              <a:rPr kumimoji="1" lang="en-US" altLang="ja-JP" sz="1050" dirty="0">
                <a:solidFill>
                  <a:schemeClr val="accent3"/>
                </a:solidFill>
                <a:latin typeface="メイリオ" panose="020B0604030504040204" pitchFamily="50" charset="-128"/>
                <a:ea typeface="メイリオ" panose="020B0604030504040204" pitchFamily="50" charset="-128"/>
              </a:rPr>
              <a:t>※</a:t>
            </a:r>
            <a:r>
              <a:rPr kumimoji="1" lang="ja-JP" altLang="en-US" sz="1050" dirty="0">
                <a:solidFill>
                  <a:schemeClr val="accent3"/>
                </a:solidFill>
                <a:latin typeface="メイリオ" panose="020B0604030504040204" pitchFamily="50" charset="-128"/>
                <a:ea typeface="メイリオ" panose="020B0604030504040204" pitchFamily="50" charset="-128"/>
              </a:rPr>
              <a:t>コンテンツ内容は各大会により異なります</a:t>
            </a:r>
            <a:r>
              <a:rPr lang="ja-JP" altLang="en-US" sz="1050" dirty="0">
                <a:solidFill>
                  <a:schemeClr val="accent3"/>
                </a:solidFill>
                <a:latin typeface="メイリオ" panose="020B0604030504040204" pitchFamily="50" charset="-128"/>
                <a:ea typeface="メイリオ" panose="020B0604030504040204" pitchFamily="50" charset="-128"/>
              </a:rPr>
              <a:t>。</a:t>
            </a:r>
            <a:endParaRPr kumimoji="1" lang="en-US" altLang="ja-JP" sz="1050" dirty="0">
              <a:solidFill>
                <a:schemeClr val="accent3"/>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E7017665-6EE7-52EF-75B0-E2662C3BF6FB}"/>
              </a:ext>
            </a:extLst>
          </p:cNvPr>
          <p:cNvSpPr txBox="1"/>
          <p:nvPr/>
        </p:nvSpPr>
        <p:spPr>
          <a:xfrm>
            <a:off x="947738" y="1191411"/>
            <a:ext cx="10689683" cy="646331"/>
          </a:xfrm>
          <a:prstGeom prst="rect">
            <a:avLst/>
          </a:prstGeom>
          <a:noFill/>
        </p:spPr>
        <p:txBody>
          <a:bodyPr wrap="square">
            <a:spAutoFit/>
          </a:bodyPr>
          <a:lstStyle/>
          <a:p>
            <a:pPr algn="ctr"/>
            <a:r>
              <a:rPr lang="ja-JP" altLang="en-US" dirty="0">
                <a:solidFill>
                  <a:schemeClr val="accent3"/>
                </a:solidFill>
                <a:latin typeface="Meiryo" panose="020B0604030504040204" pitchFamily="34" charset="-128"/>
                <a:ea typeface="Meiryo" panose="020B0604030504040204" pitchFamily="34" charset="-128"/>
              </a:rPr>
              <a:t>スピーツナビの報道特集は大会を楽しむために必要な情報を集約 </a:t>
            </a:r>
            <a:endParaRPr lang="en-US" altLang="ja-JP" dirty="0">
              <a:solidFill>
                <a:schemeClr val="accent3"/>
              </a:solidFill>
              <a:latin typeface="Meiryo" panose="020B0604030504040204" pitchFamily="34" charset="-128"/>
              <a:ea typeface="Meiryo" panose="020B0604030504040204" pitchFamily="34" charset="-128"/>
            </a:endParaRPr>
          </a:p>
          <a:p>
            <a:pPr algn="ctr"/>
            <a:r>
              <a:rPr lang="ja-JP" altLang="en-US" b="1" dirty="0">
                <a:solidFill>
                  <a:schemeClr val="accent3"/>
                </a:solidFill>
                <a:latin typeface="Meiryo" panose="020B0604030504040204" pitchFamily="34" charset="-128"/>
                <a:ea typeface="Meiryo" panose="020B0604030504040204" pitchFamily="34" charset="-128"/>
              </a:rPr>
              <a:t>ユーザーはいつでも求める情報をリアルタイムにキャッチできる </a:t>
            </a:r>
          </a:p>
        </p:txBody>
      </p:sp>
      <p:grpSp>
        <p:nvGrpSpPr>
          <p:cNvPr id="5" name="グループ化 4">
            <a:extLst>
              <a:ext uri="{FF2B5EF4-FFF2-40B4-BE49-F238E27FC236}">
                <a16:creationId xmlns:a16="http://schemas.microsoft.com/office/drawing/2014/main" id="{56E215C1-B3A4-A4B5-F674-E244F3F9E8BB}"/>
              </a:ext>
            </a:extLst>
          </p:cNvPr>
          <p:cNvGrpSpPr/>
          <p:nvPr/>
        </p:nvGrpSpPr>
        <p:grpSpPr>
          <a:xfrm>
            <a:off x="743560" y="1842040"/>
            <a:ext cx="10737700" cy="110010"/>
            <a:chOff x="665684" y="2157983"/>
            <a:chExt cx="10737700" cy="110010"/>
          </a:xfrm>
        </p:grpSpPr>
        <p:sp>
          <p:nvSpPr>
            <p:cNvPr id="6" name="フローチャート: 処理 5">
              <a:extLst>
                <a:ext uri="{FF2B5EF4-FFF2-40B4-BE49-F238E27FC236}">
                  <a16:creationId xmlns:a16="http://schemas.microsoft.com/office/drawing/2014/main" id="{7F7F0E82-81D5-584C-39E4-783CA45807DF}"/>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フローチャート: 処理 6">
              <a:extLst>
                <a:ext uri="{FF2B5EF4-FFF2-40B4-BE49-F238E27FC236}">
                  <a16:creationId xmlns:a16="http://schemas.microsoft.com/office/drawing/2014/main" id="{26784245-0D38-243E-7CBD-2E6D060172A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平行四辺形 8">
              <a:extLst>
                <a:ext uri="{FF2B5EF4-FFF2-40B4-BE49-F238E27FC236}">
                  <a16:creationId xmlns:a16="http://schemas.microsoft.com/office/drawing/2014/main" id="{69182591-06FF-BCD2-4329-914D539D4C1A}"/>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5" name="図 24" descr="グラフィカル ユーザー インターフェイス, Web サイト&#10;&#10;自動的に生成された説明">
            <a:extLst>
              <a:ext uri="{FF2B5EF4-FFF2-40B4-BE49-F238E27FC236}">
                <a16:creationId xmlns:a16="http://schemas.microsoft.com/office/drawing/2014/main" id="{4DF8F924-0B4F-153B-15B3-5E471995E8E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 r="290" b="21874"/>
          <a:stretch/>
        </p:blipFill>
        <p:spPr>
          <a:xfrm>
            <a:off x="1033749" y="4080523"/>
            <a:ext cx="2156790" cy="1710678"/>
          </a:xfrm>
          <a:prstGeom prst="rect">
            <a:avLst/>
          </a:prstGeom>
        </p:spPr>
      </p:pic>
      <p:grpSp>
        <p:nvGrpSpPr>
          <p:cNvPr id="27" name="グループ化 26">
            <a:extLst>
              <a:ext uri="{FF2B5EF4-FFF2-40B4-BE49-F238E27FC236}">
                <a16:creationId xmlns:a16="http://schemas.microsoft.com/office/drawing/2014/main" id="{3D522871-4D8C-FC48-BD28-AA1540AEFD4F}"/>
              </a:ext>
            </a:extLst>
          </p:cNvPr>
          <p:cNvGrpSpPr/>
          <p:nvPr/>
        </p:nvGrpSpPr>
        <p:grpSpPr>
          <a:xfrm>
            <a:off x="2852242" y="4656773"/>
            <a:ext cx="1010702" cy="1776919"/>
            <a:chOff x="5234455" y="1893651"/>
            <a:chExt cx="1723089" cy="3638145"/>
          </a:xfrm>
        </p:grpSpPr>
        <p:pic>
          <p:nvPicPr>
            <p:cNvPr id="22" name="図 21" descr="グラフィカル ユーザー インターフェイス, アプリケーション&#10;&#10;自動的に生成された説明">
              <a:extLst>
                <a:ext uri="{FF2B5EF4-FFF2-40B4-BE49-F238E27FC236}">
                  <a16:creationId xmlns:a16="http://schemas.microsoft.com/office/drawing/2014/main" id="{5BC7E624-5E91-BA01-2D61-2173C548571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 t="31968" r="-194" b="27276"/>
            <a:stretch/>
          </p:blipFill>
          <p:spPr>
            <a:xfrm>
              <a:off x="5238673" y="2736715"/>
              <a:ext cx="1706876" cy="2795081"/>
            </a:xfrm>
            <a:prstGeom prst="rect">
              <a:avLst/>
            </a:prstGeom>
          </p:spPr>
        </p:pic>
        <p:pic>
          <p:nvPicPr>
            <p:cNvPr id="26" name="図 25" descr="グラフィカル ユーザー インターフェイス, アプリケーション&#10;&#10;自動的に生成された説明">
              <a:extLst>
                <a:ext uri="{FF2B5EF4-FFF2-40B4-BE49-F238E27FC236}">
                  <a16:creationId xmlns:a16="http://schemas.microsoft.com/office/drawing/2014/main" id="{74B7FF3E-98F7-EDAE-7103-50C67D74870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4593" r="-1147" b="83114"/>
            <a:stretch/>
          </p:blipFill>
          <p:spPr>
            <a:xfrm>
              <a:off x="5234455" y="1893651"/>
              <a:ext cx="1723089" cy="843064"/>
            </a:xfrm>
            <a:prstGeom prst="rect">
              <a:avLst/>
            </a:prstGeom>
          </p:spPr>
        </p:pic>
      </p:grpSp>
      <p:grpSp>
        <p:nvGrpSpPr>
          <p:cNvPr id="30" name="グループ化 29">
            <a:extLst>
              <a:ext uri="{FF2B5EF4-FFF2-40B4-BE49-F238E27FC236}">
                <a16:creationId xmlns:a16="http://schemas.microsoft.com/office/drawing/2014/main" id="{CF6FC7F7-2EA6-4957-30B4-C9F6832380B7}"/>
              </a:ext>
            </a:extLst>
          </p:cNvPr>
          <p:cNvGrpSpPr/>
          <p:nvPr/>
        </p:nvGrpSpPr>
        <p:grpSpPr>
          <a:xfrm>
            <a:off x="4548397" y="4150468"/>
            <a:ext cx="3095206" cy="2016868"/>
            <a:chOff x="654912" y="1679210"/>
            <a:chExt cx="5051981" cy="3729774"/>
          </a:xfrm>
        </p:grpSpPr>
        <p:pic>
          <p:nvPicPr>
            <p:cNvPr id="12" name="図 11" descr="グラフィカル ユーザー インターフェイス, アプリケーション&#10;&#10;自動的に生成された説明">
              <a:extLst>
                <a:ext uri="{FF2B5EF4-FFF2-40B4-BE49-F238E27FC236}">
                  <a16:creationId xmlns:a16="http://schemas.microsoft.com/office/drawing/2014/main" id="{A709DC7B-8CB1-F655-0272-4F5BFAF4B56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259" t="19700" r="-62" b="60894"/>
            <a:stretch/>
          </p:blipFill>
          <p:spPr>
            <a:xfrm>
              <a:off x="654912" y="2995984"/>
              <a:ext cx="5019555" cy="2413000"/>
            </a:xfrm>
            <a:prstGeom prst="rect">
              <a:avLst/>
            </a:prstGeom>
          </p:spPr>
        </p:pic>
        <p:pic>
          <p:nvPicPr>
            <p:cNvPr id="29" name="図 28" descr="グラフィカル ユーザー インターフェイス, アプリケーション&#10;&#10;自動的に生成された説明">
              <a:extLst>
                <a:ext uri="{FF2B5EF4-FFF2-40B4-BE49-F238E27FC236}">
                  <a16:creationId xmlns:a16="http://schemas.microsoft.com/office/drawing/2014/main" id="{E458BCB8-6F4E-4180-099D-200F1781D669}"/>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259" t="-157" r="262" b="89305"/>
            <a:stretch/>
          </p:blipFill>
          <p:spPr>
            <a:xfrm>
              <a:off x="703550" y="1679210"/>
              <a:ext cx="5003343" cy="1349335"/>
            </a:xfrm>
            <a:prstGeom prst="rect">
              <a:avLst/>
            </a:prstGeom>
          </p:spPr>
        </p:pic>
      </p:grpSp>
      <p:grpSp>
        <p:nvGrpSpPr>
          <p:cNvPr id="32" name="グループ化 31">
            <a:extLst>
              <a:ext uri="{FF2B5EF4-FFF2-40B4-BE49-F238E27FC236}">
                <a16:creationId xmlns:a16="http://schemas.microsoft.com/office/drawing/2014/main" id="{05F0E6C2-FC15-EAF3-FED7-B426EA94E877}"/>
              </a:ext>
            </a:extLst>
          </p:cNvPr>
          <p:cNvGrpSpPr/>
          <p:nvPr/>
        </p:nvGrpSpPr>
        <p:grpSpPr>
          <a:xfrm>
            <a:off x="9116487" y="4111558"/>
            <a:ext cx="1214288" cy="1932561"/>
            <a:chOff x="7248776" y="1699098"/>
            <a:chExt cx="2011956" cy="4014280"/>
          </a:xfrm>
        </p:grpSpPr>
        <p:pic>
          <p:nvPicPr>
            <p:cNvPr id="16" name="図 15">
              <a:extLst>
                <a:ext uri="{FF2B5EF4-FFF2-40B4-BE49-F238E27FC236}">
                  <a16:creationId xmlns:a16="http://schemas.microsoft.com/office/drawing/2014/main" id="{72C74631-6A85-74A2-70C9-80992652926C}"/>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t="9334" r="2204" b="79942"/>
            <a:stretch/>
          </p:blipFill>
          <p:spPr>
            <a:xfrm>
              <a:off x="7252019" y="2658894"/>
              <a:ext cx="1989258" cy="3054484"/>
            </a:xfrm>
            <a:prstGeom prst="rect">
              <a:avLst/>
            </a:prstGeom>
          </p:spPr>
        </p:pic>
        <p:pic>
          <p:nvPicPr>
            <p:cNvPr id="31" name="図 30">
              <a:extLst>
                <a:ext uri="{FF2B5EF4-FFF2-40B4-BE49-F238E27FC236}">
                  <a16:creationId xmlns:a16="http://schemas.microsoft.com/office/drawing/2014/main" id="{CB04E71B-EB27-89BA-497A-3D47EB88A03B}"/>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1422" r="1089" b="95186"/>
            <a:stretch/>
          </p:blipFill>
          <p:spPr>
            <a:xfrm>
              <a:off x="7248776" y="1699098"/>
              <a:ext cx="2011956" cy="966281"/>
            </a:xfrm>
            <a:prstGeom prst="rect">
              <a:avLst/>
            </a:prstGeom>
          </p:spPr>
        </p:pic>
      </p:grpSp>
    </p:spTree>
    <p:extLst>
      <p:ext uri="{BB962C8B-B14F-4D97-AF65-F5344CB8AC3E}">
        <p14:creationId xmlns:p14="http://schemas.microsoft.com/office/powerpoint/2010/main" val="4157896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インターネット上での</a:t>
            </a:r>
            <a:r>
              <a:rPr lang="en-US" altLang="ja-JP" b="1" dirty="0">
                <a:solidFill>
                  <a:schemeClr val="accent3"/>
                </a:solidFill>
                <a:latin typeface="メイリオ" panose="020B0604030504040204" pitchFamily="50" charset="-128"/>
                <a:ea typeface="メイリオ" panose="020B0604030504040204" pitchFamily="50" charset="-128"/>
              </a:rPr>
              <a:t>Yahoo! JAPAN</a:t>
            </a:r>
            <a:r>
              <a:rPr lang="ja-JP" altLang="en-US" b="1" dirty="0">
                <a:solidFill>
                  <a:schemeClr val="accent3"/>
                </a:solidFill>
                <a:latin typeface="メイリオ" panose="020B0604030504040204" pitchFamily="50" charset="-128"/>
                <a:ea typeface="メイリオ" panose="020B0604030504040204" pitchFamily="50" charset="-128"/>
              </a:rPr>
              <a:t>活用</a:t>
            </a:r>
            <a:endParaRPr lang="en-US" altLang="ja-JP" b="1" dirty="0">
              <a:solidFill>
                <a:schemeClr val="accent3"/>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60201195-0604-CA39-EABA-7F575E44FEBD}"/>
              </a:ext>
            </a:extLst>
          </p:cNvPr>
          <p:cNvSpPr txBox="1"/>
          <p:nvPr/>
        </p:nvSpPr>
        <p:spPr>
          <a:xfrm>
            <a:off x="675486" y="1239427"/>
            <a:ext cx="10694724" cy="646331"/>
          </a:xfrm>
          <a:prstGeom prst="rect">
            <a:avLst/>
          </a:prstGeom>
          <a:noFill/>
        </p:spPr>
        <p:txBody>
          <a:bodyPr wrap="square">
            <a:spAutoFit/>
          </a:bodyPr>
          <a:lstStyle/>
          <a:p>
            <a:pPr algn="ctr"/>
            <a:r>
              <a:rPr lang="en-US" altLang="ja-JP" b="1" dirty="0">
                <a:solidFill>
                  <a:schemeClr val="accent3"/>
                </a:solidFill>
                <a:latin typeface="メイリオ" panose="020B0604030504040204" pitchFamily="50" charset="-128"/>
                <a:ea typeface="メイリオ" panose="020B0604030504040204" pitchFamily="50" charset="-128"/>
              </a:rPr>
              <a:t>Yahoo! JAPAN</a:t>
            </a:r>
            <a:r>
              <a:rPr lang="ja-JP" altLang="en-US" b="1" dirty="0">
                <a:solidFill>
                  <a:schemeClr val="accent3"/>
                </a:solidFill>
                <a:latin typeface="メイリオ" panose="020B0604030504040204" pitchFamily="50" charset="-128"/>
                <a:ea typeface="メイリオ" panose="020B0604030504040204" pitchFamily="50" charset="-128"/>
              </a:rPr>
              <a:t>はユーザーからの信頼性が高く、</a:t>
            </a:r>
            <a:endParaRPr lang="en-US" altLang="ja-JP" b="1" dirty="0">
              <a:solidFill>
                <a:schemeClr val="accent3"/>
              </a:solidFill>
              <a:latin typeface="メイリオ" panose="020B0604030504040204" pitchFamily="50" charset="-128"/>
              <a:ea typeface="メイリオ" panose="020B0604030504040204" pitchFamily="50" charset="-128"/>
            </a:endParaRPr>
          </a:p>
          <a:p>
            <a:pPr algn="ctr"/>
            <a:r>
              <a:rPr lang="ja-JP" altLang="en-US" b="1" dirty="0">
                <a:solidFill>
                  <a:schemeClr val="accent3"/>
                </a:solidFill>
                <a:latin typeface="メイリオ" panose="020B0604030504040204" pitchFamily="50" charset="-128"/>
                <a:ea typeface="メイリオ" panose="020B0604030504040204" pitchFamily="50" charset="-128"/>
              </a:rPr>
              <a:t>信頼できる情報ソースとして活用される</a:t>
            </a:r>
            <a:endParaRPr lang="en-US" altLang="ja-JP" b="1" dirty="0">
              <a:solidFill>
                <a:schemeClr val="accent3"/>
              </a:solidFill>
              <a:latin typeface="メイリオ" panose="020B0604030504040204" pitchFamily="50" charset="-128"/>
              <a:ea typeface="メイリオ" panose="020B0604030504040204" pitchFamily="50" charset="-128"/>
            </a:endParaRPr>
          </a:p>
        </p:txBody>
      </p:sp>
      <p:graphicFrame>
        <p:nvGraphicFramePr>
          <p:cNvPr id="23" name="表 22">
            <a:extLst>
              <a:ext uri="{FF2B5EF4-FFF2-40B4-BE49-F238E27FC236}">
                <a16:creationId xmlns:a16="http://schemas.microsoft.com/office/drawing/2014/main" id="{FFDB6043-A91B-C9FF-2AB5-BF2BD88A4C2B}"/>
              </a:ext>
            </a:extLst>
          </p:cNvPr>
          <p:cNvGraphicFramePr>
            <a:graphicFrameLocks noGrp="1"/>
          </p:cNvGraphicFramePr>
          <p:nvPr>
            <p:extLst>
              <p:ext uri="{D42A27DB-BD31-4B8C-83A1-F6EECF244321}">
                <p14:modId xmlns:p14="http://schemas.microsoft.com/office/powerpoint/2010/main" val="3665509088"/>
              </p:ext>
            </p:extLst>
          </p:nvPr>
        </p:nvGraphicFramePr>
        <p:xfrm>
          <a:off x="621268" y="2883392"/>
          <a:ext cx="4919695" cy="3124202"/>
        </p:xfrm>
        <a:graphic>
          <a:graphicData uri="http://schemas.openxmlformats.org/drawingml/2006/table">
            <a:tbl>
              <a:tblPr firstRow="1" bandRow="1">
                <a:tableStyleId>{073A0DAA-6AF3-43AB-8588-CEC1D06C72B9}</a:tableStyleId>
              </a:tblPr>
              <a:tblGrid>
                <a:gridCol w="1196053">
                  <a:extLst>
                    <a:ext uri="{9D8B030D-6E8A-4147-A177-3AD203B41FA5}">
                      <a16:colId xmlns:a16="http://schemas.microsoft.com/office/drawing/2014/main" val="2487582286"/>
                    </a:ext>
                  </a:extLst>
                </a:gridCol>
                <a:gridCol w="2734990">
                  <a:extLst>
                    <a:ext uri="{9D8B030D-6E8A-4147-A177-3AD203B41FA5}">
                      <a16:colId xmlns:a16="http://schemas.microsoft.com/office/drawing/2014/main" val="4164649119"/>
                    </a:ext>
                  </a:extLst>
                </a:gridCol>
                <a:gridCol w="988652">
                  <a:extLst>
                    <a:ext uri="{9D8B030D-6E8A-4147-A177-3AD203B41FA5}">
                      <a16:colId xmlns:a16="http://schemas.microsoft.com/office/drawing/2014/main" val="2985360571"/>
                    </a:ext>
                  </a:extLst>
                </a:gridCol>
              </a:tblGrid>
              <a:tr h="391030">
                <a:tc>
                  <a:txBody>
                    <a:bodyPr/>
                    <a:lstStyle/>
                    <a:p>
                      <a:pPr algn="ctr"/>
                      <a:r>
                        <a:rPr kumimoji="1" lang="ja-JP" altLang="en-US" sz="1800" b="1" dirty="0">
                          <a:latin typeface="メイリオ" panose="020B0604030504040204" pitchFamily="50" charset="-128"/>
                          <a:ea typeface="メイリオ" panose="020B0604030504040204" pitchFamily="50" charset="-128"/>
                        </a:rPr>
                        <a:t>順位</a:t>
                      </a:r>
                    </a:p>
                  </a:txBody>
                  <a:tcPr>
                    <a:solidFill>
                      <a:srgbClr val="999999"/>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サービス</a:t>
                      </a:r>
                    </a:p>
                  </a:txBody>
                  <a:tcPr>
                    <a:solidFill>
                      <a:srgbClr val="999999"/>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回答率</a:t>
                      </a:r>
                    </a:p>
                  </a:txBody>
                  <a:tcPr>
                    <a:solidFill>
                      <a:srgbClr val="999999"/>
                    </a:solidFill>
                  </a:tcPr>
                </a:tc>
                <a:extLst>
                  <a:ext uri="{0D108BD9-81ED-4DB2-BD59-A6C34878D82A}">
                    <a16:rowId xmlns:a16="http://schemas.microsoft.com/office/drawing/2014/main" val="3097237260"/>
                  </a:ext>
                </a:extLst>
              </a:tr>
              <a:tr h="445300">
                <a:tc>
                  <a:txBody>
                    <a:bodyPr/>
                    <a:lstStyle/>
                    <a:p>
                      <a:pPr algn="ctr" fontAlgn="ctr"/>
                      <a:r>
                        <a:rPr lang="en-US" altLang="ja-JP" sz="2200" b="1" i="0" u="none" strike="noStrike" dirty="0">
                          <a:solidFill>
                            <a:schemeClr val="accent6"/>
                          </a:solidFill>
                          <a:effectLst/>
                          <a:latin typeface="メイリオ" panose="020B0604030504040204" pitchFamily="50" charset="-128"/>
                          <a:ea typeface="メイリオ" panose="020B0604030504040204" pitchFamily="50" charset="-128"/>
                        </a:rPr>
                        <a:t>1</a:t>
                      </a:r>
                      <a:r>
                        <a:rPr lang="ja-JP" altLang="en-US" sz="2200" b="1" i="0" u="none" strike="noStrike" dirty="0">
                          <a:solidFill>
                            <a:schemeClr val="accent6"/>
                          </a:solidFill>
                          <a:effectLst/>
                          <a:latin typeface="メイリオ" panose="020B0604030504040204" pitchFamily="50" charset="-128"/>
                          <a:ea typeface="メイリオ" panose="020B0604030504040204" pitchFamily="50" charset="-128"/>
                        </a:rPr>
                        <a:t>位</a:t>
                      </a:r>
                    </a:p>
                  </a:txBody>
                  <a:tcPr marL="6350" marR="6350" marT="6350" marB="0" anchor="ctr">
                    <a:solidFill>
                      <a:srgbClr val="FFCCCC"/>
                    </a:solidFill>
                  </a:tcPr>
                </a:tc>
                <a:tc>
                  <a:txBody>
                    <a:bodyPr/>
                    <a:lstStyle/>
                    <a:p>
                      <a:pPr algn="l" fontAlgn="ctr"/>
                      <a:r>
                        <a:rPr lang="en-US" altLang="ja-JP" sz="2200" b="1" dirty="0">
                          <a:solidFill>
                            <a:schemeClr val="accent6"/>
                          </a:solidFill>
                          <a:latin typeface="メイリオ" panose="020B0604030504040204" pitchFamily="50" charset="-128"/>
                          <a:ea typeface="メイリオ" panose="020B0604030504040204" pitchFamily="50" charset="-128"/>
                          <a:cs typeface="Meiryo UI" panose="020B0604030504040204" pitchFamily="50" charset="-128"/>
                        </a:rPr>
                        <a:t> Yahoo! JAPAN</a:t>
                      </a:r>
                      <a:r>
                        <a:rPr lang="en-US" sz="2200" b="1" i="0" u="none" strike="noStrike" dirty="0">
                          <a:solidFill>
                            <a:schemeClr val="accent6"/>
                          </a:solidFill>
                          <a:effectLst/>
                          <a:latin typeface="メイリオ" panose="020B0604030504040204" pitchFamily="50" charset="-128"/>
                          <a:ea typeface="メイリオ" panose="020B0604030504040204" pitchFamily="50" charset="-128"/>
                        </a:rPr>
                        <a:t> </a:t>
                      </a:r>
                    </a:p>
                  </a:txBody>
                  <a:tcPr marL="6350" marR="6350" marT="6350" marB="0" anchor="ctr">
                    <a:solidFill>
                      <a:srgbClr val="FFCCCC"/>
                    </a:solidFill>
                  </a:tcPr>
                </a:tc>
                <a:tc>
                  <a:txBody>
                    <a:bodyPr/>
                    <a:lstStyle/>
                    <a:p>
                      <a:pPr algn="ctr" fontAlgn="ctr"/>
                      <a:r>
                        <a:rPr lang="en-US" altLang="ja-JP" sz="2200" b="1" i="0" u="none" strike="noStrike" dirty="0">
                          <a:solidFill>
                            <a:schemeClr val="accent6"/>
                          </a:solidFill>
                          <a:effectLst/>
                          <a:latin typeface="メイリオ" panose="020B0604030504040204" pitchFamily="50" charset="-128"/>
                          <a:ea typeface="メイリオ" panose="020B0604030504040204" pitchFamily="50" charset="-128"/>
                        </a:rPr>
                        <a:t>49</a:t>
                      </a:r>
                      <a:r>
                        <a:rPr lang="ja-JP" altLang="en-US" sz="2200" b="1" i="0" u="none" strike="noStrike" dirty="0">
                          <a:solidFill>
                            <a:schemeClr val="accent6"/>
                          </a:solidFill>
                          <a:effectLst/>
                          <a:latin typeface="メイリオ" panose="020B0604030504040204" pitchFamily="50" charset="-128"/>
                          <a:ea typeface="メイリオ" panose="020B0604030504040204" pitchFamily="50" charset="-128"/>
                        </a:rPr>
                        <a:t>％</a:t>
                      </a:r>
                      <a:endParaRPr lang="en-US" altLang="ja-JP" sz="2200" b="1" i="0" u="none" strike="noStrike" dirty="0">
                        <a:solidFill>
                          <a:schemeClr val="accent6"/>
                        </a:solidFill>
                        <a:effectLst/>
                        <a:latin typeface="メイリオ" panose="020B0604030504040204" pitchFamily="50" charset="-128"/>
                        <a:ea typeface="メイリオ" panose="020B0604030504040204" pitchFamily="50" charset="-128"/>
                      </a:endParaRPr>
                    </a:p>
                  </a:txBody>
                  <a:tcPr marL="6350" marR="6350" marT="6350" marB="0" anchor="ctr">
                    <a:solidFill>
                      <a:srgbClr val="FFCCCC"/>
                    </a:solidFill>
                  </a:tcPr>
                </a:tc>
                <a:extLst>
                  <a:ext uri="{0D108BD9-81ED-4DB2-BD59-A6C34878D82A}">
                    <a16:rowId xmlns:a16="http://schemas.microsoft.com/office/drawing/2014/main" val="2334211183"/>
                  </a:ext>
                </a:extLst>
              </a:tr>
              <a:tr h="381312">
                <a:tc>
                  <a:txBody>
                    <a:bodyPr/>
                    <a:lstStyle/>
                    <a:p>
                      <a:pPr algn="ctr"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2</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algn="ctr"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23</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623451171"/>
                  </a:ext>
                </a:extLst>
              </a:tr>
              <a:tr h="381312">
                <a:tc>
                  <a:txBody>
                    <a:bodyPr/>
                    <a:lstStyle/>
                    <a:p>
                      <a:pPr algn="ctr"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3</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 B</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16</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1082199658"/>
                  </a:ext>
                </a:extLst>
              </a:tr>
              <a:tr h="381312">
                <a:tc>
                  <a:txBody>
                    <a:bodyPr/>
                    <a:lstStyle/>
                    <a:p>
                      <a:pPr algn="ctr" fontAlgn="ctr"/>
                      <a:r>
                        <a:rPr lang="en-US" altLang="ja-JP" sz="1400" b="1" i="0" u="none" strike="noStrike">
                          <a:solidFill>
                            <a:schemeClr val="accent3"/>
                          </a:solidFill>
                          <a:effectLst/>
                          <a:latin typeface="メイリオ" panose="020B0604030504040204" pitchFamily="50" charset="-128"/>
                          <a:ea typeface="メイリオ" panose="020B0604030504040204" pitchFamily="50" charset="-128"/>
                        </a:rPr>
                        <a:t>4</a:t>
                      </a:r>
                      <a:r>
                        <a:rPr lang="ja-JP" altLang="en-US" sz="1400" b="1" i="0" u="none" strike="noStrike">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C</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14</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594229334"/>
                  </a:ext>
                </a:extLst>
              </a:tr>
              <a:tr h="381312">
                <a:tc>
                  <a:txBody>
                    <a:bodyPr/>
                    <a:lstStyle/>
                    <a:p>
                      <a:pPr algn="ctr" fontAlgn="ctr"/>
                      <a:r>
                        <a:rPr lang="en-US" altLang="ja-JP" sz="1400" b="1" i="0" u="none" strike="noStrike">
                          <a:solidFill>
                            <a:schemeClr val="accent3"/>
                          </a:solidFill>
                          <a:effectLst/>
                          <a:latin typeface="メイリオ" panose="020B0604030504040204" pitchFamily="50" charset="-128"/>
                          <a:ea typeface="メイリオ" panose="020B0604030504040204" pitchFamily="50" charset="-128"/>
                        </a:rPr>
                        <a:t>5</a:t>
                      </a:r>
                      <a:r>
                        <a:rPr lang="ja-JP" altLang="en-US" sz="1400" b="1" i="0" u="none" strike="noStrike">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D</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12</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350000569"/>
                  </a:ext>
                </a:extLst>
              </a:tr>
              <a:tr h="381312">
                <a:tc>
                  <a:txBody>
                    <a:bodyPr/>
                    <a:lstStyle/>
                    <a:p>
                      <a:pPr algn="ctr" fontAlgn="ctr"/>
                      <a:r>
                        <a:rPr lang="en-US" altLang="ja-JP" sz="1400" b="1" i="0" u="none" strike="noStrike">
                          <a:solidFill>
                            <a:schemeClr val="accent3"/>
                          </a:solidFill>
                          <a:effectLst/>
                          <a:latin typeface="メイリオ" panose="020B0604030504040204" pitchFamily="50" charset="-128"/>
                          <a:ea typeface="メイリオ" panose="020B0604030504040204" pitchFamily="50" charset="-128"/>
                        </a:rPr>
                        <a:t>6</a:t>
                      </a:r>
                      <a:r>
                        <a:rPr lang="ja-JP" altLang="en-US" sz="1400" b="1" i="0" u="none" strike="noStrike">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E</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11</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3419712891"/>
                  </a:ext>
                </a:extLst>
              </a:tr>
              <a:tr h="381312">
                <a:tc>
                  <a:txBody>
                    <a:bodyPr/>
                    <a:lstStyle/>
                    <a:p>
                      <a:pPr algn="ctr"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7</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F</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10</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13436723"/>
                  </a:ext>
                </a:extLst>
              </a:tr>
            </a:tbl>
          </a:graphicData>
        </a:graphic>
      </p:graphicFrame>
      <p:sp>
        <p:nvSpPr>
          <p:cNvPr id="24" name="正方形/長方形 23">
            <a:extLst>
              <a:ext uri="{FF2B5EF4-FFF2-40B4-BE49-F238E27FC236}">
                <a16:creationId xmlns:a16="http://schemas.microsoft.com/office/drawing/2014/main" id="{C595F25D-5E31-8BB8-BFBD-46D94C50CA83}"/>
              </a:ext>
            </a:extLst>
          </p:cNvPr>
          <p:cNvSpPr/>
          <p:nvPr/>
        </p:nvSpPr>
        <p:spPr>
          <a:xfrm>
            <a:off x="479425" y="2172382"/>
            <a:ext cx="5263007" cy="584775"/>
          </a:xfrm>
          <a:prstGeom prst="rect">
            <a:avLst/>
          </a:prstGeom>
          <a:solidFill>
            <a:schemeClr val="tx1">
              <a:lumMod val="65000"/>
              <a:lumOff val="35000"/>
            </a:schemeClr>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視聴者のうちインターネット上で</a:t>
            </a:r>
            <a:endParaRPr lang="en-US" altLang="ja-JP" sz="1600" b="1" dirty="0">
              <a:solidFill>
                <a:schemeClr val="bg1"/>
              </a:solidFill>
              <a:latin typeface="メイリオ" panose="020B0604030504040204" pitchFamily="50" charset="-128"/>
              <a:ea typeface="メイリオ" panose="020B0604030504040204" pitchFamily="50" charset="-128"/>
            </a:endParaRPr>
          </a:p>
          <a:p>
            <a:pPr algn="ctr"/>
            <a:r>
              <a:rPr lang="ja-JP" altLang="en-US" sz="1600" b="1" dirty="0">
                <a:solidFill>
                  <a:schemeClr val="bg1"/>
                </a:solidFill>
                <a:latin typeface="メイリオ" panose="020B0604030504040204" pitchFamily="50" charset="-128"/>
                <a:ea typeface="メイリオ" panose="020B0604030504040204" pitchFamily="50" charset="-128"/>
              </a:rPr>
              <a:t>コンテンツを視聴した場所</a:t>
            </a:r>
          </a:p>
        </p:txBody>
      </p:sp>
      <p:sp>
        <p:nvSpPr>
          <p:cNvPr id="25" name="正方形/長方形 24">
            <a:extLst>
              <a:ext uri="{FF2B5EF4-FFF2-40B4-BE49-F238E27FC236}">
                <a16:creationId xmlns:a16="http://schemas.microsoft.com/office/drawing/2014/main" id="{F1B54C74-3819-A84E-098B-3BE04879059E}"/>
              </a:ext>
            </a:extLst>
          </p:cNvPr>
          <p:cNvSpPr/>
          <p:nvPr/>
        </p:nvSpPr>
        <p:spPr>
          <a:xfrm>
            <a:off x="479426" y="6155228"/>
            <a:ext cx="5761038" cy="707886"/>
          </a:xfrm>
          <a:prstGeom prst="rect">
            <a:avLst/>
          </a:prstGeom>
        </p:spPr>
        <p:txBody>
          <a:bodyPr wrap="square">
            <a:spAutoFit/>
          </a:bodyPr>
          <a:lstStyle/>
          <a:p>
            <a:r>
              <a:rPr lang="en-US" altLang="ja-JP" sz="800" dirty="0">
                <a:solidFill>
                  <a:schemeClr val="accent3"/>
                </a:solidFill>
                <a:latin typeface="メイリオ" panose="020B0604030504040204" pitchFamily="50" charset="-128"/>
                <a:ea typeface="メイリオ" panose="020B0604030504040204" pitchFamily="50" charset="-128"/>
              </a:rPr>
              <a:t>※Source: </a:t>
            </a:r>
            <a:r>
              <a:rPr lang="ja-JP" altLang="en-US" sz="800" dirty="0">
                <a:solidFill>
                  <a:schemeClr val="accent3"/>
                </a:solidFill>
                <a:latin typeface="メイリオ" panose="020B0604030504040204" pitchFamily="50" charset="-128"/>
                <a:ea typeface="メイリオ" panose="020B0604030504040204" pitchFamily="50" charset="-128"/>
              </a:rPr>
              <a:t>ニールセン調査 </a:t>
            </a:r>
            <a:r>
              <a:rPr lang="en-US" altLang="ja-JP" sz="800" dirty="0">
                <a:solidFill>
                  <a:schemeClr val="accent3"/>
                </a:solidFill>
                <a:latin typeface="メイリオ" panose="020B0604030504040204" pitchFamily="50" charset="-128"/>
                <a:ea typeface="メイリオ" panose="020B0604030504040204" pitchFamily="50" charset="-128"/>
              </a:rPr>
              <a:t>Media Consumption Insights for Sports Audience 2019-2021 Vol.5 2021/09</a:t>
            </a:r>
          </a:p>
          <a:p>
            <a:r>
              <a:rPr lang="en-US" altLang="ja-JP" sz="800" dirty="0">
                <a:solidFill>
                  <a:schemeClr val="accent3"/>
                </a:solidFill>
                <a:latin typeface="メイリオ" panose="020B0604030504040204" pitchFamily="50" charset="-128"/>
                <a:ea typeface="メイリオ" panose="020B0604030504040204" pitchFamily="50" charset="-128"/>
              </a:rPr>
              <a:t>Q</a:t>
            </a:r>
            <a:r>
              <a:rPr lang="ja-JP" altLang="en-US" sz="800" dirty="0">
                <a:solidFill>
                  <a:schemeClr val="accent3"/>
                </a:solidFill>
                <a:latin typeface="メイリオ" panose="020B0604030504040204" pitchFamily="50" charset="-128"/>
                <a:ea typeface="メイリオ" panose="020B0604030504040204" pitchFamily="50" charset="-128"/>
              </a:rPr>
              <a:t>：「東京</a:t>
            </a:r>
            <a:r>
              <a:rPr lang="en-US" altLang="ja-JP" sz="800" dirty="0">
                <a:solidFill>
                  <a:schemeClr val="accent3"/>
                </a:solidFill>
                <a:latin typeface="メイリオ" panose="020B0604030504040204" pitchFamily="50" charset="-128"/>
                <a:ea typeface="メイリオ" panose="020B0604030504040204" pitchFamily="50" charset="-128"/>
              </a:rPr>
              <a:t>2020</a:t>
            </a:r>
            <a:r>
              <a:rPr lang="ja-JP" altLang="en-US" sz="800" dirty="0">
                <a:solidFill>
                  <a:schemeClr val="accent3"/>
                </a:solidFill>
                <a:latin typeface="メイリオ" panose="020B0604030504040204" pitchFamily="50" charset="-128"/>
                <a:ea typeface="メイリオ" panose="020B0604030504040204" pitchFamily="50" charset="-128"/>
              </a:rPr>
              <a:t>オリンピック・パラリンピックに関するコンテンツは、インターネット上のどのサービスで視聴しましたか？</a:t>
            </a:r>
            <a:r>
              <a:rPr lang="en-US" altLang="ja-JP" sz="800" dirty="0">
                <a:solidFill>
                  <a:schemeClr val="accent3"/>
                </a:solidFill>
                <a:latin typeface="メイリオ" panose="020B0604030504040204" pitchFamily="50" charset="-128"/>
                <a:ea typeface="メイリオ" panose="020B0604030504040204" pitchFamily="50" charset="-128"/>
              </a:rPr>
              <a:t>    </a:t>
            </a:r>
            <a:r>
              <a:rPr lang="ja-JP" altLang="en-US" sz="800" dirty="0">
                <a:solidFill>
                  <a:schemeClr val="accent3"/>
                </a:solidFill>
                <a:latin typeface="メイリオ" panose="020B0604030504040204" pitchFamily="50" charset="-128"/>
                <a:ea typeface="メイリオ" panose="020B0604030504040204" pitchFamily="50" charset="-128"/>
              </a:rPr>
              <a:t>  当てはまるものを全てお選び下さい。（</a:t>
            </a:r>
            <a:r>
              <a:rPr lang="en-US" altLang="ja-JP" sz="800" dirty="0">
                <a:solidFill>
                  <a:schemeClr val="accent3"/>
                </a:solidFill>
                <a:latin typeface="メイリオ" panose="020B0604030504040204" pitchFamily="50" charset="-128"/>
                <a:ea typeface="メイリオ" panose="020B0604030504040204" pitchFamily="50" charset="-128"/>
              </a:rPr>
              <a:t>MA</a:t>
            </a:r>
            <a:r>
              <a:rPr lang="ja-JP" altLang="en-US" sz="800" dirty="0">
                <a:solidFill>
                  <a:schemeClr val="accent3"/>
                </a:solidFill>
                <a:latin typeface="メイリオ" panose="020B0604030504040204" pitchFamily="50" charset="-128"/>
                <a:ea typeface="メイリオ" panose="020B0604030504040204" pitchFamily="50" charset="-128"/>
              </a:rPr>
              <a:t>）」</a:t>
            </a:r>
            <a:endParaRPr lang="en-US" altLang="ja-JP" sz="800" dirty="0">
              <a:solidFill>
                <a:schemeClr val="accent3"/>
              </a:solidFill>
              <a:latin typeface="メイリオ" panose="020B0604030504040204" pitchFamily="50" charset="-128"/>
              <a:ea typeface="メイリオ" panose="020B0604030504040204" pitchFamily="50" charset="-128"/>
            </a:endParaRPr>
          </a:p>
          <a:p>
            <a:r>
              <a:rPr lang="ja-JP" altLang="en-US" sz="800" dirty="0">
                <a:solidFill>
                  <a:schemeClr val="accent3"/>
                </a:solidFill>
                <a:latin typeface="メイリオ" panose="020B0604030504040204" pitchFamily="50" charset="-128"/>
                <a:ea typeface="メイリオ" panose="020B0604030504040204" pitchFamily="50" charset="-128"/>
              </a:rPr>
              <a:t>インターネットコンテンツ視聴者のうち　全年代</a:t>
            </a:r>
            <a:r>
              <a:rPr lang="en-US" altLang="ja-JP" sz="800" dirty="0">
                <a:solidFill>
                  <a:schemeClr val="accent3"/>
                </a:solidFill>
                <a:latin typeface="メイリオ" panose="020B0604030504040204" pitchFamily="50" charset="-128"/>
                <a:ea typeface="メイリオ" panose="020B0604030504040204" pitchFamily="50" charset="-128"/>
              </a:rPr>
              <a:t>TOKYO2020Olympics</a:t>
            </a:r>
            <a:r>
              <a:rPr lang="ja-JP" altLang="en-US" sz="800" dirty="0">
                <a:solidFill>
                  <a:schemeClr val="accent3"/>
                </a:solidFill>
                <a:latin typeface="メイリオ" panose="020B0604030504040204" pitchFamily="50" charset="-128"/>
                <a:ea typeface="メイリオ" panose="020B0604030504040204" pitchFamily="50" charset="-128"/>
              </a:rPr>
              <a:t>コンテンツ視聴した場所（インターネット）</a:t>
            </a:r>
            <a:r>
              <a:rPr lang="en-US" altLang="ja-JP" sz="800" dirty="0">
                <a:solidFill>
                  <a:schemeClr val="accent3"/>
                </a:solidFill>
                <a:latin typeface="メイリオ" panose="020B0604030504040204" pitchFamily="50" charset="-128"/>
                <a:ea typeface="メイリオ" panose="020B0604030504040204" pitchFamily="50" charset="-128"/>
              </a:rPr>
              <a:t>n=298 </a:t>
            </a:r>
            <a:endParaRPr lang="ja-JP" altLang="en-US" sz="800" dirty="0">
              <a:solidFill>
                <a:schemeClr val="accent3"/>
              </a:solidFill>
              <a:latin typeface="メイリオ" panose="020B0604030504040204" pitchFamily="50" charset="-128"/>
              <a:ea typeface="メイリオ" panose="020B0604030504040204" pitchFamily="50" charset="-128"/>
            </a:endParaRPr>
          </a:p>
        </p:txBody>
      </p:sp>
      <p:grpSp>
        <p:nvGrpSpPr>
          <p:cNvPr id="4" name="グループ化 3">
            <a:extLst>
              <a:ext uri="{FF2B5EF4-FFF2-40B4-BE49-F238E27FC236}">
                <a16:creationId xmlns:a16="http://schemas.microsoft.com/office/drawing/2014/main" id="{0CC92485-5C17-8BF8-2F63-18A025555441}"/>
              </a:ext>
            </a:extLst>
          </p:cNvPr>
          <p:cNvGrpSpPr/>
          <p:nvPr/>
        </p:nvGrpSpPr>
        <p:grpSpPr>
          <a:xfrm>
            <a:off x="743560" y="1842040"/>
            <a:ext cx="10737700" cy="110010"/>
            <a:chOff x="665684" y="2157983"/>
            <a:chExt cx="10737700" cy="110010"/>
          </a:xfrm>
        </p:grpSpPr>
        <p:sp>
          <p:nvSpPr>
            <p:cNvPr id="5" name="フローチャート: 処理 4">
              <a:extLst>
                <a:ext uri="{FF2B5EF4-FFF2-40B4-BE49-F238E27FC236}">
                  <a16:creationId xmlns:a16="http://schemas.microsoft.com/office/drawing/2014/main" id="{1F6772C8-13B7-CF8B-4F85-C60318EED392}"/>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ローチャート: 処理 10">
              <a:extLst>
                <a:ext uri="{FF2B5EF4-FFF2-40B4-BE49-F238E27FC236}">
                  <a16:creationId xmlns:a16="http://schemas.microsoft.com/office/drawing/2014/main" id="{2D33DE53-3E8B-8699-1FCB-BF3BE78280B9}"/>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平行四辺形 11">
              <a:extLst>
                <a:ext uri="{FF2B5EF4-FFF2-40B4-BE49-F238E27FC236}">
                  <a16:creationId xmlns:a16="http://schemas.microsoft.com/office/drawing/2014/main" id="{5B014CF6-75B8-3E10-7F2B-99227E921DEB}"/>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7" name="テキスト ボックス 16">
            <a:extLst>
              <a:ext uri="{FF2B5EF4-FFF2-40B4-BE49-F238E27FC236}">
                <a16:creationId xmlns:a16="http://schemas.microsoft.com/office/drawing/2014/main" id="{074BE70D-DAF4-3C85-CE45-EEAD1843831D}"/>
              </a:ext>
            </a:extLst>
          </p:cNvPr>
          <p:cNvSpPr txBox="1"/>
          <p:nvPr/>
        </p:nvSpPr>
        <p:spPr>
          <a:xfrm>
            <a:off x="6269033" y="2812717"/>
            <a:ext cx="5305290" cy="584775"/>
          </a:xfrm>
          <a:prstGeom prst="rect">
            <a:avLst/>
          </a:prstGeom>
          <a:noFill/>
        </p:spPr>
        <p:txBody>
          <a:bodyPr wrap="square" rtlCol="0">
            <a:spAutoFit/>
          </a:bodyPr>
          <a:lstStyle/>
          <a:p>
            <a:pPr algn="ctr"/>
            <a:r>
              <a:rPr kumimoji="1" lang="ja-JP" altLang="en-US" b="1" u="sng" dirty="0">
                <a:solidFill>
                  <a:schemeClr val="accent6"/>
                </a:solidFill>
              </a:rPr>
              <a:t>試合が始まる時間に合わせて利用者が増加</a:t>
            </a:r>
            <a:endParaRPr kumimoji="1" lang="en-US" altLang="ja-JP" b="1" u="sng" dirty="0">
              <a:solidFill>
                <a:schemeClr val="accent6"/>
              </a:solidFill>
            </a:endParaRPr>
          </a:p>
          <a:p>
            <a:pPr algn="ctr"/>
            <a:r>
              <a:rPr kumimoji="1" lang="ja-JP" altLang="en-US" sz="1400" dirty="0">
                <a:solidFill>
                  <a:schemeClr val="accent3"/>
                </a:solidFill>
              </a:rPr>
              <a:t>朝は当日の試合予定やニュースの閲覧</a:t>
            </a:r>
          </a:p>
        </p:txBody>
      </p:sp>
      <p:pic>
        <p:nvPicPr>
          <p:cNvPr id="19" name="図 18">
            <a:extLst>
              <a:ext uri="{FF2B5EF4-FFF2-40B4-BE49-F238E27FC236}">
                <a16:creationId xmlns:a16="http://schemas.microsoft.com/office/drawing/2014/main" id="{CA06C91A-A45E-4DBE-5F1E-2EC4A4E8463B}"/>
              </a:ext>
            </a:extLst>
          </p:cNvPr>
          <p:cNvPicPr>
            <a:picLocks noChangeAspect="1"/>
          </p:cNvPicPr>
          <p:nvPr/>
        </p:nvPicPr>
        <p:blipFill rotWithShape="1">
          <a:blip r:embed="rId3"/>
          <a:srcRect l="13447" t="15856" r="3442" b="3236"/>
          <a:stretch/>
        </p:blipFill>
        <p:spPr>
          <a:xfrm>
            <a:off x="9071973" y="3568281"/>
            <a:ext cx="2822688" cy="2466758"/>
          </a:xfrm>
          <a:prstGeom prst="rect">
            <a:avLst/>
          </a:prstGeom>
        </p:spPr>
      </p:pic>
      <p:pic>
        <p:nvPicPr>
          <p:cNvPr id="20" name="図 19">
            <a:extLst>
              <a:ext uri="{FF2B5EF4-FFF2-40B4-BE49-F238E27FC236}">
                <a16:creationId xmlns:a16="http://schemas.microsoft.com/office/drawing/2014/main" id="{F4130EF9-71F7-C288-B9B5-DAB298E1FD3D}"/>
              </a:ext>
            </a:extLst>
          </p:cNvPr>
          <p:cNvPicPr>
            <a:picLocks noChangeAspect="1"/>
          </p:cNvPicPr>
          <p:nvPr/>
        </p:nvPicPr>
        <p:blipFill rotWithShape="1">
          <a:blip r:embed="rId4"/>
          <a:srcRect t="8904" r="514"/>
          <a:stretch/>
        </p:blipFill>
        <p:spPr>
          <a:xfrm>
            <a:off x="6023901" y="3621024"/>
            <a:ext cx="3061578" cy="2357488"/>
          </a:xfrm>
          <a:prstGeom prst="rect">
            <a:avLst/>
          </a:prstGeom>
        </p:spPr>
      </p:pic>
      <p:sp>
        <p:nvSpPr>
          <p:cNvPr id="28" name="正方形/長方形 27">
            <a:extLst>
              <a:ext uri="{FF2B5EF4-FFF2-40B4-BE49-F238E27FC236}">
                <a16:creationId xmlns:a16="http://schemas.microsoft.com/office/drawing/2014/main" id="{99678A3F-0B81-6B21-D534-4D72CBFA13E4}"/>
              </a:ext>
            </a:extLst>
          </p:cNvPr>
          <p:cNvSpPr/>
          <p:nvPr/>
        </p:nvSpPr>
        <p:spPr>
          <a:xfrm>
            <a:off x="6240463" y="2156531"/>
            <a:ext cx="5472112" cy="584775"/>
          </a:xfrm>
          <a:prstGeom prst="rect">
            <a:avLst/>
          </a:prstGeom>
          <a:solidFill>
            <a:schemeClr val="tx1">
              <a:lumMod val="65000"/>
              <a:lumOff val="35000"/>
            </a:schemeClr>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スポーツ報道特集</a:t>
            </a:r>
            <a:endParaRPr lang="en-US" altLang="zh-TW" sz="1600" b="1" dirty="0">
              <a:solidFill>
                <a:schemeClr val="bg1"/>
              </a:solidFill>
              <a:latin typeface="メイリオ" panose="020B0604030504040204" pitchFamily="50" charset="-128"/>
              <a:ea typeface="メイリオ" panose="020B0604030504040204" pitchFamily="50" charset="-128"/>
            </a:endParaRPr>
          </a:p>
          <a:p>
            <a:pPr algn="ctr"/>
            <a:r>
              <a:rPr lang="zh-TW" altLang="en-US" sz="1600" b="1" dirty="0">
                <a:solidFill>
                  <a:schemeClr val="bg1"/>
                </a:solidFill>
                <a:latin typeface="メイリオ" panose="020B0604030504040204" pitchFamily="50" charset="-128"/>
                <a:ea typeface="メイリオ" panose="020B0604030504040204" pitchFamily="50" charset="-128"/>
              </a:rPr>
              <a:t>利用</a:t>
            </a:r>
            <a:r>
              <a:rPr lang="ja-JP" altLang="en-US" sz="1600" b="1" dirty="0">
                <a:solidFill>
                  <a:schemeClr val="bg1"/>
                </a:solidFill>
                <a:latin typeface="メイリオ" panose="020B0604030504040204" pitchFamily="50" charset="-128"/>
                <a:ea typeface="メイリオ" panose="020B0604030504040204" pitchFamily="50" charset="-128"/>
              </a:rPr>
              <a:t>時間帯別</a:t>
            </a:r>
            <a:r>
              <a:rPr lang="en-US" altLang="ja-JP" sz="1600" b="1" dirty="0">
                <a:solidFill>
                  <a:schemeClr val="bg1"/>
                </a:solidFill>
                <a:latin typeface="メイリオ" panose="020B0604030504040204" pitchFamily="50" charset="-128"/>
                <a:ea typeface="メイリオ" panose="020B0604030504040204" pitchFamily="50" charset="-128"/>
              </a:rPr>
              <a:t>PV</a:t>
            </a:r>
            <a:endParaRPr lang="zh-TW" altLang="en-US" sz="1600" b="1" dirty="0">
              <a:solidFill>
                <a:schemeClr val="bg1"/>
              </a:solidFill>
              <a:latin typeface="メイリオ" panose="020B0604030504040204" pitchFamily="50" charset="-128"/>
              <a:ea typeface="メイリオ" panose="020B0604030504040204" pitchFamily="50" charset="-128"/>
            </a:endParaRPr>
          </a:p>
        </p:txBody>
      </p:sp>
      <p:sp>
        <p:nvSpPr>
          <p:cNvPr id="29" name="正方形/長方形 28">
            <a:extLst>
              <a:ext uri="{FF2B5EF4-FFF2-40B4-BE49-F238E27FC236}">
                <a16:creationId xmlns:a16="http://schemas.microsoft.com/office/drawing/2014/main" id="{BCA9CD7D-7F9B-C88C-2C7E-C3AF4658B067}"/>
              </a:ext>
            </a:extLst>
          </p:cNvPr>
          <p:cNvSpPr/>
          <p:nvPr/>
        </p:nvSpPr>
        <p:spPr>
          <a:xfrm>
            <a:off x="6664146" y="3447327"/>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50000"/>
                    <a:lumOff val="50000"/>
                  </a:schemeClr>
                </a:solidFill>
              </a:rPr>
              <a:t>▼日本 </a:t>
            </a:r>
            <a:r>
              <a:rPr kumimoji="1" lang="en-US" altLang="ja-JP" sz="1100" b="1" dirty="0">
                <a:solidFill>
                  <a:schemeClr val="tx1">
                    <a:lumMod val="50000"/>
                    <a:lumOff val="50000"/>
                  </a:schemeClr>
                </a:solidFill>
              </a:rPr>
              <a:t>vs </a:t>
            </a:r>
            <a:r>
              <a:rPr kumimoji="1" lang="ja-JP" altLang="en-US" sz="1100" b="1" dirty="0">
                <a:solidFill>
                  <a:schemeClr val="tx1">
                    <a:lumMod val="50000"/>
                    <a:lumOff val="50000"/>
                  </a:schemeClr>
                </a:solidFill>
              </a:rPr>
              <a:t>スペイン</a:t>
            </a:r>
          </a:p>
        </p:txBody>
      </p:sp>
      <p:sp>
        <p:nvSpPr>
          <p:cNvPr id="30" name="正方形/長方形 29">
            <a:extLst>
              <a:ext uri="{FF2B5EF4-FFF2-40B4-BE49-F238E27FC236}">
                <a16:creationId xmlns:a16="http://schemas.microsoft.com/office/drawing/2014/main" id="{2B9355AA-154B-6121-C7B3-ADBFF3B9473E}"/>
              </a:ext>
            </a:extLst>
          </p:cNvPr>
          <p:cNvSpPr>
            <a:spLocks noChangeArrowheads="1"/>
          </p:cNvSpPr>
          <p:nvPr/>
        </p:nvSpPr>
        <p:spPr bwMode="auto">
          <a:xfrm>
            <a:off x="6568969" y="6306543"/>
            <a:ext cx="4204284" cy="338554"/>
          </a:xfrm>
          <a:prstGeom prst="rect">
            <a:avLst/>
          </a:prstGeom>
          <a:noFill/>
          <a:ln w="9525">
            <a:noFill/>
            <a:miter lim="800000"/>
            <a:headEnd/>
            <a:tailEnd/>
          </a:ln>
        </p:spPr>
        <p:txBody>
          <a:bodyPr wrap="square">
            <a:spAutoFit/>
          </a:bodyPr>
          <a:lstStyle/>
          <a:p>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サッカー</a:t>
            </a:r>
            <a:r>
              <a:rPr lang="en-US" altLang="ja-JP" sz="800" dirty="0">
                <a:solidFill>
                  <a:schemeClr val="accent3"/>
                </a:solidFill>
                <a:latin typeface="メイリオ" panose="020B0604030504040204" pitchFamily="50" charset="-128"/>
                <a:ea typeface="メイリオ" panose="020B0604030504040204" pitchFamily="50" charset="-128"/>
              </a:rPr>
              <a:t>W</a:t>
            </a:r>
            <a:r>
              <a:rPr lang="ja-JP" altLang="en-US" sz="800" dirty="0">
                <a:solidFill>
                  <a:schemeClr val="accent3"/>
                </a:solidFill>
                <a:latin typeface="メイリオ" panose="020B0604030504040204" pitchFamily="50" charset="-128"/>
                <a:ea typeface="メイリオ" panose="020B0604030504040204" pitchFamily="50" charset="-128"/>
              </a:rPr>
              <a:t>杯カタール大会</a:t>
            </a:r>
            <a:r>
              <a:rPr lang="en-US" altLang="ja-JP" sz="800" dirty="0">
                <a:solidFill>
                  <a:schemeClr val="accent3"/>
                </a:solidFill>
                <a:latin typeface="メイリオ" panose="020B0604030504040204" pitchFamily="50" charset="-128"/>
                <a:ea typeface="メイリオ" panose="020B0604030504040204" pitchFamily="50" charset="-128"/>
              </a:rPr>
              <a:t>2023</a:t>
            </a:r>
          </a:p>
          <a:p>
            <a:r>
              <a:rPr lang="ja-JP" altLang="en-US" sz="800" dirty="0">
                <a:solidFill>
                  <a:schemeClr val="accent3"/>
                </a:solidFill>
                <a:latin typeface="メイリオ" panose="020B0604030504040204" pitchFamily="50" charset="-128"/>
                <a:ea typeface="メイリオ" panose="020B0604030504040204" pitchFamily="50" charset="-128"/>
              </a:rPr>
              <a:t>   調査時期：</a:t>
            </a:r>
            <a:r>
              <a:rPr lang="en-US" altLang="ja-JP" sz="800" dirty="0">
                <a:solidFill>
                  <a:schemeClr val="accent3"/>
                </a:solidFill>
                <a:latin typeface="メイリオ" panose="020B0604030504040204" pitchFamily="50" charset="-128"/>
                <a:ea typeface="メイリオ" panose="020B0604030504040204" pitchFamily="50" charset="-128"/>
              </a:rPr>
              <a:t>2022</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11</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a:t>
            </a:r>
          </a:p>
        </p:txBody>
      </p:sp>
      <p:sp>
        <p:nvSpPr>
          <p:cNvPr id="31" name="正方形/長方形 30">
            <a:extLst>
              <a:ext uri="{FF2B5EF4-FFF2-40B4-BE49-F238E27FC236}">
                <a16:creationId xmlns:a16="http://schemas.microsoft.com/office/drawing/2014/main" id="{842F2918-1223-14F7-8548-85A8DB37EC9A}"/>
              </a:ext>
            </a:extLst>
          </p:cNvPr>
          <p:cNvSpPr/>
          <p:nvPr/>
        </p:nvSpPr>
        <p:spPr>
          <a:xfrm>
            <a:off x="9435388" y="3447327"/>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50000"/>
                    <a:lumOff val="50000"/>
                  </a:schemeClr>
                </a:solidFill>
              </a:rPr>
              <a:t>▼日本 </a:t>
            </a:r>
            <a:r>
              <a:rPr kumimoji="1" lang="en-US" altLang="ja-JP" sz="1100" b="1" dirty="0">
                <a:solidFill>
                  <a:schemeClr val="tx1">
                    <a:lumMod val="50000"/>
                    <a:lumOff val="50000"/>
                  </a:schemeClr>
                </a:solidFill>
              </a:rPr>
              <a:t>vs</a:t>
            </a:r>
            <a:r>
              <a:rPr kumimoji="1" lang="ja-JP" altLang="en-US" sz="1100" b="1" dirty="0">
                <a:solidFill>
                  <a:schemeClr val="tx1">
                    <a:lumMod val="50000"/>
                    <a:lumOff val="50000"/>
                  </a:schemeClr>
                </a:solidFill>
              </a:rPr>
              <a:t>ドイツ</a:t>
            </a:r>
            <a:endParaRPr kumimoji="1" lang="en-US" altLang="ja-JP" sz="1100" b="1" dirty="0">
              <a:solidFill>
                <a:schemeClr val="tx1">
                  <a:lumMod val="50000"/>
                  <a:lumOff val="50000"/>
                </a:schemeClr>
              </a:solidFill>
            </a:endParaRPr>
          </a:p>
        </p:txBody>
      </p:sp>
      <p:sp>
        <p:nvSpPr>
          <p:cNvPr id="32" name="吹き出し: 円形 31">
            <a:extLst>
              <a:ext uri="{FF2B5EF4-FFF2-40B4-BE49-F238E27FC236}">
                <a16:creationId xmlns:a16="http://schemas.microsoft.com/office/drawing/2014/main" id="{6144CC7C-C310-506F-6879-A3532506A1E1}"/>
              </a:ext>
            </a:extLst>
          </p:cNvPr>
          <p:cNvSpPr/>
          <p:nvPr/>
        </p:nvSpPr>
        <p:spPr>
          <a:xfrm>
            <a:off x="6883603" y="5976518"/>
            <a:ext cx="672999" cy="336500"/>
          </a:xfrm>
          <a:prstGeom prst="wedgeEllipseCallout">
            <a:avLst>
              <a:gd name="adj1" fmla="val -42145"/>
              <a:gd name="adj2" fmla="val -95639"/>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3" name="吹き出し: 円形 32">
            <a:extLst>
              <a:ext uri="{FF2B5EF4-FFF2-40B4-BE49-F238E27FC236}">
                <a16:creationId xmlns:a16="http://schemas.microsoft.com/office/drawing/2014/main" id="{BCAF5849-1B2A-8C18-D052-55590878329B}"/>
              </a:ext>
            </a:extLst>
          </p:cNvPr>
          <p:cNvSpPr/>
          <p:nvPr/>
        </p:nvSpPr>
        <p:spPr>
          <a:xfrm>
            <a:off x="10027920" y="6045250"/>
            <a:ext cx="672999" cy="336500"/>
          </a:xfrm>
          <a:prstGeom prst="wedgeEllipseCallout">
            <a:avLst>
              <a:gd name="adj1" fmla="val -42145"/>
              <a:gd name="adj2" fmla="val -95639"/>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 name="テキスト ボックス 34">
            <a:extLst>
              <a:ext uri="{FF2B5EF4-FFF2-40B4-BE49-F238E27FC236}">
                <a16:creationId xmlns:a16="http://schemas.microsoft.com/office/drawing/2014/main" id="{BA752537-50B0-AD7F-27E4-36B3FB011BF5}"/>
              </a:ext>
            </a:extLst>
          </p:cNvPr>
          <p:cNvSpPr txBox="1"/>
          <p:nvPr/>
        </p:nvSpPr>
        <p:spPr>
          <a:xfrm>
            <a:off x="6865939" y="6021418"/>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sp>
        <p:nvSpPr>
          <p:cNvPr id="36" name="テキスト ボックス 35">
            <a:extLst>
              <a:ext uri="{FF2B5EF4-FFF2-40B4-BE49-F238E27FC236}">
                <a16:creationId xmlns:a16="http://schemas.microsoft.com/office/drawing/2014/main" id="{6E992679-78D1-01EA-95F5-7D07C5FEB711}"/>
              </a:ext>
            </a:extLst>
          </p:cNvPr>
          <p:cNvSpPr txBox="1"/>
          <p:nvPr/>
        </p:nvSpPr>
        <p:spPr>
          <a:xfrm>
            <a:off x="9988311" y="6097466"/>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spTree>
    <p:extLst>
      <p:ext uri="{BB962C8B-B14F-4D97-AF65-F5344CB8AC3E}">
        <p14:creationId xmlns:p14="http://schemas.microsoft.com/office/powerpoint/2010/main" val="3518235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3B436350-2756-36D4-ABC2-98D3A4E904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1387" y="4577208"/>
            <a:ext cx="1070180" cy="668706"/>
          </a:xfrm>
          <a:prstGeom prst="rect">
            <a:avLst/>
          </a:prstGeom>
        </p:spPr>
      </p:pic>
      <p:pic>
        <p:nvPicPr>
          <p:cNvPr id="15" name="図 14">
            <a:extLst>
              <a:ext uri="{FF2B5EF4-FFF2-40B4-BE49-F238E27FC236}">
                <a16:creationId xmlns:a16="http://schemas.microsoft.com/office/drawing/2014/main" id="{E1B99E61-204D-6FEC-5AEC-FDE7B07AE0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138369">
            <a:off x="5358607" y="5249630"/>
            <a:ext cx="776695" cy="776691"/>
          </a:xfrm>
          <a:prstGeom prst="rect">
            <a:avLst/>
          </a:prstGeom>
        </p:spPr>
      </p:pic>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スポーツ報道特集のユーザー利用傾向</a:t>
            </a:r>
          </a:p>
        </p:txBody>
      </p:sp>
      <p:graphicFrame>
        <p:nvGraphicFramePr>
          <p:cNvPr id="3" name="グラフ 2">
            <a:extLst>
              <a:ext uri="{FF2B5EF4-FFF2-40B4-BE49-F238E27FC236}">
                <a16:creationId xmlns:a16="http://schemas.microsoft.com/office/drawing/2014/main" id="{70E4743E-C98B-7261-35D7-ACD3B3C8E230}"/>
              </a:ext>
            </a:extLst>
          </p:cNvPr>
          <p:cNvGraphicFramePr/>
          <p:nvPr>
            <p:extLst>
              <p:ext uri="{D42A27DB-BD31-4B8C-83A1-F6EECF244321}">
                <p14:modId xmlns:p14="http://schemas.microsoft.com/office/powerpoint/2010/main" val="214332090"/>
              </p:ext>
            </p:extLst>
          </p:nvPr>
        </p:nvGraphicFramePr>
        <p:xfrm>
          <a:off x="604562" y="2553469"/>
          <a:ext cx="2802718" cy="2372608"/>
        </p:xfrm>
        <a:graphic>
          <a:graphicData uri="http://schemas.openxmlformats.org/drawingml/2006/chart">
            <c:chart xmlns:c="http://schemas.openxmlformats.org/drawingml/2006/chart" xmlns:r="http://schemas.openxmlformats.org/officeDocument/2006/relationships" r:id="rId5"/>
          </a:graphicData>
        </a:graphic>
      </p:graphicFrame>
      <p:sp>
        <p:nvSpPr>
          <p:cNvPr id="6" name="正方形/長方形 5">
            <a:extLst>
              <a:ext uri="{FF2B5EF4-FFF2-40B4-BE49-F238E27FC236}">
                <a16:creationId xmlns:a16="http://schemas.microsoft.com/office/drawing/2014/main" id="{9C3815E2-E601-2AA3-9938-CFB680E59120}"/>
              </a:ext>
            </a:extLst>
          </p:cNvPr>
          <p:cNvSpPr>
            <a:spLocks noChangeArrowheads="1"/>
          </p:cNvSpPr>
          <p:nvPr/>
        </p:nvSpPr>
        <p:spPr bwMode="auto">
          <a:xfrm>
            <a:off x="3828883" y="3166824"/>
            <a:ext cx="1980373" cy="338554"/>
          </a:xfrm>
          <a:prstGeom prst="rect">
            <a:avLst/>
          </a:prstGeom>
          <a:noFill/>
          <a:ln w="9525">
            <a:noFill/>
            <a:miter lim="800000"/>
            <a:headEnd/>
            <a:tailEnd/>
          </a:ln>
        </p:spPr>
        <p:txBody>
          <a:bodyPr wrap="square">
            <a:spAutoFit/>
          </a:bodyPr>
          <a:lstStyle/>
          <a:p>
            <a:pPr eaLnBrk="0" hangingPunct="0"/>
            <a:r>
              <a:rPr kumimoji="0" lang="ja-JP" altLang="en-US" sz="1600" b="1" dirty="0">
                <a:solidFill>
                  <a:schemeClr val="accent3"/>
                </a:solidFill>
                <a:latin typeface="メイリオ" panose="020B0604030504040204" pitchFamily="50" charset="-128"/>
                <a:ea typeface="メイリオ" panose="020B0604030504040204" pitchFamily="50" charset="-128"/>
              </a:rPr>
              <a:t>▼特集に満足した</a:t>
            </a:r>
          </a:p>
        </p:txBody>
      </p:sp>
      <p:sp>
        <p:nvSpPr>
          <p:cNvPr id="7" name="Text Box 5">
            <a:extLst>
              <a:ext uri="{FF2B5EF4-FFF2-40B4-BE49-F238E27FC236}">
                <a16:creationId xmlns:a16="http://schemas.microsoft.com/office/drawing/2014/main" id="{A793DDB7-9C99-6EE5-30A0-F745BCBE86E7}"/>
              </a:ext>
            </a:extLst>
          </p:cNvPr>
          <p:cNvSpPr txBox="1">
            <a:spLocks noChangeArrowheads="1"/>
          </p:cNvSpPr>
          <p:nvPr/>
        </p:nvSpPr>
        <p:spPr bwMode="auto">
          <a:xfrm>
            <a:off x="1403117" y="3304870"/>
            <a:ext cx="1568640" cy="923330"/>
          </a:xfrm>
          <a:prstGeom prst="rect">
            <a:avLst/>
          </a:prstGeom>
          <a:noFill/>
          <a:ln w="9525">
            <a:noFill/>
            <a:miter lim="800000"/>
            <a:headEnd/>
            <a:tailEnd/>
          </a:ln>
        </p:spPr>
        <p:txBody>
          <a:bodyPr wrap="square">
            <a:spAutoFit/>
          </a:bodyPr>
          <a:lstStyle/>
          <a:p>
            <a:r>
              <a:rPr lang="en-US" altLang="ja-JP" sz="5400" b="1" dirty="0">
                <a:solidFill>
                  <a:srgbClr val="C00000"/>
                </a:solidFill>
                <a:latin typeface="メイリオ" panose="020B0604030504040204" pitchFamily="50" charset="-128"/>
                <a:ea typeface="メイリオ" panose="020B0604030504040204" pitchFamily="50" charset="-128"/>
              </a:rPr>
              <a:t>72</a:t>
            </a:r>
            <a:r>
              <a:rPr lang="en-US" altLang="ja-JP" sz="2400" b="1" dirty="0">
                <a:solidFill>
                  <a:srgbClr val="C00000"/>
                </a:solidFill>
                <a:latin typeface="メイリオ" panose="020B0604030504040204" pitchFamily="50" charset="-128"/>
                <a:ea typeface="メイリオ" panose="020B0604030504040204" pitchFamily="50" charset="-128"/>
              </a:rPr>
              <a:t>%</a:t>
            </a:r>
            <a:endParaRPr lang="en-US" altLang="ja-JP" sz="2400" dirty="0">
              <a:solidFill>
                <a:srgbClr val="C00000"/>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CB0B93F4-C244-9A11-A439-C58BE2ABCCD0}"/>
              </a:ext>
            </a:extLst>
          </p:cNvPr>
          <p:cNvSpPr>
            <a:spLocks noChangeArrowheads="1"/>
          </p:cNvSpPr>
          <p:nvPr/>
        </p:nvSpPr>
        <p:spPr bwMode="auto">
          <a:xfrm>
            <a:off x="947738" y="2385405"/>
            <a:ext cx="4004490" cy="338554"/>
          </a:xfrm>
          <a:prstGeom prst="rect">
            <a:avLst/>
          </a:prstGeom>
          <a:noFill/>
          <a:ln w="9525">
            <a:noFill/>
            <a:miter lim="800000"/>
            <a:headEnd/>
            <a:tailEnd/>
          </a:ln>
        </p:spPr>
        <p:txBody>
          <a:bodyPr wrap="square">
            <a:spAutoFit/>
          </a:bodyPr>
          <a:lstStyle/>
          <a:p>
            <a:pPr eaLnBrk="0" hangingPunct="0"/>
            <a:r>
              <a:rPr kumimoji="0" lang="ja-JP" altLang="en-US" sz="1600" b="1" dirty="0">
                <a:solidFill>
                  <a:schemeClr val="accent3"/>
                </a:solidFill>
                <a:latin typeface="メイリオ" panose="020B0604030504040204" pitchFamily="50" charset="-128"/>
                <a:ea typeface="メイリオ" panose="020B0604030504040204" pitchFamily="50" charset="-128"/>
              </a:rPr>
              <a:t>▼特集を毎日閲覧した</a:t>
            </a:r>
            <a:endParaRPr kumimoji="0" lang="en-US" altLang="ja-JP" sz="1600" b="1" dirty="0">
              <a:solidFill>
                <a:schemeClr val="accent3"/>
              </a:solidFill>
              <a:latin typeface="メイリオ" panose="020B0604030504040204" pitchFamily="50" charset="-128"/>
              <a:ea typeface="メイリオ" panose="020B0604030504040204" pitchFamily="50" charset="-128"/>
            </a:endParaRPr>
          </a:p>
        </p:txBody>
      </p:sp>
      <p:graphicFrame>
        <p:nvGraphicFramePr>
          <p:cNvPr id="9" name="グラフ 8">
            <a:extLst>
              <a:ext uri="{FF2B5EF4-FFF2-40B4-BE49-F238E27FC236}">
                <a16:creationId xmlns:a16="http://schemas.microsoft.com/office/drawing/2014/main" id="{AADDA9D8-8C1B-1AAE-79D0-DA25A589B584}"/>
              </a:ext>
            </a:extLst>
          </p:cNvPr>
          <p:cNvGraphicFramePr/>
          <p:nvPr>
            <p:extLst>
              <p:ext uri="{D42A27DB-BD31-4B8C-83A1-F6EECF244321}">
                <p14:modId xmlns:p14="http://schemas.microsoft.com/office/powerpoint/2010/main" val="803231532"/>
              </p:ext>
            </p:extLst>
          </p:nvPr>
        </p:nvGraphicFramePr>
        <p:xfrm>
          <a:off x="3418742" y="3439274"/>
          <a:ext cx="2802718" cy="2372608"/>
        </p:xfrm>
        <a:graphic>
          <a:graphicData uri="http://schemas.openxmlformats.org/drawingml/2006/chart">
            <c:chart xmlns:c="http://schemas.openxmlformats.org/drawingml/2006/chart" xmlns:r="http://schemas.openxmlformats.org/officeDocument/2006/relationships" r:id="rId6"/>
          </a:graphicData>
        </a:graphic>
      </p:graphicFrame>
      <p:sp>
        <p:nvSpPr>
          <p:cNvPr id="10" name="Text Box 5">
            <a:extLst>
              <a:ext uri="{FF2B5EF4-FFF2-40B4-BE49-F238E27FC236}">
                <a16:creationId xmlns:a16="http://schemas.microsoft.com/office/drawing/2014/main" id="{062427F3-136D-DE90-41F4-F4BCF8DC88F3}"/>
              </a:ext>
            </a:extLst>
          </p:cNvPr>
          <p:cNvSpPr txBox="1">
            <a:spLocks noChangeArrowheads="1"/>
          </p:cNvSpPr>
          <p:nvPr/>
        </p:nvSpPr>
        <p:spPr bwMode="auto">
          <a:xfrm>
            <a:off x="4174571" y="4248458"/>
            <a:ext cx="1568640" cy="923330"/>
          </a:xfrm>
          <a:prstGeom prst="rect">
            <a:avLst/>
          </a:prstGeom>
          <a:noFill/>
          <a:ln w="9525">
            <a:noFill/>
            <a:miter lim="800000"/>
            <a:headEnd/>
            <a:tailEnd/>
          </a:ln>
        </p:spPr>
        <p:txBody>
          <a:bodyPr wrap="square">
            <a:spAutoFit/>
          </a:bodyPr>
          <a:lstStyle/>
          <a:p>
            <a:r>
              <a:rPr lang="en-US" altLang="ja-JP" sz="5400" b="1" dirty="0">
                <a:solidFill>
                  <a:srgbClr val="C00000"/>
                </a:solidFill>
                <a:latin typeface="メイリオ" panose="020B0604030504040204" pitchFamily="50" charset="-128"/>
                <a:ea typeface="メイリオ" panose="020B0604030504040204" pitchFamily="50" charset="-128"/>
              </a:rPr>
              <a:t>71</a:t>
            </a:r>
            <a:r>
              <a:rPr lang="en-US" altLang="ja-JP" sz="2400" b="1" dirty="0">
                <a:solidFill>
                  <a:srgbClr val="C00000"/>
                </a:solidFill>
                <a:latin typeface="メイリオ" panose="020B0604030504040204" pitchFamily="50" charset="-128"/>
                <a:ea typeface="メイリオ" panose="020B0604030504040204" pitchFamily="50" charset="-128"/>
              </a:rPr>
              <a:t>%</a:t>
            </a:r>
            <a:endParaRPr lang="en-US" altLang="ja-JP" sz="2400" dirty="0">
              <a:solidFill>
                <a:srgbClr val="C00000"/>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60201195-0604-CA39-EABA-7F575E44FEBD}"/>
              </a:ext>
            </a:extLst>
          </p:cNvPr>
          <p:cNvSpPr txBox="1"/>
          <p:nvPr/>
        </p:nvSpPr>
        <p:spPr>
          <a:xfrm>
            <a:off x="743560" y="1182944"/>
            <a:ext cx="10694724" cy="646331"/>
          </a:xfrm>
          <a:prstGeom prst="rect">
            <a:avLst/>
          </a:prstGeom>
          <a:noFill/>
        </p:spPr>
        <p:txBody>
          <a:bodyPr wrap="square">
            <a:spAutoFit/>
          </a:bodyPr>
          <a:lstStyle/>
          <a:p>
            <a:pPr algn="ctr"/>
            <a:r>
              <a:rPr lang="ja-JP" altLang="en-US" dirty="0">
                <a:solidFill>
                  <a:schemeClr val="accent3"/>
                </a:solidFill>
                <a:latin typeface="Meiryo" panose="020B0604030504040204" pitchFamily="34" charset="-128"/>
                <a:ea typeface="Meiryo" panose="020B0604030504040204" pitchFamily="34" charset="-128"/>
              </a:rPr>
              <a:t>利用シーンとして試合速報やニュースの確認が多く、</a:t>
            </a:r>
          </a:p>
          <a:p>
            <a:pPr algn="ctr"/>
            <a:r>
              <a:rPr lang="ja-JP" altLang="en-US" b="1" dirty="0">
                <a:solidFill>
                  <a:schemeClr val="accent3"/>
                </a:solidFill>
                <a:latin typeface="メイリオ" panose="020B0604030504040204" pitchFamily="50" charset="-128"/>
                <a:ea typeface="メイリオ" panose="020B0604030504040204" pitchFamily="50" charset="-128"/>
              </a:rPr>
              <a:t>ユーザーが求める情報が集約されてるため満足度が高く、使用頻度も高い傾向</a:t>
            </a:r>
            <a:endParaRPr lang="ja-JP" altLang="en-US" b="1" i="1" dirty="0">
              <a:solidFill>
                <a:schemeClr val="accent3"/>
              </a:solidFill>
              <a:latin typeface="メイリオ" panose="020B0604030504040204" pitchFamily="50" charset="-128"/>
              <a:ea typeface="メイリオ" panose="020B0604030504040204" pitchFamily="50" charset="-128"/>
            </a:endParaRPr>
          </a:p>
        </p:txBody>
      </p:sp>
      <p:grpSp>
        <p:nvGrpSpPr>
          <p:cNvPr id="4" name="グループ化 3">
            <a:extLst>
              <a:ext uri="{FF2B5EF4-FFF2-40B4-BE49-F238E27FC236}">
                <a16:creationId xmlns:a16="http://schemas.microsoft.com/office/drawing/2014/main" id="{0CC92485-5C17-8BF8-2F63-18A025555441}"/>
              </a:ext>
            </a:extLst>
          </p:cNvPr>
          <p:cNvGrpSpPr/>
          <p:nvPr/>
        </p:nvGrpSpPr>
        <p:grpSpPr>
          <a:xfrm>
            <a:off x="743560" y="1842040"/>
            <a:ext cx="10737700" cy="110010"/>
            <a:chOff x="665684" y="2157983"/>
            <a:chExt cx="10737700" cy="110010"/>
          </a:xfrm>
        </p:grpSpPr>
        <p:sp>
          <p:nvSpPr>
            <p:cNvPr id="5" name="フローチャート: 処理 4">
              <a:extLst>
                <a:ext uri="{FF2B5EF4-FFF2-40B4-BE49-F238E27FC236}">
                  <a16:creationId xmlns:a16="http://schemas.microsoft.com/office/drawing/2014/main" id="{1F6772C8-13B7-CF8B-4F85-C60318EED392}"/>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ローチャート: 処理 10">
              <a:extLst>
                <a:ext uri="{FF2B5EF4-FFF2-40B4-BE49-F238E27FC236}">
                  <a16:creationId xmlns:a16="http://schemas.microsoft.com/office/drawing/2014/main" id="{2D33DE53-3E8B-8699-1FCB-BF3BE78280B9}"/>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平行四辺形 11">
              <a:extLst>
                <a:ext uri="{FF2B5EF4-FFF2-40B4-BE49-F238E27FC236}">
                  <a16:creationId xmlns:a16="http://schemas.microsoft.com/office/drawing/2014/main" id="{5B014CF6-75B8-3E10-7F2B-99227E921DEB}"/>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35" name="図 34">
            <a:extLst>
              <a:ext uri="{FF2B5EF4-FFF2-40B4-BE49-F238E27FC236}">
                <a16:creationId xmlns:a16="http://schemas.microsoft.com/office/drawing/2014/main" id="{8C778D53-8686-E88D-72C5-DECFA321B966}"/>
              </a:ext>
            </a:extLst>
          </p:cNvPr>
          <p:cNvPicPr>
            <a:picLocks noChangeAspect="1"/>
          </p:cNvPicPr>
          <p:nvPr/>
        </p:nvPicPr>
        <p:blipFill rotWithShape="1">
          <a:blip r:embed="rId7">
            <a:alphaModFix amt="20000"/>
          </a:blip>
          <a:srcRect t="13149" r="792" b="16731"/>
          <a:stretch/>
        </p:blipFill>
        <p:spPr>
          <a:xfrm>
            <a:off x="6565991" y="3267652"/>
            <a:ext cx="5016393" cy="2652410"/>
          </a:xfrm>
          <a:prstGeom prst="rect">
            <a:avLst/>
          </a:prstGeom>
        </p:spPr>
      </p:pic>
      <p:sp>
        <p:nvSpPr>
          <p:cNvPr id="36" name="角丸四角形吹き出し 50">
            <a:extLst>
              <a:ext uri="{FF2B5EF4-FFF2-40B4-BE49-F238E27FC236}">
                <a16:creationId xmlns:a16="http://schemas.microsoft.com/office/drawing/2014/main" id="{4A041245-9D43-8F60-1B97-1BFF749AE295}"/>
              </a:ext>
            </a:extLst>
          </p:cNvPr>
          <p:cNvSpPr/>
          <p:nvPr/>
        </p:nvSpPr>
        <p:spPr>
          <a:xfrm>
            <a:off x="6905327" y="3136697"/>
            <a:ext cx="2746776" cy="669220"/>
          </a:xfrm>
          <a:prstGeom prst="wedgeRoundRectCallout">
            <a:avLst>
              <a:gd name="adj1" fmla="val 21604"/>
              <a:gd name="adj2" fmla="val 30536"/>
              <a:gd name="adj3" fmla="val 16667"/>
            </a:avLst>
          </a:prstGeom>
          <a:solidFill>
            <a:schemeClr val="accent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nSpc>
                <a:spcPct val="120000"/>
              </a:lnSpc>
              <a:defRPr/>
            </a:pPr>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試合状況が気になる！速報がきた。</a:t>
            </a:r>
            <a:endParaRPr lang="en-US" altLang="ja-JP"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7" name="角丸四角形吹き出し 51">
            <a:extLst>
              <a:ext uri="{FF2B5EF4-FFF2-40B4-BE49-F238E27FC236}">
                <a16:creationId xmlns:a16="http://schemas.microsoft.com/office/drawing/2014/main" id="{31ACE54B-94EC-A572-752D-39FB0C5E9DF7}"/>
              </a:ext>
            </a:extLst>
          </p:cNvPr>
          <p:cNvSpPr/>
          <p:nvPr/>
        </p:nvSpPr>
        <p:spPr>
          <a:xfrm>
            <a:off x="9633476" y="4108867"/>
            <a:ext cx="1886680" cy="669220"/>
          </a:xfrm>
          <a:prstGeom prst="wedgeRoundRectCallout">
            <a:avLst>
              <a:gd name="adj1" fmla="val 41086"/>
              <a:gd name="adj2" fmla="val 42327"/>
              <a:gd name="adj3" fmla="val 16667"/>
            </a:avLst>
          </a:prstGeom>
          <a:solidFill>
            <a:schemeClr val="accent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nSpc>
                <a:spcPct val="120000"/>
              </a:lnSpc>
              <a:defRPr/>
            </a:pPr>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ライブ配信を見ながら、日本を応援。</a:t>
            </a:r>
            <a:endParaRPr lang="en-US" altLang="ja-JP"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8" name="角丸四角形吹き出し 52">
            <a:extLst>
              <a:ext uri="{FF2B5EF4-FFF2-40B4-BE49-F238E27FC236}">
                <a16:creationId xmlns:a16="http://schemas.microsoft.com/office/drawing/2014/main" id="{D333E811-648D-E6AE-3071-7141DB1D4EE6}"/>
              </a:ext>
            </a:extLst>
          </p:cNvPr>
          <p:cNvSpPr/>
          <p:nvPr/>
        </p:nvSpPr>
        <p:spPr>
          <a:xfrm>
            <a:off x="9746702" y="3224021"/>
            <a:ext cx="1888546" cy="796372"/>
          </a:xfrm>
          <a:prstGeom prst="wedgeRoundRectCallout">
            <a:avLst>
              <a:gd name="adj1" fmla="val -19984"/>
              <a:gd name="adj2" fmla="val 42527"/>
              <a:gd name="adj3" fmla="val 16667"/>
            </a:avLst>
          </a:prstGeom>
          <a:solidFill>
            <a:schemeClr val="accent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nSpc>
                <a:spcPct val="120000"/>
              </a:lnSpc>
              <a:defRPr/>
            </a:pPr>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今日の対戦情報を確認。過去の対戦結果はどうだったかな。</a:t>
            </a:r>
          </a:p>
        </p:txBody>
      </p:sp>
      <p:sp>
        <p:nvSpPr>
          <p:cNvPr id="39" name="角丸四角形吹き出し 54">
            <a:extLst>
              <a:ext uri="{FF2B5EF4-FFF2-40B4-BE49-F238E27FC236}">
                <a16:creationId xmlns:a16="http://schemas.microsoft.com/office/drawing/2014/main" id="{5C941770-DCC2-9EEF-8A98-E9F42326B55E}"/>
              </a:ext>
            </a:extLst>
          </p:cNvPr>
          <p:cNvSpPr/>
          <p:nvPr/>
        </p:nvSpPr>
        <p:spPr>
          <a:xfrm>
            <a:off x="7864149" y="4868232"/>
            <a:ext cx="2119718" cy="669220"/>
          </a:xfrm>
          <a:prstGeom prst="wedgeRoundRectCallout">
            <a:avLst>
              <a:gd name="adj1" fmla="val 11752"/>
              <a:gd name="adj2" fmla="val -39619"/>
              <a:gd name="adj3" fmla="val 16667"/>
            </a:avLst>
          </a:prstGeom>
          <a:solidFill>
            <a:schemeClr val="accent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nSpc>
                <a:spcPct val="120000"/>
              </a:lnSpc>
              <a:defRPr/>
            </a:pPr>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これから開催される試合の</a:t>
            </a:r>
            <a:endParaRPr lang="en-US" altLang="ja-JP"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スケジュールの確認を。</a:t>
            </a:r>
          </a:p>
        </p:txBody>
      </p:sp>
      <p:sp>
        <p:nvSpPr>
          <p:cNvPr id="40" name="角丸四角形吹き出し 49">
            <a:extLst>
              <a:ext uri="{FF2B5EF4-FFF2-40B4-BE49-F238E27FC236}">
                <a16:creationId xmlns:a16="http://schemas.microsoft.com/office/drawing/2014/main" id="{718CE7F3-6C16-0078-7640-947C0808CA1D}"/>
              </a:ext>
            </a:extLst>
          </p:cNvPr>
          <p:cNvSpPr/>
          <p:nvPr/>
        </p:nvSpPr>
        <p:spPr>
          <a:xfrm>
            <a:off x="6240463" y="3888575"/>
            <a:ext cx="1926237" cy="841775"/>
          </a:xfrm>
          <a:prstGeom prst="wedgeRoundRectCallout">
            <a:avLst>
              <a:gd name="adj1" fmla="val 41895"/>
              <a:gd name="adj2" fmla="val 5819"/>
              <a:gd name="adj3" fmla="val 16667"/>
            </a:avLst>
          </a:prstGeom>
          <a:solidFill>
            <a:schemeClr val="accent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nSpc>
                <a:spcPct val="120000"/>
              </a:lnSpc>
              <a:defRPr/>
            </a:pPr>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勤務時間前に応援している選手のコラムを見てみよう。</a:t>
            </a:r>
            <a:endParaRPr lang="en-US" altLang="ja-JP" sz="12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1" name="四角形: 上の 2 つの角を丸める 40">
            <a:extLst>
              <a:ext uri="{FF2B5EF4-FFF2-40B4-BE49-F238E27FC236}">
                <a16:creationId xmlns:a16="http://schemas.microsoft.com/office/drawing/2014/main" id="{D799BF07-05C2-6AF9-5B7B-5E2EA693FADA}"/>
              </a:ext>
            </a:extLst>
          </p:cNvPr>
          <p:cNvSpPr/>
          <p:nvPr/>
        </p:nvSpPr>
        <p:spPr>
          <a:xfrm>
            <a:off x="7112597" y="2280586"/>
            <a:ext cx="4032000" cy="591705"/>
          </a:xfrm>
          <a:prstGeom prst="round2SameRect">
            <a:avLst>
              <a:gd name="adj1" fmla="val 50000"/>
              <a:gd name="adj2" fmla="val 5000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400" b="1" i="0" u="none" strike="noStrike" kern="0" cap="none" spc="200" normalizeH="0" baseline="0" noProof="0" dirty="0">
              <a:ln>
                <a:noFill/>
              </a:ln>
              <a:solidFill>
                <a:srgbClr val="212121"/>
              </a:solidFill>
              <a:effectLst/>
              <a:uLnTx/>
              <a:uFillTx/>
              <a:latin typeface="游ゴシック" panose="020B0400000000000000" pitchFamily="50" charset="-128"/>
              <a:ea typeface="游ゴシック" panose="020B0400000000000000" pitchFamily="50" charset="-128"/>
            </a:endParaRPr>
          </a:p>
        </p:txBody>
      </p:sp>
      <p:sp>
        <p:nvSpPr>
          <p:cNvPr id="42" name="テキスト ボックス 41">
            <a:extLst>
              <a:ext uri="{FF2B5EF4-FFF2-40B4-BE49-F238E27FC236}">
                <a16:creationId xmlns:a16="http://schemas.microsoft.com/office/drawing/2014/main" id="{316E45F9-4B2C-0857-3596-3ECDF49FF3AC}"/>
              </a:ext>
            </a:extLst>
          </p:cNvPr>
          <p:cNvSpPr txBox="1"/>
          <p:nvPr/>
        </p:nvSpPr>
        <p:spPr>
          <a:xfrm>
            <a:off x="6358299" y="2399629"/>
            <a:ext cx="5538753" cy="369332"/>
          </a:xfrm>
          <a:prstGeom prst="rect">
            <a:avLst/>
          </a:prstGeom>
          <a:noFill/>
        </p:spPr>
        <p:txBody>
          <a:bodyPr wrap="square" rtlCol="0">
            <a:spAutoFit/>
          </a:bodyPr>
          <a:lstStyle/>
          <a:p>
            <a:pPr algn="ctr"/>
            <a:r>
              <a:rPr kumimoji="1" lang="ja-JP" altLang="en-US" b="1" dirty="0">
                <a:solidFill>
                  <a:schemeClr val="accent3"/>
                </a:solidFill>
                <a:latin typeface="メイリオ" panose="020B0604030504040204" pitchFamily="50" charset="-128"/>
                <a:ea typeface="メイリオ" panose="020B0604030504040204" pitchFamily="50" charset="-128"/>
              </a:rPr>
              <a:t>利用シーン</a:t>
            </a:r>
          </a:p>
        </p:txBody>
      </p:sp>
      <p:sp>
        <p:nvSpPr>
          <p:cNvPr id="43" name="正方形/長方形 42">
            <a:extLst>
              <a:ext uri="{FF2B5EF4-FFF2-40B4-BE49-F238E27FC236}">
                <a16:creationId xmlns:a16="http://schemas.microsoft.com/office/drawing/2014/main" id="{2ADF86B6-D185-13D3-CC2A-3AECBC9A4332}"/>
              </a:ext>
            </a:extLst>
          </p:cNvPr>
          <p:cNvSpPr>
            <a:spLocks noChangeArrowheads="1"/>
          </p:cNvSpPr>
          <p:nvPr/>
        </p:nvSpPr>
        <p:spPr bwMode="auto">
          <a:xfrm>
            <a:off x="855799" y="6043196"/>
            <a:ext cx="4204284" cy="338554"/>
          </a:xfrm>
          <a:prstGeom prst="rect">
            <a:avLst/>
          </a:prstGeom>
          <a:noFill/>
          <a:ln w="9525">
            <a:noFill/>
            <a:miter lim="800000"/>
            <a:headEnd/>
            <a:tailEnd/>
          </a:ln>
        </p:spPr>
        <p:txBody>
          <a:bodyPr wrap="square">
            <a:spAutoFit/>
          </a:bodyPr>
          <a:lstStyle/>
          <a:p>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a:t>
            </a:r>
            <a:r>
              <a:rPr lang="zh-TW" altLang="en-US" sz="800" dirty="0">
                <a:solidFill>
                  <a:schemeClr val="accent3"/>
                </a:solidFill>
                <a:latin typeface="メイリオ" panose="020B0604030504040204" pitchFamily="50" charset="-128"/>
                <a:ea typeface="メイリオ" panose="020B0604030504040204" pitchFamily="50" charset="-128"/>
              </a:rPr>
              <a:t>東京</a:t>
            </a:r>
            <a:r>
              <a:rPr lang="en-US" altLang="zh-TW" sz="800" dirty="0">
                <a:solidFill>
                  <a:schemeClr val="accent3"/>
                </a:solidFill>
                <a:latin typeface="メイリオ" panose="020B0604030504040204" pitchFamily="50" charset="-128"/>
                <a:ea typeface="メイリオ" panose="020B0604030504040204" pitchFamily="50" charset="-128"/>
              </a:rPr>
              <a:t>2020</a:t>
            </a:r>
            <a:r>
              <a:rPr lang="zh-TW" altLang="en-US" sz="800" dirty="0">
                <a:solidFill>
                  <a:schemeClr val="accent3"/>
                </a:solidFill>
                <a:latin typeface="メイリオ" panose="020B0604030504040204" pitchFamily="50" charset="-128"/>
                <a:ea typeface="メイリオ" panose="020B0604030504040204" pitchFamily="50" charset="-128"/>
              </a:rPr>
              <a:t>報道特集</a:t>
            </a:r>
            <a:r>
              <a:rPr lang="ja-JP" altLang="en-US" sz="800" dirty="0">
                <a:solidFill>
                  <a:schemeClr val="accent3"/>
                </a:solidFill>
                <a:latin typeface="メイリオ" panose="020B0604030504040204" pitchFamily="50" charset="-128"/>
                <a:ea typeface="メイリオ" panose="020B0604030504040204" pitchFamily="50" charset="-128"/>
              </a:rPr>
              <a:t>閲覧者を対象にアンケート</a:t>
            </a:r>
            <a:endParaRPr lang="en-US" altLang="ja-JP" sz="800" dirty="0">
              <a:solidFill>
                <a:schemeClr val="accent3"/>
              </a:solidFill>
              <a:latin typeface="メイリオ" panose="020B0604030504040204" pitchFamily="50" charset="-128"/>
              <a:ea typeface="メイリオ" panose="020B0604030504040204" pitchFamily="50" charset="-128"/>
            </a:endParaRPr>
          </a:p>
          <a:p>
            <a:r>
              <a:rPr lang="ja-JP" altLang="en-US" sz="800" dirty="0">
                <a:solidFill>
                  <a:schemeClr val="accent3"/>
                </a:solidFill>
                <a:latin typeface="メイリオ" panose="020B0604030504040204" pitchFamily="50" charset="-128"/>
                <a:ea typeface="メイリオ" panose="020B0604030504040204" pitchFamily="50" charset="-128"/>
              </a:rPr>
              <a:t>   調査時期：</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8</a:t>
            </a:r>
            <a:r>
              <a:rPr lang="ja-JP" altLang="en-US" sz="800" dirty="0">
                <a:solidFill>
                  <a:schemeClr val="accent3"/>
                </a:solidFill>
                <a:latin typeface="メイリオ" panose="020B0604030504040204" pitchFamily="50" charset="-128"/>
                <a:ea typeface="メイリオ" panose="020B0604030504040204" pitchFamily="50" charset="-128"/>
              </a:rPr>
              <a:t>月 </a:t>
            </a:r>
            <a:r>
              <a:rPr lang="en-US" altLang="ja-JP" sz="800" dirty="0">
                <a:solidFill>
                  <a:schemeClr val="accent3"/>
                </a:solidFill>
                <a:latin typeface="メイリオ" panose="020B0604030504040204" pitchFamily="50" charset="-128"/>
                <a:ea typeface="メイリオ" panose="020B0604030504040204" pitchFamily="50" charset="-128"/>
              </a:rPr>
              <a:t>(n</a:t>
            </a:r>
            <a:r>
              <a:rPr lang="ja-JP" altLang="en-US" sz="800" dirty="0">
                <a:solidFill>
                  <a:schemeClr val="accent3"/>
                </a:solidFill>
                <a:latin typeface="メイリオ" panose="020B0604030504040204" pitchFamily="50" charset="-128"/>
                <a:ea typeface="メイリオ" panose="020B0604030504040204" pitchFamily="50" charset="-128"/>
              </a:rPr>
              <a:t>＝</a:t>
            </a:r>
            <a:r>
              <a:rPr lang="en-US" altLang="ja-JP" sz="800" dirty="0">
                <a:solidFill>
                  <a:schemeClr val="accent3"/>
                </a:solidFill>
                <a:latin typeface="メイリオ" panose="020B0604030504040204" pitchFamily="50" charset="-128"/>
                <a:ea typeface="メイリオ" panose="020B0604030504040204" pitchFamily="50" charset="-128"/>
              </a:rPr>
              <a:t>548</a:t>
            </a:r>
            <a:r>
              <a:rPr lang="ja-JP" altLang="en-US" sz="800" dirty="0">
                <a:solidFill>
                  <a:schemeClr val="accent3"/>
                </a:solidFill>
                <a:latin typeface="メイリオ" panose="020B0604030504040204" pitchFamily="50" charset="-128"/>
                <a:ea typeface="メイリオ" panose="020B0604030504040204" pitchFamily="50" charset="-128"/>
              </a:rPr>
              <a:t>人</a:t>
            </a:r>
            <a:r>
              <a:rPr lang="en-US" altLang="ja-JP" sz="800" dirty="0">
                <a:solidFill>
                  <a:schemeClr val="accent3"/>
                </a:solidFill>
                <a:latin typeface="メイリオ" panose="020B0604030504040204" pitchFamily="50" charset="-128"/>
                <a:ea typeface="メイリオ" panose="020B0604030504040204" pitchFamily="50" charset="-128"/>
              </a:rPr>
              <a:t>)</a:t>
            </a:r>
            <a:endParaRPr lang="ja-JP" altLang="en-US" sz="800" dirty="0">
              <a:solidFill>
                <a:schemeClr val="accent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041802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276202A-247C-9B8D-3061-38DB4F0AD0BB}"/>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FB559E4A-00DE-466E-C00A-55C8164C3AA7}"/>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5" name="テキスト プレースホルダー 4">
            <a:extLst>
              <a:ext uri="{FF2B5EF4-FFF2-40B4-BE49-F238E27FC236}">
                <a16:creationId xmlns:a16="http://schemas.microsoft.com/office/drawing/2014/main" id="{F7BB2724-FBD2-6E66-550D-1FAF6DB2A1F0}"/>
              </a:ext>
            </a:extLst>
          </p:cNvPr>
          <p:cNvSpPr>
            <a:spLocks noGrp="1"/>
          </p:cNvSpPr>
          <p:nvPr>
            <p:ph type="body" sz="quarter" idx="19"/>
          </p:nvPr>
        </p:nvSpPr>
        <p:spPr>
          <a:xfrm>
            <a:off x="825672" y="4518676"/>
            <a:ext cx="4685898" cy="904863"/>
          </a:xfrm>
        </p:spPr>
        <p:txBody>
          <a:bodyPr wrap="none">
            <a:spAutoFit/>
          </a:bodyPr>
          <a:lstStyle/>
          <a:p>
            <a:r>
              <a:rPr lang="zh-TW" altLang="en-US" dirty="0">
                <a:latin typeface="メイリオ" panose="020B0604030504040204" pitchFamily="50" charset="-128"/>
                <a:ea typeface="メイリオ" panose="020B0604030504040204" pitchFamily="50" charset="-128"/>
              </a:rPr>
              <a:t>東京箱根間往復大学駅伝競走</a:t>
            </a:r>
            <a:endParaRPr lang="en-US" altLang="zh-TW" dirty="0">
              <a:latin typeface="メイリオ" panose="020B0604030504040204" pitchFamily="50" charset="-128"/>
              <a:ea typeface="メイリオ" panose="020B0604030504040204" pitchFamily="50" charset="-128"/>
            </a:endParaRPr>
          </a:p>
          <a:p>
            <a:r>
              <a:rPr lang="zh-TW" altLang="en-US" dirty="0">
                <a:latin typeface="メイリオ" panose="020B0604030504040204" pitchFamily="50" charset="-128"/>
                <a:ea typeface="メイリオ" panose="020B0604030504040204" pitchFamily="50" charset="-128"/>
              </a:rPr>
              <a:t>報道特集</a:t>
            </a:r>
            <a:endParaRPr kumimoji="1" lang="ja-JP" altLang="en-US" dirty="0">
              <a:latin typeface="メイリオ" panose="020B0604030504040204" pitchFamily="50" charset="-128"/>
              <a:ea typeface="メイリオ" panose="020B0604030504040204" pitchFamily="50" charset="-128"/>
            </a:endParaRPr>
          </a:p>
        </p:txBody>
      </p:sp>
      <p:pic>
        <p:nvPicPr>
          <p:cNvPr id="3" name="図プレースホルダー 7" descr="アイコン&#10;&#10;自動的に生成された説明">
            <a:extLst>
              <a:ext uri="{FF2B5EF4-FFF2-40B4-BE49-F238E27FC236}">
                <a16:creationId xmlns:a16="http://schemas.microsoft.com/office/drawing/2014/main" id="{2EAB1D24-5A35-A80A-F6E7-72FE0C041FD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3804" b="3804"/>
          <a:stretch>
            <a:fillRect/>
          </a:stretch>
        </p:blipFill>
        <p:spPr>
          <a:xfrm>
            <a:off x="2356272" y="2780515"/>
            <a:ext cx="1404000" cy="1296198"/>
          </a:xfrm>
        </p:spPr>
      </p:pic>
    </p:spTree>
    <p:extLst>
      <p:ext uri="{BB962C8B-B14F-4D97-AF65-F5344CB8AC3E}">
        <p14:creationId xmlns:p14="http://schemas.microsoft.com/office/powerpoint/2010/main" val="1882683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東京箱根間往復大学駅伝競走</a:t>
            </a:r>
            <a:r>
              <a:rPr lang="en-US" altLang="ja-JP" dirty="0"/>
              <a:t>2024</a:t>
            </a:r>
            <a:r>
              <a:rPr lang="ja-JP" altLang="en-US" dirty="0"/>
              <a:t>報道特集とは</a:t>
            </a:r>
          </a:p>
        </p:txBody>
      </p:sp>
      <p:sp>
        <p:nvSpPr>
          <p:cNvPr id="4" name="テキスト ボックス 3">
            <a:extLst>
              <a:ext uri="{FF2B5EF4-FFF2-40B4-BE49-F238E27FC236}">
                <a16:creationId xmlns:a16="http://schemas.microsoft.com/office/drawing/2014/main" id="{9193DF46-F344-B079-09CE-B304A63D1480}"/>
              </a:ext>
            </a:extLst>
          </p:cNvPr>
          <p:cNvSpPr txBox="1"/>
          <p:nvPr/>
        </p:nvSpPr>
        <p:spPr>
          <a:xfrm>
            <a:off x="743561" y="1179461"/>
            <a:ext cx="10729192" cy="646331"/>
          </a:xfrm>
          <a:prstGeom prst="rect">
            <a:avLst/>
          </a:prstGeom>
          <a:noFill/>
        </p:spPr>
        <p:txBody>
          <a:bodyPr wrap="square" rtlCol="0" anchor="ctr">
            <a:spAutoFit/>
          </a:bodyPr>
          <a:lstStyle/>
          <a:p>
            <a:pPr algn="ctr"/>
            <a:r>
              <a:rPr lang="ja-JP" altLang="en-US" b="1" dirty="0">
                <a:solidFill>
                  <a:schemeClr val="accent3"/>
                </a:solidFill>
                <a:latin typeface="メイリオ" panose="020B0604030504040204" pitchFamily="50" charset="-128"/>
                <a:ea typeface="メイリオ" panose="020B0604030504040204" pitchFamily="50" charset="-128"/>
              </a:rPr>
              <a:t>東京・読売新聞社前から箱根・芦ノ湖間を往路</a:t>
            </a:r>
            <a:r>
              <a:rPr lang="en-US" altLang="ja-JP" b="1" dirty="0">
                <a:solidFill>
                  <a:schemeClr val="accent3"/>
                </a:solidFill>
                <a:latin typeface="メイリオ" panose="020B0604030504040204" pitchFamily="50" charset="-128"/>
                <a:ea typeface="メイリオ" panose="020B0604030504040204" pitchFamily="50" charset="-128"/>
              </a:rPr>
              <a:t>5</a:t>
            </a:r>
            <a:r>
              <a:rPr lang="ja-JP" altLang="en-US" b="1" dirty="0">
                <a:solidFill>
                  <a:schemeClr val="accent3"/>
                </a:solidFill>
                <a:latin typeface="メイリオ" panose="020B0604030504040204" pitchFamily="50" charset="-128"/>
                <a:ea typeface="メイリオ" panose="020B0604030504040204" pitchFamily="50" charset="-128"/>
              </a:rPr>
              <a:t>区間、復路</a:t>
            </a:r>
            <a:r>
              <a:rPr lang="en-US" altLang="ja-JP" b="1" dirty="0">
                <a:solidFill>
                  <a:schemeClr val="accent3"/>
                </a:solidFill>
                <a:latin typeface="メイリオ" panose="020B0604030504040204" pitchFamily="50" charset="-128"/>
                <a:ea typeface="メイリオ" panose="020B0604030504040204" pitchFamily="50" charset="-128"/>
              </a:rPr>
              <a:t>5</a:t>
            </a:r>
            <a:r>
              <a:rPr lang="ja-JP" altLang="en-US" b="1" dirty="0">
                <a:solidFill>
                  <a:schemeClr val="accent3"/>
                </a:solidFill>
                <a:latin typeface="メイリオ" panose="020B0604030504040204" pitchFamily="50" charset="-128"/>
                <a:ea typeface="メイリオ" panose="020B0604030504040204" pitchFamily="50" charset="-128"/>
              </a:rPr>
              <a:t>区間の合計</a:t>
            </a:r>
            <a:r>
              <a:rPr lang="en-US" altLang="ja-JP" b="1" dirty="0">
                <a:solidFill>
                  <a:schemeClr val="accent3"/>
                </a:solidFill>
                <a:latin typeface="メイリオ" panose="020B0604030504040204" pitchFamily="50" charset="-128"/>
                <a:ea typeface="メイリオ" panose="020B0604030504040204" pitchFamily="50" charset="-128"/>
              </a:rPr>
              <a:t>10</a:t>
            </a:r>
            <a:r>
              <a:rPr lang="ja-JP" altLang="en-US" b="1" dirty="0">
                <a:solidFill>
                  <a:schemeClr val="accent3"/>
                </a:solidFill>
                <a:latin typeface="メイリオ" panose="020B0604030504040204" pitchFamily="50" charset="-128"/>
                <a:ea typeface="メイリオ" panose="020B0604030504040204" pitchFamily="50" charset="-128"/>
              </a:rPr>
              <a:t>区間で競う</a:t>
            </a:r>
          </a:p>
          <a:p>
            <a:pPr algn="ctr"/>
            <a:r>
              <a:rPr lang="ja-JP" altLang="en-US" b="1" dirty="0">
                <a:solidFill>
                  <a:schemeClr val="accent3"/>
                </a:solidFill>
                <a:latin typeface="メイリオ" panose="020B0604030504040204" pitchFamily="50" charset="-128"/>
                <a:ea typeface="メイリオ" panose="020B0604030504040204" pitchFamily="50" charset="-128"/>
              </a:rPr>
              <a:t>学生長距離界最長の駅伝競走</a:t>
            </a:r>
          </a:p>
        </p:txBody>
      </p:sp>
      <p:cxnSp>
        <p:nvCxnSpPr>
          <p:cNvPr id="7" name="直線コネクタ 6">
            <a:extLst>
              <a:ext uri="{FF2B5EF4-FFF2-40B4-BE49-F238E27FC236}">
                <a16:creationId xmlns:a16="http://schemas.microsoft.com/office/drawing/2014/main" id="{EBD408B2-F127-F4B6-6F5F-F8F1BCDD711E}"/>
              </a:ext>
            </a:extLst>
          </p:cNvPr>
          <p:cNvCxnSpPr>
            <a:cxnSpLocks/>
          </p:cNvCxnSpPr>
          <p:nvPr/>
        </p:nvCxnSpPr>
        <p:spPr>
          <a:xfrm>
            <a:off x="566244" y="2124325"/>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D6629175-A12D-113E-5E99-676E16730564}"/>
              </a:ext>
            </a:extLst>
          </p:cNvPr>
          <p:cNvSpPr txBox="1"/>
          <p:nvPr/>
        </p:nvSpPr>
        <p:spPr>
          <a:xfrm>
            <a:off x="623393" y="2146365"/>
            <a:ext cx="1107996" cy="369332"/>
          </a:xfrm>
          <a:prstGeom prst="rect">
            <a:avLst/>
          </a:prstGeom>
          <a:noFill/>
        </p:spPr>
        <p:txBody>
          <a:bodyPr wrap="none" rtlCol="0">
            <a:spAutoFit/>
          </a:bodyPr>
          <a:lstStyle/>
          <a:p>
            <a:r>
              <a:rPr lang="ja-JP" altLang="en-US" b="1" dirty="0">
                <a:solidFill>
                  <a:schemeClr val="accent3"/>
                </a:solidFill>
                <a:latin typeface="メイリオ" panose="020B0604030504040204" pitchFamily="50" charset="-128"/>
                <a:ea typeface="メイリオ" panose="020B0604030504040204" pitchFamily="50" charset="-128"/>
              </a:rPr>
              <a:t>特集</a:t>
            </a:r>
            <a:r>
              <a:rPr kumimoji="1" lang="ja-JP" altLang="en-US" b="1" dirty="0">
                <a:solidFill>
                  <a:schemeClr val="accent3"/>
                </a:solidFill>
                <a:latin typeface="メイリオ" panose="020B0604030504040204" pitchFamily="50" charset="-128"/>
                <a:ea typeface="メイリオ" panose="020B0604030504040204" pitchFamily="50" charset="-128"/>
              </a:rPr>
              <a:t>期間</a:t>
            </a:r>
          </a:p>
        </p:txBody>
      </p:sp>
      <p:grpSp>
        <p:nvGrpSpPr>
          <p:cNvPr id="26" name="グループ化 25">
            <a:extLst>
              <a:ext uri="{FF2B5EF4-FFF2-40B4-BE49-F238E27FC236}">
                <a16:creationId xmlns:a16="http://schemas.microsoft.com/office/drawing/2014/main" id="{0B6DB25C-D497-7A77-03C6-7224EF0FC683}"/>
              </a:ext>
            </a:extLst>
          </p:cNvPr>
          <p:cNvGrpSpPr/>
          <p:nvPr/>
        </p:nvGrpSpPr>
        <p:grpSpPr>
          <a:xfrm>
            <a:off x="743560" y="1842040"/>
            <a:ext cx="10737700" cy="110010"/>
            <a:chOff x="665684" y="2157983"/>
            <a:chExt cx="10737700" cy="110010"/>
          </a:xfrm>
        </p:grpSpPr>
        <p:sp>
          <p:nvSpPr>
            <p:cNvPr id="27" name="フローチャート: 処理 26">
              <a:extLst>
                <a:ext uri="{FF2B5EF4-FFF2-40B4-BE49-F238E27FC236}">
                  <a16:creationId xmlns:a16="http://schemas.microsoft.com/office/drawing/2014/main" id="{1C069A43-F891-9352-D386-953D8E1861AA}"/>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フローチャート: 処理 27">
              <a:extLst>
                <a:ext uri="{FF2B5EF4-FFF2-40B4-BE49-F238E27FC236}">
                  <a16:creationId xmlns:a16="http://schemas.microsoft.com/office/drawing/2014/main" id="{CCC8B2D2-12A6-F00E-D263-59D3B54A32A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平行四辺形 28">
              <a:extLst>
                <a:ext uri="{FF2B5EF4-FFF2-40B4-BE49-F238E27FC236}">
                  <a16:creationId xmlns:a16="http://schemas.microsoft.com/office/drawing/2014/main" id="{632A06DA-899C-5ABC-2D89-F185727EAB8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22" name="直線コネクタ 21">
            <a:extLst>
              <a:ext uri="{FF2B5EF4-FFF2-40B4-BE49-F238E27FC236}">
                <a16:creationId xmlns:a16="http://schemas.microsoft.com/office/drawing/2014/main" id="{68B4959D-D637-45BF-9DEA-321688E89BCD}"/>
              </a:ext>
            </a:extLst>
          </p:cNvPr>
          <p:cNvCxnSpPr>
            <a:cxnSpLocks/>
          </p:cNvCxnSpPr>
          <p:nvPr/>
        </p:nvCxnSpPr>
        <p:spPr>
          <a:xfrm>
            <a:off x="566244" y="3391680"/>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6589DFA0-D584-C81B-7CF0-F1F82DFF98A7}"/>
              </a:ext>
            </a:extLst>
          </p:cNvPr>
          <p:cNvSpPr txBox="1"/>
          <p:nvPr/>
        </p:nvSpPr>
        <p:spPr>
          <a:xfrm>
            <a:off x="623393" y="3413720"/>
            <a:ext cx="973343" cy="369332"/>
          </a:xfrm>
          <a:prstGeom prst="rect">
            <a:avLst/>
          </a:prstGeom>
          <a:noFill/>
        </p:spPr>
        <p:txBody>
          <a:bodyPr wrap="none" rtlCol="0">
            <a:spAutoFit/>
          </a:bodyPr>
          <a:lstStyle/>
          <a:p>
            <a:r>
              <a:rPr kumimoji="1" lang="ja-JP" altLang="en-US" b="1" dirty="0">
                <a:solidFill>
                  <a:schemeClr val="accent3"/>
                </a:solidFill>
                <a:latin typeface="メイリオ" panose="020B0604030504040204" pitchFamily="50" charset="-128"/>
                <a:ea typeface="メイリオ" panose="020B0604030504040204" pitchFamily="50" charset="-128"/>
              </a:rPr>
              <a:t>想定</a:t>
            </a:r>
            <a:r>
              <a:rPr kumimoji="1" lang="en-US" altLang="ja-JP" b="1" dirty="0">
                <a:solidFill>
                  <a:schemeClr val="accent3"/>
                </a:solidFill>
                <a:latin typeface="メイリオ" panose="020B0604030504040204" pitchFamily="50" charset="-128"/>
                <a:ea typeface="メイリオ" panose="020B0604030504040204" pitchFamily="50" charset="-128"/>
              </a:rPr>
              <a:t>PV</a:t>
            </a:r>
            <a:endParaRPr kumimoji="1" lang="ja-JP" altLang="en-US" b="1" dirty="0">
              <a:solidFill>
                <a:schemeClr val="accent3"/>
              </a:solidFill>
              <a:latin typeface="メイリオ" panose="020B0604030504040204" pitchFamily="50" charset="-128"/>
              <a:ea typeface="メイリオ" panose="020B0604030504040204" pitchFamily="50" charset="-128"/>
            </a:endParaRPr>
          </a:p>
        </p:txBody>
      </p:sp>
      <p:sp>
        <p:nvSpPr>
          <p:cNvPr id="39" name="正方形/長方形 13">
            <a:extLst>
              <a:ext uri="{FF2B5EF4-FFF2-40B4-BE49-F238E27FC236}">
                <a16:creationId xmlns:a16="http://schemas.microsoft.com/office/drawing/2014/main" id="{3C51FF2A-48AB-38E7-8C64-1D774947888C}"/>
              </a:ext>
            </a:extLst>
          </p:cNvPr>
          <p:cNvSpPr>
            <a:spLocks noChangeArrowheads="1"/>
          </p:cNvSpPr>
          <p:nvPr/>
        </p:nvSpPr>
        <p:spPr bwMode="auto">
          <a:xfrm>
            <a:off x="1950596" y="2124325"/>
            <a:ext cx="8681857" cy="861774"/>
          </a:xfrm>
          <a:prstGeom prst="rect">
            <a:avLst/>
          </a:prstGeom>
          <a:noFill/>
          <a:ln w="9525">
            <a:noFill/>
            <a:miter lim="800000"/>
            <a:headEnd/>
            <a:tailEnd/>
          </a:ln>
        </p:spPr>
        <p:txBody>
          <a:bodyPr wrap="square" lIns="91440" tIns="45720" rIns="91440" bIns="45720" anchor="t">
            <a:spAutoFit/>
          </a:bodyPr>
          <a:lstStyle/>
          <a:p>
            <a:r>
              <a:rPr lang="en-US" altLang="ja-JP" b="1" dirty="0">
                <a:solidFill>
                  <a:srgbClr val="595959"/>
                </a:solidFill>
                <a:latin typeface="メイリオ"/>
                <a:ea typeface="メイリオ"/>
              </a:rPr>
              <a:t>2023</a:t>
            </a:r>
            <a:r>
              <a:rPr lang="ja-JP" altLang="en-US" b="1" dirty="0">
                <a:solidFill>
                  <a:srgbClr val="595959"/>
                </a:solidFill>
                <a:latin typeface="メイリオ"/>
                <a:ea typeface="メイリオ"/>
              </a:rPr>
              <a:t>年</a:t>
            </a:r>
            <a:r>
              <a:rPr lang="en-US" altLang="ja-JP" b="1" dirty="0">
                <a:solidFill>
                  <a:srgbClr val="595959"/>
                </a:solidFill>
                <a:latin typeface="メイリオ"/>
                <a:ea typeface="メイリオ"/>
              </a:rPr>
              <a:t>12</a:t>
            </a:r>
            <a:r>
              <a:rPr lang="ja-JP" altLang="en-US" b="1" dirty="0">
                <a:solidFill>
                  <a:srgbClr val="595959"/>
                </a:solidFill>
                <a:latin typeface="メイリオ"/>
                <a:ea typeface="メイリオ"/>
              </a:rPr>
              <a:t>月中旬～</a:t>
            </a:r>
            <a:r>
              <a:rPr lang="en-US" altLang="ja-JP" b="1" dirty="0">
                <a:solidFill>
                  <a:srgbClr val="595959"/>
                </a:solidFill>
                <a:latin typeface="メイリオ"/>
                <a:ea typeface="メイリオ"/>
              </a:rPr>
              <a:t>2024</a:t>
            </a:r>
            <a:r>
              <a:rPr lang="ja-JP" altLang="en-US" b="1" dirty="0">
                <a:solidFill>
                  <a:srgbClr val="595959"/>
                </a:solidFill>
                <a:latin typeface="メイリオ"/>
                <a:ea typeface="メイリオ"/>
              </a:rPr>
              <a:t>年</a:t>
            </a:r>
            <a:r>
              <a:rPr lang="en-US" altLang="ja-JP" b="1" dirty="0">
                <a:solidFill>
                  <a:srgbClr val="595959"/>
                </a:solidFill>
                <a:latin typeface="メイリオ"/>
                <a:ea typeface="メイリオ"/>
              </a:rPr>
              <a:t>1</a:t>
            </a:r>
            <a:r>
              <a:rPr lang="ja-JP" altLang="en-US" b="1" dirty="0">
                <a:solidFill>
                  <a:srgbClr val="595959"/>
                </a:solidFill>
                <a:latin typeface="メイリオ"/>
                <a:ea typeface="メイリオ"/>
              </a:rPr>
              <a:t>月未定</a:t>
            </a:r>
            <a:endParaRPr lang="en-US" altLang="ja-JP" b="1" dirty="0">
              <a:solidFill>
                <a:srgbClr val="595959"/>
              </a:solidFill>
              <a:latin typeface="メイリオ"/>
              <a:ea typeface="メイリオ"/>
            </a:endParaRPr>
          </a:p>
          <a:p>
            <a:r>
              <a:rPr lang="en-US" altLang="ja-JP" sz="1600" b="0" i="0" dirty="0">
                <a:solidFill>
                  <a:srgbClr val="595959"/>
                </a:solidFill>
                <a:effectLst/>
                <a:latin typeface="+mn-ea"/>
              </a:rPr>
              <a:t>※</a:t>
            </a:r>
            <a:r>
              <a:rPr lang="ja-JP" altLang="en-US" sz="1600" b="0" i="0" dirty="0">
                <a:solidFill>
                  <a:srgbClr val="595959"/>
                </a:solidFill>
                <a:effectLst/>
                <a:latin typeface="+mn-ea"/>
              </a:rPr>
              <a:t>広告掲載</a:t>
            </a:r>
            <a:r>
              <a:rPr lang="ja-JP" altLang="en-US" sz="1600" i="0" dirty="0">
                <a:solidFill>
                  <a:srgbClr val="595959"/>
                </a:solidFill>
                <a:effectLst/>
                <a:latin typeface="+mn-ea"/>
              </a:rPr>
              <a:t>期間（予定）：</a:t>
            </a:r>
            <a:r>
              <a:rPr lang="en-US" altLang="ja-JP" sz="1600" i="0" dirty="0">
                <a:solidFill>
                  <a:srgbClr val="595959"/>
                </a:solidFill>
                <a:effectLst/>
                <a:latin typeface="+mn-ea"/>
              </a:rPr>
              <a:t>2023</a:t>
            </a:r>
            <a:r>
              <a:rPr lang="ja-JP" altLang="en-US" sz="1600" dirty="0">
                <a:solidFill>
                  <a:srgbClr val="595959"/>
                </a:solidFill>
                <a:latin typeface="+mn-ea"/>
              </a:rPr>
              <a:t>年</a:t>
            </a:r>
            <a:r>
              <a:rPr lang="en-US" altLang="ja-JP" sz="1600" i="0" dirty="0">
                <a:solidFill>
                  <a:srgbClr val="595959"/>
                </a:solidFill>
                <a:effectLst/>
                <a:latin typeface="+mn-ea"/>
              </a:rPr>
              <a:t>12</a:t>
            </a:r>
            <a:r>
              <a:rPr lang="ja-JP" altLang="en-US" sz="1600" i="0" dirty="0">
                <a:solidFill>
                  <a:srgbClr val="595959"/>
                </a:solidFill>
                <a:effectLst/>
                <a:latin typeface="+mn-ea"/>
              </a:rPr>
              <a:t>月</a:t>
            </a:r>
            <a:r>
              <a:rPr lang="en-US" altLang="ja-JP" sz="1600" dirty="0">
                <a:solidFill>
                  <a:srgbClr val="595959"/>
                </a:solidFill>
                <a:latin typeface="+mn-ea"/>
              </a:rPr>
              <a:t>21</a:t>
            </a:r>
            <a:r>
              <a:rPr lang="ja-JP" altLang="en-US" sz="1600" dirty="0">
                <a:solidFill>
                  <a:srgbClr val="595959"/>
                </a:solidFill>
                <a:latin typeface="+mn-ea"/>
              </a:rPr>
              <a:t>日（木）</a:t>
            </a:r>
            <a:r>
              <a:rPr lang="ja-JP" altLang="en-US" sz="1600" i="0" dirty="0">
                <a:solidFill>
                  <a:srgbClr val="595959"/>
                </a:solidFill>
                <a:effectLst/>
                <a:latin typeface="+mn-ea"/>
              </a:rPr>
              <a:t>～</a:t>
            </a:r>
            <a:r>
              <a:rPr lang="en-US" altLang="ja-JP" sz="1600" i="0" dirty="0">
                <a:solidFill>
                  <a:srgbClr val="595959"/>
                </a:solidFill>
                <a:effectLst/>
                <a:latin typeface="+mn-ea"/>
              </a:rPr>
              <a:t>2024</a:t>
            </a:r>
            <a:r>
              <a:rPr lang="ja-JP" altLang="en-US" sz="1600" i="0" dirty="0">
                <a:solidFill>
                  <a:srgbClr val="595959"/>
                </a:solidFill>
                <a:effectLst/>
                <a:latin typeface="+mn-ea"/>
              </a:rPr>
              <a:t>年</a:t>
            </a:r>
            <a:r>
              <a:rPr lang="en-US" altLang="ja-JP" sz="1600" i="0" dirty="0">
                <a:solidFill>
                  <a:srgbClr val="595959"/>
                </a:solidFill>
                <a:effectLst/>
                <a:latin typeface="+mn-ea"/>
              </a:rPr>
              <a:t>1</a:t>
            </a:r>
            <a:r>
              <a:rPr lang="ja-JP" altLang="en-US" sz="1600" i="0" dirty="0">
                <a:solidFill>
                  <a:srgbClr val="595959"/>
                </a:solidFill>
                <a:effectLst/>
                <a:latin typeface="+mn-ea"/>
              </a:rPr>
              <a:t>月</a:t>
            </a:r>
            <a:r>
              <a:rPr lang="en-US" altLang="ja-JP" sz="1600" i="0" dirty="0">
                <a:solidFill>
                  <a:srgbClr val="595959"/>
                </a:solidFill>
                <a:effectLst/>
                <a:latin typeface="+mn-ea"/>
              </a:rPr>
              <a:t>5</a:t>
            </a:r>
            <a:r>
              <a:rPr lang="ja-JP" altLang="en-US" sz="1600" i="0" dirty="0">
                <a:solidFill>
                  <a:srgbClr val="595959"/>
                </a:solidFill>
                <a:effectLst/>
                <a:latin typeface="+mn-ea"/>
              </a:rPr>
              <a:t>日（</a:t>
            </a:r>
            <a:r>
              <a:rPr lang="ja-JP" altLang="en-US" sz="1600" dirty="0">
                <a:solidFill>
                  <a:srgbClr val="595959"/>
                </a:solidFill>
                <a:latin typeface="+mn-ea"/>
              </a:rPr>
              <a:t>金</a:t>
            </a:r>
            <a:r>
              <a:rPr lang="ja-JP" altLang="en-US" sz="1600" i="0" dirty="0">
                <a:solidFill>
                  <a:srgbClr val="595959"/>
                </a:solidFill>
                <a:effectLst/>
                <a:latin typeface="+mn-ea"/>
              </a:rPr>
              <a:t>）</a:t>
            </a:r>
            <a:endParaRPr lang="en-US" altLang="ja-JP" sz="1600" i="0" dirty="0">
              <a:solidFill>
                <a:srgbClr val="595959"/>
              </a:solidFill>
              <a:effectLst/>
              <a:latin typeface="+mn-ea"/>
            </a:endParaRPr>
          </a:p>
          <a:p>
            <a:r>
              <a:rPr lang="en-US" altLang="ja-JP" sz="1600" dirty="0">
                <a:solidFill>
                  <a:srgbClr val="595959"/>
                </a:solidFill>
                <a:latin typeface="+mn-ea"/>
              </a:rPr>
              <a:t>※</a:t>
            </a:r>
            <a:r>
              <a:rPr lang="ja-JP" altLang="en-US" sz="1600" dirty="0">
                <a:solidFill>
                  <a:srgbClr val="595959"/>
                </a:solidFill>
                <a:latin typeface="+mn-ea"/>
              </a:rPr>
              <a:t>大会開催期間　　　　：</a:t>
            </a:r>
            <a:r>
              <a:rPr lang="en-US" altLang="ja-JP" sz="1600" dirty="0">
                <a:solidFill>
                  <a:srgbClr val="595959"/>
                </a:solidFill>
                <a:latin typeface="+mn-ea"/>
              </a:rPr>
              <a:t>2024</a:t>
            </a:r>
            <a:r>
              <a:rPr lang="ja-JP" altLang="en-US" sz="1600" dirty="0">
                <a:solidFill>
                  <a:srgbClr val="595959"/>
                </a:solidFill>
                <a:latin typeface="+mn-ea"/>
              </a:rPr>
              <a:t>年</a:t>
            </a:r>
            <a:r>
              <a:rPr lang="en-US" altLang="ja-JP" sz="1600" dirty="0">
                <a:solidFill>
                  <a:srgbClr val="595959"/>
                </a:solidFill>
                <a:latin typeface="+mn-ea"/>
              </a:rPr>
              <a:t>1</a:t>
            </a:r>
            <a:r>
              <a:rPr lang="ja-JP" altLang="en-US" sz="1600" dirty="0">
                <a:solidFill>
                  <a:srgbClr val="595959"/>
                </a:solidFill>
                <a:latin typeface="+mn-ea"/>
              </a:rPr>
              <a:t>月</a:t>
            </a:r>
            <a:r>
              <a:rPr lang="en-US" altLang="ja-JP" sz="1600" dirty="0">
                <a:solidFill>
                  <a:srgbClr val="595959"/>
                </a:solidFill>
                <a:latin typeface="+mn-ea"/>
              </a:rPr>
              <a:t>2</a:t>
            </a:r>
            <a:r>
              <a:rPr lang="ja-JP" altLang="en-US" sz="1600" dirty="0">
                <a:solidFill>
                  <a:srgbClr val="595959"/>
                </a:solidFill>
                <a:latin typeface="+mn-ea"/>
              </a:rPr>
              <a:t>日（火）～</a:t>
            </a:r>
            <a:r>
              <a:rPr lang="en-US" altLang="ja-JP" sz="1600" dirty="0">
                <a:solidFill>
                  <a:srgbClr val="595959"/>
                </a:solidFill>
                <a:latin typeface="+mn-ea"/>
              </a:rPr>
              <a:t>1</a:t>
            </a:r>
            <a:r>
              <a:rPr lang="ja-JP" altLang="en-US" sz="1600" dirty="0">
                <a:solidFill>
                  <a:srgbClr val="595959"/>
                </a:solidFill>
                <a:latin typeface="+mn-ea"/>
              </a:rPr>
              <a:t>月</a:t>
            </a:r>
            <a:r>
              <a:rPr lang="en-US" altLang="ja-JP" sz="1600" dirty="0">
                <a:solidFill>
                  <a:srgbClr val="595959"/>
                </a:solidFill>
                <a:latin typeface="+mn-ea"/>
              </a:rPr>
              <a:t>3</a:t>
            </a:r>
            <a:r>
              <a:rPr lang="ja-JP" altLang="en-US" sz="1600" dirty="0">
                <a:solidFill>
                  <a:srgbClr val="595959"/>
                </a:solidFill>
                <a:latin typeface="+mn-ea"/>
              </a:rPr>
              <a:t>日（水）</a:t>
            </a:r>
            <a:endParaRPr lang="en-US" altLang="ja-JP" sz="1600" dirty="0">
              <a:solidFill>
                <a:srgbClr val="595959"/>
              </a:solidFill>
              <a:latin typeface="+mn-ea"/>
            </a:endParaRPr>
          </a:p>
        </p:txBody>
      </p:sp>
      <p:sp>
        <p:nvSpPr>
          <p:cNvPr id="40" name="正方形/長方形 13">
            <a:extLst>
              <a:ext uri="{FF2B5EF4-FFF2-40B4-BE49-F238E27FC236}">
                <a16:creationId xmlns:a16="http://schemas.microsoft.com/office/drawing/2014/main" id="{E18256CB-9646-2B6F-F5B6-91AA53CA03CC}"/>
              </a:ext>
            </a:extLst>
          </p:cNvPr>
          <p:cNvSpPr>
            <a:spLocks noChangeArrowheads="1"/>
          </p:cNvSpPr>
          <p:nvPr/>
        </p:nvSpPr>
        <p:spPr bwMode="auto">
          <a:xfrm>
            <a:off x="1950595" y="3352165"/>
            <a:ext cx="8681857" cy="1023357"/>
          </a:xfrm>
          <a:prstGeom prst="rect">
            <a:avLst/>
          </a:prstGeom>
          <a:noFill/>
          <a:ln w="9525">
            <a:noFill/>
            <a:miter lim="800000"/>
            <a:headEnd/>
            <a:tailEnd/>
          </a:ln>
        </p:spPr>
        <p:txBody>
          <a:bodyPr wrap="square" lIns="91440" tIns="45720" rIns="91440" bIns="45720" anchor="t">
            <a:spAutoFit/>
          </a:bodyPr>
          <a:lstStyle/>
          <a:p>
            <a:r>
              <a:rPr lang="ja-JP" altLang="en-US" b="1" dirty="0">
                <a:solidFill>
                  <a:srgbClr val="595959"/>
                </a:solidFill>
                <a:latin typeface="メイリオ"/>
                <a:ea typeface="メイリオ"/>
              </a:rPr>
              <a:t>約</a:t>
            </a:r>
            <a:r>
              <a:rPr lang="en-US" altLang="ja-JP" b="1" dirty="0">
                <a:solidFill>
                  <a:srgbClr val="595959"/>
                </a:solidFill>
                <a:latin typeface="メイリオ"/>
                <a:ea typeface="メイリオ"/>
              </a:rPr>
              <a:t>3,600</a:t>
            </a:r>
            <a:r>
              <a:rPr lang="ja-JP" altLang="en-US" b="1" dirty="0">
                <a:solidFill>
                  <a:srgbClr val="595959"/>
                </a:solidFill>
                <a:latin typeface="メイリオ"/>
                <a:ea typeface="メイリオ"/>
              </a:rPr>
              <a:t>万</a:t>
            </a:r>
            <a:r>
              <a:rPr lang="en-US" altLang="ja-JP" b="1" dirty="0">
                <a:solidFill>
                  <a:srgbClr val="595959"/>
                </a:solidFill>
                <a:latin typeface="メイリオ"/>
                <a:ea typeface="メイリオ"/>
              </a:rPr>
              <a:t>PV</a:t>
            </a:r>
            <a:r>
              <a:rPr lang="ja-JP" altLang="en-US" b="1" dirty="0">
                <a:solidFill>
                  <a:srgbClr val="595959"/>
                </a:solidFill>
                <a:latin typeface="メイリオ"/>
                <a:ea typeface="メイリオ"/>
              </a:rPr>
              <a:t>想定</a:t>
            </a:r>
          </a:p>
          <a:p>
            <a:r>
              <a:rPr lang="ja-JP" altLang="en-US" sz="1600" dirty="0">
                <a:solidFill>
                  <a:srgbClr val="595959"/>
                </a:solidFill>
                <a:latin typeface="メイリオ"/>
                <a:ea typeface="メイリオ"/>
              </a:rPr>
              <a:t>　</a:t>
            </a:r>
            <a:r>
              <a:rPr lang="en-US" altLang="ja-JP" sz="1600" dirty="0">
                <a:solidFill>
                  <a:srgbClr val="595959"/>
                </a:solidFill>
                <a:latin typeface="メイリオ"/>
                <a:ea typeface="メイリオ"/>
              </a:rPr>
              <a:t>SP</a:t>
            </a:r>
            <a:r>
              <a:rPr lang="ja-JP" altLang="en-US" sz="1600" dirty="0">
                <a:solidFill>
                  <a:srgbClr val="595959"/>
                </a:solidFill>
                <a:latin typeface="メイリオ"/>
                <a:ea typeface="メイリオ"/>
              </a:rPr>
              <a:t>：約</a:t>
            </a:r>
            <a:r>
              <a:rPr lang="en-US" altLang="ja-JP" sz="1600" dirty="0">
                <a:solidFill>
                  <a:srgbClr val="595959"/>
                </a:solidFill>
                <a:latin typeface="メイリオ"/>
                <a:ea typeface="メイリオ"/>
              </a:rPr>
              <a:t>2,700</a:t>
            </a:r>
            <a:r>
              <a:rPr lang="ja-JP" altLang="en-US" sz="1600" dirty="0">
                <a:solidFill>
                  <a:srgbClr val="595959"/>
                </a:solidFill>
                <a:latin typeface="メイリオ"/>
                <a:ea typeface="メイリオ"/>
              </a:rPr>
              <a:t>万</a:t>
            </a:r>
            <a:r>
              <a:rPr lang="en-US" altLang="ja-JP" sz="1600" dirty="0">
                <a:solidFill>
                  <a:srgbClr val="595959"/>
                </a:solidFill>
                <a:latin typeface="メイリオ"/>
                <a:ea typeface="メイリオ"/>
              </a:rPr>
              <a:t>PV</a:t>
            </a:r>
          </a:p>
          <a:p>
            <a:r>
              <a:rPr lang="ja-JP" altLang="en-US" sz="1600" dirty="0">
                <a:solidFill>
                  <a:srgbClr val="595959"/>
                </a:solidFill>
                <a:latin typeface="メイリオ"/>
                <a:ea typeface="メイリオ"/>
              </a:rPr>
              <a:t>　</a:t>
            </a:r>
            <a:r>
              <a:rPr lang="en-US" altLang="ja-JP" sz="1600" dirty="0">
                <a:solidFill>
                  <a:srgbClr val="595959"/>
                </a:solidFill>
                <a:latin typeface="メイリオ"/>
                <a:ea typeface="メイリオ"/>
              </a:rPr>
              <a:t>PC</a:t>
            </a:r>
            <a:r>
              <a:rPr lang="ja-JP" altLang="en-US" sz="1600" dirty="0">
                <a:solidFill>
                  <a:srgbClr val="595959"/>
                </a:solidFill>
                <a:latin typeface="メイリオ"/>
                <a:ea typeface="メイリオ"/>
              </a:rPr>
              <a:t>：約   </a:t>
            </a:r>
            <a:r>
              <a:rPr lang="en-US" altLang="ja-JP" sz="1600" dirty="0">
                <a:solidFill>
                  <a:srgbClr val="595959"/>
                </a:solidFill>
                <a:latin typeface="メイリオ"/>
                <a:ea typeface="メイリオ"/>
              </a:rPr>
              <a:t>900</a:t>
            </a:r>
            <a:r>
              <a:rPr lang="ja-JP" altLang="en-US" sz="1600" dirty="0">
                <a:solidFill>
                  <a:srgbClr val="595959"/>
                </a:solidFill>
                <a:latin typeface="メイリオ"/>
                <a:ea typeface="メイリオ"/>
              </a:rPr>
              <a:t>万</a:t>
            </a:r>
            <a:r>
              <a:rPr lang="en-US" altLang="ja-JP" sz="1600" dirty="0">
                <a:solidFill>
                  <a:srgbClr val="595959"/>
                </a:solidFill>
                <a:latin typeface="メイリオ"/>
                <a:ea typeface="メイリオ"/>
              </a:rPr>
              <a:t>PV</a:t>
            </a:r>
          </a:p>
          <a:p>
            <a:r>
              <a:rPr lang="en-US" altLang="ja-JP" sz="1050" dirty="0">
                <a:solidFill>
                  <a:srgbClr val="595959"/>
                </a:solidFill>
                <a:latin typeface="メイリオ"/>
                <a:ea typeface="メイリオ"/>
              </a:rPr>
              <a:t>※</a:t>
            </a:r>
            <a:r>
              <a:rPr lang="ja-JP" altLang="en-US" sz="1050" dirty="0">
                <a:solidFill>
                  <a:srgbClr val="595959"/>
                </a:solidFill>
                <a:latin typeface="メイリオ"/>
                <a:ea typeface="メイリオ"/>
              </a:rPr>
              <a:t>ページビュー（</a:t>
            </a:r>
            <a:r>
              <a:rPr lang="en" altLang="ja-JP" sz="1050" dirty="0">
                <a:solidFill>
                  <a:srgbClr val="595959"/>
                </a:solidFill>
                <a:latin typeface="メイリオ"/>
                <a:ea typeface="メイリオ"/>
              </a:rPr>
              <a:t>PV</a:t>
            </a:r>
            <a:r>
              <a:rPr lang="ja-JP" altLang="en-US" sz="1050" dirty="0">
                <a:solidFill>
                  <a:srgbClr val="595959"/>
                </a:solidFill>
                <a:latin typeface="メイリオ"/>
                <a:ea typeface="メイリオ"/>
              </a:rPr>
              <a:t>）は過去大会実績に基づく想定の数字となります。</a:t>
            </a:r>
            <a:endParaRPr kumimoji="1" lang="ja-JP" altLang="en-US" sz="1050" dirty="0">
              <a:solidFill>
                <a:srgbClr val="595959"/>
              </a:solidFill>
              <a:latin typeface="メイリオ"/>
              <a:ea typeface="メイリオ"/>
            </a:endParaRPr>
          </a:p>
        </p:txBody>
      </p:sp>
      <p:cxnSp>
        <p:nvCxnSpPr>
          <p:cNvPr id="41" name="直線コネクタ 40">
            <a:extLst>
              <a:ext uri="{FF2B5EF4-FFF2-40B4-BE49-F238E27FC236}">
                <a16:creationId xmlns:a16="http://schemas.microsoft.com/office/drawing/2014/main" id="{27DB66E8-C9F3-9975-30ED-A1BB16194065}"/>
              </a:ext>
            </a:extLst>
          </p:cNvPr>
          <p:cNvCxnSpPr>
            <a:cxnSpLocks/>
          </p:cNvCxnSpPr>
          <p:nvPr/>
        </p:nvCxnSpPr>
        <p:spPr>
          <a:xfrm>
            <a:off x="566244" y="4573628"/>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B9F376B-99C3-DC76-2E87-D05415691901}"/>
              </a:ext>
            </a:extLst>
          </p:cNvPr>
          <p:cNvSpPr txBox="1"/>
          <p:nvPr/>
        </p:nvSpPr>
        <p:spPr>
          <a:xfrm>
            <a:off x="623393" y="4595668"/>
            <a:ext cx="1107996" cy="369332"/>
          </a:xfrm>
          <a:prstGeom prst="rect">
            <a:avLst/>
          </a:prstGeom>
          <a:noFill/>
        </p:spPr>
        <p:txBody>
          <a:bodyPr wrap="none" rtlCol="0">
            <a:spAutoFit/>
          </a:bodyPr>
          <a:lstStyle/>
          <a:p>
            <a:r>
              <a:rPr lang="ja-JP" altLang="en-US" b="1" dirty="0">
                <a:solidFill>
                  <a:schemeClr val="accent3"/>
                </a:solidFill>
                <a:latin typeface="メイリオ" panose="020B0604030504040204" pitchFamily="50" charset="-128"/>
                <a:ea typeface="メイリオ" panose="020B0604030504040204" pitchFamily="50" charset="-128"/>
              </a:rPr>
              <a:t>特集内容</a:t>
            </a:r>
            <a:endParaRPr kumimoji="1" lang="ja-JP" altLang="en-US" b="1" dirty="0">
              <a:solidFill>
                <a:schemeClr val="accent3"/>
              </a:solidFill>
              <a:latin typeface="メイリオ" panose="020B0604030504040204" pitchFamily="50" charset="-128"/>
              <a:ea typeface="メイリオ" panose="020B0604030504040204" pitchFamily="50" charset="-128"/>
            </a:endParaRPr>
          </a:p>
        </p:txBody>
      </p:sp>
      <p:sp>
        <p:nvSpPr>
          <p:cNvPr id="47" name="正方形/長方形 13">
            <a:extLst>
              <a:ext uri="{FF2B5EF4-FFF2-40B4-BE49-F238E27FC236}">
                <a16:creationId xmlns:a16="http://schemas.microsoft.com/office/drawing/2014/main" id="{D56C2266-DBFD-B4EF-F3D5-3EE548BEC495}"/>
              </a:ext>
            </a:extLst>
          </p:cNvPr>
          <p:cNvSpPr>
            <a:spLocks noChangeArrowheads="1"/>
          </p:cNvSpPr>
          <p:nvPr/>
        </p:nvSpPr>
        <p:spPr bwMode="auto">
          <a:xfrm>
            <a:off x="1976252" y="4595668"/>
            <a:ext cx="5523874" cy="1569660"/>
          </a:xfrm>
          <a:prstGeom prst="rect">
            <a:avLst/>
          </a:prstGeom>
          <a:noFill/>
          <a:ln w="9525">
            <a:noFill/>
            <a:miter lim="800000"/>
            <a:headEnd/>
            <a:tailEnd/>
          </a:ln>
        </p:spPr>
        <p:txBody>
          <a:bodyPr wrap="square" lIns="91440" tIns="45720" rIns="91440" bIns="45720" anchor="t">
            <a:spAutoFit/>
          </a:bodyPr>
          <a:lstStyle/>
          <a:p>
            <a:r>
              <a:rPr lang="ja-JP" altLang="en-US" sz="1600" dirty="0">
                <a:solidFill>
                  <a:srgbClr val="595959"/>
                </a:solidFill>
                <a:latin typeface="メイリオ"/>
                <a:ea typeface="メイリオ"/>
              </a:rPr>
              <a:t>おすすめコンテンツは以下の通り</a:t>
            </a:r>
            <a:endParaRPr lang="en-US" altLang="ja-JP" sz="1600" dirty="0">
              <a:solidFill>
                <a:srgbClr val="595959"/>
              </a:solidFill>
              <a:latin typeface="メイリオ"/>
              <a:ea typeface="メイリオ"/>
            </a:endParaRPr>
          </a:p>
          <a:p>
            <a:endParaRPr lang="en-US" altLang="ja-JP" sz="1600" dirty="0">
              <a:solidFill>
                <a:srgbClr val="595959"/>
              </a:solidFill>
              <a:latin typeface="メイリオ"/>
              <a:ea typeface="メイリオ"/>
            </a:endParaRPr>
          </a:p>
          <a:p>
            <a:r>
              <a:rPr lang="ja-JP" altLang="en-US" sz="1600" dirty="0">
                <a:solidFill>
                  <a:srgbClr val="595959"/>
                </a:solidFill>
                <a:latin typeface="メイリオ"/>
                <a:ea typeface="メイリオ"/>
              </a:rPr>
              <a:t>・速報：大会中の区間順位などをリアルタイムで速報</a:t>
            </a:r>
            <a:endParaRPr lang="en-US" altLang="ja-JP" sz="1600" dirty="0">
              <a:solidFill>
                <a:srgbClr val="595959"/>
              </a:solidFill>
              <a:latin typeface="メイリオ"/>
              <a:ea typeface="メイリオ"/>
            </a:endParaRPr>
          </a:p>
          <a:p>
            <a:r>
              <a:rPr lang="ja-JP" altLang="en-US" sz="1600" dirty="0">
                <a:solidFill>
                  <a:srgbClr val="595959"/>
                </a:solidFill>
                <a:latin typeface="メイリオ"/>
                <a:ea typeface="メイリオ"/>
              </a:rPr>
              <a:t>・出場校情報：</a:t>
            </a:r>
            <a:r>
              <a:rPr lang="ja-JP" altLang="en-US" sz="1600" dirty="0">
                <a:solidFill>
                  <a:srgbClr val="595959"/>
                </a:solidFill>
              </a:rPr>
              <a:t>大会に出場する大学ごとにご紹介</a:t>
            </a:r>
            <a:endParaRPr lang="en-US" altLang="ja-JP" sz="1600" dirty="0">
              <a:solidFill>
                <a:srgbClr val="595959"/>
              </a:solidFill>
            </a:endParaRPr>
          </a:p>
          <a:p>
            <a:r>
              <a:rPr lang="ja-JP" altLang="en-US" sz="1600" dirty="0">
                <a:solidFill>
                  <a:srgbClr val="595959"/>
                </a:solidFill>
              </a:rPr>
              <a:t>・ルール解説：初心者でもわかるようわかりやすく解説</a:t>
            </a:r>
            <a:endParaRPr lang="en-US" altLang="ja-JP" sz="1600" dirty="0">
              <a:solidFill>
                <a:srgbClr val="595959"/>
              </a:solidFill>
            </a:endParaRPr>
          </a:p>
          <a:p>
            <a:r>
              <a:rPr lang="ja-JP" altLang="en-US" sz="1600" dirty="0">
                <a:solidFill>
                  <a:srgbClr val="595959"/>
                </a:solidFill>
              </a:rPr>
              <a:t>・コラム：スポナビオリジナルコラム</a:t>
            </a:r>
            <a:endParaRPr lang="en-US" altLang="ja-JP" sz="1600" dirty="0">
              <a:solidFill>
                <a:srgbClr val="595959"/>
              </a:solidFill>
              <a:latin typeface="メイリオ"/>
              <a:ea typeface="メイリオ"/>
            </a:endParaRPr>
          </a:p>
        </p:txBody>
      </p:sp>
      <p:sp>
        <p:nvSpPr>
          <p:cNvPr id="48" name="テキスト ボックス 47">
            <a:extLst>
              <a:ext uri="{FF2B5EF4-FFF2-40B4-BE49-F238E27FC236}">
                <a16:creationId xmlns:a16="http://schemas.microsoft.com/office/drawing/2014/main" id="{F2F21222-51F5-4A7C-902E-F3DE8DEE047A}"/>
              </a:ext>
            </a:extLst>
          </p:cNvPr>
          <p:cNvSpPr txBox="1"/>
          <p:nvPr/>
        </p:nvSpPr>
        <p:spPr>
          <a:xfrm>
            <a:off x="2075708" y="6171317"/>
            <a:ext cx="4032448" cy="253916"/>
          </a:xfrm>
          <a:prstGeom prst="rect">
            <a:avLst/>
          </a:prstGeom>
          <a:noFill/>
        </p:spPr>
        <p:txBody>
          <a:bodyPr wrap="square">
            <a:spAutoFit/>
          </a:bodyPr>
          <a:lstStyle/>
          <a:p>
            <a:r>
              <a:rPr lang="en-US" altLang="ja-JP" sz="1050" dirty="0">
                <a:solidFill>
                  <a:srgbClr val="595959"/>
                </a:solidFill>
                <a:latin typeface="メイリオ" panose="020B0604030504040204" pitchFamily="50" charset="-128"/>
                <a:ea typeface="メイリオ" panose="020B0604030504040204" pitchFamily="50" charset="-128"/>
              </a:rPr>
              <a:t>※</a:t>
            </a:r>
            <a:r>
              <a:rPr lang="ja-JP" altLang="en-US" sz="1050" dirty="0">
                <a:solidFill>
                  <a:srgbClr val="595959"/>
                </a:solidFill>
                <a:latin typeface="メイリオ" panose="020B0604030504040204" pitchFamily="50" charset="-128"/>
                <a:ea typeface="メイリオ" panose="020B0604030504040204" pitchFamily="50" charset="-128"/>
              </a:rPr>
              <a:t>特集内容の詳細検討のため、内容変更する場合がございます。</a:t>
            </a:r>
            <a:endParaRPr lang="ja-JP" altLang="en-US" sz="1050" dirty="0">
              <a:solidFill>
                <a:srgbClr val="595959"/>
              </a:solidFill>
            </a:endParaRPr>
          </a:p>
        </p:txBody>
      </p:sp>
      <p:sp>
        <p:nvSpPr>
          <p:cNvPr id="49" name="正方形/長方形 48">
            <a:extLst>
              <a:ext uri="{FF2B5EF4-FFF2-40B4-BE49-F238E27FC236}">
                <a16:creationId xmlns:a16="http://schemas.microsoft.com/office/drawing/2014/main" id="{779AA0F6-C72E-A3C5-09BF-0752300AA699}"/>
              </a:ext>
            </a:extLst>
          </p:cNvPr>
          <p:cNvSpPr/>
          <p:nvPr/>
        </p:nvSpPr>
        <p:spPr>
          <a:xfrm>
            <a:off x="7425189" y="3201452"/>
            <a:ext cx="4608512" cy="3024337"/>
          </a:xfrm>
          <a:prstGeom prst="rect">
            <a:avLst/>
          </a:prstGeom>
          <a:solidFill>
            <a:srgbClr val="BFBFBF">
              <a:alpha val="4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75000"/>
                  <a:lumOff val="25000"/>
                </a:schemeClr>
              </a:solidFill>
            </a:endParaRPr>
          </a:p>
        </p:txBody>
      </p:sp>
      <p:sp>
        <p:nvSpPr>
          <p:cNvPr id="51" name="テキスト ボックス 50">
            <a:extLst>
              <a:ext uri="{FF2B5EF4-FFF2-40B4-BE49-F238E27FC236}">
                <a16:creationId xmlns:a16="http://schemas.microsoft.com/office/drawing/2014/main" id="{47B541A1-471C-581F-3AEA-F4696895E248}"/>
              </a:ext>
            </a:extLst>
          </p:cNvPr>
          <p:cNvSpPr txBox="1"/>
          <p:nvPr/>
        </p:nvSpPr>
        <p:spPr>
          <a:xfrm>
            <a:off x="8340507" y="6218164"/>
            <a:ext cx="3618746" cy="246221"/>
          </a:xfrm>
          <a:prstGeom prst="rect">
            <a:avLst/>
          </a:prstGeom>
          <a:noFill/>
        </p:spPr>
        <p:txBody>
          <a:bodyPr wrap="square">
            <a:spAutoFit/>
          </a:bodyPr>
          <a:lstStyle/>
          <a:p>
            <a:r>
              <a:rPr lang="en-US" altLang="ja-JP" sz="1000" dirty="0">
                <a:solidFill>
                  <a:srgbClr val="595959"/>
                </a:solidFill>
                <a:latin typeface="メイリオ" panose="020B0604030504040204" pitchFamily="50" charset="-128"/>
                <a:ea typeface="メイリオ" panose="020B0604030504040204" pitchFamily="50" charset="-128"/>
              </a:rPr>
              <a:t>※</a:t>
            </a:r>
            <a:r>
              <a:rPr lang="ja-JP" altLang="en-US" sz="1000" dirty="0">
                <a:solidFill>
                  <a:srgbClr val="595959"/>
                </a:solidFill>
                <a:latin typeface="メイリオ" panose="020B0604030504040204" pitchFamily="50" charset="-128"/>
                <a:ea typeface="メイリオ" panose="020B0604030504040204" pitchFamily="50" charset="-128"/>
              </a:rPr>
              <a:t>イメージは変更する場合がございます。</a:t>
            </a:r>
            <a:endParaRPr lang="ja-JP" altLang="en-US" sz="1000" dirty="0">
              <a:solidFill>
                <a:srgbClr val="595959"/>
              </a:solidFill>
            </a:endParaRPr>
          </a:p>
        </p:txBody>
      </p:sp>
      <p:pic>
        <p:nvPicPr>
          <p:cNvPr id="13" name="図 12">
            <a:extLst>
              <a:ext uri="{FF2B5EF4-FFF2-40B4-BE49-F238E27FC236}">
                <a16:creationId xmlns:a16="http://schemas.microsoft.com/office/drawing/2014/main" id="{0B12A763-66E3-639A-9793-8D13BFA5C9CA}"/>
              </a:ext>
            </a:extLst>
          </p:cNvPr>
          <p:cNvPicPr>
            <a:picLocks noChangeAspect="1"/>
          </p:cNvPicPr>
          <p:nvPr/>
        </p:nvPicPr>
        <p:blipFill>
          <a:blip r:embed="rId3"/>
          <a:stretch>
            <a:fillRect/>
          </a:stretch>
        </p:blipFill>
        <p:spPr>
          <a:xfrm>
            <a:off x="9056068" y="3332213"/>
            <a:ext cx="2780485" cy="2640428"/>
          </a:xfrm>
          <a:prstGeom prst="rect">
            <a:avLst/>
          </a:prstGeom>
        </p:spPr>
      </p:pic>
      <p:pic>
        <p:nvPicPr>
          <p:cNvPr id="21" name="図 20">
            <a:extLst>
              <a:ext uri="{FF2B5EF4-FFF2-40B4-BE49-F238E27FC236}">
                <a16:creationId xmlns:a16="http://schemas.microsoft.com/office/drawing/2014/main" id="{ACD20ABB-4F02-46FF-D1E1-4FEA33ECC068}"/>
              </a:ext>
            </a:extLst>
          </p:cNvPr>
          <p:cNvPicPr>
            <a:picLocks noChangeAspect="1"/>
          </p:cNvPicPr>
          <p:nvPr/>
        </p:nvPicPr>
        <p:blipFill rotWithShape="1">
          <a:blip r:embed="rId4"/>
          <a:srcRect b="25904"/>
          <a:stretch/>
        </p:blipFill>
        <p:spPr>
          <a:xfrm>
            <a:off x="7659078" y="3352165"/>
            <a:ext cx="1274456" cy="1929801"/>
          </a:xfrm>
          <a:prstGeom prst="rect">
            <a:avLst/>
          </a:prstGeom>
        </p:spPr>
      </p:pic>
      <p:sp>
        <p:nvSpPr>
          <p:cNvPr id="54" name="正方形/長方形 53">
            <a:extLst>
              <a:ext uri="{FF2B5EF4-FFF2-40B4-BE49-F238E27FC236}">
                <a16:creationId xmlns:a16="http://schemas.microsoft.com/office/drawing/2014/main" id="{3C92C3DE-23AC-1CF3-3F0D-6721C51AAC44}"/>
              </a:ext>
            </a:extLst>
          </p:cNvPr>
          <p:cNvSpPr/>
          <p:nvPr/>
        </p:nvSpPr>
        <p:spPr>
          <a:xfrm>
            <a:off x="8106723" y="4652427"/>
            <a:ext cx="3148877" cy="1416645"/>
          </a:xfrm>
          <a:prstGeom prst="rect">
            <a:avLst/>
          </a:prstGeom>
          <a:solidFill>
            <a:srgbClr val="000000">
              <a:alpha val="50196"/>
            </a:srgb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800" dirty="0">
                <a:solidFill>
                  <a:schemeClr val="bg1"/>
                </a:solidFill>
              </a:rPr>
              <a:t>特集ページ</a:t>
            </a:r>
            <a:endParaRPr lang="en-US" altLang="ja-JP" sz="2800" dirty="0">
              <a:solidFill>
                <a:schemeClr val="bg1"/>
              </a:solidFill>
            </a:endParaRPr>
          </a:p>
          <a:p>
            <a:pPr algn="ctr"/>
            <a:r>
              <a:rPr lang="ja-JP" altLang="en-US" sz="2800" dirty="0">
                <a:solidFill>
                  <a:schemeClr val="bg1"/>
                </a:solidFill>
              </a:rPr>
              <a:t>参考イメージ</a:t>
            </a:r>
            <a:endParaRPr kumimoji="1" lang="en-US" altLang="ja-JP" sz="2800" dirty="0">
              <a:solidFill>
                <a:schemeClr val="bg1"/>
              </a:solidFill>
            </a:endParaRPr>
          </a:p>
        </p:txBody>
      </p:sp>
    </p:spTree>
    <p:extLst>
      <p:ext uri="{BB962C8B-B14F-4D97-AF65-F5344CB8AC3E}">
        <p14:creationId xmlns:p14="http://schemas.microsoft.com/office/powerpoint/2010/main" val="1071827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東京箱根間往復大学駅伝競走</a:t>
            </a:r>
            <a:r>
              <a:rPr lang="en-US" altLang="ja-JP" dirty="0"/>
              <a:t>2024</a:t>
            </a:r>
            <a:r>
              <a:rPr lang="ja-JP" altLang="en-US" dirty="0"/>
              <a:t>　見どころ</a:t>
            </a:r>
          </a:p>
        </p:txBody>
      </p:sp>
      <p:sp>
        <p:nvSpPr>
          <p:cNvPr id="3" name="正方形/長方形 2">
            <a:extLst>
              <a:ext uri="{FF2B5EF4-FFF2-40B4-BE49-F238E27FC236}">
                <a16:creationId xmlns:a16="http://schemas.microsoft.com/office/drawing/2014/main" id="{E4B9C85F-20E5-7B91-228A-FA2F97EA2347}"/>
              </a:ext>
            </a:extLst>
          </p:cNvPr>
          <p:cNvSpPr/>
          <p:nvPr/>
        </p:nvSpPr>
        <p:spPr>
          <a:xfrm>
            <a:off x="1764318" y="1089334"/>
            <a:ext cx="8633263" cy="1762454"/>
          </a:xfrm>
          <a:prstGeom prst="rect">
            <a:avLst/>
          </a:prstGeom>
          <a:solidFill>
            <a:srgbClr val="92D050">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正方形/長方形 3">
            <a:extLst>
              <a:ext uri="{FF2B5EF4-FFF2-40B4-BE49-F238E27FC236}">
                <a16:creationId xmlns:a16="http://schemas.microsoft.com/office/drawing/2014/main" id="{B6B55617-FE08-FF38-EA81-A290F0F11999}"/>
              </a:ext>
            </a:extLst>
          </p:cNvPr>
          <p:cNvSpPr/>
          <p:nvPr/>
        </p:nvSpPr>
        <p:spPr>
          <a:xfrm>
            <a:off x="1764317" y="4610478"/>
            <a:ext cx="8633262" cy="1808019"/>
          </a:xfrm>
          <a:prstGeom prst="rect">
            <a:avLst/>
          </a:prstGeom>
          <a:solidFill>
            <a:schemeClr val="accent5">
              <a:lumMod val="40000"/>
              <a:lumOff val="60000"/>
              <a:alpha val="6902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0E73B4F9-3DEF-0CEF-968F-A01FEE5D294C}"/>
              </a:ext>
            </a:extLst>
          </p:cNvPr>
          <p:cNvSpPr/>
          <p:nvPr/>
        </p:nvSpPr>
        <p:spPr>
          <a:xfrm>
            <a:off x="1764317" y="2855212"/>
            <a:ext cx="8633262" cy="1755266"/>
          </a:xfrm>
          <a:prstGeom prst="rect">
            <a:avLst/>
          </a:prstGeom>
          <a:solidFill>
            <a:srgbClr val="FFCC99">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ボックス 5">
            <a:extLst>
              <a:ext uri="{FF2B5EF4-FFF2-40B4-BE49-F238E27FC236}">
                <a16:creationId xmlns:a16="http://schemas.microsoft.com/office/drawing/2014/main" id="{8037BE49-6FF5-F73A-9C7E-DD9F78C88C43}"/>
              </a:ext>
            </a:extLst>
          </p:cNvPr>
          <p:cNvSpPr txBox="1"/>
          <p:nvPr/>
        </p:nvSpPr>
        <p:spPr>
          <a:xfrm>
            <a:off x="2136276" y="1068285"/>
            <a:ext cx="901233" cy="2215991"/>
          </a:xfrm>
          <a:prstGeom prst="rect">
            <a:avLst/>
          </a:prstGeom>
          <a:noFill/>
        </p:spPr>
        <p:txBody>
          <a:bodyPr wrap="square" rtlCol="0">
            <a:spAutoFit/>
          </a:bodyPr>
          <a:lstStyle/>
          <a:p>
            <a:pPr algn="ctr"/>
            <a:r>
              <a:rPr kumimoji="1" lang="ja-JP" altLang="en-US" sz="13800" b="1" dirty="0">
                <a:solidFill>
                  <a:schemeClr val="bg1"/>
                </a:solidFill>
              </a:rPr>
              <a:t>１</a:t>
            </a:r>
          </a:p>
        </p:txBody>
      </p:sp>
      <p:sp>
        <p:nvSpPr>
          <p:cNvPr id="7" name="テキスト ボックス 6">
            <a:extLst>
              <a:ext uri="{FF2B5EF4-FFF2-40B4-BE49-F238E27FC236}">
                <a16:creationId xmlns:a16="http://schemas.microsoft.com/office/drawing/2014/main" id="{C300980B-454C-9C46-94DE-2F66DB3DCF8A}"/>
              </a:ext>
            </a:extLst>
          </p:cNvPr>
          <p:cNvSpPr txBox="1"/>
          <p:nvPr/>
        </p:nvSpPr>
        <p:spPr>
          <a:xfrm>
            <a:off x="2371081" y="2920475"/>
            <a:ext cx="472265" cy="2215991"/>
          </a:xfrm>
          <a:prstGeom prst="rect">
            <a:avLst/>
          </a:prstGeom>
          <a:noFill/>
        </p:spPr>
        <p:txBody>
          <a:bodyPr wrap="square" rtlCol="0">
            <a:spAutoFit/>
          </a:bodyPr>
          <a:lstStyle/>
          <a:p>
            <a:pPr algn="ctr"/>
            <a:r>
              <a:rPr lang="en-US" altLang="ja-JP" sz="13800" b="1" dirty="0">
                <a:solidFill>
                  <a:schemeClr val="bg1"/>
                </a:solidFill>
                <a:latin typeface="+mj-ea"/>
                <a:ea typeface="+mj-ea"/>
              </a:rPr>
              <a:t>2</a:t>
            </a:r>
            <a:endParaRPr kumimoji="1" lang="ja-JP" altLang="en-US" sz="13800" b="1" dirty="0">
              <a:solidFill>
                <a:schemeClr val="bg1"/>
              </a:solidFill>
              <a:latin typeface="+mj-ea"/>
              <a:ea typeface="+mj-ea"/>
            </a:endParaRPr>
          </a:p>
        </p:txBody>
      </p:sp>
      <p:sp>
        <p:nvSpPr>
          <p:cNvPr id="8" name="テキスト ボックス 7">
            <a:extLst>
              <a:ext uri="{FF2B5EF4-FFF2-40B4-BE49-F238E27FC236}">
                <a16:creationId xmlns:a16="http://schemas.microsoft.com/office/drawing/2014/main" id="{D7DBF176-A038-489E-63E9-030CDC702CAD}"/>
              </a:ext>
            </a:extLst>
          </p:cNvPr>
          <p:cNvSpPr txBox="1"/>
          <p:nvPr/>
        </p:nvSpPr>
        <p:spPr>
          <a:xfrm>
            <a:off x="3208166" y="1274650"/>
            <a:ext cx="5839179" cy="461665"/>
          </a:xfrm>
          <a:prstGeom prst="rect">
            <a:avLst/>
          </a:prstGeom>
          <a:noFill/>
        </p:spPr>
        <p:txBody>
          <a:bodyPr wrap="square" rtlCol="0">
            <a:spAutoFit/>
          </a:bodyPr>
          <a:lstStyle/>
          <a:p>
            <a:pPr algn="ctr"/>
            <a:r>
              <a:rPr lang="ja-JP" altLang="en-US" sz="2400" b="1" dirty="0">
                <a:solidFill>
                  <a:schemeClr val="bg1"/>
                </a:solidFill>
                <a:latin typeface="Meiryo" panose="020B0604030504040204" pitchFamily="34" charset="-128"/>
                <a:ea typeface="Meiryo" panose="020B0604030504040204" pitchFamily="34" charset="-128"/>
              </a:rPr>
              <a:t>記念すべき</a:t>
            </a:r>
            <a:r>
              <a:rPr lang="en-US" altLang="ja-JP" sz="2400" b="1" dirty="0">
                <a:solidFill>
                  <a:schemeClr val="bg1"/>
                </a:solidFill>
                <a:latin typeface="Meiryo" panose="020B0604030504040204" pitchFamily="34" charset="-128"/>
                <a:ea typeface="Meiryo" panose="020B0604030504040204" pitchFamily="34" charset="-128"/>
              </a:rPr>
              <a:t>100</a:t>
            </a:r>
            <a:r>
              <a:rPr lang="ja-JP" altLang="en-US" sz="2400" b="1" dirty="0">
                <a:solidFill>
                  <a:schemeClr val="bg1"/>
                </a:solidFill>
                <a:latin typeface="Meiryo" panose="020B0604030504040204" pitchFamily="34" charset="-128"/>
                <a:ea typeface="Meiryo" panose="020B0604030504040204" pitchFamily="34" charset="-128"/>
              </a:rPr>
              <a:t>回大会</a:t>
            </a:r>
            <a:endParaRPr kumimoji="1" lang="ja-JP" altLang="en-US" sz="2400" b="1" dirty="0">
              <a:solidFill>
                <a:schemeClr val="bg1"/>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32505B81-0D94-CDB4-D475-E9111D79BF4A}"/>
              </a:ext>
            </a:extLst>
          </p:cNvPr>
          <p:cNvSpPr txBox="1"/>
          <p:nvPr/>
        </p:nvSpPr>
        <p:spPr>
          <a:xfrm>
            <a:off x="3884905" y="4838439"/>
            <a:ext cx="4757189" cy="461665"/>
          </a:xfrm>
          <a:prstGeom prst="rect">
            <a:avLst/>
          </a:prstGeom>
          <a:noFill/>
        </p:spPr>
        <p:txBody>
          <a:bodyPr wrap="square" rtlCol="0">
            <a:spAutoFit/>
          </a:bodyPr>
          <a:lstStyle/>
          <a:p>
            <a:pPr algn="ctr"/>
            <a:r>
              <a:rPr lang="ja-JP" altLang="en-US" sz="2400" b="1" dirty="0">
                <a:solidFill>
                  <a:schemeClr val="bg1"/>
                </a:solidFill>
                <a:latin typeface="Meiryo" panose="020B0604030504040204" pitchFamily="34" charset="-128"/>
                <a:ea typeface="Meiryo" panose="020B0604030504040204" pitchFamily="34" charset="-128"/>
              </a:rPr>
              <a:t>注目校</a:t>
            </a:r>
            <a:endParaRPr kumimoji="1" lang="ja-JP" altLang="en-US" sz="2400" b="1" dirty="0">
              <a:solidFill>
                <a:schemeClr val="bg1"/>
              </a:solidFill>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A93E4299-FF1D-F347-8909-C456AAD49C05}"/>
              </a:ext>
            </a:extLst>
          </p:cNvPr>
          <p:cNvSpPr txBox="1"/>
          <p:nvPr/>
        </p:nvSpPr>
        <p:spPr>
          <a:xfrm>
            <a:off x="3018629" y="1675047"/>
            <a:ext cx="6489739" cy="1034129"/>
          </a:xfrm>
          <a:prstGeom prst="rect">
            <a:avLst/>
          </a:prstGeom>
          <a:noFill/>
        </p:spPr>
        <p:txBody>
          <a:bodyPr wrap="square" rtlCol="0">
            <a:spAutoFit/>
          </a:bodyPr>
          <a:lstStyle/>
          <a:p>
            <a:pPr algn="ctr">
              <a:lnSpc>
                <a:spcPct val="130000"/>
              </a:lnSpc>
            </a:pPr>
            <a:r>
              <a:rPr lang="ja-JP" altLang="en-US" sz="1600" dirty="0">
                <a:solidFill>
                  <a:schemeClr val="accent3"/>
                </a:solidFill>
                <a:latin typeface="+mn-ea"/>
              </a:rPr>
              <a:t>東京から箱根まで往復</a:t>
            </a:r>
            <a:r>
              <a:rPr lang="en-US" altLang="ja-JP" sz="1600" dirty="0">
                <a:solidFill>
                  <a:schemeClr val="accent3"/>
                </a:solidFill>
                <a:latin typeface="+mn-ea"/>
              </a:rPr>
              <a:t>10</a:t>
            </a:r>
            <a:r>
              <a:rPr lang="ja-JP" altLang="en-US" sz="1600" dirty="0">
                <a:solidFill>
                  <a:schemeClr val="accent3"/>
                </a:solidFill>
                <a:latin typeface="+mn-ea"/>
              </a:rPr>
              <a:t>区間でランナーが</a:t>
            </a:r>
            <a:endParaRPr lang="en-US" altLang="ja-JP" sz="1600" dirty="0">
              <a:solidFill>
                <a:schemeClr val="accent3"/>
              </a:solidFill>
              <a:latin typeface="+mn-ea"/>
            </a:endParaRPr>
          </a:p>
          <a:p>
            <a:pPr algn="ctr">
              <a:lnSpc>
                <a:spcPct val="130000"/>
              </a:lnSpc>
            </a:pPr>
            <a:r>
              <a:rPr lang="ja-JP" altLang="en-US" sz="1600" dirty="0">
                <a:solidFill>
                  <a:schemeClr val="accent3"/>
                </a:solidFill>
                <a:latin typeface="+mn-ea"/>
              </a:rPr>
              <a:t>母校の誇りを胸に襷をつなぐ継走</a:t>
            </a:r>
            <a:endParaRPr lang="en-US" altLang="ja-JP" sz="1600" dirty="0">
              <a:solidFill>
                <a:schemeClr val="accent3"/>
              </a:solidFill>
              <a:latin typeface="+mn-ea"/>
            </a:endParaRPr>
          </a:p>
          <a:p>
            <a:pPr algn="ctr">
              <a:lnSpc>
                <a:spcPct val="130000"/>
              </a:lnSpc>
            </a:pPr>
            <a:r>
              <a:rPr lang="ja-JP" altLang="en-US" sz="1600" b="1" u="sng" dirty="0">
                <a:solidFill>
                  <a:schemeClr val="accent3"/>
                </a:solidFill>
                <a:latin typeface="+mn-ea"/>
              </a:rPr>
              <a:t>第</a:t>
            </a:r>
            <a:r>
              <a:rPr lang="en-US" altLang="ja-JP" sz="1600" b="1" u="sng" dirty="0">
                <a:solidFill>
                  <a:schemeClr val="accent3"/>
                </a:solidFill>
                <a:latin typeface="+mn-ea"/>
              </a:rPr>
              <a:t>100</a:t>
            </a:r>
            <a:r>
              <a:rPr lang="ja-JP" altLang="en-US" sz="1600" b="1" u="sng" dirty="0">
                <a:solidFill>
                  <a:schemeClr val="accent3"/>
                </a:solidFill>
                <a:latin typeface="+mn-ea"/>
              </a:rPr>
              <a:t>回を迎え、通常より</a:t>
            </a:r>
            <a:r>
              <a:rPr lang="en-US" altLang="ja-JP" sz="1600" b="1" u="sng" dirty="0">
                <a:solidFill>
                  <a:schemeClr val="accent3"/>
                </a:solidFill>
                <a:latin typeface="+mn-ea"/>
              </a:rPr>
              <a:t>3</a:t>
            </a:r>
            <a:r>
              <a:rPr lang="ja-JP" altLang="en-US" sz="1600" b="1" u="sng" dirty="0">
                <a:solidFill>
                  <a:schemeClr val="accent3"/>
                </a:solidFill>
                <a:latin typeface="+mn-ea"/>
              </a:rPr>
              <a:t>校多い</a:t>
            </a:r>
            <a:r>
              <a:rPr lang="en-US" altLang="ja-JP" sz="1600" b="1" u="sng" dirty="0">
                <a:solidFill>
                  <a:schemeClr val="accent3"/>
                </a:solidFill>
                <a:latin typeface="+mn-ea"/>
              </a:rPr>
              <a:t>23</a:t>
            </a:r>
            <a:r>
              <a:rPr lang="ja-JP" altLang="en-US" sz="1600" b="1" u="sng" dirty="0">
                <a:solidFill>
                  <a:schemeClr val="accent3"/>
                </a:solidFill>
                <a:latin typeface="+mn-ea"/>
              </a:rPr>
              <a:t>校が出場予定</a:t>
            </a:r>
            <a:endParaRPr kumimoji="1" lang="ja-JP" altLang="en-US" sz="1600" b="1" u="sng" dirty="0">
              <a:latin typeface="+mn-ea"/>
            </a:endParaRPr>
          </a:p>
        </p:txBody>
      </p:sp>
      <p:sp>
        <p:nvSpPr>
          <p:cNvPr id="11" name="テキスト ボックス 10">
            <a:extLst>
              <a:ext uri="{FF2B5EF4-FFF2-40B4-BE49-F238E27FC236}">
                <a16:creationId xmlns:a16="http://schemas.microsoft.com/office/drawing/2014/main" id="{31AFED55-7A47-5E63-5E7A-0FEA945016DF}"/>
              </a:ext>
            </a:extLst>
          </p:cNvPr>
          <p:cNvSpPr txBox="1"/>
          <p:nvPr/>
        </p:nvSpPr>
        <p:spPr>
          <a:xfrm>
            <a:off x="3208166" y="3023338"/>
            <a:ext cx="5771373" cy="461665"/>
          </a:xfrm>
          <a:prstGeom prst="rect">
            <a:avLst/>
          </a:prstGeom>
          <a:noFill/>
        </p:spPr>
        <p:txBody>
          <a:bodyPr wrap="square" rtlCol="0">
            <a:spAutoFit/>
          </a:bodyPr>
          <a:lstStyle/>
          <a:p>
            <a:pPr algn="ctr"/>
            <a:r>
              <a:rPr kumimoji="1" lang="ja-JP" altLang="en-US" sz="2400" b="1" dirty="0">
                <a:solidFill>
                  <a:schemeClr val="bg1"/>
                </a:solidFill>
                <a:latin typeface="Meiryo" panose="020B0604030504040204" pitchFamily="34" charset="-128"/>
                <a:ea typeface="Meiryo" panose="020B0604030504040204" pitchFamily="34" charset="-128"/>
              </a:rPr>
              <a:t>予想できない展開</a:t>
            </a:r>
          </a:p>
        </p:txBody>
      </p:sp>
      <p:sp>
        <p:nvSpPr>
          <p:cNvPr id="12" name="テキスト ボックス 11">
            <a:extLst>
              <a:ext uri="{FF2B5EF4-FFF2-40B4-BE49-F238E27FC236}">
                <a16:creationId xmlns:a16="http://schemas.microsoft.com/office/drawing/2014/main" id="{DB2A5A39-7E56-6A54-59FA-EF0AFF1C817C}"/>
              </a:ext>
            </a:extLst>
          </p:cNvPr>
          <p:cNvSpPr txBox="1"/>
          <p:nvPr/>
        </p:nvSpPr>
        <p:spPr>
          <a:xfrm>
            <a:off x="2931771" y="3493148"/>
            <a:ext cx="7079020" cy="1034129"/>
          </a:xfrm>
          <a:prstGeom prst="rect">
            <a:avLst/>
          </a:prstGeom>
          <a:noFill/>
        </p:spPr>
        <p:txBody>
          <a:bodyPr wrap="square" rtlCol="0">
            <a:spAutoFit/>
          </a:bodyPr>
          <a:lstStyle/>
          <a:p>
            <a:pPr algn="ctr">
              <a:lnSpc>
                <a:spcPct val="130000"/>
              </a:lnSpc>
            </a:pPr>
            <a:r>
              <a:rPr lang="ja-JP" altLang="en-US" sz="1600" b="1" u="sng" dirty="0">
                <a:solidFill>
                  <a:schemeClr val="accent3"/>
                </a:solidFill>
                <a:latin typeface="+mn-ea"/>
              </a:rPr>
              <a:t>各校自慢のエースが登場する</a:t>
            </a:r>
            <a:r>
              <a:rPr lang="en-US" altLang="ja-JP" sz="1600" b="1" u="sng" dirty="0">
                <a:solidFill>
                  <a:schemeClr val="accent3"/>
                </a:solidFill>
                <a:latin typeface="+mn-ea"/>
              </a:rPr>
              <a:t>2</a:t>
            </a:r>
            <a:r>
              <a:rPr lang="ja-JP" altLang="en-US" sz="1600" b="1" u="sng" dirty="0">
                <a:solidFill>
                  <a:schemeClr val="accent3"/>
                </a:solidFill>
                <a:latin typeface="+mn-ea"/>
              </a:rPr>
              <a:t>区、逆転が起こる山登り</a:t>
            </a:r>
            <a:r>
              <a:rPr lang="en-US" altLang="ja-JP" sz="1600" b="1" u="sng" dirty="0">
                <a:solidFill>
                  <a:schemeClr val="accent3"/>
                </a:solidFill>
                <a:latin typeface="+mn-ea"/>
              </a:rPr>
              <a:t>5</a:t>
            </a:r>
            <a:r>
              <a:rPr lang="ja-JP" altLang="en-US" sz="1600" b="1" u="sng" dirty="0">
                <a:solidFill>
                  <a:schemeClr val="accent3"/>
                </a:solidFill>
                <a:latin typeface="+mn-ea"/>
              </a:rPr>
              <a:t>区</a:t>
            </a:r>
            <a:endParaRPr lang="en-US" altLang="ja-JP" sz="1600" b="1" u="sng" dirty="0">
              <a:solidFill>
                <a:schemeClr val="accent3"/>
              </a:solidFill>
              <a:latin typeface="+mn-ea"/>
            </a:endParaRPr>
          </a:p>
          <a:p>
            <a:pPr algn="ctr">
              <a:lnSpc>
                <a:spcPct val="130000"/>
              </a:lnSpc>
            </a:pPr>
            <a:r>
              <a:rPr kumimoji="1" lang="ja-JP" altLang="en-US" sz="1600" dirty="0">
                <a:solidFill>
                  <a:schemeClr val="accent3"/>
                </a:solidFill>
                <a:latin typeface="+mn-ea"/>
              </a:rPr>
              <a:t>優勝争いはもちろん、上位</a:t>
            </a:r>
            <a:r>
              <a:rPr kumimoji="1" lang="en-US" altLang="ja-JP" sz="1600" dirty="0">
                <a:solidFill>
                  <a:schemeClr val="accent3"/>
                </a:solidFill>
                <a:latin typeface="+mn-ea"/>
              </a:rPr>
              <a:t>10</a:t>
            </a:r>
            <a:r>
              <a:rPr kumimoji="1" lang="ja-JP" altLang="en-US" sz="1600" dirty="0">
                <a:solidFill>
                  <a:schemeClr val="accent3"/>
                </a:solidFill>
                <a:latin typeface="+mn-ea"/>
              </a:rPr>
              <a:t>校までが翌年の出場権を獲得できる</a:t>
            </a:r>
            <a:endParaRPr kumimoji="1" lang="en-US" altLang="ja-JP" sz="1600" dirty="0">
              <a:solidFill>
                <a:schemeClr val="accent3"/>
              </a:solidFill>
              <a:latin typeface="+mn-ea"/>
            </a:endParaRPr>
          </a:p>
          <a:p>
            <a:pPr algn="ctr">
              <a:lnSpc>
                <a:spcPct val="130000"/>
              </a:lnSpc>
            </a:pPr>
            <a:r>
              <a:rPr kumimoji="1" lang="ja-JP" altLang="en-US" sz="1600" b="1" u="sng" dirty="0">
                <a:solidFill>
                  <a:schemeClr val="accent3"/>
                </a:solidFill>
                <a:latin typeface="+mn-ea"/>
              </a:rPr>
              <a:t>シード権争い</a:t>
            </a:r>
            <a:r>
              <a:rPr kumimoji="1" lang="ja-JP" altLang="en-US" sz="1600" dirty="0">
                <a:solidFill>
                  <a:schemeClr val="accent3"/>
                </a:solidFill>
                <a:latin typeface="+mn-ea"/>
              </a:rPr>
              <a:t>もありゴールまで見逃せない</a:t>
            </a:r>
          </a:p>
        </p:txBody>
      </p:sp>
      <p:sp>
        <p:nvSpPr>
          <p:cNvPr id="13" name="テキスト ボックス 12">
            <a:extLst>
              <a:ext uri="{FF2B5EF4-FFF2-40B4-BE49-F238E27FC236}">
                <a16:creationId xmlns:a16="http://schemas.microsoft.com/office/drawing/2014/main" id="{E226C3BB-D348-B19F-A258-43621ECE64D4}"/>
              </a:ext>
            </a:extLst>
          </p:cNvPr>
          <p:cNvSpPr txBox="1"/>
          <p:nvPr/>
        </p:nvSpPr>
        <p:spPr>
          <a:xfrm>
            <a:off x="2882591" y="5251136"/>
            <a:ext cx="7079020" cy="714042"/>
          </a:xfrm>
          <a:prstGeom prst="rect">
            <a:avLst/>
          </a:prstGeom>
          <a:noFill/>
        </p:spPr>
        <p:txBody>
          <a:bodyPr wrap="square" rtlCol="0">
            <a:spAutoFit/>
          </a:bodyPr>
          <a:lstStyle/>
          <a:p>
            <a:pPr algn="ctr">
              <a:lnSpc>
                <a:spcPct val="130000"/>
              </a:lnSpc>
            </a:pPr>
            <a:r>
              <a:rPr lang="ja-JP" altLang="en-US" sz="1600" b="1" u="sng" dirty="0">
                <a:solidFill>
                  <a:schemeClr val="accent3"/>
                </a:solidFill>
                <a:latin typeface="+mn-ea"/>
              </a:rPr>
              <a:t>昨年度大学駅伝三冠を達成した駒澤大</a:t>
            </a:r>
            <a:r>
              <a:rPr lang="ja-JP" altLang="en-US" sz="1600" dirty="0">
                <a:solidFill>
                  <a:schemeClr val="accent3"/>
                </a:solidFill>
                <a:latin typeface="+mn-ea"/>
              </a:rPr>
              <a:t>、</a:t>
            </a:r>
            <a:endParaRPr lang="en-US" altLang="ja-JP" sz="1600" dirty="0">
              <a:solidFill>
                <a:schemeClr val="accent3"/>
              </a:solidFill>
              <a:latin typeface="+mn-ea"/>
            </a:endParaRPr>
          </a:p>
          <a:p>
            <a:pPr algn="ctr">
              <a:lnSpc>
                <a:spcPct val="130000"/>
              </a:lnSpc>
            </a:pPr>
            <a:r>
              <a:rPr lang="ja-JP" altLang="en-US" sz="1600" dirty="0">
                <a:solidFill>
                  <a:schemeClr val="accent3"/>
                </a:solidFill>
                <a:latin typeface="+mn-ea"/>
              </a:rPr>
              <a:t>古豪復活を目指す</a:t>
            </a:r>
            <a:r>
              <a:rPr lang="ja-JP" altLang="en-US" sz="1600" b="1" u="sng" dirty="0">
                <a:solidFill>
                  <a:schemeClr val="accent3"/>
                </a:solidFill>
                <a:latin typeface="+mn-ea"/>
              </a:rPr>
              <a:t>中央大</a:t>
            </a:r>
            <a:r>
              <a:rPr lang="ja-JP" altLang="en-US" sz="1600" dirty="0">
                <a:solidFill>
                  <a:schemeClr val="accent3"/>
                </a:solidFill>
                <a:latin typeface="+mn-ea"/>
              </a:rPr>
              <a:t>や</a:t>
            </a:r>
            <a:r>
              <a:rPr lang="ja-JP" altLang="en-US" sz="1600" b="1" u="sng" dirty="0">
                <a:solidFill>
                  <a:schemeClr val="accent3"/>
                </a:solidFill>
                <a:latin typeface="+mn-ea"/>
              </a:rPr>
              <a:t>青山学院大</a:t>
            </a:r>
            <a:r>
              <a:rPr lang="ja-JP" altLang="en-US" sz="1600" dirty="0">
                <a:solidFill>
                  <a:schemeClr val="accent3"/>
                </a:solidFill>
                <a:latin typeface="+mn-ea"/>
              </a:rPr>
              <a:t>などが有力視されている</a:t>
            </a:r>
            <a:endParaRPr kumimoji="1" lang="ja-JP" altLang="en-US" sz="1600" dirty="0">
              <a:latin typeface="+mn-ea"/>
            </a:endParaRPr>
          </a:p>
        </p:txBody>
      </p:sp>
      <p:sp>
        <p:nvSpPr>
          <p:cNvPr id="14" name="テキスト ボックス 13">
            <a:extLst>
              <a:ext uri="{FF2B5EF4-FFF2-40B4-BE49-F238E27FC236}">
                <a16:creationId xmlns:a16="http://schemas.microsoft.com/office/drawing/2014/main" id="{260D3991-36BF-D55B-0AE6-B88D8C13B00A}"/>
              </a:ext>
            </a:extLst>
          </p:cNvPr>
          <p:cNvSpPr txBox="1"/>
          <p:nvPr/>
        </p:nvSpPr>
        <p:spPr>
          <a:xfrm>
            <a:off x="2350759" y="4607054"/>
            <a:ext cx="472265" cy="2215991"/>
          </a:xfrm>
          <a:prstGeom prst="rect">
            <a:avLst/>
          </a:prstGeom>
          <a:noFill/>
        </p:spPr>
        <p:txBody>
          <a:bodyPr wrap="square" rtlCol="0">
            <a:spAutoFit/>
          </a:bodyPr>
          <a:lstStyle/>
          <a:p>
            <a:pPr algn="ctr"/>
            <a:r>
              <a:rPr kumimoji="1" lang="en-US" altLang="ja-JP" sz="13800" b="1" dirty="0">
                <a:solidFill>
                  <a:schemeClr val="bg1"/>
                </a:solidFill>
                <a:latin typeface="+mj-ea"/>
                <a:ea typeface="+mj-ea"/>
              </a:rPr>
              <a:t>3</a:t>
            </a:r>
            <a:endParaRPr kumimoji="1" lang="ja-JP" altLang="en-US" sz="13800" b="1" dirty="0">
              <a:solidFill>
                <a:schemeClr val="bg1"/>
              </a:solidFill>
              <a:latin typeface="+mj-ea"/>
              <a:ea typeface="+mj-ea"/>
            </a:endParaRPr>
          </a:p>
        </p:txBody>
      </p:sp>
      <p:sp>
        <p:nvSpPr>
          <p:cNvPr id="19" name="Rectangle 5">
            <a:extLst>
              <a:ext uri="{FF2B5EF4-FFF2-40B4-BE49-F238E27FC236}">
                <a16:creationId xmlns:a16="http://schemas.microsoft.com/office/drawing/2014/main" id="{231F17FD-F9A8-3999-F288-7C81A4261EA2}"/>
              </a:ext>
            </a:extLst>
          </p:cNvPr>
          <p:cNvSpPr>
            <a:spLocks noChangeArrowheads="1"/>
          </p:cNvSpPr>
          <p:nvPr/>
        </p:nvSpPr>
        <p:spPr bwMode="auto">
          <a:xfrm>
            <a:off x="0" y="141723"/>
            <a:ext cx="133050" cy="173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dirty="0">
                <a:ln>
                  <a:noFill/>
                </a:ln>
                <a:solidFill>
                  <a:srgbClr val="1D1C1D"/>
                </a:solidFill>
                <a:effectLst/>
                <a:latin typeface="Arial Unicode MS"/>
                <a:ea typeface="Monaco"/>
              </a:rPr>
              <a:t>。</a:t>
            </a:r>
            <a:r>
              <a:rPr kumimoji="0" lang="ja-JP" altLang="ja-JP" sz="600" b="0" i="0" u="none" strike="noStrike" cap="none" normalizeH="0" baseline="0" dirty="0">
                <a:ln>
                  <a:noFill/>
                </a:ln>
                <a:solidFill>
                  <a:schemeClr val="tx1"/>
                </a:solidFill>
                <a:effectLst/>
              </a:rPr>
              <a:t> </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13011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zh-TW" altLang="en-US" dirty="0"/>
              <a:t>東京箱根間往復大学駅伝競走</a:t>
            </a:r>
            <a:r>
              <a:rPr lang="en-US" altLang="ja-JP" dirty="0"/>
              <a:t>2024</a:t>
            </a:r>
            <a:r>
              <a:rPr lang="ja-JP" altLang="en-US" dirty="0"/>
              <a:t>報道特集　サイトマップ</a:t>
            </a:r>
          </a:p>
        </p:txBody>
      </p:sp>
      <p:sp>
        <p:nvSpPr>
          <p:cNvPr id="23" name="テキスト ボックス 22">
            <a:extLst>
              <a:ext uri="{FF2B5EF4-FFF2-40B4-BE49-F238E27FC236}">
                <a16:creationId xmlns:a16="http://schemas.microsoft.com/office/drawing/2014/main" id="{C24D5C38-BA89-84C8-5B70-AD06B1D37C08}"/>
              </a:ext>
            </a:extLst>
          </p:cNvPr>
          <p:cNvSpPr txBox="1"/>
          <p:nvPr/>
        </p:nvSpPr>
        <p:spPr>
          <a:xfrm>
            <a:off x="220700" y="6321689"/>
            <a:ext cx="6513253" cy="379719"/>
          </a:xfrm>
          <a:prstGeom prst="rect">
            <a:avLst/>
          </a:prstGeom>
          <a:noFill/>
        </p:spPr>
        <p:txBody>
          <a:bodyPr wrap="square" lIns="0" tIns="0" rIns="0" bIns="0" rtlCol="0" anchor="t">
            <a:spAutoFit/>
          </a:bodyPr>
          <a:lstStyle/>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a:t>
            </a:r>
            <a:r>
              <a:rPr lang="ja-JP" altLang="en-US" sz="1050" dirty="0">
                <a:solidFill>
                  <a:schemeClr val="accent3"/>
                </a:solidFill>
                <a:latin typeface="Meiryo" panose="020B0604030504040204" pitchFamily="34" charset="-128"/>
                <a:ea typeface="Meiryo" panose="020B0604030504040204" pitchFamily="34" charset="-128"/>
              </a:rPr>
              <a:t>サイトマップは予定のため、変更になる可能性がございます。</a:t>
            </a:r>
            <a:endParaRPr lang="en-US" altLang="ja-JP" sz="1050" dirty="0">
              <a:solidFill>
                <a:schemeClr val="accent3"/>
              </a:solidFill>
              <a:latin typeface="Meiryo" panose="020B0604030504040204" pitchFamily="34" charset="-128"/>
              <a:ea typeface="Meiryo" panose="020B0604030504040204" pitchFamily="34" charset="-128"/>
            </a:endParaRPr>
          </a:p>
          <a:p>
            <a:pPr>
              <a:lnSpc>
                <a:spcPct val="120000"/>
              </a:lnSpc>
            </a:pPr>
            <a:r>
              <a:rPr lang="en-US" altLang="ja-JP" sz="1050" dirty="0">
                <a:solidFill>
                  <a:schemeClr val="accent3"/>
                </a:solidFill>
                <a:latin typeface="Meiryo"/>
                <a:ea typeface="Meiryo"/>
              </a:rPr>
              <a:t>※</a:t>
            </a:r>
            <a:r>
              <a:rPr lang="ja-JP" altLang="en-US" sz="1050" dirty="0">
                <a:solidFill>
                  <a:schemeClr val="accent3"/>
                </a:solidFill>
                <a:latin typeface="Meiryo"/>
                <a:ea typeface="Meiryo"/>
              </a:rPr>
              <a:t>運用型広告は黄色のページ以外にも掲載予定です。</a:t>
            </a:r>
            <a:endParaRPr lang="en-US" altLang="ja-JP" sz="1050" dirty="0">
              <a:solidFill>
                <a:schemeClr val="accent3"/>
              </a:solidFill>
              <a:latin typeface="Meiryo"/>
              <a:ea typeface="Meiryo"/>
            </a:endParaRPr>
          </a:p>
        </p:txBody>
      </p:sp>
      <p:sp>
        <p:nvSpPr>
          <p:cNvPr id="4" name="テキスト ボックス 3">
            <a:extLst>
              <a:ext uri="{FF2B5EF4-FFF2-40B4-BE49-F238E27FC236}">
                <a16:creationId xmlns:a16="http://schemas.microsoft.com/office/drawing/2014/main" id="{20B1F31B-68AB-5D25-4BE5-A7152420AC51}"/>
              </a:ext>
            </a:extLst>
          </p:cNvPr>
          <p:cNvSpPr txBox="1"/>
          <p:nvPr/>
        </p:nvSpPr>
        <p:spPr>
          <a:xfrm>
            <a:off x="743561" y="1179462"/>
            <a:ext cx="10737700" cy="646331"/>
          </a:xfrm>
          <a:prstGeom prst="rect">
            <a:avLst/>
          </a:prstGeom>
          <a:noFill/>
        </p:spPr>
        <p:txBody>
          <a:bodyPr wrap="square" rtlCol="0" anchor="ctr">
            <a:spAutoFit/>
          </a:bodyPr>
          <a:lstStyle/>
          <a:p>
            <a:pPr algn="ctr"/>
            <a:r>
              <a:rPr lang="ja-JP" altLang="en-US" dirty="0">
                <a:solidFill>
                  <a:schemeClr val="accent3"/>
                </a:solidFill>
                <a:latin typeface="メイリオ" panose="020B0604030504040204" pitchFamily="50" charset="-128"/>
                <a:ea typeface="メイリオ" panose="020B0604030504040204" pitchFamily="50" charset="-128"/>
              </a:rPr>
              <a:t>以下ページ構成の中で、</a:t>
            </a:r>
            <a:endParaRPr lang="en-US" altLang="ja-JP" dirty="0">
              <a:solidFill>
                <a:schemeClr val="accent3"/>
              </a:solidFill>
              <a:latin typeface="メイリオ" panose="020B0604030504040204" pitchFamily="50" charset="-128"/>
              <a:ea typeface="メイリオ" panose="020B0604030504040204" pitchFamily="50" charset="-128"/>
            </a:endParaRPr>
          </a:p>
          <a:p>
            <a:pPr algn="ctr"/>
            <a:r>
              <a:rPr lang="ja-JP" altLang="en-US" b="1" dirty="0">
                <a:solidFill>
                  <a:schemeClr val="accent3"/>
                </a:solidFill>
                <a:latin typeface="メイリオ" panose="020B0604030504040204" pitchFamily="50" charset="-128"/>
                <a:ea typeface="メイリオ" panose="020B0604030504040204" pitchFamily="50" charset="-128"/>
              </a:rPr>
              <a:t>黄色のページに予約型広告を掲載予定</a:t>
            </a:r>
          </a:p>
        </p:txBody>
      </p:sp>
      <p:grpSp>
        <p:nvGrpSpPr>
          <p:cNvPr id="9" name="グループ化 8">
            <a:extLst>
              <a:ext uri="{FF2B5EF4-FFF2-40B4-BE49-F238E27FC236}">
                <a16:creationId xmlns:a16="http://schemas.microsoft.com/office/drawing/2014/main" id="{8C8E2F79-E4F9-B52B-8852-8B6A523FE76B}"/>
              </a:ext>
            </a:extLst>
          </p:cNvPr>
          <p:cNvGrpSpPr/>
          <p:nvPr/>
        </p:nvGrpSpPr>
        <p:grpSpPr>
          <a:xfrm>
            <a:off x="743560" y="1842040"/>
            <a:ext cx="10737700" cy="110010"/>
            <a:chOff x="665684" y="2157983"/>
            <a:chExt cx="10737700" cy="110010"/>
          </a:xfrm>
        </p:grpSpPr>
        <p:sp>
          <p:nvSpPr>
            <p:cNvPr id="10" name="フローチャート: 処理 9">
              <a:extLst>
                <a:ext uri="{FF2B5EF4-FFF2-40B4-BE49-F238E27FC236}">
                  <a16:creationId xmlns:a16="http://schemas.microsoft.com/office/drawing/2014/main" id="{4FA5F0CA-D7F8-1BF9-40C3-D085B2CEE754}"/>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ローチャート: 処理 10">
              <a:extLst>
                <a:ext uri="{FF2B5EF4-FFF2-40B4-BE49-F238E27FC236}">
                  <a16:creationId xmlns:a16="http://schemas.microsoft.com/office/drawing/2014/main" id="{1611E3A5-3FC4-C9DF-C685-387142A087BE}"/>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平行四辺形 11">
              <a:extLst>
                <a:ext uri="{FF2B5EF4-FFF2-40B4-BE49-F238E27FC236}">
                  <a16:creationId xmlns:a16="http://schemas.microsoft.com/office/drawing/2014/main" id="{C76E7E0F-72B6-245C-2AA6-BE3DDE547E5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aphicFrame>
        <p:nvGraphicFramePr>
          <p:cNvPr id="3" name="図表 2">
            <a:extLst>
              <a:ext uri="{FF2B5EF4-FFF2-40B4-BE49-F238E27FC236}">
                <a16:creationId xmlns:a16="http://schemas.microsoft.com/office/drawing/2014/main" id="{3BD9310D-C73E-E127-3906-486A20D6A53C}"/>
              </a:ext>
            </a:extLst>
          </p:cNvPr>
          <p:cNvGraphicFramePr/>
          <p:nvPr>
            <p:extLst>
              <p:ext uri="{D42A27DB-BD31-4B8C-83A1-F6EECF244321}">
                <p14:modId xmlns:p14="http://schemas.microsoft.com/office/powerpoint/2010/main" val="130075529"/>
              </p:ext>
            </p:extLst>
          </p:nvPr>
        </p:nvGraphicFramePr>
        <p:xfrm>
          <a:off x="360387" y="2232387"/>
          <a:ext cx="11669003" cy="4017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47515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AF8B50F2-F731-9298-4359-933C34BCBA97}"/>
              </a:ext>
            </a:extLst>
          </p:cNvPr>
          <p:cNvSpPr/>
          <p:nvPr/>
        </p:nvSpPr>
        <p:spPr>
          <a:xfrm>
            <a:off x="6699778" y="2186845"/>
            <a:ext cx="5022799" cy="3616354"/>
          </a:xfrm>
          <a:prstGeom prst="rect">
            <a:avLst/>
          </a:prstGeom>
          <a:solidFill>
            <a:srgbClr val="F5F5F5"/>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a:lnSpc>
                <a:spcPct val="150000"/>
              </a:lnSpc>
            </a:pPr>
            <a:endParaRPr lang="en-US" altLang="ja-JP" sz="1400" dirty="0">
              <a:solidFill>
                <a:schemeClr val="accent3"/>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zh-TW" altLang="en-US" dirty="0"/>
              <a:t>東京箱根間往復大学駅伝競走</a:t>
            </a:r>
            <a:r>
              <a:rPr lang="en-US" altLang="ja-JP" dirty="0"/>
              <a:t>2024</a:t>
            </a:r>
            <a:r>
              <a:rPr lang="ja-JP" altLang="en-US" dirty="0"/>
              <a:t>報道特集　誘導イメージ</a:t>
            </a:r>
          </a:p>
        </p:txBody>
      </p:sp>
      <p:sp>
        <p:nvSpPr>
          <p:cNvPr id="23" name="テキスト ボックス 22">
            <a:extLst>
              <a:ext uri="{FF2B5EF4-FFF2-40B4-BE49-F238E27FC236}">
                <a16:creationId xmlns:a16="http://schemas.microsoft.com/office/drawing/2014/main" id="{C24D5C38-BA89-84C8-5B70-AD06B1D37C08}"/>
              </a:ext>
            </a:extLst>
          </p:cNvPr>
          <p:cNvSpPr txBox="1"/>
          <p:nvPr/>
        </p:nvSpPr>
        <p:spPr>
          <a:xfrm>
            <a:off x="479425" y="5943552"/>
            <a:ext cx="6513253" cy="767518"/>
          </a:xfrm>
          <a:prstGeom prst="rect">
            <a:avLst/>
          </a:prstGeom>
          <a:noFill/>
        </p:spPr>
        <p:txBody>
          <a:bodyPr wrap="square" lIns="0" tIns="0" rIns="0" bIns="0" rtlCol="0">
            <a:spAutoFit/>
          </a:bodyPr>
          <a:lstStyle/>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a:t>
            </a:r>
            <a:r>
              <a:rPr lang="ja-JP" altLang="en-US" sz="1050" dirty="0">
                <a:solidFill>
                  <a:schemeClr val="accent3"/>
                </a:solidFill>
                <a:latin typeface="Meiryo" panose="020B0604030504040204" pitchFamily="34" charset="-128"/>
                <a:ea typeface="Meiryo" panose="020B0604030504040204" pitchFamily="34" charset="-128"/>
              </a:rPr>
              <a:t>編集誘導およびページデザインはあくまでイメージです。</a:t>
            </a:r>
          </a:p>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a:t>
            </a:r>
            <a:r>
              <a:rPr lang="ja-JP" altLang="en-US" sz="1050" dirty="0">
                <a:solidFill>
                  <a:schemeClr val="accent3"/>
                </a:solidFill>
                <a:latin typeface="Meiryo" panose="020B0604030504040204" pitchFamily="34" charset="-128"/>
                <a:ea typeface="Meiryo" panose="020B0604030504040204" pitchFamily="34" charset="-128"/>
              </a:rPr>
              <a:t>誘導箇所、デザインは変更になる可能性がございます。</a:t>
            </a:r>
          </a:p>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※SP</a:t>
            </a:r>
            <a:r>
              <a:rPr lang="ja-JP" altLang="en-US" sz="1050" dirty="0">
                <a:solidFill>
                  <a:schemeClr val="accent3"/>
                </a:solidFill>
                <a:latin typeface="Meiryo" panose="020B0604030504040204" pitchFamily="34" charset="-128"/>
                <a:ea typeface="Meiryo" panose="020B0604030504040204" pitchFamily="34" charset="-128"/>
              </a:rPr>
              <a:t>はスマートフォン、</a:t>
            </a:r>
            <a:r>
              <a:rPr lang="en-US" altLang="ja-JP" sz="1050" dirty="0">
                <a:solidFill>
                  <a:schemeClr val="accent3"/>
                </a:solidFill>
                <a:latin typeface="Meiryo" panose="020B0604030504040204" pitchFamily="34" charset="-128"/>
                <a:ea typeface="Meiryo" panose="020B0604030504040204" pitchFamily="34" charset="-128"/>
              </a:rPr>
              <a:t>PC</a:t>
            </a:r>
            <a:r>
              <a:rPr lang="ja-JP" altLang="en-US" sz="1050" dirty="0">
                <a:solidFill>
                  <a:schemeClr val="accent3"/>
                </a:solidFill>
                <a:latin typeface="Meiryo" panose="020B0604030504040204" pitchFamily="34" charset="-128"/>
                <a:ea typeface="Meiryo" panose="020B0604030504040204" pitchFamily="34" charset="-128"/>
              </a:rPr>
              <a:t>はパソコンの略称です。</a:t>
            </a:r>
          </a:p>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a:t>
            </a:r>
            <a:r>
              <a:rPr lang="ja-JP" altLang="en-US" sz="1050" dirty="0">
                <a:solidFill>
                  <a:schemeClr val="accent3"/>
                </a:solidFill>
                <a:latin typeface="Meiryo" panose="020B0604030504040204" pitchFamily="34" charset="-128"/>
                <a:ea typeface="Meiryo" panose="020B0604030504040204" pitchFamily="34" charset="-128"/>
              </a:rPr>
              <a:t>アプリ内で特集コンテンツが表示された場合に広告が掲載されます。</a:t>
            </a:r>
          </a:p>
        </p:txBody>
      </p:sp>
      <p:sp>
        <p:nvSpPr>
          <p:cNvPr id="11" name="テキスト ボックス 10">
            <a:extLst>
              <a:ext uri="{FF2B5EF4-FFF2-40B4-BE49-F238E27FC236}">
                <a16:creationId xmlns:a16="http://schemas.microsoft.com/office/drawing/2014/main" id="{71CABD89-824A-F791-DFBE-E483ED1B7C15}"/>
              </a:ext>
            </a:extLst>
          </p:cNvPr>
          <p:cNvSpPr txBox="1"/>
          <p:nvPr/>
        </p:nvSpPr>
        <p:spPr>
          <a:xfrm>
            <a:off x="9704489" y="2739153"/>
            <a:ext cx="954107" cy="276999"/>
          </a:xfrm>
          <a:prstGeom prst="rect">
            <a:avLst/>
          </a:prstGeom>
          <a:noFill/>
        </p:spPr>
        <p:txBody>
          <a:bodyPr wrap="square" lIns="91440" tIns="45720" rIns="91440" bIns="45720" rtlCol="0" anchor="t">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【PC】</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46DA600F-0D09-0C98-EA1D-FFF228A79554}"/>
              </a:ext>
            </a:extLst>
          </p:cNvPr>
          <p:cNvSpPr txBox="1"/>
          <p:nvPr/>
        </p:nvSpPr>
        <p:spPr>
          <a:xfrm>
            <a:off x="7491839" y="2728278"/>
            <a:ext cx="954107" cy="276999"/>
          </a:xfrm>
          <a:prstGeom prst="rect">
            <a:avLst/>
          </a:prstGeom>
          <a:noFill/>
        </p:spPr>
        <p:txBody>
          <a:bodyPr wrap="square" lIns="91440" tIns="45720" rIns="91440" bIns="45720" rtlCol="0" anchor="t">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【SP】</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
        <p:nvSpPr>
          <p:cNvPr id="22" name="二等辺三角形 21">
            <a:extLst>
              <a:ext uri="{FF2B5EF4-FFF2-40B4-BE49-F238E27FC236}">
                <a16:creationId xmlns:a16="http://schemas.microsoft.com/office/drawing/2014/main" id="{627DC4BC-2E71-7499-6B03-07B98687F5B0}"/>
              </a:ext>
            </a:extLst>
          </p:cNvPr>
          <p:cNvSpPr/>
          <p:nvPr/>
        </p:nvSpPr>
        <p:spPr>
          <a:xfrm rot="5400000">
            <a:off x="5912984" y="3924092"/>
            <a:ext cx="339099" cy="192574"/>
          </a:xfrm>
          <a:prstGeom prst="triangle">
            <a:avLst/>
          </a:prstGeom>
          <a:solidFill>
            <a:schemeClr val="tx1">
              <a:lumMod val="85000"/>
              <a:lumOff val="1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正方形/長方形 2">
            <a:extLst>
              <a:ext uri="{FF2B5EF4-FFF2-40B4-BE49-F238E27FC236}">
                <a16:creationId xmlns:a16="http://schemas.microsoft.com/office/drawing/2014/main" id="{2EB0ECF1-6FA6-6C48-D6A6-8CABFE1AF129}"/>
              </a:ext>
            </a:extLst>
          </p:cNvPr>
          <p:cNvSpPr/>
          <p:nvPr/>
        </p:nvSpPr>
        <p:spPr>
          <a:xfrm>
            <a:off x="6860831" y="2290053"/>
            <a:ext cx="4700692" cy="297872"/>
          </a:xfrm>
          <a:prstGeom prst="rect">
            <a:avLst/>
          </a:prstGeom>
          <a:solidFill>
            <a:schemeClr val="bg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TW" altLang="en-US"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東京箱根間往復大学駅伝競走</a:t>
            </a:r>
            <a:r>
              <a:rPr lang="en-US" altLang="zh-TW"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2024</a:t>
            </a:r>
            <a:r>
              <a:rPr lang="zh-TW" altLang="en-US"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報道特集　</a:t>
            </a:r>
            <a:endPar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24" name="グループ化 23">
            <a:extLst>
              <a:ext uri="{FF2B5EF4-FFF2-40B4-BE49-F238E27FC236}">
                <a16:creationId xmlns:a16="http://schemas.microsoft.com/office/drawing/2014/main" id="{F01C37FC-B680-F3CF-679A-8E7EDE881535}"/>
              </a:ext>
            </a:extLst>
          </p:cNvPr>
          <p:cNvGrpSpPr/>
          <p:nvPr/>
        </p:nvGrpSpPr>
        <p:grpSpPr>
          <a:xfrm>
            <a:off x="743560" y="1842040"/>
            <a:ext cx="10737700" cy="110010"/>
            <a:chOff x="665684" y="2157983"/>
            <a:chExt cx="10737700" cy="110010"/>
          </a:xfrm>
        </p:grpSpPr>
        <p:sp>
          <p:nvSpPr>
            <p:cNvPr id="25" name="フローチャート: 処理 24">
              <a:extLst>
                <a:ext uri="{FF2B5EF4-FFF2-40B4-BE49-F238E27FC236}">
                  <a16:creationId xmlns:a16="http://schemas.microsoft.com/office/drawing/2014/main" id="{5CB8C5AB-EBDC-F590-5D05-4221CD6F204A}"/>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フローチャート: 処理 27">
              <a:extLst>
                <a:ext uri="{FF2B5EF4-FFF2-40B4-BE49-F238E27FC236}">
                  <a16:creationId xmlns:a16="http://schemas.microsoft.com/office/drawing/2014/main" id="{C3FCF860-47AF-9C62-0ADD-BC47657CE842}"/>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平行四辺形 28">
              <a:extLst>
                <a:ext uri="{FF2B5EF4-FFF2-40B4-BE49-F238E27FC236}">
                  <a16:creationId xmlns:a16="http://schemas.microsoft.com/office/drawing/2014/main" id="{BEF71153-6F51-D3B3-0FCA-2BB0F7CF3D7F}"/>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 name="正方形/長方形 5">
            <a:extLst>
              <a:ext uri="{FF2B5EF4-FFF2-40B4-BE49-F238E27FC236}">
                <a16:creationId xmlns:a16="http://schemas.microsoft.com/office/drawing/2014/main" id="{7E5C7A55-4F8C-3A1C-9A13-A1444B7CD0AE}"/>
              </a:ext>
            </a:extLst>
          </p:cNvPr>
          <p:cNvSpPr/>
          <p:nvPr/>
        </p:nvSpPr>
        <p:spPr>
          <a:xfrm>
            <a:off x="501068" y="2215299"/>
            <a:ext cx="5022799" cy="3587900"/>
          </a:xfrm>
          <a:prstGeom prst="rect">
            <a:avLst/>
          </a:prstGeom>
          <a:solidFill>
            <a:srgbClr val="F5F5F5"/>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a:lnSpc>
                <a:spcPct val="150000"/>
              </a:lnSpc>
            </a:pPr>
            <a:endParaRPr lang="en-US" altLang="ja-JP" sz="1400" dirty="0">
              <a:solidFill>
                <a:schemeClr val="accent3"/>
              </a:solidFill>
              <a:latin typeface="Meiryo" panose="020B0604030504040204" pitchFamily="34" charset="-128"/>
              <a:ea typeface="Meiryo" panose="020B0604030504040204" pitchFamily="34" charset="-128"/>
            </a:endParaRPr>
          </a:p>
        </p:txBody>
      </p:sp>
      <p:sp>
        <p:nvSpPr>
          <p:cNvPr id="40" name="正方形/長方形 39">
            <a:extLst>
              <a:ext uri="{FF2B5EF4-FFF2-40B4-BE49-F238E27FC236}">
                <a16:creationId xmlns:a16="http://schemas.microsoft.com/office/drawing/2014/main" id="{22137F84-2AE0-889A-8F4B-276CFBF6A59E}"/>
              </a:ext>
            </a:extLst>
          </p:cNvPr>
          <p:cNvSpPr/>
          <p:nvPr/>
        </p:nvSpPr>
        <p:spPr>
          <a:xfrm>
            <a:off x="3002012" y="4764377"/>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Yahoo!</a:t>
            </a: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 </a:t>
            </a: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JAPAN</a:t>
            </a:r>
          </a:p>
        </p:txBody>
      </p:sp>
      <p:sp>
        <p:nvSpPr>
          <p:cNvPr id="41" name="正方形/長方形 40">
            <a:extLst>
              <a:ext uri="{FF2B5EF4-FFF2-40B4-BE49-F238E27FC236}">
                <a16:creationId xmlns:a16="http://schemas.microsoft.com/office/drawing/2014/main" id="{A0FF6525-A1A2-4826-2365-663B6876FBE7}"/>
              </a:ext>
            </a:extLst>
          </p:cNvPr>
          <p:cNvSpPr/>
          <p:nvPr/>
        </p:nvSpPr>
        <p:spPr>
          <a:xfrm>
            <a:off x="1534265" y="4777344"/>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pic>
        <p:nvPicPr>
          <p:cNvPr id="42" name="図 41" descr="文字が書かれている&#10;&#10;中程度の精度で自動的に生成された説明">
            <a:extLst>
              <a:ext uri="{FF2B5EF4-FFF2-40B4-BE49-F238E27FC236}">
                <a16:creationId xmlns:a16="http://schemas.microsoft.com/office/drawing/2014/main" id="{3CAB1357-0DDC-9620-3F1D-AC0FA8B48B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0524" y="5100091"/>
            <a:ext cx="640872" cy="640872"/>
          </a:xfrm>
          <a:prstGeom prst="rect">
            <a:avLst/>
          </a:prstGeom>
        </p:spPr>
      </p:pic>
      <p:pic>
        <p:nvPicPr>
          <p:cNvPr id="43" name="図 42" descr="ロゴ&#10;&#10;自動的に生成された説明">
            <a:extLst>
              <a:ext uri="{FF2B5EF4-FFF2-40B4-BE49-F238E27FC236}">
                <a16:creationId xmlns:a16="http://schemas.microsoft.com/office/drawing/2014/main" id="{8D87E83A-041A-8826-A018-3A54AE47E9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1480" y="5100312"/>
            <a:ext cx="640872" cy="640872"/>
          </a:xfrm>
          <a:prstGeom prst="rect">
            <a:avLst/>
          </a:prstGeom>
        </p:spPr>
      </p:pic>
      <p:sp>
        <p:nvSpPr>
          <p:cNvPr id="45" name="正方形/長方形 44">
            <a:extLst>
              <a:ext uri="{FF2B5EF4-FFF2-40B4-BE49-F238E27FC236}">
                <a16:creationId xmlns:a16="http://schemas.microsoft.com/office/drawing/2014/main" id="{59CFBBE0-54A3-6C2C-C64E-BB04EE36508A}"/>
              </a:ext>
            </a:extLst>
          </p:cNvPr>
          <p:cNvSpPr/>
          <p:nvPr/>
        </p:nvSpPr>
        <p:spPr>
          <a:xfrm>
            <a:off x="645145" y="2251440"/>
            <a:ext cx="4700692" cy="297872"/>
          </a:xfrm>
          <a:prstGeom prst="rect">
            <a:avLst/>
          </a:prstGeom>
          <a:solidFill>
            <a:srgbClr val="9999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WEB</a:t>
            </a:r>
          </a:p>
        </p:txBody>
      </p:sp>
      <p:sp>
        <p:nvSpPr>
          <p:cNvPr id="46" name="正方形/長方形 45">
            <a:extLst>
              <a:ext uri="{FF2B5EF4-FFF2-40B4-BE49-F238E27FC236}">
                <a16:creationId xmlns:a16="http://schemas.microsoft.com/office/drawing/2014/main" id="{F90A0C0E-2ECF-B409-F48C-545BEBA87D3B}"/>
              </a:ext>
            </a:extLst>
          </p:cNvPr>
          <p:cNvSpPr/>
          <p:nvPr/>
        </p:nvSpPr>
        <p:spPr>
          <a:xfrm>
            <a:off x="645145" y="4525061"/>
            <a:ext cx="4700692" cy="297872"/>
          </a:xfrm>
          <a:prstGeom prst="rect">
            <a:avLst/>
          </a:prstGeom>
          <a:solidFill>
            <a:schemeClr val="bg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APP</a:t>
            </a:r>
          </a:p>
        </p:txBody>
      </p:sp>
      <p:sp>
        <p:nvSpPr>
          <p:cNvPr id="48" name="テキスト ボックス 47">
            <a:extLst>
              <a:ext uri="{FF2B5EF4-FFF2-40B4-BE49-F238E27FC236}">
                <a16:creationId xmlns:a16="http://schemas.microsoft.com/office/drawing/2014/main" id="{166D3317-0729-2AF0-9EF3-35A4D8CC7BBF}"/>
              </a:ext>
            </a:extLst>
          </p:cNvPr>
          <p:cNvSpPr txBox="1"/>
          <p:nvPr/>
        </p:nvSpPr>
        <p:spPr>
          <a:xfrm>
            <a:off x="743560" y="1179462"/>
            <a:ext cx="10717893" cy="646331"/>
          </a:xfrm>
          <a:prstGeom prst="rect">
            <a:avLst/>
          </a:prstGeom>
          <a:noFill/>
        </p:spPr>
        <p:txBody>
          <a:bodyPr wrap="square" rtlCol="0" anchor="ctr">
            <a:spAutoFit/>
          </a:bodyPr>
          <a:lstStyle/>
          <a:p>
            <a:pPr algn="ctr"/>
            <a:r>
              <a:rPr lang="ja-JP" altLang="en-US" b="1" dirty="0">
                <a:solidFill>
                  <a:schemeClr val="accent3"/>
                </a:solidFill>
                <a:latin typeface="メイリオ" panose="020B0604030504040204" pitchFamily="50" charset="-128"/>
                <a:ea typeface="メイリオ" panose="020B0604030504040204" pitchFamily="50" charset="-128"/>
              </a:rPr>
              <a:t>スポーツナビや</a:t>
            </a:r>
            <a:r>
              <a:rPr lang="en-US" altLang="ja-JP" b="1" dirty="0">
                <a:solidFill>
                  <a:schemeClr val="accent3"/>
                </a:solidFill>
                <a:latin typeface="メイリオ" panose="020B0604030504040204" pitchFamily="50" charset="-128"/>
                <a:ea typeface="メイリオ" panose="020B0604030504040204" pitchFamily="50" charset="-128"/>
              </a:rPr>
              <a:t>Yahoo! JAPAN</a:t>
            </a:r>
            <a:r>
              <a:rPr lang="ja-JP" altLang="en-US" b="1" dirty="0">
                <a:solidFill>
                  <a:schemeClr val="accent3"/>
                </a:solidFill>
                <a:latin typeface="メイリオ" panose="020B0604030504040204" pitchFamily="50" charset="-128"/>
                <a:ea typeface="メイリオ" panose="020B0604030504040204" pitchFamily="50" charset="-128"/>
              </a:rPr>
              <a:t>トップページから</a:t>
            </a:r>
          </a:p>
          <a:p>
            <a:pPr algn="ctr"/>
            <a:r>
              <a:rPr lang="ja-JP" altLang="en-US" b="1" dirty="0">
                <a:solidFill>
                  <a:schemeClr val="accent3"/>
                </a:solidFill>
                <a:latin typeface="メイリオ" panose="020B0604030504040204" pitchFamily="50" charset="-128"/>
                <a:ea typeface="メイリオ" panose="020B0604030504040204" pitchFamily="50" charset="-128"/>
              </a:rPr>
              <a:t>特集ページへ誘導予定</a:t>
            </a:r>
          </a:p>
        </p:txBody>
      </p:sp>
      <p:pic>
        <p:nvPicPr>
          <p:cNvPr id="4" name="図 3">
            <a:extLst>
              <a:ext uri="{FF2B5EF4-FFF2-40B4-BE49-F238E27FC236}">
                <a16:creationId xmlns:a16="http://schemas.microsoft.com/office/drawing/2014/main" id="{B0350F88-FB7E-225C-D1B9-FE83C4FC6642}"/>
              </a:ext>
            </a:extLst>
          </p:cNvPr>
          <p:cNvPicPr>
            <a:picLocks noChangeAspect="1"/>
          </p:cNvPicPr>
          <p:nvPr/>
        </p:nvPicPr>
        <p:blipFill>
          <a:blip r:embed="rId5"/>
          <a:stretch>
            <a:fillRect/>
          </a:stretch>
        </p:blipFill>
        <p:spPr>
          <a:xfrm>
            <a:off x="8700775" y="3013294"/>
            <a:ext cx="2780485" cy="2640428"/>
          </a:xfrm>
          <a:prstGeom prst="rect">
            <a:avLst/>
          </a:prstGeom>
        </p:spPr>
      </p:pic>
      <p:sp>
        <p:nvSpPr>
          <p:cNvPr id="34" name="正方形/長方形 33">
            <a:extLst>
              <a:ext uri="{FF2B5EF4-FFF2-40B4-BE49-F238E27FC236}">
                <a16:creationId xmlns:a16="http://schemas.microsoft.com/office/drawing/2014/main" id="{F75E7237-4BB7-2DDA-B6AA-F0BB1DDDA42E}"/>
              </a:ext>
            </a:extLst>
          </p:cNvPr>
          <p:cNvSpPr/>
          <p:nvPr/>
        </p:nvSpPr>
        <p:spPr>
          <a:xfrm>
            <a:off x="692664" y="2620887"/>
            <a:ext cx="2589325" cy="400928"/>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36" name="正方形/長方形 35">
            <a:extLst>
              <a:ext uri="{FF2B5EF4-FFF2-40B4-BE49-F238E27FC236}">
                <a16:creationId xmlns:a16="http://schemas.microsoft.com/office/drawing/2014/main" id="{3BD97F73-9C8A-5F76-356E-52946A007400}"/>
              </a:ext>
            </a:extLst>
          </p:cNvPr>
          <p:cNvSpPr/>
          <p:nvPr/>
        </p:nvSpPr>
        <p:spPr>
          <a:xfrm>
            <a:off x="2810571" y="2579223"/>
            <a:ext cx="2615176"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Yahoo! JAPAN</a:t>
            </a: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トップページ</a:t>
            </a:r>
            <a:endPar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37" name="グループ化 36">
            <a:extLst>
              <a:ext uri="{FF2B5EF4-FFF2-40B4-BE49-F238E27FC236}">
                <a16:creationId xmlns:a16="http://schemas.microsoft.com/office/drawing/2014/main" id="{4DB238BB-372F-5E79-E2C1-5FE90D59BF07}"/>
              </a:ext>
            </a:extLst>
          </p:cNvPr>
          <p:cNvGrpSpPr>
            <a:grpSpLocks noChangeAspect="1"/>
          </p:cNvGrpSpPr>
          <p:nvPr/>
        </p:nvGrpSpPr>
        <p:grpSpPr>
          <a:xfrm>
            <a:off x="1610165" y="3482555"/>
            <a:ext cx="1269501" cy="850953"/>
            <a:chOff x="2958834" y="3123849"/>
            <a:chExt cx="2540001" cy="1896336"/>
          </a:xfrm>
        </p:grpSpPr>
        <p:pic>
          <p:nvPicPr>
            <p:cNvPr id="47" name="図 46">
              <a:extLst>
                <a:ext uri="{FF2B5EF4-FFF2-40B4-BE49-F238E27FC236}">
                  <a16:creationId xmlns:a16="http://schemas.microsoft.com/office/drawing/2014/main" id="{A124E74C-A86A-A084-F6AF-2A94ECD1413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520" r="15967" b="12866"/>
            <a:stretch/>
          </p:blipFill>
          <p:spPr>
            <a:xfrm>
              <a:off x="2958834" y="3123849"/>
              <a:ext cx="2540001" cy="1896336"/>
            </a:xfrm>
            <a:prstGeom prst="rect">
              <a:avLst/>
            </a:prstGeom>
            <a:ln>
              <a:solidFill>
                <a:schemeClr val="bg1">
                  <a:lumMod val="75000"/>
                </a:schemeClr>
              </a:solidFill>
            </a:ln>
          </p:spPr>
        </p:pic>
        <p:sp>
          <p:nvSpPr>
            <p:cNvPr id="51" name="正方形/長方形 50">
              <a:extLst>
                <a:ext uri="{FF2B5EF4-FFF2-40B4-BE49-F238E27FC236}">
                  <a16:creationId xmlns:a16="http://schemas.microsoft.com/office/drawing/2014/main" id="{A223CB2B-4D7F-9987-E668-C45AF0C9219B}"/>
                </a:ext>
              </a:extLst>
            </p:cNvPr>
            <p:cNvSpPr/>
            <p:nvPr/>
          </p:nvSpPr>
          <p:spPr>
            <a:xfrm>
              <a:off x="4723902" y="3360482"/>
              <a:ext cx="712684" cy="694498"/>
            </a:xfrm>
            <a:prstGeom prst="rect">
              <a:avLst/>
            </a:prstGeom>
            <a:solidFill>
              <a:schemeClr val="bg1">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pic>
        <p:nvPicPr>
          <p:cNvPr id="52" name="図 51">
            <a:extLst>
              <a:ext uri="{FF2B5EF4-FFF2-40B4-BE49-F238E27FC236}">
                <a16:creationId xmlns:a16="http://schemas.microsoft.com/office/drawing/2014/main" id="{03FAF390-A053-6637-9005-7BFBC995288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763" b="19908"/>
          <a:stretch/>
        </p:blipFill>
        <p:spPr>
          <a:xfrm>
            <a:off x="907378" y="3473887"/>
            <a:ext cx="561175" cy="878889"/>
          </a:xfrm>
          <a:prstGeom prst="rect">
            <a:avLst/>
          </a:prstGeom>
          <a:ln>
            <a:solidFill>
              <a:schemeClr val="bg1">
                <a:lumMod val="85000"/>
              </a:schemeClr>
            </a:solidFill>
          </a:ln>
        </p:spPr>
      </p:pic>
      <p:sp>
        <p:nvSpPr>
          <p:cNvPr id="53" name="テキスト ボックス 52">
            <a:extLst>
              <a:ext uri="{FF2B5EF4-FFF2-40B4-BE49-F238E27FC236}">
                <a16:creationId xmlns:a16="http://schemas.microsoft.com/office/drawing/2014/main" id="{12DA31C7-688E-9AB8-4E8C-985537FB3399}"/>
              </a:ext>
            </a:extLst>
          </p:cNvPr>
          <p:cNvSpPr txBox="1"/>
          <p:nvPr/>
        </p:nvSpPr>
        <p:spPr>
          <a:xfrm>
            <a:off x="698716" y="3040039"/>
            <a:ext cx="1041643"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【SP】</a:t>
            </a:r>
          </a:p>
          <a:p>
            <a:pPr algn="ctr"/>
            <a:r>
              <a:rPr lang="ja-JP" altLang="en-US" sz="1200" dirty="0">
                <a:solidFill>
                  <a:schemeClr val="accent3"/>
                </a:solidFill>
                <a:latin typeface="メイリオ" panose="020B0604030504040204" pitchFamily="50" charset="-128"/>
                <a:ea typeface="メイリオ" panose="020B0604030504040204" pitchFamily="50" charset="-128"/>
              </a:rPr>
              <a:t>誘導枠</a:t>
            </a:r>
          </a:p>
        </p:txBody>
      </p:sp>
      <p:pic>
        <p:nvPicPr>
          <p:cNvPr id="54" name="図 53">
            <a:extLst>
              <a:ext uri="{FF2B5EF4-FFF2-40B4-BE49-F238E27FC236}">
                <a16:creationId xmlns:a16="http://schemas.microsoft.com/office/drawing/2014/main" id="{2C526CD3-5F2E-DF92-5DB4-2BDC6BF8201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963" b="10314"/>
          <a:stretch/>
        </p:blipFill>
        <p:spPr>
          <a:xfrm>
            <a:off x="3832907" y="3476181"/>
            <a:ext cx="570503" cy="880014"/>
          </a:xfrm>
          <a:prstGeom prst="rect">
            <a:avLst/>
          </a:prstGeom>
          <a:ln>
            <a:solidFill>
              <a:schemeClr val="bg1">
                <a:lumMod val="75000"/>
              </a:schemeClr>
            </a:solidFill>
          </a:ln>
        </p:spPr>
      </p:pic>
      <p:sp>
        <p:nvSpPr>
          <p:cNvPr id="55" name="テキスト ボックス 54">
            <a:extLst>
              <a:ext uri="{FF2B5EF4-FFF2-40B4-BE49-F238E27FC236}">
                <a16:creationId xmlns:a16="http://schemas.microsoft.com/office/drawing/2014/main" id="{657182CB-E818-7AFA-2EBF-06D3E274FF89}"/>
              </a:ext>
            </a:extLst>
          </p:cNvPr>
          <p:cNvSpPr txBox="1"/>
          <p:nvPr/>
        </p:nvSpPr>
        <p:spPr>
          <a:xfrm>
            <a:off x="3380109" y="2994594"/>
            <a:ext cx="1506413"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【SP】</a:t>
            </a:r>
          </a:p>
          <a:p>
            <a:pPr algn="ctr"/>
            <a:r>
              <a:rPr lang="ja-JP" altLang="en-US" sz="1200" dirty="0">
                <a:solidFill>
                  <a:schemeClr val="accent3"/>
                </a:solidFill>
                <a:latin typeface="メイリオ" panose="020B0604030504040204" pitchFamily="50" charset="-128"/>
                <a:ea typeface="メイリオ" panose="020B0604030504040204" pitchFamily="50" charset="-128"/>
              </a:rPr>
              <a:t>スポーツタブ内</a:t>
            </a:r>
          </a:p>
        </p:txBody>
      </p:sp>
      <p:sp>
        <p:nvSpPr>
          <p:cNvPr id="56" name="テキスト ボックス 55">
            <a:extLst>
              <a:ext uri="{FF2B5EF4-FFF2-40B4-BE49-F238E27FC236}">
                <a16:creationId xmlns:a16="http://schemas.microsoft.com/office/drawing/2014/main" id="{37807A98-8F20-63D1-1B98-59ED653AAA7D}"/>
              </a:ext>
            </a:extLst>
          </p:cNvPr>
          <p:cNvSpPr txBox="1"/>
          <p:nvPr/>
        </p:nvSpPr>
        <p:spPr>
          <a:xfrm>
            <a:off x="1733984" y="3020681"/>
            <a:ext cx="973322"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【PC】</a:t>
            </a:r>
          </a:p>
          <a:p>
            <a:pPr algn="ctr"/>
            <a:r>
              <a:rPr lang="ja-JP" altLang="en-US" sz="1200" dirty="0">
                <a:solidFill>
                  <a:schemeClr val="accent3"/>
                </a:solidFill>
                <a:latin typeface="メイリオ" panose="020B0604030504040204" pitchFamily="50" charset="-128"/>
                <a:ea typeface="メイリオ" panose="020B0604030504040204" pitchFamily="50" charset="-128"/>
              </a:rPr>
              <a:t>誘導枠</a:t>
            </a:r>
          </a:p>
        </p:txBody>
      </p:sp>
      <p:pic>
        <p:nvPicPr>
          <p:cNvPr id="57" name="図 56">
            <a:extLst>
              <a:ext uri="{FF2B5EF4-FFF2-40B4-BE49-F238E27FC236}">
                <a16:creationId xmlns:a16="http://schemas.microsoft.com/office/drawing/2014/main" id="{9C2C2ED8-871A-E917-0F3B-B55EAE44DBEF}"/>
              </a:ext>
            </a:extLst>
          </p:cNvPr>
          <p:cNvPicPr>
            <a:picLocks noChangeAspect="1"/>
          </p:cNvPicPr>
          <p:nvPr/>
        </p:nvPicPr>
        <p:blipFill rotWithShape="1">
          <a:blip r:embed="rId9"/>
          <a:srcRect b="25904"/>
          <a:stretch/>
        </p:blipFill>
        <p:spPr>
          <a:xfrm>
            <a:off x="7243506" y="3034442"/>
            <a:ext cx="1274456" cy="1929801"/>
          </a:xfrm>
          <a:prstGeom prst="rect">
            <a:avLst/>
          </a:prstGeom>
        </p:spPr>
      </p:pic>
    </p:spTree>
    <p:extLst>
      <p:ext uri="{BB962C8B-B14F-4D97-AF65-F5344CB8AC3E}">
        <p14:creationId xmlns:p14="http://schemas.microsoft.com/office/powerpoint/2010/main" val="30272432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447A301F-A09B-86C1-6566-78DF3DE73E6B}"/>
              </a:ext>
            </a:extLst>
          </p:cNvPr>
          <p:cNvSpPr/>
          <p:nvPr/>
        </p:nvSpPr>
        <p:spPr>
          <a:xfrm>
            <a:off x="436525" y="1196752"/>
            <a:ext cx="11318949" cy="525658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AEE47156-3D19-29E0-DFB2-7538AAF1966A}"/>
              </a:ext>
            </a:extLst>
          </p:cNvPr>
          <p:cNvSpPr txBox="1"/>
          <p:nvPr/>
        </p:nvSpPr>
        <p:spPr>
          <a:xfrm>
            <a:off x="5323841" y="1586490"/>
            <a:ext cx="6278880" cy="2062103"/>
          </a:xfrm>
          <a:prstGeom prst="rect">
            <a:avLst/>
          </a:prstGeom>
          <a:noFill/>
        </p:spPr>
        <p:txBody>
          <a:bodyPr wrap="square" rtlCol="0">
            <a:spAutoFit/>
          </a:bodyPr>
          <a:lstStyle/>
          <a:p>
            <a:pPr algn="l">
              <a:spcBef>
                <a:spcPts val="600"/>
              </a:spcBef>
            </a:pPr>
            <a:r>
              <a:rPr kumimoji="1" lang="ja-JP" altLang="en-US" sz="1400" dirty="0">
                <a:solidFill>
                  <a:schemeClr val="accent3"/>
                </a:solidFill>
                <a:latin typeface="メイリオ" panose="020B0604030504040204" pitchFamily="50" charset="-128"/>
                <a:ea typeface="メイリオ" panose="020B0604030504040204" pitchFamily="50" charset="-128"/>
              </a:rPr>
              <a:t>年齢　　　　　：　</a:t>
            </a:r>
            <a:r>
              <a:rPr kumimoji="1" lang="en-US" altLang="ja-JP" sz="1400" dirty="0">
                <a:solidFill>
                  <a:schemeClr val="accent3"/>
                </a:solidFill>
                <a:latin typeface="メイリオ" panose="020B0604030504040204" pitchFamily="50" charset="-128"/>
                <a:ea typeface="メイリオ" panose="020B0604030504040204" pitchFamily="50" charset="-128"/>
              </a:rPr>
              <a:t>40</a:t>
            </a:r>
            <a:r>
              <a:rPr kumimoji="1" lang="ja-JP" altLang="en-US" sz="1400" dirty="0">
                <a:solidFill>
                  <a:schemeClr val="accent3"/>
                </a:solidFill>
                <a:latin typeface="メイリオ" panose="020B0604030504040204" pitchFamily="50" charset="-128"/>
                <a:ea typeface="メイリオ" panose="020B0604030504040204" pitchFamily="50" charset="-128"/>
              </a:rPr>
              <a:t>代半ば</a:t>
            </a:r>
          </a:p>
          <a:p>
            <a:pPr algn="l">
              <a:spcBef>
                <a:spcPts val="600"/>
              </a:spcBef>
            </a:pPr>
            <a:r>
              <a:rPr kumimoji="1" lang="ja-JP" altLang="en-US" sz="1400" dirty="0">
                <a:solidFill>
                  <a:schemeClr val="accent3"/>
                </a:solidFill>
                <a:latin typeface="メイリオ" panose="020B0604030504040204" pitchFamily="50" charset="-128"/>
                <a:ea typeface="メイリオ" panose="020B0604030504040204" pitchFamily="50" charset="-128"/>
              </a:rPr>
              <a:t>性別　　　　　：　男性</a:t>
            </a:r>
          </a:p>
          <a:p>
            <a:pPr algn="l">
              <a:spcBef>
                <a:spcPts val="600"/>
              </a:spcBef>
            </a:pPr>
            <a:r>
              <a:rPr kumimoji="1" lang="ja-JP" altLang="en-US" sz="1400" dirty="0">
                <a:solidFill>
                  <a:schemeClr val="accent3"/>
                </a:solidFill>
                <a:latin typeface="メイリオ" panose="020B0604030504040204" pitchFamily="50" charset="-128"/>
                <a:ea typeface="メイリオ" panose="020B0604030504040204" pitchFamily="50" charset="-128"/>
              </a:rPr>
              <a:t>住まい　　　　：　</a:t>
            </a:r>
            <a:r>
              <a:rPr lang="ja-JP" altLang="en-US" sz="1400" dirty="0">
                <a:solidFill>
                  <a:schemeClr val="accent3"/>
                </a:solidFill>
                <a:latin typeface="メイリオ" panose="020B0604030504040204" pitchFamily="50" charset="-128"/>
                <a:ea typeface="メイリオ" panose="020B0604030504040204" pitchFamily="50" charset="-128"/>
              </a:rPr>
              <a:t>埼玉県さいたま市</a:t>
            </a:r>
            <a:endParaRPr kumimoji="1" lang="ja-JP" altLang="en-US" sz="1400" dirty="0">
              <a:solidFill>
                <a:schemeClr val="accent3"/>
              </a:solidFill>
              <a:latin typeface="メイリオ" panose="020B0604030504040204" pitchFamily="50" charset="-128"/>
              <a:ea typeface="メイリオ" panose="020B0604030504040204" pitchFamily="50" charset="-128"/>
            </a:endParaRPr>
          </a:p>
          <a:p>
            <a:pPr algn="l">
              <a:spcBef>
                <a:spcPts val="600"/>
              </a:spcBef>
            </a:pPr>
            <a:r>
              <a:rPr kumimoji="1" lang="ja-JP" altLang="en-US" sz="1400" dirty="0">
                <a:solidFill>
                  <a:schemeClr val="accent3"/>
                </a:solidFill>
                <a:latin typeface="メイリオ" panose="020B0604030504040204" pitchFamily="50" charset="-128"/>
                <a:ea typeface="メイリオ" panose="020B0604030504040204" pitchFamily="50" charset="-128"/>
              </a:rPr>
              <a:t>家族構成　　　：　</a:t>
            </a:r>
            <a:r>
              <a:rPr lang="ja-JP" altLang="en-US" sz="1400" dirty="0">
                <a:solidFill>
                  <a:schemeClr val="accent3"/>
                </a:solidFill>
                <a:latin typeface="メイリオ" panose="020B0604030504040204" pitchFamily="50" charset="-128"/>
                <a:ea typeface="メイリオ" panose="020B0604030504040204" pitchFamily="50" charset="-128"/>
              </a:rPr>
              <a:t>既婚</a:t>
            </a:r>
            <a:r>
              <a:rPr kumimoji="1" lang="ja-JP" altLang="en-US" sz="1400" dirty="0">
                <a:solidFill>
                  <a:schemeClr val="accent3"/>
                </a:solidFill>
                <a:latin typeface="メイリオ" panose="020B0604030504040204" pitchFamily="50" charset="-128"/>
                <a:ea typeface="メイリオ" panose="020B0604030504040204" pitchFamily="50" charset="-128"/>
              </a:rPr>
              <a:t>、</a:t>
            </a:r>
            <a:r>
              <a:rPr kumimoji="1" lang="en-US" altLang="ja-JP" sz="1400" dirty="0">
                <a:solidFill>
                  <a:schemeClr val="accent3"/>
                </a:solidFill>
                <a:latin typeface="メイリオ" panose="020B0604030504040204" pitchFamily="50" charset="-128"/>
                <a:ea typeface="メイリオ" panose="020B0604030504040204" pitchFamily="50" charset="-128"/>
              </a:rPr>
              <a:t>15</a:t>
            </a:r>
            <a:r>
              <a:rPr kumimoji="1" lang="ja-JP" altLang="en-US" sz="1400" dirty="0">
                <a:solidFill>
                  <a:schemeClr val="accent3"/>
                </a:solidFill>
                <a:latin typeface="メイリオ" panose="020B0604030504040204" pitchFamily="50" charset="-128"/>
                <a:ea typeface="メイリオ" panose="020B0604030504040204" pitchFamily="50" charset="-128"/>
              </a:rPr>
              <a:t>歳の息子、</a:t>
            </a:r>
            <a:r>
              <a:rPr kumimoji="1" lang="en-US" altLang="ja-JP" sz="1400" dirty="0">
                <a:solidFill>
                  <a:schemeClr val="accent3"/>
                </a:solidFill>
                <a:latin typeface="メイリオ" panose="020B0604030504040204" pitchFamily="50" charset="-128"/>
                <a:ea typeface="メイリオ" panose="020B0604030504040204" pitchFamily="50" charset="-128"/>
              </a:rPr>
              <a:t>11</a:t>
            </a:r>
            <a:r>
              <a:rPr kumimoji="1" lang="ja-JP" altLang="en-US" sz="1400" dirty="0">
                <a:solidFill>
                  <a:schemeClr val="accent3"/>
                </a:solidFill>
                <a:latin typeface="メイリオ" panose="020B0604030504040204" pitchFamily="50" charset="-128"/>
                <a:ea typeface="メイリオ" panose="020B0604030504040204" pitchFamily="50" charset="-128"/>
              </a:rPr>
              <a:t>歳の娘</a:t>
            </a:r>
          </a:p>
          <a:p>
            <a:pPr algn="l">
              <a:spcBef>
                <a:spcPts val="600"/>
              </a:spcBef>
            </a:pPr>
            <a:r>
              <a:rPr kumimoji="1" lang="ja-JP" altLang="en-US" sz="1400" dirty="0">
                <a:solidFill>
                  <a:schemeClr val="accent3"/>
                </a:solidFill>
                <a:latin typeface="メイリオ" panose="020B0604030504040204" pitchFamily="50" charset="-128"/>
                <a:ea typeface="メイリオ" panose="020B0604030504040204" pitchFamily="50" charset="-128"/>
              </a:rPr>
              <a:t>職業　　　　　：　</a:t>
            </a:r>
            <a:r>
              <a:rPr lang="ja-JP" altLang="en-US" sz="1400" dirty="0">
                <a:solidFill>
                  <a:schemeClr val="accent3"/>
                </a:solidFill>
                <a:latin typeface="メイリオ" panose="020B0604030504040204" pitchFamily="50" charset="-128"/>
                <a:ea typeface="メイリオ" panose="020B0604030504040204" pitchFamily="50" charset="-128"/>
              </a:rPr>
              <a:t>メーカー営業</a:t>
            </a:r>
            <a:endParaRPr kumimoji="1" lang="ja-JP" altLang="en-US" sz="1400" dirty="0">
              <a:solidFill>
                <a:schemeClr val="accent3"/>
              </a:solidFill>
              <a:latin typeface="メイリオ" panose="020B0604030504040204" pitchFamily="50" charset="-128"/>
              <a:ea typeface="メイリオ" panose="020B0604030504040204" pitchFamily="50" charset="-128"/>
            </a:endParaRPr>
          </a:p>
          <a:p>
            <a:pPr algn="l">
              <a:spcBef>
                <a:spcPts val="600"/>
              </a:spcBef>
            </a:pPr>
            <a:r>
              <a:rPr kumimoji="1" lang="ja-JP" altLang="en-US" sz="1400" dirty="0">
                <a:solidFill>
                  <a:schemeClr val="accent3"/>
                </a:solidFill>
                <a:latin typeface="メイリオ" panose="020B0604030504040204" pitchFamily="50" charset="-128"/>
                <a:ea typeface="メイリオ" panose="020B0604030504040204" pitchFamily="50" charset="-128"/>
              </a:rPr>
              <a:t>価値観　　　　：　何事も楽しむ、世間で話題になっていることが気になる</a:t>
            </a:r>
          </a:p>
          <a:p>
            <a:pPr algn="l">
              <a:spcBef>
                <a:spcPts val="600"/>
              </a:spcBef>
            </a:pPr>
            <a:r>
              <a:rPr kumimoji="1" lang="ja-JP" altLang="en-US" sz="1400" dirty="0">
                <a:solidFill>
                  <a:schemeClr val="accent3"/>
                </a:solidFill>
                <a:latin typeface="メイリオ" panose="020B0604030504040204" pitchFamily="50" charset="-128"/>
                <a:ea typeface="メイリオ" panose="020B0604030504040204" pitchFamily="50" charset="-128"/>
              </a:rPr>
              <a:t>利用メディア　：　ニュースアプリ、ソーシャルメディア</a:t>
            </a:r>
          </a:p>
        </p:txBody>
      </p:sp>
      <p:sp>
        <p:nvSpPr>
          <p:cNvPr id="15" name="テキスト ボックス 14">
            <a:extLst>
              <a:ext uri="{FF2B5EF4-FFF2-40B4-BE49-F238E27FC236}">
                <a16:creationId xmlns:a16="http://schemas.microsoft.com/office/drawing/2014/main" id="{25E5C4A3-384E-0E05-ECCF-DD7BFC34CA2A}"/>
              </a:ext>
            </a:extLst>
          </p:cNvPr>
          <p:cNvSpPr txBox="1"/>
          <p:nvPr/>
        </p:nvSpPr>
        <p:spPr>
          <a:xfrm>
            <a:off x="1276602" y="4485557"/>
            <a:ext cx="9667623" cy="1631216"/>
          </a:xfrm>
          <a:prstGeom prst="rect">
            <a:avLst/>
          </a:prstGeom>
          <a:noFill/>
        </p:spPr>
        <p:txBody>
          <a:bodyPr wrap="square" rtlCol="0">
            <a:spAutoFit/>
          </a:bodyPr>
          <a:lstStyle/>
          <a:p>
            <a:pPr algn="l">
              <a:spcBef>
                <a:spcPts val="600"/>
              </a:spcBef>
            </a:pP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ユーザーインサイト</a:t>
            </a:r>
            <a:r>
              <a:rPr lang="en-US" altLang="ja-JP" sz="1600" dirty="0">
                <a:solidFill>
                  <a:schemeClr val="accent3"/>
                </a:solidFill>
                <a:latin typeface="メイリオ" panose="020B0604030504040204" pitchFamily="50" charset="-128"/>
                <a:ea typeface="メイリオ" panose="020B0604030504040204" pitchFamily="50" charset="-128"/>
              </a:rPr>
              <a:t>】</a:t>
            </a:r>
          </a:p>
          <a:p>
            <a:pPr algn="l">
              <a:spcBef>
                <a:spcPts val="600"/>
              </a:spcBef>
            </a:pPr>
            <a:r>
              <a:rPr kumimoji="1" lang="ja-JP" altLang="en-US" sz="1600" dirty="0">
                <a:solidFill>
                  <a:schemeClr val="accent3"/>
                </a:solidFill>
                <a:latin typeface="メイリオ" panose="020B0604030504040204" pitchFamily="50" charset="-128"/>
                <a:ea typeface="メイリオ" panose="020B0604030504040204" pitchFamily="50" charset="-128"/>
              </a:rPr>
              <a:t>スポーツは熱心に応援しているチームはないが、野球やサッカーの日本代表戦は見る</a:t>
            </a:r>
            <a:endParaRPr kumimoji="1" lang="en-US" altLang="ja-JP" sz="1600" dirty="0">
              <a:solidFill>
                <a:schemeClr val="accent3"/>
              </a:solidFill>
              <a:latin typeface="メイリオ" panose="020B0604030504040204" pitchFamily="50" charset="-128"/>
              <a:ea typeface="メイリオ" panose="020B0604030504040204" pitchFamily="50" charset="-128"/>
            </a:endParaRPr>
          </a:p>
          <a:p>
            <a:pPr algn="l">
              <a:spcBef>
                <a:spcPts val="600"/>
              </a:spcBef>
            </a:pPr>
            <a:r>
              <a:rPr kumimoji="1" lang="ja-JP" altLang="en-US" sz="1600" dirty="0">
                <a:solidFill>
                  <a:schemeClr val="accent3"/>
                </a:solidFill>
                <a:latin typeface="メイリオ" panose="020B0604030504040204" pitchFamily="50" charset="-128"/>
                <a:ea typeface="メイリオ" panose="020B0604030504040204" pitchFamily="50" charset="-128"/>
              </a:rPr>
              <a:t>正月は実家も近いので帰省はせず、自宅で過ごすことが多い。</a:t>
            </a:r>
            <a:endParaRPr kumimoji="1" lang="en-US" altLang="ja-JP" sz="1600" dirty="0">
              <a:solidFill>
                <a:schemeClr val="accent3"/>
              </a:solidFill>
              <a:latin typeface="メイリオ" panose="020B0604030504040204" pitchFamily="50" charset="-128"/>
              <a:ea typeface="メイリオ" panose="020B0604030504040204" pitchFamily="50" charset="-128"/>
            </a:endParaRPr>
          </a:p>
          <a:p>
            <a:pPr algn="l">
              <a:spcBef>
                <a:spcPts val="600"/>
              </a:spcBef>
            </a:pPr>
            <a:r>
              <a:rPr kumimoji="1" lang="ja-JP" altLang="en-US" sz="1600" dirty="0">
                <a:solidFill>
                  <a:schemeClr val="accent3"/>
                </a:solidFill>
                <a:latin typeface="メイリオ" panose="020B0604030504040204" pitchFamily="50" charset="-128"/>
                <a:ea typeface="メイリオ" panose="020B0604030504040204" pitchFamily="50" charset="-128"/>
              </a:rPr>
              <a:t>普段陸上競技を常に見ているわけではないが、毎年箱根駅伝は欠かさず見ていて母校を応援している。</a:t>
            </a:r>
            <a:endParaRPr kumimoji="1" lang="en-US" altLang="ja-JP" sz="1600" dirty="0">
              <a:solidFill>
                <a:schemeClr val="accent3"/>
              </a:solidFill>
              <a:latin typeface="メイリオ" panose="020B0604030504040204" pitchFamily="50" charset="-128"/>
              <a:ea typeface="メイリオ" panose="020B0604030504040204" pitchFamily="50" charset="-128"/>
            </a:endParaRPr>
          </a:p>
          <a:p>
            <a:pPr algn="l">
              <a:spcBef>
                <a:spcPts val="600"/>
              </a:spcBef>
            </a:pPr>
            <a:r>
              <a:rPr kumimoji="1" lang="ja-JP" altLang="en-US" sz="1600" dirty="0">
                <a:solidFill>
                  <a:schemeClr val="accent3"/>
                </a:solidFill>
                <a:latin typeface="メイリオ" panose="020B0604030504040204" pitchFamily="50" charset="-128"/>
                <a:ea typeface="メイリオ" panose="020B0604030504040204" pitchFamily="50" charset="-128"/>
              </a:rPr>
              <a:t>子供が産まれる前は友人と観戦に行ったこともあるが、近年はテレビかスマホで情報を見ている。</a:t>
            </a:r>
            <a:endParaRPr lang="en-US" altLang="ja-JP" sz="1600" dirty="0">
              <a:solidFill>
                <a:schemeClr val="accent3"/>
              </a:solidFill>
              <a:latin typeface="メイリオ" panose="020B0604030504040204" pitchFamily="50" charset="-128"/>
              <a:ea typeface="メイリオ" panose="020B0604030504040204" pitchFamily="50" charset="-128"/>
            </a:endParaRPr>
          </a:p>
        </p:txBody>
      </p:sp>
      <p:grpSp>
        <p:nvGrpSpPr>
          <p:cNvPr id="18" name="グループ化 17">
            <a:extLst>
              <a:ext uri="{FF2B5EF4-FFF2-40B4-BE49-F238E27FC236}">
                <a16:creationId xmlns:a16="http://schemas.microsoft.com/office/drawing/2014/main" id="{71CD92D0-1A9F-3FEC-9F72-EA3CC2C584D4}"/>
              </a:ext>
            </a:extLst>
          </p:cNvPr>
          <p:cNvGrpSpPr/>
          <p:nvPr/>
        </p:nvGrpSpPr>
        <p:grpSpPr>
          <a:xfrm>
            <a:off x="1164604" y="1422463"/>
            <a:ext cx="4029640" cy="2920080"/>
            <a:chOff x="1164604" y="1422463"/>
            <a:chExt cx="4029640" cy="2920080"/>
          </a:xfrm>
        </p:grpSpPr>
        <p:pic>
          <p:nvPicPr>
            <p:cNvPr id="19" name="図 18" descr="スーツを着た男性が携帯電話を持っている男性&#10;&#10;中程度の精度で自動的に生成された説明">
              <a:extLst>
                <a:ext uri="{FF2B5EF4-FFF2-40B4-BE49-F238E27FC236}">
                  <a16:creationId xmlns:a16="http://schemas.microsoft.com/office/drawing/2014/main" id="{E3BB241C-90F4-E54C-9AEF-67E26EA92A66}"/>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276602" y="1592460"/>
              <a:ext cx="3809748" cy="2539427"/>
            </a:xfrm>
            <a:prstGeom prst="rect">
              <a:avLst/>
            </a:prstGeom>
          </p:spPr>
        </p:pic>
        <p:sp>
          <p:nvSpPr>
            <p:cNvPr id="20" name="二等辺三角形 19">
              <a:extLst>
                <a:ext uri="{FF2B5EF4-FFF2-40B4-BE49-F238E27FC236}">
                  <a16:creationId xmlns:a16="http://schemas.microsoft.com/office/drawing/2014/main" id="{9D7B9B23-C5CF-4D3C-F2C9-225A05FCBD64}"/>
                </a:ext>
              </a:extLst>
            </p:cNvPr>
            <p:cNvSpPr/>
            <p:nvPr/>
          </p:nvSpPr>
          <p:spPr>
            <a:xfrm rot="4178803">
              <a:off x="1184569" y="1402498"/>
              <a:ext cx="527358" cy="567287"/>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二等辺三角形 20">
              <a:extLst>
                <a:ext uri="{FF2B5EF4-FFF2-40B4-BE49-F238E27FC236}">
                  <a16:creationId xmlns:a16="http://schemas.microsoft.com/office/drawing/2014/main" id="{D6561246-2B5D-4E1B-FC1F-96899887EBFC}"/>
                </a:ext>
              </a:extLst>
            </p:cNvPr>
            <p:cNvSpPr/>
            <p:nvPr/>
          </p:nvSpPr>
          <p:spPr>
            <a:xfrm rot="15087029">
              <a:off x="4646922" y="3795220"/>
              <a:ext cx="527358" cy="567287"/>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 name="テキスト プレースホルダー 1">
            <a:extLst>
              <a:ext uri="{FF2B5EF4-FFF2-40B4-BE49-F238E27FC236}">
                <a16:creationId xmlns:a16="http://schemas.microsoft.com/office/drawing/2014/main" id="{EBD9CEDB-033B-7E2E-74E2-CF8AD565DDAF}"/>
              </a:ext>
            </a:extLst>
          </p:cNvPr>
          <p:cNvSpPr>
            <a:spLocks noGrp="1"/>
          </p:cNvSpPr>
          <p:nvPr>
            <p:ph type="body" sz="quarter" idx="10"/>
          </p:nvPr>
        </p:nvSpPr>
        <p:spPr>
          <a:xfrm>
            <a:off x="479425" y="252000"/>
            <a:ext cx="8640911" cy="335028"/>
          </a:xfrm>
        </p:spPr>
        <p:txBody>
          <a:bodyPr/>
          <a:lstStyle/>
          <a:p>
            <a:r>
              <a:rPr lang="zh-TW" altLang="en-US" dirty="0"/>
              <a:t>東京箱根間往復大学駅伝競走</a:t>
            </a:r>
            <a:r>
              <a:rPr lang="en-US" altLang="ja-JP" dirty="0"/>
              <a:t>2024</a:t>
            </a:r>
            <a:r>
              <a:rPr lang="ja-JP" altLang="en-US" dirty="0"/>
              <a:t>報道特集　ペルソナ</a:t>
            </a:r>
          </a:p>
        </p:txBody>
      </p:sp>
    </p:spTree>
    <p:extLst>
      <p:ext uri="{BB962C8B-B14F-4D97-AF65-F5344CB8AC3E}">
        <p14:creationId xmlns:p14="http://schemas.microsoft.com/office/powerpoint/2010/main" val="3772009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F0154559-7ADB-5EA6-B941-3B5706D67B57}"/>
              </a:ext>
            </a:extLst>
          </p:cNvPr>
          <p:cNvSpPr>
            <a:spLocks noGrp="1"/>
          </p:cNvSpPr>
          <p:nvPr>
            <p:ph type="body" sz="quarter" idx="14"/>
          </p:nvPr>
        </p:nvSpPr>
        <p:spPr>
          <a:xfrm>
            <a:off x="1848388" y="1394018"/>
            <a:ext cx="5414600" cy="360040"/>
          </a:xfrm>
        </p:spPr>
        <p:txBody>
          <a:bodyPr>
            <a:normAutofit lnSpcReduction="10000"/>
          </a:bodyPr>
          <a:lstStyle/>
          <a:p>
            <a:r>
              <a:rPr lang="ja-JP" altLang="en-US" dirty="0"/>
              <a:t>スポーツナビのご紹介</a:t>
            </a:r>
          </a:p>
        </p:txBody>
      </p:sp>
      <p:sp>
        <p:nvSpPr>
          <p:cNvPr id="15" name="テキスト プレースホルダー 14">
            <a:extLst>
              <a:ext uri="{FF2B5EF4-FFF2-40B4-BE49-F238E27FC236}">
                <a16:creationId xmlns:a16="http://schemas.microsoft.com/office/drawing/2014/main" id="{00453E17-0900-94F3-72F6-AFA4E1A9E876}"/>
              </a:ext>
            </a:extLst>
          </p:cNvPr>
          <p:cNvSpPr>
            <a:spLocks noGrp="1"/>
          </p:cNvSpPr>
          <p:nvPr>
            <p:ph type="body" sz="quarter" idx="15"/>
          </p:nvPr>
        </p:nvSpPr>
        <p:spPr>
          <a:xfrm>
            <a:off x="1848388" y="2314806"/>
            <a:ext cx="5414600" cy="360040"/>
          </a:xfrm>
        </p:spPr>
        <p:txBody>
          <a:bodyPr>
            <a:normAutofit lnSpcReduction="10000"/>
          </a:bodyPr>
          <a:lstStyle/>
          <a:p>
            <a:r>
              <a:rPr lang="ja-JP" altLang="en-US" dirty="0"/>
              <a:t>スポーツ報道特集のご紹介</a:t>
            </a:r>
          </a:p>
        </p:txBody>
      </p:sp>
      <p:sp>
        <p:nvSpPr>
          <p:cNvPr id="3" name="テキスト プレースホルダー 14">
            <a:extLst>
              <a:ext uri="{FF2B5EF4-FFF2-40B4-BE49-F238E27FC236}">
                <a16:creationId xmlns:a16="http://schemas.microsoft.com/office/drawing/2014/main" id="{328D4980-A5B3-20D2-33E1-40C24065CD10}"/>
              </a:ext>
            </a:extLst>
          </p:cNvPr>
          <p:cNvSpPr txBox="1">
            <a:spLocks/>
          </p:cNvSpPr>
          <p:nvPr/>
        </p:nvSpPr>
        <p:spPr>
          <a:xfrm>
            <a:off x="1856073" y="4156382"/>
            <a:ext cx="6349776" cy="360040"/>
          </a:xfrm>
          <a:prstGeom prst="rect">
            <a:avLst/>
          </a:prstGeom>
        </p:spPr>
        <p:txBody>
          <a:bodyPr>
            <a:no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が提供するスポーツ関連商品の広告効果</a:t>
            </a:r>
          </a:p>
        </p:txBody>
      </p:sp>
      <p:sp>
        <p:nvSpPr>
          <p:cNvPr id="2" name="テキスト プレースホルダー 14">
            <a:extLst>
              <a:ext uri="{FF2B5EF4-FFF2-40B4-BE49-F238E27FC236}">
                <a16:creationId xmlns:a16="http://schemas.microsoft.com/office/drawing/2014/main" id="{C71F4555-D32A-AEFC-D01C-8108393708A3}"/>
              </a:ext>
            </a:extLst>
          </p:cNvPr>
          <p:cNvSpPr txBox="1">
            <a:spLocks/>
          </p:cNvSpPr>
          <p:nvPr/>
        </p:nvSpPr>
        <p:spPr>
          <a:xfrm>
            <a:off x="1902176" y="5077170"/>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広告商品概要</a:t>
            </a:r>
          </a:p>
        </p:txBody>
      </p:sp>
      <p:sp>
        <p:nvSpPr>
          <p:cNvPr id="5" name="テキスト プレースホルダー 14">
            <a:extLst>
              <a:ext uri="{FF2B5EF4-FFF2-40B4-BE49-F238E27FC236}">
                <a16:creationId xmlns:a16="http://schemas.microsoft.com/office/drawing/2014/main" id="{7ED2EAFB-70A2-1149-D10B-2512A3DBB9E4}"/>
              </a:ext>
            </a:extLst>
          </p:cNvPr>
          <p:cNvSpPr txBox="1">
            <a:spLocks/>
          </p:cNvSpPr>
          <p:nvPr/>
        </p:nvSpPr>
        <p:spPr>
          <a:xfrm>
            <a:off x="1854792" y="3235594"/>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zh-TW" altLang="en-US" dirty="0">
                <a:latin typeface="Meiryo" panose="020B0604030504040204" pitchFamily="34" charset="-128"/>
                <a:ea typeface="Meiryo" panose="020B0604030504040204" pitchFamily="34" charset="-128"/>
              </a:rPr>
              <a:t>東京箱根間往復大学駅伝競走報道特集</a:t>
            </a:r>
            <a:endParaRPr lang="ja-JP" altLang="en-US" dirty="0">
              <a:latin typeface="Meiryo" panose="020B0604030504040204" pitchFamily="34" charset="-128"/>
              <a:ea typeface="Meiryo" panose="020B0604030504040204" pitchFamily="34" charset="-128"/>
            </a:endParaRPr>
          </a:p>
        </p:txBody>
      </p:sp>
      <p:sp>
        <p:nvSpPr>
          <p:cNvPr id="4" name="テキスト プレースホルダー 14">
            <a:extLst>
              <a:ext uri="{FF2B5EF4-FFF2-40B4-BE49-F238E27FC236}">
                <a16:creationId xmlns:a16="http://schemas.microsoft.com/office/drawing/2014/main" id="{53395007-255B-6F4F-5BD6-25722ED2A83D}"/>
              </a:ext>
            </a:extLst>
          </p:cNvPr>
          <p:cNvSpPr txBox="1">
            <a:spLocks/>
          </p:cNvSpPr>
          <p:nvPr/>
        </p:nvSpPr>
        <p:spPr>
          <a:xfrm>
            <a:off x="1902176" y="5881752"/>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広告商品スペック</a:t>
            </a:r>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15F403D-C8CF-B146-7602-530D5A70D13F}"/>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8" name="図プレースホルダー 7" descr="アイコン&#10;&#10;自動的に生成された説明">
            <a:extLst>
              <a:ext uri="{FF2B5EF4-FFF2-40B4-BE49-F238E27FC236}">
                <a16:creationId xmlns:a16="http://schemas.microsoft.com/office/drawing/2014/main" id="{18AFD329-BA0A-F0E8-38B4-8B4928AA092F}"/>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3804" b="3804"/>
          <a:stretch>
            <a:fillRect/>
          </a:stretch>
        </p:blipFill>
        <p:spPr>
          <a:xfrm>
            <a:off x="2356272" y="2780515"/>
            <a:ext cx="1404000" cy="1296198"/>
          </a:xfrm>
        </p:spPr>
      </p:pic>
      <p:sp>
        <p:nvSpPr>
          <p:cNvPr id="4" name="テキスト プレースホルダー 3">
            <a:extLst>
              <a:ext uri="{FF2B5EF4-FFF2-40B4-BE49-F238E27FC236}">
                <a16:creationId xmlns:a16="http://schemas.microsoft.com/office/drawing/2014/main" id="{4A7014AB-3F48-03F6-62B6-85167572E852}"/>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FCE2A3DC-244F-5314-2C8E-776A8E9870DD}"/>
              </a:ext>
            </a:extLst>
          </p:cNvPr>
          <p:cNvSpPr>
            <a:spLocks noGrp="1"/>
          </p:cNvSpPr>
          <p:nvPr>
            <p:ph type="body" sz="quarter" idx="19"/>
          </p:nvPr>
        </p:nvSpPr>
        <p:spPr>
          <a:xfrm>
            <a:off x="947738" y="4386244"/>
            <a:ext cx="4306191" cy="1717393"/>
          </a:xfrm>
        </p:spPr>
        <p:txBody>
          <a:bodyPr wrap="none">
            <a:noAutofit/>
          </a:bodyPr>
          <a:lstStyle/>
          <a:p>
            <a:r>
              <a:rPr kumimoji="1" lang="en-US" altLang="ja-JP" dirty="0">
                <a:latin typeface="Meiryo" panose="020B0604030504040204" pitchFamily="34" charset="-128"/>
                <a:ea typeface="Meiryo" panose="020B0604030504040204" pitchFamily="34" charset="-128"/>
              </a:rPr>
              <a:t>Yahoo! JAPAN</a:t>
            </a:r>
            <a:r>
              <a:rPr kumimoji="1" lang="ja-JP" altLang="en-US" dirty="0">
                <a:latin typeface="Meiryo" panose="020B0604030504040204" pitchFamily="34" charset="-128"/>
                <a:ea typeface="Meiryo" panose="020B0604030504040204" pitchFamily="34" charset="-128"/>
              </a:rPr>
              <a:t>が</a:t>
            </a:r>
            <a:r>
              <a:rPr kumimoji="1" lang="ja-JP" altLang="en-US">
                <a:latin typeface="Meiryo" panose="020B0604030504040204" pitchFamily="34" charset="-128"/>
                <a:ea typeface="Meiryo" panose="020B0604030504040204" pitchFamily="34" charset="-128"/>
              </a:rPr>
              <a:t>提供する</a:t>
            </a:r>
            <a:endParaRPr kumimoji="1" lang="en-US" altLang="ja-JP" dirty="0">
              <a:latin typeface="Meiryo" panose="020B0604030504040204" pitchFamily="34" charset="-128"/>
              <a:ea typeface="Meiryo" panose="020B0604030504040204" pitchFamily="34" charset="-128"/>
            </a:endParaRPr>
          </a:p>
          <a:p>
            <a:r>
              <a:rPr kumimoji="1" lang="ja-JP" altLang="en-US">
                <a:latin typeface="Meiryo" panose="020B0604030504040204" pitchFamily="34" charset="-128"/>
                <a:ea typeface="Meiryo" panose="020B0604030504040204" pitchFamily="34" charset="-128"/>
              </a:rPr>
              <a:t>スポーツ</a:t>
            </a:r>
            <a:r>
              <a:rPr kumimoji="1" lang="ja-JP" altLang="en-US" dirty="0">
                <a:latin typeface="Meiryo" panose="020B0604030504040204" pitchFamily="34" charset="-128"/>
                <a:ea typeface="Meiryo" panose="020B0604030504040204" pitchFamily="34" charset="-128"/>
              </a:rPr>
              <a:t>関連</a:t>
            </a:r>
            <a:r>
              <a:rPr kumimoji="1" lang="ja-JP" altLang="en-US">
                <a:latin typeface="Meiryo" panose="020B0604030504040204" pitchFamily="34" charset="-128"/>
                <a:ea typeface="Meiryo" panose="020B0604030504040204" pitchFamily="34" charset="-128"/>
              </a:rPr>
              <a:t>商品の</a:t>
            </a:r>
            <a:endParaRPr kumimoji="1" lang="en-US" altLang="ja-JP" dirty="0">
              <a:latin typeface="Meiryo" panose="020B0604030504040204" pitchFamily="34" charset="-128"/>
              <a:ea typeface="Meiryo" panose="020B0604030504040204" pitchFamily="34" charset="-128"/>
            </a:endParaRPr>
          </a:p>
          <a:p>
            <a:r>
              <a:rPr kumimoji="1" lang="ja-JP" altLang="en-US">
                <a:latin typeface="Meiryo" panose="020B0604030504040204" pitchFamily="34" charset="-128"/>
                <a:ea typeface="Meiryo" panose="020B0604030504040204" pitchFamily="34" charset="-128"/>
              </a:rPr>
              <a:t>広告効果</a:t>
            </a:r>
            <a:endParaRPr kumimoji="1" lang="ja-JP" altLang="en-US"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947584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四角形: 上の 2 つの角を丸める 14">
            <a:extLst>
              <a:ext uri="{FF2B5EF4-FFF2-40B4-BE49-F238E27FC236}">
                <a16:creationId xmlns:a16="http://schemas.microsoft.com/office/drawing/2014/main" id="{D059F56E-6913-336C-77E8-00DBA8D53F0F}"/>
              </a:ext>
            </a:extLst>
          </p:cNvPr>
          <p:cNvSpPr/>
          <p:nvPr/>
        </p:nvSpPr>
        <p:spPr>
          <a:xfrm>
            <a:off x="6151929" y="2127212"/>
            <a:ext cx="5472113" cy="4254538"/>
          </a:xfrm>
          <a:prstGeom prst="roundRect">
            <a:avLst>
              <a:gd name="adj" fmla="val 0"/>
            </a:avLst>
          </a:prstGeom>
          <a:solidFill>
            <a:schemeClr val="accent1"/>
          </a:solidFill>
          <a:ln w="3175">
            <a:noFill/>
          </a:ln>
          <a:effectLst>
            <a:outerShdw blurRad="254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en"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Y!TOP</a:t>
            </a:r>
            <a:r>
              <a:rPr kumimoji="1" lang="ja-JP" altLang="en-US"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面からニュース閲覧</a:t>
            </a:r>
            <a:r>
              <a:rPr kumimoji="1" lang="en-US"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a:t>
            </a:r>
            <a:r>
              <a:rPr kumimoji="1" lang="ja-JP" altLang="en-US"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キーワードで検索</a:t>
            </a:r>
            <a:endParaRPr kumimoji="1" lang="en-US"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endParaRPr>
          </a:p>
          <a:p>
            <a:pPr algn="ctr">
              <a:lnSpc>
                <a:spcPct val="130000"/>
              </a:lnSpc>
              <a:defRPr/>
            </a:pPr>
            <a:r>
              <a:rPr kumimoji="1" lang="ja-JP" altLang="en-US" sz="1600">
                <a:solidFill>
                  <a:schemeClr val="accent3"/>
                </a:solidFill>
                <a:latin typeface="メイリオ" panose="020B0604030504040204" pitchFamily="50" charset="-128"/>
                <a:ea typeface="メイリオ" panose="020B0604030504040204" pitchFamily="50" charset="-128"/>
              </a:rPr>
              <a:t>試合結果が気になり確認する</a:t>
            </a:r>
            <a:endParaRPr kumimoji="1" lang="en-US" altLang="ja-JP" sz="1600" dirty="0">
              <a:solidFill>
                <a:schemeClr val="accent3"/>
              </a:solidFill>
              <a:latin typeface="メイリオ" panose="020B0604030504040204" pitchFamily="50" charset="-128"/>
              <a:ea typeface="メイリオ" panose="020B0604030504040204" pitchFamily="50" charset="-128"/>
            </a:endParaRPr>
          </a:p>
        </p:txBody>
      </p:sp>
      <p:sp>
        <p:nvSpPr>
          <p:cNvPr id="29" name="四角形: 上の 2 つの角を丸める 14">
            <a:extLst>
              <a:ext uri="{FF2B5EF4-FFF2-40B4-BE49-F238E27FC236}">
                <a16:creationId xmlns:a16="http://schemas.microsoft.com/office/drawing/2014/main" id="{E541BBFC-F725-EAD5-1F18-9F0DE90203E7}"/>
              </a:ext>
            </a:extLst>
          </p:cNvPr>
          <p:cNvSpPr/>
          <p:nvPr/>
        </p:nvSpPr>
        <p:spPr>
          <a:xfrm>
            <a:off x="479425" y="2131150"/>
            <a:ext cx="5472113" cy="4254538"/>
          </a:xfrm>
          <a:prstGeom prst="roundRect">
            <a:avLst>
              <a:gd name="adj" fmla="val 0"/>
            </a:avLst>
          </a:prstGeom>
          <a:solidFill>
            <a:schemeClr val="accent2"/>
          </a:solidFill>
          <a:ln w="3175">
            <a:noFill/>
          </a:ln>
          <a:effectLst>
            <a:outerShdw blurRad="254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スポーツナビ</a:t>
            </a:r>
            <a:r>
              <a:rPr kumimoji="1" lang="en-US" altLang="ja-JP" sz="2000"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報道特集ページに訪問</a:t>
            </a:r>
            <a:endParaRPr kumimoji="1" lang="en-US" altLang="ja-JP" sz="2000"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cs typeface="+mn-cs"/>
              </a:rPr>
              <a:t>試合速報や詳細情報を能動的に取得する</a:t>
            </a:r>
            <a:endParaRPr kumimoji="1" lang="en-US" altLang="ja-JP" sz="16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15" name="四角形: 上の 2 つの角を丸める 14">
            <a:extLst>
              <a:ext uri="{FF2B5EF4-FFF2-40B4-BE49-F238E27FC236}">
                <a16:creationId xmlns:a16="http://schemas.microsoft.com/office/drawing/2014/main" id="{2D597D42-225A-BC12-C558-4B6166C4D48F}"/>
              </a:ext>
            </a:extLst>
          </p:cNvPr>
          <p:cNvSpPr/>
          <p:nvPr/>
        </p:nvSpPr>
        <p:spPr>
          <a:xfrm>
            <a:off x="479425" y="2131150"/>
            <a:ext cx="5472113" cy="704478"/>
          </a:xfrm>
          <a:prstGeom prst="roundRect">
            <a:avLst>
              <a:gd name="adj" fmla="val 0"/>
            </a:avLst>
          </a:prstGeom>
          <a:solidFill>
            <a:schemeClr val="accent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r>
              <a:rPr lang="ja-JP" altLang="en-US" b="1">
                <a:solidFill>
                  <a:schemeClr val="bg1"/>
                </a:solidFill>
                <a:latin typeface="メイリオ" panose="020B0604030504040204" pitchFamily="50" charset="-128"/>
                <a:ea typeface="メイリオ" panose="020B0604030504040204" pitchFamily="50" charset="-128"/>
              </a:rPr>
              <a:t>リアルタイム・詳細</a:t>
            </a:r>
            <a:endParaRPr kumimoji="1" lang="ja-JP" altLang="en-US" sz="1400" b="1" u="sng">
              <a:solidFill>
                <a:schemeClr val="bg1"/>
              </a:solidFill>
            </a:endParaRPr>
          </a:p>
        </p:txBody>
      </p:sp>
      <p:sp>
        <p:nvSpPr>
          <p:cNvPr id="2" name="テキスト プレースホルダー 1">
            <a:extLst>
              <a:ext uri="{FF2B5EF4-FFF2-40B4-BE49-F238E27FC236}">
                <a16:creationId xmlns:a16="http://schemas.microsoft.com/office/drawing/2014/main" id="{F82A0C6B-9AA6-BEC2-5D46-AB378D2EE37A}"/>
              </a:ext>
            </a:extLst>
          </p:cNvPr>
          <p:cNvSpPr>
            <a:spLocks noGrp="1"/>
          </p:cNvSpPr>
          <p:nvPr>
            <p:ph type="body" sz="quarter" idx="10"/>
          </p:nvPr>
        </p:nvSpPr>
        <p:spPr/>
        <p:txBody>
          <a:bodyPr/>
          <a:lstStyle/>
          <a:p>
            <a:r>
              <a:rPr kumimoji="1" lang="ja-JP" altLang="en-US" dirty="0"/>
              <a:t>大型スポーツイベントへのユーザー情報取得傾向</a:t>
            </a:r>
          </a:p>
        </p:txBody>
      </p:sp>
      <p:sp>
        <p:nvSpPr>
          <p:cNvPr id="48" name="テキスト ボックス 47">
            <a:extLst>
              <a:ext uri="{FF2B5EF4-FFF2-40B4-BE49-F238E27FC236}">
                <a16:creationId xmlns:a16="http://schemas.microsoft.com/office/drawing/2014/main" id="{62FE9DD0-9FFC-4AC5-056C-DF08EC7CBA6E}"/>
              </a:ext>
            </a:extLst>
          </p:cNvPr>
          <p:cNvSpPr txBox="1"/>
          <p:nvPr/>
        </p:nvSpPr>
        <p:spPr>
          <a:xfrm>
            <a:off x="479425" y="1101271"/>
            <a:ext cx="11233149" cy="791755"/>
          </a:xfrm>
          <a:prstGeom prst="rect">
            <a:avLst/>
          </a:prstGeom>
          <a:noFill/>
        </p:spPr>
        <p:txBody>
          <a:bodyPr wrap="square" rtlCol="0">
            <a:spAutoFit/>
          </a:bodyPr>
          <a:lstStyle/>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話題性のある大型スポーツイベントは</a:t>
            </a:r>
            <a:r>
              <a:rPr lang="ja-JP" altLang="en-US" b="1" dirty="0">
                <a:solidFill>
                  <a:schemeClr val="accent3"/>
                </a:solidFill>
                <a:latin typeface="メイリオ" panose="020B0604030504040204" pitchFamily="50" charset="-128"/>
                <a:ea typeface="メイリオ" panose="020B0604030504040204" pitchFamily="50" charset="-128"/>
              </a:rPr>
              <a:t>能動的に情報を取得するコア関心層に加え、</a:t>
            </a:r>
            <a:endParaRPr lang="en-US" altLang="ja-JP" b="1" dirty="0">
              <a:solidFill>
                <a:schemeClr val="accent3"/>
              </a:solidFill>
              <a:latin typeface="メイリオ" panose="020B0604030504040204" pitchFamily="50" charset="-128"/>
              <a:ea typeface="メイリオ" panose="020B0604030504040204" pitchFamily="50" charset="-128"/>
            </a:endParaRP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世の中ゴトとして多くのユーザーの興味関心を集める</a:t>
            </a:r>
            <a:endParaRPr lang="en-US" altLang="ja-JP" b="1" dirty="0">
              <a:solidFill>
                <a:schemeClr val="accent3"/>
              </a:solidFill>
              <a:latin typeface="メイリオ" panose="020B0604030504040204" pitchFamily="50" charset="-128"/>
              <a:ea typeface="メイリオ" panose="020B0604030504040204" pitchFamily="50" charset="-128"/>
            </a:endParaRPr>
          </a:p>
        </p:txBody>
      </p:sp>
      <p:pic>
        <p:nvPicPr>
          <p:cNvPr id="47" name="図 46">
            <a:extLst>
              <a:ext uri="{FF2B5EF4-FFF2-40B4-BE49-F238E27FC236}">
                <a16:creationId xmlns:a16="http://schemas.microsoft.com/office/drawing/2014/main" id="{EB4A4D05-DE72-A66E-B8A7-F225FE54B2F3}"/>
              </a:ext>
            </a:extLst>
          </p:cNvPr>
          <p:cNvPicPr>
            <a:picLocks noChangeAspect="1"/>
          </p:cNvPicPr>
          <p:nvPr/>
        </p:nvPicPr>
        <p:blipFill rotWithShape="1">
          <a:blip r:embed="rId3">
            <a:extLst>
              <a:ext uri="{28A0092B-C50C-407E-A947-70E740481C1C}">
                <a14:useLocalDpi xmlns:a14="http://schemas.microsoft.com/office/drawing/2010/main"/>
              </a:ext>
            </a:extLst>
          </a:blip>
          <a:srcRect l="10715" t="-18" b="18249"/>
          <a:stretch/>
        </p:blipFill>
        <p:spPr>
          <a:xfrm>
            <a:off x="6762339" y="4116044"/>
            <a:ext cx="2983832" cy="1874089"/>
          </a:xfrm>
          <a:prstGeom prst="rect">
            <a:avLst/>
          </a:prstGeom>
          <a:effectLst>
            <a:outerShdw blurRad="38100" dist="25400" dir="2700000" algn="tl" rotWithShape="0">
              <a:schemeClr val="accent3">
                <a:alpha val="40000"/>
              </a:schemeClr>
            </a:outerShdw>
          </a:effectLst>
        </p:spPr>
      </p:pic>
      <p:sp>
        <p:nvSpPr>
          <p:cNvPr id="7" name="四角形: 上の 2 つの角を丸める 14">
            <a:extLst>
              <a:ext uri="{FF2B5EF4-FFF2-40B4-BE49-F238E27FC236}">
                <a16:creationId xmlns:a16="http://schemas.microsoft.com/office/drawing/2014/main" id="{89062991-F3B3-73FA-6CC6-F809C4560FA3}"/>
              </a:ext>
            </a:extLst>
          </p:cNvPr>
          <p:cNvSpPr/>
          <p:nvPr/>
        </p:nvSpPr>
        <p:spPr>
          <a:xfrm>
            <a:off x="3116724"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a:solidFill>
                  <a:schemeClr val="accent6"/>
                </a:solidFill>
              </a:rPr>
              <a:t>スポーツ</a:t>
            </a:r>
            <a:r>
              <a:rPr kumimoji="1" lang="ja-JP" altLang="en-US" sz="1400">
                <a:solidFill>
                  <a:schemeClr val="accent6"/>
                </a:solidFill>
              </a:rPr>
              <a:t>コア関心層</a:t>
            </a:r>
          </a:p>
        </p:txBody>
      </p:sp>
      <p:sp>
        <p:nvSpPr>
          <p:cNvPr id="17" name="四角形: 上の 2 つの角を丸める 14">
            <a:extLst>
              <a:ext uri="{FF2B5EF4-FFF2-40B4-BE49-F238E27FC236}">
                <a16:creationId xmlns:a16="http://schemas.microsoft.com/office/drawing/2014/main" id="{D351DE96-F51A-D32F-C836-EA21D3EF93B4}"/>
              </a:ext>
            </a:extLst>
          </p:cNvPr>
          <p:cNvSpPr/>
          <p:nvPr/>
        </p:nvSpPr>
        <p:spPr>
          <a:xfrm>
            <a:off x="6247179" y="2131150"/>
            <a:ext cx="5472113" cy="704478"/>
          </a:xfrm>
          <a:prstGeom prst="rect">
            <a:avLst/>
          </a:prstGeom>
          <a:solidFill>
            <a:schemeClr val="bg2">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0" tIns="0" rIns="0" bIns="0" rtlCol="0" anchor="ctr"/>
          <a:lstStyle/>
          <a:p>
            <a:pPr>
              <a:lnSpc>
                <a:spcPct val="120000"/>
              </a:lnSpc>
            </a:pPr>
            <a:r>
              <a:rPr lang="ja-JP" altLang="en-US" b="1">
                <a:solidFill>
                  <a:schemeClr val="bg1"/>
                </a:solidFill>
                <a:latin typeface="メイリオ" panose="020B0604030504040204" pitchFamily="50" charset="-128"/>
                <a:ea typeface="メイリオ" panose="020B0604030504040204" pitchFamily="50" charset="-128"/>
              </a:rPr>
              <a:t>世の中ゴト</a:t>
            </a:r>
            <a:endParaRPr kumimoji="1" lang="ja-JP" altLang="en-US" sz="1400" b="1" u="sng">
              <a:solidFill>
                <a:schemeClr val="bg1"/>
              </a:solidFill>
            </a:endParaRPr>
          </a:p>
        </p:txBody>
      </p:sp>
      <p:sp>
        <p:nvSpPr>
          <p:cNvPr id="21" name="四角形: 上の 2 つの角を丸める 14">
            <a:extLst>
              <a:ext uri="{FF2B5EF4-FFF2-40B4-BE49-F238E27FC236}">
                <a16:creationId xmlns:a16="http://schemas.microsoft.com/office/drawing/2014/main" id="{D0DEB137-4AD8-983E-B2BE-941F314B506A}"/>
              </a:ext>
            </a:extLst>
          </p:cNvPr>
          <p:cNvSpPr/>
          <p:nvPr/>
        </p:nvSpPr>
        <p:spPr>
          <a:xfrm>
            <a:off x="8588837"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a:solidFill>
                  <a:schemeClr val="accent3"/>
                </a:solidFill>
              </a:rPr>
              <a:t>スポーツライト関心層</a:t>
            </a:r>
            <a:endParaRPr kumimoji="1" lang="ja-JP" altLang="en-US" sz="1400">
              <a:solidFill>
                <a:schemeClr val="accent3"/>
              </a:solidFill>
            </a:endParaRPr>
          </a:p>
        </p:txBody>
      </p:sp>
      <p:grpSp>
        <p:nvGrpSpPr>
          <p:cNvPr id="38" name="グループ化 37">
            <a:extLst>
              <a:ext uri="{FF2B5EF4-FFF2-40B4-BE49-F238E27FC236}">
                <a16:creationId xmlns:a16="http://schemas.microsoft.com/office/drawing/2014/main" id="{765C3632-85DC-A6F8-CEE8-EABDE05CE559}"/>
              </a:ext>
            </a:extLst>
          </p:cNvPr>
          <p:cNvGrpSpPr/>
          <p:nvPr/>
        </p:nvGrpSpPr>
        <p:grpSpPr>
          <a:xfrm>
            <a:off x="9664131" y="4261408"/>
            <a:ext cx="1097950" cy="1940379"/>
            <a:chOff x="7376335" y="1572570"/>
            <a:chExt cx="1756646" cy="3307492"/>
          </a:xfrm>
          <a:effectLst>
            <a:outerShdw blurRad="38100" dist="25400" dir="2700000" algn="tl" rotWithShape="0">
              <a:schemeClr val="accent3">
                <a:alpha val="40000"/>
              </a:schemeClr>
            </a:outerShdw>
          </a:effectLst>
        </p:grpSpPr>
        <p:pic>
          <p:nvPicPr>
            <p:cNvPr id="44" name="図 43">
              <a:extLst>
                <a:ext uri="{FF2B5EF4-FFF2-40B4-BE49-F238E27FC236}">
                  <a16:creationId xmlns:a16="http://schemas.microsoft.com/office/drawing/2014/main" id="{90DC70A1-9C08-5BA6-341F-44BED700C9BB}"/>
                </a:ext>
              </a:extLst>
            </p:cNvPr>
            <p:cNvPicPr>
              <a:picLocks noChangeAspect="1"/>
            </p:cNvPicPr>
            <p:nvPr/>
          </p:nvPicPr>
          <p:blipFill rotWithShape="1">
            <a:blip r:embed="rId4">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41" name="図 40">
              <a:extLst>
                <a:ext uri="{FF2B5EF4-FFF2-40B4-BE49-F238E27FC236}">
                  <a16:creationId xmlns:a16="http://schemas.microsoft.com/office/drawing/2014/main" id="{A36CDD0F-857A-23C0-E2D7-6A3B6D240A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a:ln>
              <a:solidFill>
                <a:schemeClr val="bg2"/>
              </a:solidFill>
            </a:ln>
          </p:spPr>
        </p:pic>
        <p:pic>
          <p:nvPicPr>
            <p:cNvPr id="42" name="図 41">
              <a:extLst>
                <a:ext uri="{FF2B5EF4-FFF2-40B4-BE49-F238E27FC236}">
                  <a16:creationId xmlns:a16="http://schemas.microsoft.com/office/drawing/2014/main" id="{836493E7-0C34-06E7-3372-A0674AEFBAD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a:ln>
              <a:solidFill>
                <a:schemeClr val="bg2"/>
              </a:solidFill>
            </a:ln>
          </p:spPr>
        </p:pic>
      </p:grpSp>
      <p:pic>
        <p:nvPicPr>
          <p:cNvPr id="3" name="図 2">
            <a:extLst>
              <a:ext uri="{FF2B5EF4-FFF2-40B4-BE49-F238E27FC236}">
                <a16:creationId xmlns:a16="http://schemas.microsoft.com/office/drawing/2014/main" id="{B7BFAE64-6D69-0B19-686D-0DFD0875A932}"/>
              </a:ext>
            </a:extLst>
          </p:cNvPr>
          <p:cNvPicPr>
            <a:picLocks noChangeAspect="1"/>
          </p:cNvPicPr>
          <p:nvPr/>
        </p:nvPicPr>
        <p:blipFill>
          <a:blip r:embed="rId6"/>
          <a:stretch>
            <a:fillRect/>
          </a:stretch>
        </p:blipFill>
        <p:spPr>
          <a:xfrm>
            <a:off x="1302802" y="3979598"/>
            <a:ext cx="2460421" cy="2336486"/>
          </a:xfrm>
          <a:prstGeom prst="rect">
            <a:avLst/>
          </a:prstGeom>
        </p:spPr>
      </p:pic>
      <p:pic>
        <p:nvPicPr>
          <p:cNvPr id="9" name="図 8">
            <a:extLst>
              <a:ext uri="{FF2B5EF4-FFF2-40B4-BE49-F238E27FC236}">
                <a16:creationId xmlns:a16="http://schemas.microsoft.com/office/drawing/2014/main" id="{3AEE054A-4AAB-E080-E1A7-149EBA4ABA6A}"/>
              </a:ext>
            </a:extLst>
          </p:cNvPr>
          <p:cNvPicPr>
            <a:picLocks noChangeAspect="1"/>
          </p:cNvPicPr>
          <p:nvPr/>
        </p:nvPicPr>
        <p:blipFill rotWithShape="1">
          <a:blip r:embed="rId7"/>
          <a:srcRect b="25904"/>
          <a:stretch/>
        </p:blipFill>
        <p:spPr>
          <a:xfrm>
            <a:off x="3649700" y="4574464"/>
            <a:ext cx="1150180" cy="1741620"/>
          </a:xfrm>
          <a:prstGeom prst="rect">
            <a:avLst/>
          </a:prstGeom>
        </p:spPr>
      </p:pic>
    </p:spTree>
    <p:extLst>
      <p:ext uri="{BB962C8B-B14F-4D97-AF65-F5344CB8AC3E}">
        <p14:creationId xmlns:p14="http://schemas.microsoft.com/office/powerpoint/2010/main" val="35686518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円/楕円 12">
            <a:extLst>
              <a:ext uri="{FF2B5EF4-FFF2-40B4-BE49-F238E27FC236}">
                <a16:creationId xmlns:a16="http://schemas.microsoft.com/office/drawing/2014/main" id="{32F31932-B39B-EC93-2953-088A0CDFEDFE}"/>
              </a:ext>
            </a:extLst>
          </p:cNvPr>
          <p:cNvSpPr/>
          <p:nvPr/>
        </p:nvSpPr>
        <p:spPr>
          <a:xfrm>
            <a:off x="7378188" y="2469733"/>
            <a:ext cx="2998033" cy="2998033"/>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円/楕円 10">
            <a:extLst>
              <a:ext uri="{FF2B5EF4-FFF2-40B4-BE49-F238E27FC236}">
                <a16:creationId xmlns:a16="http://schemas.microsoft.com/office/drawing/2014/main" id="{998B302A-FD3F-A84C-BDDC-B40E08172E71}"/>
              </a:ext>
            </a:extLst>
          </p:cNvPr>
          <p:cNvSpPr/>
          <p:nvPr/>
        </p:nvSpPr>
        <p:spPr>
          <a:xfrm>
            <a:off x="1801847" y="2469733"/>
            <a:ext cx="2998033" cy="2998033"/>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四角形: 上の 2 つの角を丸める 14">
            <a:extLst>
              <a:ext uri="{FF2B5EF4-FFF2-40B4-BE49-F238E27FC236}">
                <a16:creationId xmlns:a16="http://schemas.microsoft.com/office/drawing/2014/main" id="{2D597D42-225A-BC12-C558-4B6166C4D48F}"/>
              </a:ext>
            </a:extLst>
          </p:cNvPr>
          <p:cNvSpPr/>
          <p:nvPr/>
        </p:nvSpPr>
        <p:spPr>
          <a:xfrm>
            <a:off x="479425" y="2131150"/>
            <a:ext cx="5472113" cy="704478"/>
          </a:xfrm>
          <a:prstGeom prst="roundRect">
            <a:avLst>
              <a:gd name="adj" fmla="val 50000"/>
            </a:avLst>
          </a:prstGeom>
          <a:solidFill>
            <a:schemeClr val="accent2"/>
          </a:solidFill>
          <a:ln w="3175">
            <a:noFill/>
          </a:ln>
          <a:effectLst>
            <a:outerShdw dist="381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lstStyle/>
          <a:p>
            <a:pPr algn="ctr"/>
            <a:r>
              <a:rPr kumimoji="1" lang="ja-JP" altLang="en-US" b="1">
                <a:solidFill>
                  <a:schemeClr val="accent6"/>
                </a:solidFill>
                <a:latin typeface="メイリオ" panose="020B0604030504040204" pitchFamily="50" charset="-128"/>
                <a:ea typeface="メイリオ" panose="020B0604030504040204" pitchFamily="50" charset="-128"/>
              </a:rPr>
              <a:t>スポーツナビ</a:t>
            </a:r>
            <a:endParaRPr kumimoji="1" lang="ja-JP" altLang="en-US" b="1" dirty="0">
              <a:solidFill>
                <a:schemeClr val="accent6"/>
              </a:solidFill>
              <a:latin typeface="メイリオ" panose="020B0604030504040204" pitchFamily="50" charset="-128"/>
              <a:ea typeface="メイリオ" panose="020B0604030504040204" pitchFamily="50" charset="-128"/>
            </a:endParaRPr>
          </a:p>
        </p:txBody>
      </p:sp>
      <p:sp>
        <p:nvSpPr>
          <p:cNvPr id="2" name="テキスト プレースホルダー 1">
            <a:extLst>
              <a:ext uri="{FF2B5EF4-FFF2-40B4-BE49-F238E27FC236}">
                <a16:creationId xmlns:a16="http://schemas.microsoft.com/office/drawing/2014/main" id="{F82A0C6B-9AA6-BEC2-5D46-AB378D2EE37A}"/>
              </a:ext>
            </a:extLst>
          </p:cNvPr>
          <p:cNvSpPr>
            <a:spLocks noGrp="1"/>
          </p:cNvSpPr>
          <p:nvPr>
            <p:ph type="body" sz="quarter" idx="10"/>
          </p:nvPr>
        </p:nvSpPr>
        <p:spPr/>
        <p:txBody>
          <a:bodyPr/>
          <a:lstStyle/>
          <a:p>
            <a:r>
              <a:rPr lang="ja-JP" altLang="en-US"/>
              <a:t>各広告商品の効果</a:t>
            </a:r>
            <a:endParaRPr lang="en-US" altLang="ja-JP" dirty="0"/>
          </a:p>
        </p:txBody>
      </p:sp>
      <p:sp>
        <p:nvSpPr>
          <p:cNvPr id="48" name="テキスト ボックス 47">
            <a:extLst>
              <a:ext uri="{FF2B5EF4-FFF2-40B4-BE49-F238E27FC236}">
                <a16:creationId xmlns:a16="http://schemas.microsoft.com/office/drawing/2014/main" id="{62FE9DD0-9FFC-4AC5-056C-DF08EC7CBA6E}"/>
              </a:ext>
            </a:extLst>
          </p:cNvPr>
          <p:cNvSpPr txBox="1"/>
          <p:nvPr/>
        </p:nvSpPr>
        <p:spPr>
          <a:xfrm>
            <a:off x="479425" y="1101271"/>
            <a:ext cx="11233149" cy="621709"/>
          </a:xfrm>
          <a:prstGeom prst="rect">
            <a:avLst/>
          </a:prstGeom>
          <a:noFill/>
        </p:spPr>
        <p:txBody>
          <a:bodyPr wrap="square" lIns="0" tIns="0" rIns="0" bIns="0" rtlCol="0">
            <a:spAutoFit/>
          </a:bodyPr>
          <a:lstStyle/>
          <a:p>
            <a:pPr algn="ct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各サービス商品は</a:t>
            </a:r>
            <a:r>
              <a:rPr lang="ja-JP" altLang="en-US" sz="1600" b="1" dirty="0">
                <a:solidFill>
                  <a:schemeClr val="accent3"/>
                </a:solidFill>
                <a:latin typeface="メイリオ" panose="020B0604030504040204" pitchFamily="50" charset="-128"/>
                <a:ea typeface="メイリオ" panose="020B0604030504040204" pitchFamily="50" charset="-128"/>
              </a:rPr>
              <a:t>ユーザーの興味関心が高まるモーメントを捉えることが可能</a:t>
            </a:r>
          </a:p>
          <a:p>
            <a:pPr algn="ctr">
              <a:lnSpc>
                <a:spcPct val="130000"/>
              </a:lnSpc>
            </a:pPr>
            <a:r>
              <a:rPr lang="ja-JP" altLang="en-US" sz="1600" b="1" dirty="0">
                <a:solidFill>
                  <a:schemeClr val="accent3"/>
                </a:solidFill>
                <a:latin typeface="メイリオ" panose="020B0604030504040204" pitchFamily="50" charset="-128"/>
                <a:ea typeface="メイリオ" panose="020B0604030504040204" pitchFamily="50" charset="-128"/>
              </a:rPr>
              <a:t>良質なユーザーにリーチ</a:t>
            </a:r>
            <a:r>
              <a:rPr lang="ja-JP" altLang="en-US" sz="1600" dirty="0">
                <a:solidFill>
                  <a:schemeClr val="accent3"/>
                </a:solidFill>
                <a:latin typeface="メイリオ" panose="020B0604030504040204" pitchFamily="50" charset="-128"/>
                <a:ea typeface="メイリオ" panose="020B0604030504040204" pitchFamily="50" charset="-128"/>
              </a:rPr>
              <a:t>でき、</a:t>
            </a:r>
            <a:r>
              <a:rPr lang="ja-JP" altLang="en-US" sz="1600" b="1" dirty="0">
                <a:solidFill>
                  <a:schemeClr val="accent3"/>
                </a:solidFill>
                <a:latin typeface="メイリオ" panose="020B0604030504040204" pitchFamily="50" charset="-128"/>
                <a:ea typeface="メイリオ" panose="020B0604030504040204" pitchFamily="50" charset="-128"/>
              </a:rPr>
              <a:t>プロモーションと掲載面がマッチした際に高いブランディング効果</a:t>
            </a:r>
            <a:r>
              <a:rPr lang="ja-JP" altLang="en-US" sz="1600" dirty="0">
                <a:solidFill>
                  <a:schemeClr val="accent3"/>
                </a:solidFill>
                <a:latin typeface="メイリオ" panose="020B0604030504040204" pitchFamily="50" charset="-128"/>
                <a:ea typeface="メイリオ" panose="020B0604030504040204" pitchFamily="50" charset="-128"/>
              </a:rPr>
              <a:t>を発揮する</a:t>
            </a:r>
          </a:p>
        </p:txBody>
      </p:sp>
      <p:sp>
        <p:nvSpPr>
          <p:cNvPr id="17" name="四角形: 上の 2 つの角を丸める 14">
            <a:extLst>
              <a:ext uri="{FF2B5EF4-FFF2-40B4-BE49-F238E27FC236}">
                <a16:creationId xmlns:a16="http://schemas.microsoft.com/office/drawing/2014/main" id="{D351DE96-F51A-D32F-C836-EA21D3EF93B4}"/>
              </a:ext>
            </a:extLst>
          </p:cNvPr>
          <p:cNvSpPr/>
          <p:nvPr/>
        </p:nvSpPr>
        <p:spPr>
          <a:xfrm>
            <a:off x="6247179" y="2131150"/>
            <a:ext cx="5472113" cy="704478"/>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 </a:t>
            </a:r>
            <a:r>
              <a:rPr kumimoji="1" lang="ja-JP" altLang="en-US" sz="1800" b="1" i="0" u="none" strike="noStrike" kern="120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a:t>
            </a:r>
            <a:endPar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grpSp>
        <p:nvGrpSpPr>
          <p:cNvPr id="9" name="グループ化 8">
            <a:extLst>
              <a:ext uri="{FF2B5EF4-FFF2-40B4-BE49-F238E27FC236}">
                <a16:creationId xmlns:a16="http://schemas.microsoft.com/office/drawing/2014/main" id="{D12A1450-8716-E2E4-5C8E-456CEB5A09B7}"/>
              </a:ext>
            </a:extLst>
          </p:cNvPr>
          <p:cNvGrpSpPr/>
          <p:nvPr/>
        </p:nvGrpSpPr>
        <p:grpSpPr>
          <a:xfrm>
            <a:off x="7294455" y="3300609"/>
            <a:ext cx="3160369" cy="1648036"/>
            <a:chOff x="6874730" y="3327828"/>
            <a:chExt cx="3999742" cy="2085743"/>
          </a:xfrm>
        </p:grpSpPr>
        <p:pic>
          <p:nvPicPr>
            <p:cNvPr id="47" name="図 46">
              <a:extLst>
                <a:ext uri="{FF2B5EF4-FFF2-40B4-BE49-F238E27FC236}">
                  <a16:creationId xmlns:a16="http://schemas.microsoft.com/office/drawing/2014/main" id="{EB4A4D05-DE72-A66E-B8A7-F225FE54B2F3}"/>
                </a:ext>
              </a:extLst>
            </p:cNvPr>
            <p:cNvPicPr>
              <a:picLocks noChangeAspect="1"/>
            </p:cNvPicPr>
            <p:nvPr/>
          </p:nvPicPr>
          <p:blipFill rotWithShape="1">
            <a:blip r:embed="rId3">
              <a:extLst>
                <a:ext uri="{28A0092B-C50C-407E-A947-70E740481C1C}">
                  <a14:useLocalDpi xmlns:a14="http://schemas.microsoft.com/office/drawing/2010/main"/>
                </a:ext>
              </a:extLst>
            </a:blip>
            <a:srcRect l="10715" t="-18" b="18249"/>
            <a:stretch/>
          </p:blipFill>
          <p:spPr>
            <a:xfrm>
              <a:off x="6874730" y="3327828"/>
              <a:ext cx="2983832" cy="1874089"/>
            </a:xfrm>
            <a:prstGeom prst="rect">
              <a:avLst/>
            </a:prstGeom>
            <a:effectLst>
              <a:outerShdw blurRad="38100" dist="25400" dir="2700000" algn="tl" rotWithShape="0">
                <a:schemeClr val="accent3">
                  <a:alpha val="40000"/>
                </a:schemeClr>
              </a:outerShdw>
            </a:effectLst>
          </p:spPr>
        </p:pic>
        <p:grpSp>
          <p:nvGrpSpPr>
            <p:cNvPr id="38" name="グループ化 37">
              <a:extLst>
                <a:ext uri="{FF2B5EF4-FFF2-40B4-BE49-F238E27FC236}">
                  <a16:creationId xmlns:a16="http://schemas.microsoft.com/office/drawing/2014/main" id="{765C3632-85DC-A6F8-CEE8-EABDE05CE559}"/>
                </a:ext>
              </a:extLst>
            </p:cNvPr>
            <p:cNvGrpSpPr/>
            <p:nvPr/>
          </p:nvGrpSpPr>
          <p:grpSpPr>
            <a:xfrm>
              <a:off x="9776522" y="3473192"/>
              <a:ext cx="1097950" cy="1940379"/>
              <a:chOff x="7376335" y="1572570"/>
              <a:chExt cx="1756646" cy="3307492"/>
            </a:xfrm>
            <a:effectLst>
              <a:outerShdw blurRad="38100" dist="25400" dir="2700000" algn="tl" rotWithShape="0">
                <a:schemeClr val="accent3">
                  <a:alpha val="40000"/>
                </a:schemeClr>
              </a:outerShdw>
            </a:effectLst>
          </p:grpSpPr>
          <p:pic>
            <p:nvPicPr>
              <p:cNvPr id="44" name="図 43">
                <a:extLst>
                  <a:ext uri="{FF2B5EF4-FFF2-40B4-BE49-F238E27FC236}">
                    <a16:creationId xmlns:a16="http://schemas.microsoft.com/office/drawing/2014/main" id="{90DC70A1-9C08-5BA6-341F-44BED700C9BB}"/>
                  </a:ext>
                </a:extLst>
              </p:cNvPr>
              <p:cNvPicPr>
                <a:picLocks noChangeAspect="1"/>
              </p:cNvPicPr>
              <p:nvPr/>
            </p:nvPicPr>
            <p:blipFill rotWithShape="1">
              <a:blip r:embed="rId4">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41" name="図 40">
                <a:extLst>
                  <a:ext uri="{FF2B5EF4-FFF2-40B4-BE49-F238E27FC236}">
                    <a16:creationId xmlns:a16="http://schemas.microsoft.com/office/drawing/2014/main" id="{A36CDD0F-857A-23C0-E2D7-6A3B6D240A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a:ln>
                <a:solidFill>
                  <a:schemeClr val="bg2"/>
                </a:solidFill>
              </a:ln>
            </p:spPr>
          </p:pic>
          <p:pic>
            <p:nvPicPr>
              <p:cNvPr id="42" name="図 41">
                <a:extLst>
                  <a:ext uri="{FF2B5EF4-FFF2-40B4-BE49-F238E27FC236}">
                    <a16:creationId xmlns:a16="http://schemas.microsoft.com/office/drawing/2014/main" id="{836493E7-0C34-06E7-3372-A0674AEFBAD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a:ln>
                <a:solidFill>
                  <a:schemeClr val="bg2"/>
                </a:solidFill>
              </a:ln>
            </p:spPr>
          </p:pic>
        </p:grpSp>
      </p:grpSp>
      <p:sp>
        <p:nvSpPr>
          <p:cNvPr id="3" name="テキスト ボックス 2">
            <a:extLst>
              <a:ext uri="{FF2B5EF4-FFF2-40B4-BE49-F238E27FC236}">
                <a16:creationId xmlns:a16="http://schemas.microsoft.com/office/drawing/2014/main" id="{697DCF27-9BF9-B2DE-BE19-04408B7CC972}"/>
              </a:ext>
            </a:extLst>
          </p:cNvPr>
          <p:cNvSpPr txBox="1"/>
          <p:nvPr/>
        </p:nvSpPr>
        <p:spPr>
          <a:xfrm>
            <a:off x="972802" y="5250551"/>
            <a:ext cx="5206554" cy="1025281"/>
          </a:xfrm>
          <a:prstGeom prst="rect">
            <a:avLst/>
          </a:prstGeom>
          <a:noFill/>
        </p:spPr>
        <p:txBody>
          <a:bodyPr wrap="none" lIns="0" tIns="0" rIns="0" bIns="0" rtlCol="0">
            <a:spAutoFit/>
          </a:bodyPr>
          <a:lstStyle/>
          <a:p>
            <a:pPr marL="285750" indent="-285750">
              <a:lnSpc>
                <a:spcPct val="130000"/>
              </a:lnSpc>
              <a:buFont typeface="Wingdings" panose="05000000000000000000" pitchFamily="2" charset="2"/>
              <a:buChar char="ü"/>
            </a:pPr>
            <a:r>
              <a:rPr kumimoji="1" lang="ja-JP" altLang="en-US" sz="1300" dirty="0">
                <a:solidFill>
                  <a:schemeClr val="accent6"/>
                </a:solidFill>
                <a:latin typeface="Meiryo" panose="020B0604030504040204" pitchFamily="34" charset="-128"/>
                <a:ea typeface="Meiryo" panose="020B0604030504040204" pitchFamily="34" charset="-128"/>
              </a:rPr>
              <a:t>ユーザー興味関心が高まるモーメントを捉える</a:t>
            </a:r>
            <a:endParaRPr kumimoji="1" lang="en-US" altLang="ja-JP" sz="1300" dirty="0">
              <a:solidFill>
                <a:schemeClr val="accent6"/>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ja-JP" altLang="en-US" sz="1300" dirty="0">
                <a:solidFill>
                  <a:schemeClr val="accent6"/>
                </a:solidFill>
                <a:latin typeface="Meiryo" panose="020B0604030504040204" pitchFamily="34" charset="-128"/>
                <a:ea typeface="Meiryo" panose="020B0604030504040204" pitchFamily="34" charset="-128"/>
              </a:rPr>
              <a:t>エンゲージスコアが高いコア関心層にリーチが可能</a:t>
            </a:r>
            <a:endParaRPr kumimoji="1" lang="en-US" altLang="ja-JP" sz="1300" dirty="0">
              <a:solidFill>
                <a:schemeClr val="accent6"/>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lang="ja-JP" altLang="en-US" sz="1300" dirty="0">
                <a:solidFill>
                  <a:schemeClr val="accent6"/>
                </a:solidFill>
                <a:latin typeface="Meiryo" panose="020B0604030504040204" pitchFamily="34" charset="-128"/>
                <a:ea typeface="Meiryo" panose="020B0604030504040204" pitchFamily="34" charset="-128"/>
              </a:rPr>
              <a:t>プロモーションと掲載面がマッチによる高いブランディング効果</a:t>
            </a:r>
            <a:endParaRPr lang="en-US" altLang="ja-JP" sz="1300" dirty="0">
              <a:solidFill>
                <a:schemeClr val="accent6"/>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en-US" altLang="ja-JP" sz="1300" dirty="0">
                <a:solidFill>
                  <a:schemeClr val="accent6"/>
                </a:solidFill>
                <a:latin typeface="Meiryo" panose="020B0604030504040204" pitchFamily="34" charset="-128"/>
                <a:ea typeface="Meiryo" panose="020B0604030504040204" pitchFamily="34" charset="-128"/>
              </a:rPr>
              <a:t>1st</a:t>
            </a:r>
            <a:r>
              <a:rPr kumimoji="1" lang="ja-JP" altLang="en-US" sz="1300" dirty="0">
                <a:solidFill>
                  <a:schemeClr val="accent6"/>
                </a:solidFill>
                <a:latin typeface="Meiryo" panose="020B0604030504040204" pitchFamily="34" charset="-128"/>
                <a:ea typeface="Meiryo" panose="020B0604030504040204" pitchFamily="34" charset="-128"/>
              </a:rPr>
              <a:t>ビューに掲載されダイナミックな表現が可能なフォーマット</a:t>
            </a:r>
          </a:p>
        </p:txBody>
      </p:sp>
      <p:sp>
        <p:nvSpPr>
          <p:cNvPr id="8" name="テキスト ボックス 7">
            <a:extLst>
              <a:ext uri="{FF2B5EF4-FFF2-40B4-BE49-F238E27FC236}">
                <a16:creationId xmlns:a16="http://schemas.microsoft.com/office/drawing/2014/main" id="{A1A1B401-ADE1-B4EF-F7B8-278D24E3E159}"/>
              </a:ext>
            </a:extLst>
          </p:cNvPr>
          <p:cNvSpPr txBox="1"/>
          <p:nvPr/>
        </p:nvSpPr>
        <p:spPr>
          <a:xfrm>
            <a:off x="6789205" y="5250551"/>
            <a:ext cx="4094006" cy="745204"/>
          </a:xfrm>
          <a:prstGeom prst="rect">
            <a:avLst/>
          </a:prstGeom>
          <a:noFill/>
        </p:spPr>
        <p:txBody>
          <a:bodyPr wrap="none" lIns="0" tIns="0" rIns="0" bIns="0" rtlCol="0">
            <a:spAutoFit/>
          </a:bodyPr>
          <a:lstStyle/>
          <a:p>
            <a:pPr marL="285750" indent="-285750">
              <a:buFont typeface="Wingdings" panose="05000000000000000000" pitchFamily="2" charset="2"/>
              <a:buChar char="ü"/>
            </a:pPr>
            <a:r>
              <a:rPr kumimoji="1" lang="ja-JP" altLang="en-US" sz="1300" dirty="0">
                <a:solidFill>
                  <a:schemeClr val="accent3"/>
                </a:solidFill>
                <a:latin typeface="メイリオ" panose="020B0604030504040204" pitchFamily="50" charset="-128"/>
                <a:ea typeface="メイリオ" panose="020B0604030504040204" pitchFamily="50" charset="-128"/>
              </a:rPr>
              <a:t>データを活用し精緻なターゲティングが可能</a:t>
            </a:r>
            <a:endParaRPr kumimoji="1" lang="en-US" altLang="ja-JP" sz="1300" dirty="0">
              <a:solidFill>
                <a:schemeClr val="accent3"/>
              </a:solidFill>
              <a:latin typeface="メイリオ" panose="020B0604030504040204" pitchFamily="50" charset="-128"/>
              <a:ea typeface="メイリオ" panose="020B0604030504040204" pitchFamily="50" charset="-128"/>
            </a:endParaRPr>
          </a:p>
          <a:p>
            <a:pPr marL="285750" indent="-285750">
              <a:lnSpc>
                <a:spcPct val="150000"/>
              </a:lnSpc>
              <a:buFont typeface="Wingdings" panose="05000000000000000000" pitchFamily="2" charset="2"/>
              <a:buChar char="ü"/>
            </a:pPr>
            <a:r>
              <a:rPr kumimoji="1" lang="ja-JP" altLang="en-US" sz="1300" dirty="0">
                <a:solidFill>
                  <a:schemeClr val="accent3"/>
                </a:solidFill>
                <a:latin typeface="メイリオ" panose="020B0604030504040204" pitchFamily="50" charset="-128"/>
                <a:ea typeface="メイリオ" panose="020B0604030504040204" pitchFamily="50" charset="-128"/>
              </a:rPr>
              <a:t>ライト関心層へも広くリーチすることが可能</a:t>
            </a:r>
          </a:p>
          <a:p>
            <a:pPr marL="285750" indent="-285750">
              <a:lnSpc>
                <a:spcPct val="130000"/>
              </a:lnSpc>
              <a:buFont typeface="Wingdings" panose="05000000000000000000" pitchFamily="2" charset="2"/>
              <a:buChar char="ü"/>
            </a:pPr>
            <a:r>
              <a:rPr lang="en-US" altLang="ja-JP" sz="1300" dirty="0">
                <a:solidFill>
                  <a:schemeClr val="accent3"/>
                </a:solidFill>
                <a:latin typeface="メイリオ" panose="020B0604030504040204" pitchFamily="50" charset="-128"/>
                <a:ea typeface="メイリオ" panose="020B0604030504040204" pitchFamily="50" charset="-128"/>
              </a:rPr>
              <a:t>Yahoo!</a:t>
            </a:r>
            <a:r>
              <a:rPr lang="ja-JP" altLang="en-US" sz="1300" dirty="0">
                <a:solidFill>
                  <a:schemeClr val="accent3"/>
                </a:solidFill>
                <a:latin typeface="メイリオ" panose="020B0604030504040204" pitchFamily="50" charset="-128"/>
                <a:ea typeface="メイリオ" panose="020B0604030504040204" pitchFamily="50" charset="-128"/>
              </a:rPr>
              <a:t>トップの</a:t>
            </a:r>
            <a:r>
              <a:rPr lang="en-US" altLang="ja-JP" sz="1300" dirty="0">
                <a:solidFill>
                  <a:schemeClr val="accent3"/>
                </a:solidFill>
                <a:latin typeface="メイリオ" panose="020B0604030504040204" pitchFamily="50" charset="-128"/>
                <a:ea typeface="メイリオ" panose="020B0604030504040204" pitchFamily="50" charset="-128"/>
              </a:rPr>
              <a:t>1st</a:t>
            </a:r>
            <a:r>
              <a:rPr lang="ja-JP" altLang="en-US" sz="1300" dirty="0">
                <a:solidFill>
                  <a:schemeClr val="accent3"/>
                </a:solidFill>
                <a:latin typeface="メイリオ" panose="020B0604030504040204" pitchFamily="50" charset="-128"/>
                <a:ea typeface="メイリオ" panose="020B0604030504040204" pitchFamily="50" charset="-128"/>
              </a:rPr>
              <a:t>ビューに掲載され注目度が高い</a:t>
            </a:r>
            <a:endParaRPr lang="en-US" altLang="ja-JP" sz="1300" dirty="0">
              <a:solidFill>
                <a:schemeClr val="accent3"/>
              </a:solidFill>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C8F82C52-FFF9-F07D-837E-01AEECFEE47A}"/>
              </a:ext>
            </a:extLst>
          </p:cNvPr>
          <p:cNvPicPr>
            <a:picLocks noChangeAspect="1"/>
          </p:cNvPicPr>
          <p:nvPr/>
        </p:nvPicPr>
        <p:blipFill>
          <a:blip r:embed="rId6"/>
          <a:stretch>
            <a:fillRect/>
          </a:stretch>
        </p:blipFill>
        <p:spPr>
          <a:xfrm>
            <a:off x="1837827" y="3037672"/>
            <a:ext cx="1948705" cy="1850546"/>
          </a:xfrm>
          <a:prstGeom prst="rect">
            <a:avLst/>
          </a:prstGeom>
        </p:spPr>
      </p:pic>
      <p:pic>
        <p:nvPicPr>
          <p:cNvPr id="14" name="図 13">
            <a:extLst>
              <a:ext uri="{FF2B5EF4-FFF2-40B4-BE49-F238E27FC236}">
                <a16:creationId xmlns:a16="http://schemas.microsoft.com/office/drawing/2014/main" id="{9FAE3185-A036-D79D-F866-DDC8B1C68B6B}"/>
              </a:ext>
            </a:extLst>
          </p:cNvPr>
          <p:cNvPicPr>
            <a:picLocks noChangeAspect="1"/>
          </p:cNvPicPr>
          <p:nvPr/>
        </p:nvPicPr>
        <p:blipFill rotWithShape="1">
          <a:blip r:embed="rId7"/>
          <a:srcRect b="25904"/>
          <a:stretch/>
        </p:blipFill>
        <p:spPr>
          <a:xfrm>
            <a:off x="3695958" y="3556938"/>
            <a:ext cx="985242" cy="1491868"/>
          </a:xfrm>
          <a:prstGeom prst="rect">
            <a:avLst/>
          </a:prstGeom>
        </p:spPr>
      </p:pic>
    </p:spTree>
    <p:extLst>
      <p:ext uri="{BB962C8B-B14F-4D97-AF65-F5344CB8AC3E}">
        <p14:creationId xmlns:p14="http://schemas.microsoft.com/office/powerpoint/2010/main" val="12848866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円/楕円 13">
            <a:extLst>
              <a:ext uri="{FF2B5EF4-FFF2-40B4-BE49-F238E27FC236}">
                <a16:creationId xmlns:a16="http://schemas.microsoft.com/office/drawing/2014/main" id="{296E32F0-9DEF-E265-E0C3-2D518A301833}"/>
              </a:ext>
            </a:extLst>
          </p:cNvPr>
          <p:cNvSpPr/>
          <p:nvPr/>
        </p:nvSpPr>
        <p:spPr>
          <a:xfrm>
            <a:off x="487009" y="3041915"/>
            <a:ext cx="2834677" cy="2834677"/>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円/楕円 12">
            <a:extLst>
              <a:ext uri="{FF2B5EF4-FFF2-40B4-BE49-F238E27FC236}">
                <a16:creationId xmlns:a16="http://schemas.microsoft.com/office/drawing/2014/main" id="{32F31932-B39B-EC93-2953-088A0CDFEDFE}"/>
              </a:ext>
            </a:extLst>
          </p:cNvPr>
          <p:cNvSpPr/>
          <p:nvPr/>
        </p:nvSpPr>
        <p:spPr>
          <a:xfrm>
            <a:off x="6247180" y="2668999"/>
            <a:ext cx="1493054" cy="1493054"/>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四角形: 上の 2 つの角を丸める 14">
            <a:extLst>
              <a:ext uri="{FF2B5EF4-FFF2-40B4-BE49-F238E27FC236}">
                <a16:creationId xmlns:a16="http://schemas.microsoft.com/office/drawing/2014/main" id="{2D597D42-225A-BC12-C558-4B6166C4D48F}"/>
              </a:ext>
            </a:extLst>
          </p:cNvPr>
          <p:cNvSpPr/>
          <p:nvPr/>
        </p:nvSpPr>
        <p:spPr>
          <a:xfrm>
            <a:off x="479425" y="2131150"/>
            <a:ext cx="5472113" cy="704478"/>
          </a:xfrm>
          <a:prstGeom prst="roundRect">
            <a:avLst>
              <a:gd name="adj" fmla="val 50000"/>
            </a:avLst>
          </a:prstGeom>
          <a:solidFill>
            <a:schemeClr val="accent2"/>
          </a:solidFill>
          <a:ln w="3175">
            <a:noFill/>
          </a:ln>
          <a:effectLst>
            <a:outerShdw dist="381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lstStyle/>
          <a:p>
            <a:pPr algn="ctr"/>
            <a:r>
              <a:rPr kumimoji="1" lang="ja-JP" altLang="en-US" b="1">
                <a:solidFill>
                  <a:schemeClr val="accent6"/>
                </a:solidFill>
                <a:latin typeface="メイリオ" panose="020B0604030504040204" pitchFamily="50" charset="-128"/>
                <a:ea typeface="メイリオ" panose="020B0604030504040204" pitchFamily="50" charset="-128"/>
              </a:rPr>
              <a:t>スポーツ報道特集</a:t>
            </a:r>
          </a:p>
        </p:txBody>
      </p:sp>
      <p:sp>
        <p:nvSpPr>
          <p:cNvPr id="2" name="テキスト プレースホルダー 1">
            <a:extLst>
              <a:ext uri="{FF2B5EF4-FFF2-40B4-BE49-F238E27FC236}">
                <a16:creationId xmlns:a16="http://schemas.microsoft.com/office/drawing/2014/main" id="{F82A0C6B-9AA6-BEC2-5D46-AB378D2EE37A}"/>
              </a:ext>
            </a:extLst>
          </p:cNvPr>
          <p:cNvSpPr>
            <a:spLocks noGrp="1"/>
          </p:cNvSpPr>
          <p:nvPr>
            <p:ph type="body" sz="quarter" idx="10"/>
          </p:nvPr>
        </p:nvSpPr>
        <p:spPr/>
        <p:txBody>
          <a:bodyPr/>
          <a:lstStyle/>
          <a:p>
            <a:r>
              <a:rPr lang="ja-JP" altLang="en-US"/>
              <a:t>スポーツナビの広告商品ラインナップ</a:t>
            </a:r>
            <a:endParaRPr lang="ja-JP" altLang="en-US" dirty="0"/>
          </a:p>
        </p:txBody>
      </p:sp>
      <p:sp>
        <p:nvSpPr>
          <p:cNvPr id="48" name="テキスト ボックス 47">
            <a:extLst>
              <a:ext uri="{FF2B5EF4-FFF2-40B4-BE49-F238E27FC236}">
                <a16:creationId xmlns:a16="http://schemas.microsoft.com/office/drawing/2014/main" id="{62FE9DD0-9FFC-4AC5-056C-DF08EC7CBA6E}"/>
              </a:ext>
            </a:extLst>
          </p:cNvPr>
          <p:cNvSpPr txBox="1"/>
          <p:nvPr/>
        </p:nvSpPr>
        <p:spPr>
          <a:xfrm>
            <a:off x="479425" y="1101271"/>
            <a:ext cx="11233149" cy="699422"/>
          </a:xfrm>
          <a:prstGeom prst="rect">
            <a:avLst/>
          </a:prstGeom>
          <a:noFill/>
        </p:spPr>
        <p:txBody>
          <a:bodyPr wrap="square" lIns="0" tIns="0" rIns="0" bIns="0" rtlCol="0">
            <a:spAutoFit/>
          </a:bodyPr>
          <a:lstStyle/>
          <a:p>
            <a:pPr algn="ctr">
              <a:lnSpc>
                <a:spcPct val="130000"/>
              </a:lnSpc>
            </a:pPr>
            <a:r>
              <a:rPr lang="en-US" altLang="ja-JP" dirty="0">
                <a:solidFill>
                  <a:schemeClr val="accent3"/>
                </a:solidFill>
                <a:latin typeface="メイリオ" panose="020B0604030504040204" pitchFamily="50" charset="-128"/>
                <a:ea typeface="メイリオ" panose="020B0604030504040204" pitchFamily="50" charset="-128"/>
              </a:rPr>
              <a:t>50</a:t>
            </a:r>
            <a:r>
              <a:rPr lang="ja-JP" altLang="en-US" dirty="0">
                <a:solidFill>
                  <a:schemeClr val="accent3"/>
                </a:solidFill>
                <a:latin typeface="メイリオ" panose="020B0604030504040204" pitchFamily="50" charset="-128"/>
                <a:ea typeface="メイリオ" panose="020B0604030504040204" pitchFamily="50" charset="-128"/>
              </a:rPr>
              <a:t>以上の競技種目・リーグのあらゆる情報が定常的に確認できるほかに</a:t>
            </a: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期間限定の注目度の高いスポーツ大会に関する報道特集も数多く提供</a:t>
            </a:r>
          </a:p>
        </p:txBody>
      </p:sp>
      <p:sp>
        <p:nvSpPr>
          <p:cNvPr id="17" name="四角形: 上の 2 つの角を丸める 14">
            <a:extLst>
              <a:ext uri="{FF2B5EF4-FFF2-40B4-BE49-F238E27FC236}">
                <a16:creationId xmlns:a16="http://schemas.microsoft.com/office/drawing/2014/main" id="{D351DE96-F51A-D32F-C836-EA21D3EF93B4}"/>
              </a:ext>
            </a:extLst>
          </p:cNvPr>
          <p:cNvSpPr/>
          <p:nvPr/>
        </p:nvSpPr>
        <p:spPr>
          <a:xfrm>
            <a:off x="6247180" y="2131150"/>
            <a:ext cx="5465394" cy="429529"/>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kumimoji="1" lang="ja-JP" altLang="en-US" sz="1400" b="1">
                <a:solidFill>
                  <a:schemeClr val="accent3"/>
                </a:solidFill>
                <a:latin typeface="メイリオ" panose="020B0604030504040204" pitchFamily="50" charset="-128"/>
                <a:ea typeface="メイリオ" panose="020B0604030504040204" pitchFamily="50" charset="-128"/>
              </a:rPr>
              <a:t>定常種目別カテゴリバナー</a:t>
            </a:r>
            <a:endParaRPr kumimoji="1" lang="ja-JP" altLang="en-US" sz="1400" b="1" dirty="0">
              <a:solidFill>
                <a:schemeClr val="accent3"/>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D7E95394-E4D0-D533-31E9-8760602A1155}"/>
              </a:ext>
            </a:extLst>
          </p:cNvPr>
          <p:cNvSpPr txBox="1"/>
          <p:nvPr/>
        </p:nvSpPr>
        <p:spPr>
          <a:xfrm>
            <a:off x="3396575" y="3307652"/>
            <a:ext cx="2556181" cy="2482218"/>
          </a:xfrm>
          <a:prstGeom prst="rect">
            <a:avLst/>
          </a:prstGeom>
          <a:noFill/>
        </p:spPr>
        <p:txBody>
          <a:bodyPr wrap="square" rtlCol="0">
            <a:spAutoFit/>
          </a:bodyPr>
          <a:lstStyle/>
          <a:p>
            <a:pPr>
              <a:lnSpc>
                <a:spcPct val="120000"/>
              </a:lnSpc>
            </a:pPr>
            <a:r>
              <a:rPr kumimoji="1" lang="ja-JP" altLang="en-US" sz="1600" b="1" dirty="0">
                <a:solidFill>
                  <a:schemeClr val="accent6"/>
                </a:solidFill>
                <a:latin typeface="メイリオ" panose="020B0604030504040204" pitchFamily="50" charset="-128"/>
                <a:ea typeface="メイリオ" panose="020B0604030504040204" pitchFamily="50" charset="-128"/>
              </a:rPr>
              <a:t>期間限定の大会の関連情報を集約した特集ページ</a:t>
            </a:r>
            <a:endParaRPr kumimoji="1" lang="en-US" altLang="ja-JP" sz="1600" b="1" dirty="0">
              <a:solidFill>
                <a:schemeClr val="accent6"/>
              </a:solidFill>
              <a:latin typeface="メイリオ" panose="020B0604030504040204" pitchFamily="50" charset="-128"/>
              <a:ea typeface="メイリオ" panose="020B0604030504040204" pitchFamily="50" charset="-128"/>
            </a:endParaRPr>
          </a:p>
          <a:p>
            <a:pPr>
              <a:lnSpc>
                <a:spcPct val="120000"/>
              </a:lnSpc>
            </a:pPr>
            <a:endParaRPr lang="en-US" altLang="ja-JP" sz="1400" dirty="0">
              <a:solidFill>
                <a:schemeClr val="accent3"/>
              </a:solidFill>
              <a:latin typeface="メイリオ" panose="020B0604030504040204" pitchFamily="50" charset="-128"/>
              <a:ea typeface="メイリオ" panose="020B0604030504040204" pitchFamily="50" charset="-128"/>
            </a:endParaRPr>
          </a:p>
          <a:p>
            <a:pPr>
              <a:lnSpc>
                <a:spcPct val="120000"/>
              </a:lnSpc>
            </a:pPr>
            <a:r>
              <a:rPr lang="ja-JP" altLang="en-US" sz="1400" dirty="0">
                <a:solidFill>
                  <a:schemeClr val="accent3"/>
                </a:solidFill>
                <a:latin typeface="メイリオ" panose="020B0604030504040204" pitchFamily="50" charset="-128"/>
                <a:ea typeface="メイリオ" panose="020B0604030504040204" pitchFamily="50" charset="-128"/>
              </a:rPr>
              <a:t>ヤフートップとタブ連携し盛り上げ、スポナビファンだけでなくヤフーユーザーにもリーチする。</a:t>
            </a:r>
            <a:endParaRPr lang="en-US" altLang="ja-JP" sz="1400" dirty="0">
              <a:solidFill>
                <a:schemeClr val="accent3"/>
              </a:solidFill>
              <a:latin typeface="メイリオ" panose="020B0604030504040204" pitchFamily="50" charset="-128"/>
              <a:ea typeface="メイリオ" panose="020B0604030504040204" pitchFamily="50" charset="-128"/>
            </a:endParaRPr>
          </a:p>
          <a:p>
            <a:pPr>
              <a:lnSpc>
                <a:spcPct val="120000"/>
              </a:lnSpc>
            </a:pPr>
            <a:r>
              <a:rPr kumimoji="1" lang="ja-JP" altLang="en-US" sz="1400" b="1" dirty="0">
                <a:solidFill>
                  <a:schemeClr val="accent3"/>
                </a:solidFill>
                <a:latin typeface="メイリオ" panose="020B0604030504040204" pitchFamily="50" charset="-128"/>
                <a:ea typeface="メイリオ" panose="020B0604030504040204" pitchFamily="50" charset="-128"/>
              </a:rPr>
              <a:t>特集ページ内のバナー枠に</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nSpc>
                <a:spcPct val="120000"/>
              </a:lnSpc>
            </a:pPr>
            <a:r>
              <a:rPr kumimoji="1" lang="ja-JP" altLang="en-US" sz="1400" b="1" dirty="0">
                <a:solidFill>
                  <a:schemeClr val="accent3"/>
                </a:solidFill>
                <a:latin typeface="メイリオ" panose="020B0604030504040204" pitchFamily="50" charset="-128"/>
                <a:ea typeface="メイリオ" panose="020B0604030504040204" pitchFamily="50" charset="-128"/>
              </a:rPr>
              <a:t>広告出稿が可能。</a:t>
            </a:r>
          </a:p>
        </p:txBody>
      </p:sp>
      <p:sp>
        <p:nvSpPr>
          <p:cNvPr id="18" name="テキスト ボックス 17">
            <a:extLst>
              <a:ext uri="{FF2B5EF4-FFF2-40B4-BE49-F238E27FC236}">
                <a16:creationId xmlns:a16="http://schemas.microsoft.com/office/drawing/2014/main" id="{D4342C02-17DA-B210-A384-B95168552C01}"/>
              </a:ext>
            </a:extLst>
          </p:cNvPr>
          <p:cNvSpPr txBox="1"/>
          <p:nvPr/>
        </p:nvSpPr>
        <p:spPr>
          <a:xfrm>
            <a:off x="7976304" y="2890146"/>
            <a:ext cx="3736270" cy="1023357"/>
          </a:xfrm>
          <a:prstGeom prst="rect">
            <a:avLst/>
          </a:prstGeom>
          <a:noFill/>
        </p:spPr>
        <p:txBody>
          <a:bodyPr wrap="square" lIns="0" tIns="0" rIns="0" bIns="0" rtlCol="0">
            <a:spAutoFit/>
          </a:bodyPr>
          <a:lstStyle/>
          <a:p>
            <a:pPr>
              <a:lnSpc>
                <a:spcPct val="120000"/>
              </a:lnSpc>
            </a:pPr>
            <a:r>
              <a:rPr lang="ja-JP" altLang="en-US" sz="1400" b="1" i="0" dirty="0">
                <a:solidFill>
                  <a:schemeClr val="accent6"/>
                </a:solidFill>
                <a:effectLst/>
                <a:latin typeface="メイリオ" panose="020B0604030504040204" pitchFamily="50" charset="-128"/>
                <a:ea typeface="メイリオ" panose="020B0604030504040204" pitchFamily="50" charset="-128"/>
              </a:rPr>
              <a:t>各種目の試合日程・速報・ニュースなど</a:t>
            </a:r>
            <a:r>
              <a:rPr lang="ja-JP" altLang="en-US" sz="1400" b="1" i="0">
                <a:solidFill>
                  <a:schemeClr val="accent6"/>
                </a:solidFill>
                <a:effectLst/>
                <a:latin typeface="メイリオ" panose="020B0604030504040204" pitchFamily="50" charset="-128"/>
                <a:ea typeface="メイリオ" panose="020B0604030504040204" pitchFamily="50" charset="-128"/>
              </a:rPr>
              <a:t>を掲載</a:t>
            </a:r>
            <a:endParaRPr lang="en-US" altLang="ja-JP" sz="1400" b="1" i="0" dirty="0">
              <a:solidFill>
                <a:schemeClr val="accent6"/>
              </a:solidFill>
              <a:effectLst/>
              <a:latin typeface="メイリオ" panose="020B0604030504040204" pitchFamily="50" charset="-128"/>
              <a:ea typeface="メイリオ" panose="020B0604030504040204" pitchFamily="50" charset="-128"/>
            </a:endParaRPr>
          </a:p>
          <a:p>
            <a:pPr>
              <a:lnSpc>
                <a:spcPct val="120000"/>
              </a:lnSpc>
            </a:pPr>
            <a:r>
              <a:rPr lang="ja-JP" altLang="en-US" sz="1400" b="0" i="0">
                <a:solidFill>
                  <a:schemeClr val="accent3"/>
                </a:solidFill>
                <a:effectLst/>
                <a:latin typeface="メイリオ" panose="020B0604030504040204" pitchFamily="50" charset="-128"/>
                <a:ea typeface="メイリオ" panose="020B0604030504040204" pitchFamily="50" charset="-128"/>
              </a:rPr>
              <a:t>し</a:t>
            </a:r>
            <a:r>
              <a:rPr kumimoji="1" lang="ja-JP" altLang="en-US" sz="1400">
                <a:solidFill>
                  <a:schemeClr val="accent3"/>
                </a:solidFill>
                <a:latin typeface="メイリオ" panose="020B0604030504040204" pitchFamily="50" charset="-128"/>
                <a:ea typeface="メイリオ" panose="020B0604030504040204" pitchFamily="50" charset="-128"/>
              </a:rPr>
              <a:t>スポーツ</a:t>
            </a:r>
            <a:r>
              <a:rPr kumimoji="1" lang="ja-JP" altLang="en-US" sz="1400" dirty="0">
                <a:solidFill>
                  <a:schemeClr val="accent3"/>
                </a:solidFill>
                <a:latin typeface="メイリオ" panose="020B0604030504040204" pitchFamily="50" charset="-128"/>
                <a:ea typeface="メイリオ" panose="020B0604030504040204" pitchFamily="50" charset="-128"/>
              </a:rPr>
              <a:t>好きのユーザーが各々興味</a:t>
            </a:r>
            <a:r>
              <a:rPr kumimoji="1" lang="ja-JP" altLang="en-US" sz="1400">
                <a:solidFill>
                  <a:schemeClr val="accent3"/>
                </a:solidFill>
                <a:latin typeface="メイリオ" panose="020B0604030504040204" pitchFamily="50" charset="-128"/>
                <a:ea typeface="メイリオ" panose="020B0604030504040204" pitchFamily="50" charset="-128"/>
              </a:rPr>
              <a:t>のある競技</a:t>
            </a:r>
            <a:r>
              <a:rPr kumimoji="1" lang="ja-JP" altLang="en-US" sz="1400" dirty="0">
                <a:solidFill>
                  <a:schemeClr val="accent3"/>
                </a:solidFill>
                <a:latin typeface="メイリオ" panose="020B0604030504040204" pitchFamily="50" charset="-128"/>
                <a:ea typeface="メイリオ" panose="020B0604030504040204" pitchFamily="50" charset="-128"/>
              </a:rPr>
              <a:t>種目ページに</a:t>
            </a:r>
            <a:r>
              <a:rPr lang="ja-JP" altLang="en-US" sz="1400" dirty="0">
                <a:solidFill>
                  <a:schemeClr val="accent3"/>
                </a:solidFill>
                <a:latin typeface="メイリオ" panose="020B0604030504040204" pitchFamily="50" charset="-128"/>
                <a:ea typeface="メイリオ" panose="020B0604030504040204" pitchFamily="50" charset="-128"/>
              </a:rPr>
              <a:t>訪問</a:t>
            </a:r>
            <a:r>
              <a:rPr lang="ja-JP" altLang="en-US" sz="1400">
                <a:solidFill>
                  <a:schemeClr val="accent3"/>
                </a:solidFill>
                <a:latin typeface="メイリオ" panose="020B0604030504040204" pitchFamily="50" charset="-128"/>
                <a:ea typeface="メイリオ" panose="020B0604030504040204" pitchFamily="50" charset="-128"/>
              </a:rPr>
              <a:t>する。</a:t>
            </a:r>
            <a:r>
              <a:rPr kumimoji="1" lang="ja-JP" altLang="en-US" sz="1400" b="1">
                <a:solidFill>
                  <a:schemeClr val="accent3"/>
                </a:solidFill>
                <a:latin typeface="メイリオ" panose="020B0604030504040204" pitchFamily="50" charset="-128"/>
                <a:ea typeface="メイリオ" panose="020B0604030504040204" pitchFamily="50" charset="-128"/>
              </a:rPr>
              <a:t>各ページ</a:t>
            </a:r>
            <a:r>
              <a:rPr kumimoji="1" lang="ja-JP" altLang="en-US" sz="1400" b="1" dirty="0">
                <a:solidFill>
                  <a:schemeClr val="accent3"/>
                </a:solidFill>
                <a:latin typeface="メイリオ" panose="020B0604030504040204" pitchFamily="50" charset="-128"/>
                <a:ea typeface="メイリオ" panose="020B0604030504040204" pitchFamily="50" charset="-128"/>
              </a:rPr>
              <a:t>のバナー枠に広告出稿が可能。</a:t>
            </a:r>
          </a:p>
        </p:txBody>
      </p:sp>
      <p:grpSp>
        <p:nvGrpSpPr>
          <p:cNvPr id="26" name="グループ化 25">
            <a:extLst>
              <a:ext uri="{FF2B5EF4-FFF2-40B4-BE49-F238E27FC236}">
                <a16:creationId xmlns:a16="http://schemas.microsoft.com/office/drawing/2014/main" id="{9101E77E-CD51-FB4F-3305-19F5315E6BE4}"/>
              </a:ext>
            </a:extLst>
          </p:cNvPr>
          <p:cNvGrpSpPr/>
          <p:nvPr/>
        </p:nvGrpSpPr>
        <p:grpSpPr>
          <a:xfrm>
            <a:off x="6469242" y="2920555"/>
            <a:ext cx="1048930" cy="1049902"/>
            <a:chOff x="6560666" y="4580825"/>
            <a:chExt cx="1543454" cy="1544885"/>
          </a:xfrm>
        </p:grpSpPr>
        <p:grpSp>
          <p:nvGrpSpPr>
            <p:cNvPr id="21" name="グループ化 20">
              <a:extLst>
                <a:ext uri="{FF2B5EF4-FFF2-40B4-BE49-F238E27FC236}">
                  <a16:creationId xmlns:a16="http://schemas.microsoft.com/office/drawing/2014/main" id="{49092A83-9B01-618F-6C2E-8A758560B9FD}"/>
                </a:ext>
              </a:extLst>
            </p:cNvPr>
            <p:cNvGrpSpPr/>
            <p:nvPr/>
          </p:nvGrpSpPr>
          <p:grpSpPr>
            <a:xfrm>
              <a:off x="6560666" y="4580825"/>
              <a:ext cx="1473212" cy="1333453"/>
              <a:chOff x="479425" y="2959443"/>
              <a:chExt cx="2153509" cy="2286000"/>
            </a:xfrm>
            <a:effectLst>
              <a:outerShdw blurRad="25400" dist="12700" dir="2700000" algn="tl" rotWithShape="0">
                <a:schemeClr val="accent3">
                  <a:alpha val="40000"/>
                </a:schemeClr>
              </a:outerShdw>
            </a:effectLst>
          </p:grpSpPr>
          <p:pic>
            <p:nvPicPr>
              <p:cNvPr id="22" name="図 21">
                <a:extLst>
                  <a:ext uri="{FF2B5EF4-FFF2-40B4-BE49-F238E27FC236}">
                    <a16:creationId xmlns:a16="http://schemas.microsoft.com/office/drawing/2014/main" id="{0310D787-FFC9-EEC2-335E-9CA4299B0F5E}"/>
                  </a:ext>
                </a:extLst>
              </p:cNvPr>
              <p:cNvPicPr>
                <a:picLocks noChangeAspect="1"/>
              </p:cNvPicPr>
              <p:nvPr/>
            </p:nvPicPr>
            <p:blipFill>
              <a:blip r:embed="rId3"/>
              <a:stretch>
                <a:fillRect/>
              </a:stretch>
            </p:blipFill>
            <p:spPr>
              <a:xfrm>
                <a:off x="479425" y="2959443"/>
                <a:ext cx="2153509" cy="2286000"/>
              </a:xfrm>
              <a:prstGeom prst="rect">
                <a:avLst/>
              </a:prstGeom>
            </p:spPr>
          </p:pic>
          <p:sp>
            <p:nvSpPr>
              <p:cNvPr id="23" name="正方形/長方形 22">
                <a:extLst>
                  <a:ext uri="{FF2B5EF4-FFF2-40B4-BE49-F238E27FC236}">
                    <a16:creationId xmlns:a16="http://schemas.microsoft.com/office/drawing/2014/main" id="{177C5E68-3815-C64B-7756-A68EABD382A7}"/>
                  </a:ext>
                </a:extLst>
              </p:cNvPr>
              <p:cNvSpPr/>
              <p:nvPr/>
            </p:nvSpPr>
            <p:spPr>
              <a:xfrm>
                <a:off x="1019432" y="4794422"/>
                <a:ext cx="1538417" cy="43248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44EBFB6F-6DEE-7170-4700-D5BC106CF262}"/>
                  </a:ext>
                </a:extLst>
              </p:cNvPr>
              <p:cNvSpPr/>
              <p:nvPr/>
            </p:nvSpPr>
            <p:spPr>
              <a:xfrm>
                <a:off x="1021880" y="2994454"/>
                <a:ext cx="887240" cy="15034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5" name="図 24">
              <a:extLst>
                <a:ext uri="{FF2B5EF4-FFF2-40B4-BE49-F238E27FC236}">
                  <a16:creationId xmlns:a16="http://schemas.microsoft.com/office/drawing/2014/main" id="{76C8346F-52CC-59A5-3B99-08AA3B7DE8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77504" y="5011169"/>
              <a:ext cx="626616" cy="1114541"/>
            </a:xfrm>
            <a:prstGeom prst="rect">
              <a:avLst/>
            </a:prstGeom>
            <a:ln w="0">
              <a:noFill/>
            </a:ln>
            <a:effectLst>
              <a:outerShdw blurRad="25400" dist="12700" dir="2700000" algn="tl" rotWithShape="0">
                <a:schemeClr val="accent3">
                  <a:alpha val="40000"/>
                </a:schemeClr>
              </a:outerShdw>
            </a:effectLst>
          </p:spPr>
        </p:pic>
      </p:grpSp>
      <p:sp>
        <p:nvSpPr>
          <p:cNvPr id="36" name="円/楕円 35">
            <a:extLst>
              <a:ext uri="{FF2B5EF4-FFF2-40B4-BE49-F238E27FC236}">
                <a16:creationId xmlns:a16="http://schemas.microsoft.com/office/drawing/2014/main" id="{5D3E8457-E51E-AAC9-3B29-DEA946E8AE0E}"/>
              </a:ext>
            </a:extLst>
          </p:cNvPr>
          <p:cNvSpPr/>
          <p:nvPr/>
        </p:nvSpPr>
        <p:spPr>
          <a:xfrm>
            <a:off x="6247180" y="4917523"/>
            <a:ext cx="1493054" cy="1493054"/>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四角形: 上の 2 つの角を丸める 14">
            <a:extLst>
              <a:ext uri="{FF2B5EF4-FFF2-40B4-BE49-F238E27FC236}">
                <a16:creationId xmlns:a16="http://schemas.microsoft.com/office/drawing/2014/main" id="{4B0188FE-8189-B26D-AD2A-D1E70AF8B33C}"/>
              </a:ext>
            </a:extLst>
          </p:cNvPr>
          <p:cNvSpPr/>
          <p:nvPr/>
        </p:nvSpPr>
        <p:spPr>
          <a:xfrm>
            <a:off x="6247180" y="4379674"/>
            <a:ext cx="5465394" cy="429529"/>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kumimoji="1" lang="ja-JP" altLang="en-US" sz="1400" b="1">
                <a:solidFill>
                  <a:schemeClr val="accent3"/>
                </a:solidFill>
                <a:latin typeface="メイリオ" panose="020B0604030504040204" pitchFamily="50" charset="-128"/>
                <a:ea typeface="メイリオ" panose="020B0604030504040204" pitchFamily="50" charset="-128"/>
              </a:rPr>
              <a:t>オリジナルタイアップ</a:t>
            </a:r>
            <a:endParaRPr kumimoji="1" lang="ja-JP" altLang="en-US" sz="1400" b="1" dirty="0">
              <a:solidFill>
                <a:schemeClr val="accent3"/>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F4A4F64E-6519-5455-BD3B-23B1631CF4A1}"/>
              </a:ext>
            </a:extLst>
          </p:cNvPr>
          <p:cNvSpPr txBox="1"/>
          <p:nvPr/>
        </p:nvSpPr>
        <p:spPr>
          <a:xfrm>
            <a:off x="7976304" y="5138670"/>
            <a:ext cx="3736270" cy="1023357"/>
          </a:xfrm>
          <a:prstGeom prst="rect">
            <a:avLst/>
          </a:prstGeom>
          <a:noFill/>
        </p:spPr>
        <p:txBody>
          <a:bodyPr wrap="square" lIns="0" tIns="0" rIns="0" bIns="0" rtlCol="0">
            <a:spAutoFit/>
          </a:bodyPr>
          <a:lstStyle/>
          <a:p>
            <a:pPr>
              <a:lnSpc>
                <a:spcPct val="120000"/>
              </a:lnSpc>
            </a:pPr>
            <a:r>
              <a:rPr lang="ja-JP" altLang="en-US" sz="1400" b="1" i="0">
                <a:solidFill>
                  <a:schemeClr val="accent6"/>
                </a:solidFill>
                <a:effectLst/>
                <a:latin typeface="メイリオ" panose="020B0604030504040204" pitchFamily="50" charset="-128"/>
                <a:ea typeface="メイリオ" panose="020B0604030504040204" pitchFamily="50" charset="-128"/>
              </a:rPr>
              <a:t>特定クライアント様とのタイアップページ</a:t>
            </a:r>
          </a:p>
          <a:p>
            <a:pPr>
              <a:lnSpc>
                <a:spcPct val="120000"/>
              </a:lnSpc>
            </a:pPr>
            <a:r>
              <a:rPr lang="ja-JP" altLang="en-US" sz="1400" i="0">
                <a:solidFill>
                  <a:schemeClr val="accent3"/>
                </a:solidFill>
                <a:effectLst/>
                <a:latin typeface="メイリオ" panose="020B0604030504040204" pitchFamily="50" charset="-128"/>
                <a:ea typeface="メイリオ" panose="020B0604030504040204" pitchFamily="50" charset="-128"/>
              </a:rPr>
              <a:t>特定競技に関する記事を中心にした中立型タイプから商品訴求を中心とした</a:t>
            </a:r>
            <a:r>
              <a:rPr lang="en" altLang="ja-JP" sz="1400" i="0" dirty="0">
                <a:solidFill>
                  <a:schemeClr val="accent3"/>
                </a:solidFill>
                <a:effectLst/>
                <a:latin typeface="メイリオ" panose="020B0604030504040204" pitchFamily="50" charset="-128"/>
                <a:ea typeface="メイリオ" panose="020B0604030504040204" pitchFamily="50" charset="-128"/>
              </a:rPr>
              <a:t>PR</a:t>
            </a:r>
            <a:r>
              <a:rPr lang="ja-JP" altLang="en-US" sz="1400" i="0">
                <a:solidFill>
                  <a:schemeClr val="accent3"/>
                </a:solidFill>
                <a:effectLst/>
                <a:latin typeface="メイリオ" panose="020B0604030504040204" pitchFamily="50" charset="-128"/>
                <a:ea typeface="メイリオ" panose="020B0604030504040204" pitchFamily="50" charset="-128"/>
              </a:rPr>
              <a:t>企画型にいたるまで</a:t>
            </a:r>
            <a:r>
              <a:rPr lang="ja-JP" altLang="en-US" sz="1400" b="1" i="0">
                <a:solidFill>
                  <a:schemeClr val="accent3"/>
                </a:solidFill>
                <a:effectLst/>
                <a:latin typeface="メイリオ" panose="020B0604030504040204" pitchFamily="50" charset="-128"/>
                <a:ea typeface="メイリオ" panose="020B0604030504040204" pitchFamily="50" charset="-128"/>
              </a:rPr>
              <a:t>ご要望に応じたタイアップ企画をご提供。</a:t>
            </a:r>
          </a:p>
        </p:txBody>
      </p:sp>
      <p:pic>
        <p:nvPicPr>
          <p:cNvPr id="52" name="図 51">
            <a:extLst>
              <a:ext uri="{FF2B5EF4-FFF2-40B4-BE49-F238E27FC236}">
                <a16:creationId xmlns:a16="http://schemas.microsoft.com/office/drawing/2014/main" id="{8808E5A3-A368-FC0D-E204-BF0DA66CDE79}"/>
              </a:ext>
            </a:extLst>
          </p:cNvPr>
          <p:cNvPicPr>
            <a:picLocks noChangeAspect="1"/>
          </p:cNvPicPr>
          <p:nvPr/>
        </p:nvPicPr>
        <p:blipFill>
          <a:blip r:embed="rId5"/>
          <a:stretch>
            <a:fillRect/>
          </a:stretch>
        </p:blipFill>
        <p:spPr>
          <a:xfrm>
            <a:off x="6355262" y="5206850"/>
            <a:ext cx="1274731" cy="1013856"/>
          </a:xfrm>
          <a:prstGeom prst="rect">
            <a:avLst/>
          </a:prstGeom>
        </p:spPr>
      </p:pic>
      <p:cxnSp>
        <p:nvCxnSpPr>
          <p:cNvPr id="54" name="直線コネクタ 53">
            <a:extLst>
              <a:ext uri="{FF2B5EF4-FFF2-40B4-BE49-F238E27FC236}">
                <a16:creationId xmlns:a16="http://schemas.microsoft.com/office/drawing/2014/main" id="{03A1A8D3-8E36-9BA9-5219-BEF47044CE27}"/>
              </a:ext>
            </a:extLst>
          </p:cNvPr>
          <p:cNvCxnSpPr/>
          <p:nvPr/>
        </p:nvCxnSpPr>
        <p:spPr>
          <a:xfrm>
            <a:off x="3507699" y="4040080"/>
            <a:ext cx="2278504"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pic>
        <p:nvPicPr>
          <p:cNvPr id="9" name="図 8">
            <a:extLst>
              <a:ext uri="{FF2B5EF4-FFF2-40B4-BE49-F238E27FC236}">
                <a16:creationId xmlns:a16="http://schemas.microsoft.com/office/drawing/2014/main" id="{968FA7A5-D813-675D-A24B-1F0A634346CE}"/>
              </a:ext>
            </a:extLst>
          </p:cNvPr>
          <p:cNvPicPr>
            <a:picLocks noChangeAspect="1"/>
          </p:cNvPicPr>
          <p:nvPr/>
        </p:nvPicPr>
        <p:blipFill>
          <a:blip r:embed="rId6"/>
          <a:stretch>
            <a:fillRect/>
          </a:stretch>
        </p:blipFill>
        <p:spPr>
          <a:xfrm>
            <a:off x="479425" y="3431686"/>
            <a:ext cx="1948705" cy="1850546"/>
          </a:xfrm>
          <a:prstGeom prst="rect">
            <a:avLst/>
          </a:prstGeom>
        </p:spPr>
      </p:pic>
      <p:pic>
        <p:nvPicPr>
          <p:cNvPr id="10" name="図 9">
            <a:extLst>
              <a:ext uri="{FF2B5EF4-FFF2-40B4-BE49-F238E27FC236}">
                <a16:creationId xmlns:a16="http://schemas.microsoft.com/office/drawing/2014/main" id="{6AC75EFC-D3A0-A1C1-3D94-466FA087AE47}"/>
              </a:ext>
            </a:extLst>
          </p:cNvPr>
          <p:cNvPicPr>
            <a:picLocks noChangeAspect="1"/>
          </p:cNvPicPr>
          <p:nvPr/>
        </p:nvPicPr>
        <p:blipFill rotWithShape="1">
          <a:blip r:embed="rId7"/>
          <a:srcRect b="25904"/>
          <a:stretch/>
        </p:blipFill>
        <p:spPr>
          <a:xfrm>
            <a:off x="2337556" y="3950952"/>
            <a:ext cx="985242" cy="1491868"/>
          </a:xfrm>
          <a:prstGeom prst="rect">
            <a:avLst/>
          </a:prstGeom>
        </p:spPr>
      </p:pic>
    </p:spTree>
    <p:extLst>
      <p:ext uri="{BB962C8B-B14F-4D97-AF65-F5344CB8AC3E}">
        <p14:creationId xmlns:p14="http://schemas.microsoft.com/office/powerpoint/2010/main" val="881554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スポーツ報道特集のブランディング効果</a:t>
            </a:r>
          </a:p>
        </p:txBody>
      </p:sp>
      <p:sp>
        <p:nvSpPr>
          <p:cNvPr id="11" name="テキスト ボックス 10">
            <a:extLst>
              <a:ext uri="{FF2B5EF4-FFF2-40B4-BE49-F238E27FC236}">
                <a16:creationId xmlns:a16="http://schemas.microsoft.com/office/drawing/2014/main" id="{C6F07154-A9A7-C1A7-F0B2-0D4DE93818F4}"/>
              </a:ext>
            </a:extLst>
          </p:cNvPr>
          <p:cNvSpPr txBox="1"/>
          <p:nvPr/>
        </p:nvSpPr>
        <p:spPr>
          <a:xfrm>
            <a:off x="5055762" y="5614485"/>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12" name="グループ化 11">
            <a:extLst>
              <a:ext uri="{FF2B5EF4-FFF2-40B4-BE49-F238E27FC236}">
                <a16:creationId xmlns:a16="http://schemas.microsoft.com/office/drawing/2014/main" id="{B930DB55-E8C8-B535-DE6C-D6B68D740577}"/>
              </a:ext>
            </a:extLst>
          </p:cNvPr>
          <p:cNvGrpSpPr/>
          <p:nvPr/>
        </p:nvGrpSpPr>
        <p:grpSpPr>
          <a:xfrm>
            <a:off x="2969611" y="5360592"/>
            <a:ext cx="5873445" cy="190030"/>
            <a:chOff x="2444436" y="5530122"/>
            <a:chExt cx="7342708" cy="237567"/>
          </a:xfrm>
        </p:grpSpPr>
        <p:sp>
          <p:nvSpPr>
            <p:cNvPr id="13" name="テキスト ボックス 12">
              <a:extLst>
                <a:ext uri="{FF2B5EF4-FFF2-40B4-BE49-F238E27FC236}">
                  <a16:creationId xmlns:a16="http://schemas.microsoft.com/office/drawing/2014/main" id="{D56A0FC0-C19A-B5C4-DCB6-CDDCFE586E4A}"/>
                </a:ext>
              </a:extLst>
            </p:cNvPr>
            <p:cNvSpPr txBox="1"/>
            <p:nvPr/>
          </p:nvSpPr>
          <p:spPr>
            <a:xfrm>
              <a:off x="2444436"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4" name="テキスト ボックス 13">
              <a:extLst>
                <a:ext uri="{FF2B5EF4-FFF2-40B4-BE49-F238E27FC236}">
                  <a16:creationId xmlns:a16="http://schemas.microsoft.com/office/drawing/2014/main" id="{D70191BC-2F78-EE4B-8207-6682BBB1945D}"/>
                </a:ext>
              </a:extLst>
            </p:cNvPr>
            <p:cNvSpPr txBox="1"/>
            <p:nvPr/>
          </p:nvSpPr>
          <p:spPr>
            <a:xfrm>
              <a:off x="3688173"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5" name="テキスト ボックス 14">
              <a:extLst>
                <a:ext uri="{FF2B5EF4-FFF2-40B4-BE49-F238E27FC236}">
                  <a16:creationId xmlns:a16="http://schemas.microsoft.com/office/drawing/2014/main" id="{C322D4C7-3404-F0B9-1D64-2BFA21E048DE}"/>
                </a:ext>
              </a:extLst>
            </p:cNvPr>
            <p:cNvSpPr txBox="1"/>
            <p:nvPr/>
          </p:nvSpPr>
          <p:spPr>
            <a:xfrm>
              <a:off x="4931910"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6" name="テキスト ボックス 15">
              <a:extLst>
                <a:ext uri="{FF2B5EF4-FFF2-40B4-BE49-F238E27FC236}">
                  <a16:creationId xmlns:a16="http://schemas.microsoft.com/office/drawing/2014/main" id="{7A58748D-AFB5-ADF6-77BB-EFF99121BD32}"/>
                </a:ext>
              </a:extLst>
            </p:cNvPr>
            <p:cNvSpPr txBox="1"/>
            <p:nvPr/>
          </p:nvSpPr>
          <p:spPr>
            <a:xfrm>
              <a:off x="6175647"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AFD02E9E-096E-63A9-D0B2-795FC9EFE062}"/>
                </a:ext>
              </a:extLst>
            </p:cNvPr>
            <p:cNvSpPr txBox="1"/>
            <p:nvPr/>
          </p:nvSpPr>
          <p:spPr>
            <a:xfrm>
              <a:off x="7419384"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23413B81-AC4B-F35F-895C-6CB4F1FDA7C5}"/>
                </a:ext>
              </a:extLst>
            </p:cNvPr>
            <p:cNvSpPr txBox="1"/>
            <p:nvPr/>
          </p:nvSpPr>
          <p:spPr>
            <a:xfrm>
              <a:off x="8663121"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grpSp>
        <p:nvGrpSpPr>
          <p:cNvPr id="26" name="グループ化 25">
            <a:extLst>
              <a:ext uri="{FF2B5EF4-FFF2-40B4-BE49-F238E27FC236}">
                <a16:creationId xmlns:a16="http://schemas.microsoft.com/office/drawing/2014/main" id="{7B8DB31B-5959-06A7-693B-0C29D55EEB8E}"/>
              </a:ext>
            </a:extLst>
          </p:cNvPr>
          <p:cNvGrpSpPr/>
          <p:nvPr/>
        </p:nvGrpSpPr>
        <p:grpSpPr>
          <a:xfrm>
            <a:off x="1784914" y="2510905"/>
            <a:ext cx="8220692" cy="3534358"/>
            <a:chOff x="-2726498" y="1696085"/>
            <a:chExt cx="10077457" cy="4463661"/>
          </a:xfrm>
        </p:grpSpPr>
        <p:graphicFrame>
          <p:nvGraphicFramePr>
            <p:cNvPr id="6" name="グラフ 5">
              <a:extLst>
                <a:ext uri="{FF2B5EF4-FFF2-40B4-BE49-F238E27FC236}">
                  <a16:creationId xmlns:a16="http://schemas.microsoft.com/office/drawing/2014/main" id="{6F21061C-3D18-18D2-062C-B7BE55E05E1D}"/>
                </a:ext>
              </a:extLst>
            </p:cNvPr>
            <p:cNvGraphicFramePr>
              <a:graphicFrameLocks/>
            </p:cNvGraphicFramePr>
            <p:nvPr>
              <p:extLst>
                <p:ext uri="{D42A27DB-BD31-4B8C-83A1-F6EECF244321}">
                  <p14:modId xmlns:p14="http://schemas.microsoft.com/office/powerpoint/2010/main" val="4124200371"/>
                </p:ext>
              </p:extLst>
            </p:nvPr>
          </p:nvGraphicFramePr>
          <p:xfrm>
            <a:off x="-2726498" y="1696085"/>
            <a:ext cx="10077457" cy="4463661"/>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直線矢印コネクタ 19">
              <a:extLst>
                <a:ext uri="{FF2B5EF4-FFF2-40B4-BE49-F238E27FC236}">
                  <a16:creationId xmlns:a16="http://schemas.microsoft.com/office/drawing/2014/main" id="{89B25545-4542-34CD-5011-FD573FD536E3}"/>
                </a:ext>
              </a:extLst>
            </p:cNvPr>
            <p:cNvCxnSpPr>
              <a:cxnSpLocks/>
            </p:cNvCxnSpPr>
            <p:nvPr/>
          </p:nvCxnSpPr>
          <p:spPr>
            <a:xfrm>
              <a:off x="5403116" y="2490601"/>
              <a:ext cx="0" cy="756648"/>
            </a:xfrm>
            <a:prstGeom prst="straightConnector1">
              <a:avLst/>
            </a:prstGeom>
            <a:ln w="28575">
              <a:solidFill>
                <a:schemeClr val="accent6"/>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grpSp>
      <p:sp>
        <p:nvSpPr>
          <p:cNvPr id="21" name="正方形/長方形 20">
            <a:extLst>
              <a:ext uri="{FF2B5EF4-FFF2-40B4-BE49-F238E27FC236}">
                <a16:creationId xmlns:a16="http://schemas.microsoft.com/office/drawing/2014/main" id="{6C4DBE99-973A-C231-BEB8-BD700FDBACF3}"/>
              </a:ext>
            </a:extLst>
          </p:cNvPr>
          <p:cNvSpPr/>
          <p:nvPr/>
        </p:nvSpPr>
        <p:spPr>
          <a:xfrm>
            <a:off x="1295594" y="2072215"/>
            <a:ext cx="371272" cy="353435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テキスト ボックス 21">
            <a:extLst>
              <a:ext uri="{FF2B5EF4-FFF2-40B4-BE49-F238E27FC236}">
                <a16:creationId xmlns:a16="http://schemas.microsoft.com/office/drawing/2014/main" id="{03867734-8D4F-0F55-7535-69F5D4F35863}"/>
              </a:ext>
            </a:extLst>
          </p:cNvPr>
          <p:cNvSpPr txBox="1"/>
          <p:nvPr/>
        </p:nvSpPr>
        <p:spPr>
          <a:xfrm>
            <a:off x="1978085" y="2914209"/>
            <a:ext cx="345930" cy="1948675"/>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3" name="テキスト ボックス 22">
            <a:extLst>
              <a:ext uri="{FF2B5EF4-FFF2-40B4-BE49-F238E27FC236}">
                <a16:creationId xmlns:a16="http://schemas.microsoft.com/office/drawing/2014/main" id="{216783B1-E57C-CCA9-C8CA-2F329AB5CE2B}"/>
              </a:ext>
            </a:extLst>
          </p:cNvPr>
          <p:cNvSpPr txBox="1"/>
          <p:nvPr/>
        </p:nvSpPr>
        <p:spPr>
          <a:xfrm>
            <a:off x="2257598" y="2427128"/>
            <a:ext cx="5403496" cy="237567"/>
          </a:xfrm>
          <a:prstGeom prst="rect">
            <a:avLst/>
          </a:prstGeom>
          <a:noFill/>
        </p:spPr>
        <p:txBody>
          <a:bodyPr wrap="square" rtlCol="0" anchor="ctr">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panose="020B0604030504040204" pitchFamily="50" charset="-128"/>
                <a:ea typeface="メイリオ" panose="020B0604030504040204" pitchFamily="50" charset="-128"/>
              </a:rPr>
              <a:t>▼エンゲージメント別</a:t>
            </a:r>
            <a:r>
              <a:rPr lang="en-US" altLang="ja-JP" sz="1050" dirty="0">
                <a:solidFill>
                  <a:schemeClr val="accent3"/>
                </a:solidFill>
                <a:latin typeface="メイリオ" panose="020B0604030504040204" pitchFamily="50" charset="-128"/>
                <a:ea typeface="メイリオ" panose="020B0604030504040204" pitchFamily="50" charset="-128"/>
              </a:rPr>
              <a:t>_</a:t>
            </a:r>
            <a:r>
              <a:rPr lang="ja-JP" altLang="en-US" sz="1050" dirty="0">
                <a:solidFill>
                  <a:schemeClr val="accent3"/>
                </a:solidFill>
                <a:latin typeface="メイリオ" panose="020B0604030504040204" pitchFamily="50" charset="-128"/>
                <a:ea typeface="メイリオ" panose="020B0604030504040204" pitchFamily="50" charset="-128"/>
              </a:rPr>
              <a:t>広告接触有無のリフト値（全体）</a:t>
            </a:r>
            <a:endParaRPr kumimoji="1" lang="ja-JP" altLang="en-US" sz="1050"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endParaRPr>
          </a:p>
        </p:txBody>
      </p:sp>
      <p:sp>
        <p:nvSpPr>
          <p:cNvPr id="24" name="正方形/長方形 23">
            <a:extLst>
              <a:ext uri="{FF2B5EF4-FFF2-40B4-BE49-F238E27FC236}">
                <a16:creationId xmlns:a16="http://schemas.microsoft.com/office/drawing/2014/main" id="{C28C5FAE-4C9A-A45A-93E3-0FD7AEA3D972}"/>
              </a:ext>
            </a:extLst>
          </p:cNvPr>
          <p:cNvSpPr>
            <a:spLocks noChangeArrowheads="1"/>
          </p:cNvSpPr>
          <p:nvPr/>
        </p:nvSpPr>
        <p:spPr bwMode="auto">
          <a:xfrm>
            <a:off x="491765" y="6068695"/>
            <a:ext cx="11220810" cy="492443"/>
          </a:xfrm>
          <a:prstGeom prst="rect">
            <a:avLst/>
          </a:prstGeom>
          <a:noFill/>
          <a:ln w="9525">
            <a:noFill/>
            <a:miter lim="800000"/>
            <a:headEnd/>
            <a:tailEnd/>
          </a:ln>
        </p:spPr>
        <p:txBody>
          <a:bodyPr wrap="square" lIns="0" tIns="0" rIns="0" bIns="0">
            <a:spAutoFit/>
          </a:bodyPr>
          <a:lstStyle/>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サッカーワールドカップカタール</a:t>
            </a:r>
            <a:r>
              <a:rPr lang="ja-JP" altLang="en-US" sz="800">
                <a:solidFill>
                  <a:schemeClr val="accent3"/>
                </a:solidFill>
                <a:latin typeface="メイリオ" panose="020B0604030504040204" pitchFamily="50" charset="-128"/>
                <a:ea typeface="メイリオ" panose="020B0604030504040204" pitchFamily="50" charset="-128"/>
              </a:rPr>
              <a:t>大会特集</a:t>
            </a:r>
            <a:r>
              <a:rPr lang="en-US" altLang="ja-JP" sz="800" dirty="0">
                <a:solidFill>
                  <a:schemeClr val="accent3"/>
                </a:solidFill>
                <a:latin typeface="メイリオ" panose="020B0604030504040204" pitchFamily="50" charset="-128"/>
                <a:ea typeface="メイリオ" panose="020B0604030504040204" pitchFamily="50" charset="-128"/>
              </a:rPr>
              <a:t> </a:t>
            </a: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エンゲージメントスコアは</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YJ</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全体において</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に関する記事閲覧などから算出</a:t>
            </a:r>
            <a:endPar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のエンゲージメントスコア毎に自社ドメイン</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URL</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流出率を第一想起と</a:t>
            </a:r>
            <a:r>
              <a:rPr lang="ja-JP" altLang="en-US" sz="80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して定義</a:t>
            </a:r>
            <a:endPar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2022/11/8-2022/12/7</a:t>
            </a:r>
          </a:p>
        </p:txBody>
      </p:sp>
      <p:sp>
        <p:nvSpPr>
          <p:cNvPr id="28" name="テキスト ボックス 27">
            <a:extLst>
              <a:ext uri="{FF2B5EF4-FFF2-40B4-BE49-F238E27FC236}">
                <a16:creationId xmlns:a16="http://schemas.microsoft.com/office/drawing/2014/main" id="{AE2A7AC7-0B7E-0B77-5D42-F3B0683BB94C}"/>
              </a:ext>
            </a:extLst>
          </p:cNvPr>
          <p:cNvSpPr txBox="1"/>
          <p:nvPr/>
        </p:nvSpPr>
        <p:spPr>
          <a:xfrm>
            <a:off x="479425" y="1101271"/>
            <a:ext cx="11233149" cy="1059521"/>
          </a:xfrm>
          <a:prstGeom prst="rect">
            <a:avLst/>
          </a:prstGeom>
          <a:noFill/>
        </p:spPr>
        <p:txBody>
          <a:bodyPr wrap="square" lIns="0" tIns="0" rIns="0" bIns="0" rtlCol="0">
            <a:spAutoFit/>
          </a:bodyPr>
          <a:lstStyle/>
          <a:p>
            <a:pPr algn="ctr">
              <a:lnSpc>
                <a:spcPct val="130000"/>
              </a:lnSpc>
            </a:pPr>
            <a:r>
              <a:rPr lang="ja-JP" altLang="en-US" b="1">
                <a:solidFill>
                  <a:schemeClr val="accent3"/>
                </a:solidFill>
                <a:latin typeface="メイリオ" panose="020B0604030504040204" pitchFamily="50" charset="-128"/>
                <a:ea typeface="メイリオ" panose="020B0604030504040204" pitchFamily="50" charset="-128"/>
              </a:rPr>
              <a:t>報道特集はスポーツエンゲージが高い良質なユーザー</a:t>
            </a:r>
            <a:r>
              <a:rPr lang="ja-JP" altLang="en-US">
                <a:solidFill>
                  <a:schemeClr val="accent3"/>
                </a:solidFill>
                <a:latin typeface="メイリオ" panose="020B0604030504040204" pitchFamily="50" charset="-128"/>
                <a:ea typeface="メイリオ" panose="020B0604030504040204" pitchFamily="50" charset="-128"/>
              </a:rPr>
              <a:t>が集まっており</a:t>
            </a:r>
          </a:p>
          <a:p>
            <a:pPr algn="ctr">
              <a:lnSpc>
                <a:spcPct val="130000"/>
              </a:lnSpc>
            </a:pPr>
            <a:r>
              <a:rPr lang="ja-JP" altLang="en-US" b="1">
                <a:solidFill>
                  <a:schemeClr val="accent3"/>
                </a:solidFill>
                <a:latin typeface="メイリオ" panose="020B0604030504040204" pitchFamily="50" charset="-128"/>
                <a:ea typeface="メイリオ" panose="020B0604030504040204" pitchFamily="50" charset="-128"/>
              </a:rPr>
              <a:t>特集の広告に接触したユーザーは非接触と比較し、ブランドの第一想起率が高くでる</a:t>
            </a:r>
            <a:r>
              <a:rPr lang="ja-JP" altLang="en-US">
                <a:solidFill>
                  <a:schemeClr val="accent3"/>
                </a:solidFill>
                <a:latin typeface="メイリオ" panose="020B0604030504040204" pitchFamily="50" charset="-128"/>
                <a:ea typeface="メイリオ" panose="020B0604030504040204" pitchFamily="50" charset="-128"/>
              </a:rPr>
              <a:t>結果に</a:t>
            </a:r>
          </a:p>
          <a:p>
            <a:pPr algn="ctr">
              <a:lnSpc>
                <a:spcPct val="130000"/>
              </a:lnSpc>
            </a:pPr>
            <a:r>
              <a:rPr lang="ja-JP" altLang="en-US">
                <a:solidFill>
                  <a:schemeClr val="accent3"/>
                </a:solidFill>
                <a:latin typeface="メイリオ" panose="020B0604030504040204" pitchFamily="50" charset="-128"/>
                <a:ea typeface="メイリオ" panose="020B0604030504040204" pitchFamily="50" charset="-128"/>
              </a:rPr>
              <a:t>特に高エンゲージメントのリフト値が顕著に出ている</a:t>
            </a:r>
          </a:p>
        </p:txBody>
      </p:sp>
      <p:grpSp>
        <p:nvGrpSpPr>
          <p:cNvPr id="36" name="グループ化 35">
            <a:extLst>
              <a:ext uri="{FF2B5EF4-FFF2-40B4-BE49-F238E27FC236}">
                <a16:creationId xmlns:a16="http://schemas.microsoft.com/office/drawing/2014/main" id="{A6EA295F-AFF3-4445-EB12-879EC2ABDA92}"/>
              </a:ext>
            </a:extLst>
          </p:cNvPr>
          <p:cNvGrpSpPr/>
          <p:nvPr/>
        </p:nvGrpSpPr>
        <p:grpSpPr>
          <a:xfrm>
            <a:off x="8477912" y="2648568"/>
            <a:ext cx="2089770" cy="1190826"/>
            <a:chOff x="8477912" y="2648568"/>
            <a:chExt cx="2089770" cy="1190826"/>
          </a:xfrm>
        </p:grpSpPr>
        <p:sp>
          <p:nvSpPr>
            <p:cNvPr id="31" name="角丸四角形 30">
              <a:extLst>
                <a:ext uri="{FF2B5EF4-FFF2-40B4-BE49-F238E27FC236}">
                  <a16:creationId xmlns:a16="http://schemas.microsoft.com/office/drawing/2014/main" id="{5E116FAD-530F-3BC9-A4D0-2812366EA65F}"/>
                </a:ext>
              </a:extLst>
            </p:cNvPr>
            <p:cNvSpPr/>
            <p:nvPr/>
          </p:nvSpPr>
          <p:spPr>
            <a:xfrm>
              <a:off x="8694971" y="2648568"/>
              <a:ext cx="1872711" cy="1190826"/>
            </a:xfrm>
            <a:prstGeom prst="roundRect">
              <a:avLst>
                <a:gd name="adj" fmla="val 9589"/>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147</a:t>
              </a:r>
              <a:r>
                <a:rPr kumimoji="1" lang="en-US" altLang="ja-JP" sz="18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a:t>
              </a:r>
              <a:endParaRPr kumimoji="1" lang="ja-JP" altLang="en-US" sz="1800" b="1" u="none" strike="noStrike" kern="1200" cap="none" spc="0" normalizeH="0" baseline="0" noProof="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endParaRPr>
            </a:p>
            <a:p>
              <a:pPr algn="ctr"/>
              <a:r>
                <a:rPr kumimoji="1" lang="en-US" altLang="ja-JP" b="1" dirty="0">
                  <a:solidFill>
                    <a:schemeClr val="bg1"/>
                  </a:solidFill>
                  <a:latin typeface="Segoe UI" panose="020B0502040204020203" pitchFamily="34" charset="0"/>
                  <a:cs typeface="Segoe UI" panose="020B0502040204020203" pitchFamily="34" charset="0"/>
                </a:rPr>
                <a:t>UP</a:t>
              </a:r>
              <a:r>
                <a:rPr kumimoji="1" lang="en-US" altLang="ja-JP" dirty="0">
                  <a:solidFill>
                    <a:schemeClr val="bg1"/>
                  </a:solidFill>
                  <a:latin typeface="Segoe UI" panose="020B0502040204020203" pitchFamily="34" charset="0"/>
                  <a:cs typeface="Segoe UI" panose="020B0502040204020203" pitchFamily="34" charset="0"/>
                </a:rPr>
                <a:t>!!</a:t>
              </a:r>
              <a:endParaRPr kumimoji="1" lang="ja-JP" altLang="en-US" dirty="0">
                <a:solidFill>
                  <a:schemeClr val="bg1"/>
                </a:solidFill>
                <a:latin typeface="Segoe UI" panose="020B0502040204020203" pitchFamily="34" charset="0"/>
                <a:cs typeface="Segoe UI" panose="020B0502040204020203" pitchFamily="34" charset="0"/>
              </a:endParaRPr>
            </a:p>
          </p:txBody>
        </p:sp>
        <p:sp>
          <p:nvSpPr>
            <p:cNvPr id="35" name="三角形 34">
              <a:extLst>
                <a:ext uri="{FF2B5EF4-FFF2-40B4-BE49-F238E27FC236}">
                  <a16:creationId xmlns:a16="http://schemas.microsoft.com/office/drawing/2014/main" id="{16C88C00-57E7-9825-58D6-522FD4011F15}"/>
                </a:ext>
              </a:extLst>
            </p:cNvPr>
            <p:cNvSpPr/>
            <p:nvPr/>
          </p:nvSpPr>
          <p:spPr>
            <a:xfrm rot="16200000">
              <a:off x="8507200" y="3256034"/>
              <a:ext cx="287356" cy="345931"/>
            </a:xfrm>
            <a:prstGeom prs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485131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E7331C36-DAE0-0070-B45C-EDEDBF6E4967}"/>
              </a:ext>
            </a:extLst>
          </p:cNvPr>
          <p:cNvSpPr/>
          <p:nvPr/>
        </p:nvSpPr>
        <p:spPr>
          <a:xfrm>
            <a:off x="479425" y="2179038"/>
            <a:ext cx="5461265" cy="3852000"/>
          </a:xfrm>
          <a:prstGeom prst="rect">
            <a:avLst/>
          </a:prstGeom>
          <a:solidFill>
            <a:schemeClr val="accent1"/>
          </a:solidFill>
          <a:ln w="9525">
            <a:noFill/>
          </a:ln>
          <a:effectLst>
            <a:outerShdw blurRad="381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スポーツ報道特集のブランディング効果</a:t>
            </a:r>
          </a:p>
        </p:txBody>
      </p:sp>
      <p:sp>
        <p:nvSpPr>
          <p:cNvPr id="6" name="正方形/長方形 5">
            <a:extLst>
              <a:ext uri="{FF2B5EF4-FFF2-40B4-BE49-F238E27FC236}">
                <a16:creationId xmlns:a16="http://schemas.microsoft.com/office/drawing/2014/main" id="{D2C79352-ADD9-8F74-06EC-F40178985328}"/>
              </a:ext>
            </a:extLst>
          </p:cNvPr>
          <p:cNvSpPr>
            <a:spLocks noChangeArrowheads="1"/>
          </p:cNvSpPr>
          <p:nvPr/>
        </p:nvSpPr>
        <p:spPr bwMode="auto">
          <a:xfrm>
            <a:off x="479425" y="6211519"/>
            <a:ext cx="5794856" cy="369332"/>
          </a:xfrm>
          <a:prstGeom prst="rect">
            <a:avLst/>
          </a:prstGeom>
          <a:noFill/>
          <a:ln w="9525">
            <a:noFill/>
            <a:miter lim="800000"/>
            <a:headEnd/>
            <a:tailEnd/>
          </a:ln>
        </p:spPr>
        <p:txBody>
          <a:bodyPr wrap="none" lIns="0" tIns="0" rIns="0" bIns="0">
            <a:spAutoFit/>
          </a:bodyPr>
          <a:lstStyle/>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サッカーワールドカップカタール大会特集</a:t>
            </a:r>
            <a:endParaRPr lang="en-US" altLang="ja-JP" sz="800" dirty="0">
              <a:solidFill>
                <a:schemeClr val="accent3"/>
              </a:solidFill>
              <a:latin typeface="メイリオ" panose="020B0604030504040204" pitchFamily="50" charset="-128"/>
              <a:ea typeface="メイリオ" panose="020B0604030504040204" pitchFamily="50" charset="-128"/>
            </a:endParaRP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2022/10/11-2022/12/19</a:t>
            </a: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集計内容：①日本代表エンゲージメントスコア </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 ②</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特集ページ予約型広告</a:t>
            </a:r>
            <a:r>
              <a:rPr lang="en-US" altLang="ja-JP" sz="800" dirty="0" err="1">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Vimps</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有無のブランドドメイン流出率及びリフト</a:t>
            </a:r>
            <a:endPar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975D891-E829-1363-57F4-9AC422C8FD7C}"/>
              </a:ext>
            </a:extLst>
          </p:cNvPr>
          <p:cNvSpPr/>
          <p:nvPr/>
        </p:nvSpPr>
        <p:spPr>
          <a:xfrm>
            <a:off x="6230202" y="2189172"/>
            <a:ext cx="5482372" cy="3852000"/>
          </a:xfrm>
          <a:prstGeom prst="rect">
            <a:avLst/>
          </a:prstGeom>
          <a:solidFill>
            <a:schemeClr val="accent1"/>
          </a:solidFill>
          <a:ln w="9525">
            <a:noFill/>
          </a:ln>
          <a:effectLst>
            <a:outerShdw blurRad="381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EB786AC1-7F0C-4FE5-4800-D60E946BDA58}"/>
              </a:ext>
            </a:extLst>
          </p:cNvPr>
          <p:cNvSpPr/>
          <p:nvPr/>
        </p:nvSpPr>
        <p:spPr>
          <a:xfrm>
            <a:off x="6360047" y="2642172"/>
            <a:ext cx="5235273" cy="327117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30" name="グラフ 29">
            <a:extLst>
              <a:ext uri="{FF2B5EF4-FFF2-40B4-BE49-F238E27FC236}">
                <a16:creationId xmlns:a16="http://schemas.microsoft.com/office/drawing/2014/main" id="{62C68E4D-BA5E-DCA4-D6E7-11234B73B2E9}"/>
              </a:ext>
            </a:extLst>
          </p:cNvPr>
          <p:cNvGraphicFramePr>
            <a:graphicFrameLocks/>
          </p:cNvGraphicFramePr>
          <p:nvPr>
            <p:extLst>
              <p:ext uri="{D42A27DB-BD31-4B8C-83A1-F6EECF244321}">
                <p14:modId xmlns:p14="http://schemas.microsoft.com/office/powerpoint/2010/main" val="982855922"/>
              </p:ext>
            </p:extLst>
          </p:nvPr>
        </p:nvGraphicFramePr>
        <p:xfrm>
          <a:off x="6360047" y="2852549"/>
          <a:ext cx="5135871" cy="3060795"/>
        </p:xfrm>
        <a:graphic>
          <a:graphicData uri="http://schemas.openxmlformats.org/drawingml/2006/chart">
            <c:chart xmlns:c="http://schemas.openxmlformats.org/drawingml/2006/chart" xmlns:r="http://schemas.openxmlformats.org/officeDocument/2006/relationships" r:id="rId3"/>
          </a:graphicData>
        </a:graphic>
      </p:graphicFrame>
      <p:sp>
        <p:nvSpPr>
          <p:cNvPr id="34" name="テキスト ボックス 33">
            <a:extLst>
              <a:ext uri="{FF2B5EF4-FFF2-40B4-BE49-F238E27FC236}">
                <a16:creationId xmlns:a16="http://schemas.microsoft.com/office/drawing/2014/main" id="{9DFCD043-CCE7-B424-F7BE-86EE4F3E381E}"/>
              </a:ext>
            </a:extLst>
          </p:cNvPr>
          <p:cNvSpPr txBox="1"/>
          <p:nvPr/>
        </p:nvSpPr>
        <p:spPr>
          <a:xfrm>
            <a:off x="6408497" y="3291007"/>
            <a:ext cx="345930" cy="1677771"/>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35" name="テキスト ボックス 34">
            <a:extLst>
              <a:ext uri="{FF2B5EF4-FFF2-40B4-BE49-F238E27FC236}">
                <a16:creationId xmlns:a16="http://schemas.microsoft.com/office/drawing/2014/main" id="{70872D73-6219-458C-CFDA-F45108989C43}"/>
              </a:ext>
            </a:extLst>
          </p:cNvPr>
          <p:cNvSpPr txBox="1"/>
          <p:nvPr/>
        </p:nvSpPr>
        <p:spPr>
          <a:xfrm>
            <a:off x="6190520" y="5428817"/>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36" name="グループ化 35">
            <a:extLst>
              <a:ext uri="{FF2B5EF4-FFF2-40B4-BE49-F238E27FC236}">
                <a16:creationId xmlns:a16="http://schemas.microsoft.com/office/drawing/2014/main" id="{8E9A68C6-24AE-22C7-ABFE-AEEDB9EEBA6E}"/>
              </a:ext>
            </a:extLst>
          </p:cNvPr>
          <p:cNvGrpSpPr/>
          <p:nvPr/>
        </p:nvGrpSpPr>
        <p:grpSpPr>
          <a:xfrm>
            <a:off x="7044628" y="5244549"/>
            <a:ext cx="3766707" cy="213488"/>
            <a:chOff x="2444436" y="5530122"/>
            <a:chExt cx="7342708" cy="237569"/>
          </a:xfrm>
        </p:grpSpPr>
        <p:sp>
          <p:nvSpPr>
            <p:cNvPr id="37" name="テキスト ボックス 36">
              <a:extLst>
                <a:ext uri="{FF2B5EF4-FFF2-40B4-BE49-F238E27FC236}">
                  <a16:creationId xmlns:a16="http://schemas.microsoft.com/office/drawing/2014/main" id="{2837BB15-817E-A569-BD40-34E4FF79B9AE}"/>
                </a:ext>
              </a:extLst>
            </p:cNvPr>
            <p:cNvSpPr txBox="1"/>
            <p:nvPr/>
          </p:nvSpPr>
          <p:spPr>
            <a:xfrm>
              <a:off x="2444436"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38" name="テキスト ボックス 37">
              <a:extLst>
                <a:ext uri="{FF2B5EF4-FFF2-40B4-BE49-F238E27FC236}">
                  <a16:creationId xmlns:a16="http://schemas.microsoft.com/office/drawing/2014/main" id="{6F901044-C715-01EE-F138-C38BADDFF3E2}"/>
                </a:ext>
              </a:extLst>
            </p:cNvPr>
            <p:cNvSpPr txBox="1"/>
            <p:nvPr/>
          </p:nvSpPr>
          <p:spPr>
            <a:xfrm>
              <a:off x="3688173"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39" name="テキスト ボックス 38">
              <a:extLst>
                <a:ext uri="{FF2B5EF4-FFF2-40B4-BE49-F238E27FC236}">
                  <a16:creationId xmlns:a16="http://schemas.microsoft.com/office/drawing/2014/main" id="{4ADEB772-11C2-E17F-DC98-7720F3D9786E}"/>
                </a:ext>
              </a:extLst>
            </p:cNvPr>
            <p:cNvSpPr txBox="1"/>
            <p:nvPr/>
          </p:nvSpPr>
          <p:spPr>
            <a:xfrm>
              <a:off x="4931910" y="5530123"/>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40" name="テキスト ボックス 39">
              <a:extLst>
                <a:ext uri="{FF2B5EF4-FFF2-40B4-BE49-F238E27FC236}">
                  <a16:creationId xmlns:a16="http://schemas.microsoft.com/office/drawing/2014/main" id="{CC7B9B8C-94B3-D61B-B5ED-BA4FF81AD9D6}"/>
                </a:ext>
              </a:extLst>
            </p:cNvPr>
            <p:cNvSpPr txBox="1"/>
            <p:nvPr/>
          </p:nvSpPr>
          <p:spPr>
            <a:xfrm>
              <a:off x="6175647"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41" name="テキスト ボックス 40">
              <a:extLst>
                <a:ext uri="{FF2B5EF4-FFF2-40B4-BE49-F238E27FC236}">
                  <a16:creationId xmlns:a16="http://schemas.microsoft.com/office/drawing/2014/main" id="{BE3F51EA-771D-8601-D4E0-CEE9D3DFF985}"/>
                </a:ext>
              </a:extLst>
            </p:cNvPr>
            <p:cNvSpPr txBox="1"/>
            <p:nvPr/>
          </p:nvSpPr>
          <p:spPr>
            <a:xfrm>
              <a:off x="7419384"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42" name="テキスト ボックス 41">
              <a:extLst>
                <a:ext uri="{FF2B5EF4-FFF2-40B4-BE49-F238E27FC236}">
                  <a16:creationId xmlns:a16="http://schemas.microsoft.com/office/drawing/2014/main" id="{5A2F7882-D879-F070-2588-FFFAA359FB5D}"/>
                </a:ext>
              </a:extLst>
            </p:cNvPr>
            <p:cNvSpPr txBox="1"/>
            <p:nvPr/>
          </p:nvSpPr>
          <p:spPr>
            <a:xfrm>
              <a:off x="8663121"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cxnSp>
        <p:nvCxnSpPr>
          <p:cNvPr id="43" name="直線矢印コネクタ 42">
            <a:extLst>
              <a:ext uri="{FF2B5EF4-FFF2-40B4-BE49-F238E27FC236}">
                <a16:creationId xmlns:a16="http://schemas.microsoft.com/office/drawing/2014/main" id="{61679E6E-04DF-6D74-240E-BD1AA659EE43}"/>
              </a:ext>
            </a:extLst>
          </p:cNvPr>
          <p:cNvCxnSpPr>
            <a:cxnSpLocks/>
          </p:cNvCxnSpPr>
          <p:nvPr/>
        </p:nvCxnSpPr>
        <p:spPr>
          <a:xfrm flipH="1">
            <a:off x="10522198" y="3373024"/>
            <a:ext cx="1" cy="746154"/>
          </a:xfrm>
          <a:prstGeom prst="straightConnector1">
            <a:avLst/>
          </a:prstGeom>
          <a:ln w="28575">
            <a:solidFill>
              <a:schemeClr val="accent6"/>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sp>
        <p:nvSpPr>
          <p:cNvPr id="29" name="二等辺三角形 28">
            <a:extLst>
              <a:ext uri="{FF2B5EF4-FFF2-40B4-BE49-F238E27FC236}">
                <a16:creationId xmlns:a16="http://schemas.microsoft.com/office/drawing/2014/main" id="{BE8DF926-EDC1-F6AE-F9CA-3D3FEF9DC68F}"/>
              </a:ext>
            </a:extLst>
          </p:cNvPr>
          <p:cNvSpPr/>
          <p:nvPr/>
        </p:nvSpPr>
        <p:spPr>
          <a:xfrm rot="5400000">
            <a:off x="5963941" y="4082087"/>
            <a:ext cx="246611" cy="140050"/>
          </a:xfrm>
          <a:prstGeom prst="triangl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5" name="グループ化 4">
            <a:extLst>
              <a:ext uri="{FF2B5EF4-FFF2-40B4-BE49-F238E27FC236}">
                <a16:creationId xmlns:a16="http://schemas.microsoft.com/office/drawing/2014/main" id="{BB701C46-488C-9869-C347-38AA3AEE1DA4}"/>
              </a:ext>
            </a:extLst>
          </p:cNvPr>
          <p:cNvGrpSpPr/>
          <p:nvPr/>
        </p:nvGrpSpPr>
        <p:grpSpPr>
          <a:xfrm>
            <a:off x="2649569" y="3496733"/>
            <a:ext cx="2998006" cy="1795789"/>
            <a:chOff x="2649569" y="3496733"/>
            <a:chExt cx="2998006" cy="1795789"/>
          </a:xfrm>
        </p:grpSpPr>
        <p:pic>
          <p:nvPicPr>
            <p:cNvPr id="4" name="図 3">
              <a:extLst>
                <a:ext uri="{FF2B5EF4-FFF2-40B4-BE49-F238E27FC236}">
                  <a16:creationId xmlns:a16="http://schemas.microsoft.com/office/drawing/2014/main" id="{A38FEA05-9E46-DF97-3C88-E53147A2C713}"/>
                </a:ext>
              </a:extLst>
            </p:cNvPr>
            <p:cNvPicPr>
              <a:picLocks noChangeAspect="1"/>
            </p:cNvPicPr>
            <p:nvPr/>
          </p:nvPicPr>
          <p:blipFill rotWithShape="1">
            <a:blip r:embed="rId4"/>
            <a:srcRect b="15154"/>
            <a:stretch/>
          </p:blipFill>
          <p:spPr>
            <a:xfrm>
              <a:off x="2655301" y="3496733"/>
              <a:ext cx="2988352" cy="1795789"/>
            </a:xfrm>
            <a:prstGeom prst="rect">
              <a:avLst/>
            </a:prstGeom>
          </p:spPr>
        </p:pic>
        <p:grpSp>
          <p:nvGrpSpPr>
            <p:cNvPr id="20" name="グループ化 19">
              <a:extLst>
                <a:ext uri="{FF2B5EF4-FFF2-40B4-BE49-F238E27FC236}">
                  <a16:creationId xmlns:a16="http://schemas.microsoft.com/office/drawing/2014/main" id="{C56A3A49-7AFB-2B7E-3365-3F8D2CCF3598}"/>
                </a:ext>
              </a:extLst>
            </p:cNvPr>
            <p:cNvGrpSpPr/>
            <p:nvPr/>
          </p:nvGrpSpPr>
          <p:grpSpPr>
            <a:xfrm>
              <a:off x="2649569" y="3519361"/>
              <a:ext cx="2998006" cy="1757834"/>
              <a:chOff x="1804179" y="3243025"/>
              <a:chExt cx="3605134" cy="2113814"/>
            </a:xfrm>
            <a:effectLst>
              <a:outerShdw blurRad="38100" dist="25400" dir="2700000" algn="tl" rotWithShape="0">
                <a:schemeClr val="accent3">
                  <a:alpha val="40000"/>
                </a:schemeClr>
              </a:outerShdw>
            </a:effectLst>
          </p:grpSpPr>
          <p:sp>
            <p:nvSpPr>
              <p:cNvPr id="56" name="テキスト ボックス 55">
                <a:extLst>
                  <a:ext uri="{FF2B5EF4-FFF2-40B4-BE49-F238E27FC236}">
                    <a16:creationId xmlns:a16="http://schemas.microsoft.com/office/drawing/2014/main" id="{F9B11EFF-4EDE-AABA-11EB-BC1F47702904}"/>
                  </a:ext>
                </a:extLst>
              </p:cNvPr>
              <p:cNvSpPr txBox="1"/>
              <p:nvPr/>
            </p:nvSpPr>
            <p:spPr>
              <a:xfrm rot="21177144">
                <a:off x="1954385" y="3330531"/>
                <a:ext cx="1900705"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勝敗を予想して</a:t>
                </a:r>
              </a:p>
            </p:txBody>
          </p:sp>
          <p:sp>
            <p:nvSpPr>
              <p:cNvPr id="57" name="テキスト ボックス 56">
                <a:extLst>
                  <a:ext uri="{FF2B5EF4-FFF2-40B4-BE49-F238E27FC236}">
                    <a16:creationId xmlns:a16="http://schemas.microsoft.com/office/drawing/2014/main" id="{B7A486DE-0648-7BE7-3FDC-DB34EE682381}"/>
                  </a:ext>
                </a:extLst>
              </p:cNvPr>
              <p:cNvSpPr txBox="1"/>
              <p:nvPr/>
            </p:nvSpPr>
            <p:spPr>
              <a:xfrm rot="21366834">
                <a:off x="1984287" y="3573909"/>
                <a:ext cx="2828987"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オリジナルグッズを当てよう</a:t>
                </a:r>
                <a:r>
                  <a:rPr lang="en-US" altLang="ja-JP" sz="1100" b="1" dirty="0">
                    <a:solidFill>
                      <a:schemeClr val="bg1"/>
                    </a:solidFill>
                    <a:latin typeface="UD デジタル 教科書体 N-B" panose="02020700000000000000" pitchFamily="17" charset="-128"/>
                    <a:ea typeface="UD デジタル 教科書体 N-B" panose="02020700000000000000" pitchFamily="17" charset="-128"/>
                  </a:rPr>
                  <a:t>!!</a:t>
                </a:r>
                <a:endParaRPr kumimoji="1" lang="en-US" altLang="ja-JP" sz="1100" b="1" dirty="0">
                  <a:solidFill>
                    <a:schemeClr val="bg1"/>
                  </a:solidFill>
                  <a:latin typeface="UD デジタル 教科書体 N-B" panose="02020700000000000000" pitchFamily="17" charset="-128"/>
                  <a:ea typeface="UD デジタル 教科書体 N-B" panose="02020700000000000000" pitchFamily="17" charset="-128"/>
                </a:endParaRPr>
              </a:p>
            </p:txBody>
          </p:sp>
          <p:sp>
            <p:nvSpPr>
              <p:cNvPr id="60" name="直角三角形 59">
                <a:extLst>
                  <a:ext uri="{FF2B5EF4-FFF2-40B4-BE49-F238E27FC236}">
                    <a16:creationId xmlns:a16="http://schemas.microsoft.com/office/drawing/2014/main" id="{283F3723-4C88-1F43-7445-90A97A61B908}"/>
                  </a:ext>
                </a:extLst>
              </p:cNvPr>
              <p:cNvSpPr/>
              <p:nvPr/>
            </p:nvSpPr>
            <p:spPr>
              <a:xfrm>
                <a:off x="1804179" y="5213396"/>
                <a:ext cx="2144455" cy="143443"/>
              </a:xfrm>
              <a:prstGeom prst="rtTriangle">
                <a:avLst/>
              </a:prstGeom>
              <a:solidFill>
                <a:srgbClr val="F6003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8" name="テキスト ボックス 57">
                <a:extLst>
                  <a:ext uri="{FF2B5EF4-FFF2-40B4-BE49-F238E27FC236}">
                    <a16:creationId xmlns:a16="http://schemas.microsoft.com/office/drawing/2014/main" id="{64B3B05E-13DC-307C-F6BC-74650FEBD367}"/>
                  </a:ext>
                </a:extLst>
              </p:cNvPr>
              <p:cNvSpPr txBox="1"/>
              <p:nvPr/>
            </p:nvSpPr>
            <p:spPr>
              <a:xfrm>
                <a:off x="1930002" y="4713764"/>
                <a:ext cx="1475021" cy="259074"/>
              </a:xfrm>
              <a:prstGeom prst="rect">
                <a:avLst/>
              </a:prstGeom>
              <a:noFill/>
            </p:spPr>
            <p:txBody>
              <a:bodyPr wrap="none" rtlCol="0">
                <a:spAutoFit/>
              </a:bodyPr>
              <a:lstStyle/>
              <a:p>
                <a:pPr algn="l"/>
                <a:r>
                  <a:rPr kumimoji="1" lang="en-US" altLang="ja-JP" sz="800" dirty="0">
                    <a:solidFill>
                      <a:schemeClr val="bg1"/>
                    </a:solidFill>
                    <a:latin typeface="Georgia Pro Black" panose="020B0604020202020204" pitchFamily="18" charset="0"/>
                    <a:ea typeface="UD デジタル 教科書体 N-B" panose="02020700000000000000" pitchFamily="17" charset="-128"/>
                  </a:rPr>
                  <a:t>SPORTS PLAYERS</a:t>
                </a:r>
              </a:p>
            </p:txBody>
          </p:sp>
          <p:sp>
            <p:nvSpPr>
              <p:cNvPr id="61" name="直角三角形 60">
                <a:extLst>
                  <a:ext uri="{FF2B5EF4-FFF2-40B4-BE49-F238E27FC236}">
                    <a16:creationId xmlns:a16="http://schemas.microsoft.com/office/drawing/2014/main" id="{72D5C00A-9449-4B41-6D69-01CD7ADE6E72}"/>
                  </a:ext>
                </a:extLst>
              </p:cNvPr>
              <p:cNvSpPr/>
              <p:nvPr/>
            </p:nvSpPr>
            <p:spPr>
              <a:xfrm rot="10800000">
                <a:off x="3264858" y="3243025"/>
                <a:ext cx="2144455" cy="143443"/>
              </a:xfrm>
              <a:prstGeom prst="rtTriangle">
                <a:avLst/>
              </a:prstGeom>
              <a:solidFill>
                <a:srgbClr val="F6003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2" name="テキスト ボックス 61">
                <a:extLst>
                  <a:ext uri="{FF2B5EF4-FFF2-40B4-BE49-F238E27FC236}">
                    <a16:creationId xmlns:a16="http://schemas.microsoft.com/office/drawing/2014/main" id="{F5608233-F06E-3DE8-7EFD-CA79E796FAE0}"/>
                  </a:ext>
                </a:extLst>
              </p:cNvPr>
              <p:cNvSpPr txBox="1"/>
              <p:nvPr/>
            </p:nvSpPr>
            <p:spPr>
              <a:xfrm>
                <a:off x="1978674" y="4961259"/>
                <a:ext cx="863577" cy="148042"/>
              </a:xfrm>
              <a:prstGeom prst="rect">
                <a:avLst/>
              </a:prstGeom>
              <a:noFill/>
            </p:spPr>
            <p:txBody>
              <a:bodyPr wrap="non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bg1">
                        <a:lumMod val="85000"/>
                      </a:schemeClr>
                    </a:solidFill>
                    <a:latin typeface="メイリオ" panose="020B0604030504040204" pitchFamily="50" charset="-128"/>
                    <a:ea typeface="メイリオ" panose="020B0604030504040204" pitchFamily="50" charset="-128"/>
                  </a:rPr>
                  <a:t>（</a:t>
                </a:r>
                <a:r>
                  <a:rPr lang="en-US" altLang="ja-JP" sz="800" dirty="0">
                    <a:solidFill>
                      <a:schemeClr val="bg1">
                        <a:lumMod val="85000"/>
                      </a:schemeClr>
                    </a:solidFill>
                    <a:latin typeface="メイリオ" panose="020B0604030504040204" pitchFamily="50" charset="-128"/>
                    <a:ea typeface="メイリオ" panose="020B0604030504040204" pitchFamily="50" charset="-128"/>
                  </a:rPr>
                  <a:t>※</a:t>
                </a:r>
                <a:r>
                  <a:rPr lang="ja-JP" altLang="en-US" sz="800" dirty="0">
                    <a:solidFill>
                      <a:schemeClr val="bg1">
                        <a:lumMod val="85000"/>
                      </a:schemeClr>
                    </a:solidFill>
                    <a:latin typeface="メイリオ" panose="020B0604030504040204" pitchFamily="50" charset="-128"/>
                    <a:ea typeface="メイリオ" panose="020B0604030504040204" pitchFamily="50" charset="-128"/>
                  </a:rPr>
                  <a:t>イメージ）</a:t>
                </a:r>
                <a:endParaRPr kumimoji="1" lang="ja-JP" altLang="en-US" sz="800" i="0" u="none" strike="noStrike" kern="1200" cap="none" spc="0" normalizeH="0" baseline="0" noProof="0" dirty="0">
                  <a:ln>
                    <a:noFill/>
                  </a:ln>
                  <a:solidFill>
                    <a:schemeClr val="bg1">
                      <a:lumMod val="85000"/>
                    </a:schemeClr>
                  </a:solidFill>
                  <a:effectLst/>
                  <a:uLnTx/>
                  <a:uFillTx/>
                  <a:latin typeface="メイリオ" panose="020B0604030504040204" pitchFamily="50" charset="-128"/>
                  <a:ea typeface="メイリオ" panose="020B0604030504040204" pitchFamily="50" charset="-128"/>
                </a:endParaRPr>
              </a:p>
            </p:txBody>
          </p:sp>
        </p:grpSp>
      </p:grpSp>
      <p:sp>
        <p:nvSpPr>
          <p:cNvPr id="13" name="テキスト ボックス 12">
            <a:extLst>
              <a:ext uri="{FF2B5EF4-FFF2-40B4-BE49-F238E27FC236}">
                <a16:creationId xmlns:a16="http://schemas.microsoft.com/office/drawing/2014/main" id="{17F996E3-AD40-58C7-8480-D7C9DA3244E0}"/>
              </a:ext>
            </a:extLst>
          </p:cNvPr>
          <p:cNvSpPr txBox="1"/>
          <p:nvPr/>
        </p:nvSpPr>
        <p:spPr>
          <a:xfrm>
            <a:off x="479425" y="1101271"/>
            <a:ext cx="11233149" cy="621709"/>
          </a:xfrm>
          <a:prstGeom prst="rect">
            <a:avLst/>
          </a:prstGeom>
          <a:noFill/>
        </p:spPr>
        <p:txBody>
          <a:bodyPr wrap="square" lIns="0" tIns="0" rIns="0" bIns="0" rtlCol="0">
            <a:spAutoFit/>
          </a:bodyPr>
          <a:lstStyle/>
          <a:p>
            <a:pPr algn="ctr">
              <a:lnSpc>
                <a:spcPct val="130000"/>
              </a:lnSpc>
            </a:pPr>
            <a:r>
              <a:rPr lang="ja-JP" altLang="en-US" sz="1600" b="1" dirty="0">
                <a:solidFill>
                  <a:schemeClr val="accent3"/>
                </a:solidFill>
                <a:latin typeface="メイリオ" panose="020B0604030504040204" pitchFamily="50" charset="-128"/>
                <a:ea typeface="メイリオ" panose="020B0604030504040204" pitchFamily="50" charset="-128"/>
              </a:rPr>
              <a:t>プロモーションと特集内容がマッチしたときに高い効果</a:t>
            </a:r>
            <a:r>
              <a:rPr lang="ja-JP" altLang="en-US" sz="1600" dirty="0">
                <a:solidFill>
                  <a:schemeClr val="accent3"/>
                </a:solidFill>
                <a:latin typeface="メイリオ" panose="020B0604030504040204" pitchFamily="50" charset="-128"/>
                <a:ea typeface="メイリオ" panose="020B0604030504040204" pitchFamily="50" charset="-128"/>
              </a:rPr>
              <a:t>が期待できる　</a:t>
            </a:r>
          </a:p>
          <a:p>
            <a:pPr algn="ctr">
              <a:lnSpc>
                <a:spcPct val="130000"/>
              </a:lnSpc>
            </a:pPr>
            <a:r>
              <a:rPr lang="ja-JP" altLang="en-US" sz="1600" b="1" dirty="0">
                <a:solidFill>
                  <a:schemeClr val="accent3"/>
                </a:solidFill>
                <a:latin typeface="メイリオ" panose="020B0604030504040204" pitchFamily="50" charset="-128"/>
                <a:ea typeface="メイリオ" panose="020B0604030504040204" pitchFamily="50" charset="-128"/>
              </a:rPr>
              <a:t>特集ページと親和性が高いクリエイエティブの配信</a:t>
            </a:r>
            <a:r>
              <a:rPr lang="ja-JP" altLang="en-US" sz="1600" dirty="0">
                <a:solidFill>
                  <a:schemeClr val="accent3"/>
                </a:solidFill>
                <a:latin typeface="メイリオ" panose="020B0604030504040204" pitchFamily="50" charset="-128"/>
                <a:ea typeface="メイリオ" panose="020B0604030504040204" pitchFamily="50" charset="-128"/>
              </a:rPr>
              <a:t>により、全エンゲージメントユーザーで第一想起率が向上</a:t>
            </a:r>
          </a:p>
        </p:txBody>
      </p:sp>
      <p:sp>
        <p:nvSpPr>
          <p:cNvPr id="14" name="四角形: 上の 2 つの角を丸める 14">
            <a:extLst>
              <a:ext uri="{FF2B5EF4-FFF2-40B4-BE49-F238E27FC236}">
                <a16:creationId xmlns:a16="http://schemas.microsoft.com/office/drawing/2014/main" id="{E0617C4B-EF84-A869-36C7-54DB25B85E69}"/>
              </a:ext>
            </a:extLst>
          </p:cNvPr>
          <p:cNvSpPr/>
          <p:nvPr/>
        </p:nvSpPr>
        <p:spPr>
          <a:xfrm>
            <a:off x="893557" y="1907246"/>
            <a:ext cx="4633001" cy="592740"/>
          </a:xfrm>
          <a:prstGeom prst="roundRect">
            <a:avLst>
              <a:gd name="adj" fmla="val 50000"/>
            </a:avLst>
          </a:prstGeom>
          <a:solidFill>
            <a:schemeClr val="bg2">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400">
                <a:solidFill>
                  <a:schemeClr val="bg1"/>
                </a:solidFill>
                <a:latin typeface="Meiryo" panose="020B0604030504040204" pitchFamily="34" charset="-128"/>
                <a:ea typeface="Meiryo" panose="020B0604030504040204" pitchFamily="34" charset="-128"/>
              </a:rPr>
              <a:t>配信クリエイティブ＆掲載イメージ</a:t>
            </a:r>
            <a:endParaRPr kumimoji="1" lang="ja-JP" altLang="en-US" sz="1400">
              <a:solidFill>
                <a:schemeClr val="bg1"/>
              </a:solidFill>
              <a:latin typeface="Meiryo" panose="020B0604030504040204" pitchFamily="34" charset="-128"/>
              <a:ea typeface="Meiryo" panose="020B0604030504040204" pitchFamily="34" charset="-128"/>
            </a:endParaRPr>
          </a:p>
        </p:txBody>
      </p:sp>
      <p:grpSp>
        <p:nvGrpSpPr>
          <p:cNvPr id="15" name="グループ化 14">
            <a:extLst>
              <a:ext uri="{FF2B5EF4-FFF2-40B4-BE49-F238E27FC236}">
                <a16:creationId xmlns:a16="http://schemas.microsoft.com/office/drawing/2014/main" id="{06FDC5EE-3A7E-2CE8-368A-5B0CDFBB4552}"/>
              </a:ext>
            </a:extLst>
          </p:cNvPr>
          <p:cNvGrpSpPr/>
          <p:nvPr/>
        </p:nvGrpSpPr>
        <p:grpSpPr>
          <a:xfrm>
            <a:off x="659034" y="3036602"/>
            <a:ext cx="1988525" cy="849808"/>
            <a:chOff x="8694971" y="2783130"/>
            <a:chExt cx="1988525" cy="849808"/>
          </a:xfrm>
        </p:grpSpPr>
        <p:sp>
          <p:nvSpPr>
            <p:cNvPr id="18" name="角丸四角形 17">
              <a:extLst>
                <a:ext uri="{FF2B5EF4-FFF2-40B4-BE49-F238E27FC236}">
                  <a16:creationId xmlns:a16="http://schemas.microsoft.com/office/drawing/2014/main" id="{284376FE-60C0-55EF-C746-7DDE5E80EE0E}"/>
                </a:ext>
              </a:extLst>
            </p:cNvPr>
            <p:cNvSpPr/>
            <p:nvPr/>
          </p:nvSpPr>
          <p:spPr>
            <a:xfrm>
              <a:off x="8694971" y="2783130"/>
              <a:ext cx="1872711" cy="849808"/>
            </a:xfrm>
            <a:prstGeom prst="roundRect">
              <a:avLst>
                <a:gd name="adj" fmla="val 9589"/>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a:solidFill>
                    <a:srgbClr val="FFFFFF"/>
                  </a:solidFill>
                  <a:latin typeface="メイリオ" panose="020B0604030504040204" pitchFamily="50" charset="-128"/>
                  <a:ea typeface="メイリオ" panose="020B0604030504040204" pitchFamily="50" charset="-128"/>
                </a:rPr>
                <a:t>親和性の高い</a:t>
              </a:r>
              <a:endParaRPr lang="en-US" altLang="ja-JP" sz="1100" b="1" dirty="0">
                <a:solidFill>
                  <a:srgbClr val="FFFFFF"/>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a:solidFill>
                    <a:srgbClr val="FFFFFF"/>
                  </a:solidFill>
                  <a:latin typeface="メイリオ" panose="020B0604030504040204" pitchFamily="50" charset="-128"/>
                  <a:ea typeface="メイリオ" panose="020B0604030504040204" pitchFamily="50" charset="-128"/>
                </a:rPr>
                <a:t>クリエイティブに</a:t>
              </a:r>
              <a:br>
                <a:rPr lang="en-US" altLang="ja-JP" sz="1100" b="1" dirty="0">
                  <a:solidFill>
                    <a:srgbClr val="FFFFFF"/>
                  </a:solidFill>
                  <a:latin typeface="メイリオ" panose="020B0604030504040204" pitchFamily="50" charset="-128"/>
                  <a:ea typeface="メイリオ" panose="020B0604030504040204" pitchFamily="50" charset="-128"/>
                </a:rPr>
              </a:br>
              <a:r>
                <a:rPr lang="ja-JP" altLang="en-US" sz="1100" b="1">
                  <a:solidFill>
                    <a:srgbClr val="FFFFFF"/>
                  </a:solidFill>
                  <a:latin typeface="メイリオ" panose="020B0604030504040204" pitchFamily="50" charset="-128"/>
                  <a:ea typeface="メイリオ" panose="020B0604030504040204" pitchFamily="50" charset="-128"/>
                </a:rPr>
                <a:t>することで</a:t>
              </a:r>
              <a:r>
                <a:rPr lang="en-US" altLang="ja-JP" sz="1100" b="1" dirty="0">
                  <a:solidFill>
                    <a:srgbClr val="FFFFFF"/>
                  </a:solidFill>
                  <a:latin typeface="メイリオ" panose="020B0604030504040204" pitchFamily="50" charset="-128"/>
                  <a:ea typeface="メイリオ" panose="020B0604030504040204" pitchFamily="50" charset="-128"/>
                </a:rPr>
                <a:t>…</a:t>
              </a:r>
              <a:endParaRPr kumimoji="1" lang="ja-JP" altLang="en-US" sz="11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19" name="三角形 18">
              <a:extLst>
                <a:ext uri="{FF2B5EF4-FFF2-40B4-BE49-F238E27FC236}">
                  <a16:creationId xmlns:a16="http://schemas.microsoft.com/office/drawing/2014/main" id="{BFE4FC7A-C088-36B2-8D30-218A00F18FF2}"/>
                </a:ext>
              </a:extLst>
            </p:cNvPr>
            <p:cNvSpPr/>
            <p:nvPr/>
          </p:nvSpPr>
          <p:spPr>
            <a:xfrm rot="5400000">
              <a:off x="10446092" y="3319193"/>
              <a:ext cx="215446" cy="259363"/>
            </a:xfrm>
            <a:prstGeom prs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49" name="直線コネクタ 48">
            <a:extLst>
              <a:ext uri="{FF2B5EF4-FFF2-40B4-BE49-F238E27FC236}">
                <a16:creationId xmlns:a16="http://schemas.microsoft.com/office/drawing/2014/main" id="{F11DF3AC-5B17-6A92-1BC4-C6C5C6BDEB1C}"/>
              </a:ext>
            </a:extLst>
          </p:cNvPr>
          <p:cNvCxnSpPr>
            <a:cxnSpLocks/>
          </p:cNvCxnSpPr>
          <p:nvPr/>
        </p:nvCxnSpPr>
        <p:spPr>
          <a:xfrm flipV="1">
            <a:off x="2033833" y="4445000"/>
            <a:ext cx="595067" cy="312327"/>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4" name="四角形: 上の 2 つの角を丸める 14">
            <a:extLst>
              <a:ext uri="{FF2B5EF4-FFF2-40B4-BE49-F238E27FC236}">
                <a16:creationId xmlns:a16="http://schemas.microsoft.com/office/drawing/2014/main" id="{5B1821EF-47FD-318A-C673-4A1993ABBB36}"/>
              </a:ext>
            </a:extLst>
          </p:cNvPr>
          <p:cNvSpPr/>
          <p:nvPr/>
        </p:nvSpPr>
        <p:spPr>
          <a:xfrm>
            <a:off x="6654888" y="1907246"/>
            <a:ext cx="4633001" cy="592740"/>
          </a:xfrm>
          <a:prstGeom prst="roundRect">
            <a:avLst>
              <a:gd name="adj" fmla="val 50000"/>
            </a:avLst>
          </a:prstGeom>
          <a:solidFill>
            <a:schemeClr val="bg2">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200">
                <a:solidFill>
                  <a:schemeClr val="bg1"/>
                </a:solidFill>
                <a:latin typeface="Meiryo" panose="020B0604030504040204" pitchFamily="34" charset="-128"/>
                <a:ea typeface="Meiryo" panose="020B0604030504040204" pitchFamily="34" charset="-128"/>
              </a:rPr>
              <a:t>エンゲージメント別</a:t>
            </a:r>
            <a:r>
              <a:rPr lang="en-US" altLang="ja-JP" sz="1200" dirty="0">
                <a:solidFill>
                  <a:schemeClr val="bg1"/>
                </a:solidFill>
                <a:latin typeface="Meiryo" panose="020B0604030504040204" pitchFamily="34" charset="-128"/>
                <a:ea typeface="Meiryo" panose="020B0604030504040204" pitchFamily="34" charset="-128"/>
              </a:rPr>
              <a:t>_</a:t>
            </a:r>
            <a:r>
              <a:rPr lang="ja-JP" altLang="en-US" sz="1200">
                <a:solidFill>
                  <a:schemeClr val="bg1"/>
                </a:solidFill>
                <a:latin typeface="Meiryo" panose="020B0604030504040204" pitchFamily="34" charset="-128"/>
                <a:ea typeface="Meiryo" panose="020B0604030504040204" pitchFamily="34" charset="-128"/>
              </a:rPr>
              <a:t>広告接触有無のリフト値</a:t>
            </a:r>
            <a:br>
              <a:rPr lang="en-US" altLang="ja-JP" sz="1400" dirty="0">
                <a:solidFill>
                  <a:schemeClr val="bg1"/>
                </a:solidFill>
                <a:latin typeface="Meiryo" panose="020B0604030504040204" pitchFamily="34" charset="-128"/>
                <a:ea typeface="Meiryo" panose="020B0604030504040204" pitchFamily="34" charset="-128"/>
              </a:rPr>
            </a:br>
            <a:r>
              <a:rPr lang="ja-JP" altLang="en-US" sz="1050">
                <a:solidFill>
                  <a:schemeClr val="bg1"/>
                </a:solidFill>
                <a:latin typeface="Meiryo" panose="020B0604030504040204" pitchFamily="34" charset="-128"/>
                <a:ea typeface="Meiryo" panose="020B0604030504040204" pitchFamily="34" charset="-128"/>
              </a:rPr>
              <a:t>（</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好クリエイティブ事例</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a:t>
            </a:r>
            <a:endParaRPr kumimoji="1" lang="ja-JP" altLang="en-US" sz="1050">
              <a:solidFill>
                <a:schemeClr val="bg1"/>
              </a:solidFill>
              <a:latin typeface="Meiryo" panose="020B0604030504040204" pitchFamily="34" charset="-128"/>
              <a:ea typeface="Meiryo" panose="020B0604030504040204" pitchFamily="34" charset="-128"/>
            </a:endParaRPr>
          </a:p>
        </p:txBody>
      </p:sp>
      <p:grpSp>
        <p:nvGrpSpPr>
          <p:cNvPr id="55" name="グループ化 54">
            <a:extLst>
              <a:ext uri="{FF2B5EF4-FFF2-40B4-BE49-F238E27FC236}">
                <a16:creationId xmlns:a16="http://schemas.microsoft.com/office/drawing/2014/main" id="{AB6CAF3A-DE3C-3866-CE88-336BFF337F74}"/>
              </a:ext>
            </a:extLst>
          </p:cNvPr>
          <p:cNvGrpSpPr/>
          <p:nvPr/>
        </p:nvGrpSpPr>
        <p:grpSpPr>
          <a:xfrm>
            <a:off x="10567828" y="3191869"/>
            <a:ext cx="1001018" cy="746154"/>
            <a:chOff x="8477912" y="2445672"/>
            <a:chExt cx="1869780" cy="1393724"/>
          </a:xfrm>
        </p:grpSpPr>
        <p:sp>
          <p:nvSpPr>
            <p:cNvPr id="59" name="角丸四角形 58">
              <a:extLst>
                <a:ext uri="{FF2B5EF4-FFF2-40B4-BE49-F238E27FC236}">
                  <a16:creationId xmlns:a16="http://schemas.microsoft.com/office/drawing/2014/main" id="{08EEBC97-7172-B7E1-B92C-81CF9F30EABE}"/>
                </a:ext>
              </a:extLst>
            </p:cNvPr>
            <p:cNvSpPr/>
            <p:nvPr/>
          </p:nvSpPr>
          <p:spPr>
            <a:xfrm>
              <a:off x="8694971" y="2445672"/>
              <a:ext cx="1652721" cy="1393724"/>
            </a:xfrm>
            <a:prstGeom prst="roundRect">
              <a:avLst>
                <a:gd name="adj" fmla="val 9589"/>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ja-JP" sz="2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187</a:t>
              </a:r>
              <a:r>
                <a:rPr kumimoji="1" lang="en-US" altLang="ja-JP" sz="1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a:t>
              </a:r>
              <a:endParaRPr kumimoji="1" lang="ja-JP" altLang="en-US" sz="1400" b="1" u="none" strike="noStrike" kern="1200" cap="none" spc="0" normalizeH="0" baseline="0" noProof="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endParaRPr>
            </a:p>
            <a:p>
              <a:pPr algn="ctr">
                <a:lnSpc>
                  <a:spcPct val="80000"/>
                </a:lnSpc>
              </a:pPr>
              <a:r>
                <a:rPr kumimoji="1" lang="en-US" altLang="ja-JP" sz="1400" b="1" dirty="0">
                  <a:solidFill>
                    <a:schemeClr val="bg1"/>
                  </a:solidFill>
                  <a:latin typeface="Segoe UI" panose="020B0502040204020203" pitchFamily="34" charset="0"/>
                  <a:cs typeface="Segoe UI" panose="020B0502040204020203" pitchFamily="34" charset="0"/>
                </a:rPr>
                <a:t>UP</a:t>
              </a:r>
              <a:r>
                <a:rPr kumimoji="1" lang="en-US" altLang="ja-JP" sz="1400" dirty="0">
                  <a:solidFill>
                    <a:schemeClr val="bg1"/>
                  </a:solidFill>
                  <a:latin typeface="Segoe UI" panose="020B0502040204020203" pitchFamily="34" charset="0"/>
                  <a:cs typeface="Segoe UI" panose="020B0502040204020203" pitchFamily="34" charset="0"/>
                </a:rPr>
                <a:t>!!</a:t>
              </a:r>
              <a:endParaRPr kumimoji="1" lang="ja-JP" altLang="en-US" sz="1400" dirty="0">
                <a:solidFill>
                  <a:schemeClr val="bg1"/>
                </a:solidFill>
                <a:latin typeface="Segoe UI" panose="020B0502040204020203" pitchFamily="34" charset="0"/>
                <a:cs typeface="Segoe UI" panose="020B0502040204020203" pitchFamily="34" charset="0"/>
              </a:endParaRPr>
            </a:p>
          </p:txBody>
        </p:sp>
        <p:sp>
          <p:nvSpPr>
            <p:cNvPr id="63" name="三角形 62">
              <a:extLst>
                <a:ext uri="{FF2B5EF4-FFF2-40B4-BE49-F238E27FC236}">
                  <a16:creationId xmlns:a16="http://schemas.microsoft.com/office/drawing/2014/main" id="{F2965B32-BAA9-5F7C-FEEA-24F226620905}"/>
                </a:ext>
              </a:extLst>
            </p:cNvPr>
            <p:cNvSpPr/>
            <p:nvPr/>
          </p:nvSpPr>
          <p:spPr>
            <a:xfrm rot="16200000">
              <a:off x="8507200" y="3256034"/>
              <a:ext cx="287356" cy="345931"/>
            </a:xfrm>
            <a:prstGeom prs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104" name="図 103">
            <a:extLst>
              <a:ext uri="{FF2B5EF4-FFF2-40B4-BE49-F238E27FC236}">
                <a16:creationId xmlns:a16="http://schemas.microsoft.com/office/drawing/2014/main" id="{B09F4E0F-02B5-A1A9-5FA6-67B55BA1337E}"/>
              </a:ext>
            </a:extLst>
          </p:cNvPr>
          <p:cNvPicPr>
            <a:picLocks noChangeAspect="1"/>
          </p:cNvPicPr>
          <p:nvPr/>
        </p:nvPicPr>
        <p:blipFill>
          <a:blip r:embed="rId5"/>
          <a:stretch>
            <a:fillRect/>
          </a:stretch>
        </p:blipFill>
        <p:spPr>
          <a:xfrm>
            <a:off x="1049894" y="3995908"/>
            <a:ext cx="993734" cy="1755800"/>
          </a:xfrm>
          <a:prstGeom prst="rect">
            <a:avLst/>
          </a:prstGeom>
        </p:spPr>
      </p:pic>
    </p:spTree>
    <p:extLst>
      <p:ext uri="{BB962C8B-B14F-4D97-AF65-F5344CB8AC3E}">
        <p14:creationId xmlns:p14="http://schemas.microsoft.com/office/powerpoint/2010/main" val="2578302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図 27">
            <a:extLst>
              <a:ext uri="{FF2B5EF4-FFF2-40B4-BE49-F238E27FC236}">
                <a16:creationId xmlns:a16="http://schemas.microsoft.com/office/drawing/2014/main" id="{ABBDF6D6-3A57-D8EB-44CE-6883753FECB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64794" y="2985143"/>
            <a:ext cx="3801628" cy="3055514"/>
          </a:xfrm>
          <a:prstGeom prst="rect">
            <a:avLst/>
          </a:prstGeom>
        </p:spPr>
      </p:pic>
      <p:pic>
        <p:nvPicPr>
          <p:cNvPr id="27" name="図 26">
            <a:extLst>
              <a:ext uri="{FF2B5EF4-FFF2-40B4-BE49-F238E27FC236}">
                <a16:creationId xmlns:a16="http://schemas.microsoft.com/office/drawing/2014/main" id="{CEC3004A-C2F9-02E6-689E-25D1836EFD3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30104" y="2985143"/>
            <a:ext cx="3801628" cy="3055514"/>
          </a:xfrm>
          <a:prstGeom prst="rect">
            <a:avLst/>
          </a:prstGeom>
        </p:spPr>
      </p:pic>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ダイナミックな表現が可能なフォーマット</a:t>
            </a:r>
          </a:p>
        </p:txBody>
      </p:sp>
      <p:sp>
        <p:nvSpPr>
          <p:cNvPr id="10" name="テキスト ボックス 9">
            <a:extLst>
              <a:ext uri="{FF2B5EF4-FFF2-40B4-BE49-F238E27FC236}">
                <a16:creationId xmlns:a16="http://schemas.microsoft.com/office/drawing/2014/main" id="{48AF3768-B0DF-3706-145C-969391126FB0}"/>
              </a:ext>
            </a:extLst>
          </p:cNvPr>
          <p:cNvSpPr txBox="1"/>
          <p:nvPr/>
        </p:nvSpPr>
        <p:spPr>
          <a:xfrm>
            <a:off x="6390954" y="6224371"/>
            <a:ext cx="3289363" cy="184666"/>
          </a:xfrm>
          <a:prstGeom prst="rect">
            <a:avLst/>
          </a:prstGeom>
          <a:noFill/>
        </p:spPr>
        <p:txBody>
          <a:bodyPr wrap="none" lIns="0" tIns="0" rIns="0" bIns="0" rtlCol="0">
            <a:spAutoFit/>
          </a:bodyPr>
          <a:lstStyle/>
          <a:p>
            <a:pPr algn="ctr"/>
            <a:r>
              <a:rPr lang="en-US" altLang="ja-JP" sz="1200" b="1" dirty="0">
                <a:solidFill>
                  <a:schemeClr val="accent6"/>
                </a:solidFill>
                <a:latin typeface="メイリオ" panose="020B0604030504040204" pitchFamily="50" charset="-128"/>
                <a:ea typeface="メイリオ" panose="020B0604030504040204" pitchFamily="50" charset="-128"/>
              </a:rPr>
              <a:t>※PC</a:t>
            </a:r>
            <a:r>
              <a:rPr lang="ja-JP" altLang="en-US" sz="1200" b="1" dirty="0">
                <a:solidFill>
                  <a:schemeClr val="accent6"/>
                </a:solidFill>
                <a:latin typeface="メイリオ" panose="020B0604030504040204" pitchFamily="50" charset="-128"/>
                <a:ea typeface="メイリオ" panose="020B0604030504040204" pitchFamily="50" charset="-128"/>
              </a:rPr>
              <a:t>のフォーマットはニーズに合わせて選択可</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p:txBody>
      </p:sp>
      <p:grpSp>
        <p:nvGrpSpPr>
          <p:cNvPr id="29" name="グループ化 28">
            <a:extLst>
              <a:ext uri="{FF2B5EF4-FFF2-40B4-BE49-F238E27FC236}">
                <a16:creationId xmlns:a16="http://schemas.microsoft.com/office/drawing/2014/main" id="{BA572DD5-AB69-C7BD-23E5-B28C0735D90C}"/>
              </a:ext>
            </a:extLst>
          </p:cNvPr>
          <p:cNvGrpSpPr>
            <a:grpSpLocks noChangeAspect="1"/>
          </p:cNvGrpSpPr>
          <p:nvPr/>
        </p:nvGrpSpPr>
        <p:grpSpPr>
          <a:xfrm>
            <a:off x="8203512" y="3142249"/>
            <a:ext cx="3492000" cy="1976982"/>
            <a:chOff x="8178717" y="2635623"/>
            <a:chExt cx="3533858" cy="2000680"/>
          </a:xfrm>
        </p:grpSpPr>
        <p:pic>
          <p:nvPicPr>
            <p:cNvPr id="4" name="図 3">
              <a:extLst>
                <a:ext uri="{FF2B5EF4-FFF2-40B4-BE49-F238E27FC236}">
                  <a16:creationId xmlns:a16="http://schemas.microsoft.com/office/drawing/2014/main" id="{EEA15C59-B92D-B1AC-BC60-292A40CD1E5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4000"/>
            <a:stretch/>
          </p:blipFill>
          <p:spPr>
            <a:xfrm>
              <a:off x="8178717" y="2635623"/>
              <a:ext cx="3533858" cy="2000680"/>
            </a:xfrm>
            <a:prstGeom prst="rect">
              <a:avLst/>
            </a:prstGeom>
          </p:spPr>
        </p:pic>
        <p:pic>
          <p:nvPicPr>
            <p:cNvPr id="13" name="図 12">
              <a:extLst>
                <a:ext uri="{FF2B5EF4-FFF2-40B4-BE49-F238E27FC236}">
                  <a16:creationId xmlns:a16="http://schemas.microsoft.com/office/drawing/2014/main" id="{45EB599A-408B-5A4F-A31D-B5F31FFF6D4F}"/>
                </a:ext>
              </a:extLst>
            </p:cNvPr>
            <p:cNvPicPr>
              <a:picLocks noChangeAspect="1"/>
            </p:cNvPicPr>
            <p:nvPr/>
          </p:nvPicPr>
          <p:blipFill rotWithShape="1">
            <a:blip r:embed="rId5"/>
            <a:srcRect l="52246" t="3100" r="20082" b="15376"/>
            <a:stretch/>
          </p:blipFill>
          <p:spPr>
            <a:xfrm>
              <a:off x="10577554" y="2956331"/>
              <a:ext cx="972554" cy="1679972"/>
            </a:xfrm>
            <a:prstGeom prst="rect">
              <a:avLst/>
            </a:prstGeom>
          </p:spPr>
        </p:pic>
      </p:grpSp>
      <p:grpSp>
        <p:nvGrpSpPr>
          <p:cNvPr id="17" name="グループ化 16">
            <a:extLst>
              <a:ext uri="{FF2B5EF4-FFF2-40B4-BE49-F238E27FC236}">
                <a16:creationId xmlns:a16="http://schemas.microsoft.com/office/drawing/2014/main" id="{E28A3EF9-5501-83AF-AE6E-447409FF224E}"/>
              </a:ext>
            </a:extLst>
          </p:cNvPr>
          <p:cNvGrpSpPr/>
          <p:nvPr/>
        </p:nvGrpSpPr>
        <p:grpSpPr>
          <a:xfrm>
            <a:off x="4283644" y="3133662"/>
            <a:ext cx="3497069" cy="1976340"/>
            <a:chOff x="4379495" y="2546247"/>
            <a:chExt cx="3219489" cy="1819468"/>
          </a:xfrm>
        </p:grpSpPr>
        <p:pic>
          <p:nvPicPr>
            <p:cNvPr id="7" name="図 6">
              <a:extLst>
                <a:ext uri="{FF2B5EF4-FFF2-40B4-BE49-F238E27FC236}">
                  <a16:creationId xmlns:a16="http://schemas.microsoft.com/office/drawing/2014/main" id="{8EA063EE-189D-A753-0330-3B7E4A9A40AE}"/>
                </a:ext>
              </a:extLst>
            </p:cNvPr>
            <p:cNvPicPr>
              <a:picLocks noChangeAspect="1"/>
            </p:cNvPicPr>
            <p:nvPr/>
          </p:nvPicPr>
          <p:blipFill rotWithShape="1">
            <a:blip r:embed="rId6"/>
            <a:srcRect b="39976"/>
            <a:stretch/>
          </p:blipFill>
          <p:spPr>
            <a:xfrm>
              <a:off x="4379495" y="2546247"/>
              <a:ext cx="3219489" cy="1819468"/>
            </a:xfrm>
            <a:prstGeom prst="rect">
              <a:avLst/>
            </a:prstGeom>
          </p:spPr>
        </p:pic>
        <p:sp>
          <p:nvSpPr>
            <p:cNvPr id="15" name="正方形/長方形 14">
              <a:extLst>
                <a:ext uri="{FF2B5EF4-FFF2-40B4-BE49-F238E27FC236}">
                  <a16:creationId xmlns:a16="http://schemas.microsoft.com/office/drawing/2014/main" id="{354611D1-2911-864D-0803-03274296C74C}"/>
                </a:ext>
              </a:extLst>
            </p:cNvPr>
            <p:cNvSpPr/>
            <p:nvPr/>
          </p:nvSpPr>
          <p:spPr>
            <a:xfrm>
              <a:off x="4379495" y="2791326"/>
              <a:ext cx="378135" cy="811272"/>
            </a:xfrm>
            <a:prstGeom prst="rect">
              <a:avLst/>
            </a:prstGeom>
            <a:solidFill>
              <a:schemeClr val="tx1">
                <a:lumMod val="85000"/>
                <a:lumOff val="1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正方形/長方形 15">
              <a:extLst>
                <a:ext uri="{FF2B5EF4-FFF2-40B4-BE49-F238E27FC236}">
                  <a16:creationId xmlns:a16="http://schemas.microsoft.com/office/drawing/2014/main" id="{0C5A0519-7DED-B771-95AB-0273BAF8A2BF}"/>
                </a:ext>
              </a:extLst>
            </p:cNvPr>
            <p:cNvSpPr/>
            <p:nvPr/>
          </p:nvSpPr>
          <p:spPr>
            <a:xfrm>
              <a:off x="7254471" y="2799347"/>
              <a:ext cx="335738" cy="803251"/>
            </a:xfrm>
            <a:prstGeom prst="rect">
              <a:avLst/>
            </a:prstGeom>
            <a:solidFill>
              <a:schemeClr val="tx1">
                <a:lumMod val="85000"/>
                <a:lumOff val="1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6" name="テキスト ボックス 25">
            <a:extLst>
              <a:ext uri="{FF2B5EF4-FFF2-40B4-BE49-F238E27FC236}">
                <a16:creationId xmlns:a16="http://schemas.microsoft.com/office/drawing/2014/main" id="{D935D52D-8D09-591E-A86C-7677B82C1667}"/>
              </a:ext>
            </a:extLst>
          </p:cNvPr>
          <p:cNvSpPr txBox="1"/>
          <p:nvPr/>
        </p:nvSpPr>
        <p:spPr>
          <a:xfrm>
            <a:off x="3611586" y="6258286"/>
            <a:ext cx="1077218" cy="161583"/>
          </a:xfrm>
          <a:prstGeom prst="rect">
            <a:avLst/>
          </a:prstGeom>
          <a:noFill/>
        </p:spPr>
        <p:txBody>
          <a:bodyPr wrap="none" lIns="0" tIns="0" rIns="0" bIns="0" rtlCol="0">
            <a:spAutoFit/>
          </a:bodyPr>
          <a:lstStyle/>
          <a:p>
            <a:pPr algn="l"/>
            <a:r>
              <a:rPr kumimoji="1" lang="en-US" altLang="ja-JP" sz="1050" dirty="0">
                <a:solidFill>
                  <a:schemeClr val="accent3"/>
                </a:solidFill>
                <a:latin typeface="メイリオ" panose="020B0604030504040204" pitchFamily="50" charset="-128"/>
                <a:ea typeface="メイリオ" panose="020B0604030504040204" pitchFamily="50" charset="-128"/>
              </a:rPr>
              <a:t>※</a:t>
            </a:r>
            <a:r>
              <a:rPr kumimoji="1" lang="ja-JP" altLang="en-US" sz="1050" dirty="0">
                <a:solidFill>
                  <a:schemeClr val="accent3"/>
                </a:solidFill>
                <a:latin typeface="メイリオ" panose="020B0604030504040204" pitchFamily="50" charset="-128"/>
                <a:ea typeface="メイリオ" panose="020B0604030504040204" pitchFamily="50" charset="-128"/>
              </a:rPr>
              <a:t>イメージ図です</a:t>
            </a:r>
          </a:p>
        </p:txBody>
      </p:sp>
      <p:sp>
        <p:nvSpPr>
          <p:cNvPr id="9" name="テキスト ボックス 8">
            <a:extLst>
              <a:ext uri="{FF2B5EF4-FFF2-40B4-BE49-F238E27FC236}">
                <a16:creationId xmlns:a16="http://schemas.microsoft.com/office/drawing/2014/main" id="{1C1B6497-9473-10F6-BAAC-7B8C7C7F39F8}"/>
              </a:ext>
            </a:extLst>
          </p:cNvPr>
          <p:cNvSpPr txBox="1"/>
          <p:nvPr/>
        </p:nvSpPr>
        <p:spPr>
          <a:xfrm>
            <a:off x="479425" y="1101271"/>
            <a:ext cx="11233149" cy="699422"/>
          </a:xfrm>
          <a:prstGeom prst="rect">
            <a:avLst/>
          </a:prstGeom>
          <a:noFill/>
        </p:spPr>
        <p:txBody>
          <a:bodyPr wrap="square" lIns="0" tIns="0" rIns="0" bIns="0" rtlCol="0">
            <a:spAutoFit/>
          </a:bodyPr>
          <a:lstStyle/>
          <a:p>
            <a:pPr algn="ctr">
              <a:lnSpc>
                <a:spcPct val="130000"/>
              </a:lnSpc>
            </a:pPr>
            <a:r>
              <a:rPr lang="ja-JP" altLang="en-US">
                <a:solidFill>
                  <a:schemeClr val="accent3"/>
                </a:solidFill>
                <a:latin typeface="メイリオ" panose="020B0604030504040204" pitchFamily="50" charset="-128"/>
                <a:ea typeface="メイリオ" panose="020B0604030504040204" pitchFamily="50" charset="-128"/>
              </a:rPr>
              <a:t>動画・静止画どちらも対応可能で</a:t>
            </a:r>
          </a:p>
          <a:p>
            <a:pPr algn="ctr">
              <a:lnSpc>
                <a:spcPct val="130000"/>
              </a:lnSpc>
            </a:pPr>
            <a:r>
              <a:rPr lang="ja-JP" altLang="en-US" b="1">
                <a:solidFill>
                  <a:schemeClr val="accent3"/>
                </a:solidFill>
                <a:latin typeface="メイリオ" panose="020B0604030504040204" pitchFamily="50" charset="-128"/>
                <a:ea typeface="メイリオ" panose="020B0604030504040204" pitchFamily="50" charset="-128"/>
              </a:rPr>
              <a:t>躍動感のあるダイナミックな表現を可能にするフォーマット</a:t>
            </a:r>
          </a:p>
        </p:txBody>
      </p:sp>
      <p:sp>
        <p:nvSpPr>
          <p:cNvPr id="11" name="四角形: 上の 2 つの角を丸める 14">
            <a:extLst>
              <a:ext uri="{FF2B5EF4-FFF2-40B4-BE49-F238E27FC236}">
                <a16:creationId xmlns:a16="http://schemas.microsoft.com/office/drawing/2014/main" id="{C88A9FD9-E1F3-31BD-8BC4-1E2A57CD8361}"/>
              </a:ext>
            </a:extLst>
          </p:cNvPr>
          <p:cNvSpPr/>
          <p:nvPr/>
        </p:nvSpPr>
        <p:spPr>
          <a:xfrm>
            <a:off x="479425" y="2072009"/>
            <a:ext cx="3455266" cy="429529"/>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1400" b="1">
                <a:solidFill>
                  <a:schemeClr val="accent3"/>
                </a:solidFill>
                <a:latin typeface="メイリオ" panose="020B0604030504040204" pitchFamily="50" charset="-128"/>
                <a:ea typeface="メイリオ" panose="020B0604030504040204" pitchFamily="50" charset="-128"/>
              </a:rPr>
              <a:t>スマートフォン</a:t>
            </a:r>
            <a:endParaRPr kumimoji="1" lang="ja-JP" altLang="en-US" sz="1400" b="1" dirty="0">
              <a:solidFill>
                <a:schemeClr val="accent3"/>
              </a:solidFill>
              <a:latin typeface="メイリオ" panose="020B0604030504040204" pitchFamily="50" charset="-128"/>
              <a:ea typeface="メイリオ" panose="020B0604030504040204" pitchFamily="50" charset="-128"/>
            </a:endParaRPr>
          </a:p>
        </p:txBody>
      </p:sp>
      <p:grpSp>
        <p:nvGrpSpPr>
          <p:cNvPr id="25" name="グループ化 24">
            <a:extLst>
              <a:ext uri="{FF2B5EF4-FFF2-40B4-BE49-F238E27FC236}">
                <a16:creationId xmlns:a16="http://schemas.microsoft.com/office/drawing/2014/main" id="{8C9C45D8-093A-1D90-7C7F-9D990783B5AB}"/>
              </a:ext>
            </a:extLst>
          </p:cNvPr>
          <p:cNvGrpSpPr/>
          <p:nvPr/>
        </p:nvGrpSpPr>
        <p:grpSpPr>
          <a:xfrm>
            <a:off x="738896" y="2772854"/>
            <a:ext cx="2669624" cy="3608896"/>
            <a:chOff x="841680" y="2635623"/>
            <a:chExt cx="2771138" cy="3746127"/>
          </a:xfrm>
        </p:grpSpPr>
        <p:sp>
          <p:nvSpPr>
            <p:cNvPr id="5" name="正方形/長方形 4">
              <a:extLst>
                <a:ext uri="{FF2B5EF4-FFF2-40B4-BE49-F238E27FC236}">
                  <a16:creationId xmlns:a16="http://schemas.microsoft.com/office/drawing/2014/main" id="{44BF1678-AC10-EE98-6325-9C72B942E6D2}"/>
                </a:ext>
              </a:extLst>
            </p:cNvPr>
            <p:cNvSpPr/>
            <p:nvPr/>
          </p:nvSpPr>
          <p:spPr>
            <a:xfrm>
              <a:off x="947737" y="2855984"/>
              <a:ext cx="2541613" cy="251357"/>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 name="図 5">
              <a:extLst>
                <a:ext uri="{FF2B5EF4-FFF2-40B4-BE49-F238E27FC236}">
                  <a16:creationId xmlns:a16="http://schemas.microsoft.com/office/drawing/2014/main" id="{040A96E7-7062-A09F-8FD1-F8B43354372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7348"/>
            <a:stretch/>
          </p:blipFill>
          <p:spPr>
            <a:xfrm>
              <a:off x="1020104" y="2787661"/>
              <a:ext cx="2458929" cy="3561751"/>
            </a:xfrm>
            <a:prstGeom prst="rect">
              <a:avLst/>
            </a:prstGeom>
          </p:spPr>
        </p:pic>
        <p:pic>
          <p:nvPicPr>
            <p:cNvPr id="8" name="図 7">
              <a:extLst>
                <a:ext uri="{FF2B5EF4-FFF2-40B4-BE49-F238E27FC236}">
                  <a16:creationId xmlns:a16="http://schemas.microsoft.com/office/drawing/2014/main" id="{0A1D36E1-B129-B969-BD6A-533DC76B0C30}"/>
                </a:ext>
              </a:extLst>
            </p:cNvPr>
            <p:cNvPicPr>
              <a:picLocks noChangeAspect="1"/>
            </p:cNvPicPr>
            <p:nvPr/>
          </p:nvPicPr>
          <p:blipFill>
            <a:blip r:embed="rId5"/>
            <a:stretch>
              <a:fillRect/>
            </a:stretch>
          </p:blipFill>
          <p:spPr>
            <a:xfrm>
              <a:off x="1013575" y="3357741"/>
              <a:ext cx="2475776" cy="1451633"/>
            </a:xfrm>
            <a:prstGeom prst="rect">
              <a:avLst/>
            </a:prstGeom>
          </p:spPr>
        </p:pic>
        <p:pic>
          <p:nvPicPr>
            <p:cNvPr id="12" name="図 11" descr="グラフィカル ユーザー インターフェイス が含まれている画像&#10;&#10;自動的に生成された説明">
              <a:extLst>
                <a:ext uri="{FF2B5EF4-FFF2-40B4-BE49-F238E27FC236}">
                  <a16:creationId xmlns:a16="http://schemas.microsoft.com/office/drawing/2014/main" id="{69CAB43B-F544-4C85-1A4B-81449C52186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32277"/>
            <a:stretch/>
          </p:blipFill>
          <p:spPr>
            <a:xfrm>
              <a:off x="841680" y="2635623"/>
              <a:ext cx="2771138" cy="3746127"/>
            </a:xfrm>
            <a:prstGeom prst="rect">
              <a:avLst/>
            </a:prstGeom>
            <a:effectLst/>
          </p:spPr>
        </p:pic>
      </p:grpSp>
      <p:sp>
        <p:nvSpPr>
          <p:cNvPr id="19" name="四角形: 上の 2 つの角を丸める 14">
            <a:extLst>
              <a:ext uri="{FF2B5EF4-FFF2-40B4-BE49-F238E27FC236}">
                <a16:creationId xmlns:a16="http://schemas.microsoft.com/office/drawing/2014/main" id="{C83D63E5-C720-097C-7481-4ED43685A91A}"/>
              </a:ext>
            </a:extLst>
          </p:cNvPr>
          <p:cNvSpPr/>
          <p:nvPr/>
        </p:nvSpPr>
        <p:spPr>
          <a:xfrm>
            <a:off x="4358698" y="2072009"/>
            <a:ext cx="7353876" cy="429529"/>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ja-JP" sz="1400" b="1" dirty="0">
                <a:solidFill>
                  <a:schemeClr val="accent3"/>
                </a:solidFill>
                <a:latin typeface="メイリオ" panose="020B0604030504040204" pitchFamily="50" charset="-128"/>
                <a:ea typeface="メイリオ" panose="020B0604030504040204" pitchFamily="50" charset="-128"/>
              </a:rPr>
              <a:t>PC</a:t>
            </a:r>
            <a:endParaRPr kumimoji="1" lang="ja-JP" altLang="en-US" sz="1400" b="1" dirty="0">
              <a:solidFill>
                <a:schemeClr val="accent3"/>
              </a:solidFill>
              <a:latin typeface="メイリオ" panose="020B0604030504040204" pitchFamily="50" charset="-128"/>
              <a:ea typeface="メイリオ" panose="020B0604030504040204" pitchFamily="50" charset="-128"/>
            </a:endParaRPr>
          </a:p>
        </p:txBody>
      </p:sp>
      <p:pic>
        <p:nvPicPr>
          <p:cNvPr id="32" name="図 31">
            <a:extLst>
              <a:ext uri="{FF2B5EF4-FFF2-40B4-BE49-F238E27FC236}">
                <a16:creationId xmlns:a16="http://schemas.microsoft.com/office/drawing/2014/main" id="{75C7BE30-CB61-D19D-E227-D48073B797E8}"/>
              </a:ext>
            </a:extLst>
          </p:cNvPr>
          <p:cNvPicPr>
            <a:picLocks noChangeAspect="1"/>
          </p:cNvPicPr>
          <p:nvPr/>
        </p:nvPicPr>
        <p:blipFill rotWithShape="1">
          <a:blip r:embed="rId9"/>
          <a:srcRect b="15900"/>
          <a:stretch/>
        </p:blipFill>
        <p:spPr>
          <a:xfrm>
            <a:off x="914913" y="3459159"/>
            <a:ext cx="2347789" cy="1398456"/>
          </a:xfrm>
          <a:prstGeom prst="rect">
            <a:avLst/>
          </a:prstGeom>
        </p:spPr>
      </p:pic>
      <p:pic>
        <p:nvPicPr>
          <p:cNvPr id="38" name="図 37">
            <a:extLst>
              <a:ext uri="{FF2B5EF4-FFF2-40B4-BE49-F238E27FC236}">
                <a16:creationId xmlns:a16="http://schemas.microsoft.com/office/drawing/2014/main" id="{2DDB0463-041D-EFDB-67CB-B85B2C9109E9}"/>
              </a:ext>
            </a:extLst>
          </p:cNvPr>
          <p:cNvPicPr>
            <a:picLocks noChangeAspect="1"/>
          </p:cNvPicPr>
          <p:nvPr/>
        </p:nvPicPr>
        <p:blipFill rotWithShape="1">
          <a:blip r:embed="rId10"/>
          <a:srcRect b="45070"/>
          <a:stretch/>
        </p:blipFill>
        <p:spPr>
          <a:xfrm>
            <a:off x="4688804" y="3407235"/>
            <a:ext cx="2717693" cy="881219"/>
          </a:xfrm>
          <a:prstGeom prst="rect">
            <a:avLst/>
          </a:prstGeom>
        </p:spPr>
      </p:pic>
      <p:pic>
        <p:nvPicPr>
          <p:cNvPr id="40" name="図 39">
            <a:extLst>
              <a:ext uri="{FF2B5EF4-FFF2-40B4-BE49-F238E27FC236}">
                <a16:creationId xmlns:a16="http://schemas.microsoft.com/office/drawing/2014/main" id="{7D8F1477-73A0-91FE-EC22-BC88923D23C5}"/>
              </a:ext>
            </a:extLst>
          </p:cNvPr>
          <p:cNvPicPr>
            <a:picLocks noChangeAspect="1"/>
          </p:cNvPicPr>
          <p:nvPr/>
        </p:nvPicPr>
        <p:blipFill>
          <a:blip r:embed="rId11"/>
          <a:stretch>
            <a:fillRect/>
          </a:stretch>
        </p:blipFill>
        <p:spPr>
          <a:xfrm>
            <a:off x="10581166" y="3468519"/>
            <a:ext cx="970037" cy="1660073"/>
          </a:xfrm>
          <a:prstGeom prst="rect">
            <a:avLst/>
          </a:prstGeom>
        </p:spPr>
      </p:pic>
    </p:spTree>
    <p:extLst>
      <p:ext uri="{BB962C8B-B14F-4D97-AF65-F5344CB8AC3E}">
        <p14:creationId xmlns:p14="http://schemas.microsoft.com/office/powerpoint/2010/main" val="3755087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円/楕円 12">
            <a:extLst>
              <a:ext uri="{FF2B5EF4-FFF2-40B4-BE49-F238E27FC236}">
                <a16:creationId xmlns:a16="http://schemas.microsoft.com/office/drawing/2014/main" id="{32F31932-B39B-EC93-2953-088A0CDFEDFE}"/>
              </a:ext>
            </a:extLst>
          </p:cNvPr>
          <p:cNvSpPr/>
          <p:nvPr/>
        </p:nvSpPr>
        <p:spPr>
          <a:xfrm>
            <a:off x="7378188" y="2444277"/>
            <a:ext cx="2998033" cy="2998033"/>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円/楕円 10">
            <a:extLst>
              <a:ext uri="{FF2B5EF4-FFF2-40B4-BE49-F238E27FC236}">
                <a16:creationId xmlns:a16="http://schemas.microsoft.com/office/drawing/2014/main" id="{998B302A-FD3F-A84C-BDDC-B40E08172E71}"/>
              </a:ext>
            </a:extLst>
          </p:cNvPr>
          <p:cNvSpPr/>
          <p:nvPr/>
        </p:nvSpPr>
        <p:spPr>
          <a:xfrm>
            <a:off x="1801847" y="2444277"/>
            <a:ext cx="2998033" cy="2998033"/>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四角形: 上の 2 つの角を丸める 14">
            <a:extLst>
              <a:ext uri="{FF2B5EF4-FFF2-40B4-BE49-F238E27FC236}">
                <a16:creationId xmlns:a16="http://schemas.microsoft.com/office/drawing/2014/main" id="{2D597D42-225A-BC12-C558-4B6166C4D48F}"/>
              </a:ext>
            </a:extLst>
          </p:cNvPr>
          <p:cNvSpPr/>
          <p:nvPr/>
        </p:nvSpPr>
        <p:spPr>
          <a:xfrm>
            <a:off x="479425" y="2260491"/>
            <a:ext cx="5472113" cy="704478"/>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lstStyle/>
          <a:p>
            <a:pPr algn="ctr"/>
            <a:r>
              <a:rPr kumimoji="1" lang="ja-JP" altLang="en-US" b="1">
                <a:solidFill>
                  <a:schemeClr val="accent3"/>
                </a:solidFill>
                <a:latin typeface="メイリオ" panose="020B0604030504040204" pitchFamily="50" charset="-128"/>
                <a:ea typeface="メイリオ" panose="020B0604030504040204" pitchFamily="50" charset="-128"/>
              </a:rPr>
              <a:t>スポーツナビ</a:t>
            </a:r>
            <a:endParaRPr kumimoji="1" lang="ja-JP" altLang="en-US" b="1" dirty="0">
              <a:solidFill>
                <a:schemeClr val="accent3"/>
              </a:solidFill>
              <a:latin typeface="メイリオ" panose="020B0604030504040204" pitchFamily="50" charset="-128"/>
              <a:ea typeface="メイリオ" panose="020B0604030504040204" pitchFamily="50" charset="-128"/>
            </a:endParaRPr>
          </a:p>
        </p:txBody>
      </p:sp>
      <p:sp>
        <p:nvSpPr>
          <p:cNvPr id="2" name="テキスト プレースホルダー 1">
            <a:extLst>
              <a:ext uri="{FF2B5EF4-FFF2-40B4-BE49-F238E27FC236}">
                <a16:creationId xmlns:a16="http://schemas.microsoft.com/office/drawing/2014/main" id="{F82A0C6B-9AA6-BEC2-5D46-AB378D2EE37A}"/>
              </a:ext>
            </a:extLst>
          </p:cNvPr>
          <p:cNvSpPr>
            <a:spLocks noGrp="1"/>
          </p:cNvSpPr>
          <p:nvPr>
            <p:ph type="body" sz="quarter" idx="10"/>
          </p:nvPr>
        </p:nvSpPr>
        <p:spPr/>
        <p:txBody>
          <a:bodyPr/>
          <a:lstStyle/>
          <a:p>
            <a:r>
              <a:rPr lang="ja-JP" altLang="en-US"/>
              <a:t>広告商品の価値</a:t>
            </a:r>
            <a:endParaRPr lang="en-US" altLang="ja-JP" dirty="0"/>
          </a:p>
        </p:txBody>
      </p:sp>
      <p:sp>
        <p:nvSpPr>
          <p:cNvPr id="48" name="テキスト ボックス 47">
            <a:extLst>
              <a:ext uri="{FF2B5EF4-FFF2-40B4-BE49-F238E27FC236}">
                <a16:creationId xmlns:a16="http://schemas.microsoft.com/office/drawing/2014/main" id="{62FE9DD0-9FFC-4AC5-056C-DF08EC7CBA6E}"/>
              </a:ext>
            </a:extLst>
          </p:cNvPr>
          <p:cNvSpPr txBox="1"/>
          <p:nvPr/>
        </p:nvSpPr>
        <p:spPr>
          <a:xfrm>
            <a:off x="479425" y="1101271"/>
            <a:ext cx="11233149" cy="941796"/>
          </a:xfrm>
          <a:prstGeom prst="rect">
            <a:avLst/>
          </a:prstGeom>
          <a:noFill/>
        </p:spPr>
        <p:txBody>
          <a:bodyPr wrap="square" lIns="0" tIns="0" rIns="0" bIns="0" rtlCol="0">
            <a:spAutoFit/>
          </a:bodyPr>
          <a:lstStyle/>
          <a:p>
            <a:pPr algn="ctr">
              <a:lnSpc>
                <a:spcPct val="130000"/>
              </a:lnSpc>
            </a:pPr>
            <a:r>
              <a:rPr lang="ja-JP" altLang="en-US" sz="1600">
                <a:solidFill>
                  <a:schemeClr val="accent3"/>
                </a:solidFill>
                <a:latin typeface="メイリオ" panose="020B0604030504040204" pitchFamily="50" charset="-128"/>
                <a:ea typeface="メイリオ" panose="020B0604030504040204" pitchFamily="50" charset="-128"/>
              </a:rPr>
              <a:t>各サービス商品はユーザーの興味関心が高まるモーメントを捉えることが可能</a:t>
            </a:r>
          </a:p>
          <a:p>
            <a:pPr algn="ctr">
              <a:lnSpc>
                <a:spcPct val="130000"/>
              </a:lnSpc>
            </a:pPr>
            <a:r>
              <a:rPr lang="ja-JP" altLang="en-US" sz="1600">
                <a:solidFill>
                  <a:schemeClr val="accent3"/>
                </a:solidFill>
                <a:latin typeface="メイリオ" panose="020B0604030504040204" pitchFamily="50" charset="-128"/>
                <a:ea typeface="メイリオ" panose="020B0604030504040204" pitchFamily="50" charset="-128"/>
              </a:rPr>
              <a:t>良質なユーザーにリーチでき、プロモーションと掲載面がマッチした際に高いブランディング効果を発揮する</a:t>
            </a:r>
          </a:p>
          <a:p>
            <a:pPr algn="ctr">
              <a:lnSpc>
                <a:spcPct val="130000"/>
              </a:lnSpc>
            </a:pPr>
            <a:r>
              <a:rPr lang="en" altLang="ja-JP" sz="1600" b="1" dirty="0">
                <a:solidFill>
                  <a:schemeClr val="accent3"/>
                </a:solidFill>
                <a:latin typeface="メイリオ" panose="020B0604030504040204" pitchFamily="50" charset="-128"/>
                <a:ea typeface="メイリオ" panose="020B0604030504040204" pitchFamily="50" charset="-128"/>
              </a:rPr>
              <a:t>Yahoo! JAPAN</a:t>
            </a:r>
            <a:r>
              <a:rPr lang="ja-JP" altLang="en-US" sz="1600" b="1">
                <a:solidFill>
                  <a:schemeClr val="accent3"/>
                </a:solidFill>
                <a:latin typeface="メイリオ" panose="020B0604030504040204" pitchFamily="50" charset="-128"/>
                <a:ea typeface="メイリオ" panose="020B0604030504040204" pitchFamily="50" charset="-128"/>
              </a:rPr>
              <a:t>トップと同時出稿することシナジーが期待できる</a:t>
            </a:r>
          </a:p>
        </p:txBody>
      </p:sp>
      <p:sp>
        <p:nvSpPr>
          <p:cNvPr id="17" name="四角形: 上の 2 つの角を丸める 14">
            <a:extLst>
              <a:ext uri="{FF2B5EF4-FFF2-40B4-BE49-F238E27FC236}">
                <a16:creationId xmlns:a16="http://schemas.microsoft.com/office/drawing/2014/main" id="{D351DE96-F51A-D32F-C836-EA21D3EF93B4}"/>
              </a:ext>
            </a:extLst>
          </p:cNvPr>
          <p:cNvSpPr/>
          <p:nvPr/>
        </p:nvSpPr>
        <p:spPr>
          <a:xfrm>
            <a:off x="6247179" y="2260491"/>
            <a:ext cx="5472113" cy="704478"/>
          </a:xfrm>
          <a:prstGeom prst="roundRect">
            <a:avLst>
              <a:gd name="adj" fmla="val 50000"/>
            </a:avLst>
          </a:prstGeom>
          <a:solidFill>
            <a:schemeClr val="accent2"/>
          </a:solidFill>
          <a:ln w="3175">
            <a:noFill/>
          </a:ln>
          <a:effectLst>
            <a:outerShdw dist="381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chemeClr val="accent6"/>
                </a:solidFill>
                <a:effectLst/>
                <a:uLnTx/>
                <a:uFillTx/>
                <a:latin typeface="メイリオ" panose="020B0604030504040204" pitchFamily="50" charset="-128"/>
                <a:ea typeface="メイリオ" panose="020B0604030504040204" pitchFamily="50" charset="-128"/>
                <a:cs typeface="+mn-cs"/>
              </a:rPr>
              <a:t>Yahoo! JAPAN </a:t>
            </a:r>
            <a:r>
              <a:rPr kumimoji="1" lang="ja-JP" altLang="en-US" sz="1800" b="1" i="0" u="none" strike="noStrike" kern="1200" cap="none" spc="0" normalizeH="0" baseline="0" noProof="0">
                <a:ln>
                  <a:noFill/>
                </a:ln>
                <a:solidFill>
                  <a:schemeClr val="accent6"/>
                </a:solidFill>
                <a:effectLst/>
                <a:uLnTx/>
                <a:uFillTx/>
                <a:latin typeface="メイリオ" panose="020B0604030504040204" pitchFamily="50" charset="-128"/>
                <a:ea typeface="メイリオ" panose="020B0604030504040204" pitchFamily="50" charset="-128"/>
                <a:cs typeface="+mn-cs"/>
              </a:rPr>
              <a:t>トップページ</a:t>
            </a:r>
            <a:endParaRPr kumimoji="1" lang="en-US" altLang="ja-JP" sz="1800" b="1" i="0" u="none" strike="noStrike" kern="1200" cap="none" spc="0" normalizeH="0" baseline="0" noProof="0" dirty="0">
              <a:ln>
                <a:noFill/>
              </a:ln>
              <a:solidFill>
                <a:schemeClr val="accent6"/>
              </a:solidFill>
              <a:effectLst/>
              <a:uLnTx/>
              <a:uFillTx/>
              <a:latin typeface="メイリオ" panose="020B0604030504040204" pitchFamily="50" charset="-128"/>
              <a:ea typeface="メイリオ" panose="020B0604030504040204" pitchFamily="50" charset="-128"/>
              <a:cs typeface="+mn-cs"/>
            </a:endParaRPr>
          </a:p>
        </p:txBody>
      </p:sp>
      <p:grpSp>
        <p:nvGrpSpPr>
          <p:cNvPr id="9" name="グループ化 8">
            <a:extLst>
              <a:ext uri="{FF2B5EF4-FFF2-40B4-BE49-F238E27FC236}">
                <a16:creationId xmlns:a16="http://schemas.microsoft.com/office/drawing/2014/main" id="{D12A1450-8716-E2E4-5C8E-456CEB5A09B7}"/>
              </a:ext>
            </a:extLst>
          </p:cNvPr>
          <p:cNvGrpSpPr/>
          <p:nvPr/>
        </p:nvGrpSpPr>
        <p:grpSpPr>
          <a:xfrm>
            <a:off x="7294455" y="3275153"/>
            <a:ext cx="3160369" cy="1648036"/>
            <a:chOff x="6874730" y="3327828"/>
            <a:chExt cx="3999742" cy="2085743"/>
          </a:xfrm>
        </p:grpSpPr>
        <p:pic>
          <p:nvPicPr>
            <p:cNvPr id="47" name="図 46">
              <a:extLst>
                <a:ext uri="{FF2B5EF4-FFF2-40B4-BE49-F238E27FC236}">
                  <a16:creationId xmlns:a16="http://schemas.microsoft.com/office/drawing/2014/main" id="{EB4A4D05-DE72-A66E-B8A7-F225FE54B2F3}"/>
                </a:ext>
              </a:extLst>
            </p:cNvPr>
            <p:cNvPicPr>
              <a:picLocks noChangeAspect="1"/>
            </p:cNvPicPr>
            <p:nvPr/>
          </p:nvPicPr>
          <p:blipFill rotWithShape="1">
            <a:blip r:embed="rId3">
              <a:extLst>
                <a:ext uri="{28A0092B-C50C-407E-A947-70E740481C1C}">
                  <a14:useLocalDpi xmlns:a14="http://schemas.microsoft.com/office/drawing/2010/main"/>
                </a:ext>
              </a:extLst>
            </a:blip>
            <a:srcRect l="10715" t="-18" b="18249"/>
            <a:stretch/>
          </p:blipFill>
          <p:spPr>
            <a:xfrm>
              <a:off x="6874730" y="3327828"/>
              <a:ext cx="2983832" cy="1874089"/>
            </a:xfrm>
            <a:prstGeom prst="rect">
              <a:avLst/>
            </a:prstGeom>
            <a:effectLst>
              <a:outerShdw blurRad="38100" dist="25400" dir="2700000" algn="tl" rotWithShape="0">
                <a:schemeClr val="accent3">
                  <a:alpha val="40000"/>
                </a:schemeClr>
              </a:outerShdw>
            </a:effectLst>
          </p:spPr>
        </p:pic>
        <p:grpSp>
          <p:nvGrpSpPr>
            <p:cNvPr id="38" name="グループ化 37">
              <a:extLst>
                <a:ext uri="{FF2B5EF4-FFF2-40B4-BE49-F238E27FC236}">
                  <a16:creationId xmlns:a16="http://schemas.microsoft.com/office/drawing/2014/main" id="{765C3632-85DC-A6F8-CEE8-EABDE05CE559}"/>
                </a:ext>
              </a:extLst>
            </p:cNvPr>
            <p:cNvGrpSpPr/>
            <p:nvPr/>
          </p:nvGrpSpPr>
          <p:grpSpPr>
            <a:xfrm>
              <a:off x="9776522" y="3473192"/>
              <a:ext cx="1097950" cy="1940379"/>
              <a:chOff x="7376335" y="1572570"/>
              <a:chExt cx="1756646" cy="3307492"/>
            </a:xfrm>
            <a:effectLst>
              <a:outerShdw blurRad="38100" dist="25400" dir="2700000" algn="tl" rotWithShape="0">
                <a:schemeClr val="accent3">
                  <a:alpha val="40000"/>
                </a:schemeClr>
              </a:outerShdw>
            </a:effectLst>
          </p:grpSpPr>
          <p:pic>
            <p:nvPicPr>
              <p:cNvPr id="44" name="図 43">
                <a:extLst>
                  <a:ext uri="{FF2B5EF4-FFF2-40B4-BE49-F238E27FC236}">
                    <a16:creationId xmlns:a16="http://schemas.microsoft.com/office/drawing/2014/main" id="{90DC70A1-9C08-5BA6-341F-44BED700C9BB}"/>
                  </a:ext>
                </a:extLst>
              </p:cNvPr>
              <p:cNvPicPr>
                <a:picLocks noChangeAspect="1"/>
              </p:cNvPicPr>
              <p:nvPr/>
            </p:nvPicPr>
            <p:blipFill rotWithShape="1">
              <a:blip r:embed="rId4">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41" name="図 40">
                <a:extLst>
                  <a:ext uri="{FF2B5EF4-FFF2-40B4-BE49-F238E27FC236}">
                    <a16:creationId xmlns:a16="http://schemas.microsoft.com/office/drawing/2014/main" id="{A36CDD0F-857A-23C0-E2D7-6A3B6D240A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a:ln>
                <a:solidFill>
                  <a:schemeClr val="bg2"/>
                </a:solidFill>
              </a:ln>
            </p:spPr>
          </p:pic>
          <p:pic>
            <p:nvPicPr>
              <p:cNvPr id="42" name="図 41">
                <a:extLst>
                  <a:ext uri="{FF2B5EF4-FFF2-40B4-BE49-F238E27FC236}">
                    <a16:creationId xmlns:a16="http://schemas.microsoft.com/office/drawing/2014/main" id="{836493E7-0C34-06E7-3372-A0674AEFBAD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a:ln>
                <a:solidFill>
                  <a:schemeClr val="bg2"/>
                </a:solidFill>
              </a:ln>
            </p:spPr>
          </p:pic>
        </p:grpSp>
      </p:grpSp>
      <p:sp>
        <p:nvSpPr>
          <p:cNvPr id="3" name="テキスト ボックス 2">
            <a:extLst>
              <a:ext uri="{FF2B5EF4-FFF2-40B4-BE49-F238E27FC236}">
                <a16:creationId xmlns:a16="http://schemas.microsoft.com/office/drawing/2014/main" id="{697DCF27-9BF9-B2DE-BE19-04408B7CC972}"/>
              </a:ext>
            </a:extLst>
          </p:cNvPr>
          <p:cNvSpPr txBox="1"/>
          <p:nvPr/>
        </p:nvSpPr>
        <p:spPr>
          <a:xfrm>
            <a:off x="781607" y="5187283"/>
            <a:ext cx="5206554" cy="1025281"/>
          </a:xfrm>
          <a:prstGeom prst="rect">
            <a:avLst/>
          </a:prstGeom>
          <a:noFill/>
        </p:spPr>
        <p:txBody>
          <a:bodyPr wrap="none" lIns="0" tIns="0" rIns="0" bIns="0" rtlCol="0">
            <a:spAutoFit/>
          </a:bodyPr>
          <a:lstStyle/>
          <a:p>
            <a:pPr marL="285750" indent="-285750">
              <a:lnSpc>
                <a:spcPct val="130000"/>
              </a:lnSpc>
              <a:buFont typeface="Wingdings" panose="05000000000000000000" pitchFamily="2" charset="2"/>
              <a:buChar char="ü"/>
            </a:pPr>
            <a:r>
              <a:rPr kumimoji="1" lang="ja-JP" altLang="en-US" sz="1300" dirty="0">
                <a:solidFill>
                  <a:schemeClr val="accent3"/>
                </a:solidFill>
                <a:latin typeface="Meiryo" panose="020B0604030504040204" pitchFamily="34" charset="-128"/>
                <a:ea typeface="Meiryo" panose="020B0604030504040204" pitchFamily="34" charset="-128"/>
              </a:rPr>
              <a:t>コア関心層の興味関心が高まるモーメントを捉える</a:t>
            </a:r>
          </a:p>
          <a:p>
            <a:pPr marL="285750" indent="-285750">
              <a:lnSpc>
                <a:spcPct val="130000"/>
              </a:lnSpc>
              <a:buFont typeface="Wingdings" panose="05000000000000000000" pitchFamily="2" charset="2"/>
              <a:buChar char="ü"/>
            </a:pPr>
            <a:r>
              <a:rPr kumimoji="1" lang="ja-JP" altLang="en-US" sz="1300" dirty="0">
                <a:solidFill>
                  <a:schemeClr val="accent3"/>
                </a:solidFill>
                <a:latin typeface="Meiryo" panose="020B0604030504040204" pitchFamily="34" charset="-128"/>
                <a:ea typeface="Meiryo" panose="020B0604030504040204" pitchFamily="34" charset="-128"/>
              </a:rPr>
              <a:t>エンゲージスコアが高い良質なユーザーにリーチが可能</a:t>
            </a:r>
          </a:p>
          <a:p>
            <a:pPr marL="285750" indent="-285750">
              <a:lnSpc>
                <a:spcPct val="130000"/>
              </a:lnSpc>
              <a:buFont typeface="Wingdings" panose="05000000000000000000" pitchFamily="2" charset="2"/>
              <a:buChar char="ü"/>
            </a:pPr>
            <a:r>
              <a:rPr kumimoji="1" lang="ja-JP" altLang="en-US" sz="1300" dirty="0">
                <a:solidFill>
                  <a:schemeClr val="accent3"/>
                </a:solidFill>
                <a:latin typeface="Meiryo" panose="020B0604030504040204" pitchFamily="34" charset="-128"/>
                <a:ea typeface="Meiryo" panose="020B0604030504040204" pitchFamily="34" charset="-128"/>
              </a:rPr>
              <a:t>プロモーションと掲載面がマッチによる高いブランディング効果</a:t>
            </a:r>
          </a:p>
          <a:p>
            <a:pPr marL="285750" indent="-285750">
              <a:lnSpc>
                <a:spcPct val="130000"/>
              </a:lnSpc>
              <a:buFont typeface="Wingdings" panose="05000000000000000000" pitchFamily="2" charset="2"/>
              <a:buChar char="ü"/>
            </a:pPr>
            <a:r>
              <a:rPr kumimoji="1" lang="en-US" altLang="ja-JP" sz="1300" dirty="0">
                <a:solidFill>
                  <a:schemeClr val="accent3"/>
                </a:solidFill>
                <a:latin typeface="Meiryo" panose="020B0604030504040204" pitchFamily="34" charset="-128"/>
                <a:ea typeface="Meiryo" panose="020B0604030504040204" pitchFamily="34" charset="-128"/>
              </a:rPr>
              <a:t>1</a:t>
            </a:r>
            <a:r>
              <a:rPr kumimoji="1" lang="en" altLang="ja-JP" sz="1300" dirty="0" err="1">
                <a:solidFill>
                  <a:schemeClr val="accent3"/>
                </a:solidFill>
                <a:latin typeface="Meiryo" panose="020B0604030504040204" pitchFamily="34" charset="-128"/>
                <a:ea typeface="Meiryo" panose="020B0604030504040204" pitchFamily="34" charset="-128"/>
              </a:rPr>
              <a:t>st</a:t>
            </a:r>
            <a:r>
              <a:rPr kumimoji="1" lang="ja-JP" altLang="en-US" sz="1300" dirty="0">
                <a:solidFill>
                  <a:schemeClr val="accent3"/>
                </a:solidFill>
                <a:latin typeface="Meiryo" panose="020B0604030504040204" pitchFamily="34" charset="-128"/>
                <a:ea typeface="Meiryo" panose="020B0604030504040204" pitchFamily="34" charset="-128"/>
              </a:rPr>
              <a:t>ビューに掲載されダイナミックな表現が可能なフォーマット</a:t>
            </a:r>
          </a:p>
        </p:txBody>
      </p:sp>
      <p:sp>
        <p:nvSpPr>
          <p:cNvPr id="8" name="テキスト ボックス 7">
            <a:extLst>
              <a:ext uri="{FF2B5EF4-FFF2-40B4-BE49-F238E27FC236}">
                <a16:creationId xmlns:a16="http://schemas.microsoft.com/office/drawing/2014/main" id="{A1A1B401-ADE1-B4EF-F7B8-278D24E3E159}"/>
              </a:ext>
            </a:extLst>
          </p:cNvPr>
          <p:cNvSpPr txBox="1"/>
          <p:nvPr/>
        </p:nvSpPr>
        <p:spPr>
          <a:xfrm>
            <a:off x="6789205" y="5187283"/>
            <a:ext cx="4094006" cy="775212"/>
          </a:xfrm>
          <a:prstGeom prst="rect">
            <a:avLst/>
          </a:prstGeom>
          <a:noFill/>
        </p:spPr>
        <p:txBody>
          <a:bodyPr wrap="none" lIns="0" tIns="0" rIns="0" bIns="0" rtlCol="0">
            <a:spAutoFit/>
          </a:bodyPr>
          <a:lstStyle/>
          <a:p>
            <a:pPr marL="285750" indent="-285750">
              <a:lnSpc>
                <a:spcPct val="130000"/>
              </a:lnSpc>
              <a:buFont typeface="Wingdings" panose="05000000000000000000" pitchFamily="2" charset="2"/>
              <a:buChar char="ü"/>
            </a:pPr>
            <a:r>
              <a:rPr kumimoji="1" lang="ja-JP" altLang="en-US" sz="1300">
                <a:solidFill>
                  <a:schemeClr val="accent6"/>
                </a:solidFill>
                <a:latin typeface="メイリオ" panose="020B0604030504040204" pitchFamily="50" charset="-128"/>
                <a:ea typeface="メイリオ" panose="020B0604030504040204" pitchFamily="50" charset="-128"/>
              </a:rPr>
              <a:t>データを活用し精緻なターゲティングが可能</a:t>
            </a:r>
            <a:endParaRPr kumimoji="1" lang="en-US" altLang="ja-JP" sz="1300" dirty="0">
              <a:solidFill>
                <a:schemeClr val="accent6"/>
              </a:solidFill>
              <a:latin typeface="メイリオ" panose="020B0604030504040204" pitchFamily="50" charset="-128"/>
              <a:ea typeface="メイリオ" panose="020B0604030504040204" pitchFamily="50" charset="-128"/>
            </a:endParaRPr>
          </a:p>
          <a:p>
            <a:pPr marL="285750" indent="-285750">
              <a:lnSpc>
                <a:spcPct val="130000"/>
              </a:lnSpc>
              <a:buFont typeface="Wingdings" panose="05000000000000000000" pitchFamily="2" charset="2"/>
              <a:buChar char="ü"/>
            </a:pPr>
            <a:r>
              <a:rPr kumimoji="1" lang="ja-JP" altLang="en-US" sz="1300">
                <a:solidFill>
                  <a:schemeClr val="accent6"/>
                </a:solidFill>
                <a:latin typeface="メイリオ" panose="020B0604030504040204" pitchFamily="50" charset="-128"/>
                <a:ea typeface="メイリオ" panose="020B0604030504040204" pitchFamily="50" charset="-128"/>
              </a:rPr>
              <a:t>ライト関心層へも広くリーチすることが可能</a:t>
            </a:r>
          </a:p>
          <a:p>
            <a:pPr marL="285750" indent="-285750">
              <a:lnSpc>
                <a:spcPct val="130000"/>
              </a:lnSpc>
              <a:buFont typeface="Wingdings" panose="05000000000000000000" pitchFamily="2" charset="2"/>
              <a:buChar char="ü"/>
            </a:pPr>
            <a:r>
              <a:rPr lang="en-US" altLang="ja-JP" sz="1300" dirty="0">
                <a:solidFill>
                  <a:schemeClr val="accent6"/>
                </a:solidFill>
                <a:latin typeface="メイリオ" panose="020B0604030504040204" pitchFamily="50" charset="-128"/>
                <a:ea typeface="メイリオ" panose="020B0604030504040204" pitchFamily="50" charset="-128"/>
              </a:rPr>
              <a:t>Yahoo!</a:t>
            </a:r>
            <a:r>
              <a:rPr lang="ja-JP" altLang="en-US" sz="1300">
                <a:solidFill>
                  <a:schemeClr val="accent6"/>
                </a:solidFill>
                <a:latin typeface="メイリオ" panose="020B0604030504040204" pitchFamily="50" charset="-128"/>
                <a:ea typeface="メイリオ" panose="020B0604030504040204" pitchFamily="50" charset="-128"/>
              </a:rPr>
              <a:t>トップの</a:t>
            </a:r>
            <a:r>
              <a:rPr lang="en-US" altLang="ja-JP" sz="1300" dirty="0">
                <a:solidFill>
                  <a:schemeClr val="accent6"/>
                </a:solidFill>
                <a:latin typeface="メイリオ" panose="020B0604030504040204" pitchFamily="50" charset="-128"/>
                <a:ea typeface="メイリオ" panose="020B0604030504040204" pitchFamily="50" charset="-128"/>
              </a:rPr>
              <a:t>1st</a:t>
            </a:r>
            <a:r>
              <a:rPr lang="ja-JP" altLang="en-US" sz="1300">
                <a:solidFill>
                  <a:schemeClr val="accent6"/>
                </a:solidFill>
                <a:latin typeface="メイリオ" panose="020B0604030504040204" pitchFamily="50" charset="-128"/>
                <a:ea typeface="メイリオ" panose="020B0604030504040204" pitchFamily="50" charset="-128"/>
              </a:rPr>
              <a:t>ビューに掲載され注目度が高い</a:t>
            </a:r>
            <a:endParaRPr lang="en-US" altLang="ja-JP" sz="1300" dirty="0">
              <a:solidFill>
                <a:schemeClr val="accent6"/>
              </a:solidFill>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A3A4EBBA-9600-3A25-9B9C-54A7DD5663F3}"/>
              </a:ext>
            </a:extLst>
          </p:cNvPr>
          <p:cNvPicPr>
            <a:picLocks noChangeAspect="1"/>
          </p:cNvPicPr>
          <p:nvPr/>
        </p:nvPicPr>
        <p:blipFill>
          <a:blip r:embed="rId6"/>
          <a:stretch>
            <a:fillRect/>
          </a:stretch>
        </p:blipFill>
        <p:spPr>
          <a:xfrm>
            <a:off x="1837827" y="3037672"/>
            <a:ext cx="1948705" cy="1850546"/>
          </a:xfrm>
          <a:prstGeom prst="rect">
            <a:avLst/>
          </a:prstGeom>
        </p:spPr>
      </p:pic>
      <p:pic>
        <p:nvPicPr>
          <p:cNvPr id="14" name="図 13">
            <a:extLst>
              <a:ext uri="{FF2B5EF4-FFF2-40B4-BE49-F238E27FC236}">
                <a16:creationId xmlns:a16="http://schemas.microsoft.com/office/drawing/2014/main" id="{1DC5D718-738D-D28B-C990-12D8AE218823}"/>
              </a:ext>
            </a:extLst>
          </p:cNvPr>
          <p:cNvPicPr>
            <a:picLocks noChangeAspect="1"/>
          </p:cNvPicPr>
          <p:nvPr/>
        </p:nvPicPr>
        <p:blipFill rotWithShape="1">
          <a:blip r:embed="rId7"/>
          <a:srcRect b="25904"/>
          <a:stretch/>
        </p:blipFill>
        <p:spPr>
          <a:xfrm>
            <a:off x="3695958" y="3556938"/>
            <a:ext cx="985242" cy="1491868"/>
          </a:xfrm>
          <a:prstGeom prst="rect">
            <a:avLst/>
          </a:prstGeom>
        </p:spPr>
      </p:pic>
    </p:spTree>
    <p:extLst>
      <p:ext uri="{BB962C8B-B14F-4D97-AF65-F5344CB8AC3E}">
        <p14:creationId xmlns:p14="http://schemas.microsoft.com/office/powerpoint/2010/main" val="19681004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31FDB4A-2BBE-314D-4534-50A3F92B7028}"/>
              </a:ext>
            </a:extLst>
          </p:cNvPr>
          <p:cNvSpPr>
            <a:spLocks noGrp="1"/>
          </p:cNvSpPr>
          <p:nvPr>
            <p:ph type="body" sz="quarter" idx="10"/>
          </p:nvPr>
        </p:nvSpPr>
        <p:spPr/>
        <p:txBody>
          <a:bodyPr/>
          <a:lstStyle/>
          <a:p>
            <a:r>
              <a:rPr kumimoji="1" lang="en-US" altLang="ja-JP" dirty="0"/>
              <a:t>Yahoo!</a:t>
            </a:r>
            <a:r>
              <a:rPr kumimoji="1" lang="ja-JP" altLang="en-US" dirty="0"/>
              <a:t>トップ面でライト関心層にもアプローチ</a:t>
            </a:r>
          </a:p>
        </p:txBody>
      </p:sp>
      <p:graphicFrame>
        <p:nvGraphicFramePr>
          <p:cNvPr id="47" name="グラフ 46">
            <a:extLst>
              <a:ext uri="{FF2B5EF4-FFF2-40B4-BE49-F238E27FC236}">
                <a16:creationId xmlns:a16="http://schemas.microsoft.com/office/drawing/2014/main" id="{CA76612E-8806-BAEF-99DA-40AA29B455F2}"/>
              </a:ext>
            </a:extLst>
          </p:cNvPr>
          <p:cNvGraphicFramePr>
            <a:graphicFrameLocks/>
          </p:cNvGraphicFramePr>
          <p:nvPr>
            <p:extLst>
              <p:ext uri="{D42A27DB-BD31-4B8C-83A1-F6EECF244321}">
                <p14:modId xmlns:p14="http://schemas.microsoft.com/office/powerpoint/2010/main" val="2572176603"/>
              </p:ext>
            </p:extLst>
          </p:nvPr>
        </p:nvGraphicFramePr>
        <p:xfrm>
          <a:off x="3723542" y="3218140"/>
          <a:ext cx="3208629" cy="2353079"/>
        </p:xfrm>
        <a:graphic>
          <a:graphicData uri="http://schemas.openxmlformats.org/drawingml/2006/chart">
            <c:chart xmlns:c="http://schemas.openxmlformats.org/drawingml/2006/chart" xmlns:r="http://schemas.openxmlformats.org/officeDocument/2006/relationships" r:id="rId3"/>
          </a:graphicData>
        </a:graphic>
      </p:graphicFrame>
      <p:sp>
        <p:nvSpPr>
          <p:cNvPr id="49" name="テキスト ボックス 48">
            <a:extLst>
              <a:ext uri="{FF2B5EF4-FFF2-40B4-BE49-F238E27FC236}">
                <a16:creationId xmlns:a16="http://schemas.microsoft.com/office/drawing/2014/main" id="{CF48B603-B96C-82C7-8003-83D5063821FC}"/>
              </a:ext>
            </a:extLst>
          </p:cNvPr>
          <p:cNvSpPr txBox="1"/>
          <p:nvPr/>
        </p:nvSpPr>
        <p:spPr>
          <a:xfrm>
            <a:off x="4024200" y="5571219"/>
            <a:ext cx="1128515" cy="169277"/>
          </a:xfrm>
          <a:prstGeom prst="rect">
            <a:avLst/>
          </a:prstGeom>
          <a:noFill/>
        </p:spPr>
        <p:txBody>
          <a:bodyPr wrap="none" lIns="0" tIns="0" rIns="0" bIns="0" rtlCol="0">
            <a:spAutoFit/>
          </a:bodyPr>
          <a:lstStyle/>
          <a:p>
            <a:pPr algn="ctr"/>
            <a:r>
              <a:rPr lang="ja-JP" altLang="en-US" sz="1100" b="1" dirty="0">
                <a:solidFill>
                  <a:schemeClr val="tx1">
                    <a:lumMod val="50000"/>
                    <a:lumOff val="50000"/>
                  </a:schemeClr>
                </a:solidFill>
                <a:latin typeface="Meiryo" panose="020B0604030504040204" pitchFamily="34" charset="-128"/>
                <a:ea typeface="Meiryo" panose="020B0604030504040204" pitchFamily="34" charset="-128"/>
              </a:rPr>
              <a:t>特集ページ接触者</a:t>
            </a:r>
            <a:endParaRPr kumimoji="1" lang="ja-JP" altLang="en-US" sz="1100" b="1" dirty="0">
              <a:solidFill>
                <a:schemeClr val="tx1">
                  <a:lumMod val="50000"/>
                  <a:lumOff val="50000"/>
                </a:schemeClr>
              </a:solidFill>
              <a:latin typeface="Meiryo" panose="020B0604030504040204" pitchFamily="34" charset="-128"/>
              <a:ea typeface="Meiryo" panose="020B0604030504040204" pitchFamily="34" charset="-128"/>
            </a:endParaRPr>
          </a:p>
        </p:txBody>
      </p:sp>
      <p:sp>
        <p:nvSpPr>
          <p:cNvPr id="51" name="テキスト ボックス 50">
            <a:extLst>
              <a:ext uri="{FF2B5EF4-FFF2-40B4-BE49-F238E27FC236}">
                <a16:creationId xmlns:a16="http://schemas.microsoft.com/office/drawing/2014/main" id="{579BBAC8-B2D9-A4D3-B71C-A9B022E5EFBE}"/>
              </a:ext>
            </a:extLst>
          </p:cNvPr>
          <p:cNvSpPr txBox="1"/>
          <p:nvPr/>
        </p:nvSpPr>
        <p:spPr>
          <a:xfrm>
            <a:off x="5486818" y="5580763"/>
            <a:ext cx="1269578" cy="461280"/>
          </a:xfrm>
          <a:prstGeom prst="rect">
            <a:avLst/>
          </a:prstGeom>
          <a:noFill/>
        </p:spPr>
        <p:txBody>
          <a:bodyPr wrap="none" lIns="0" tIns="0" rIns="0" bIns="0" rtlCol="0">
            <a:spAutoFit/>
          </a:bodyPr>
          <a:lstStyle/>
          <a:p>
            <a:pPr algn="ctr">
              <a:lnSpc>
                <a:spcPct val="90000"/>
              </a:lnSpc>
            </a:pPr>
            <a:r>
              <a:rPr lang="ja-JP" altLang="en-US" sz="1100" b="1" dirty="0">
                <a:solidFill>
                  <a:schemeClr val="tx1">
                    <a:lumMod val="50000"/>
                    <a:lumOff val="50000"/>
                  </a:schemeClr>
                </a:solidFill>
                <a:latin typeface="Meiryo" panose="020B0604030504040204" pitchFamily="34" charset="-128"/>
                <a:ea typeface="Meiryo" panose="020B0604030504040204" pitchFamily="34" charset="-128"/>
              </a:rPr>
              <a:t>特集ページ接触者</a:t>
            </a:r>
            <a:endParaRPr lang="en-US" altLang="ja-JP" sz="1100" b="1" dirty="0">
              <a:solidFill>
                <a:schemeClr val="tx1">
                  <a:lumMod val="50000"/>
                  <a:lumOff val="50000"/>
                </a:schemeClr>
              </a:solidFill>
              <a:latin typeface="Meiryo" panose="020B0604030504040204" pitchFamily="34" charset="-128"/>
              <a:ea typeface="Meiryo" panose="020B0604030504040204" pitchFamily="34" charset="-128"/>
            </a:endParaRPr>
          </a:p>
          <a:p>
            <a:pPr algn="ctr">
              <a:lnSpc>
                <a:spcPct val="90000"/>
              </a:lnSpc>
            </a:pPr>
            <a:r>
              <a:rPr kumimoji="1" lang="ja-JP" altLang="en-US" sz="1100" b="1" dirty="0">
                <a:solidFill>
                  <a:schemeClr val="tx1">
                    <a:lumMod val="50000"/>
                    <a:lumOff val="50000"/>
                  </a:schemeClr>
                </a:solidFill>
                <a:latin typeface="Meiryo" panose="020B0604030504040204" pitchFamily="34" charset="-128"/>
                <a:ea typeface="Meiryo" panose="020B0604030504040204" pitchFamily="34" charset="-128"/>
              </a:rPr>
              <a:t>＋</a:t>
            </a:r>
            <a:endParaRPr kumimoji="1" lang="en-US" altLang="ja-JP" sz="1100" b="1" dirty="0">
              <a:solidFill>
                <a:schemeClr val="tx1">
                  <a:lumMod val="50000"/>
                  <a:lumOff val="50000"/>
                </a:schemeClr>
              </a:solidFill>
              <a:latin typeface="Meiryo" panose="020B0604030504040204" pitchFamily="34" charset="-128"/>
              <a:ea typeface="Meiryo" panose="020B0604030504040204" pitchFamily="34" charset="-128"/>
            </a:endParaRPr>
          </a:p>
          <a:p>
            <a:pPr algn="ctr">
              <a:lnSpc>
                <a:spcPct val="90000"/>
              </a:lnSpc>
            </a:pPr>
            <a:r>
              <a:rPr lang="ja-JP" altLang="en-US" sz="1100" b="1" dirty="0">
                <a:solidFill>
                  <a:schemeClr val="tx1">
                    <a:lumMod val="50000"/>
                    <a:lumOff val="50000"/>
                  </a:schemeClr>
                </a:solidFill>
                <a:latin typeface="Meiryo" panose="020B0604030504040204" pitchFamily="34" charset="-128"/>
                <a:ea typeface="Meiryo" panose="020B0604030504040204" pitchFamily="34" charset="-128"/>
              </a:rPr>
              <a:t>関連ニュース閲覧者</a:t>
            </a:r>
            <a:endParaRPr kumimoji="1" lang="ja-JP" altLang="en-US" sz="1100" b="1" dirty="0">
              <a:solidFill>
                <a:schemeClr val="tx1">
                  <a:lumMod val="50000"/>
                  <a:lumOff val="50000"/>
                </a:schemeClr>
              </a:solidFill>
              <a:latin typeface="Meiryo" panose="020B0604030504040204" pitchFamily="34" charset="-128"/>
              <a:ea typeface="Meiryo" panose="020B0604030504040204" pitchFamily="34" charset="-128"/>
            </a:endParaRPr>
          </a:p>
        </p:txBody>
      </p:sp>
      <p:cxnSp>
        <p:nvCxnSpPr>
          <p:cNvPr id="53" name="直線コネクタ 52">
            <a:extLst>
              <a:ext uri="{FF2B5EF4-FFF2-40B4-BE49-F238E27FC236}">
                <a16:creationId xmlns:a16="http://schemas.microsoft.com/office/drawing/2014/main" id="{AE3E09E5-FA13-CE1A-63DE-83B51376C232}"/>
              </a:ext>
            </a:extLst>
          </p:cNvPr>
          <p:cNvCxnSpPr>
            <a:cxnSpLocks/>
          </p:cNvCxnSpPr>
          <p:nvPr/>
        </p:nvCxnSpPr>
        <p:spPr>
          <a:xfrm flipH="1">
            <a:off x="3723542" y="5422631"/>
            <a:ext cx="320257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57" name="図 56">
            <a:extLst>
              <a:ext uri="{FF2B5EF4-FFF2-40B4-BE49-F238E27FC236}">
                <a16:creationId xmlns:a16="http://schemas.microsoft.com/office/drawing/2014/main" id="{742B41D7-BA5E-CE87-94E6-071D76A74C11}"/>
              </a:ext>
            </a:extLst>
          </p:cNvPr>
          <p:cNvPicPr>
            <a:picLocks noChangeAspect="1"/>
          </p:cNvPicPr>
          <p:nvPr/>
        </p:nvPicPr>
        <p:blipFill>
          <a:blip r:embed="rId4"/>
          <a:stretch>
            <a:fillRect/>
          </a:stretch>
        </p:blipFill>
        <p:spPr>
          <a:xfrm>
            <a:off x="8067595" y="3551836"/>
            <a:ext cx="3469156" cy="2177240"/>
          </a:xfrm>
          <a:prstGeom prst="rect">
            <a:avLst/>
          </a:prstGeom>
        </p:spPr>
      </p:pic>
      <p:sp>
        <p:nvSpPr>
          <p:cNvPr id="58" name="テキスト ボックス 57">
            <a:extLst>
              <a:ext uri="{FF2B5EF4-FFF2-40B4-BE49-F238E27FC236}">
                <a16:creationId xmlns:a16="http://schemas.microsoft.com/office/drawing/2014/main" id="{6674E851-6927-60FD-71BE-97F6A1679C24}"/>
              </a:ext>
            </a:extLst>
          </p:cNvPr>
          <p:cNvSpPr txBox="1"/>
          <p:nvPr/>
        </p:nvSpPr>
        <p:spPr>
          <a:xfrm>
            <a:off x="3432525" y="5975632"/>
            <a:ext cx="1949233" cy="461665"/>
          </a:xfrm>
          <a:prstGeom prst="rect">
            <a:avLst/>
          </a:prstGeom>
          <a:noFill/>
        </p:spPr>
        <p:txBody>
          <a:bodyPr wrap="square" rtlCol="0">
            <a:spAutoFit/>
          </a:bodyPr>
          <a:lstStyle/>
          <a:p>
            <a:pPr algn="l"/>
            <a:r>
              <a:rPr kumimoji="1" lang="ja-JP" altLang="en-US" sz="800" dirty="0">
                <a:solidFill>
                  <a:schemeClr val="accent3"/>
                </a:solidFill>
                <a:latin typeface="メイリオ" panose="020B0604030504040204" pitchFamily="50" charset="-128"/>
                <a:ea typeface="メイリオ" panose="020B0604030504040204" pitchFamily="50" charset="-128"/>
              </a:rPr>
              <a:t>参考：ヤフー</a:t>
            </a:r>
            <a:r>
              <a:rPr kumimoji="1" lang="en-US" altLang="ja-JP" sz="800" dirty="0">
                <a:solidFill>
                  <a:schemeClr val="accent3"/>
                </a:solidFill>
                <a:latin typeface="メイリオ" panose="020B0604030504040204" pitchFamily="50" charset="-128"/>
                <a:ea typeface="メイリオ" panose="020B0604030504040204" pitchFamily="50" charset="-128"/>
              </a:rPr>
              <a:t>2023</a:t>
            </a:r>
            <a:r>
              <a:rPr kumimoji="1" lang="ja-JP" altLang="en-US" sz="800" dirty="0">
                <a:solidFill>
                  <a:schemeClr val="accent3"/>
                </a:solidFill>
                <a:latin typeface="メイリオ" panose="020B0604030504040204" pitchFamily="50" charset="-128"/>
                <a:ea typeface="メイリオ" panose="020B0604030504040204" pitchFamily="50" charset="-128"/>
              </a:rPr>
              <a:t>年</a:t>
            </a:r>
            <a:r>
              <a:rPr kumimoji="1" lang="en-US" altLang="ja-JP" sz="800" dirty="0">
                <a:solidFill>
                  <a:schemeClr val="accent3"/>
                </a:solidFill>
                <a:latin typeface="メイリオ" panose="020B0604030504040204" pitchFamily="50" charset="-128"/>
                <a:ea typeface="メイリオ" panose="020B0604030504040204" pitchFamily="50" charset="-128"/>
              </a:rPr>
              <a:t>WBC</a:t>
            </a:r>
            <a:r>
              <a:rPr lang="ja-JP" altLang="en-US" sz="800" dirty="0">
                <a:solidFill>
                  <a:schemeClr val="accent3"/>
                </a:solidFill>
                <a:latin typeface="メイリオ" panose="020B0604030504040204" pitchFamily="50" charset="-128"/>
                <a:ea typeface="メイリオ" panose="020B0604030504040204" pitchFamily="50" charset="-128"/>
              </a:rPr>
              <a:t>開催時実績</a:t>
            </a:r>
            <a:endParaRPr lang="en-US" altLang="ja-JP" sz="800" dirty="0">
              <a:solidFill>
                <a:schemeClr val="accent3"/>
              </a:solidFill>
              <a:latin typeface="メイリオ" panose="020B0604030504040204" pitchFamily="50" charset="-128"/>
              <a:ea typeface="メイリオ" panose="020B0604030504040204" pitchFamily="50" charset="-128"/>
            </a:endParaRPr>
          </a:p>
          <a:p>
            <a:pPr algn="l"/>
            <a:r>
              <a:rPr kumimoji="1" lang="ja-JP" altLang="en-US" sz="800" dirty="0">
                <a:solidFill>
                  <a:schemeClr val="accent3"/>
                </a:solidFill>
                <a:latin typeface="メイリオ" panose="020B0604030504040204" pitchFamily="50" charset="-128"/>
                <a:ea typeface="メイリオ" panose="020B0604030504040204" pitchFamily="50" charset="-128"/>
              </a:rPr>
              <a:t>集計期間：</a:t>
            </a:r>
            <a:r>
              <a:rPr kumimoji="1" lang="en-US" altLang="ja-JP" sz="800" dirty="0">
                <a:solidFill>
                  <a:schemeClr val="accent3"/>
                </a:solidFill>
                <a:latin typeface="メイリオ" panose="020B0604030504040204" pitchFamily="50" charset="-128"/>
                <a:ea typeface="メイリオ" panose="020B0604030504040204" pitchFamily="50" charset="-128"/>
              </a:rPr>
              <a:t>2023</a:t>
            </a:r>
            <a:r>
              <a:rPr kumimoji="1" lang="ja-JP" altLang="en-US" sz="800" dirty="0">
                <a:solidFill>
                  <a:schemeClr val="accent3"/>
                </a:solidFill>
                <a:latin typeface="メイリオ" panose="020B0604030504040204" pitchFamily="50" charset="-128"/>
                <a:ea typeface="メイリオ" panose="020B0604030504040204" pitchFamily="50" charset="-128"/>
              </a:rPr>
              <a:t>年</a:t>
            </a:r>
            <a:r>
              <a:rPr kumimoji="1" lang="en-US" altLang="ja-JP" sz="800" dirty="0">
                <a:solidFill>
                  <a:schemeClr val="accent3"/>
                </a:solidFill>
                <a:latin typeface="メイリオ" panose="020B0604030504040204" pitchFamily="50" charset="-128"/>
                <a:ea typeface="メイリオ" panose="020B0604030504040204" pitchFamily="50" charset="-128"/>
              </a:rPr>
              <a:t>1</a:t>
            </a:r>
            <a:r>
              <a:rPr kumimoji="1"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3</a:t>
            </a:r>
            <a:r>
              <a:rPr lang="ja-JP" altLang="en-US" sz="800" dirty="0">
                <a:solidFill>
                  <a:schemeClr val="accent3"/>
                </a:solidFill>
                <a:latin typeface="メイリオ" panose="020B0604030504040204" pitchFamily="50" charset="-128"/>
                <a:ea typeface="メイリオ" panose="020B0604030504040204" pitchFamily="50" charset="-128"/>
              </a:rPr>
              <a:t>月</a:t>
            </a:r>
            <a:endParaRPr kumimoji="1" lang="en-US" altLang="ja-JP" sz="800" dirty="0">
              <a:solidFill>
                <a:schemeClr val="accent3"/>
              </a:solidFill>
              <a:latin typeface="メイリオ" panose="020B0604030504040204" pitchFamily="50" charset="-128"/>
              <a:ea typeface="メイリオ" panose="020B0604030504040204" pitchFamily="50" charset="-128"/>
            </a:endParaRPr>
          </a:p>
          <a:p>
            <a:pPr algn="l"/>
            <a:r>
              <a:rPr kumimoji="1" lang="ja-JP" altLang="en-US" sz="800" dirty="0">
                <a:solidFill>
                  <a:schemeClr val="accent3"/>
                </a:solidFill>
                <a:latin typeface="メイリオ" panose="020B0604030504040204" pitchFamily="50" charset="-128"/>
                <a:ea typeface="メイリオ" panose="020B0604030504040204" pitchFamily="50" charset="-128"/>
              </a:rPr>
              <a:t>ニュース閲覧は</a:t>
            </a:r>
            <a:r>
              <a:rPr kumimoji="1" lang="en-US" altLang="ja-JP" sz="800" dirty="0">
                <a:solidFill>
                  <a:schemeClr val="accent3"/>
                </a:solidFill>
                <a:latin typeface="メイリオ" panose="020B0604030504040204" pitchFamily="50" charset="-128"/>
                <a:ea typeface="メイリオ" panose="020B0604030504040204" pitchFamily="50" charset="-128"/>
              </a:rPr>
              <a:t>WBC</a:t>
            </a:r>
            <a:r>
              <a:rPr kumimoji="1" lang="ja-JP" altLang="en-US" sz="800" dirty="0">
                <a:solidFill>
                  <a:schemeClr val="accent3"/>
                </a:solidFill>
                <a:latin typeface="メイリオ" panose="020B0604030504040204" pitchFamily="50" charset="-128"/>
                <a:ea typeface="メイリオ" panose="020B0604030504040204" pitchFamily="50" charset="-128"/>
              </a:rPr>
              <a:t>関連記事</a:t>
            </a:r>
          </a:p>
        </p:txBody>
      </p:sp>
      <p:sp>
        <p:nvSpPr>
          <p:cNvPr id="59" name="テキスト ボックス 58">
            <a:extLst>
              <a:ext uri="{FF2B5EF4-FFF2-40B4-BE49-F238E27FC236}">
                <a16:creationId xmlns:a16="http://schemas.microsoft.com/office/drawing/2014/main" id="{D523CCE9-F8D6-0BAB-3744-67A512F411BA}"/>
              </a:ext>
            </a:extLst>
          </p:cNvPr>
          <p:cNvSpPr txBox="1"/>
          <p:nvPr/>
        </p:nvSpPr>
        <p:spPr>
          <a:xfrm>
            <a:off x="655249" y="2005395"/>
            <a:ext cx="1477282" cy="253916"/>
          </a:xfrm>
          <a:prstGeom prst="rect">
            <a:avLst/>
          </a:prstGeom>
          <a:noFill/>
        </p:spPr>
        <p:txBody>
          <a:bodyPr wrap="square" rtlCol="0">
            <a:spAutoFit/>
          </a:bodyPr>
          <a:lstStyle/>
          <a:p>
            <a:pPr algn="l"/>
            <a:r>
              <a:rPr kumimoji="1" lang="en-US" altLang="ja-JP" sz="1050" dirty="0">
                <a:solidFill>
                  <a:schemeClr val="accent3"/>
                </a:solidFill>
                <a:latin typeface="メイリオ" panose="020B0604030504040204" pitchFamily="50" charset="-128"/>
                <a:ea typeface="メイリオ" panose="020B0604030504040204" pitchFamily="50" charset="-128"/>
              </a:rPr>
              <a:t>※</a:t>
            </a:r>
            <a:r>
              <a:rPr kumimoji="1" lang="ja-JP" altLang="en-US" sz="1050" dirty="0">
                <a:solidFill>
                  <a:schemeClr val="accent3"/>
                </a:solidFill>
                <a:latin typeface="メイリオ" panose="020B0604030504040204" pitchFamily="50" charset="-128"/>
                <a:ea typeface="メイリオ" panose="020B0604030504040204" pitchFamily="50" charset="-128"/>
              </a:rPr>
              <a:t>イメージ図です</a:t>
            </a:r>
          </a:p>
        </p:txBody>
      </p:sp>
      <p:sp>
        <p:nvSpPr>
          <p:cNvPr id="7" name="四角形: 角を丸くする 6">
            <a:extLst>
              <a:ext uri="{FF2B5EF4-FFF2-40B4-BE49-F238E27FC236}">
                <a16:creationId xmlns:a16="http://schemas.microsoft.com/office/drawing/2014/main" id="{D40B3F8B-EE2C-7610-8C91-C987CC12AF3A}"/>
              </a:ext>
            </a:extLst>
          </p:cNvPr>
          <p:cNvSpPr/>
          <p:nvPr/>
        </p:nvSpPr>
        <p:spPr>
          <a:xfrm>
            <a:off x="3427248" y="2930613"/>
            <a:ext cx="3888000" cy="440994"/>
          </a:xfrm>
          <a:prstGeom prst="roundRect">
            <a:avLst>
              <a:gd name="adj" fmla="val 50000"/>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algn="ctr"/>
            <a:r>
              <a:rPr lang="ja-JP" altLang="en-US" sz="1600">
                <a:solidFill>
                  <a:schemeClr val="accent3"/>
                </a:solidFill>
                <a:latin typeface="メイリオ" panose="020B0604030504040204" pitchFamily="50" charset="-128"/>
                <a:ea typeface="メイリオ" panose="020B0604030504040204" pitchFamily="50" charset="-128"/>
              </a:rPr>
              <a:t>①</a:t>
            </a:r>
            <a:r>
              <a:rPr lang="en-US" altLang="ja-JP" sz="1600" dirty="0">
                <a:solidFill>
                  <a:schemeClr val="accent3"/>
                </a:solidFill>
                <a:latin typeface="メイリオ" panose="020B0604030504040204" pitchFamily="50" charset="-128"/>
                <a:ea typeface="メイリオ" panose="020B0604030504040204" pitchFamily="50" charset="-128"/>
              </a:rPr>
              <a:t> </a:t>
            </a:r>
            <a:r>
              <a:rPr lang="ja-JP" altLang="en-US" sz="1600">
                <a:solidFill>
                  <a:schemeClr val="accent3"/>
                </a:solidFill>
                <a:latin typeface="メイリオ" panose="020B0604030504040204" pitchFamily="50" charset="-128"/>
                <a:ea typeface="メイリオ" panose="020B0604030504040204" pitchFamily="50" charset="-128"/>
              </a:rPr>
              <a:t>リーチ</a:t>
            </a:r>
            <a:r>
              <a:rPr lang="ja-JP" altLang="en-US" sz="1600" dirty="0">
                <a:solidFill>
                  <a:schemeClr val="accent3"/>
                </a:solidFill>
                <a:latin typeface="メイリオ" panose="020B0604030504040204" pitchFamily="50" charset="-128"/>
                <a:ea typeface="メイリオ" panose="020B0604030504040204" pitchFamily="50" charset="-128"/>
              </a:rPr>
              <a:t>補完</a:t>
            </a:r>
            <a:endParaRPr kumimoji="1" lang="en-US" altLang="ja-JP" sz="1600" dirty="0">
              <a:solidFill>
                <a:schemeClr val="accent3"/>
              </a:solidFill>
              <a:latin typeface="メイリオ" panose="020B0604030504040204" pitchFamily="50" charset="-128"/>
              <a:ea typeface="メイリオ" panose="020B0604030504040204" pitchFamily="50" charset="-128"/>
            </a:endParaRPr>
          </a:p>
        </p:txBody>
      </p:sp>
      <p:sp>
        <p:nvSpPr>
          <p:cNvPr id="9" name="四角形: 角を丸くする 8">
            <a:extLst>
              <a:ext uri="{FF2B5EF4-FFF2-40B4-BE49-F238E27FC236}">
                <a16:creationId xmlns:a16="http://schemas.microsoft.com/office/drawing/2014/main" id="{A716BF67-52F2-182D-9392-E8EACC5117DF}"/>
              </a:ext>
            </a:extLst>
          </p:cNvPr>
          <p:cNvSpPr/>
          <p:nvPr/>
        </p:nvSpPr>
        <p:spPr>
          <a:xfrm>
            <a:off x="7810765" y="2938494"/>
            <a:ext cx="3888000" cy="440994"/>
          </a:xfrm>
          <a:prstGeom prst="roundRect">
            <a:avLst>
              <a:gd name="adj" fmla="val 50000"/>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algn="ctr"/>
            <a:r>
              <a:rPr kumimoji="1" lang="ja-JP" altLang="en-US" sz="1600">
                <a:solidFill>
                  <a:schemeClr val="accent3"/>
                </a:solidFill>
                <a:latin typeface="メイリオ" panose="020B0604030504040204" pitchFamily="50" charset="-128"/>
                <a:ea typeface="メイリオ" panose="020B0604030504040204" pitchFamily="50" charset="-128"/>
              </a:rPr>
              <a:t>②</a:t>
            </a:r>
            <a:r>
              <a:rPr kumimoji="1" lang="en-US" altLang="ja-JP" sz="1600" dirty="0">
                <a:solidFill>
                  <a:schemeClr val="accent3"/>
                </a:solidFill>
                <a:latin typeface="メイリオ" panose="020B0604030504040204" pitchFamily="50" charset="-128"/>
                <a:ea typeface="メイリオ" panose="020B0604030504040204" pitchFamily="50" charset="-128"/>
              </a:rPr>
              <a:t> </a:t>
            </a:r>
            <a:r>
              <a:rPr kumimoji="1" lang="ja-JP" altLang="en-US" sz="1600">
                <a:solidFill>
                  <a:schemeClr val="accent3"/>
                </a:solidFill>
                <a:latin typeface="メイリオ" panose="020B0604030504040204" pitchFamily="50" charset="-128"/>
                <a:ea typeface="メイリオ" panose="020B0604030504040204" pitchFamily="50" charset="-128"/>
              </a:rPr>
              <a:t>マス性</a:t>
            </a:r>
            <a:r>
              <a:rPr kumimoji="1" lang="ja-JP" altLang="en-US" sz="1600" dirty="0">
                <a:solidFill>
                  <a:schemeClr val="accent3"/>
                </a:solidFill>
                <a:latin typeface="メイリオ" panose="020B0604030504040204" pitchFamily="50" charset="-128"/>
                <a:ea typeface="メイリオ" panose="020B0604030504040204" pitchFamily="50" charset="-128"/>
              </a:rPr>
              <a:t>の高い接点の補完</a:t>
            </a:r>
            <a:endParaRPr kumimoji="1" lang="en-US" altLang="ja-JP" sz="1600" dirty="0">
              <a:solidFill>
                <a:schemeClr val="accent3"/>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9D86DAF7-FF79-728C-26BD-6F2BBCA24397}"/>
              </a:ext>
            </a:extLst>
          </p:cNvPr>
          <p:cNvSpPr txBox="1"/>
          <p:nvPr/>
        </p:nvSpPr>
        <p:spPr>
          <a:xfrm>
            <a:off x="3427249" y="2140952"/>
            <a:ext cx="8285326" cy="531199"/>
          </a:xfrm>
          <a:prstGeom prst="roundRect">
            <a:avLst>
              <a:gd name="adj" fmla="val 0"/>
            </a:avLst>
          </a:prstGeom>
          <a:solidFill>
            <a:schemeClr val="accent2"/>
          </a:solidFill>
          <a:effectLst>
            <a:outerShdw dist="38100" dir="2700000" algn="tl" rotWithShape="0">
              <a:schemeClr val="accent6"/>
            </a:outerShdw>
          </a:effectLst>
        </p:spPr>
        <p:txBody>
          <a:bodyPr wrap="square" rtlCol="0" anchor="ctr">
            <a:noAutofit/>
          </a:bodyPr>
          <a:lstStyle/>
          <a:p>
            <a:pPr algn="ctr"/>
            <a:r>
              <a:rPr kumimoji="1" lang="ja-JP" altLang="en-US" b="1" dirty="0">
                <a:solidFill>
                  <a:schemeClr val="accent6"/>
                </a:solidFill>
              </a:rPr>
              <a:t>期待される相乗効果</a:t>
            </a:r>
          </a:p>
        </p:txBody>
      </p:sp>
      <p:sp>
        <p:nvSpPr>
          <p:cNvPr id="16" name="テキスト ボックス 15">
            <a:extLst>
              <a:ext uri="{FF2B5EF4-FFF2-40B4-BE49-F238E27FC236}">
                <a16:creationId xmlns:a16="http://schemas.microsoft.com/office/drawing/2014/main" id="{CD771B90-FF51-7F86-74F7-F66AAF95192D}"/>
              </a:ext>
            </a:extLst>
          </p:cNvPr>
          <p:cNvSpPr txBox="1"/>
          <p:nvPr/>
        </p:nvSpPr>
        <p:spPr>
          <a:xfrm>
            <a:off x="8067595" y="5843414"/>
            <a:ext cx="3235171" cy="338554"/>
          </a:xfrm>
          <a:prstGeom prst="rect">
            <a:avLst/>
          </a:prstGeom>
          <a:noFill/>
        </p:spPr>
        <p:txBody>
          <a:bodyPr wrap="square" rtlCol="0">
            <a:spAutoFit/>
          </a:bodyPr>
          <a:lstStyle/>
          <a:p>
            <a:pPr algn="l"/>
            <a:r>
              <a:rPr kumimoji="1" lang="ja-JP" altLang="en-US" sz="800" dirty="0">
                <a:solidFill>
                  <a:schemeClr val="accent3"/>
                </a:solidFill>
                <a:latin typeface="メイリオ" panose="020B0604030504040204" pitchFamily="50" charset="-128"/>
                <a:ea typeface="メイリオ" panose="020B0604030504040204" pitchFamily="50" charset="-128"/>
              </a:rPr>
              <a:t>参考：ヤフー自社調査</a:t>
            </a:r>
            <a:endParaRPr lang="en-US" altLang="ja-JP" sz="800" dirty="0">
              <a:solidFill>
                <a:schemeClr val="accent3"/>
              </a:solidFill>
              <a:latin typeface="メイリオ" panose="020B0604030504040204" pitchFamily="50" charset="-128"/>
              <a:ea typeface="メイリオ" panose="020B0604030504040204" pitchFamily="50" charset="-128"/>
            </a:endParaRPr>
          </a:p>
          <a:p>
            <a:pPr algn="l"/>
            <a:r>
              <a:rPr lang="en-US" altLang="ja-JP" sz="800" dirty="0">
                <a:solidFill>
                  <a:schemeClr val="accent3"/>
                </a:solidFill>
                <a:latin typeface="メイリオ" panose="020B0604030504040204" pitchFamily="50" charset="-128"/>
                <a:ea typeface="メイリオ" panose="020B0604030504040204" pitchFamily="50" charset="-128"/>
              </a:rPr>
              <a:t>WBC</a:t>
            </a:r>
            <a:r>
              <a:rPr lang="ja-JP" altLang="en-US" sz="800" dirty="0">
                <a:solidFill>
                  <a:schemeClr val="accent3"/>
                </a:solidFill>
                <a:latin typeface="メイリオ" panose="020B0604030504040204" pitchFamily="50" charset="-128"/>
                <a:ea typeface="メイリオ" panose="020B0604030504040204" pitchFamily="50" charset="-128"/>
              </a:rPr>
              <a:t>関連記事</a:t>
            </a:r>
            <a:r>
              <a:rPr kumimoji="1" lang="ja-JP" altLang="en-US" sz="800" dirty="0">
                <a:solidFill>
                  <a:schemeClr val="accent3"/>
                </a:solidFill>
                <a:latin typeface="メイリオ" panose="020B0604030504040204" pitchFamily="50" charset="-128"/>
                <a:ea typeface="メイリオ" panose="020B0604030504040204" pitchFamily="50" charset="-128"/>
              </a:rPr>
              <a:t>のニュース記事接触回数を元にした第一想起率</a:t>
            </a:r>
            <a:endParaRPr kumimoji="1" lang="en-US" altLang="ja-JP" sz="800" dirty="0">
              <a:solidFill>
                <a:schemeClr val="accent3"/>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7EE89C3-117A-00D2-B3CC-0601CEC883E5}"/>
              </a:ext>
            </a:extLst>
          </p:cNvPr>
          <p:cNvSpPr txBox="1"/>
          <p:nvPr/>
        </p:nvSpPr>
        <p:spPr>
          <a:xfrm>
            <a:off x="479425" y="1101271"/>
            <a:ext cx="11233149" cy="699422"/>
          </a:xfrm>
          <a:prstGeom prst="rect">
            <a:avLst/>
          </a:prstGeom>
          <a:noFill/>
        </p:spPr>
        <p:txBody>
          <a:bodyPr wrap="square" lIns="0" tIns="0" rIns="0" bIns="0" rtlCol="0">
            <a:spAutoFit/>
          </a:bodyPr>
          <a:lstStyle/>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世の中ゴトを生み出す</a:t>
            </a:r>
            <a:r>
              <a:rPr lang="en" altLang="ja-JP" dirty="0">
                <a:solidFill>
                  <a:schemeClr val="accent3"/>
                </a:solidFill>
                <a:latin typeface="メイリオ" panose="020B0604030504040204" pitchFamily="50" charset="-128"/>
                <a:ea typeface="メイリオ" panose="020B0604030504040204" pitchFamily="50" charset="-128"/>
              </a:rPr>
              <a:t>Yahoo! JAPAN</a:t>
            </a:r>
            <a:r>
              <a:rPr lang="ja-JP" altLang="en-US" dirty="0">
                <a:solidFill>
                  <a:schemeClr val="accent3"/>
                </a:solidFill>
                <a:latin typeface="メイリオ" panose="020B0604030504040204" pitchFamily="50" charset="-128"/>
                <a:ea typeface="メイリオ" panose="020B0604030504040204" pitchFamily="50" charset="-128"/>
              </a:rPr>
              <a:t>トップで話題性に敏感なユーザーに広告接触することで、</a:t>
            </a: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さらにブランドへの関心度を高めることが可能</a:t>
            </a:r>
          </a:p>
        </p:txBody>
      </p:sp>
      <p:pic>
        <p:nvPicPr>
          <p:cNvPr id="19" name="グラフィックス 18" descr="矢印: 反時計回りの曲線 単色塗りつぶし">
            <a:extLst>
              <a:ext uri="{FF2B5EF4-FFF2-40B4-BE49-F238E27FC236}">
                <a16:creationId xmlns:a16="http://schemas.microsoft.com/office/drawing/2014/main" id="{B77EFD5B-F0D1-E6DA-6289-FDF2C65E0FD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4500000">
            <a:off x="4802626" y="4079201"/>
            <a:ext cx="914400" cy="914400"/>
          </a:xfrm>
          <a:prstGeom prst="rect">
            <a:avLst/>
          </a:prstGeom>
          <a:effectLst>
            <a:outerShdw dist="38100" dir="2700000" algn="tl" rotWithShape="0">
              <a:schemeClr val="bg1"/>
            </a:outerShdw>
          </a:effectLst>
        </p:spPr>
      </p:pic>
      <p:sp>
        <p:nvSpPr>
          <p:cNvPr id="20" name="円/楕円 19">
            <a:extLst>
              <a:ext uri="{FF2B5EF4-FFF2-40B4-BE49-F238E27FC236}">
                <a16:creationId xmlns:a16="http://schemas.microsoft.com/office/drawing/2014/main" id="{B93EF118-2677-3AAD-B227-81C6526077E8}"/>
              </a:ext>
            </a:extLst>
          </p:cNvPr>
          <p:cNvSpPr>
            <a:spLocks noChangeAspect="1"/>
          </p:cNvSpPr>
          <p:nvPr/>
        </p:nvSpPr>
        <p:spPr>
          <a:xfrm>
            <a:off x="6095999" y="3552900"/>
            <a:ext cx="1258678" cy="1258678"/>
          </a:xfrm>
          <a:prstGeom prst="ellipse">
            <a:avLst/>
          </a:prstGeom>
          <a:solidFill>
            <a:srgbClr val="C9002C"/>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4000" tIns="0" rIns="91440" bIns="0" numCol="1" spcCol="0" rtlCol="0" fromWordArt="0" anchor="ctr" anchorCtr="0" forceAA="0" compatLnSpc="1">
            <a:prstTxWarp prst="textNoShape">
              <a:avLst/>
            </a:prstTxWarp>
            <a:noAutofit/>
          </a:bodyPr>
          <a:lstStyle/>
          <a:p>
            <a:pPr lvl="0" algn="ctr">
              <a:lnSpc>
                <a:spcPct val="90000"/>
              </a:lnSpc>
            </a:pPr>
            <a:r>
              <a:rPr lang="ja-JP" altLang="en-US" sz="1200" b="1">
                <a:solidFill>
                  <a:srgbClr val="FFFFFF"/>
                </a:solidFill>
                <a:latin typeface="Segoe UI" panose="020B0502040204020203" pitchFamily="34" charset="0"/>
                <a:cs typeface="Segoe UI" panose="020B0502040204020203" pitchFamily="34" charset="0"/>
              </a:rPr>
              <a:t>増加リーチ</a:t>
            </a:r>
            <a:br>
              <a:rPr lang="en-US" altLang="ja-JP" sz="1100" b="1" dirty="0">
                <a:solidFill>
                  <a:srgbClr val="FFFFFF"/>
                </a:solidFill>
                <a:latin typeface="Segoe UI" panose="020B0502040204020203" pitchFamily="34" charset="0"/>
                <a:cs typeface="Segoe UI" panose="020B0502040204020203" pitchFamily="34" charset="0"/>
              </a:rPr>
            </a:br>
            <a:r>
              <a:rPr lang="ja-JP" altLang="en-US" sz="1400" b="1">
                <a:solidFill>
                  <a:srgbClr val="FFFFFF"/>
                </a:solidFill>
                <a:latin typeface="Segoe UI" panose="020B0502040204020203" pitchFamily="34" charset="0"/>
                <a:cs typeface="Segoe UI" panose="020B0502040204020203" pitchFamily="34" charset="0"/>
              </a:rPr>
              <a:t>＋</a:t>
            </a:r>
            <a:r>
              <a:rPr lang="en-US" altLang="ja-JP" sz="3200" b="1" dirty="0">
                <a:solidFill>
                  <a:srgbClr val="FFFFFF"/>
                </a:solidFill>
                <a:latin typeface="Segoe UI" panose="020B0502040204020203" pitchFamily="34" charset="0"/>
                <a:cs typeface="Segoe UI" panose="020B0502040204020203" pitchFamily="34" charset="0"/>
              </a:rPr>
              <a:t>35</a:t>
            </a:r>
            <a:r>
              <a:rPr lang="ja-JP" altLang="en-US" sz="1600" b="1">
                <a:solidFill>
                  <a:srgbClr val="FFFFFF"/>
                </a:solidFill>
                <a:latin typeface="Segoe UI" panose="020B0502040204020203" pitchFamily="34" charset="0"/>
                <a:cs typeface="Segoe UI" panose="020B0502040204020203" pitchFamily="34" charset="0"/>
              </a:rPr>
              <a:t>％</a:t>
            </a:r>
            <a:endParaRPr lang="ja-JP" altLang="en-US" sz="1600" b="1">
              <a:solidFill>
                <a:srgbClr val="FFFFFF"/>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A5604AA1-ABC6-F95E-665C-E3170CCDEB0F}"/>
              </a:ext>
            </a:extLst>
          </p:cNvPr>
          <p:cNvPicPr>
            <a:picLocks noChangeAspect="1"/>
          </p:cNvPicPr>
          <p:nvPr/>
        </p:nvPicPr>
        <p:blipFill>
          <a:blip r:embed="rId7"/>
          <a:stretch>
            <a:fillRect/>
          </a:stretch>
        </p:blipFill>
        <p:spPr>
          <a:xfrm>
            <a:off x="492477" y="2274710"/>
            <a:ext cx="2773920" cy="4127350"/>
          </a:xfrm>
          <a:prstGeom prst="rect">
            <a:avLst/>
          </a:prstGeom>
        </p:spPr>
      </p:pic>
    </p:spTree>
    <p:extLst>
      <p:ext uri="{BB962C8B-B14F-4D97-AF65-F5344CB8AC3E}">
        <p14:creationId xmlns:p14="http://schemas.microsoft.com/office/powerpoint/2010/main" val="33431622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en-US" altLang="ja-JP" dirty="0"/>
              <a:t>Yahoo! JAPAN</a:t>
            </a:r>
            <a:r>
              <a:rPr lang="ja-JP" altLang="en-US" dirty="0"/>
              <a:t>のスポーツ関連商品に出稿するメリット</a:t>
            </a:r>
          </a:p>
        </p:txBody>
      </p:sp>
      <p:sp>
        <p:nvSpPr>
          <p:cNvPr id="12" name="角丸四角形 11">
            <a:extLst>
              <a:ext uri="{FF2B5EF4-FFF2-40B4-BE49-F238E27FC236}">
                <a16:creationId xmlns:a16="http://schemas.microsoft.com/office/drawing/2014/main" id="{11178916-13A1-A3DD-413B-2356B20024C0}"/>
              </a:ext>
            </a:extLst>
          </p:cNvPr>
          <p:cNvSpPr/>
          <p:nvPr/>
        </p:nvSpPr>
        <p:spPr>
          <a:xfrm>
            <a:off x="926676" y="1490524"/>
            <a:ext cx="5024861" cy="864000"/>
          </a:xfrm>
          <a:prstGeom prst="roundRect">
            <a:avLst>
              <a:gd name="adj" fmla="val 9969"/>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a:solidFill>
                  <a:schemeClr val="accent3"/>
                </a:solidFill>
                <a:latin typeface="Meiryo" panose="020B0604030504040204" pitchFamily="34" charset="-128"/>
                <a:ea typeface="Meiryo" panose="020B0604030504040204" pitchFamily="34" charset="-128"/>
              </a:rPr>
              <a:t>スポナビはスポーツメディアの中でも</a:t>
            </a:r>
            <a:endParaRPr kumimoji="1" lang="en-US" altLang="ja-JP" sz="1400" b="1" dirty="0">
              <a:solidFill>
                <a:schemeClr val="accent3"/>
              </a:solidFill>
              <a:latin typeface="Meiryo" panose="020B0604030504040204" pitchFamily="34" charset="-128"/>
              <a:ea typeface="Meiryo" panose="020B0604030504040204" pitchFamily="34" charset="-128"/>
            </a:endParaRPr>
          </a:p>
          <a:p>
            <a:pPr>
              <a:lnSpc>
                <a:spcPct val="120000"/>
              </a:lnSpc>
            </a:pPr>
            <a:r>
              <a:rPr kumimoji="1" lang="ja-JP" altLang="en-US" b="1">
                <a:solidFill>
                  <a:schemeClr val="accent3"/>
                </a:solidFill>
                <a:latin typeface="Meiryo" panose="020B0604030504040204" pitchFamily="34" charset="-128"/>
                <a:ea typeface="Meiryo" panose="020B0604030504040204" pitchFamily="34" charset="-128"/>
              </a:rPr>
              <a:t>信頼されるメディア</a:t>
            </a:r>
            <a:r>
              <a:rPr kumimoji="1" lang="en" altLang="ja-JP" b="1" dirty="0">
                <a:solidFill>
                  <a:schemeClr val="accent3"/>
                </a:solidFill>
                <a:latin typeface="Meiryo" panose="020B0604030504040204" pitchFamily="34" charset="-128"/>
                <a:ea typeface="Meiryo" panose="020B0604030504040204" pitchFamily="34" charset="-128"/>
              </a:rPr>
              <a:t>No1 </a:t>
            </a:r>
            <a:endParaRPr kumimoji="1" lang="ja-JP" altLang="en-US" b="1">
              <a:solidFill>
                <a:schemeClr val="accent3"/>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EB69690D-4478-CB60-6B33-77888571B774}"/>
              </a:ext>
            </a:extLst>
          </p:cNvPr>
          <p:cNvSpPr/>
          <p:nvPr/>
        </p:nvSpPr>
        <p:spPr>
          <a:xfrm>
            <a:off x="926676" y="2912534"/>
            <a:ext cx="5024861" cy="864000"/>
          </a:xfrm>
          <a:prstGeom prst="roundRect">
            <a:avLst>
              <a:gd name="adj" fmla="val 8629"/>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a:solidFill>
                  <a:schemeClr val="accent3"/>
                </a:solidFill>
                <a:latin typeface="Meiryo" panose="020B0604030504040204" pitchFamily="34" charset="-128"/>
                <a:ea typeface="Meiryo" panose="020B0604030504040204" pitchFamily="34" charset="-128"/>
              </a:rPr>
              <a:t>エンゲージスコアが高い良質なユーザー</a:t>
            </a:r>
            <a:br>
              <a:rPr kumimoji="1" lang="en-US" altLang="ja-JP" b="1" dirty="0">
                <a:solidFill>
                  <a:schemeClr val="accent3"/>
                </a:solidFill>
                <a:latin typeface="Meiryo" panose="020B0604030504040204" pitchFamily="34" charset="-128"/>
                <a:ea typeface="Meiryo" panose="020B0604030504040204" pitchFamily="34" charset="-128"/>
              </a:rPr>
            </a:br>
            <a:r>
              <a:rPr kumimoji="1" lang="ja-JP" altLang="en-US" sz="1400" b="1">
                <a:solidFill>
                  <a:schemeClr val="accent3"/>
                </a:solidFill>
                <a:latin typeface="Meiryo" panose="020B0604030504040204" pitchFamily="34" charset="-128"/>
                <a:ea typeface="Meiryo" panose="020B0604030504040204" pitchFamily="34" charset="-128"/>
              </a:rPr>
              <a:t>にリーチ可能</a:t>
            </a:r>
            <a:endParaRPr kumimoji="1" lang="ja-JP" altLang="en-US" b="1">
              <a:solidFill>
                <a:schemeClr val="accent3"/>
              </a:solidFill>
              <a:latin typeface="Meiryo" panose="020B0604030504040204" pitchFamily="34" charset="-128"/>
              <a:ea typeface="Meiryo" panose="020B0604030504040204" pitchFamily="34" charset="-128"/>
            </a:endParaRPr>
          </a:p>
        </p:txBody>
      </p:sp>
      <p:sp>
        <p:nvSpPr>
          <p:cNvPr id="19" name="角丸四角形 18">
            <a:extLst>
              <a:ext uri="{FF2B5EF4-FFF2-40B4-BE49-F238E27FC236}">
                <a16:creationId xmlns:a16="http://schemas.microsoft.com/office/drawing/2014/main" id="{53B83FFF-4801-76C9-EEBF-5A5F8CA64C7C}"/>
              </a:ext>
            </a:extLst>
          </p:cNvPr>
          <p:cNvSpPr/>
          <p:nvPr/>
        </p:nvSpPr>
        <p:spPr>
          <a:xfrm>
            <a:off x="926676" y="4344288"/>
            <a:ext cx="5024861" cy="864000"/>
          </a:xfrm>
          <a:prstGeom prst="roundRect">
            <a:avLst>
              <a:gd name="adj" fmla="val 5950"/>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a:solidFill>
                  <a:schemeClr val="accent6"/>
                </a:solidFill>
                <a:latin typeface="Meiryo" panose="020B0604030504040204" pitchFamily="34" charset="-128"/>
                <a:ea typeface="Meiryo" panose="020B0604030504040204" pitchFamily="34" charset="-128"/>
              </a:rPr>
              <a:t>ユーザーの興味関心が高まるモーメント</a:t>
            </a:r>
            <a:br>
              <a:rPr kumimoji="1" lang="en-US" altLang="ja-JP" b="1" dirty="0">
                <a:solidFill>
                  <a:schemeClr val="accent3"/>
                </a:solidFill>
                <a:latin typeface="Meiryo" panose="020B0604030504040204" pitchFamily="34" charset="-128"/>
                <a:ea typeface="Meiryo" panose="020B0604030504040204" pitchFamily="34" charset="-128"/>
              </a:rPr>
            </a:br>
            <a:r>
              <a:rPr kumimoji="1" lang="ja-JP" altLang="en-US" sz="1400" b="1">
                <a:solidFill>
                  <a:schemeClr val="accent3"/>
                </a:solidFill>
                <a:latin typeface="Meiryo" panose="020B0604030504040204" pitchFamily="34" charset="-128"/>
                <a:ea typeface="Meiryo" panose="020B0604030504040204" pitchFamily="34" charset="-128"/>
              </a:rPr>
              <a:t>を捉える</a:t>
            </a:r>
            <a:endParaRPr kumimoji="1" lang="ja-JP" altLang="en-US" b="1">
              <a:solidFill>
                <a:schemeClr val="accent3"/>
              </a:solidFill>
              <a:latin typeface="Meiryo" panose="020B0604030504040204" pitchFamily="34" charset="-128"/>
              <a:ea typeface="Meiryo" panose="020B0604030504040204" pitchFamily="34" charset="-128"/>
            </a:endParaRPr>
          </a:p>
        </p:txBody>
      </p:sp>
      <p:sp>
        <p:nvSpPr>
          <p:cNvPr id="23" name="角丸四角形 22">
            <a:extLst>
              <a:ext uri="{FF2B5EF4-FFF2-40B4-BE49-F238E27FC236}">
                <a16:creationId xmlns:a16="http://schemas.microsoft.com/office/drawing/2014/main" id="{474379F3-5B21-2D2B-2C01-201172F686CC}"/>
              </a:ext>
            </a:extLst>
          </p:cNvPr>
          <p:cNvSpPr/>
          <p:nvPr/>
        </p:nvSpPr>
        <p:spPr>
          <a:xfrm>
            <a:off x="6690167" y="1484528"/>
            <a:ext cx="5024861" cy="864000"/>
          </a:xfrm>
          <a:prstGeom prst="roundRect">
            <a:avLst>
              <a:gd name="adj" fmla="val 8629"/>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a:solidFill>
                  <a:schemeClr val="accent3"/>
                </a:solidFill>
                <a:latin typeface="Meiryo" panose="020B0604030504040204" pitchFamily="34" charset="-128"/>
                <a:ea typeface="Meiryo" panose="020B0604030504040204" pitchFamily="34" charset="-128"/>
              </a:rPr>
              <a:t>ダイナミックな表現が可能</a:t>
            </a:r>
            <a:r>
              <a:rPr kumimoji="1" lang="en-US" altLang="ja-JP" b="1" dirty="0">
                <a:solidFill>
                  <a:schemeClr val="accent3"/>
                </a:solidFill>
                <a:latin typeface="Meiryo" panose="020B0604030504040204" pitchFamily="34" charset="-128"/>
                <a:ea typeface="Meiryo" panose="020B0604030504040204" pitchFamily="34" charset="-128"/>
              </a:rPr>
              <a:t> </a:t>
            </a:r>
            <a:r>
              <a:rPr kumimoji="1" lang="ja-JP" altLang="en-US" sz="1400" b="1">
                <a:solidFill>
                  <a:schemeClr val="accent3"/>
                </a:solidFill>
                <a:latin typeface="Meiryo" panose="020B0604030504040204" pitchFamily="34" charset="-128"/>
                <a:ea typeface="Meiryo" panose="020B0604030504040204" pitchFamily="34" charset="-128"/>
              </a:rPr>
              <a:t>なフォーマット</a:t>
            </a:r>
            <a:endParaRPr kumimoji="1" lang="ja-JP" altLang="en-US" b="1">
              <a:solidFill>
                <a:schemeClr val="accent3"/>
              </a:solidFill>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2224E330-2BA5-D387-B819-E2400A455587}"/>
              </a:ext>
            </a:extLst>
          </p:cNvPr>
          <p:cNvSpPr/>
          <p:nvPr/>
        </p:nvSpPr>
        <p:spPr>
          <a:xfrm>
            <a:off x="6690167" y="2912534"/>
            <a:ext cx="5024861" cy="864000"/>
          </a:xfrm>
          <a:prstGeom prst="roundRect">
            <a:avLst>
              <a:gd name="adj" fmla="val 7290"/>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a:solidFill>
                  <a:schemeClr val="accent3"/>
                </a:solidFill>
                <a:latin typeface="Meiryo" panose="020B0604030504040204" pitchFamily="34" charset="-128"/>
                <a:ea typeface="Meiryo" panose="020B0604030504040204" pitchFamily="34" charset="-128"/>
              </a:rPr>
              <a:t>プロモーションと掲載面がマッチした時の</a:t>
            </a:r>
            <a:br>
              <a:rPr kumimoji="1" lang="en-US" altLang="ja-JP" sz="1400" b="1" dirty="0">
                <a:solidFill>
                  <a:schemeClr val="accent3"/>
                </a:solidFill>
                <a:latin typeface="Meiryo" panose="020B0604030504040204" pitchFamily="34" charset="-128"/>
                <a:ea typeface="Meiryo" panose="020B0604030504040204" pitchFamily="34" charset="-128"/>
              </a:rPr>
            </a:br>
            <a:r>
              <a:rPr kumimoji="1" lang="ja-JP" altLang="en-US" b="1">
                <a:solidFill>
                  <a:schemeClr val="accent6"/>
                </a:solidFill>
                <a:latin typeface="Meiryo" panose="020B0604030504040204" pitchFamily="34" charset="-128"/>
                <a:ea typeface="Meiryo" panose="020B0604030504040204" pitchFamily="34" charset="-128"/>
              </a:rPr>
              <a:t>高いブランディング効果</a:t>
            </a:r>
          </a:p>
        </p:txBody>
      </p:sp>
      <p:sp>
        <p:nvSpPr>
          <p:cNvPr id="29" name="角丸四角形 28">
            <a:extLst>
              <a:ext uri="{FF2B5EF4-FFF2-40B4-BE49-F238E27FC236}">
                <a16:creationId xmlns:a16="http://schemas.microsoft.com/office/drawing/2014/main" id="{FFAAE53F-87AD-A20B-C60B-EEF4E7B2754C}"/>
              </a:ext>
            </a:extLst>
          </p:cNvPr>
          <p:cNvSpPr/>
          <p:nvPr/>
        </p:nvSpPr>
        <p:spPr>
          <a:xfrm>
            <a:off x="6690167" y="4354783"/>
            <a:ext cx="5024861" cy="864000"/>
          </a:xfrm>
          <a:prstGeom prst="roundRect">
            <a:avLst>
              <a:gd name="adj" fmla="val 8629"/>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en" altLang="ja-JP" sz="1400" b="1" dirty="0">
                <a:solidFill>
                  <a:schemeClr val="accent3"/>
                </a:solidFill>
                <a:latin typeface="Meiryo" panose="020B0604030504040204" pitchFamily="34" charset="-128"/>
                <a:ea typeface="Meiryo" panose="020B0604030504040204" pitchFamily="34" charset="-128"/>
              </a:rPr>
              <a:t>BP</a:t>
            </a:r>
            <a:r>
              <a:rPr kumimoji="1" lang="ja-JP" altLang="en-US" sz="1400" b="1">
                <a:solidFill>
                  <a:schemeClr val="accent3"/>
                </a:solidFill>
                <a:latin typeface="Meiryo" panose="020B0604030504040204" pitchFamily="34" charset="-128"/>
                <a:ea typeface="Meiryo" panose="020B0604030504040204" pitchFamily="34" charset="-128"/>
              </a:rPr>
              <a:t>とセットで出稿することで</a:t>
            </a:r>
            <a:br>
              <a:rPr kumimoji="1" lang="en-US" altLang="ja-JP" sz="1400" b="1" dirty="0">
                <a:solidFill>
                  <a:schemeClr val="accent3"/>
                </a:solidFill>
                <a:latin typeface="Meiryo" panose="020B0604030504040204" pitchFamily="34" charset="-128"/>
                <a:ea typeface="Meiryo" panose="020B0604030504040204" pitchFamily="34" charset="-128"/>
              </a:rPr>
            </a:br>
            <a:r>
              <a:rPr kumimoji="1" lang="ja-JP" altLang="en-US" b="1">
                <a:solidFill>
                  <a:schemeClr val="accent6"/>
                </a:solidFill>
                <a:latin typeface="Meiryo" panose="020B0604030504040204" pitchFamily="34" charset="-128"/>
                <a:ea typeface="Meiryo" panose="020B0604030504040204" pitchFamily="34" charset="-128"/>
              </a:rPr>
              <a:t>リーチ補完</a:t>
            </a:r>
            <a:r>
              <a:rPr kumimoji="1" lang="en-US" altLang="ja-JP" b="1" dirty="0">
                <a:solidFill>
                  <a:schemeClr val="accent6"/>
                </a:solidFill>
                <a:latin typeface="Meiryo" panose="020B0604030504040204" pitchFamily="34" charset="-128"/>
                <a:ea typeface="Meiryo" panose="020B0604030504040204" pitchFamily="34" charset="-128"/>
              </a:rPr>
              <a:t> / </a:t>
            </a:r>
            <a:r>
              <a:rPr kumimoji="1" lang="ja-JP" altLang="en-US" b="1">
                <a:solidFill>
                  <a:schemeClr val="accent6"/>
                </a:solidFill>
                <a:latin typeface="Meiryo" panose="020B0604030504040204" pitchFamily="34" charset="-128"/>
                <a:ea typeface="Meiryo" panose="020B0604030504040204" pitchFamily="34" charset="-128"/>
              </a:rPr>
              <a:t>マス性の接点の補完</a:t>
            </a:r>
          </a:p>
        </p:txBody>
      </p:sp>
      <p:sp>
        <p:nvSpPr>
          <p:cNvPr id="4" name="円/楕円 3">
            <a:extLst>
              <a:ext uri="{FF2B5EF4-FFF2-40B4-BE49-F238E27FC236}">
                <a16:creationId xmlns:a16="http://schemas.microsoft.com/office/drawing/2014/main" id="{3CC736D6-6F48-FBE2-8F2A-63ACF4A7929C}"/>
              </a:ext>
            </a:extLst>
          </p:cNvPr>
          <p:cNvSpPr>
            <a:spLocks noChangeAspect="1"/>
          </p:cNvSpPr>
          <p:nvPr/>
        </p:nvSpPr>
        <p:spPr>
          <a:xfrm>
            <a:off x="479425" y="1484528"/>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円/楕円 14">
            <a:extLst>
              <a:ext uri="{FF2B5EF4-FFF2-40B4-BE49-F238E27FC236}">
                <a16:creationId xmlns:a16="http://schemas.microsoft.com/office/drawing/2014/main" id="{27C336A5-518C-6406-CD1A-E2A724533770}"/>
              </a:ext>
            </a:extLst>
          </p:cNvPr>
          <p:cNvSpPr>
            <a:spLocks noChangeAspect="1"/>
          </p:cNvSpPr>
          <p:nvPr/>
        </p:nvSpPr>
        <p:spPr>
          <a:xfrm>
            <a:off x="479425" y="2912534"/>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17">
            <a:extLst>
              <a:ext uri="{FF2B5EF4-FFF2-40B4-BE49-F238E27FC236}">
                <a16:creationId xmlns:a16="http://schemas.microsoft.com/office/drawing/2014/main" id="{31E6603A-3B85-8391-F6A6-9977F9D55187}"/>
              </a:ext>
            </a:extLst>
          </p:cNvPr>
          <p:cNvSpPr>
            <a:spLocks noChangeAspect="1"/>
          </p:cNvSpPr>
          <p:nvPr/>
        </p:nvSpPr>
        <p:spPr>
          <a:xfrm>
            <a:off x="479425" y="4340541"/>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1" name="図 30">
            <a:extLst>
              <a:ext uri="{FF2B5EF4-FFF2-40B4-BE49-F238E27FC236}">
                <a16:creationId xmlns:a16="http://schemas.microsoft.com/office/drawing/2014/main" id="{03A372D9-B7BD-0DB8-01B6-D6CD9635F0B8}"/>
              </a:ext>
            </a:extLst>
          </p:cNvPr>
          <p:cNvPicPr>
            <a:picLocks noChangeAspect="1"/>
          </p:cNvPicPr>
          <p:nvPr/>
        </p:nvPicPr>
        <p:blipFill>
          <a:blip r:embed="rId3">
            <a:biLevel thresh="25000"/>
          </a:blip>
          <a:stretch>
            <a:fillRect/>
          </a:stretch>
        </p:blipFill>
        <p:spPr>
          <a:xfrm>
            <a:off x="605425" y="3038534"/>
            <a:ext cx="648000" cy="648000"/>
          </a:xfrm>
          <a:prstGeom prst="rect">
            <a:avLst/>
          </a:prstGeom>
        </p:spPr>
      </p:pic>
      <p:sp>
        <p:nvSpPr>
          <p:cNvPr id="37" name="Freeform 15">
            <a:extLst>
              <a:ext uri="{FF2B5EF4-FFF2-40B4-BE49-F238E27FC236}">
                <a16:creationId xmlns:a16="http://schemas.microsoft.com/office/drawing/2014/main" id="{907868B4-DF47-6A3E-D423-8623884A7C49}"/>
              </a:ext>
            </a:extLst>
          </p:cNvPr>
          <p:cNvSpPr>
            <a:spLocks noChangeArrowheads="1"/>
          </p:cNvSpPr>
          <p:nvPr/>
        </p:nvSpPr>
        <p:spPr bwMode="auto">
          <a:xfrm>
            <a:off x="777370" y="1701257"/>
            <a:ext cx="377500" cy="475298"/>
          </a:xfrm>
          <a:custGeom>
            <a:avLst/>
            <a:gdLst>
              <a:gd name="T0" fmla="*/ 1655 w 1704"/>
              <a:gd name="T1" fmla="*/ 1167 h 2144"/>
              <a:gd name="T2" fmla="*/ 1237 w 1704"/>
              <a:gd name="T3" fmla="*/ 784 h 2144"/>
              <a:gd name="T4" fmla="*/ 1223 w 1704"/>
              <a:gd name="T5" fmla="*/ 767 h 2144"/>
              <a:gd name="T6" fmla="*/ 1209 w 1704"/>
              <a:gd name="T7" fmla="*/ 750 h 2144"/>
              <a:gd name="T8" fmla="*/ 1229 w 1704"/>
              <a:gd name="T9" fmla="*/ 725 h 2144"/>
              <a:gd name="T10" fmla="*/ 1291 w 1704"/>
              <a:gd name="T11" fmla="*/ 646 h 2144"/>
              <a:gd name="T12" fmla="*/ 1666 w 1704"/>
              <a:gd name="T13" fmla="*/ 265 h 2144"/>
              <a:gd name="T14" fmla="*/ 1657 w 1704"/>
              <a:gd name="T15" fmla="*/ 203 h 2144"/>
              <a:gd name="T16" fmla="*/ 1632 w 1704"/>
              <a:gd name="T17" fmla="*/ 206 h 2144"/>
              <a:gd name="T18" fmla="*/ 1302 w 1704"/>
              <a:gd name="T19" fmla="*/ 228 h 2144"/>
              <a:gd name="T20" fmla="*/ 809 w 1704"/>
              <a:gd name="T21" fmla="*/ 181 h 2144"/>
              <a:gd name="T22" fmla="*/ 395 w 1704"/>
              <a:gd name="T23" fmla="*/ 135 h 2144"/>
              <a:gd name="T24" fmla="*/ 112 w 1704"/>
              <a:gd name="T25" fmla="*/ 155 h 2144"/>
              <a:gd name="T26" fmla="*/ 112 w 1704"/>
              <a:gd name="T27" fmla="*/ 56 h 2144"/>
              <a:gd name="T28" fmla="*/ 56 w 1704"/>
              <a:gd name="T29" fmla="*/ 0 h 2144"/>
              <a:gd name="T30" fmla="*/ 0 w 1704"/>
              <a:gd name="T31" fmla="*/ 56 h 2144"/>
              <a:gd name="T32" fmla="*/ 0 w 1704"/>
              <a:gd name="T33" fmla="*/ 293 h 2144"/>
              <a:gd name="T34" fmla="*/ 0 w 1704"/>
              <a:gd name="T35" fmla="*/ 1206 h 2144"/>
              <a:gd name="T36" fmla="*/ 0 w 1704"/>
              <a:gd name="T37" fmla="*/ 2087 h 2144"/>
              <a:gd name="T38" fmla="*/ 56 w 1704"/>
              <a:gd name="T39" fmla="*/ 2143 h 2144"/>
              <a:gd name="T40" fmla="*/ 112 w 1704"/>
              <a:gd name="T41" fmla="*/ 2087 h 2144"/>
              <a:gd name="T42" fmla="*/ 112 w 1704"/>
              <a:gd name="T43" fmla="*/ 1302 h 2144"/>
              <a:gd name="T44" fmla="*/ 448 w 1704"/>
              <a:gd name="T45" fmla="*/ 1280 h 2144"/>
              <a:gd name="T46" fmla="*/ 815 w 1704"/>
              <a:gd name="T47" fmla="*/ 1325 h 2144"/>
              <a:gd name="T48" fmla="*/ 1102 w 1704"/>
              <a:gd name="T49" fmla="*/ 1362 h 2144"/>
              <a:gd name="T50" fmla="*/ 1638 w 1704"/>
              <a:gd name="T51" fmla="*/ 1277 h 2144"/>
              <a:gd name="T52" fmla="*/ 1655 w 1704"/>
              <a:gd name="T53" fmla="*/ 1167 h 2144"/>
              <a:gd name="T54" fmla="*/ 1102 w 1704"/>
              <a:gd name="T55" fmla="*/ 1243 h 2144"/>
              <a:gd name="T56" fmla="*/ 846 w 1704"/>
              <a:gd name="T57" fmla="*/ 1212 h 2144"/>
              <a:gd name="T58" fmla="*/ 448 w 1704"/>
              <a:gd name="T59" fmla="*/ 1164 h 2144"/>
              <a:gd name="T60" fmla="*/ 112 w 1704"/>
              <a:gd name="T61" fmla="*/ 1187 h 2144"/>
              <a:gd name="T62" fmla="*/ 112 w 1704"/>
              <a:gd name="T63" fmla="*/ 293 h 2144"/>
              <a:gd name="T64" fmla="*/ 132 w 1704"/>
              <a:gd name="T65" fmla="*/ 268 h 2144"/>
              <a:gd name="T66" fmla="*/ 395 w 1704"/>
              <a:gd name="T67" fmla="*/ 251 h 2144"/>
              <a:gd name="T68" fmla="*/ 790 w 1704"/>
              <a:gd name="T69" fmla="*/ 291 h 2144"/>
              <a:gd name="T70" fmla="*/ 1305 w 1704"/>
              <a:gd name="T71" fmla="*/ 341 h 2144"/>
              <a:gd name="T72" fmla="*/ 1432 w 1704"/>
              <a:gd name="T73" fmla="*/ 338 h 2144"/>
              <a:gd name="T74" fmla="*/ 1209 w 1704"/>
              <a:gd name="T75" fmla="*/ 564 h 2144"/>
              <a:gd name="T76" fmla="*/ 1150 w 1704"/>
              <a:gd name="T77" fmla="*/ 638 h 2144"/>
              <a:gd name="T78" fmla="*/ 1040 w 1704"/>
              <a:gd name="T79" fmla="*/ 750 h 2144"/>
              <a:gd name="T80" fmla="*/ 1141 w 1704"/>
              <a:gd name="T81" fmla="*/ 843 h 2144"/>
              <a:gd name="T82" fmla="*/ 1497 w 1704"/>
              <a:gd name="T83" fmla="*/ 1192 h 2144"/>
              <a:gd name="T84" fmla="*/ 1102 w 1704"/>
              <a:gd name="T85" fmla="*/ 1243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4" h="2144">
                <a:moveTo>
                  <a:pt x="1655" y="1167"/>
                </a:moveTo>
                <a:cubicBezTo>
                  <a:pt x="1655" y="1167"/>
                  <a:pt x="1322" y="922"/>
                  <a:pt x="1237" y="784"/>
                </a:cubicBezTo>
                <a:cubicBezTo>
                  <a:pt x="1226" y="764"/>
                  <a:pt x="1223" y="767"/>
                  <a:pt x="1223" y="767"/>
                </a:cubicBezTo>
                <a:lnTo>
                  <a:pt x="1209" y="750"/>
                </a:lnTo>
                <a:lnTo>
                  <a:pt x="1229" y="725"/>
                </a:lnTo>
                <a:cubicBezTo>
                  <a:pt x="1240" y="700"/>
                  <a:pt x="1263" y="674"/>
                  <a:pt x="1291" y="646"/>
                </a:cubicBezTo>
                <a:lnTo>
                  <a:pt x="1666" y="265"/>
                </a:lnTo>
                <a:cubicBezTo>
                  <a:pt x="1703" y="228"/>
                  <a:pt x="1700" y="203"/>
                  <a:pt x="1657" y="203"/>
                </a:cubicBezTo>
                <a:cubicBezTo>
                  <a:pt x="1652" y="203"/>
                  <a:pt x="1643" y="203"/>
                  <a:pt x="1632" y="206"/>
                </a:cubicBezTo>
                <a:cubicBezTo>
                  <a:pt x="1632" y="206"/>
                  <a:pt x="1502" y="228"/>
                  <a:pt x="1302" y="228"/>
                </a:cubicBezTo>
                <a:cubicBezTo>
                  <a:pt x="1164" y="228"/>
                  <a:pt x="995" y="217"/>
                  <a:pt x="809" y="181"/>
                </a:cubicBezTo>
                <a:cubicBezTo>
                  <a:pt x="651" y="147"/>
                  <a:pt x="507" y="135"/>
                  <a:pt x="395" y="135"/>
                </a:cubicBezTo>
                <a:cubicBezTo>
                  <a:pt x="245" y="135"/>
                  <a:pt x="127" y="152"/>
                  <a:pt x="112" y="155"/>
                </a:cubicBezTo>
                <a:lnTo>
                  <a:pt x="112" y="56"/>
                </a:lnTo>
                <a:cubicBezTo>
                  <a:pt x="112" y="25"/>
                  <a:pt x="87" y="0"/>
                  <a:pt x="56" y="0"/>
                </a:cubicBezTo>
                <a:cubicBezTo>
                  <a:pt x="25" y="0"/>
                  <a:pt x="0" y="25"/>
                  <a:pt x="0" y="56"/>
                </a:cubicBezTo>
                <a:lnTo>
                  <a:pt x="0" y="293"/>
                </a:lnTo>
                <a:lnTo>
                  <a:pt x="0" y="1206"/>
                </a:lnTo>
                <a:lnTo>
                  <a:pt x="0" y="2087"/>
                </a:lnTo>
                <a:cubicBezTo>
                  <a:pt x="0" y="2118"/>
                  <a:pt x="25" y="2143"/>
                  <a:pt x="56" y="2143"/>
                </a:cubicBezTo>
                <a:cubicBezTo>
                  <a:pt x="87" y="2143"/>
                  <a:pt x="112" y="2118"/>
                  <a:pt x="112" y="2087"/>
                </a:cubicBezTo>
                <a:lnTo>
                  <a:pt x="112" y="1302"/>
                </a:lnTo>
                <a:cubicBezTo>
                  <a:pt x="129" y="1300"/>
                  <a:pt x="282" y="1280"/>
                  <a:pt x="448" y="1280"/>
                </a:cubicBezTo>
                <a:cubicBezTo>
                  <a:pt x="564" y="1280"/>
                  <a:pt x="694" y="1291"/>
                  <a:pt x="815" y="1325"/>
                </a:cubicBezTo>
                <a:cubicBezTo>
                  <a:pt x="907" y="1350"/>
                  <a:pt x="1006" y="1362"/>
                  <a:pt x="1102" y="1362"/>
                </a:cubicBezTo>
                <a:cubicBezTo>
                  <a:pt x="1384" y="1362"/>
                  <a:pt x="1638" y="1277"/>
                  <a:pt x="1638" y="1277"/>
                </a:cubicBezTo>
                <a:cubicBezTo>
                  <a:pt x="1697" y="1252"/>
                  <a:pt x="1703" y="1204"/>
                  <a:pt x="1655" y="1167"/>
                </a:cubicBezTo>
                <a:close/>
                <a:moveTo>
                  <a:pt x="1102" y="1243"/>
                </a:moveTo>
                <a:cubicBezTo>
                  <a:pt x="1006" y="1243"/>
                  <a:pt x="921" y="1232"/>
                  <a:pt x="846" y="1212"/>
                </a:cubicBezTo>
                <a:cubicBezTo>
                  <a:pt x="730" y="1181"/>
                  <a:pt x="598" y="1164"/>
                  <a:pt x="448" y="1164"/>
                </a:cubicBezTo>
                <a:cubicBezTo>
                  <a:pt x="304" y="1164"/>
                  <a:pt x="160" y="1178"/>
                  <a:pt x="112" y="1187"/>
                </a:cubicBezTo>
                <a:lnTo>
                  <a:pt x="112" y="293"/>
                </a:lnTo>
                <a:cubicBezTo>
                  <a:pt x="112" y="285"/>
                  <a:pt x="124" y="271"/>
                  <a:pt x="132" y="268"/>
                </a:cubicBezTo>
                <a:cubicBezTo>
                  <a:pt x="132" y="268"/>
                  <a:pt x="248" y="251"/>
                  <a:pt x="395" y="251"/>
                </a:cubicBezTo>
                <a:cubicBezTo>
                  <a:pt x="524" y="251"/>
                  <a:pt x="657" y="265"/>
                  <a:pt x="790" y="291"/>
                </a:cubicBezTo>
                <a:cubicBezTo>
                  <a:pt x="955" y="324"/>
                  <a:pt x="1127" y="341"/>
                  <a:pt x="1305" y="341"/>
                </a:cubicBezTo>
                <a:cubicBezTo>
                  <a:pt x="1353" y="341"/>
                  <a:pt x="1395" y="341"/>
                  <a:pt x="1432" y="338"/>
                </a:cubicBezTo>
                <a:lnTo>
                  <a:pt x="1209" y="564"/>
                </a:lnTo>
                <a:cubicBezTo>
                  <a:pt x="1192" y="581"/>
                  <a:pt x="1169" y="607"/>
                  <a:pt x="1150" y="638"/>
                </a:cubicBezTo>
                <a:lnTo>
                  <a:pt x="1040" y="750"/>
                </a:lnTo>
                <a:lnTo>
                  <a:pt x="1141" y="843"/>
                </a:lnTo>
                <a:cubicBezTo>
                  <a:pt x="1206" y="951"/>
                  <a:pt x="1387" y="1102"/>
                  <a:pt x="1497" y="1192"/>
                </a:cubicBezTo>
                <a:cubicBezTo>
                  <a:pt x="1404" y="1215"/>
                  <a:pt x="1257" y="1243"/>
                  <a:pt x="1102" y="1243"/>
                </a:cubicBezTo>
                <a:close/>
              </a:path>
            </a:pathLst>
          </a:custGeom>
          <a:solidFill>
            <a:schemeClr val="bg1"/>
          </a:solidFill>
          <a:ln>
            <a:noFill/>
          </a:ln>
          <a:effectLst/>
        </p:spPr>
        <p:txBody>
          <a:bodyPr wrap="none" anchor="ctr"/>
          <a:lstStyle/>
          <a:p>
            <a:endParaRPr lang="ja-JP" altLang="en-US"/>
          </a:p>
        </p:txBody>
      </p:sp>
      <p:grpSp>
        <p:nvGrpSpPr>
          <p:cNvPr id="38" name="Group 1">
            <a:extLst>
              <a:ext uri="{FF2B5EF4-FFF2-40B4-BE49-F238E27FC236}">
                <a16:creationId xmlns:a16="http://schemas.microsoft.com/office/drawing/2014/main" id="{221E2479-E0E2-0D7F-BEA7-66CA45202237}"/>
              </a:ext>
            </a:extLst>
          </p:cNvPr>
          <p:cNvGrpSpPr>
            <a:grpSpLocks/>
          </p:cNvGrpSpPr>
          <p:nvPr/>
        </p:nvGrpSpPr>
        <p:grpSpPr bwMode="auto">
          <a:xfrm>
            <a:off x="670623" y="4514988"/>
            <a:ext cx="484247" cy="515106"/>
            <a:chOff x="588" y="472"/>
            <a:chExt cx="408" cy="434"/>
          </a:xfrm>
        </p:grpSpPr>
        <p:sp>
          <p:nvSpPr>
            <p:cNvPr id="39" name="Freeform 2">
              <a:extLst>
                <a:ext uri="{FF2B5EF4-FFF2-40B4-BE49-F238E27FC236}">
                  <a16:creationId xmlns:a16="http://schemas.microsoft.com/office/drawing/2014/main" id="{D8C4D1C3-15FA-C3F8-1218-1FE5B2A1A63B}"/>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0" name="Freeform 3">
              <a:extLst>
                <a:ext uri="{FF2B5EF4-FFF2-40B4-BE49-F238E27FC236}">
                  <a16:creationId xmlns:a16="http://schemas.microsoft.com/office/drawing/2014/main" id="{F7CA7D6A-FA65-292E-3966-8D9A17D1F11E}"/>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1" name="Freeform 4">
              <a:extLst>
                <a:ext uri="{FF2B5EF4-FFF2-40B4-BE49-F238E27FC236}">
                  <a16:creationId xmlns:a16="http://schemas.microsoft.com/office/drawing/2014/main" id="{FEEB93BC-3F00-6C71-25FF-052A3F362E52}"/>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2" name="Freeform 5">
              <a:extLst>
                <a:ext uri="{FF2B5EF4-FFF2-40B4-BE49-F238E27FC236}">
                  <a16:creationId xmlns:a16="http://schemas.microsoft.com/office/drawing/2014/main" id="{C748BAC9-B961-3F6F-F33C-ABB14045C63F}"/>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3" name="Freeform 6">
              <a:extLst>
                <a:ext uri="{FF2B5EF4-FFF2-40B4-BE49-F238E27FC236}">
                  <a16:creationId xmlns:a16="http://schemas.microsoft.com/office/drawing/2014/main" id="{9F7C0DA6-EDF9-36EC-D949-F31398C03598}"/>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4" name="Freeform 7">
              <a:extLst>
                <a:ext uri="{FF2B5EF4-FFF2-40B4-BE49-F238E27FC236}">
                  <a16:creationId xmlns:a16="http://schemas.microsoft.com/office/drawing/2014/main" id="{392FE00F-3514-4421-CAC6-161E65C4F06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5" name="Freeform 8">
              <a:extLst>
                <a:ext uri="{FF2B5EF4-FFF2-40B4-BE49-F238E27FC236}">
                  <a16:creationId xmlns:a16="http://schemas.microsoft.com/office/drawing/2014/main" id="{7BF65AB9-A368-FA0F-7F08-A689CEDDCFE6}"/>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6" name="Freeform 9">
              <a:extLst>
                <a:ext uri="{FF2B5EF4-FFF2-40B4-BE49-F238E27FC236}">
                  <a16:creationId xmlns:a16="http://schemas.microsoft.com/office/drawing/2014/main" id="{CDD77C47-5CA7-7A2B-2FEF-71917927BB36}"/>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22" name="円/楕円 21">
            <a:extLst>
              <a:ext uri="{FF2B5EF4-FFF2-40B4-BE49-F238E27FC236}">
                <a16:creationId xmlns:a16="http://schemas.microsoft.com/office/drawing/2014/main" id="{A820237D-F45E-8FE8-B571-04733229DA12}"/>
              </a:ext>
            </a:extLst>
          </p:cNvPr>
          <p:cNvSpPr>
            <a:spLocks noChangeAspect="1"/>
          </p:cNvSpPr>
          <p:nvPr/>
        </p:nvSpPr>
        <p:spPr>
          <a:xfrm>
            <a:off x="6242916" y="1484528"/>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880F1182-B9F4-304A-FC7B-7381028480A1}"/>
              </a:ext>
            </a:extLst>
          </p:cNvPr>
          <p:cNvSpPr>
            <a:spLocks noChangeAspect="1"/>
          </p:cNvSpPr>
          <p:nvPr/>
        </p:nvSpPr>
        <p:spPr>
          <a:xfrm>
            <a:off x="6242916" y="2912534"/>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円/楕円 27">
            <a:extLst>
              <a:ext uri="{FF2B5EF4-FFF2-40B4-BE49-F238E27FC236}">
                <a16:creationId xmlns:a16="http://schemas.microsoft.com/office/drawing/2014/main" id="{4364DFAD-7F3C-FDE4-D456-EEF9B02D0C89}"/>
              </a:ext>
            </a:extLst>
          </p:cNvPr>
          <p:cNvSpPr>
            <a:spLocks noChangeAspect="1"/>
          </p:cNvSpPr>
          <p:nvPr/>
        </p:nvSpPr>
        <p:spPr>
          <a:xfrm>
            <a:off x="6242916" y="4340541"/>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9" name="グラフィックス 48" descr="矢印: 右回転 単色塗りつぶし">
            <a:extLst>
              <a:ext uri="{FF2B5EF4-FFF2-40B4-BE49-F238E27FC236}">
                <a16:creationId xmlns:a16="http://schemas.microsoft.com/office/drawing/2014/main" id="{C898BBA1-EB68-0F58-D009-00979082F98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9573105" flipH="1">
            <a:off x="6406430" y="1654111"/>
            <a:ext cx="558327" cy="558327"/>
          </a:xfrm>
          <a:prstGeom prst="rect">
            <a:avLst/>
          </a:prstGeom>
        </p:spPr>
      </p:pic>
      <p:pic>
        <p:nvPicPr>
          <p:cNvPr id="51" name="図 50" descr="アイコン&#10;&#10;自動的に生成された説明">
            <a:extLst>
              <a:ext uri="{FF2B5EF4-FFF2-40B4-BE49-F238E27FC236}">
                <a16:creationId xmlns:a16="http://schemas.microsoft.com/office/drawing/2014/main" id="{F4F0D9F8-CF63-E10E-2C2C-748B6919E34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05581" y="3042347"/>
            <a:ext cx="576000" cy="576000"/>
          </a:xfrm>
          <a:prstGeom prst="rect">
            <a:avLst/>
          </a:prstGeom>
        </p:spPr>
      </p:pic>
      <p:pic>
        <p:nvPicPr>
          <p:cNvPr id="53" name="グラフィックス 52" descr="パズル 単色塗りつぶし">
            <a:extLst>
              <a:ext uri="{FF2B5EF4-FFF2-40B4-BE49-F238E27FC236}">
                <a16:creationId xmlns:a16="http://schemas.microsoft.com/office/drawing/2014/main" id="{81906DF7-4645-D362-9BD3-8D2E1FD85DE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33917" y="4540255"/>
            <a:ext cx="504000" cy="504000"/>
          </a:xfrm>
          <a:prstGeom prst="rect">
            <a:avLst/>
          </a:prstGeom>
        </p:spPr>
      </p:pic>
    </p:spTree>
    <p:extLst>
      <p:ext uri="{BB962C8B-B14F-4D97-AF65-F5344CB8AC3E}">
        <p14:creationId xmlns:p14="http://schemas.microsoft.com/office/powerpoint/2010/main" val="3902092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zh-TW" altLang="en-US" dirty="0"/>
              <a:t>東京箱根間往復大学駅伝競走</a:t>
            </a:r>
            <a:r>
              <a:rPr lang="en-US" altLang="ja-JP" dirty="0"/>
              <a:t>2024</a:t>
            </a:r>
            <a:r>
              <a:rPr lang="ja-JP" altLang="en-US" dirty="0"/>
              <a:t>　報道特集</a:t>
            </a:r>
          </a:p>
        </p:txBody>
      </p:sp>
      <p:sp>
        <p:nvSpPr>
          <p:cNvPr id="3" name="テキスト ボックス 2">
            <a:extLst>
              <a:ext uri="{FF2B5EF4-FFF2-40B4-BE49-F238E27FC236}">
                <a16:creationId xmlns:a16="http://schemas.microsoft.com/office/drawing/2014/main" id="{8DC58457-4818-84F2-9450-7038BB0FF8C2}"/>
              </a:ext>
            </a:extLst>
          </p:cNvPr>
          <p:cNvSpPr txBox="1"/>
          <p:nvPr/>
        </p:nvSpPr>
        <p:spPr>
          <a:xfrm>
            <a:off x="479425" y="1060889"/>
            <a:ext cx="11233150" cy="1437317"/>
          </a:xfrm>
          <a:prstGeom prst="rect">
            <a:avLst/>
          </a:prstGeom>
          <a:noFill/>
        </p:spPr>
        <p:txBody>
          <a:bodyPr wrap="square" rtlCol="0">
            <a:spAutoFit/>
          </a:bodyPr>
          <a:lstStyle/>
          <a:p>
            <a:pPr algn="ctr">
              <a:lnSpc>
                <a:spcPct val="120000"/>
              </a:lnSpc>
            </a:pPr>
            <a:r>
              <a:rPr kumimoji="1" lang="ja-JP" altLang="en-US" dirty="0">
                <a:solidFill>
                  <a:schemeClr val="accent3"/>
                </a:solidFill>
                <a:latin typeface="Meiryo" panose="020B0604030504040204" pitchFamily="34" charset="-128"/>
                <a:ea typeface="Meiryo" panose="020B0604030504040204" pitchFamily="34" charset="-128"/>
              </a:rPr>
              <a:t>スポーツ情報</a:t>
            </a:r>
            <a:r>
              <a:rPr kumimoji="1" lang="ja-JP" altLang="en-US" b="1" dirty="0">
                <a:solidFill>
                  <a:schemeClr val="accent6"/>
                </a:solidFill>
                <a:latin typeface="Meiryo" panose="020B0604030504040204" pitchFamily="34" charset="-128"/>
                <a:ea typeface="Meiryo" panose="020B0604030504040204" pitchFamily="34" charset="-128"/>
              </a:rPr>
              <a:t>圧倒的</a:t>
            </a:r>
            <a:r>
              <a:rPr kumimoji="1" lang="en-US" altLang="ja-JP" b="1" dirty="0">
                <a:solidFill>
                  <a:schemeClr val="accent6"/>
                </a:solidFill>
                <a:latin typeface="Meiryo" panose="020B0604030504040204" pitchFamily="34" charset="-128"/>
                <a:ea typeface="Meiryo" panose="020B0604030504040204" pitchFamily="34" charset="-128"/>
                <a:cs typeface="Segoe UI" panose="020B0502040204020203" pitchFamily="34" charset="0"/>
              </a:rPr>
              <a:t>No.1</a:t>
            </a:r>
          </a:p>
          <a:p>
            <a:pPr algn="ctr">
              <a:lnSpc>
                <a:spcPct val="120000"/>
              </a:lnSpc>
            </a:pPr>
            <a:r>
              <a:rPr lang="ja-JP" altLang="en-US" sz="2800" b="1" dirty="0">
                <a:solidFill>
                  <a:schemeClr val="accent6"/>
                </a:solidFill>
              </a:rPr>
              <a:t>スポーツナビ</a:t>
            </a:r>
            <a:r>
              <a:rPr lang="ja-JP" altLang="en-US" dirty="0">
                <a:solidFill>
                  <a:schemeClr val="accent3"/>
                </a:solidFill>
              </a:rPr>
              <a:t>で</a:t>
            </a:r>
            <a:endParaRPr lang="en-US" altLang="ja-JP" dirty="0">
              <a:solidFill>
                <a:schemeClr val="accent3"/>
              </a:solidFill>
            </a:endParaRPr>
          </a:p>
          <a:p>
            <a:pPr algn="ctr">
              <a:lnSpc>
                <a:spcPct val="120000"/>
              </a:lnSpc>
            </a:pPr>
            <a:r>
              <a:rPr kumimoji="1" lang="zh-TW" altLang="en-US" sz="2800" b="1" dirty="0">
                <a:solidFill>
                  <a:schemeClr val="accent6"/>
                </a:solidFill>
                <a:latin typeface="Meiryo" panose="020B0604030504040204" pitchFamily="34" charset="-128"/>
                <a:ea typeface="Meiryo" panose="020B0604030504040204" pitchFamily="34" charset="-128"/>
              </a:rPr>
              <a:t>東京箱根間往復大学駅伝競走</a:t>
            </a:r>
            <a:r>
              <a:rPr kumimoji="1" lang="en-US" altLang="ja-JP" sz="2800" b="1" dirty="0">
                <a:solidFill>
                  <a:schemeClr val="accent6"/>
                </a:solidFill>
                <a:latin typeface="Meiryo" panose="020B0604030504040204" pitchFamily="34" charset="-128"/>
                <a:ea typeface="Meiryo" panose="020B0604030504040204" pitchFamily="34" charset="-128"/>
              </a:rPr>
              <a:t>2024</a:t>
            </a:r>
            <a:r>
              <a:rPr kumimoji="1" lang="zh-TW" altLang="en-US" sz="2800" b="1" dirty="0">
                <a:solidFill>
                  <a:schemeClr val="accent6"/>
                </a:solidFill>
                <a:latin typeface="Meiryo" panose="020B0604030504040204" pitchFamily="34" charset="-128"/>
                <a:ea typeface="Meiryo" panose="020B0604030504040204" pitchFamily="34" charset="-128"/>
              </a:rPr>
              <a:t>報道特集</a:t>
            </a:r>
            <a:r>
              <a:rPr lang="ja-JP" altLang="en-US" dirty="0">
                <a:solidFill>
                  <a:schemeClr val="accent3"/>
                </a:solidFill>
              </a:rPr>
              <a:t>を実施いたします</a:t>
            </a:r>
            <a:endParaRPr lang="en-US" altLang="ja-JP" sz="2800" dirty="0">
              <a:solidFill>
                <a:schemeClr val="accent3"/>
              </a:solidFill>
            </a:endParaRPr>
          </a:p>
        </p:txBody>
      </p:sp>
      <p:cxnSp>
        <p:nvCxnSpPr>
          <p:cNvPr id="15" name="直線コネクタ 14">
            <a:extLst>
              <a:ext uri="{FF2B5EF4-FFF2-40B4-BE49-F238E27FC236}">
                <a16:creationId xmlns:a16="http://schemas.microsoft.com/office/drawing/2014/main" id="{E760BFAB-045C-AA89-417A-4206D4493591}"/>
              </a:ext>
            </a:extLst>
          </p:cNvPr>
          <p:cNvCxnSpPr>
            <a:cxnSpLocks/>
          </p:cNvCxnSpPr>
          <p:nvPr/>
        </p:nvCxnSpPr>
        <p:spPr>
          <a:xfrm>
            <a:off x="4593480" y="1184280"/>
            <a:ext cx="111500" cy="190957"/>
          </a:xfrm>
          <a:prstGeom prst="line">
            <a:avLst/>
          </a:prstGeom>
          <a:ln w="15875"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83AEA710-C3E1-9455-5E13-6EBD6C73B92A}"/>
              </a:ext>
            </a:extLst>
          </p:cNvPr>
          <p:cNvCxnSpPr>
            <a:cxnSpLocks/>
          </p:cNvCxnSpPr>
          <p:nvPr/>
        </p:nvCxnSpPr>
        <p:spPr>
          <a:xfrm flipH="1">
            <a:off x="7460018" y="1184280"/>
            <a:ext cx="111500" cy="190957"/>
          </a:xfrm>
          <a:prstGeom prst="line">
            <a:avLst/>
          </a:prstGeom>
          <a:ln w="15875" cap="rnd">
            <a:solidFill>
              <a:schemeClr val="accent3"/>
            </a:solidFill>
          </a:ln>
        </p:spPr>
        <p:style>
          <a:lnRef idx="1">
            <a:schemeClr val="accent1"/>
          </a:lnRef>
          <a:fillRef idx="0">
            <a:schemeClr val="accent1"/>
          </a:fillRef>
          <a:effectRef idx="0">
            <a:schemeClr val="accent1"/>
          </a:effectRef>
          <a:fontRef idx="minor">
            <a:schemeClr val="tx1"/>
          </a:fontRef>
        </p:style>
      </p:cxnSp>
      <p:graphicFrame>
        <p:nvGraphicFramePr>
          <p:cNvPr id="18" name="表 18">
            <a:extLst>
              <a:ext uri="{FF2B5EF4-FFF2-40B4-BE49-F238E27FC236}">
                <a16:creationId xmlns:a16="http://schemas.microsoft.com/office/drawing/2014/main" id="{85BA346E-EA88-CB28-E7C3-BD4D0EC380BD}"/>
              </a:ext>
            </a:extLst>
          </p:cNvPr>
          <p:cNvGraphicFramePr>
            <a:graphicFrameLocks noGrp="1"/>
          </p:cNvGraphicFramePr>
          <p:nvPr>
            <p:extLst>
              <p:ext uri="{D42A27DB-BD31-4B8C-83A1-F6EECF244321}">
                <p14:modId xmlns:p14="http://schemas.microsoft.com/office/powerpoint/2010/main" val="1582372200"/>
              </p:ext>
            </p:extLst>
          </p:nvPr>
        </p:nvGraphicFramePr>
        <p:xfrm>
          <a:off x="6096000" y="3884211"/>
          <a:ext cx="5616575" cy="2431070"/>
        </p:xfrm>
        <a:graphic>
          <a:graphicData uri="http://schemas.openxmlformats.org/drawingml/2006/table">
            <a:tbl>
              <a:tblPr bandRow="1">
                <a:tableStyleId>{93296810-A885-4BE3-A3E7-6D5BEEA58F35}</a:tableStyleId>
              </a:tblPr>
              <a:tblGrid>
                <a:gridCol w="2047305">
                  <a:extLst>
                    <a:ext uri="{9D8B030D-6E8A-4147-A177-3AD203B41FA5}">
                      <a16:colId xmlns:a16="http://schemas.microsoft.com/office/drawing/2014/main" val="693818872"/>
                    </a:ext>
                  </a:extLst>
                </a:gridCol>
                <a:gridCol w="3569270">
                  <a:extLst>
                    <a:ext uri="{9D8B030D-6E8A-4147-A177-3AD203B41FA5}">
                      <a16:colId xmlns:a16="http://schemas.microsoft.com/office/drawing/2014/main" val="2667932252"/>
                    </a:ext>
                  </a:extLst>
                </a:gridCol>
              </a:tblGrid>
              <a:tr h="594406">
                <a:tc>
                  <a:txBody>
                    <a:bodyPr/>
                    <a:lstStyle/>
                    <a:p>
                      <a:pPr algn="ctr"/>
                      <a:r>
                        <a:rPr kumimoji="1" lang="ja-JP" altLang="en-US" sz="1400" b="0" i="0" dirty="0">
                          <a:solidFill>
                            <a:schemeClr val="bg1"/>
                          </a:solidFill>
                          <a:latin typeface="メイリオ" panose="020B0604030504040204" pitchFamily="50" charset="-128"/>
                          <a:ea typeface="メイリオ" panose="020B0604030504040204" pitchFamily="50" charset="-128"/>
                        </a:rPr>
                        <a:t>大会実施日程</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600" b="0" i="0" dirty="0">
                          <a:solidFill>
                            <a:schemeClr val="accent3"/>
                          </a:solidFill>
                          <a:latin typeface="メイリオ" panose="020B0604030504040204" pitchFamily="50" charset="-128"/>
                          <a:ea typeface="メイリオ" panose="020B0604030504040204" pitchFamily="50" charset="-128"/>
                        </a:rPr>
                        <a:t>2024</a:t>
                      </a:r>
                      <a:r>
                        <a:rPr kumimoji="1" lang="ja-JP" altLang="en-US" sz="1600" b="0" i="0" dirty="0">
                          <a:solidFill>
                            <a:schemeClr val="accent3"/>
                          </a:solidFill>
                          <a:latin typeface="メイリオ" panose="020B0604030504040204" pitchFamily="50" charset="-128"/>
                          <a:ea typeface="メイリオ" panose="020B0604030504040204" pitchFamily="50" charset="-128"/>
                        </a:rPr>
                        <a:t>年</a:t>
                      </a:r>
                      <a:r>
                        <a:rPr kumimoji="1" lang="en-US" altLang="ja-JP" sz="1600" b="0" i="0" dirty="0">
                          <a:solidFill>
                            <a:schemeClr val="accent3"/>
                          </a:solidFill>
                          <a:latin typeface="メイリオ" panose="020B0604030504040204" pitchFamily="50" charset="-128"/>
                          <a:ea typeface="メイリオ" panose="020B0604030504040204" pitchFamily="50" charset="-128"/>
                        </a:rPr>
                        <a:t>1</a:t>
                      </a:r>
                      <a:r>
                        <a:rPr kumimoji="1" lang="ja-JP" altLang="en-US" sz="1600" b="0" i="0" dirty="0">
                          <a:solidFill>
                            <a:schemeClr val="accent3"/>
                          </a:solidFill>
                          <a:latin typeface="メイリオ" panose="020B0604030504040204" pitchFamily="50" charset="-128"/>
                          <a:ea typeface="メイリオ" panose="020B0604030504040204" pitchFamily="50" charset="-128"/>
                        </a:rPr>
                        <a:t>月</a:t>
                      </a:r>
                      <a:r>
                        <a:rPr kumimoji="1" lang="en-US" altLang="ja-JP" sz="1600" b="0" i="0" dirty="0">
                          <a:solidFill>
                            <a:schemeClr val="accent3"/>
                          </a:solidFill>
                          <a:latin typeface="メイリオ" panose="020B0604030504040204" pitchFamily="50" charset="-128"/>
                          <a:ea typeface="メイリオ" panose="020B0604030504040204" pitchFamily="50" charset="-128"/>
                        </a:rPr>
                        <a:t>2</a:t>
                      </a:r>
                      <a:r>
                        <a:rPr kumimoji="1" lang="ja-JP" altLang="en-US" sz="1600" b="0" i="0" dirty="0">
                          <a:solidFill>
                            <a:schemeClr val="accent3"/>
                          </a:solidFill>
                          <a:latin typeface="メイリオ" panose="020B0604030504040204" pitchFamily="50" charset="-128"/>
                          <a:ea typeface="メイリオ" panose="020B0604030504040204" pitchFamily="50" charset="-128"/>
                        </a:rPr>
                        <a:t>日</a:t>
                      </a:r>
                      <a:r>
                        <a:rPr kumimoji="1" lang="en-US" altLang="ja-JP" sz="1600" b="0" i="0" dirty="0">
                          <a:solidFill>
                            <a:schemeClr val="accent3"/>
                          </a:solidFill>
                          <a:latin typeface="メイリオ" panose="020B0604030504040204" pitchFamily="50" charset="-128"/>
                          <a:ea typeface="メイリオ" panose="020B0604030504040204" pitchFamily="50" charset="-128"/>
                        </a:rPr>
                        <a:t>〜1</a:t>
                      </a:r>
                      <a:r>
                        <a:rPr kumimoji="1" lang="ja-JP" altLang="en-US" sz="1600" b="0" i="0" dirty="0">
                          <a:solidFill>
                            <a:schemeClr val="accent3"/>
                          </a:solidFill>
                          <a:latin typeface="メイリオ" panose="020B0604030504040204" pitchFamily="50" charset="-128"/>
                          <a:ea typeface="メイリオ" panose="020B0604030504040204" pitchFamily="50" charset="-128"/>
                        </a:rPr>
                        <a:t>月</a:t>
                      </a:r>
                      <a:r>
                        <a:rPr kumimoji="1" lang="en-US" altLang="ja-JP" sz="1600" b="0" i="0" dirty="0">
                          <a:solidFill>
                            <a:schemeClr val="accent3"/>
                          </a:solidFill>
                          <a:latin typeface="メイリオ" panose="020B0604030504040204" pitchFamily="50" charset="-128"/>
                          <a:ea typeface="メイリオ" panose="020B0604030504040204" pitchFamily="50" charset="-128"/>
                        </a:rPr>
                        <a:t>3</a:t>
                      </a:r>
                      <a:r>
                        <a:rPr kumimoji="1" lang="ja-JP" altLang="en-US" sz="1600" b="0" i="0" dirty="0">
                          <a:solidFill>
                            <a:schemeClr val="accent3"/>
                          </a:solidFill>
                          <a:latin typeface="メイリオ" panose="020B0604030504040204" pitchFamily="50" charset="-128"/>
                          <a:ea typeface="メイリオ" panose="020B0604030504040204" pitchFamily="50" charset="-128"/>
                        </a:rPr>
                        <a:t>日</a:t>
                      </a:r>
                      <a:endParaRPr kumimoji="1" lang="en-US" altLang="ja-JP" sz="1600" b="0" i="0" dirty="0">
                        <a:solidFill>
                          <a:schemeClr val="accent3"/>
                        </a:solidFill>
                        <a:latin typeface="メイリオ" panose="020B0604030504040204" pitchFamily="50" charset="-128"/>
                        <a:ea typeface="メイリオ" panose="020B0604030504040204" pitchFamily="50" charset="-128"/>
                      </a:endParaRPr>
                    </a:p>
                    <a:p>
                      <a:pPr algn="ctr"/>
                      <a:r>
                        <a:rPr kumimoji="1" lang="ja-JP" altLang="en-US" sz="1200" b="0" i="0" dirty="0">
                          <a:solidFill>
                            <a:schemeClr val="accent3"/>
                          </a:solidFill>
                          <a:latin typeface="メイリオ" panose="020B0604030504040204" pitchFamily="50" charset="-128"/>
                          <a:ea typeface="メイリオ" panose="020B0604030504040204" pitchFamily="50" charset="-128"/>
                        </a:rPr>
                        <a:t>午前</a:t>
                      </a:r>
                      <a:r>
                        <a:rPr kumimoji="1" lang="en-US" altLang="ja-JP" sz="1200" b="0" i="0" dirty="0">
                          <a:solidFill>
                            <a:schemeClr val="accent3"/>
                          </a:solidFill>
                          <a:latin typeface="メイリオ" panose="020B0604030504040204" pitchFamily="50" charset="-128"/>
                          <a:ea typeface="メイリオ" panose="020B0604030504040204" pitchFamily="50" charset="-128"/>
                        </a:rPr>
                        <a:t>8</a:t>
                      </a:r>
                      <a:r>
                        <a:rPr kumimoji="1" lang="ja-JP" altLang="en-US" sz="1200" b="0" i="0" dirty="0">
                          <a:solidFill>
                            <a:schemeClr val="accent3"/>
                          </a:solidFill>
                          <a:latin typeface="メイリオ" panose="020B0604030504040204" pitchFamily="50" charset="-128"/>
                          <a:ea typeface="メイリオ" panose="020B0604030504040204" pitchFamily="50" charset="-128"/>
                        </a:rPr>
                        <a:t>時スタート　</a:t>
                      </a:r>
                      <a:r>
                        <a:rPr kumimoji="1" lang="en-US" altLang="ja-JP" sz="1200" b="0" i="0" dirty="0">
                          <a:solidFill>
                            <a:schemeClr val="accent3"/>
                          </a:solidFill>
                          <a:latin typeface="メイリオ" panose="020B0604030504040204" pitchFamily="50" charset="-128"/>
                          <a:ea typeface="メイリオ" panose="020B0604030504040204" pitchFamily="50" charset="-128"/>
                        </a:rPr>
                        <a:t>13</a:t>
                      </a:r>
                      <a:r>
                        <a:rPr kumimoji="1" lang="ja-JP" altLang="en-US" sz="1200" b="0" i="0" dirty="0">
                          <a:solidFill>
                            <a:schemeClr val="accent3"/>
                          </a:solidFill>
                          <a:latin typeface="メイリオ" panose="020B0604030504040204" pitchFamily="50" charset="-128"/>
                          <a:ea typeface="メイリオ" panose="020B0604030504040204" pitchFamily="50" charset="-128"/>
                        </a:rPr>
                        <a:t>時半～</a:t>
                      </a:r>
                      <a:r>
                        <a:rPr kumimoji="1" lang="en-US" altLang="ja-JP" sz="1200" b="0" i="0" dirty="0">
                          <a:solidFill>
                            <a:schemeClr val="accent3"/>
                          </a:solidFill>
                          <a:latin typeface="メイリオ" panose="020B0604030504040204" pitchFamily="50" charset="-128"/>
                          <a:ea typeface="メイリオ" panose="020B0604030504040204" pitchFamily="50" charset="-128"/>
                        </a:rPr>
                        <a:t>14</a:t>
                      </a:r>
                      <a:r>
                        <a:rPr kumimoji="1" lang="ja-JP" altLang="en-US" sz="1200" b="0" i="0" dirty="0">
                          <a:solidFill>
                            <a:schemeClr val="accent3"/>
                          </a:solidFill>
                          <a:latin typeface="メイリオ" panose="020B0604030504040204" pitchFamily="50" charset="-128"/>
                          <a:ea typeface="メイリオ" panose="020B0604030504040204" pitchFamily="50" charset="-128"/>
                        </a:rPr>
                        <a:t>時ゴール予定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812588993"/>
                  </a:ext>
                </a:extLst>
              </a:tr>
              <a:tr h="594406">
                <a:tc>
                  <a:txBody>
                    <a:bodyPr/>
                    <a:lstStyle/>
                    <a:p>
                      <a:pPr algn="ctr"/>
                      <a:r>
                        <a:rPr kumimoji="1" lang="ja-JP" altLang="en-US" sz="1400" b="0" i="0">
                          <a:solidFill>
                            <a:schemeClr val="bg1"/>
                          </a:solidFill>
                          <a:latin typeface="メイリオ" panose="020B0604030504040204" pitchFamily="50" charset="-128"/>
                          <a:ea typeface="メイリオ" panose="020B0604030504040204" pitchFamily="50" charset="-128"/>
                        </a:rPr>
                        <a:t>報道特集リリース日</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600" b="0" i="0" dirty="0">
                          <a:solidFill>
                            <a:schemeClr val="accent3"/>
                          </a:solidFill>
                          <a:latin typeface="メイリオ" panose="020B0604030504040204" pitchFamily="50" charset="-128"/>
                          <a:ea typeface="メイリオ" panose="020B0604030504040204" pitchFamily="50" charset="-128"/>
                        </a:rPr>
                        <a:t>2023</a:t>
                      </a:r>
                      <a:r>
                        <a:rPr kumimoji="1" lang="ja-JP" altLang="en-US" sz="1600" b="0" i="0" dirty="0">
                          <a:solidFill>
                            <a:schemeClr val="accent3"/>
                          </a:solidFill>
                          <a:latin typeface="メイリオ" panose="020B0604030504040204" pitchFamily="50" charset="-128"/>
                          <a:ea typeface="メイリオ" panose="020B0604030504040204" pitchFamily="50" charset="-128"/>
                        </a:rPr>
                        <a:t>年</a:t>
                      </a:r>
                      <a:r>
                        <a:rPr kumimoji="1" lang="en-US" altLang="ja-JP" sz="1600" b="0" i="0" dirty="0">
                          <a:solidFill>
                            <a:schemeClr val="accent3"/>
                          </a:solidFill>
                          <a:latin typeface="メイリオ" panose="020B0604030504040204" pitchFamily="50" charset="-128"/>
                          <a:ea typeface="メイリオ" panose="020B0604030504040204" pitchFamily="50" charset="-128"/>
                        </a:rPr>
                        <a:t>12</a:t>
                      </a:r>
                      <a:r>
                        <a:rPr kumimoji="1" lang="ja-JP" altLang="en-US" sz="1600" b="0" i="0" dirty="0">
                          <a:solidFill>
                            <a:schemeClr val="accent3"/>
                          </a:solidFill>
                          <a:latin typeface="メイリオ" panose="020B0604030504040204" pitchFamily="50" charset="-128"/>
                          <a:ea typeface="メイリオ" panose="020B0604030504040204" pitchFamily="50" charset="-128"/>
                        </a:rPr>
                        <a:t>月中旬予定</a:t>
                      </a:r>
                      <a:endParaRPr kumimoji="1" lang="en-US" altLang="ja-JP" sz="1600" b="0" i="0" dirty="0">
                        <a:solidFill>
                          <a:schemeClr val="accent3"/>
                        </a:solidFill>
                        <a:latin typeface="メイリオ" panose="020B0604030504040204" pitchFamily="50" charset="-128"/>
                        <a:ea typeface="メイリオ" panose="020B0604030504040204" pitchFamily="50" charset="-128"/>
                      </a:endParaRPr>
                    </a:p>
                    <a:p>
                      <a:pPr algn="ctr"/>
                      <a:r>
                        <a:rPr kumimoji="1" lang="en-US" altLang="ja-JP" sz="800" b="0" i="0" dirty="0">
                          <a:solidFill>
                            <a:schemeClr val="accent3"/>
                          </a:solidFill>
                          <a:latin typeface="メイリオ" panose="020B0604030504040204" pitchFamily="50" charset="-128"/>
                          <a:ea typeface="メイリオ" panose="020B0604030504040204" pitchFamily="50" charset="-128"/>
                        </a:rPr>
                        <a:t>※</a:t>
                      </a:r>
                      <a:r>
                        <a:rPr kumimoji="1" lang="ja-JP" altLang="en-US" sz="800" b="0" i="0" dirty="0">
                          <a:solidFill>
                            <a:schemeClr val="accent3"/>
                          </a:solidFill>
                          <a:latin typeface="メイリオ" panose="020B0604030504040204" pitchFamily="50" charset="-128"/>
                          <a:ea typeface="メイリオ" panose="020B0604030504040204" pitchFamily="50" charset="-128"/>
                        </a:rPr>
                        <a:t>日程は変更になる可能性がございます</a:t>
                      </a:r>
                      <a:endParaRPr kumimoji="1" lang="en-US" altLang="ja-JP" sz="800" b="0" i="0" dirty="0">
                        <a:solidFill>
                          <a:schemeClr val="accent3"/>
                        </a:solidFill>
                        <a:latin typeface="メイリオ" panose="020B0604030504040204" pitchFamily="50" charset="-128"/>
                        <a:ea typeface="メイリオ" panose="020B0604030504040204" pitchFamily="50" charset="-128"/>
                      </a:endParaRP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546891490"/>
                  </a:ext>
                </a:extLst>
              </a:tr>
              <a:tr h="594406">
                <a:tc>
                  <a:txBody>
                    <a:bodyPr/>
                    <a:lstStyle/>
                    <a:p>
                      <a:pPr algn="ctr"/>
                      <a:r>
                        <a:rPr kumimoji="1" lang="ja-JP" altLang="en-US" sz="1400" b="0" i="0">
                          <a:solidFill>
                            <a:schemeClr val="bg1"/>
                          </a:solidFill>
                          <a:latin typeface="メイリオ" panose="020B0604030504040204" pitchFamily="50" charset="-128"/>
                          <a:ea typeface="メイリオ" panose="020B0604030504040204" pitchFamily="50" charset="-128"/>
                        </a:rPr>
                        <a:t>報道特集コンテンツ</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600" b="0" i="0" dirty="0">
                          <a:solidFill>
                            <a:schemeClr val="accent3"/>
                          </a:solidFill>
                          <a:latin typeface="メイリオ" panose="020B0604030504040204" pitchFamily="50" charset="-128"/>
                          <a:ea typeface="メイリオ" panose="020B0604030504040204" pitchFamily="50" charset="-128"/>
                        </a:rPr>
                        <a:t>速報・出場校情報、など</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844986400"/>
                  </a:ext>
                </a:extLst>
              </a:tr>
              <a:tr h="647852">
                <a:tc>
                  <a:txBody>
                    <a:bodyPr/>
                    <a:lstStyle/>
                    <a:p>
                      <a:pPr algn="ctr"/>
                      <a:r>
                        <a:rPr kumimoji="1" lang="ja-JP" altLang="en-US" sz="1400" b="0" i="0" dirty="0">
                          <a:solidFill>
                            <a:schemeClr val="bg1"/>
                          </a:solidFill>
                          <a:latin typeface="メイリオ" panose="020B0604030504040204" pitchFamily="50" charset="-128"/>
                          <a:ea typeface="メイリオ" panose="020B0604030504040204" pitchFamily="50" charset="-128"/>
                        </a:rPr>
                        <a:t>デバイス</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tx1">
                        <a:lumMod val="50000"/>
                        <a:lumOff val="50000"/>
                      </a:schemeClr>
                    </a:solidFill>
                  </a:tcPr>
                </a:tc>
                <a:tc>
                  <a:txBody>
                    <a:bodyPr/>
                    <a:lstStyle/>
                    <a:p>
                      <a:pPr algn="ctr"/>
                      <a:r>
                        <a:rPr kumimoji="1" lang="ja-JP" altLang="en-US" sz="1600" b="0" i="0" dirty="0">
                          <a:solidFill>
                            <a:schemeClr val="accent3"/>
                          </a:solidFill>
                          <a:latin typeface="メイリオ" panose="020B0604030504040204" pitchFamily="50" charset="-128"/>
                          <a:ea typeface="メイリオ" panose="020B0604030504040204" pitchFamily="50" charset="-128"/>
                        </a:rPr>
                        <a:t>スポーツナビ</a:t>
                      </a:r>
                      <a:r>
                        <a:rPr kumimoji="1" lang="en" altLang="ja-JP" sz="1600" b="0" i="0" dirty="0">
                          <a:solidFill>
                            <a:schemeClr val="accent3"/>
                          </a:solidFill>
                          <a:latin typeface="メイリオ" panose="020B0604030504040204" pitchFamily="50" charset="-128"/>
                          <a:ea typeface="メイリオ" panose="020B0604030504040204" pitchFamily="50" charset="-128"/>
                        </a:rPr>
                        <a:t>PC / </a:t>
                      </a:r>
                      <a:r>
                        <a:rPr kumimoji="1" lang="ja-JP" altLang="en-US" sz="1600" b="0" i="0" dirty="0">
                          <a:solidFill>
                            <a:schemeClr val="accent3"/>
                          </a:solidFill>
                          <a:latin typeface="メイリオ" panose="020B0604030504040204" pitchFamily="50" charset="-128"/>
                          <a:ea typeface="メイリオ" panose="020B0604030504040204" pitchFamily="50" charset="-128"/>
                        </a:rPr>
                        <a:t>スマートフォン</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1"/>
                    </a:solidFill>
                  </a:tcPr>
                </a:tc>
                <a:extLst>
                  <a:ext uri="{0D108BD9-81ED-4DB2-BD59-A6C34878D82A}">
                    <a16:rowId xmlns:a16="http://schemas.microsoft.com/office/drawing/2014/main" val="691224631"/>
                  </a:ext>
                </a:extLst>
              </a:tr>
            </a:tbl>
          </a:graphicData>
        </a:graphic>
      </p:graphicFrame>
      <p:sp>
        <p:nvSpPr>
          <p:cNvPr id="19" name="角丸四角形 18">
            <a:extLst>
              <a:ext uri="{FF2B5EF4-FFF2-40B4-BE49-F238E27FC236}">
                <a16:creationId xmlns:a16="http://schemas.microsoft.com/office/drawing/2014/main" id="{772634BE-37A5-59FD-560D-6523533E6D0B}"/>
              </a:ext>
            </a:extLst>
          </p:cNvPr>
          <p:cNvSpPr>
            <a:spLocks noChangeAspect="1"/>
          </p:cNvSpPr>
          <p:nvPr/>
        </p:nvSpPr>
        <p:spPr>
          <a:xfrm>
            <a:off x="6095999" y="2788416"/>
            <a:ext cx="5616575" cy="892935"/>
          </a:xfrm>
          <a:prstGeom prst="roundRect">
            <a:avLst>
              <a:gd name="adj" fmla="val 50000"/>
            </a:avLst>
          </a:prstGeom>
          <a:solidFill>
            <a:schemeClr val="accent2"/>
          </a:solidFill>
          <a:ln w="9525">
            <a:noFill/>
          </a:ln>
          <a:effectLst>
            <a:outerShdw dist="381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dirty="0">
                <a:solidFill>
                  <a:schemeClr val="accent6"/>
                </a:solidFill>
                <a:latin typeface="Meiryo" panose="020B0604030504040204" pitchFamily="34" charset="-128"/>
                <a:ea typeface="Meiryo" panose="020B0604030504040204" pitchFamily="34" charset="-128"/>
              </a:rPr>
              <a:t>東京から箱根まで往復</a:t>
            </a:r>
            <a:r>
              <a:rPr kumimoji="1" lang="en-US" altLang="ja-JP" sz="1600" dirty="0">
                <a:solidFill>
                  <a:schemeClr val="accent6"/>
                </a:solidFill>
                <a:latin typeface="Meiryo" panose="020B0604030504040204" pitchFamily="34" charset="-128"/>
                <a:ea typeface="Meiryo" panose="020B0604030504040204" pitchFamily="34" charset="-128"/>
              </a:rPr>
              <a:t>10</a:t>
            </a:r>
            <a:r>
              <a:rPr lang="ja-JP" altLang="en-US" sz="1600" dirty="0">
                <a:solidFill>
                  <a:schemeClr val="accent6"/>
                </a:solidFill>
                <a:latin typeface="Meiryo" panose="020B0604030504040204" pitchFamily="34" charset="-128"/>
                <a:ea typeface="Meiryo" panose="020B0604030504040204" pitchFamily="34" charset="-128"/>
              </a:rPr>
              <a:t>区間で</a:t>
            </a:r>
            <a:endParaRPr lang="en-US" altLang="ja-JP" sz="1600" dirty="0">
              <a:solidFill>
                <a:schemeClr val="accent6"/>
              </a:solidFill>
              <a:latin typeface="Meiryo" panose="020B0604030504040204" pitchFamily="34" charset="-128"/>
              <a:ea typeface="Meiryo" panose="020B0604030504040204" pitchFamily="34" charset="-128"/>
            </a:endParaRPr>
          </a:p>
          <a:p>
            <a:pPr algn="ctr">
              <a:lnSpc>
                <a:spcPct val="120000"/>
              </a:lnSpc>
            </a:pPr>
            <a:r>
              <a:rPr lang="ja-JP" altLang="en-US" sz="1600" dirty="0">
                <a:solidFill>
                  <a:schemeClr val="accent6"/>
                </a:solidFill>
                <a:latin typeface="Meiryo" panose="020B0604030504040204" pitchFamily="34" charset="-128"/>
                <a:ea typeface="Meiryo" panose="020B0604030504040204" pitchFamily="34" charset="-128"/>
              </a:rPr>
              <a:t>ランナーが母校の誇り胸に襷をつなぐ継走</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D6CAA32B-7A92-D2FA-E268-C7E747F4E673}"/>
              </a:ext>
            </a:extLst>
          </p:cNvPr>
          <p:cNvSpPr/>
          <p:nvPr/>
        </p:nvSpPr>
        <p:spPr>
          <a:xfrm>
            <a:off x="2533650" y="2940050"/>
            <a:ext cx="2774950" cy="2667890"/>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EFCA3640-D421-8831-6C8D-7E88CB14D486}"/>
              </a:ext>
            </a:extLst>
          </p:cNvPr>
          <p:cNvSpPr/>
          <p:nvPr/>
        </p:nvSpPr>
        <p:spPr>
          <a:xfrm>
            <a:off x="956036" y="2948938"/>
            <a:ext cx="1504209" cy="2228276"/>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 name="図 3">
            <a:extLst>
              <a:ext uri="{FF2B5EF4-FFF2-40B4-BE49-F238E27FC236}">
                <a16:creationId xmlns:a16="http://schemas.microsoft.com/office/drawing/2014/main" id="{3640B463-0D2C-E999-4FD7-98184833A80F}"/>
              </a:ext>
            </a:extLst>
          </p:cNvPr>
          <p:cNvPicPr>
            <a:picLocks noChangeAspect="1"/>
          </p:cNvPicPr>
          <p:nvPr/>
        </p:nvPicPr>
        <p:blipFill>
          <a:blip r:embed="rId3"/>
          <a:stretch>
            <a:fillRect/>
          </a:stretch>
        </p:blipFill>
        <p:spPr>
          <a:xfrm>
            <a:off x="2527072" y="2972766"/>
            <a:ext cx="2774951" cy="2635173"/>
          </a:xfrm>
          <a:prstGeom prst="rect">
            <a:avLst/>
          </a:prstGeom>
        </p:spPr>
      </p:pic>
      <p:pic>
        <p:nvPicPr>
          <p:cNvPr id="16" name="図 15">
            <a:extLst>
              <a:ext uri="{FF2B5EF4-FFF2-40B4-BE49-F238E27FC236}">
                <a16:creationId xmlns:a16="http://schemas.microsoft.com/office/drawing/2014/main" id="{B327D496-D97B-2740-FEB2-7058901BD987}"/>
              </a:ext>
            </a:extLst>
          </p:cNvPr>
          <p:cNvPicPr>
            <a:picLocks noChangeAspect="1"/>
          </p:cNvPicPr>
          <p:nvPr/>
        </p:nvPicPr>
        <p:blipFill rotWithShape="1">
          <a:blip r:embed="rId4"/>
          <a:srcRect b="25904"/>
          <a:stretch/>
        </p:blipFill>
        <p:spPr>
          <a:xfrm>
            <a:off x="999316" y="2972068"/>
            <a:ext cx="1421541" cy="2152519"/>
          </a:xfrm>
          <a:prstGeom prst="rect">
            <a:avLst/>
          </a:prstGeom>
        </p:spPr>
      </p:pic>
    </p:spTree>
    <p:extLst>
      <p:ext uri="{BB962C8B-B14F-4D97-AF65-F5344CB8AC3E}">
        <p14:creationId xmlns:p14="http://schemas.microsoft.com/office/powerpoint/2010/main" val="4676730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a:extLst>
              <a:ext uri="{FF2B5EF4-FFF2-40B4-BE49-F238E27FC236}">
                <a16:creationId xmlns:a16="http://schemas.microsoft.com/office/drawing/2014/main" id="{C64C9871-A147-F600-1F8E-24555B15FEE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3839" b="3839"/>
          <a:stretch/>
        </p:blipFill>
        <p:spPr/>
      </p:pic>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広告商品概要</a:t>
            </a:r>
            <a:endParaRPr kumimoji="1" lang="ja-JP" altLang="en-US" dirty="0"/>
          </a:p>
        </p:txBody>
      </p:sp>
    </p:spTree>
    <p:extLst>
      <p:ext uri="{BB962C8B-B14F-4D97-AF65-F5344CB8AC3E}">
        <p14:creationId xmlns:p14="http://schemas.microsoft.com/office/powerpoint/2010/main" val="25525325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広告商品一覧</a:t>
            </a:r>
          </a:p>
        </p:txBody>
      </p:sp>
      <p:sp>
        <p:nvSpPr>
          <p:cNvPr id="8" name="テキスト ボックス 7">
            <a:extLst>
              <a:ext uri="{FF2B5EF4-FFF2-40B4-BE49-F238E27FC236}">
                <a16:creationId xmlns:a16="http://schemas.microsoft.com/office/drawing/2014/main" id="{22D71F45-2355-1AFC-ED7C-E192C001C59A}"/>
              </a:ext>
            </a:extLst>
          </p:cNvPr>
          <p:cNvSpPr txBox="1"/>
          <p:nvPr/>
        </p:nvSpPr>
        <p:spPr>
          <a:xfrm>
            <a:off x="499372" y="6121228"/>
            <a:ext cx="11233150" cy="600934"/>
          </a:xfrm>
          <a:prstGeom prst="rect">
            <a:avLst/>
          </a:prstGeom>
          <a:noFill/>
        </p:spPr>
        <p:txBody>
          <a:bodyPr wrap="square" lIns="0" tIns="0" rIns="0" bIns="0" rtlCol="0">
            <a:spAutoFit/>
          </a:bodyPr>
          <a:lstStyle/>
          <a:p>
            <a:pPr>
              <a:lnSpc>
                <a:spcPct val="120000"/>
              </a:lnSpc>
            </a:pPr>
            <a:r>
              <a:rPr lang="en-US" altLang="ja-JP" sz="1100" dirty="0">
                <a:solidFill>
                  <a:schemeClr val="accent3"/>
                </a:solidFill>
                <a:latin typeface="Meiryo" panose="020B0604030504040204" pitchFamily="34" charset="-128"/>
                <a:ea typeface="Meiryo" panose="020B0604030504040204" pitchFamily="34" charset="-128"/>
              </a:rPr>
              <a:t>※</a:t>
            </a:r>
            <a:r>
              <a:rPr lang="ja-JP" altLang="en-US" sz="1100" dirty="0">
                <a:solidFill>
                  <a:schemeClr val="accent3"/>
                </a:solidFill>
                <a:latin typeface="Meiryo" panose="020B0604030504040204" pitchFamily="34" charset="-128"/>
                <a:ea typeface="Meiryo" panose="020B0604030504040204" pitchFamily="34" charset="-128"/>
              </a:rPr>
              <a:t>特集内バナーのみの購入も可能です。ブランドパネルは上記金額に含まれていないため、別途ご購入が必要になります。</a:t>
            </a:r>
            <a:endParaRPr lang="en-US" altLang="ja-JP" sz="1100" dirty="0">
              <a:solidFill>
                <a:schemeClr val="accent3"/>
              </a:solidFill>
              <a:latin typeface="Meiryo" panose="020B0604030504040204" pitchFamily="34" charset="-128"/>
              <a:ea typeface="Meiryo" panose="020B0604030504040204" pitchFamily="34" charset="-128"/>
            </a:endParaRPr>
          </a:p>
          <a:p>
            <a:pPr>
              <a:lnSpc>
                <a:spcPct val="120000"/>
              </a:lnSpc>
            </a:pPr>
            <a:r>
              <a:rPr lang="en-US" altLang="ja-JP" sz="1100" dirty="0">
                <a:solidFill>
                  <a:schemeClr val="accent3"/>
                </a:solidFill>
                <a:latin typeface="Meiryo" panose="020B0604030504040204" pitchFamily="34" charset="-128"/>
                <a:ea typeface="Meiryo" panose="020B0604030504040204" pitchFamily="34" charset="-128"/>
              </a:rPr>
              <a:t>※</a:t>
            </a:r>
            <a:r>
              <a:rPr lang="ja-JP" altLang="en-US" sz="1100" dirty="0">
                <a:solidFill>
                  <a:schemeClr val="accent3"/>
                </a:solidFill>
                <a:latin typeface="Meiryo" panose="020B0604030504040204" pitchFamily="34" charset="-128"/>
                <a:ea typeface="Meiryo" panose="020B0604030504040204" pitchFamily="34" charset="-128"/>
              </a:rPr>
              <a:t>ブランドパネルは既存のオーディエンスカテゴリに加え、ニュース閲覧ターゲティングなども利用可能です。（利用条件あり）</a:t>
            </a:r>
            <a:br>
              <a:rPr lang="en-US" altLang="ja-JP" sz="1100" dirty="0">
                <a:solidFill>
                  <a:schemeClr val="accent3"/>
                </a:solidFill>
                <a:latin typeface="Meiryo" panose="020B0604030504040204" pitchFamily="34" charset="-128"/>
                <a:ea typeface="Meiryo" panose="020B0604030504040204" pitchFamily="34" charset="-128"/>
              </a:rPr>
            </a:br>
            <a:r>
              <a:rPr lang="ja-JP" altLang="en-US" sz="1100" dirty="0">
                <a:solidFill>
                  <a:schemeClr val="accent3"/>
                </a:solidFill>
                <a:latin typeface="Meiryo" panose="020B0604030504040204" pitchFamily="34" charset="-128"/>
                <a:ea typeface="Meiryo" panose="020B0604030504040204" pitchFamily="34" charset="-128"/>
              </a:rPr>
              <a:t>（参考）ニュース閲覧ターゲティング：</a:t>
            </a:r>
            <a:r>
              <a:rPr lang="en-US" altLang="ja-JP" sz="1100" b="0" i="0" u="none" strike="noStrike" dirty="0">
                <a:effectLst/>
                <a:latin typeface="NotoSansJP"/>
                <a:hlinkClick r:id="rId3"/>
              </a:rPr>
              <a:t>https://s.yimg.jp/images/marketing/portal/paper/news_targ_summary.pdf</a:t>
            </a:r>
            <a:endParaRPr lang="en-US" altLang="ja-JP" sz="1100" dirty="0">
              <a:solidFill>
                <a:schemeClr val="accent3"/>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CD15860A-BBA7-CBB0-7E28-2F450D5D6868}"/>
              </a:ext>
            </a:extLst>
          </p:cNvPr>
          <p:cNvSpPr txBox="1"/>
          <p:nvPr/>
        </p:nvSpPr>
        <p:spPr>
          <a:xfrm>
            <a:off x="2766574" y="1821743"/>
            <a:ext cx="3215304" cy="320088"/>
          </a:xfrm>
          <a:prstGeom prst="rect">
            <a:avLst/>
          </a:prstGeom>
          <a:noFill/>
        </p:spPr>
        <p:txBody>
          <a:bodyPr wrap="none" lIns="0" tIns="0" rIns="0" bIns="0" rtlCol="0" anchor="ctr">
            <a:spAutoFit/>
          </a:bodyPr>
          <a:lstStyle/>
          <a:p>
            <a:pPr>
              <a:lnSpc>
                <a:spcPct val="140000"/>
              </a:lnSpc>
            </a:pPr>
            <a:r>
              <a:rPr lang="en-US" altLang="ja-JP" sz="1600" dirty="0">
                <a:solidFill>
                  <a:schemeClr val="accent3"/>
                </a:solidFill>
                <a:latin typeface="メイリオ" panose="020B0604030504040204" pitchFamily="50" charset="-128"/>
                <a:ea typeface="メイリオ" panose="020B0604030504040204" pitchFamily="50" charset="-128"/>
              </a:rPr>
              <a:t>2023/12/21(</a:t>
            </a:r>
            <a:r>
              <a:rPr lang="ja-JP" altLang="en-US" sz="1600" dirty="0">
                <a:solidFill>
                  <a:schemeClr val="accent3"/>
                </a:solidFill>
                <a:latin typeface="メイリオ" panose="020B0604030504040204" pitchFamily="50" charset="-128"/>
                <a:ea typeface="メイリオ" panose="020B0604030504040204" pitchFamily="50" charset="-128"/>
              </a:rPr>
              <a:t>木</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a:t>
            </a:r>
            <a:r>
              <a:rPr lang="en-US" altLang="ja-JP" sz="1600" dirty="0">
                <a:solidFill>
                  <a:schemeClr val="accent3"/>
                </a:solidFill>
                <a:latin typeface="メイリオ" panose="020B0604030504040204" pitchFamily="50" charset="-128"/>
                <a:ea typeface="メイリオ" panose="020B0604030504040204" pitchFamily="50" charset="-128"/>
              </a:rPr>
              <a:t> 2024/1/5(</a:t>
            </a:r>
            <a:r>
              <a:rPr lang="ja-JP" altLang="en-US" sz="1600" dirty="0">
                <a:solidFill>
                  <a:schemeClr val="accent3"/>
                </a:solidFill>
                <a:latin typeface="メイリオ" panose="020B0604030504040204" pitchFamily="50" charset="-128"/>
                <a:ea typeface="メイリオ" panose="020B0604030504040204" pitchFamily="50" charset="-128"/>
              </a:rPr>
              <a:t>金</a:t>
            </a:r>
            <a:r>
              <a:rPr lang="en-US" altLang="ja-JP" sz="1600" dirty="0">
                <a:solidFill>
                  <a:schemeClr val="accent3"/>
                </a:solidFill>
                <a:latin typeface="メイリオ" panose="020B0604030504040204" pitchFamily="50" charset="-128"/>
                <a:ea typeface="メイリオ" panose="020B0604030504040204" pitchFamily="50" charset="-128"/>
              </a:rPr>
              <a:t>)</a:t>
            </a:r>
            <a:endParaRPr lang="ja-JP" altLang="en-US" sz="1600" dirty="0">
              <a:solidFill>
                <a:schemeClr val="accent3"/>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0FEC1A43-7ABE-9CC2-AA49-77FDFCE8A85D}"/>
              </a:ext>
            </a:extLst>
          </p:cNvPr>
          <p:cNvSpPr txBox="1"/>
          <p:nvPr/>
        </p:nvSpPr>
        <p:spPr>
          <a:xfrm>
            <a:off x="499372" y="1753640"/>
            <a:ext cx="1998976" cy="456295"/>
          </a:xfrm>
          <a:prstGeom prst="roundRect">
            <a:avLst>
              <a:gd name="adj" fmla="val 50000"/>
            </a:avLst>
          </a:prstGeom>
          <a:solidFill>
            <a:schemeClr val="accent1"/>
          </a:solidFill>
          <a:ln w="12700">
            <a:solidFill>
              <a:schemeClr val="bg2"/>
            </a:solidFill>
          </a:ln>
        </p:spPr>
        <p:txBody>
          <a:bodyPr wrap="none" lIns="0" tIns="0" rIns="0" bIns="0" rtlCol="0" anchor="ctr">
            <a:noAutofit/>
          </a:bodyPr>
          <a:lstStyle/>
          <a:p>
            <a:pPr algn="ctr">
              <a:lnSpc>
                <a:spcPct val="140000"/>
              </a:lnSpc>
            </a:pPr>
            <a:r>
              <a:rPr lang="ja-JP" altLang="en-US" sz="1600">
                <a:solidFill>
                  <a:schemeClr val="accent3"/>
                </a:solidFill>
                <a:latin typeface="メイリオ" panose="020B0604030504040204" pitchFamily="50" charset="-128"/>
                <a:ea typeface="メイリオ" panose="020B0604030504040204" pitchFamily="50" charset="-128"/>
              </a:rPr>
              <a:t>掲載期間</a:t>
            </a:r>
            <a:endParaRPr lang="ja-JP" altLang="en-US" sz="1600" dirty="0">
              <a:solidFill>
                <a:schemeClr val="accent3"/>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58B25A0E-2FB1-A6F6-379B-6745BECE0C0F}"/>
              </a:ext>
            </a:extLst>
          </p:cNvPr>
          <p:cNvSpPr txBox="1"/>
          <p:nvPr/>
        </p:nvSpPr>
        <p:spPr>
          <a:xfrm>
            <a:off x="9315341" y="1821743"/>
            <a:ext cx="604333" cy="320088"/>
          </a:xfrm>
          <a:prstGeom prst="rect">
            <a:avLst/>
          </a:prstGeom>
          <a:noFill/>
        </p:spPr>
        <p:txBody>
          <a:bodyPr wrap="none" lIns="0" tIns="0" rIns="0" bIns="0" rtlCol="0" anchor="ctr">
            <a:spAutoFit/>
          </a:bodyPr>
          <a:lstStyle/>
          <a:p>
            <a:pPr algn="ctr">
              <a:lnSpc>
                <a:spcPct val="140000"/>
              </a:lnSpc>
            </a:pPr>
            <a:r>
              <a:rPr lang="en-US" altLang="ja-JP" sz="1600" dirty="0">
                <a:solidFill>
                  <a:schemeClr val="accent3"/>
                </a:solidFill>
                <a:latin typeface="メイリオ" panose="020B0604030504040204" pitchFamily="50" charset="-128"/>
                <a:ea typeface="メイリオ" panose="020B0604030504040204" pitchFamily="50" charset="-128"/>
              </a:rPr>
              <a:t>SP/PC</a:t>
            </a:r>
            <a:endParaRPr lang="ja-JP" altLang="en-US" sz="1600" dirty="0">
              <a:solidFill>
                <a:schemeClr val="accent3"/>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3C35C818-216C-F775-3BA8-4A9733969BD4}"/>
              </a:ext>
            </a:extLst>
          </p:cNvPr>
          <p:cNvSpPr txBox="1"/>
          <p:nvPr/>
        </p:nvSpPr>
        <p:spPr>
          <a:xfrm>
            <a:off x="7121360" y="1753640"/>
            <a:ext cx="1998976" cy="456295"/>
          </a:xfrm>
          <a:prstGeom prst="roundRect">
            <a:avLst>
              <a:gd name="adj" fmla="val 50000"/>
            </a:avLst>
          </a:prstGeom>
          <a:solidFill>
            <a:schemeClr val="accent1"/>
          </a:solidFill>
          <a:ln w="12700">
            <a:solidFill>
              <a:schemeClr val="bg2"/>
            </a:solidFill>
          </a:ln>
        </p:spPr>
        <p:txBody>
          <a:bodyPr wrap="none" lIns="0" tIns="0" rIns="0" bIns="0" rtlCol="0" anchor="ctr">
            <a:noAutofit/>
          </a:bodyPr>
          <a:lstStyle/>
          <a:p>
            <a:pPr algn="ctr">
              <a:lnSpc>
                <a:spcPct val="140000"/>
              </a:lnSpc>
            </a:pPr>
            <a:r>
              <a:rPr lang="ja-JP" altLang="en-US" sz="1600">
                <a:solidFill>
                  <a:schemeClr val="accent3"/>
                </a:solidFill>
                <a:latin typeface="メイリオ" panose="020B0604030504040204" pitchFamily="50" charset="-128"/>
                <a:ea typeface="メイリオ" panose="020B0604030504040204" pitchFamily="50" charset="-128"/>
              </a:rPr>
              <a:t>デバイス</a:t>
            </a:r>
            <a:endParaRPr lang="ja-JP" altLang="en-US" sz="1600" dirty="0">
              <a:solidFill>
                <a:schemeClr val="accent3"/>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E7C914B6-482C-E518-1A9C-8B984F993903}"/>
              </a:ext>
            </a:extLst>
          </p:cNvPr>
          <p:cNvSpPr txBox="1"/>
          <p:nvPr/>
        </p:nvSpPr>
        <p:spPr>
          <a:xfrm>
            <a:off x="479425" y="861403"/>
            <a:ext cx="11233149" cy="699422"/>
          </a:xfrm>
          <a:prstGeom prst="rect">
            <a:avLst/>
          </a:prstGeom>
          <a:noFill/>
        </p:spPr>
        <p:txBody>
          <a:bodyPr wrap="square" lIns="0" tIns="0" rIns="0" bIns="0" rtlCol="0">
            <a:spAutoFit/>
          </a:bodyPr>
          <a:lstStyle/>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以下プランをご用意しました</a:t>
            </a:r>
            <a:endParaRPr lang="en-US" altLang="ja-JP" dirty="0">
              <a:solidFill>
                <a:schemeClr val="accent3"/>
              </a:solidFill>
              <a:latin typeface="メイリオ" panose="020B0604030504040204" pitchFamily="50" charset="-128"/>
              <a:ea typeface="メイリオ" panose="020B0604030504040204" pitchFamily="50" charset="-128"/>
            </a:endParaRPr>
          </a:p>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ブランドパネルとセットで出稿すること相乗効果が期待できます</a:t>
            </a:r>
          </a:p>
        </p:txBody>
      </p:sp>
      <p:graphicFrame>
        <p:nvGraphicFramePr>
          <p:cNvPr id="3" name="表 5">
            <a:extLst>
              <a:ext uri="{FF2B5EF4-FFF2-40B4-BE49-F238E27FC236}">
                <a16:creationId xmlns:a16="http://schemas.microsoft.com/office/drawing/2014/main" id="{22C9762E-B7D7-CCFE-DC7A-9247ACB003DD}"/>
              </a:ext>
            </a:extLst>
          </p:cNvPr>
          <p:cNvGraphicFramePr>
            <a:graphicFrameLocks noGrp="1"/>
          </p:cNvGraphicFramePr>
          <p:nvPr>
            <p:extLst>
              <p:ext uri="{D42A27DB-BD31-4B8C-83A1-F6EECF244321}">
                <p14:modId xmlns:p14="http://schemas.microsoft.com/office/powerpoint/2010/main" val="684542781"/>
              </p:ext>
            </p:extLst>
          </p:nvPr>
        </p:nvGraphicFramePr>
        <p:xfrm>
          <a:off x="499372" y="2357546"/>
          <a:ext cx="11233150" cy="3647453"/>
        </p:xfrm>
        <a:graphic>
          <a:graphicData uri="http://schemas.openxmlformats.org/drawingml/2006/table">
            <a:tbl>
              <a:tblPr>
                <a:tableStyleId>{5C22544A-7EE6-4342-B048-85BDC9FD1C3A}</a:tableStyleId>
              </a:tblPr>
              <a:tblGrid>
                <a:gridCol w="2246630">
                  <a:extLst>
                    <a:ext uri="{9D8B030D-6E8A-4147-A177-3AD203B41FA5}">
                      <a16:colId xmlns:a16="http://schemas.microsoft.com/office/drawing/2014/main" val="3921429719"/>
                    </a:ext>
                  </a:extLst>
                </a:gridCol>
                <a:gridCol w="2246630">
                  <a:extLst>
                    <a:ext uri="{9D8B030D-6E8A-4147-A177-3AD203B41FA5}">
                      <a16:colId xmlns:a16="http://schemas.microsoft.com/office/drawing/2014/main" val="2574363877"/>
                    </a:ext>
                  </a:extLst>
                </a:gridCol>
                <a:gridCol w="2246630">
                  <a:extLst>
                    <a:ext uri="{9D8B030D-6E8A-4147-A177-3AD203B41FA5}">
                      <a16:colId xmlns:a16="http://schemas.microsoft.com/office/drawing/2014/main" val="2976331616"/>
                    </a:ext>
                  </a:extLst>
                </a:gridCol>
                <a:gridCol w="2246630">
                  <a:extLst>
                    <a:ext uri="{9D8B030D-6E8A-4147-A177-3AD203B41FA5}">
                      <a16:colId xmlns:a16="http://schemas.microsoft.com/office/drawing/2014/main" val="3152603224"/>
                    </a:ext>
                  </a:extLst>
                </a:gridCol>
                <a:gridCol w="2246630">
                  <a:extLst>
                    <a:ext uri="{9D8B030D-6E8A-4147-A177-3AD203B41FA5}">
                      <a16:colId xmlns:a16="http://schemas.microsoft.com/office/drawing/2014/main" val="1853785932"/>
                    </a:ext>
                  </a:extLst>
                </a:gridCol>
              </a:tblGrid>
              <a:tr h="927517">
                <a:tc rowSpan="2">
                  <a:txBody>
                    <a:bodyPr/>
                    <a:lstStyle/>
                    <a:p>
                      <a:pPr algn="ctr">
                        <a:lnSpc>
                          <a:spcPct val="120000"/>
                        </a:lnSpc>
                      </a:pPr>
                      <a:endParaRPr kumimoji="1" lang="ja-JP" altLang="en-US" sz="1400" dirty="0">
                        <a:solidFill>
                          <a:schemeClr val="accent3"/>
                        </a:solidFill>
                        <a:latin typeface="Meiryo" panose="020B0604030504040204" pitchFamily="34" charset="-128"/>
                        <a:ea typeface="Meiryo" panose="020B0604030504040204" pitchFamily="34" charset="-128"/>
                      </a:endParaRPr>
                    </a:p>
                  </a:txBody>
                  <a:tcPr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bg2"/>
                    </a:solidFill>
                  </a:tcPr>
                </a:tc>
                <a:tc gridSpan="3">
                  <a:txBody>
                    <a:bodyPr/>
                    <a:lstStyle/>
                    <a:p>
                      <a:pPr algn="ctr">
                        <a:lnSpc>
                          <a:spcPct val="120000"/>
                        </a:lnSpc>
                      </a:pPr>
                      <a:r>
                        <a:rPr kumimoji="1" lang="ja-JP" altLang="en-US" sz="1600" dirty="0">
                          <a:solidFill>
                            <a:schemeClr val="accent3"/>
                          </a:solidFill>
                          <a:latin typeface="Meiryo" panose="020B0604030504040204" pitchFamily="34" charset="-128"/>
                          <a:ea typeface="Meiryo" panose="020B0604030504040204" pitchFamily="34" charset="-128"/>
                        </a:rPr>
                        <a:t>報道特集内バナー</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bg2"/>
                    </a:solidFill>
                  </a:tcPr>
                </a:tc>
                <a:tc hMerge="1">
                  <a:txBody>
                    <a:bodyPr/>
                    <a:lstStyle/>
                    <a:p>
                      <a:pPr algn="ctr">
                        <a:lnSpc>
                          <a:spcPct val="120000"/>
                        </a:lnSpc>
                      </a:pPr>
                      <a:endParaRPr kumimoji="1" lang="ja-JP" altLang="en-US" sz="1400">
                        <a:solidFill>
                          <a:schemeClr val="accent3"/>
                        </a:solidFill>
                        <a:latin typeface="Meiryo" panose="020B0604030504040204" pitchFamily="34" charset="-128"/>
                        <a:ea typeface="Meiryo" panose="020B0604030504040204" pitchFamily="34" charset="-128"/>
                      </a:endParaRPr>
                    </a:p>
                  </a:txBody>
                  <a:tcPr anchor="ctr">
                    <a:solidFill>
                      <a:schemeClr val="accent1"/>
                    </a:solidFill>
                  </a:tcPr>
                </a:tc>
                <a:tc hMerge="1">
                  <a:txBody>
                    <a:bodyPr/>
                    <a:lstStyle/>
                    <a:p>
                      <a:pPr algn="ctr">
                        <a:lnSpc>
                          <a:spcPct val="120000"/>
                        </a:lnSpc>
                      </a:pPr>
                      <a:endParaRPr kumimoji="1" lang="ja-JP" altLang="en-US" sz="1400">
                        <a:solidFill>
                          <a:schemeClr val="accent3"/>
                        </a:solidFill>
                        <a:latin typeface="Meiryo" panose="020B0604030504040204" pitchFamily="34" charset="-128"/>
                        <a:ea typeface="Meiryo" panose="020B0604030504040204" pitchFamily="34" charset="-128"/>
                      </a:endParaRPr>
                    </a:p>
                  </a:txBody>
                  <a:tcPr anchor="ctr">
                    <a:solidFill>
                      <a:schemeClr val="accent1"/>
                    </a:solidFill>
                  </a:tcPr>
                </a:tc>
                <a:tc rowSpan="2">
                  <a:txBody>
                    <a:bodyPr/>
                    <a:lstStyle/>
                    <a:p>
                      <a:pPr marL="0" marR="0" indent="0" algn="ctr" defTabSz="914423" rtl="0" eaLnBrk="1" fontAlgn="auto" latinLnBrk="0" hangingPunct="1">
                        <a:lnSpc>
                          <a:spcPct val="120000"/>
                        </a:lnSpc>
                        <a:spcBef>
                          <a:spcPts val="0"/>
                        </a:spcBef>
                        <a:spcAft>
                          <a:spcPts val="0"/>
                        </a:spcAft>
                        <a:buClrTx/>
                        <a:buSzTx/>
                        <a:buFontTx/>
                        <a:buNone/>
                        <a:tabLst/>
                        <a:defRPr/>
                      </a:pPr>
                      <a:r>
                        <a:rPr kumimoji="1" lang="ja-JP" altLang="en-US" sz="1400" dirty="0">
                          <a:solidFill>
                            <a:schemeClr val="accent3"/>
                          </a:solidFill>
                          <a:latin typeface="Meiryo" panose="020B0604030504040204" pitchFamily="34" charset="-128"/>
                          <a:ea typeface="Meiryo" panose="020B0604030504040204" pitchFamily="34" charset="-128"/>
                        </a:rPr>
                        <a:t>ブランドパネル</a:t>
                      </a:r>
                    </a:p>
                    <a:p>
                      <a:pPr marL="0" marR="0" indent="0" algn="ctr" defTabSz="914423" rtl="0" eaLnBrk="1" fontAlgn="auto" latinLnBrk="0" hangingPunct="1">
                        <a:lnSpc>
                          <a:spcPct val="120000"/>
                        </a:lnSpc>
                        <a:spcBef>
                          <a:spcPts val="0"/>
                        </a:spcBef>
                        <a:spcAft>
                          <a:spcPts val="0"/>
                        </a:spcAft>
                        <a:buClrTx/>
                        <a:buSzTx/>
                        <a:buFontTx/>
                        <a:buNone/>
                        <a:tabLst/>
                        <a:defRPr/>
                      </a:pPr>
                      <a:r>
                        <a:rPr kumimoji="1" lang="ja-JP" altLang="en-US" sz="1400" dirty="0">
                          <a:solidFill>
                            <a:schemeClr val="accent3"/>
                          </a:solidFill>
                          <a:latin typeface="Meiryo" panose="020B0604030504040204" pitchFamily="34" charset="-128"/>
                          <a:ea typeface="Meiryo" panose="020B0604030504040204" pitchFamily="34" charset="-128"/>
                        </a:rPr>
                        <a:t>スポーツ好き指定、など</a:t>
                      </a:r>
                      <a:endParaRPr kumimoji="1" lang="en-US" altLang="ja-JP" sz="1400" dirty="0">
                        <a:solidFill>
                          <a:schemeClr val="accent3"/>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2538161423"/>
                  </a:ext>
                </a:extLst>
              </a:tr>
              <a:tr h="415990">
                <a:tc vMerge="1">
                  <a:txBody>
                    <a:bodyPr/>
                    <a:lstStyle/>
                    <a:p>
                      <a:pPr algn="ctr">
                        <a:lnSpc>
                          <a:spcPct val="120000"/>
                        </a:lnSpc>
                      </a:pPr>
                      <a:endParaRPr kumimoji="1" lang="ja-JP" altLang="en-US" sz="1400">
                        <a:solidFill>
                          <a:schemeClr val="accent3"/>
                        </a:solidFill>
                        <a:latin typeface="Meiryo" panose="020B0604030504040204" pitchFamily="34" charset="-128"/>
                        <a:ea typeface="Meiryo" panose="020B0604030504040204" pitchFamily="34" charset="-128"/>
                      </a:endParaRPr>
                    </a:p>
                  </a:txBody>
                  <a:tcPr anchor="ctr">
                    <a:solidFill>
                      <a:schemeClr val="accent1"/>
                    </a:solidFill>
                  </a:tcPr>
                </a:tc>
                <a:tc>
                  <a:txBody>
                    <a:bodyPr/>
                    <a:lstStyle/>
                    <a:p>
                      <a:pPr algn="ctr">
                        <a:lnSpc>
                          <a:spcPct val="120000"/>
                        </a:lnSpc>
                      </a:pPr>
                      <a:r>
                        <a:rPr kumimoji="1" lang="ja-JP" altLang="en-US" sz="1400" dirty="0">
                          <a:solidFill>
                            <a:schemeClr val="accent3"/>
                          </a:solidFill>
                          <a:latin typeface="Meiryo" panose="020B0604030504040204" pitchFamily="34" charset="-128"/>
                          <a:ea typeface="Meiryo" panose="020B0604030504040204" pitchFamily="34" charset="-128"/>
                        </a:rPr>
                        <a:t>掲載タイプ</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ct val="120000"/>
                        </a:lnSpc>
                      </a:pPr>
                      <a:r>
                        <a:rPr kumimoji="1" lang="ja-JP" altLang="en-US" sz="1400">
                          <a:solidFill>
                            <a:schemeClr val="accent3"/>
                          </a:solidFill>
                          <a:latin typeface="Meiryo" panose="020B0604030504040204" pitchFamily="34" charset="-128"/>
                          <a:ea typeface="Meiryo" panose="020B0604030504040204" pitchFamily="34" charset="-128"/>
                        </a:rPr>
                        <a:t>掲載場所</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ct val="120000"/>
                        </a:lnSpc>
                      </a:pPr>
                      <a:r>
                        <a:rPr kumimoji="1" lang="ja-JP" altLang="en-US" sz="1400">
                          <a:solidFill>
                            <a:schemeClr val="accent3"/>
                          </a:solidFill>
                          <a:latin typeface="Meiryo" panose="020B0604030504040204" pitchFamily="34" charset="-128"/>
                          <a:ea typeface="Meiryo" panose="020B0604030504040204" pitchFamily="34" charset="-128"/>
                        </a:rPr>
                        <a:t>料金</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vMerge="1">
                  <a:txBody>
                    <a:bodyPr/>
                    <a:lstStyle/>
                    <a:p>
                      <a:pPr algn="ctr">
                        <a:lnSpc>
                          <a:spcPct val="120000"/>
                        </a:lnSpc>
                      </a:pPr>
                      <a:endParaRPr kumimoji="1" lang="ja-JP" altLang="en-US" sz="1400">
                        <a:solidFill>
                          <a:schemeClr val="accent3"/>
                        </a:solidFill>
                        <a:latin typeface="Meiryo" panose="020B0604030504040204" pitchFamily="34" charset="-128"/>
                        <a:ea typeface="Meiryo" panose="020B0604030504040204" pitchFamily="34" charset="-128"/>
                      </a:endParaRPr>
                    </a:p>
                  </a:txBody>
                  <a:tcPr anchor="ctr">
                    <a:solidFill>
                      <a:schemeClr val="accent1"/>
                    </a:solidFill>
                  </a:tcPr>
                </a:tc>
                <a:extLst>
                  <a:ext uri="{0D108BD9-81ED-4DB2-BD59-A6C34878D82A}">
                    <a16:rowId xmlns:a16="http://schemas.microsoft.com/office/drawing/2014/main" val="3536248719"/>
                  </a:ext>
                </a:extLst>
              </a:tr>
              <a:tr h="1151973">
                <a:tc>
                  <a:txBody>
                    <a:bodyPr/>
                    <a:lstStyle/>
                    <a:p>
                      <a:pPr algn="ctr">
                        <a:lnSpc>
                          <a:spcPct val="120000"/>
                        </a:lnSpc>
                      </a:pPr>
                      <a:r>
                        <a:rPr kumimoji="1" lang="ja-JP" altLang="en-US" sz="1800" b="1" dirty="0">
                          <a:solidFill>
                            <a:schemeClr val="accent3"/>
                          </a:solidFill>
                          <a:latin typeface="Meiryo" panose="020B0604030504040204" pitchFamily="34" charset="-128"/>
                          <a:ea typeface="Meiryo" panose="020B0604030504040204" pitchFamily="34" charset="-128"/>
                        </a:rPr>
                        <a:t>ゴールド</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4"/>
                    </a:solidFill>
                  </a:tcPr>
                </a:tc>
                <a:tc>
                  <a:txBody>
                    <a:bodyPr/>
                    <a:lstStyle/>
                    <a:p>
                      <a:pPr algn="ctr">
                        <a:lnSpc>
                          <a:spcPct val="120000"/>
                        </a:lnSpc>
                      </a:pPr>
                      <a:r>
                        <a:rPr kumimoji="1" lang="en-US" altLang="ja-JP" sz="1400" b="0" dirty="0">
                          <a:solidFill>
                            <a:schemeClr val="accent3"/>
                          </a:solidFill>
                          <a:latin typeface="Meiryo" panose="020B0604030504040204" pitchFamily="34" charset="-128"/>
                          <a:ea typeface="Meiryo" panose="020B0604030504040204" pitchFamily="34" charset="-128"/>
                        </a:rPr>
                        <a:t>1</a:t>
                      </a:r>
                      <a:r>
                        <a:rPr kumimoji="1" lang="ja-JP" altLang="en-US" sz="1400" b="0" dirty="0">
                          <a:solidFill>
                            <a:schemeClr val="accent3"/>
                          </a:solidFill>
                          <a:latin typeface="Meiryo" panose="020B0604030504040204" pitchFamily="34" charset="-128"/>
                          <a:ea typeface="Meiryo" panose="020B0604030504040204" pitchFamily="34" charset="-128"/>
                        </a:rPr>
                        <a:t>社限定</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l">
                        <a:lnSpc>
                          <a:spcPct val="120000"/>
                        </a:lnSpc>
                      </a:pPr>
                      <a:r>
                        <a:rPr kumimoji="1" lang="en-US" altLang="ja-JP" sz="1400" dirty="0">
                          <a:solidFill>
                            <a:schemeClr val="accent3"/>
                          </a:solidFill>
                          <a:latin typeface="Meiryo" panose="020B0604030504040204" pitchFamily="34" charset="-128"/>
                          <a:ea typeface="Meiryo" panose="020B0604030504040204" pitchFamily="34" charset="-128"/>
                        </a:rPr>
                        <a:t>SP</a:t>
                      </a:r>
                      <a:r>
                        <a:rPr kumimoji="1" lang="ja-JP" altLang="en-US" sz="1400" dirty="0">
                          <a:solidFill>
                            <a:schemeClr val="accent3"/>
                          </a:solidFill>
                          <a:latin typeface="Meiryo" panose="020B0604030504040204" pitchFamily="34" charset="-128"/>
                          <a:ea typeface="Meiryo" panose="020B0604030504040204" pitchFamily="34" charset="-128"/>
                        </a:rPr>
                        <a:t>：トップパネル</a:t>
                      </a:r>
                      <a:endParaRPr kumimoji="1" lang="en-US" altLang="ja-JP" sz="1400" dirty="0">
                        <a:solidFill>
                          <a:schemeClr val="accent3"/>
                        </a:solidFill>
                        <a:latin typeface="Meiryo" panose="020B0604030504040204" pitchFamily="34" charset="-128"/>
                        <a:ea typeface="Meiryo" panose="020B0604030504040204" pitchFamily="34" charset="-128"/>
                      </a:endParaRPr>
                    </a:p>
                    <a:p>
                      <a:pPr algn="l">
                        <a:lnSpc>
                          <a:spcPct val="120000"/>
                        </a:lnSpc>
                      </a:pPr>
                      <a:r>
                        <a:rPr kumimoji="1" lang="en-US" altLang="ja-JP" sz="1400" dirty="0">
                          <a:solidFill>
                            <a:schemeClr val="accent3"/>
                          </a:solidFill>
                          <a:latin typeface="Meiryo" panose="020B0604030504040204" pitchFamily="34" charset="-128"/>
                          <a:ea typeface="Meiryo" panose="020B0604030504040204" pitchFamily="34" charset="-128"/>
                        </a:rPr>
                        <a:t>PC</a:t>
                      </a:r>
                      <a:r>
                        <a:rPr kumimoji="1" lang="ja-JP" altLang="en-US" sz="1400" dirty="0">
                          <a:solidFill>
                            <a:schemeClr val="accent3"/>
                          </a:solidFill>
                          <a:latin typeface="Meiryo" panose="020B0604030504040204" pitchFamily="34" charset="-128"/>
                          <a:ea typeface="Meiryo" panose="020B0604030504040204" pitchFamily="34" charset="-128"/>
                        </a:rPr>
                        <a:t>：パノラマ</a:t>
                      </a:r>
                      <a:r>
                        <a:rPr kumimoji="1" lang="en-US" altLang="ja-JP" sz="1400" dirty="0">
                          <a:solidFill>
                            <a:schemeClr val="accent3"/>
                          </a:solidFill>
                          <a:latin typeface="Meiryo" panose="020B0604030504040204" pitchFamily="34" charset="-128"/>
                          <a:ea typeface="Meiryo" panose="020B0604030504040204" pitchFamily="34" charset="-128"/>
                        </a:rPr>
                        <a:t> or</a:t>
                      </a:r>
                    </a:p>
                    <a:p>
                      <a:pPr algn="l">
                        <a:lnSpc>
                          <a:spcPct val="120000"/>
                        </a:lnSpc>
                      </a:pPr>
                      <a:r>
                        <a:rPr kumimoji="1" lang="ja-JP" altLang="en-US" sz="1400" dirty="0">
                          <a:solidFill>
                            <a:schemeClr val="accent3"/>
                          </a:solidFill>
                          <a:latin typeface="Meiryo" panose="020B0604030504040204" pitchFamily="34" charset="-128"/>
                          <a:ea typeface="Meiryo" panose="020B0604030504040204" pitchFamily="34" charset="-128"/>
                        </a:rPr>
                        <a:t>プライムディスプレイ</a:t>
                      </a:r>
                      <a:r>
                        <a:rPr kumimoji="1" lang="en-US" altLang="ja-JP" sz="1400" dirty="0">
                          <a:solidFill>
                            <a:schemeClr val="accent3"/>
                          </a:solidFill>
                          <a:latin typeface="Meiryo" panose="020B0604030504040204" pitchFamily="34" charset="-128"/>
                          <a:ea typeface="Meiryo" panose="020B0604030504040204" pitchFamily="34" charset="-128"/>
                        </a:rPr>
                        <a:t>W</a:t>
                      </a:r>
                      <a:endParaRPr kumimoji="1" lang="ja-JP" altLang="en-US" sz="140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23" rtl="0" eaLnBrk="1" fontAlgn="auto" latinLnBrk="0" hangingPunct="1">
                        <a:lnSpc>
                          <a:spcPct val="120000"/>
                        </a:lnSpc>
                        <a:spcBef>
                          <a:spcPts val="0"/>
                        </a:spcBef>
                        <a:spcAft>
                          <a:spcPts val="0"/>
                        </a:spcAft>
                        <a:buClrTx/>
                        <a:buSzTx/>
                        <a:buFontTx/>
                        <a:buNone/>
                        <a:tabLst/>
                        <a:defRPr/>
                      </a:pPr>
                      <a:r>
                        <a:rPr kumimoji="1" lang="en-US" altLang="ja-JP" sz="1400" dirty="0">
                          <a:solidFill>
                            <a:schemeClr val="accent3"/>
                          </a:solidFill>
                          <a:latin typeface="Meiryo" panose="020B0604030504040204" pitchFamily="34" charset="-128"/>
                          <a:ea typeface="Meiryo" panose="020B0604030504040204" pitchFamily="34" charset="-128"/>
                        </a:rPr>
                        <a:t>1,500</a:t>
                      </a:r>
                      <a:r>
                        <a:rPr kumimoji="1" lang="ja-JP" altLang="en-US" sz="1400" dirty="0">
                          <a:solidFill>
                            <a:schemeClr val="accent3"/>
                          </a:solidFill>
                          <a:latin typeface="Meiryo" panose="020B0604030504040204" pitchFamily="34" charset="-128"/>
                          <a:ea typeface="Meiryo" panose="020B0604030504040204" pitchFamily="34" charset="-128"/>
                        </a:rPr>
                        <a:t>万円</a:t>
                      </a:r>
                      <a:br>
                        <a:rPr kumimoji="1" lang="en-US" altLang="ja-JP" sz="1400" dirty="0">
                          <a:solidFill>
                            <a:schemeClr val="accent3"/>
                          </a:solidFill>
                          <a:latin typeface="Meiryo" panose="020B0604030504040204" pitchFamily="34" charset="-128"/>
                          <a:ea typeface="Meiryo" panose="020B0604030504040204" pitchFamily="34" charset="-128"/>
                        </a:rPr>
                      </a:br>
                      <a:r>
                        <a:rPr kumimoji="1" lang="ja-JP" altLang="en-US" sz="1400" dirty="0">
                          <a:solidFill>
                            <a:schemeClr val="accent3"/>
                          </a:solidFill>
                          <a:latin typeface="Meiryo" panose="020B0604030504040204" pitchFamily="34" charset="-128"/>
                          <a:ea typeface="Meiryo" panose="020B0604030504040204" pitchFamily="34" charset="-128"/>
                        </a:rPr>
                        <a:t>想定</a:t>
                      </a:r>
                      <a:r>
                        <a:rPr kumimoji="1" lang="en-US" altLang="ja-JP" sz="1400" dirty="0">
                          <a:solidFill>
                            <a:schemeClr val="accent3"/>
                          </a:solidFill>
                          <a:latin typeface="Meiryo" panose="020B0604030504040204" pitchFamily="34" charset="-128"/>
                          <a:ea typeface="Meiryo" panose="020B0604030504040204" pitchFamily="34" charset="-128"/>
                        </a:rPr>
                        <a:t>3,600</a:t>
                      </a:r>
                      <a:r>
                        <a:rPr kumimoji="1" lang="ja-JP" altLang="en-US" sz="1400" dirty="0">
                          <a:solidFill>
                            <a:schemeClr val="accent3"/>
                          </a:solidFill>
                          <a:latin typeface="Meiryo" panose="020B0604030504040204" pitchFamily="34" charset="-128"/>
                          <a:ea typeface="Meiryo" panose="020B0604030504040204" pitchFamily="34" charset="-128"/>
                        </a:rPr>
                        <a:t>万</a:t>
                      </a:r>
                      <a:r>
                        <a:rPr kumimoji="1" lang="en-US" altLang="ja-JP" sz="1400" dirty="0">
                          <a:solidFill>
                            <a:schemeClr val="accent3"/>
                          </a:solidFill>
                          <a:latin typeface="Meiryo" panose="020B0604030504040204" pitchFamily="34" charset="-128"/>
                          <a:ea typeface="Meiryo" panose="020B0604030504040204" pitchFamily="34" charset="-128"/>
                        </a:rPr>
                        <a:t>PV</a:t>
                      </a:r>
                      <a:endParaRPr kumimoji="1" lang="ja-JP" altLang="en-US" sz="1400" dirty="0">
                        <a:solidFill>
                          <a:schemeClr val="accent3"/>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ctr">
                        <a:lnSpc>
                          <a:spcPct val="120000"/>
                        </a:lnSpc>
                      </a:pPr>
                      <a:r>
                        <a:rPr kumimoji="1" lang="ja-JP" altLang="en-US" sz="1400">
                          <a:solidFill>
                            <a:schemeClr val="accent3"/>
                          </a:solidFill>
                          <a:latin typeface="Meiryo" panose="020B0604030504040204" pitchFamily="34" charset="-128"/>
                          <a:ea typeface="Meiryo" panose="020B0604030504040204" pitchFamily="34" charset="-128"/>
                        </a:rPr>
                        <a:t>〇</a:t>
                      </a:r>
                      <a:endParaRPr kumimoji="1" lang="en-US" altLang="ja-JP" sz="1400" dirty="0">
                        <a:solidFill>
                          <a:schemeClr val="accent3"/>
                        </a:solidFill>
                        <a:latin typeface="Meiryo" panose="020B0604030504040204" pitchFamily="34" charset="-128"/>
                        <a:ea typeface="Meiryo" panose="020B0604030504040204" pitchFamily="34" charset="-128"/>
                      </a:endParaRPr>
                    </a:p>
                    <a:p>
                      <a:pPr algn="ctr">
                        <a:lnSpc>
                          <a:spcPct val="120000"/>
                        </a:lnSpc>
                      </a:pPr>
                      <a:r>
                        <a:rPr kumimoji="1" lang="ja-JP" altLang="en-US" sz="1400">
                          <a:solidFill>
                            <a:schemeClr val="accent3"/>
                          </a:solidFill>
                          <a:latin typeface="Meiryo" panose="020B0604030504040204" pitchFamily="34" charset="-128"/>
                          <a:ea typeface="Meiryo" panose="020B0604030504040204" pitchFamily="34" charset="-128"/>
                        </a:rPr>
                        <a:t>（オプション）</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22476355"/>
                  </a:ext>
                </a:extLst>
              </a:tr>
              <a:tr h="1151973">
                <a:tc>
                  <a:txBody>
                    <a:bodyPr/>
                    <a:lstStyle/>
                    <a:p>
                      <a:pPr algn="ctr">
                        <a:lnSpc>
                          <a:spcPct val="120000"/>
                        </a:lnSpc>
                      </a:pPr>
                      <a:r>
                        <a:rPr kumimoji="1" lang="ja-JP" altLang="en-US" sz="1800" b="1" dirty="0">
                          <a:solidFill>
                            <a:schemeClr val="bg1"/>
                          </a:solidFill>
                          <a:latin typeface="Meiryo" panose="020B0604030504040204" pitchFamily="34" charset="-128"/>
                          <a:ea typeface="Meiryo" panose="020B0604030504040204" pitchFamily="34" charset="-128"/>
                        </a:rPr>
                        <a:t>シルバー</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3"/>
                    </a:solidFill>
                  </a:tcPr>
                </a:tc>
                <a:tc>
                  <a:txBody>
                    <a:bodyPr/>
                    <a:lstStyle/>
                    <a:p>
                      <a:pPr marL="0" marR="0" lvl="0" indent="0" algn="ctr" defTabSz="914423" rtl="0" eaLnBrk="1" fontAlgn="auto" latinLnBrk="0" hangingPunct="1">
                        <a:lnSpc>
                          <a:spcPct val="120000"/>
                        </a:lnSpc>
                        <a:spcBef>
                          <a:spcPts val="0"/>
                        </a:spcBef>
                        <a:spcAft>
                          <a:spcPts val="0"/>
                        </a:spcAft>
                        <a:buClrTx/>
                        <a:buSzTx/>
                        <a:buFontTx/>
                        <a:buNone/>
                        <a:tabLst/>
                        <a:defRPr/>
                      </a:pPr>
                      <a:r>
                        <a:rPr kumimoji="1" lang="ja-JP" altLang="en-US" sz="1400" b="0" dirty="0">
                          <a:solidFill>
                            <a:schemeClr val="accent3"/>
                          </a:solidFill>
                          <a:latin typeface="Meiryo" panose="020B0604030504040204" pitchFamily="34" charset="-128"/>
                          <a:ea typeface="Meiryo" panose="020B0604030504040204" pitchFamily="34" charset="-128"/>
                        </a:rPr>
                        <a:t>枠売り</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solidFill>
                  </a:tcPr>
                </a:tc>
                <a:tc>
                  <a:txBody>
                    <a:bodyPr/>
                    <a:lstStyle/>
                    <a:p>
                      <a:pPr algn="l">
                        <a:lnSpc>
                          <a:spcPct val="120000"/>
                        </a:lnSpc>
                      </a:pPr>
                      <a:r>
                        <a:rPr kumimoji="1" lang="en-US" altLang="ja-JP" sz="1400" dirty="0">
                          <a:solidFill>
                            <a:schemeClr val="accent3"/>
                          </a:solidFill>
                          <a:latin typeface="Meiryo" panose="020B0604030504040204" pitchFamily="34" charset="-128"/>
                          <a:ea typeface="Meiryo" panose="020B0604030504040204" pitchFamily="34" charset="-128"/>
                        </a:rPr>
                        <a:t>SP</a:t>
                      </a:r>
                      <a:r>
                        <a:rPr kumimoji="1" lang="ja-JP" altLang="en-US" sz="1400" dirty="0">
                          <a:solidFill>
                            <a:schemeClr val="accent3"/>
                          </a:solidFill>
                          <a:latin typeface="Meiryo" panose="020B0604030504040204" pitchFamily="34" charset="-128"/>
                          <a:ea typeface="Meiryo" panose="020B0604030504040204" pitchFamily="34" charset="-128"/>
                        </a:rPr>
                        <a:t>：トップパネル</a:t>
                      </a:r>
                      <a:endParaRPr kumimoji="1" lang="en-US" altLang="ja-JP" sz="1400" dirty="0">
                        <a:solidFill>
                          <a:schemeClr val="accent3"/>
                        </a:solidFill>
                        <a:latin typeface="Meiryo" panose="020B0604030504040204" pitchFamily="34" charset="-128"/>
                        <a:ea typeface="Meiryo" panose="020B0604030504040204" pitchFamily="34" charset="-128"/>
                      </a:endParaRPr>
                    </a:p>
                    <a:p>
                      <a:pPr algn="l">
                        <a:lnSpc>
                          <a:spcPct val="120000"/>
                        </a:lnSpc>
                      </a:pPr>
                      <a:r>
                        <a:rPr kumimoji="1" lang="en-US" altLang="ja-JP" sz="1400" dirty="0">
                          <a:solidFill>
                            <a:schemeClr val="accent3"/>
                          </a:solidFill>
                          <a:latin typeface="Meiryo" panose="020B0604030504040204" pitchFamily="34" charset="-128"/>
                          <a:ea typeface="Meiryo" panose="020B0604030504040204" pitchFamily="34" charset="-128"/>
                        </a:rPr>
                        <a:t>PC</a:t>
                      </a:r>
                      <a:r>
                        <a:rPr kumimoji="1" lang="ja-JP" altLang="en-US" sz="1400" dirty="0">
                          <a:solidFill>
                            <a:schemeClr val="accent3"/>
                          </a:solidFill>
                          <a:latin typeface="Meiryo" panose="020B0604030504040204" pitchFamily="34" charset="-128"/>
                          <a:ea typeface="Meiryo" panose="020B0604030504040204" pitchFamily="34" charset="-128"/>
                        </a:rPr>
                        <a:t>：パノラマ</a:t>
                      </a:r>
                      <a:r>
                        <a:rPr kumimoji="1" lang="en-US" altLang="ja-JP" sz="1400" dirty="0">
                          <a:solidFill>
                            <a:schemeClr val="accent3"/>
                          </a:solidFill>
                          <a:latin typeface="Meiryo" panose="020B0604030504040204" pitchFamily="34" charset="-128"/>
                          <a:ea typeface="Meiryo" panose="020B0604030504040204" pitchFamily="34" charset="-128"/>
                        </a:rPr>
                        <a:t> or</a:t>
                      </a:r>
                    </a:p>
                    <a:p>
                      <a:pPr algn="l">
                        <a:lnSpc>
                          <a:spcPct val="120000"/>
                        </a:lnSpc>
                      </a:pPr>
                      <a:r>
                        <a:rPr kumimoji="1" lang="ja-JP" altLang="en-US" sz="1400" dirty="0">
                          <a:solidFill>
                            <a:schemeClr val="accent3"/>
                          </a:solidFill>
                          <a:latin typeface="Meiryo" panose="020B0604030504040204" pitchFamily="34" charset="-128"/>
                          <a:ea typeface="Meiryo" panose="020B0604030504040204" pitchFamily="34" charset="-128"/>
                        </a:rPr>
                        <a:t>プライムディスプレイ</a:t>
                      </a:r>
                      <a:r>
                        <a:rPr kumimoji="1" lang="en-US" altLang="ja-JP" sz="1400" dirty="0">
                          <a:solidFill>
                            <a:schemeClr val="accent3"/>
                          </a:solidFill>
                          <a:latin typeface="Meiryo" panose="020B0604030504040204" pitchFamily="34" charset="-128"/>
                          <a:ea typeface="Meiryo" panose="020B0604030504040204" pitchFamily="34" charset="-128"/>
                        </a:rPr>
                        <a:t>W</a:t>
                      </a:r>
                      <a:endParaRPr kumimoji="1" lang="ja-JP" altLang="en-US" sz="140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solidFill>
                  </a:tcPr>
                </a:tc>
                <a:tc>
                  <a:txBody>
                    <a:bodyPr/>
                    <a:lstStyle/>
                    <a:p>
                      <a:pPr marL="0" marR="0" lvl="0" indent="0" algn="ctr" defTabSz="914423" rtl="0" eaLnBrk="1" fontAlgn="auto" latinLnBrk="0" hangingPunct="1">
                        <a:lnSpc>
                          <a:spcPct val="120000"/>
                        </a:lnSpc>
                        <a:spcBef>
                          <a:spcPts val="0"/>
                        </a:spcBef>
                        <a:spcAft>
                          <a:spcPts val="0"/>
                        </a:spcAft>
                        <a:buClrTx/>
                        <a:buSzTx/>
                        <a:buFontTx/>
                        <a:buNone/>
                        <a:tabLst/>
                        <a:defRPr/>
                      </a:pPr>
                      <a:r>
                        <a:rPr kumimoji="1" lang="en-US" altLang="ja-JP" sz="1400" dirty="0">
                          <a:solidFill>
                            <a:schemeClr val="accent3"/>
                          </a:solidFill>
                          <a:latin typeface="Meiryo" panose="020B0604030504040204" pitchFamily="34" charset="-128"/>
                          <a:ea typeface="Meiryo" panose="020B0604030504040204" pitchFamily="34" charset="-128"/>
                        </a:rPr>
                        <a:t>250</a:t>
                      </a:r>
                      <a:r>
                        <a:rPr kumimoji="1" lang="ja-JP" altLang="en-US" sz="1400" dirty="0">
                          <a:solidFill>
                            <a:schemeClr val="accent3"/>
                          </a:solidFill>
                          <a:latin typeface="Meiryo" panose="020B0604030504040204" pitchFamily="34" charset="-128"/>
                          <a:ea typeface="Meiryo" panose="020B0604030504040204" pitchFamily="34" charset="-128"/>
                        </a:rPr>
                        <a:t>万円</a:t>
                      </a:r>
                      <a:r>
                        <a:rPr kumimoji="1" lang="en-US" altLang="ja-JP" sz="1400" dirty="0">
                          <a:solidFill>
                            <a:schemeClr val="accent3"/>
                          </a:solidFill>
                          <a:latin typeface="Meiryo" panose="020B0604030504040204" pitchFamily="34" charset="-128"/>
                          <a:ea typeface="Meiryo" panose="020B0604030504040204" pitchFamily="34" charset="-128"/>
                        </a:rPr>
                        <a:t>/</a:t>
                      </a:r>
                      <a:r>
                        <a:rPr kumimoji="1" lang="ja-JP" altLang="en-US" sz="1400" dirty="0">
                          <a:solidFill>
                            <a:schemeClr val="accent3"/>
                          </a:solidFill>
                          <a:latin typeface="Meiryo" panose="020B0604030504040204" pitchFamily="34" charset="-128"/>
                          <a:ea typeface="Meiryo" panose="020B0604030504040204" pitchFamily="34" charset="-128"/>
                        </a:rPr>
                        <a:t>枠</a:t>
                      </a:r>
                    </a:p>
                    <a:p>
                      <a:pPr marL="0" marR="0" lvl="0" indent="0" algn="ctr" defTabSz="914423" rtl="0" eaLnBrk="1" fontAlgn="auto" latinLnBrk="0" hangingPunct="1">
                        <a:lnSpc>
                          <a:spcPct val="120000"/>
                        </a:lnSpc>
                        <a:spcBef>
                          <a:spcPts val="0"/>
                        </a:spcBef>
                        <a:spcAft>
                          <a:spcPts val="0"/>
                        </a:spcAft>
                        <a:buClrTx/>
                        <a:buSzTx/>
                        <a:buFontTx/>
                        <a:buNone/>
                        <a:tabLst/>
                        <a:defRPr/>
                      </a:pPr>
                      <a:r>
                        <a:rPr kumimoji="1" lang="ja-JP" altLang="en-US" sz="1400" dirty="0">
                          <a:solidFill>
                            <a:schemeClr val="accent3"/>
                          </a:solidFill>
                          <a:latin typeface="Meiryo" panose="020B0604030504040204" pitchFamily="34" charset="-128"/>
                          <a:ea typeface="Meiryo" panose="020B0604030504040204" pitchFamily="34" charset="-128"/>
                        </a:rPr>
                        <a:t>想定</a:t>
                      </a:r>
                      <a:r>
                        <a:rPr kumimoji="1" lang="en-US" altLang="ja-JP" sz="1400" dirty="0">
                          <a:solidFill>
                            <a:schemeClr val="accent3"/>
                          </a:solidFill>
                          <a:latin typeface="Meiryo" panose="020B0604030504040204" pitchFamily="34" charset="-128"/>
                          <a:ea typeface="Meiryo" panose="020B0604030504040204" pitchFamily="34" charset="-128"/>
                        </a:rPr>
                        <a:t>600</a:t>
                      </a:r>
                      <a:r>
                        <a:rPr kumimoji="1" lang="ja-JP" altLang="en-US" sz="1400" dirty="0">
                          <a:solidFill>
                            <a:schemeClr val="accent3"/>
                          </a:solidFill>
                          <a:latin typeface="Meiryo" panose="020B0604030504040204" pitchFamily="34" charset="-128"/>
                          <a:ea typeface="Meiryo" panose="020B0604030504040204" pitchFamily="34" charset="-128"/>
                        </a:rPr>
                        <a:t>万</a:t>
                      </a:r>
                      <a:r>
                        <a:rPr kumimoji="1" lang="en" altLang="ja-JP" sz="1400" dirty="0">
                          <a:solidFill>
                            <a:schemeClr val="accent3"/>
                          </a:solidFill>
                          <a:latin typeface="Meiryo" panose="020B0604030504040204" pitchFamily="34" charset="-128"/>
                          <a:ea typeface="Meiryo" panose="020B0604030504040204" pitchFamily="34" charset="-128"/>
                        </a:rPr>
                        <a:t>PV</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solidFill>
                  </a:tcPr>
                </a:tc>
                <a:tc>
                  <a:txBody>
                    <a:bodyPr/>
                    <a:lstStyle/>
                    <a:p>
                      <a:pPr algn="ctr">
                        <a:lnSpc>
                          <a:spcPct val="120000"/>
                        </a:lnSpc>
                      </a:pPr>
                      <a:r>
                        <a:rPr kumimoji="1" lang="ja-JP" altLang="en-US" sz="1400" dirty="0">
                          <a:solidFill>
                            <a:schemeClr val="accent3"/>
                          </a:solidFill>
                          <a:latin typeface="Meiryo" panose="020B0604030504040204" pitchFamily="34" charset="-128"/>
                          <a:ea typeface="Meiryo" panose="020B0604030504040204" pitchFamily="34" charset="-128"/>
                        </a:rPr>
                        <a:t>〇</a:t>
                      </a:r>
                      <a:endParaRPr kumimoji="1" lang="en-US" altLang="ja-JP" sz="1400" dirty="0">
                        <a:solidFill>
                          <a:schemeClr val="accent3"/>
                        </a:solidFill>
                        <a:latin typeface="Meiryo" panose="020B0604030504040204" pitchFamily="34" charset="-128"/>
                        <a:ea typeface="Meiryo" panose="020B0604030504040204" pitchFamily="34" charset="-128"/>
                      </a:endParaRPr>
                    </a:p>
                    <a:p>
                      <a:pPr algn="ctr">
                        <a:lnSpc>
                          <a:spcPct val="120000"/>
                        </a:lnSpc>
                      </a:pPr>
                      <a:r>
                        <a:rPr kumimoji="1" lang="ja-JP" altLang="en-US" sz="1400" dirty="0">
                          <a:solidFill>
                            <a:schemeClr val="accent3"/>
                          </a:solidFill>
                          <a:latin typeface="Meiryo" panose="020B0604030504040204" pitchFamily="34" charset="-128"/>
                          <a:ea typeface="Meiryo" panose="020B0604030504040204" pitchFamily="34" charset="-128"/>
                        </a:rPr>
                        <a:t>（オプション）</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1"/>
                    </a:solidFill>
                  </a:tcPr>
                </a:tc>
                <a:extLst>
                  <a:ext uri="{0D108BD9-81ED-4DB2-BD59-A6C34878D82A}">
                    <a16:rowId xmlns:a16="http://schemas.microsoft.com/office/drawing/2014/main" val="166499777"/>
                  </a:ext>
                </a:extLst>
              </a:tr>
            </a:tbl>
          </a:graphicData>
        </a:graphic>
      </p:graphicFrame>
    </p:spTree>
    <p:extLst>
      <p:ext uri="{BB962C8B-B14F-4D97-AF65-F5344CB8AC3E}">
        <p14:creationId xmlns:p14="http://schemas.microsoft.com/office/powerpoint/2010/main" val="34641476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特集内バナー　ゴールドプラン　（スペシャル商品</a:t>
            </a:r>
            <a:r>
              <a:rPr lang="en-US" altLang="ja-JP" dirty="0"/>
              <a:t>/ </a:t>
            </a:r>
            <a:r>
              <a:rPr lang="ja-JP" altLang="en-US" dirty="0"/>
              <a:t>事前提案可否判断必須商品）</a:t>
            </a:r>
          </a:p>
        </p:txBody>
      </p:sp>
      <p:sp>
        <p:nvSpPr>
          <p:cNvPr id="45" name="テキスト ボックス 44">
            <a:extLst>
              <a:ext uri="{FF2B5EF4-FFF2-40B4-BE49-F238E27FC236}">
                <a16:creationId xmlns:a16="http://schemas.microsoft.com/office/drawing/2014/main" id="{339568E6-3FCA-2D19-A278-4FBBABEE99D9}"/>
              </a:ext>
            </a:extLst>
          </p:cNvPr>
          <p:cNvSpPr txBox="1"/>
          <p:nvPr/>
        </p:nvSpPr>
        <p:spPr>
          <a:xfrm>
            <a:off x="3730008" y="1192693"/>
            <a:ext cx="2520280" cy="338554"/>
          </a:xfrm>
          <a:prstGeom prst="rect">
            <a:avLst/>
          </a:prstGeom>
          <a:noFill/>
        </p:spPr>
        <p:txBody>
          <a:bodyPr wrap="square" rtlCol="0">
            <a:spAutoFit/>
          </a:bodyPr>
          <a:lstStyle/>
          <a:p>
            <a:pPr algn="l"/>
            <a:r>
              <a:rPr kumimoji="1" lang="ja-JP" altLang="en-US" sz="1600" b="1" dirty="0">
                <a:solidFill>
                  <a:schemeClr val="accent3"/>
                </a:solidFill>
                <a:latin typeface="メイリオ" panose="020B0604030504040204" pitchFamily="50" charset="-128"/>
                <a:ea typeface="メイリオ" panose="020B0604030504040204" pitchFamily="50" charset="-128"/>
              </a:rPr>
              <a:t>掲載期間</a:t>
            </a:r>
          </a:p>
        </p:txBody>
      </p:sp>
      <p:sp>
        <p:nvSpPr>
          <p:cNvPr id="47" name="テキスト ボックス 46">
            <a:extLst>
              <a:ext uri="{FF2B5EF4-FFF2-40B4-BE49-F238E27FC236}">
                <a16:creationId xmlns:a16="http://schemas.microsoft.com/office/drawing/2014/main" id="{E46E2184-2516-FAC5-AF60-8A5E5B9CFBE9}"/>
              </a:ext>
            </a:extLst>
          </p:cNvPr>
          <p:cNvSpPr txBox="1"/>
          <p:nvPr/>
        </p:nvSpPr>
        <p:spPr>
          <a:xfrm>
            <a:off x="3730008" y="1899637"/>
            <a:ext cx="1510818" cy="338549"/>
          </a:xfrm>
          <a:prstGeom prst="rect">
            <a:avLst/>
          </a:prstGeom>
          <a:noFill/>
        </p:spPr>
        <p:txBody>
          <a:bodyPr wrap="square" rtlCol="0">
            <a:spAutoFit/>
          </a:bodyPr>
          <a:lstStyle/>
          <a:p>
            <a:pPr algn="l"/>
            <a:r>
              <a:rPr kumimoji="1" lang="ja-JP" altLang="en-US" sz="1600" b="1" dirty="0">
                <a:solidFill>
                  <a:schemeClr val="accent3"/>
                </a:solidFill>
                <a:latin typeface="メイリオ" panose="020B0604030504040204" pitchFamily="50" charset="-128"/>
                <a:ea typeface="メイリオ" panose="020B0604030504040204" pitchFamily="50" charset="-128"/>
              </a:rPr>
              <a:t>掲載場所</a:t>
            </a:r>
          </a:p>
        </p:txBody>
      </p:sp>
      <p:sp>
        <p:nvSpPr>
          <p:cNvPr id="48" name="テキスト ボックス 47">
            <a:extLst>
              <a:ext uri="{FF2B5EF4-FFF2-40B4-BE49-F238E27FC236}">
                <a16:creationId xmlns:a16="http://schemas.microsoft.com/office/drawing/2014/main" id="{0BD4F697-A7C0-D30C-7EA3-EA2134474E7A}"/>
              </a:ext>
            </a:extLst>
          </p:cNvPr>
          <p:cNvSpPr txBox="1"/>
          <p:nvPr/>
        </p:nvSpPr>
        <p:spPr>
          <a:xfrm>
            <a:off x="5242175" y="1829734"/>
            <a:ext cx="7013431" cy="830997"/>
          </a:xfrm>
          <a:prstGeom prst="rect">
            <a:avLst/>
          </a:prstGeom>
          <a:noFill/>
        </p:spPr>
        <p:txBody>
          <a:bodyPr wrap="square" rtlCol="0">
            <a:spAutoFit/>
          </a:bodyPr>
          <a:lstStyle/>
          <a:p>
            <a:pPr algn="l"/>
            <a:r>
              <a:rPr lang="ja-JP" altLang="en-US" sz="1600" b="1" dirty="0">
                <a:solidFill>
                  <a:schemeClr val="accent3"/>
                </a:solidFill>
                <a:latin typeface="メイリオ" panose="020B0604030504040204" pitchFamily="50" charset="-128"/>
                <a:ea typeface="メイリオ" panose="020B0604030504040204" pitchFamily="50" charset="-128"/>
              </a:rPr>
              <a:t>東京箱根往復大学駅伝競走特集ページ</a:t>
            </a:r>
          </a:p>
          <a:p>
            <a:pPr algn="l"/>
            <a:r>
              <a:rPr lang="en-US" altLang="ja-JP" sz="1600" b="1" dirty="0">
                <a:solidFill>
                  <a:schemeClr val="accent3"/>
                </a:solidFill>
                <a:latin typeface="メイリオ" panose="020B0604030504040204" pitchFamily="50" charset="-128"/>
                <a:ea typeface="メイリオ" panose="020B0604030504040204" pitchFamily="50" charset="-128"/>
              </a:rPr>
              <a:t>- SP  </a:t>
            </a:r>
            <a:r>
              <a:rPr lang="ja-JP" altLang="en-US" sz="1600" b="1" dirty="0">
                <a:solidFill>
                  <a:schemeClr val="accent3"/>
                </a:solidFill>
                <a:latin typeface="メイリオ" panose="020B0604030504040204" pitchFamily="50" charset="-128"/>
                <a:ea typeface="メイリオ" panose="020B0604030504040204" pitchFamily="50" charset="-128"/>
              </a:rPr>
              <a:t>トップパネル（静止画</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動画 </a:t>
            </a:r>
            <a:r>
              <a:rPr lang="en-US" altLang="ja-JP" sz="1600" b="1" dirty="0">
                <a:solidFill>
                  <a:schemeClr val="accent3"/>
                </a:solidFill>
                <a:latin typeface="メイリオ" panose="020B0604030504040204" pitchFamily="50" charset="-128"/>
                <a:ea typeface="メイリオ" panose="020B0604030504040204" pitchFamily="50" charset="-128"/>
              </a:rPr>
              <a:t>16:9</a:t>
            </a:r>
            <a:r>
              <a:rPr lang="ja-JP" altLang="en-US" sz="1600" b="1" dirty="0">
                <a:solidFill>
                  <a:schemeClr val="accent3"/>
                </a:solidFill>
                <a:latin typeface="メイリオ" panose="020B0604030504040204" pitchFamily="50" charset="-128"/>
                <a:ea typeface="メイリオ" panose="020B0604030504040204" pitchFamily="50" charset="-128"/>
              </a:rPr>
              <a:t>）</a:t>
            </a:r>
            <a:endParaRPr lang="en-US" altLang="ja-JP" sz="1600" b="1" dirty="0">
              <a:solidFill>
                <a:schemeClr val="accent3"/>
              </a:solidFill>
              <a:latin typeface="メイリオ" panose="020B0604030504040204" pitchFamily="50" charset="-128"/>
              <a:ea typeface="メイリオ" panose="020B0604030504040204" pitchFamily="50" charset="-128"/>
            </a:endParaRPr>
          </a:p>
          <a:p>
            <a:r>
              <a:rPr lang="en-US" altLang="ja-JP" sz="1600" b="1" dirty="0">
                <a:solidFill>
                  <a:schemeClr val="accent3"/>
                </a:solidFill>
                <a:latin typeface="メイリオ" panose="020B0604030504040204" pitchFamily="50" charset="-128"/>
                <a:ea typeface="メイリオ" panose="020B0604030504040204" pitchFamily="50" charset="-128"/>
              </a:rPr>
              <a:t>- </a:t>
            </a:r>
            <a:r>
              <a:rPr kumimoji="1" lang="en-US" altLang="ja-JP" sz="1600" b="1" dirty="0">
                <a:solidFill>
                  <a:schemeClr val="accent3"/>
                </a:solidFill>
                <a:latin typeface="メイリオ" panose="020B0604030504040204" pitchFamily="50" charset="-128"/>
                <a:ea typeface="メイリオ" panose="020B0604030504040204" pitchFamily="50" charset="-128"/>
              </a:rPr>
              <a:t>PC </a:t>
            </a:r>
            <a:r>
              <a:rPr lang="ja-JP" altLang="en-US" sz="1600" b="1" dirty="0">
                <a:solidFill>
                  <a:schemeClr val="accent3"/>
                </a:solidFill>
                <a:latin typeface="メイリオ" panose="020B0604030504040204" pitchFamily="50" charset="-128"/>
                <a:ea typeface="メイリオ" panose="020B0604030504040204" pitchFamily="50" charset="-128"/>
              </a:rPr>
              <a:t> パノラマ（静止画</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動画 </a:t>
            </a:r>
            <a:r>
              <a:rPr lang="en-US" altLang="ja-JP" sz="1600" b="1" dirty="0">
                <a:solidFill>
                  <a:schemeClr val="accent3"/>
                </a:solidFill>
                <a:latin typeface="メイリオ" panose="020B0604030504040204" pitchFamily="50" charset="-128"/>
                <a:ea typeface="メイリオ" panose="020B0604030504040204" pitchFamily="50" charset="-128"/>
              </a:rPr>
              <a:t>4:1</a:t>
            </a:r>
            <a:r>
              <a:rPr lang="ja-JP" altLang="en-US" sz="1600" b="1" dirty="0">
                <a:solidFill>
                  <a:schemeClr val="accent3"/>
                </a:solidFill>
                <a:latin typeface="メイリオ" panose="020B0604030504040204" pitchFamily="50" charset="-128"/>
                <a:ea typeface="メイリオ" panose="020B0604030504040204" pitchFamily="50" charset="-128"/>
              </a:rPr>
              <a:t>） または </a:t>
            </a:r>
            <a:r>
              <a:rPr lang="en-US" altLang="ja-JP" sz="1600" b="1" dirty="0">
                <a:solidFill>
                  <a:schemeClr val="accent3"/>
                </a:solidFill>
                <a:latin typeface="メイリオ" panose="020B0604030504040204" pitchFamily="50" charset="-128"/>
                <a:ea typeface="メイリオ" panose="020B0604030504040204" pitchFamily="50" charset="-128"/>
              </a:rPr>
              <a:t>PDW</a:t>
            </a:r>
            <a:r>
              <a:rPr lang="ja-JP" altLang="en-US" sz="1600" b="1" dirty="0">
                <a:solidFill>
                  <a:schemeClr val="accent3"/>
                </a:solidFill>
                <a:latin typeface="メイリオ" panose="020B0604030504040204" pitchFamily="50" charset="-128"/>
                <a:ea typeface="メイリオ" panose="020B0604030504040204" pitchFamily="50" charset="-128"/>
              </a:rPr>
              <a:t>（静止画</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動画 </a:t>
            </a:r>
            <a:r>
              <a:rPr lang="en-US" altLang="ja-JP" sz="1600" b="1" dirty="0">
                <a:solidFill>
                  <a:schemeClr val="accent3"/>
                </a:solidFill>
                <a:latin typeface="メイリオ" panose="020B0604030504040204" pitchFamily="50" charset="-128"/>
                <a:ea typeface="メイリオ" panose="020B0604030504040204" pitchFamily="50" charset="-128"/>
              </a:rPr>
              <a:t>1:2</a:t>
            </a:r>
            <a:r>
              <a:rPr lang="ja-JP" altLang="en-US" sz="1600" b="1" dirty="0">
                <a:solidFill>
                  <a:schemeClr val="accent3"/>
                </a:solidFill>
                <a:latin typeface="メイリオ" panose="020B0604030504040204" pitchFamily="50" charset="-128"/>
                <a:ea typeface="メイリオ" panose="020B0604030504040204" pitchFamily="50" charset="-128"/>
              </a:rPr>
              <a:t>）</a:t>
            </a:r>
            <a:endParaRPr lang="en-US" altLang="ja-JP" sz="1600" b="1" dirty="0">
              <a:solidFill>
                <a:schemeClr val="accent3"/>
              </a:solidFill>
              <a:latin typeface="メイリオ" panose="020B0604030504040204" pitchFamily="50" charset="-128"/>
              <a:ea typeface="メイリオ" panose="020B0604030504040204" pitchFamily="50" charset="-128"/>
            </a:endParaRPr>
          </a:p>
        </p:txBody>
      </p:sp>
      <p:sp>
        <p:nvSpPr>
          <p:cNvPr id="49" name="テキスト ボックス 48">
            <a:extLst>
              <a:ext uri="{FF2B5EF4-FFF2-40B4-BE49-F238E27FC236}">
                <a16:creationId xmlns:a16="http://schemas.microsoft.com/office/drawing/2014/main" id="{BC0B2C04-2412-7051-7F1F-218578D81851}"/>
              </a:ext>
            </a:extLst>
          </p:cNvPr>
          <p:cNvSpPr txBox="1"/>
          <p:nvPr/>
        </p:nvSpPr>
        <p:spPr>
          <a:xfrm>
            <a:off x="3730008" y="3487517"/>
            <a:ext cx="2520280" cy="338554"/>
          </a:xfrm>
          <a:prstGeom prst="rect">
            <a:avLst/>
          </a:prstGeom>
          <a:noFill/>
        </p:spPr>
        <p:txBody>
          <a:bodyPr wrap="square" rtlCol="0">
            <a:spAutoFit/>
          </a:bodyPr>
          <a:lstStyle/>
          <a:p>
            <a:pPr algn="l"/>
            <a:r>
              <a:rPr lang="ja-JP" altLang="en-US" sz="1600" b="1" dirty="0">
                <a:solidFill>
                  <a:schemeClr val="accent3"/>
                </a:solidFill>
                <a:latin typeface="メイリオ" panose="020B0604030504040204" pitchFamily="50" charset="-128"/>
                <a:ea typeface="メイリオ" panose="020B0604030504040204" pitchFamily="50" charset="-128"/>
              </a:rPr>
              <a:t>掲載タイプ</a:t>
            </a:r>
            <a:endParaRPr kumimoji="1" lang="ja-JP" altLang="en-US" sz="1600" b="1" dirty="0">
              <a:solidFill>
                <a:schemeClr val="accent3"/>
              </a:solidFill>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8587701D-7D75-3BAD-7469-48DE69924289}"/>
              </a:ext>
            </a:extLst>
          </p:cNvPr>
          <p:cNvSpPr txBox="1"/>
          <p:nvPr/>
        </p:nvSpPr>
        <p:spPr>
          <a:xfrm>
            <a:off x="5242176" y="3507302"/>
            <a:ext cx="5088267" cy="584775"/>
          </a:xfrm>
          <a:prstGeom prst="rect">
            <a:avLst/>
          </a:prstGeom>
          <a:noFill/>
        </p:spPr>
        <p:txBody>
          <a:bodyPr wrap="square" lIns="91440" tIns="45720" rIns="91440" bIns="45720" rtlCol="0" anchor="t">
            <a:spAutoFit/>
          </a:bodyPr>
          <a:lstStyle/>
          <a:p>
            <a:pPr algn="l"/>
            <a:r>
              <a:rPr kumimoji="1" lang="ja-JP" altLang="en-US" sz="1600" b="1" dirty="0">
                <a:solidFill>
                  <a:schemeClr val="accent3"/>
                </a:solidFill>
                <a:latin typeface="メイリオ" panose="020B0604030504040204" pitchFamily="50" charset="-128"/>
                <a:ea typeface="メイリオ" panose="020B0604030504040204" pitchFamily="50" charset="-128"/>
              </a:rPr>
              <a:t>枠購入型</a:t>
            </a:r>
            <a:endParaRPr kumimoji="1" lang="en-US" altLang="ja-JP" sz="1600" b="1" dirty="0">
              <a:solidFill>
                <a:schemeClr val="accent3"/>
              </a:solidFill>
              <a:latin typeface="メイリオ" panose="020B0604030504040204" pitchFamily="50" charset="-128"/>
              <a:ea typeface="メイリオ" panose="020B0604030504040204" pitchFamily="50" charset="-128"/>
            </a:endParaRPr>
          </a:p>
          <a:p>
            <a:r>
              <a:rPr kumimoji="1" lang="ja-JP" altLang="en-US" sz="1600" b="1" dirty="0">
                <a:solidFill>
                  <a:schemeClr val="accent3"/>
                </a:solidFill>
                <a:latin typeface="メイリオ" panose="020B0604030504040204" pitchFamily="50" charset="-128"/>
                <a:ea typeface="メイリオ" panose="020B0604030504040204" pitchFamily="50" charset="-128"/>
              </a:rPr>
              <a:t>・想定</a:t>
            </a:r>
            <a:r>
              <a:rPr kumimoji="1" lang="en-US" altLang="ja-JP" sz="1600" b="1" dirty="0">
                <a:solidFill>
                  <a:schemeClr val="accent3"/>
                </a:solidFill>
                <a:latin typeface="メイリオ" panose="020B0604030504040204" pitchFamily="50" charset="-128"/>
                <a:ea typeface="メイリオ" panose="020B0604030504040204" pitchFamily="50" charset="-128"/>
              </a:rPr>
              <a:t>PV</a:t>
            </a:r>
            <a:r>
              <a:rPr kumimoji="1" lang="ja-JP" altLang="en-US" sz="1600" b="1" dirty="0">
                <a:solidFill>
                  <a:schemeClr val="accent3"/>
                </a:solidFill>
                <a:latin typeface="メイリオ" panose="020B0604030504040204" pitchFamily="50" charset="-128"/>
                <a:ea typeface="メイリオ" panose="020B0604030504040204" pitchFamily="50" charset="-128"/>
              </a:rPr>
              <a:t>　</a:t>
            </a:r>
            <a:r>
              <a:rPr kumimoji="1" lang="en-US" altLang="ja-JP" sz="1600" b="1" dirty="0">
                <a:solidFill>
                  <a:schemeClr val="accent3"/>
                </a:solidFill>
                <a:latin typeface="メイリオ" panose="020B0604030504040204" pitchFamily="50" charset="-128"/>
                <a:ea typeface="メイリオ" panose="020B0604030504040204" pitchFamily="50" charset="-128"/>
              </a:rPr>
              <a:t>3,60</a:t>
            </a:r>
            <a:r>
              <a:rPr lang="en-US" altLang="ja-JP" sz="1600" b="1" dirty="0">
                <a:solidFill>
                  <a:schemeClr val="accent3"/>
                </a:solidFill>
                <a:latin typeface="メイリオ" panose="020B0604030504040204" pitchFamily="50" charset="-128"/>
                <a:ea typeface="メイリオ" panose="020B0604030504040204" pitchFamily="50" charset="-128"/>
              </a:rPr>
              <a:t>0</a:t>
            </a:r>
            <a:r>
              <a:rPr kumimoji="1" lang="ja-JP" altLang="en-US" sz="1600" b="1" dirty="0">
                <a:solidFill>
                  <a:schemeClr val="accent3"/>
                </a:solidFill>
                <a:latin typeface="メイリオ" panose="020B0604030504040204" pitchFamily="50" charset="-128"/>
                <a:ea typeface="メイリオ" panose="020B0604030504040204" pitchFamily="50" charset="-128"/>
              </a:rPr>
              <a:t>万</a:t>
            </a:r>
            <a:r>
              <a:rPr kumimoji="1" lang="en-US" altLang="ja-JP" sz="1600" b="1" dirty="0">
                <a:solidFill>
                  <a:schemeClr val="accent3"/>
                </a:solidFill>
                <a:latin typeface="メイリオ" panose="020B0604030504040204" pitchFamily="50" charset="-128"/>
                <a:ea typeface="メイリオ" panose="020B0604030504040204" pitchFamily="50" charset="-128"/>
              </a:rPr>
              <a:t>/</a:t>
            </a:r>
            <a:r>
              <a:rPr kumimoji="1" lang="ja-JP" altLang="en-US" sz="1600" b="1" dirty="0">
                <a:solidFill>
                  <a:schemeClr val="accent3"/>
                </a:solidFill>
                <a:latin typeface="メイリオ" panose="020B0604030504040204" pitchFamily="50" charset="-128"/>
                <a:ea typeface="メイリオ" panose="020B0604030504040204" pitchFamily="50" charset="-128"/>
              </a:rPr>
              <a:t>通期</a:t>
            </a:r>
            <a:r>
              <a:rPr kumimoji="1" lang="en-US" altLang="ja-JP" sz="1600" b="1" dirty="0">
                <a:solidFill>
                  <a:schemeClr val="accent3"/>
                </a:solidFill>
                <a:latin typeface="メイリオ" panose="020B0604030504040204" pitchFamily="50" charset="-128"/>
                <a:ea typeface="メイリオ" panose="020B0604030504040204" pitchFamily="50" charset="-128"/>
              </a:rPr>
              <a:t>/</a:t>
            </a:r>
            <a:r>
              <a:rPr kumimoji="1" lang="ja-JP" altLang="en-US" sz="1600" b="1" dirty="0">
                <a:solidFill>
                  <a:schemeClr val="accent3"/>
                </a:solidFill>
                <a:latin typeface="メイリオ" panose="020B0604030504040204" pitchFamily="50" charset="-128"/>
                <a:ea typeface="メイリオ" panose="020B0604030504040204" pitchFamily="50" charset="-128"/>
              </a:rPr>
              <a:t>枠</a:t>
            </a:r>
            <a:endParaRPr lang="ja-JP" altLang="en-US" sz="1600" b="1" dirty="0">
              <a:solidFill>
                <a:schemeClr val="accent3"/>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700A6D17-3508-C04B-EF32-E0F73E82B9F5}"/>
              </a:ext>
            </a:extLst>
          </p:cNvPr>
          <p:cNvSpPr txBox="1"/>
          <p:nvPr/>
        </p:nvSpPr>
        <p:spPr>
          <a:xfrm>
            <a:off x="3730008" y="5379264"/>
            <a:ext cx="2520280" cy="338554"/>
          </a:xfrm>
          <a:prstGeom prst="rect">
            <a:avLst/>
          </a:prstGeom>
          <a:noFill/>
        </p:spPr>
        <p:txBody>
          <a:bodyPr wrap="square" rtlCol="0">
            <a:spAutoFit/>
          </a:bodyPr>
          <a:lstStyle/>
          <a:p>
            <a:pPr algn="l"/>
            <a:r>
              <a:rPr lang="ja-JP" altLang="en-US" sz="1600" b="1" dirty="0">
                <a:solidFill>
                  <a:schemeClr val="accent3"/>
                </a:solidFill>
                <a:latin typeface="メイリオ" panose="020B0604030504040204" pitchFamily="50" charset="-128"/>
                <a:ea typeface="メイリオ" panose="020B0604030504040204" pitchFamily="50" charset="-128"/>
              </a:rPr>
              <a:t>料金</a:t>
            </a:r>
            <a:endParaRPr kumimoji="1" lang="ja-JP" altLang="en-US" sz="1600" b="1" dirty="0">
              <a:solidFill>
                <a:schemeClr val="accent3"/>
              </a:solidFill>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EC1A7333-C60D-BCDE-19EA-0F833F5C38C5}"/>
              </a:ext>
            </a:extLst>
          </p:cNvPr>
          <p:cNvSpPr txBox="1"/>
          <p:nvPr/>
        </p:nvSpPr>
        <p:spPr>
          <a:xfrm>
            <a:off x="5248949" y="5386734"/>
            <a:ext cx="5088267" cy="338554"/>
          </a:xfrm>
          <a:prstGeom prst="rect">
            <a:avLst/>
          </a:prstGeom>
          <a:noFill/>
        </p:spPr>
        <p:txBody>
          <a:bodyPr wrap="square" lIns="91440" tIns="45720" rIns="91440" bIns="45720" rtlCol="0" anchor="t">
            <a:spAutoFit/>
          </a:bodyPr>
          <a:lstStyle/>
          <a:p>
            <a:pPr algn="l"/>
            <a:r>
              <a:rPr lang="en-US" altLang="ja-JP" sz="1600" b="1" dirty="0">
                <a:solidFill>
                  <a:schemeClr val="accent3"/>
                </a:solidFill>
                <a:latin typeface="メイリオ"/>
                <a:ea typeface="メイリオ"/>
              </a:rPr>
              <a:t>1,500</a:t>
            </a:r>
            <a:r>
              <a:rPr lang="ja-JP" altLang="en-US" sz="1600" b="1" dirty="0">
                <a:solidFill>
                  <a:schemeClr val="accent3"/>
                </a:solidFill>
                <a:latin typeface="メイリオ"/>
                <a:ea typeface="メイリオ"/>
              </a:rPr>
              <a:t>万円（グロス）</a:t>
            </a:r>
            <a:r>
              <a:rPr lang="en-US" altLang="ja-JP" sz="1600" b="1" dirty="0">
                <a:solidFill>
                  <a:schemeClr val="accent3"/>
                </a:solidFill>
                <a:latin typeface="メイリオ"/>
                <a:ea typeface="メイリオ"/>
              </a:rPr>
              <a:t>/</a:t>
            </a:r>
            <a:r>
              <a:rPr lang="ja-JP" altLang="en-US" sz="1600" b="1" dirty="0">
                <a:solidFill>
                  <a:schemeClr val="accent3"/>
                </a:solidFill>
                <a:latin typeface="メイリオ"/>
                <a:ea typeface="メイリオ"/>
              </a:rPr>
              <a:t>枠</a:t>
            </a:r>
            <a:endParaRPr lang="en-US" altLang="ja-JP" sz="1600" b="1" dirty="0">
              <a:solidFill>
                <a:schemeClr val="accent3"/>
              </a:solidFill>
              <a:latin typeface="メイリオ"/>
              <a:ea typeface="メイリオ"/>
            </a:endParaRPr>
          </a:p>
        </p:txBody>
      </p:sp>
      <p:cxnSp>
        <p:nvCxnSpPr>
          <p:cNvPr id="53" name="直線コネクタ 52">
            <a:extLst>
              <a:ext uri="{FF2B5EF4-FFF2-40B4-BE49-F238E27FC236}">
                <a16:creationId xmlns:a16="http://schemas.microsoft.com/office/drawing/2014/main" id="{971ADE36-40A2-D867-B210-0DD408D2F67E}"/>
              </a:ext>
            </a:extLst>
          </p:cNvPr>
          <p:cNvCxnSpPr/>
          <p:nvPr/>
        </p:nvCxnSpPr>
        <p:spPr>
          <a:xfrm>
            <a:off x="3802016" y="1755311"/>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F536A4E9-E683-8380-4576-9D5A98F0094D}"/>
              </a:ext>
            </a:extLst>
          </p:cNvPr>
          <p:cNvCxnSpPr/>
          <p:nvPr/>
        </p:nvCxnSpPr>
        <p:spPr>
          <a:xfrm>
            <a:off x="3802016" y="3437927"/>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91D6CDF5-699B-F356-5B52-376E4F1973FD}"/>
              </a:ext>
            </a:extLst>
          </p:cNvPr>
          <p:cNvCxnSpPr/>
          <p:nvPr/>
        </p:nvCxnSpPr>
        <p:spPr>
          <a:xfrm>
            <a:off x="3802016" y="5324698"/>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D74CE1CE-535E-B6A7-5823-D83B90AA44DA}"/>
              </a:ext>
            </a:extLst>
          </p:cNvPr>
          <p:cNvCxnSpPr/>
          <p:nvPr/>
        </p:nvCxnSpPr>
        <p:spPr>
          <a:xfrm>
            <a:off x="3802016" y="5720583"/>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正方形/長方形 56">
            <a:extLst>
              <a:ext uri="{FF2B5EF4-FFF2-40B4-BE49-F238E27FC236}">
                <a16:creationId xmlns:a16="http://schemas.microsoft.com/office/drawing/2014/main" id="{998D13C4-AA66-9D46-BBB4-74D9C43B7A5B}"/>
              </a:ext>
            </a:extLst>
          </p:cNvPr>
          <p:cNvSpPr/>
          <p:nvPr/>
        </p:nvSpPr>
        <p:spPr>
          <a:xfrm>
            <a:off x="5285727" y="4029976"/>
            <a:ext cx="6744385" cy="1384995"/>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2</a:t>
            </a:r>
            <a:r>
              <a:rPr lang="ja-JP" altLang="en-US" sz="1200" dirty="0">
                <a:solidFill>
                  <a:schemeClr val="accent3"/>
                </a:solidFill>
                <a:latin typeface="メイリオ"/>
                <a:ea typeface="メイリオ"/>
                <a:cs typeface="+mn-lt"/>
              </a:rPr>
              <a:t>デバイス合計の想定です。</a:t>
            </a:r>
          </a:p>
          <a:p>
            <a:pPr defTabSz="1131757">
              <a:defRPr/>
            </a:pPr>
            <a:r>
              <a:rPr lang="ja-JP" altLang="en-US" sz="1200" dirty="0">
                <a:solidFill>
                  <a:schemeClr val="accent3"/>
                </a:solidFill>
                <a:latin typeface="メイリオ"/>
                <a:ea typeface="メイリオ"/>
                <a:cs typeface="+mn-lt"/>
              </a:rPr>
              <a:t>・想定</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は通期（</a:t>
            </a:r>
            <a:r>
              <a:rPr lang="en-US" altLang="ja-JP" sz="1200" dirty="0">
                <a:solidFill>
                  <a:schemeClr val="accent3"/>
                </a:solidFill>
                <a:latin typeface="メイリオ"/>
                <a:ea typeface="メイリオ"/>
                <a:cs typeface="+mn-lt"/>
              </a:rPr>
              <a:t>12/21</a:t>
            </a: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1/5</a:t>
            </a:r>
            <a:r>
              <a:rPr lang="ja-JP" altLang="en-US" sz="1200" dirty="0">
                <a:solidFill>
                  <a:schemeClr val="accent3"/>
                </a:solidFill>
                <a:latin typeface="メイリオ"/>
                <a:ea typeface="メイリオ"/>
                <a:cs typeface="+mn-lt"/>
              </a:rPr>
              <a:t>）のため、掲載期間が短い場合はその分</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が減少します。</a:t>
            </a:r>
          </a:p>
          <a:p>
            <a:pPr defTabSz="1131757">
              <a:defRPr/>
            </a:pPr>
            <a:r>
              <a:rPr lang="ja-JP" altLang="en-US" sz="1200" dirty="0">
                <a:solidFill>
                  <a:schemeClr val="accent3"/>
                </a:solidFill>
                <a:latin typeface="メイリオ"/>
                <a:ea typeface="メイリオ"/>
                <a:cs typeface="+mn-lt"/>
              </a:rPr>
              <a:t>・大会期間中（</a:t>
            </a:r>
            <a:r>
              <a:rPr lang="en-US" altLang="ja-JP" sz="1200" dirty="0">
                <a:solidFill>
                  <a:schemeClr val="accent3"/>
                </a:solidFill>
                <a:latin typeface="メイリオ"/>
                <a:ea typeface="メイリオ"/>
                <a:cs typeface="+mn-lt"/>
              </a:rPr>
              <a:t>1/2</a:t>
            </a: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1/3</a:t>
            </a:r>
            <a:r>
              <a:rPr lang="ja-JP" altLang="en-US" sz="1200" dirty="0">
                <a:solidFill>
                  <a:schemeClr val="accent3"/>
                </a:solidFill>
                <a:latin typeface="メイリオ"/>
                <a:ea typeface="メイリオ"/>
                <a:cs typeface="+mn-lt"/>
              </a:rPr>
              <a:t>）に</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が集中する傾向がございます。</a:t>
            </a:r>
          </a:p>
          <a:p>
            <a:pPr defTabSz="1131757">
              <a:defRPr/>
            </a:pPr>
            <a:r>
              <a:rPr lang="ja-JP" altLang="en-US" sz="1200" dirty="0">
                <a:solidFill>
                  <a:schemeClr val="accent3"/>
                </a:solidFill>
                <a:latin typeface="メイリオ"/>
                <a:ea typeface="メイリオ"/>
                <a:cs typeface="+mn-lt"/>
              </a:rPr>
              <a:t>・本商品は</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保証の商品ではございません。想定</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に未達でも補填はございません。</a:t>
            </a:r>
            <a:endParaRPr lang="en-US" altLang="ja-JP" sz="1200" dirty="0">
              <a:solidFill>
                <a:schemeClr val="accent3"/>
              </a:solidFill>
              <a:latin typeface="メイリオ"/>
              <a:ea typeface="メイリオ"/>
              <a:cs typeface="+mn-lt"/>
            </a:endParaRPr>
          </a:p>
          <a:p>
            <a:pPr defTabSz="1131757">
              <a:defRPr/>
            </a:pPr>
            <a:r>
              <a:rPr lang="ja-JP" altLang="en-US" sz="1200" dirty="0">
                <a:solidFill>
                  <a:schemeClr val="accent3"/>
                </a:solidFill>
                <a:latin typeface="メイリオ" panose="020B0604030504040204" pitchFamily="50" charset="-128"/>
                <a:ea typeface="メイリオ" panose="020B0604030504040204" pitchFamily="50" charset="-128"/>
              </a:rPr>
              <a:t>・各デバイスで配信可能な広告タイプを</a:t>
            </a:r>
            <a:r>
              <a:rPr lang="en-US" altLang="ja-JP" sz="1200" dirty="0">
                <a:solidFill>
                  <a:schemeClr val="accent3"/>
                </a:solidFill>
                <a:latin typeface="メイリオ" panose="020B0604030504040204" pitchFamily="50" charset="-128"/>
                <a:ea typeface="メイリオ" panose="020B0604030504040204" pitchFamily="50" charset="-128"/>
              </a:rPr>
              <a:t>1</a:t>
            </a:r>
            <a:r>
              <a:rPr lang="ja-JP" altLang="en-US" sz="1200" dirty="0">
                <a:solidFill>
                  <a:schemeClr val="accent3"/>
                </a:solidFill>
                <a:latin typeface="メイリオ" panose="020B0604030504040204" pitchFamily="50" charset="-128"/>
                <a:ea typeface="メイリオ" panose="020B0604030504040204" pitchFamily="50" charset="-128"/>
              </a:rPr>
              <a:t>つ以上設定してない場合、設定していないデバイスの　　</a:t>
            </a:r>
            <a:endParaRPr lang="en-US" altLang="ja-JP" sz="1200" dirty="0">
              <a:solidFill>
                <a:schemeClr val="accent3"/>
              </a:solidFill>
              <a:latin typeface="メイリオ" panose="020B0604030504040204" pitchFamily="50" charset="-128"/>
              <a:ea typeface="メイリオ" panose="020B0604030504040204" pitchFamily="50" charset="-128"/>
            </a:endParaRPr>
          </a:p>
          <a:p>
            <a:pPr defTabSz="1131757">
              <a:defRPr/>
            </a:pPr>
            <a:r>
              <a:rPr lang="ja-JP" altLang="en-US" sz="1200" dirty="0">
                <a:solidFill>
                  <a:schemeClr val="accent3"/>
                </a:solidFill>
                <a:latin typeface="メイリオ" panose="020B0604030504040204" pitchFamily="50" charset="-128"/>
                <a:ea typeface="メイリオ" panose="020B0604030504040204" pitchFamily="50" charset="-128"/>
              </a:rPr>
              <a:t>　</a:t>
            </a:r>
            <a:r>
              <a:rPr lang="en-US" altLang="ja-JP" sz="1200" dirty="0">
                <a:solidFill>
                  <a:schemeClr val="accent3"/>
                </a:solidFill>
                <a:latin typeface="メイリオ" panose="020B0604030504040204" pitchFamily="50" charset="-128"/>
                <a:ea typeface="メイリオ" panose="020B0604030504040204" pitchFamily="50" charset="-128"/>
              </a:rPr>
              <a:t>PV</a:t>
            </a:r>
            <a:r>
              <a:rPr lang="ja-JP" altLang="en-US" sz="1200" dirty="0">
                <a:solidFill>
                  <a:schemeClr val="accent3"/>
                </a:solidFill>
                <a:latin typeface="メイリオ" panose="020B0604030504040204" pitchFamily="50" charset="-128"/>
                <a:ea typeface="メイリオ" panose="020B0604030504040204" pitchFamily="50" charset="-128"/>
              </a:rPr>
              <a:t>分は配信されません。</a:t>
            </a:r>
            <a:endParaRPr lang="en-US" altLang="ja-JP" sz="1200" dirty="0">
              <a:solidFill>
                <a:schemeClr val="accent3"/>
              </a:solidFill>
              <a:latin typeface="メイリオ" panose="020B0604030504040204" pitchFamily="50" charset="-128"/>
              <a:ea typeface="メイリオ" panose="020B0604030504040204" pitchFamily="50" charset="-128"/>
            </a:endParaRPr>
          </a:p>
          <a:p>
            <a:pPr defTabSz="1131757">
              <a:defRPr/>
            </a:pPr>
            <a:r>
              <a:rPr lang="ja-JP" altLang="en-US" sz="1200" dirty="0">
                <a:solidFill>
                  <a:schemeClr val="accent3"/>
                </a:solidFill>
                <a:latin typeface="メイリオ" panose="020B0604030504040204" pitchFamily="50" charset="-128"/>
                <a:ea typeface="メイリオ" panose="020B0604030504040204" pitchFamily="50" charset="-128"/>
                <a:cs typeface="+mn-lt"/>
              </a:rPr>
              <a:t>・ターゲティングは不可です。</a:t>
            </a:r>
            <a:endParaRPr lang="en-US" altLang="ja-JP" sz="1200" dirty="0">
              <a:solidFill>
                <a:schemeClr val="accent3"/>
              </a:solidFill>
              <a:latin typeface="メイリオ" panose="020B0604030504040204" pitchFamily="50" charset="-128"/>
              <a:ea typeface="メイリオ" panose="020B0604030504040204" pitchFamily="50" charset="-128"/>
              <a:cs typeface="+mn-lt"/>
            </a:endParaRPr>
          </a:p>
        </p:txBody>
      </p:sp>
      <p:sp>
        <p:nvSpPr>
          <p:cNvPr id="58" name="正方形/長方形 57">
            <a:extLst>
              <a:ext uri="{FF2B5EF4-FFF2-40B4-BE49-F238E27FC236}">
                <a16:creationId xmlns:a16="http://schemas.microsoft.com/office/drawing/2014/main" id="{ECD339BF-37D2-A604-F5A1-999E68EE961B}"/>
              </a:ext>
            </a:extLst>
          </p:cNvPr>
          <p:cNvSpPr/>
          <p:nvPr/>
        </p:nvSpPr>
        <p:spPr>
          <a:xfrm>
            <a:off x="5269685" y="2638410"/>
            <a:ext cx="6468470" cy="747897"/>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ja-JP" altLang="en-US" sz="1200" dirty="0">
                <a:solidFill>
                  <a:schemeClr val="accent3"/>
                </a:solidFill>
                <a:latin typeface="メイリオ" panose="020B0604030504040204" pitchFamily="50" charset="-128"/>
                <a:ea typeface="メイリオ" panose="020B0604030504040204" pitchFamily="50" charset="-128"/>
              </a:rPr>
              <a:t>・デバイスを分けての掲載はできません。またデバイス毎の掲載比率は指定できません。</a:t>
            </a:r>
            <a:endParaRPr lang="en-US" altLang="ja-JP" sz="1200" dirty="0">
              <a:solidFill>
                <a:schemeClr val="accent3"/>
              </a:solidFill>
              <a:latin typeface="メイリオ" panose="020B0604030504040204" pitchFamily="50" charset="-128"/>
              <a:ea typeface="メイリオ" panose="020B0604030504040204" pitchFamily="50" charset="-128"/>
            </a:endParaRPr>
          </a:p>
          <a:p>
            <a:pPr defTabSz="1131757">
              <a:lnSpc>
                <a:spcPct val="120000"/>
              </a:lnSpc>
              <a:defRPr/>
            </a:pPr>
            <a:r>
              <a:rPr lang="ja-JP" altLang="en-US" sz="1200" dirty="0">
                <a:solidFill>
                  <a:schemeClr val="accent3"/>
                </a:solidFill>
                <a:latin typeface="メイリオ" panose="020B0604030504040204" pitchFamily="50" charset="-128"/>
                <a:ea typeface="メイリオ" panose="020B0604030504040204" pitchFamily="50" charset="-128"/>
              </a:rPr>
              <a:t>・各デバイスで配信可能な広告タイプを</a:t>
            </a:r>
            <a:r>
              <a:rPr lang="en-US" altLang="ja-JP" sz="1200" dirty="0">
                <a:solidFill>
                  <a:schemeClr val="accent3"/>
                </a:solidFill>
                <a:latin typeface="メイリオ" panose="020B0604030504040204" pitchFamily="50" charset="-128"/>
                <a:ea typeface="メイリオ" panose="020B0604030504040204" pitchFamily="50" charset="-128"/>
              </a:rPr>
              <a:t>1</a:t>
            </a:r>
            <a:r>
              <a:rPr lang="ja-JP" altLang="en-US" sz="1200" dirty="0">
                <a:solidFill>
                  <a:schemeClr val="accent3"/>
                </a:solidFill>
                <a:latin typeface="メイリオ" panose="020B0604030504040204" pitchFamily="50" charset="-128"/>
                <a:ea typeface="メイリオ" panose="020B0604030504040204" pitchFamily="50" charset="-128"/>
              </a:rPr>
              <a:t>つ以上設定してください。</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・同じページに</a:t>
            </a:r>
            <a:r>
              <a:rPr lang="en-US" altLang="ja-JP" sz="1200" dirty="0">
                <a:solidFill>
                  <a:schemeClr val="accent3"/>
                </a:solidFill>
                <a:latin typeface="メイリオ" panose="020B0604030504040204" pitchFamily="50" charset="-128"/>
                <a:ea typeface="メイリオ" panose="020B0604030504040204" pitchFamily="50" charset="-128"/>
              </a:rPr>
              <a:t>YDA</a:t>
            </a:r>
            <a:r>
              <a:rPr lang="ja-JP" altLang="en-US" sz="1200" dirty="0">
                <a:solidFill>
                  <a:schemeClr val="accent3"/>
                </a:solidFill>
                <a:latin typeface="メイリオ" panose="020B0604030504040204" pitchFamily="50" charset="-128"/>
                <a:ea typeface="メイリオ" panose="020B0604030504040204" pitchFamily="50" charset="-128"/>
              </a:rPr>
              <a:t>（運用型）が掲載されますが、制御はできません。</a:t>
            </a:r>
            <a:endParaRPr lang="en-US" altLang="ja-JP" sz="1200" dirty="0">
              <a:solidFill>
                <a:schemeClr val="accent3"/>
              </a:solidFill>
              <a:latin typeface="メイリオ" panose="020B0604030504040204" pitchFamily="50" charset="-128"/>
              <a:ea typeface="メイリオ" panose="020B0604030504040204" pitchFamily="50" charset="-128"/>
            </a:endParaRPr>
          </a:p>
        </p:txBody>
      </p:sp>
      <p:cxnSp>
        <p:nvCxnSpPr>
          <p:cNvPr id="60" name="直線コネクタ 59">
            <a:extLst>
              <a:ext uri="{FF2B5EF4-FFF2-40B4-BE49-F238E27FC236}">
                <a16:creationId xmlns:a16="http://schemas.microsoft.com/office/drawing/2014/main" id="{04E87C64-4FFA-784C-12BA-89902D5F686C}"/>
              </a:ext>
            </a:extLst>
          </p:cNvPr>
          <p:cNvCxnSpPr/>
          <p:nvPr/>
        </p:nvCxnSpPr>
        <p:spPr>
          <a:xfrm>
            <a:off x="3802016" y="1089949"/>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1" name="テキスト ボックス 60">
            <a:extLst>
              <a:ext uri="{FF2B5EF4-FFF2-40B4-BE49-F238E27FC236}">
                <a16:creationId xmlns:a16="http://schemas.microsoft.com/office/drawing/2014/main" id="{5D9798FA-CCF0-3D8D-4F91-68C75C5A7369}"/>
              </a:ext>
            </a:extLst>
          </p:cNvPr>
          <p:cNvSpPr txBox="1"/>
          <p:nvPr/>
        </p:nvSpPr>
        <p:spPr>
          <a:xfrm>
            <a:off x="3747731" y="5818754"/>
            <a:ext cx="2520280" cy="584775"/>
          </a:xfrm>
          <a:prstGeom prst="rect">
            <a:avLst/>
          </a:prstGeom>
          <a:noFill/>
        </p:spPr>
        <p:txBody>
          <a:bodyPr wrap="square" rtlCol="0">
            <a:spAutoFit/>
          </a:bodyPr>
          <a:lstStyle/>
          <a:p>
            <a:pPr algn="l"/>
            <a:r>
              <a:rPr lang="ja-JP" altLang="en-US" sz="1600" b="1" dirty="0">
                <a:solidFill>
                  <a:schemeClr val="accent3"/>
                </a:solidFill>
                <a:latin typeface="メイリオ" panose="020B0604030504040204" pitchFamily="50" charset="-128"/>
                <a:ea typeface="メイリオ" panose="020B0604030504040204" pitchFamily="50" charset="-128"/>
              </a:rPr>
              <a:t>エントリー</a:t>
            </a:r>
            <a:endParaRPr lang="en-US" altLang="ja-JP" sz="1600" b="1" dirty="0">
              <a:solidFill>
                <a:schemeClr val="accent3"/>
              </a:solidFill>
              <a:latin typeface="メイリオ" panose="020B0604030504040204" pitchFamily="50" charset="-128"/>
              <a:ea typeface="メイリオ" panose="020B0604030504040204" pitchFamily="50" charset="-128"/>
            </a:endParaRPr>
          </a:p>
          <a:p>
            <a:pPr algn="l"/>
            <a:r>
              <a:rPr lang="ja-JP" altLang="en-US" sz="1600" b="1" dirty="0">
                <a:solidFill>
                  <a:schemeClr val="accent3"/>
                </a:solidFill>
                <a:latin typeface="メイリオ" panose="020B0604030504040204" pitchFamily="50" charset="-128"/>
                <a:ea typeface="メイリオ" panose="020B0604030504040204" pitchFamily="50" charset="-128"/>
              </a:rPr>
              <a:t>期間</a:t>
            </a:r>
            <a:endParaRPr kumimoji="1" lang="ja-JP" altLang="en-US" sz="1600" b="1" dirty="0">
              <a:solidFill>
                <a:schemeClr val="accent3"/>
              </a:solidFill>
              <a:latin typeface="メイリオ" panose="020B0604030504040204" pitchFamily="50" charset="-128"/>
              <a:ea typeface="メイリオ" panose="020B0604030504040204" pitchFamily="50" charset="-128"/>
            </a:endParaRPr>
          </a:p>
        </p:txBody>
      </p:sp>
      <p:sp>
        <p:nvSpPr>
          <p:cNvPr id="62" name="テキスト ボックス 61">
            <a:extLst>
              <a:ext uri="{FF2B5EF4-FFF2-40B4-BE49-F238E27FC236}">
                <a16:creationId xmlns:a16="http://schemas.microsoft.com/office/drawing/2014/main" id="{A12D1CA4-93BB-59BC-1BDA-82C61C68B377}"/>
              </a:ext>
            </a:extLst>
          </p:cNvPr>
          <p:cNvSpPr txBox="1"/>
          <p:nvPr/>
        </p:nvSpPr>
        <p:spPr>
          <a:xfrm>
            <a:off x="5259899" y="5802605"/>
            <a:ext cx="6995707" cy="338554"/>
          </a:xfrm>
          <a:prstGeom prst="rect">
            <a:avLst/>
          </a:prstGeom>
          <a:noFill/>
        </p:spPr>
        <p:txBody>
          <a:bodyPr wrap="square" rtlCol="0">
            <a:spAutoFit/>
          </a:bodyPr>
          <a:lstStyle/>
          <a:p>
            <a:pPr algn="l"/>
            <a:r>
              <a:rPr lang="en-US" altLang="ja-JP" sz="1600" b="1" dirty="0">
                <a:solidFill>
                  <a:schemeClr val="accent3"/>
                </a:solidFill>
                <a:latin typeface="メイリオ" panose="020B0604030504040204" pitchFamily="50" charset="-128"/>
                <a:ea typeface="メイリオ" panose="020B0604030504040204" pitchFamily="50" charset="-128"/>
              </a:rPr>
              <a:t>2023/10</a:t>
            </a:r>
            <a:r>
              <a:rPr lang="en-US" altLang="zh-TW" sz="1600" b="1" dirty="0">
                <a:solidFill>
                  <a:schemeClr val="accent3"/>
                </a:solidFill>
                <a:latin typeface="メイリオ" panose="020B0604030504040204" pitchFamily="50" charset="-128"/>
                <a:ea typeface="メイリオ" panose="020B0604030504040204" pitchFamily="50" charset="-128"/>
              </a:rPr>
              <a:t>/</a:t>
            </a:r>
            <a:r>
              <a:rPr lang="en-US" altLang="ja-JP" sz="1600" b="1" dirty="0">
                <a:solidFill>
                  <a:schemeClr val="accent3"/>
                </a:solidFill>
                <a:latin typeface="メイリオ" panose="020B0604030504040204" pitchFamily="50" charset="-128"/>
                <a:ea typeface="メイリオ" panose="020B0604030504040204" pitchFamily="50" charset="-128"/>
              </a:rPr>
              <a:t>11</a:t>
            </a:r>
            <a:r>
              <a:rPr lang="zh-TW" altLang="en-US"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水</a:t>
            </a:r>
            <a:r>
              <a:rPr lang="zh-TW" altLang="en-US" sz="1600" b="1" dirty="0">
                <a:solidFill>
                  <a:schemeClr val="accent3"/>
                </a:solidFill>
                <a:latin typeface="メイリオ" panose="020B0604030504040204" pitchFamily="50" charset="-128"/>
                <a:ea typeface="メイリオ" panose="020B0604030504040204" pitchFamily="50" charset="-128"/>
              </a:rPr>
              <a:t>）</a:t>
            </a:r>
            <a:r>
              <a:rPr lang="en-US" altLang="ja-JP" sz="1600" b="1" dirty="0">
                <a:solidFill>
                  <a:schemeClr val="accent3"/>
                </a:solidFill>
                <a:latin typeface="メイリオ" panose="020B0604030504040204" pitchFamily="50" charset="-128"/>
                <a:ea typeface="メイリオ" panose="020B0604030504040204" pitchFamily="50" charset="-128"/>
              </a:rPr>
              <a:t>12</a:t>
            </a:r>
            <a:r>
              <a:rPr lang="ja-JP" altLang="en-US" sz="1600" b="1" dirty="0">
                <a:solidFill>
                  <a:schemeClr val="accent3"/>
                </a:solidFill>
                <a:latin typeface="メイリオ" panose="020B0604030504040204" pitchFamily="50" charset="-128"/>
                <a:ea typeface="メイリオ" panose="020B0604030504040204" pitchFamily="50" charset="-128"/>
              </a:rPr>
              <a:t>時</a:t>
            </a:r>
            <a:r>
              <a:rPr lang="zh-TW" altLang="en-US" sz="1600" b="1" dirty="0">
                <a:solidFill>
                  <a:schemeClr val="accent3"/>
                </a:solidFill>
                <a:latin typeface="メイリオ" panose="020B0604030504040204" pitchFamily="50" charset="-128"/>
                <a:ea typeface="メイリオ" panose="020B0604030504040204" pitchFamily="50" charset="-128"/>
              </a:rPr>
              <a:t>～</a:t>
            </a:r>
            <a:endParaRPr kumimoji="1" lang="en-US" altLang="ja-JP" sz="1600" b="1" dirty="0">
              <a:solidFill>
                <a:schemeClr val="accent3"/>
              </a:solidFill>
              <a:latin typeface="メイリオ" panose="020B0604030504040204" pitchFamily="50" charset="-128"/>
              <a:ea typeface="メイリオ" panose="020B0604030504040204" pitchFamily="50" charset="-128"/>
            </a:endParaRPr>
          </a:p>
        </p:txBody>
      </p:sp>
      <p:sp>
        <p:nvSpPr>
          <p:cNvPr id="63" name="正方形/長方形 62">
            <a:extLst>
              <a:ext uri="{FF2B5EF4-FFF2-40B4-BE49-F238E27FC236}">
                <a16:creationId xmlns:a16="http://schemas.microsoft.com/office/drawing/2014/main" id="{25CCD9DF-06BD-1D10-1BD7-F9A5F4951D10}"/>
              </a:ext>
            </a:extLst>
          </p:cNvPr>
          <p:cNvSpPr/>
          <p:nvPr/>
        </p:nvSpPr>
        <p:spPr>
          <a:xfrm>
            <a:off x="5131727" y="6039866"/>
            <a:ext cx="6744385" cy="646331"/>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200" dirty="0">
                <a:solidFill>
                  <a:schemeClr val="accent3"/>
                </a:solidFill>
                <a:latin typeface="メイリオ"/>
                <a:ea typeface="メイリオ"/>
                <a:cs typeface="+mn-lt"/>
              </a:rPr>
              <a:t>・上記期間内でメールエントリーの先着順の販売とさせていただきます。</a:t>
            </a:r>
          </a:p>
          <a:p>
            <a:pPr defTabSz="1131757">
              <a:defRPr/>
            </a:pP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1</a:t>
            </a:r>
            <a:r>
              <a:rPr lang="ja-JP" altLang="en-US" sz="1200" dirty="0">
                <a:solidFill>
                  <a:schemeClr val="accent3"/>
                </a:solidFill>
                <a:latin typeface="メイリオ"/>
                <a:ea typeface="メイリオ"/>
                <a:cs typeface="+mn-lt"/>
              </a:rPr>
              <a:t>社買い切りのエントリーがあった時点で販売終了となり、</a:t>
            </a:r>
            <a:r>
              <a:rPr lang="en-US" altLang="ja-JP" sz="1200" dirty="0">
                <a:solidFill>
                  <a:schemeClr val="accent3"/>
                </a:solidFill>
                <a:latin typeface="メイリオ"/>
                <a:ea typeface="メイリオ"/>
                <a:cs typeface="+mn-lt"/>
              </a:rPr>
              <a:t>1</a:t>
            </a:r>
            <a:r>
              <a:rPr lang="ja-JP" altLang="en-US" sz="1200" dirty="0">
                <a:solidFill>
                  <a:schemeClr val="accent3"/>
                </a:solidFill>
                <a:latin typeface="メイリオ"/>
                <a:ea typeface="メイリオ"/>
                <a:cs typeface="+mn-lt"/>
              </a:rPr>
              <a:t>枠ずつは販売いたしません。</a:t>
            </a:r>
          </a:p>
          <a:p>
            <a:pPr defTabSz="1131757">
              <a:defRPr/>
            </a:pPr>
            <a:r>
              <a:rPr lang="ja-JP" altLang="en-US" sz="1200" dirty="0">
                <a:solidFill>
                  <a:schemeClr val="accent3"/>
                </a:solidFill>
                <a:latin typeface="メイリオ"/>
                <a:ea typeface="メイリオ"/>
                <a:cs typeface="+mn-lt"/>
              </a:rPr>
              <a:t>・エントリーフローは</a:t>
            </a:r>
            <a:r>
              <a:rPr lang="en-US" altLang="ja-JP" sz="1200" dirty="0">
                <a:solidFill>
                  <a:schemeClr val="accent3"/>
                </a:solidFill>
                <a:latin typeface="メイリオ"/>
                <a:ea typeface="メイリオ"/>
                <a:cs typeface="+mn-lt"/>
              </a:rPr>
              <a:t>P38</a:t>
            </a: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39</a:t>
            </a:r>
            <a:r>
              <a:rPr lang="ja-JP" altLang="en-US" sz="1200" dirty="0">
                <a:solidFill>
                  <a:schemeClr val="accent3"/>
                </a:solidFill>
                <a:latin typeface="メイリオ"/>
                <a:ea typeface="メイリオ"/>
                <a:cs typeface="+mn-lt"/>
              </a:rPr>
              <a:t>をご確認ください</a:t>
            </a:r>
          </a:p>
        </p:txBody>
      </p:sp>
      <p:sp>
        <p:nvSpPr>
          <p:cNvPr id="64" name="正方形/長方形 63">
            <a:extLst>
              <a:ext uri="{FF2B5EF4-FFF2-40B4-BE49-F238E27FC236}">
                <a16:creationId xmlns:a16="http://schemas.microsoft.com/office/drawing/2014/main" id="{E65E3061-1241-2046-74D8-8258DD3FFA91}"/>
              </a:ext>
            </a:extLst>
          </p:cNvPr>
          <p:cNvSpPr/>
          <p:nvPr/>
        </p:nvSpPr>
        <p:spPr>
          <a:xfrm>
            <a:off x="82684" y="6588708"/>
            <a:ext cx="6744385" cy="25391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en-US" altLang="ja-JP" sz="1050" dirty="0">
                <a:solidFill>
                  <a:schemeClr val="accent3"/>
                </a:solidFill>
                <a:latin typeface="メイリオ"/>
                <a:ea typeface="メイリオ"/>
                <a:cs typeface="+mn-lt"/>
              </a:rPr>
              <a:t>※</a:t>
            </a:r>
            <a:r>
              <a:rPr lang="ja-JP" altLang="en-US" sz="1050" dirty="0">
                <a:solidFill>
                  <a:schemeClr val="accent3"/>
                </a:solidFill>
                <a:latin typeface="メイリオ"/>
                <a:ea typeface="メイリオ"/>
                <a:cs typeface="+mn-lt"/>
              </a:rPr>
              <a:t>画面はイメージです。デザイン・特集内容は変更となる可能性がございます。</a:t>
            </a:r>
          </a:p>
        </p:txBody>
      </p:sp>
      <p:sp>
        <p:nvSpPr>
          <p:cNvPr id="12" name="テキスト ボックス 11">
            <a:extLst>
              <a:ext uri="{FF2B5EF4-FFF2-40B4-BE49-F238E27FC236}">
                <a16:creationId xmlns:a16="http://schemas.microsoft.com/office/drawing/2014/main" id="{79032C8C-2B31-1F8F-986C-6DB0D0790B61}"/>
              </a:ext>
            </a:extLst>
          </p:cNvPr>
          <p:cNvSpPr txBox="1"/>
          <p:nvPr/>
        </p:nvSpPr>
        <p:spPr>
          <a:xfrm>
            <a:off x="1402791" y="1398552"/>
            <a:ext cx="954107" cy="276999"/>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【SP】</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81B4E953-32E3-8201-22E6-21FA526682F7}"/>
              </a:ext>
            </a:extLst>
          </p:cNvPr>
          <p:cNvSpPr txBox="1"/>
          <p:nvPr/>
        </p:nvSpPr>
        <p:spPr>
          <a:xfrm>
            <a:off x="1402791" y="3686288"/>
            <a:ext cx="954107" cy="276999"/>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【PC】</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4786A28D-4CDE-CA85-D181-0B28150FB207}"/>
              </a:ext>
            </a:extLst>
          </p:cNvPr>
          <p:cNvSpPr/>
          <p:nvPr/>
        </p:nvSpPr>
        <p:spPr>
          <a:xfrm>
            <a:off x="655485" y="3943856"/>
            <a:ext cx="2436379" cy="25391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050" dirty="0">
                <a:solidFill>
                  <a:schemeClr val="accent3"/>
                </a:solidFill>
                <a:latin typeface="メイリオ"/>
                <a:ea typeface="メイリオ"/>
                <a:cs typeface="+mn-lt"/>
              </a:rPr>
              <a:t>パノラマと</a:t>
            </a:r>
            <a:r>
              <a:rPr lang="en-US" altLang="ja-JP" sz="1050" dirty="0">
                <a:solidFill>
                  <a:schemeClr val="accent3"/>
                </a:solidFill>
                <a:latin typeface="メイリオ"/>
                <a:ea typeface="メイリオ"/>
                <a:cs typeface="+mn-lt"/>
              </a:rPr>
              <a:t>PDW</a:t>
            </a:r>
            <a:r>
              <a:rPr lang="ja-JP" altLang="en-US" sz="1050" dirty="0">
                <a:solidFill>
                  <a:schemeClr val="accent3"/>
                </a:solidFill>
                <a:latin typeface="メイリオ"/>
                <a:ea typeface="メイリオ"/>
                <a:cs typeface="+mn-lt"/>
              </a:rPr>
              <a:t>のどちらかを選択</a:t>
            </a:r>
          </a:p>
        </p:txBody>
      </p:sp>
      <p:pic>
        <p:nvPicPr>
          <p:cNvPr id="27" name="図 26">
            <a:extLst>
              <a:ext uri="{FF2B5EF4-FFF2-40B4-BE49-F238E27FC236}">
                <a16:creationId xmlns:a16="http://schemas.microsoft.com/office/drawing/2014/main" id="{B4792C89-C8C2-9B57-2711-42800710D4C1}"/>
              </a:ext>
            </a:extLst>
          </p:cNvPr>
          <p:cNvPicPr>
            <a:picLocks noChangeAspect="1"/>
          </p:cNvPicPr>
          <p:nvPr/>
        </p:nvPicPr>
        <p:blipFill>
          <a:blip r:embed="rId3"/>
          <a:stretch>
            <a:fillRect/>
          </a:stretch>
        </p:blipFill>
        <p:spPr>
          <a:xfrm>
            <a:off x="125113" y="4220855"/>
            <a:ext cx="1772722" cy="1683427"/>
          </a:xfrm>
          <a:prstGeom prst="rect">
            <a:avLst/>
          </a:prstGeom>
        </p:spPr>
      </p:pic>
      <p:pic>
        <p:nvPicPr>
          <p:cNvPr id="32" name="図 31">
            <a:extLst>
              <a:ext uri="{FF2B5EF4-FFF2-40B4-BE49-F238E27FC236}">
                <a16:creationId xmlns:a16="http://schemas.microsoft.com/office/drawing/2014/main" id="{7D568FB4-8709-355F-F40C-2691101099BC}"/>
              </a:ext>
            </a:extLst>
          </p:cNvPr>
          <p:cNvPicPr>
            <a:picLocks noChangeAspect="1"/>
          </p:cNvPicPr>
          <p:nvPr/>
        </p:nvPicPr>
        <p:blipFill>
          <a:blip r:embed="rId4"/>
          <a:stretch>
            <a:fillRect/>
          </a:stretch>
        </p:blipFill>
        <p:spPr>
          <a:xfrm>
            <a:off x="1942921" y="4212748"/>
            <a:ext cx="1795611" cy="1573133"/>
          </a:xfrm>
          <a:prstGeom prst="rect">
            <a:avLst/>
          </a:prstGeom>
        </p:spPr>
      </p:pic>
      <p:pic>
        <p:nvPicPr>
          <p:cNvPr id="33" name="図 32">
            <a:extLst>
              <a:ext uri="{FF2B5EF4-FFF2-40B4-BE49-F238E27FC236}">
                <a16:creationId xmlns:a16="http://schemas.microsoft.com/office/drawing/2014/main" id="{A3871EAC-2BAA-A1B6-C0F3-28AC09B86C3D}"/>
              </a:ext>
            </a:extLst>
          </p:cNvPr>
          <p:cNvPicPr>
            <a:picLocks noChangeAspect="1"/>
          </p:cNvPicPr>
          <p:nvPr/>
        </p:nvPicPr>
        <p:blipFill rotWithShape="1">
          <a:blip r:embed="rId5"/>
          <a:srcRect b="25904"/>
          <a:stretch/>
        </p:blipFill>
        <p:spPr>
          <a:xfrm>
            <a:off x="1295009" y="1710814"/>
            <a:ext cx="1205651" cy="1825615"/>
          </a:xfrm>
          <a:prstGeom prst="rect">
            <a:avLst/>
          </a:prstGeom>
        </p:spPr>
      </p:pic>
      <p:sp>
        <p:nvSpPr>
          <p:cNvPr id="34" name="テキスト ボックス 33">
            <a:extLst>
              <a:ext uri="{FF2B5EF4-FFF2-40B4-BE49-F238E27FC236}">
                <a16:creationId xmlns:a16="http://schemas.microsoft.com/office/drawing/2014/main" id="{1096DFE3-400C-DCD2-45D6-5275E2E0B971}"/>
              </a:ext>
            </a:extLst>
          </p:cNvPr>
          <p:cNvSpPr txBox="1"/>
          <p:nvPr/>
        </p:nvSpPr>
        <p:spPr>
          <a:xfrm>
            <a:off x="5242176" y="1193225"/>
            <a:ext cx="5680816" cy="338554"/>
          </a:xfrm>
          <a:prstGeom prst="rect">
            <a:avLst/>
          </a:prstGeom>
          <a:noFill/>
        </p:spPr>
        <p:txBody>
          <a:bodyPr wrap="square" lIns="91440" tIns="45720" rIns="91440" bIns="45720" rtlCol="0" anchor="t">
            <a:spAutoFit/>
          </a:bodyPr>
          <a:lstStyle/>
          <a:p>
            <a:r>
              <a:rPr lang="en-US" altLang="ja-JP" sz="1600" b="1" dirty="0">
                <a:solidFill>
                  <a:schemeClr val="accent3"/>
                </a:solidFill>
                <a:latin typeface="メイリオ"/>
                <a:ea typeface="メイリオ"/>
              </a:rPr>
              <a:t>2023/12/21（</a:t>
            </a:r>
            <a:r>
              <a:rPr lang="ja-JP" altLang="en-US" sz="1600" b="1" dirty="0">
                <a:solidFill>
                  <a:schemeClr val="accent3"/>
                </a:solidFill>
                <a:latin typeface="メイリオ"/>
                <a:ea typeface="メイリオ"/>
              </a:rPr>
              <a:t>木</a:t>
            </a:r>
            <a:r>
              <a:rPr lang="en-US" altLang="ja-JP" sz="1600" b="1" dirty="0">
                <a:solidFill>
                  <a:schemeClr val="accent3"/>
                </a:solidFill>
                <a:latin typeface="メイリオ"/>
                <a:ea typeface="メイリオ"/>
              </a:rPr>
              <a:t>）</a:t>
            </a:r>
            <a:r>
              <a:rPr kumimoji="1" lang="ja-JP" altLang="en-US" sz="1600" b="1" dirty="0">
                <a:solidFill>
                  <a:schemeClr val="accent3"/>
                </a:solidFill>
                <a:latin typeface="メイリオ"/>
                <a:ea typeface="メイリオ"/>
              </a:rPr>
              <a:t>～</a:t>
            </a:r>
            <a:r>
              <a:rPr lang="en-US" altLang="ja-JP" sz="1600" b="1" dirty="0">
                <a:solidFill>
                  <a:schemeClr val="accent3"/>
                </a:solidFill>
                <a:latin typeface="メイリオ"/>
                <a:ea typeface="メイリオ"/>
              </a:rPr>
              <a:t>2024/1/5（</a:t>
            </a:r>
            <a:r>
              <a:rPr lang="ja-JP" altLang="en-US" sz="1600" b="1" dirty="0">
                <a:solidFill>
                  <a:schemeClr val="accent3"/>
                </a:solidFill>
                <a:latin typeface="メイリオ"/>
                <a:ea typeface="メイリオ"/>
              </a:rPr>
              <a:t>金</a:t>
            </a:r>
            <a:r>
              <a:rPr lang="en-US" altLang="ja-JP" sz="1600" b="1" dirty="0">
                <a:solidFill>
                  <a:schemeClr val="accent3"/>
                </a:solidFill>
                <a:latin typeface="メイリオ"/>
                <a:ea typeface="メイリオ"/>
              </a:rPr>
              <a:t>）</a:t>
            </a:r>
            <a:endParaRPr lang="ja-JP" altLang="en-US" sz="1600" b="1" dirty="0">
              <a:solidFill>
                <a:schemeClr val="accent3"/>
              </a:solidFill>
            </a:endParaRPr>
          </a:p>
        </p:txBody>
      </p:sp>
      <p:sp>
        <p:nvSpPr>
          <p:cNvPr id="35" name="正方形/長方形 34">
            <a:extLst>
              <a:ext uri="{FF2B5EF4-FFF2-40B4-BE49-F238E27FC236}">
                <a16:creationId xmlns:a16="http://schemas.microsoft.com/office/drawing/2014/main" id="{5AAF24C0-5B4C-43FD-4E36-ACC2862202AE}"/>
              </a:ext>
            </a:extLst>
          </p:cNvPr>
          <p:cNvSpPr/>
          <p:nvPr/>
        </p:nvSpPr>
        <p:spPr>
          <a:xfrm>
            <a:off x="5240826" y="1442368"/>
            <a:ext cx="6041362" cy="3046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ja-JP" altLang="en-US" sz="1200" dirty="0">
                <a:solidFill>
                  <a:schemeClr val="accent3"/>
                </a:solidFill>
                <a:latin typeface="メイリオ" panose="020B0604030504040204" pitchFamily="50" charset="-128"/>
                <a:ea typeface="メイリオ" panose="020B0604030504040204" pitchFamily="50" charset="-128"/>
              </a:rPr>
              <a:t>・</a:t>
            </a:r>
            <a:r>
              <a:rPr lang="en-US" altLang="ja-JP" sz="1200" dirty="0" err="1">
                <a:solidFill>
                  <a:schemeClr val="accent3"/>
                </a:solidFill>
                <a:latin typeface="メイリオ" panose="020B0604030504040204" pitchFamily="50" charset="-128"/>
                <a:ea typeface="メイリオ" panose="020B0604030504040204" pitchFamily="50" charset="-128"/>
              </a:rPr>
              <a:t>上記期間の中で自由に設定</a:t>
            </a:r>
            <a:r>
              <a:rPr lang="ja-JP" altLang="en-US" sz="1200" dirty="0">
                <a:solidFill>
                  <a:schemeClr val="accent3"/>
                </a:solidFill>
                <a:latin typeface="メイリオ" panose="020B0604030504040204" pitchFamily="50" charset="-128"/>
                <a:ea typeface="メイリオ" panose="020B0604030504040204" pitchFamily="50" charset="-128"/>
              </a:rPr>
              <a:t>が</a:t>
            </a:r>
            <a:r>
              <a:rPr lang="en-US" altLang="ja-JP" sz="1200" dirty="0" err="1">
                <a:solidFill>
                  <a:schemeClr val="accent3"/>
                </a:solidFill>
                <a:latin typeface="メイリオ" panose="020B0604030504040204" pitchFamily="50" charset="-128"/>
                <a:ea typeface="メイリオ" panose="020B0604030504040204" pitchFamily="50" charset="-128"/>
              </a:rPr>
              <a:t>可能です</a:t>
            </a:r>
            <a:r>
              <a:rPr lang="en-US" altLang="ja-JP" sz="1200" dirty="0">
                <a:solidFill>
                  <a:schemeClr val="accent3"/>
                </a:solidFill>
                <a:latin typeface="メイリオ" panose="020B0604030504040204" pitchFamily="50" charset="-128"/>
                <a:ea typeface="メイリオ" panose="020B0604030504040204" pitchFamily="50" charset="-128"/>
              </a:rPr>
              <a:t>。</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7945611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特集内バナー　シルバープラン　（スペシャル商品</a:t>
            </a:r>
            <a:r>
              <a:rPr lang="en-US" altLang="ja-JP" dirty="0"/>
              <a:t>/ </a:t>
            </a:r>
            <a:r>
              <a:rPr lang="ja-JP" altLang="en-US" dirty="0"/>
              <a:t>事前提案可否判断必須商品）</a:t>
            </a:r>
          </a:p>
        </p:txBody>
      </p:sp>
      <p:sp>
        <p:nvSpPr>
          <p:cNvPr id="45" name="テキスト ボックス 44">
            <a:extLst>
              <a:ext uri="{FF2B5EF4-FFF2-40B4-BE49-F238E27FC236}">
                <a16:creationId xmlns:a16="http://schemas.microsoft.com/office/drawing/2014/main" id="{339568E6-3FCA-2D19-A278-4FBBABEE99D9}"/>
              </a:ext>
            </a:extLst>
          </p:cNvPr>
          <p:cNvSpPr txBox="1"/>
          <p:nvPr/>
        </p:nvSpPr>
        <p:spPr>
          <a:xfrm>
            <a:off x="3730008" y="1192693"/>
            <a:ext cx="2520280" cy="338554"/>
          </a:xfrm>
          <a:prstGeom prst="rect">
            <a:avLst/>
          </a:prstGeom>
          <a:noFill/>
        </p:spPr>
        <p:txBody>
          <a:bodyPr wrap="square" rtlCol="0">
            <a:spAutoFit/>
          </a:bodyPr>
          <a:lstStyle/>
          <a:p>
            <a:pPr algn="l"/>
            <a:r>
              <a:rPr kumimoji="1" lang="ja-JP" altLang="en-US" sz="1600" b="1" dirty="0">
                <a:solidFill>
                  <a:schemeClr val="accent3"/>
                </a:solidFill>
                <a:latin typeface="メイリオ" panose="020B0604030504040204" pitchFamily="50" charset="-128"/>
                <a:ea typeface="メイリオ" panose="020B0604030504040204" pitchFamily="50" charset="-128"/>
              </a:rPr>
              <a:t>掲載期間</a:t>
            </a:r>
          </a:p>
        </p:txBody>
      </p:sp>
      <p:sp>
        <p:nvSpPr>
          <p:cNvPr id="46" name="テキスト ボックス 45">
            <a:extLst>
              <a:ext uri="{FF2B5EF4-FFF2-40B4-BE49-F238E27FC236}">
                <a16:creationId xmlns:a16="http://schemas.microsoft.com/office/drawing/2014/main" id="{6FF8E8AD-707F-D109-582C-B598E460649B}"/>
              </a:ext>
            </a:extLst>
          </p:cNvPr>
          <p:cNvSpPr txBox="1"/>
          <p:nvPr/>
        </p:nvSpPr>
        <p:spPr>
          <a:xfrm>
            <a:off x="5242176" y="1193225"/>
            <a:ext cx="5680816" cy="338554"/>
          </a:xfrm>
          <a:prstGeom prst="rect">
            <a:avLst/>
          </a:prstGeom>
          <a:noFill/>
        </p:spPr>
        <p:txBody>
          <a:bodyPr wrap="square" lIns="91440" tIns="45720" rIns="91440" bIns="45720" rtlCol="0" anchor="t">
            <a:spAutoFit/>
          </a:bodyPr>
          <a:lstStyle/>
          <a:p>
            <a:r>
              <a:rPr lang="en-US" altLang="ja-JP" sz="1600" b="1" dirty="0">
                <a:solidFill>
                  <a:schemeClr val="accent3"/>
                </a:solidFill>
                <a:latin typeface="メイリオ"/>
                <a:ea typeface="メイリオ"/>
              </a:rPr>
              <a:t>2023/12/21（</a:t>
            </a:r>
            <a:r>
              <a:rPr lang="ja-JP" altLang="en-US" sz="1600" b="1" dirty="0">
                <a:solidFill>
                  <a:schemeClr val="accent3"/>
                </a:solidFill>
                <a:latin typeface="メイリオ"/>
                <a:ea typeface="メイリオ"/>
              </a:rPr>
              <a:t>木</a:t>
            </a:r>
            <a:r>
              <a:rPr lang="en-US" altLang="ja-JP" sz="1600" b="1" dirty="0">
                <a:solidFill>
                  <a:schemeClr val="accent3"/>
                </a:solidFill>
                <a:latin typeface="メイリオ"/>
                <a:ea typeface="メイリオ"/>
              </a:rPr>
              <a:t>）</a:t>
            </a:r>
            <a:r>
              <a:rPr kumimoji="1" lang="ja-JP" altLang="en-US" sz="1600" b="1" dirty="0">
                <a:solidFill>
                  <a:schemeClr val="accent3"/>
                </a:solidFill>
                <a:latin typeface="メイリオ"/>
                <a:ea typeface="メイリオ"/>
              </a:rPr>
              <a:t>～</a:t>
            </a:r>
            <a:r>
              <a:rPr lang="en-US" altLang="ja-JP" sz="1600" b="1" dirty="0">
                <a:solidFill>
                  <a:schemeClr val="accent3"/>
                </a:solidFill>
                <a:latin typeface="メイリオ"/>
                <a:ea typeface="メイリオ"/>
              </a:rPr>
              <a:t>2024/1/5（</a:t>
            </a:r>
            <a:r>
              <a:rPr lang="ja-JP" altLang="en-US" sz="1600" b="1" dirty="0">
                <a:solidFill>
                  <a:schemeClr val="accent3"/>
                </a:solidFill>
                <a:latin typeface="メイリオ"/>
                <a:ea typeface="メイリオ"/>
              </a:rPr>
              <a:t>金</a:t>
            </a:r>
            <a:r>
              <a:rPr lang="en-US" altLang="ja-JP" sz="1600" b="1" dirty="0">
                <a:solidFill>
                  <a:schemeClr val="accent3"/>
                </a:solidFill>
                <a:latin typeface="メイリオ"/>
                <a:ea typeface="メイリオ"/>
              </a:rPr>
              <a:t>）</a:t>
            </a:r>
            <a:endParaRPr lang="ja-JP" altLang="en-US" sz="1600" b="1" dirty="0">
              <a:solidFill>
                <a:schemeClr val="accent3"/>
              </a:solidFill>
            </a:endParaRPr>
          </a:p>
        </p:txBody>
      </p:sp>
      <p:sp>
        <p:nvSpPr>
          <p:cNvPr id="47" name="テキスト ボックス 46">
            <a:extLst>
              <a:ext uri="{FF2B5EF4-FFF2-40B4-BE49-F238E27FC236}">
                <a16:creationId xmlns:a16="http://schemas.microsoft.com/office/drawing/2014/main" id="{E46E2184-2516-FAC5-AF60-8A5E5B9CFBE9}"/>
              </a:ext>
            </a:extLst>
          </p:cNvPr>
          <p:cNvSpPr txBox="1"/>
          <p:nvPr/>
        </p:nvSpPr>
        <p:spPr>
          <a:xfrm>
            <a:off x="3730008" y="1899637"/>
            <a:ext cx="1510818" cy="338549"/>
          </a:xfrm>
          <a:prstGeom prst="rect">
            <a:avLst/>
          </a:prstGeom>
          <a:noFill/>
        </p:spPr>
        <p:txBody>
          <a:bodyPr wrap="square" rtlCol="0">
            <a:spAutoFit/>
          </a:bodyPr>
          <a:lstStyle/>
          <a:p>
            <a:pPr algn="l"/>
            <a:r>
              <a:rPr kumimoji="1" lang="ja-JP" altLang="en-US" sz="1600" b="1" dirty="0">
                <a:solidFill>
                  <a:schemeClr val="accent3"/>
                </a:solidFill>
                <a:latin typeface="メイリオ" panose="020B0604030504040204" pitchFamily="50" charset="-128"/>
                <a:ea typeface="メイリオ" panose="020B0604030504040204" pitchFamily="50" charset="-128"/>
              </a:rPr>
              <a:t>掲載場所</a:t>
            </a:r>
          </a:p>
        </p:txBody>
      </p:sp>
      <p:sp>
        <p:nvSpPr>
          <p:cNvPr id="48" name="テキスト ボックス 47">
            <a:extLst>
              <a:ext uri="{FF2B5EF4-FFF2-40B4-BE49-F238E27FC236}">
                <a16:creationId xmlns:a16="http://schemas.microsoft.com/office/drawing/2014/main" id="{0BD4F697-A7C0-D30C-7EA3-EA2134474E7A}"/>
              </a:ext>
            </a:extLst>
          </p:cNvPr>
          <p:cNvSpPr txBox="1"/>
          <p:nvPr/>
        </p:nvSpPr>
        <p:spPr>
          <a:xfrm>
            <a:off x="5242175" y="1829734"/>
            <a:ext cx="7013431" cy="830997"/>
          </a:xfrm>
          <a:prstGeom prst="rect">
            <a:avLst/>
          </a:prstGeom>
          <a:noFill/>
        </p:spPr>
        <p:txBody>
          <a:bodyPr wrap="square" rtlCol="0">
            <a:spAutoFit/>
          </a:bodyPr>
          <a:lstStyle/>
          <a:p>
            <a:pPr algn="l"/>
            <a:r>
              <a:rPr lang="ja-JP" altLang="en-US" sz="1600" b="1" dirty="0">
                <a:solidFill>
                  <a:schemeClr val="accent3"/>
                </a:solidFill>
                <a:latin typeface="メイリオ" panose="020B0604030504040204" pitchFamily="50" charset="-128"/>
                <a:ea typeface="メイリオ" panose="020B0604030504040204" pitchFamily="50" charset="-128"/>
              </a:rPr>
              <a:t>東京箱根往復大学駅伝競走特集ページ</a:t>
            </a:r>
          </a:p>
          <a:p>
            <a:pPr algn="l"/>
            <a:r>
              <a:rPr lang="en-US" altLang="ja-JP" sz="1600" b="1" dirty="0">
                <a:solidFill>
                  <a:schemeClr val="accent3"/>
                </a:solidFill>
                <a:latin typeface="メイリオ" panose="020B0604030504040204" pitchFamily="50" charset="-128"/>
                <a:ea typeface="メイリオ" panose="020B0604030504040204" pitchFamily="50" charset="-128"/>
              </a:rPr>
              <a:t>- SP  </a:t>
            </a:r>
            <a:r>
              <a:rPr lang="ja-JP" altLang="en-US" sz="1600" b="1" dirty="0">
                <a:solidFill>
                  <a:schemeClr val="accent3"/>
                </a:solidFill>
                <a:latin typeface="メイリオ" panose="020B0604030504040204" pitchFamily="50" charset="-128"/>
                <a:ea typeface="メイリオ" panose="020B0604030504040204" pitchFamily="50" charset="-128"/>
              </a:rPr>
              <a:t>トップパネル（静止画</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動画 </a:t>
            </a:r>
            <a:r>
              <a:rPr lang="en-US" altLang="ja-JP" sz="1600" b="1" dirty="0">
                <a:solidFill>
                  <a:schemeClr val="accent3"/>
                </a:solidFill>
                <a:latin typeface="メイリオ" panose="020B0604030504040204" pitchFamily="50" charset="-128"/>
                <a:ea typeface="メイリオ" panose="020B0604030504040204" pitchFamily="50" charset="-128"/>
              </a:rPr>
              <a:t>16:9</a:t>
            </a:r>
            <a:r>
              <a:rPr lang="ja-JP" altLang="en-US" sz="1600" b="1" dirty="0">
                <a:solidFill>
                  <a:schemeClr val="accent3"/>
                </a:solidFill>
                <a:latin typeface="メイリオ" panose="020B0604030504040204" pitchFamily="50" charset="-128"/>
                <a:ea typeface="メイリオ" panose="020B0604030504040204" pitchFamily="50" charset="-128"/>
              </a:rPr>
              <a:t>）</a:t>
            </a:r>
            <a:endParaRPr lang="en-US" altLang="ja-JP" sz="1600" b="1" dirty="0">
              <a:solidFill>
                <a:schemeClr val="accent3"/>
              </a:solidFill>
              <a:latin typeface="メイリオ" panose="020B0604030504040204" pitchFamily="50" charset="-128"/>
              <a:ea typeface="メイリオ" panose="020B0604030504040204" pitchFamily="50" charset="-128"/>
            </a:endParaRPr>
          </a:p>
          <a:p>
            <a:pPr algn="l"/>
            <a:r>
              <a:rPr lang="en-US" altLang="ja-JP" sz="1600" b="1" dirty="0">
                <a:solidFill>
                  <a:schemeClr val="accent3"/>
                </a:solidFill>
                <a:latin typeface="メイリオ" panose="020B0604030504040204" pitchFamily="50" charset="-128"/>
                <a:ea typeface="メイリオ" panose="020B0604030504040204" pitchFamily="50" charset="-128"/>
              </a:rPr>
              <a:t>- </a:t>
            </a:r>
            <a:r>
              <a:rPr kumimoji="1" lang="en-US" altLang="ja-JP" sz="1600" b="1" dirty="0">
                <a:solidFill>
                  <a:schemeClr val="accent3"/>
                </a:solidFill>
                <a:latin typeface="メイリオ" panose="020B0604030504040204" pitchFamily="50" charset="-128"/>
                <a:ea typeface="メイリオ" panose="020B0604030504040204" pitchFamily="50" charset="-128"/>
              </a:rPr>
              <a:t>PC </a:t>
            </a:r>
            <a:r>
              <a:rPr lang="ja-JP" altLang="en-US" sz="1600" b="1" dirty="0">
                <a:solidFill>
                  <a:schemeClr val="accent3"/>
                </a:solidFill>
                <a:latin typeface="メイリオ" panose="020B0604030504040204" pitchFamily="50" charset="-128"/>
                <a:ea typeface="メイリオ" panose="020B0604030504040204" pitchFamily="50" charset="-128"/>
              </a:rPr>
              <a:t> パノラマ（静止画</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動画 </a:t>
            </a:r>
            <a:r>
              <a:rPr lang="en-US" altLang="ja-JP" sz="1600" b="1" dirty="0">
                <a:solidFill>
                  <a:schemeClr val="accent3"/>
                </a:solidFill>
                <a:latin typeface="メイリオ" panose="020B0604030504040204" pitchFamily="50" charset="-128"/>
                <a:ea typeface="メイリオ" panose="020B0604030504040204" pitchFamily="50" charset="-128"/>
              </a:rPr>
              <a:t>4:1</a:t>
            </a:r>
            <a:r>
              <a:rPr lang="ja-JP" altLang="en-US" sz="1600" b="1" dirty="0">
                <a:solidFill>
                  <a:schemeClr val="accent3"/>
                </a:solidFill>
                <a:latin typeface="メイリオ" panose="020B0604030504040204" pitchFamily="50" charset="-128"/>
                <a:ea typeface="メイリオ" panose="020B0604030504040204" pitchFamily="50" charset="-128"/>
              </a:rPr>
              <a:t>） または </a:t>
            </a:r>
            <a:r>
              <a:rPr lang="en-US" altLang="ja-JP" sz="1600" b="1" dirty="0">
                <a:solidFill>
                  <a:schemeClr val="accent3"/>
                </a:solidFill>
                <a:latin typeface="メイリオ" panose="020B0604030504040204" pitchFamily="50" charset="-128"/>
                <a:ea typeface="メイリオ" panose="020B0604030504040204" pitchFamily="50" charset="-128"/>
              </a:rPr>
              <a:t>PDW</a:t>
            </a:r>
            <a:r>
              <a:rPr lang="ja-JP" altLang="en-US" sz="1600" b="1" dirty="0">
                <a:solidFill>
                  <a:schemeClr val="accent3"/>
                </a:solidFill>
                <a:latin typeface="メイリオ" panose="020B0604030504040204" pitchFamily="50" charset="-128"/>
                <a:ea typeface="メイリオ" panose="020B0604030504040204" pitchFamily="50" charset="-128"/>
              </a:rPr>
              <a:t>（静止画</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動画 </a:t>
            </a:r>
            <a:r>
              <a:rPr lang="en-US" altLang="ja-JP" sz="1600" b="1" dirty="0">
                <a:solidFill>
                  <a:schemeClr val="accent3"/>
                </a:solidFill>
                <a:latin typeface="メイリオ" panose="020B0604030504040204" pitchFamily="50" charset="-128"/>
                <a:ea typeface="メイリオ" panose="020B0604030504040204" pitchFamily="50" charset="-128"/>
              </a:rPr>
              <a:t>1:2</a:t>
            </a:r>
            <a:r>
              <a:rPr lang="ja-JP" altLang="en-US" sz="1600" b="1" dirty="0">
                <a:solidFill>
                  <a:schemeClr val="accent3"/>
                </a:solidFill>
                <a:latin typeface="メイリオ" panose="020B0604030504040204" pitchFamily="50" charset="-128"/>
                <a:ea typeface="メイリオ" panose="020B0604030504040204" pitchFamily="50" charset="-128"/>
              </a:rPr>
              <a:t>）</a:t>
            </a:r>
            <a:endParaRPr lang="en-US" altLang="ja-JP" sz="1600" b="1" dirty="0">
              <a:solidFill>
                <a:schemeClr val="accent3"/>
              </a:solidFill>
              <a:latin typeface="メイリオ" panose="020B0604030504040204" pitchFamily="50" charset="-128"/>
              <a:ea typeface="メイリオ" panose="020B0604030504040204" pitchFamily="50" charset="-128"/>
            </a:endParaRPr>
          </a:p>
        </p:txBody>
      </p:sp>
      <p:sp>
        <p:nvSpPr>
          <p:cNvPr id="49" name="テキスト ボックス 48">
            <a:extLst>
              <a:ext uri="{FF2B5EF4-FFF2-40B4-BE49-F238E27FC236}">
                <a16:creationId xmlns:a16="http://schemas.microsoft.com/office/drawing/2014/main" id="{BC0B2C04-2412-7051-7F1F-218578D81851}"/>
              </a:ext>
            </a:extLst>
          </p:cNvPr>
          <p:cNvSpPr txBox="1"/>
          <p:nvPr/>
        </p:nvSpPr>
        <p:spPr>
          <a:xfrm>
            <a:off x="3730008" y="3487517"/>
            <a:ext cx="2520280" cy="338554"/>
          </a:xfrm>
          <a:prstGeom prst="rect">
            <a:avLst/>
          </a:prstGeom>
          <a:noFill/>
        </p:spPr>
        <p:txBody>
          <a:bodyPr wrap="square" rtlCol="0">
            <a:spAutoFit/>
          </a:bodyPr>
          <a:lstStyle/>
          <a:p>
            <a:pPr algn="l"/>
            <a:r>
              <a:rPr lang="ja-JP" altLang="en-US" sz="1600" b="1" dirty="0">
                <a:solidFill>
                  <a:schemeClr val="accent3"/>
                </a:solidFill>
                <a:latin typeface="メイリオ" panose="020B0604030504040204" pitchFamily="50" charset="-128"/>
                <a:ea typeface="メイリオ" panose="020B0604030504040204" pitchFamily="50" charset="-128"/>
              </a:rPr>
              <a:t>掲載タイプ</a:t>
            </a:r>
            <a:endParaRPr kumimoji="1" lang="ja-JP" altLang="en-US" sz="1600" b="1" dirty="0">
              <a:solidFill>
                <a:schemeClr val="accent3"/>
              </a:solidFill>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8587701D-7D75-3BAD-7469-48DE69924289}"/>
              </a:ext>
            </a:extLst>
          </p:cNvPr>
          <p:cNvSpPr txBox="1"/>
          <p:nvPr/>
        </p:nvSpPr>
        <p:spPr>
          <a:xfrm>
            <a:off x="5242176" y="3507302"/>
            <a:ext cx="5088267" cy="584775"/>
          </a:xfrm>
          <a:prstGeom prst="rect">
            <a:avLst/>
          </a:prstGeom>
          <a:noFill/>
        </p:spPr>
        <p:txBody>
          <a:bodyPr wrap="square" lIns="91440" tIns="45720" rIns="91440" bIns="45720" rtlCol="0" anchor="t">
            <a:spAutoFit/>
          </a:bodyPr>
          <a:lstStyle/>
          <a:p>
            <a:pPr algn="l"/>
            <a:r>
              <a:rPr kumimoji="1" lang="ja-JP" altLang="en-US" sz="1600" b="1" dirty="0">
                <a:solidFill>
                  <a:schemeClr val="accent3"/>
                </a:solidFill>
                <a:latin typeface="メイリオ" panose="020B0604030504040204" pitchFamily="50" charset="-128"/>
                <a:ea typeface="メイリオ" panose="020B0604030504040204" pitchFamily="50" charset="-128"/>
              </a:rPr>
              <a:t>枠購入型</a:t>
            </a:r>
            <a:endParaRPr kumimoji="1" lang="en-US" altLang="ja-JP" sz="1600" b="1" dirty="0">
              <a:solidFill>
                <a:schemeClr val="accent3"/>
              </a:solidFill>
              <a:latin typeface="メイリオ" panose="020B0604030504040204" pitchFamily="50" charset="-128"/>
              <a:ea typeface="メイリオ" panose="020B0604030504040204" pitchFamily="50" charset="-128"/>
            </a:endParaRPr>
          </a:p>
          <a:p>
            <a:r>
              <a:rPr kumimoji="1" lang="ja-JP" altLang="en-US" sz="1600" b="1" dirty="0">
                <a:solidFill>
                  <a:schemeClr val="accent3"/>
                </a:solidFill>
                <a:latin typeface="メイリオ" panose="020B0604030504040204" pitchFamily="50" charset="-128"/>
                <a:ea typeface="メイリオ" panose="020B0604030504040204" pitchFamily="50" charset="-128"/>
              </a:rPr>
              <a:t>・想定</a:t>
            </a:r>
            <a:r>
              <a:rPr kumimoji="1" lang="en-US" altLang="ja-JP" sz="1600" b="1" dirty="0">
                <a:solidFill>
                  <a:schemeClr val="accent3"/>
                </a:solidFill>
                <a:latin typeface="メイリオ" panose="020B0604030504040204" pitchFamily="50" charset="-128"/>
                <a:ea typeface="メイリオ" panose="020B0604030504040204" pitchFamily="50" charset="-128"/>
              </a:rPr>
              <a:t>PV</a:t>
            </a:r>
            <a:r>
              <a:rPr kumimoji="1" lang="ja-JP" altLang="en-US" sz="1600" b="1" dirty="0">
                <a:solidFill>
                  <a:schemeClr val="accent3"/>
                </a:solidFill>
                <a:latin typeface="メイリオ" panose="020B0604030504040204" pitchFamily="50" charset="-128"/>
                <a:ea typeface="メイリオ" panose="020B0604030504040204" pitchFamily="50" charset="-128"/>
              </a:rPr>
              <a:t>　</a:t>
            </a:r>
            <a:r>
              <a:rPr kumimoji="1" lang="en-US" altLang="ja-JP" sz="1600" b="1" dirty="0">
                <a:solidFill>
                  <a:schemeClr val="accent3"/>
                </a:solidFill>
                <a:latin typeface="メイリオ" panose="020B0604030504040204" pitchFamily="50" charset="-128"/>
                <a:ea typeface="メイリオ" panose="020B0604030504040204" pitchFamily="50" charset="-128"/>
              </a:rPr>
              <a:t>60</a:t>
            </a:r>
            <a:r>
              <a:rPr lang="en-US" altLang="ja-JP" sz="1600" b="1" dirty="0">
                <a:solidFill>
                  <a:schemeClr val="accent3"/>
                </a:solidFill>
                <a:latin typeface="メイリオ" panose="020B0604030504040204" pitchFamily="50" charset="-128"/>
                <a:ea typeface="メイリオ" panose="020B0604030504040204" pitchFamily="50" charset="-128"/>
              </a:rPr>
              <a:t>0</a:t>
            </a:r>
            <a:r>
              <a:rPr kumimoji="1" lang="ja-JP" altLang="en-US" sz="1600" b="1" dirty="0">
                <a:solidFill>
                  <a:schemeClr val="accent3"/>
                </a:solidFill>
                <a:latin typeface="メイリオ" panose="020B0604030504040204" pitchFamily="50" charset="-128"/>
                <a:ea typeface="メイリオ" panose="020B0604030504040204" pitchFamily="50" charset="-128"/>
              </a:rPr>
              <a:t>万</a:t>
            </a:r>
            <a:r>
              <a:rPr kumimoji="1" lang="en-US" altLang="ja-JP" sz="1600" b="1" dirty="0">
                <a:solidFill>
                  <a:schemeClr val="accent3"/>
                </a:solidFill>
                <a:latin typeface="メイリオ" panose="020B0604030504040204" pitchFamily="50" charset="-128"/>
                <a:ea typeface="メイリオ" panose="020B0604030504040204" pitchFamily="50" charset="-128"/>
              </a:rPr>
              <a:t>/</a:t>
            </a:r>
            <a:r>
              <a:rPr kumimoji="1" lang="ja-JP" altLang="en-US" sz="1600" b="1" dirty="0">
                <a:solidFill>
                  <a:schemeClr val="accent3"/>
                </a:solidFill>
                <a:latin typeface="メイリオ" panose="020B0604030504040204" pitchFamily="50" charset="-128"/>
                <a:ea typeface="メイリオ" panose="020B0604030504040204" pitchFamily="50" charset="-128"/>
              </a:rPr>
              <a:t>通期</a:t>
            </a:r>
            <a:r>
              <a:rPr kumimoji="1" lang="en-US" altLang="ja-JP" sz="1600" b="1" dirty="0">
                <a:solidFill>
                  <a:schemeClr val="accent3"/>
                </a:solidFill>
                <a:latin typeface="メイリオ" panose="020B0604030504040204" pitchFamily="50" charset="-128"/>
                <a:ea typeface="メイリオ" panose="020B0604030504040204" pitchFamily="50" charset="-128"/>
              </a:rPr>
              <a:t>/</a:t>
            </a:r>
            <a:r>
              <a:rPr kumimoji="1" lang="ja-JP" altLang="en-US" sz="1600" b="1" dirty="0">
                <a:solidFill>
                  <a:schemeClr val="accent3"/>
                </a:solidFill>
                <a:latin typeface="メイリオ" panose="020B0604030504040204" pitchFamily="50" charset="-128"/>
                <a:ea typeface="メイリオ" panose="020B0604030504040204" pitchFamily="50" charset="-128"/>
              </a:rPr>
              <a:t>枠</a:t>
            </a:r>
            <a:endParaRPr lang="ja-JP" altLang="en-US" sz="1600" b="1" dirty="0">
              <a:solidFill>
                <a:schemeClr val="accent3"/>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700A6D17-3508-C04B-EF32-E0F73E82B9F5}"/>
              </a:ext>
            </a:extLst>
          </p:cNvPr>
          <p:cNvSpPr txBox="1"/>
          <p:nvPr/>
        </p:nvSpPr>
        <p:spPr>
          <a:xfrm>
            <a:off x="3730008" y="5379264"/>
            <a:ext cx="2520280" cy="338554"/>
          </a:xfrm>
          <a:prstGeom prst="rect">
            <a:avLst/>
          </a:prstGeom>
          <a:noFill/>
        </p:spPr>
        <p:txBody>
          <a:bodyPr wrap="square" rtlCol="0">
            <a:spAutoFit/>
          </a:bodyPr>
          <a:lstStyle/>
          <a:p>
            <a:pPr algn="l"/>
            <a:r>
              <a:rPr lang="ja-JP" altLang="en-US" sz="1600" b="1" dirty="0">
                <a:solidFill>
                  <a:schemeClr val="accent3"/>
                </a:solidFill>
                <a:latin typeface="メイリオ" panose="020B0604030504040204" pitchFamily="50" charset="-128"/>
                <a:ea typeface="メイリオ" panose="020B0604030504040204" pitchFamily="50" charset="-128"/>
              </a:rPr>
              <a:t>料金</a:t>
            </a:r>
            <a:endParaRPr kumimoji="1" lang="ja-JP" altLang="en-US" sz="1600" b="1" dirty="0">
              <a:solidFill>
                <a:schemeClr val="accent3"/>
              </a:solidFill>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EC1A7333-C60D-BCDE-19EA-0F833F5C38C5}"/>
              </a:ext>
            </a:extLst>
          </p:cNvPr>
          <p:cNvSpPr txBox="1"/>
          <p:nvPr/>
        </p:nvSpPr>
        <p:spPr>
          <a:xfrm>
            <a:off x="5242176" y="5359639"/>
            <a:ext cx="5088267" cy="338554"/>
          </a:xfrm>
          <a:prstGeom prst="rect">
            <a:avLst/>
          </a:prstGeom>
          <a:noFill/>
        </p:spPr>
        <p:txBody>
          <a:bodyPr wrap="square" lIns="91440" tIns="45720" rIns="91440" bIns="45720" rtlCol="0" anchor="t">
            <a:spAutoFit/>
          </a:bodyPr>
          <a:lstStyle/>
          <a:p>
            <a:pPr algn="l"/>
            <a:r>
              <a:rPr lang="en-US" altLang="ja-JP" sz="1600" b="1" dirty="0">
                <a:solidFill>
                  <a:schemeClr val="accent3"/>
                </a:solidFill>
                <a:latin typeface="メイリオ"/>
                <a:ea typeface="メイリオ"/>
              </a:rPr>
              <a:t>250</a:t>
            </a:r>
            <a:r>
              <a:rPr lang="ja-JP" altLang="en-US" sz="1600" b="1" dirty="0">
                <a:solidFill>
                  <a:schemeClr val="accent3"/>
                </a:solidFill>
                <a:latin typeface="メイリオ"/>
                <a:ea typeface="メイリオ"/>
              </a:rPr>
              <a:t>万円（グロス）</a:t>
            </a:r>
            <a:r>
              <a:rPr lang="en-US" altLang="ja-JP" sz="1600" b="1" dirty="0">
                <a:solidFill>
                  <a:schemeClr val="accent3"/>
                </a:solidFill>
                <a:latin typeface="メイリオ"/>
                <a:ea typeface="メイリオ"/>
              </a:rPr>
              <a:t>/</a:t>
            </a:r>
            <a:r>
              <a:rPr lang="ja-JP" altLang="en-US" sz="1600" b="1" dirty="0">
                <a:solidFill>
                  <a:schemeClr val="accent3"/>
                </a:solidFill>
                <a:latin typeface="メイリオ"/>
                <a:ea typeface="メイリオ"/>
              </a:rPr>
              <a:t>枠</a:t>
            </a:r>
            <a:endParaRPr lang="en-US" altLang="ja-JP" sz="1600" b="1" dirty="0">
              <a:solidFill>
                <a:schemeClr val="accent3"/>
              </a:solidFill>
              <a:latin typeface="メイリオ"/>
              <a:ea typeface="メイリオ"/>
            </a:endParaRPr>
          </a:p>
        </p:txBody>
      </p:sp>
      <p:cxnSp>
        <p:nvCxnSpPr>
          <p:cNvPr id="53" name="直線コネクタ 52">
            <a:extLst>
              <a:ext uri="{FF2B5EF4-FFF2-40B4-BE49-F238E27FC236}">
                <a16:creationId xmlns:a16="http://schemas.microsoft.com/office/drawing/2014/main" id="{971ADE36-40A2-D867-B210-0DD408D2F67E}"/>
              </a:ext>
            </a:extLst>
          </p:cNvPr>
          <p:cNvCxnSpPr/>
          <p:nvPr/>
        </p:nvCxnSpPr>
        <p:spPr>
          <a:xfrm>
            <a:off x="3802016" y="1755311"/>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F536A4E9-E683-8380-4576-9D5A98F0094D}"/>
              </a:ext>
            </a:extLst>
          </p:cNvPr>
          <p:cNvCxnSpPr/>
          <p:nvPr/>
        </p:nvCxnSpPr>
        <p:spPr>
          <a:xfrm>
            <a:off x="3802016" y="3437927"/>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91D6CDF5-699B-F356-5B52-376E4F1973FD}"/>
              </a:ext>
            </a:extLst>
          </p:cNvPr>
          <p:cNvCxnSpPr/>
          <p:nvPr/>
        </p:nvCxnSpPr>
        <p:spPr>
          <a:xfrm>
            <a:off x="3802016" y="5324698"/>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D74CE1CE-535E-B6A7-5823-D83B90AA44DA}"/>
              </a:ext>
            </a:extLst>
          </p:cNvPr>
          <p:cNvCxnSpPr/>
          <p:nvPr/>
        </p:nvCxnSpPr>
        <p:spPr>
          <a:xfrm>
            <a:off x="3802016" y="5893839"/>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正方形/長方形 56">
            <a:extLst>
              <a:ext uri="{FF2B5EF4-FFF2-40B4-BE49-F238E27FC236}">
                <a16:creationId xmlns:a16="http://schemas.microsoft.com/office/drawing/2014/main" id="{998D13C4-AA66-9D46-BBB4-74D9C43B7A5B}"/>
              </a:ext>
            </a:extLst>
          </p:cNvPr>
          <p:cNvSpPr/>
          <p:nvPr/>
        </p:nvSpPr>
        <p:spPr>
          <a:xfrm>
            <a:off x="5285727" y="4029976"/>
            <a:ext cx="6744385" cy="1384995"/>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2</a:t>
            </a:r>
            <a:r>
              <a:rPr lang="ja-JP" altLang="en-US" sz="1200" dirty="0">
                <a:solidFill>
                  <a:schemeClr val="accent3"/>
                </a:solidFill>
                <a:latin typeface="メイリオ"/>
                <a:ea typeface="メイリオ"/>
                <a:cs typeface="+mn-lt"/>
              </a:rPr>
              <a:t>デバイス合計の想定です。</a:t>
            </a:r>
          </a:p>
          <a:p>
            <a:pPr defTabSz="1131757">
              <a:defRPr/>
            </a:pPr>
            <a:r>
              <a:rPr lang="ja-JP" altLang="en-US" sz="1200" dirty="0">
                <a:solidFill>
                  <a:schemeClr val="accent3"/>
                </a:solidFill>
                <a:latin typeface="メイリオ"/>
                <a:ea typeface="メイリオ"/>
                <a:cs typeface="+mn-lt"/>
              </a:rPr>
              <a:t>・想定</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は通期（</a:t>
            </a:r>
            <a:r>
              <a:rPr lang="en-US" altLang="ja-JP" sz="1200" dirty="0">
                <a:solidFill>
                  <a:schemeClr val="accent3"/>
                </a:solidFill>
                <a:latin typeface="メイリオ"/>
                <a:ea typeface="メイリオ"/>
                <a:cs typeface="+mn-lt"/>
              </a:rPr>
              <a:t>12/21</a:t>
            </a: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1/5</a:t>
            </a:r>
            <a:r>
              <a:rPr lang="ja-JP" altLang="en-US" sz="1200" dirty="0">
                <a:solidFill>
                  <a:schemeClr val="accent3"/>
                </a:solidFill>
                <a:latin typeface="メイリオ"/>
                <a:ea typeface="メイリオ"/>
                <a:cs typeface="+mn-lt"/>
              </a:rPr>
              <a:t>）のため、掲載期間が短い場合はその分</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が減少します。</a:t>
            </a:r>
          </a:p>
          <a:p>
            <a:pPr defTabSz="1131757">
              <a:defRPr/>
            </a:pPr>
            <a:r>
              <a:rPr lang="ja-JP" altLang="en-US" sz="1200" dirty="0">
                <a:solidFill>
                  <a:schemeClr val="accent3"/>
                </a:solidFill>
                <a:latin typeface="メイリオ"/>
                <a:ea typeface="メイリオ"/>
                <a:cs typeface="+mn-lt"/>
              </a:rPr>
              <a:t>・大会期間中（</a:t>
            </a:r>
            <a:r>
              <a:rPr lang="en-US" altLang="ja-JP" sz="1200" dirty="0">
                <a:solidFill>
                  <a:schemeClr val="accent3"/>
                </a:solidFill>
                <a:latin typeface="メイリオ"/>
                <a:ea typeface="メイリオ"/>
                <a:cs typeface="+mn-lt"/>
              </a:rPr>
              <a:t>1/2</a:t>
            </a: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1/3</a:t>
            </a:r>
            <a:r>
              <a:rPr lang="ja-JP" altLang="en-US" sz="1200" dirty="0">
                <a:solidFill>
                  <a:schemeClr val="accent3"/>
                </a:solidFill>
                <a:latin typeface="メイリオ"/>
                <a:ea typeface="メイリオ"/>
                <a:cs typeface="+mn-lt"/>
              </a:rPr>
              <a:t>）に</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が集中する傾向がございます。</a:t>
            </a:r>
          </a:p>
          <a:p>
            <a:pPr defTabSz="1131757">
              <a:defRPr/>
            </a:pPr>
            <a:r>
              <a:rPr lang="ja-JP" altLang="en-US" sz="1200" dirty="0">
                <a:solidFill>
                  <a:schemeClr val="accent3"/>
                </a:solidFill>
                <a:latin typeface="メイリオ"/>
                <a:ea typeface="メイリオ"/>
                <a:cs typeface="+mn-lt"/>
              </a:rPr>
              <a:t>・本商品は</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保証の商品ではございません。想定</a:t>
            </a:r>
            <a:r>
              <a:rPr lang="en-US" altLang="ja-JP" sz="1200" dirty="0">
                <a:solidFill>
                  <a:schemeClr val="accent3"/>
                </a:solidFill>
                <a:latin typeface="メイリオ"/>
                <a:ea typeface="メイリオ"/>
                <a:cs typeface="+mn-lt"/>
              </a:rPr>
              <a:t>PV</a:t>
            </a:r>
            <a:r>
              <a:rPr lang="ja-JP" altLang="en-US" sz="1200" dirty="0">
                <a:solidFill>
                  <a:schemeClr val="accent3"/>
                </a:solidFill>
                <a:latin typeface="メイリオ"/>
                <a:ea typeface="メイリオ"/>
                <a:cs typeface="+mn-lt"/>
              </a:rPr>
              <a:t>に未達でも補填はございません。</a:t>
            </a:r>
            <a:endParaRPr lang="en-US" altLang="ja-JP" sz="1200" dirty="0">
              <a:solidFill>
                <a:schemeClr val="accent3"/>
              </a:solidFill>
              <a:latin typeface="メイリオ"/>
              <a:ea typeface="メイリオ"/>
              <a:cs typeface="+mn-lt"/>
            </a:endParaRPr>
          </a:p>
          <a:p>
            <a:pPr defTabSz="1131757">
              <a:defRPr/>
            </a:pPr>
            <a:r>
              <a:rPr lang="ja-JP" altLang="en-US" sz="1200" dirty="0">
                <a:solidFill>
                  <a:schemeClr val="accent3"/>
                </a:solidFill>
                <a:latin typeface="メイリオ" panose="020B0604030504040204" pitchFamily="50" charset="-128"/>
                <a:ea typeface="メイリオ" panose="020B0604030504040204" pitchFamily="50" charset="-128"/>
              </a:rPr>
              <a:t>・各デバイスで配信可能な広告タイプを</a:t>
            </a:r>
            <a:r>
              <a:rPr lang="en-US" altLang="ja-JP" sz="1200" dirty="0">
                <a:solidFill>
                  <a:schemeClr val="accent3"/>
                </a:solidFill>
                <a:latin typeface="メイリオ" panose="020B0604030504040204" pitchFamily="50" charset="-128"/>
                <a:ea typeface="メイリオ" panose="020B0604030504040204" pitchFamily="50" charset="-128"/>
              </a:rPr>
              <a:t>1</a:t>
            </a:r>
            <a:r>
              <a:rPr lang="ja-JP" altLang="en-US" sz="1200" dirty="0">
                <a:solidFill>
                  <a:schemeClr val="accent3"/>
                </a:solidFill>
                <a:latin typeface="メイリオ" panose="020B0604030504040204" pitchFamily="50" charset="-128"/>
                <a:ea typeface="メイリオ" panose="020B0604030504040204" pitchFamily="50" charset="-128"/>
              </a:rPr>
              <a:t>つ以上設定してない場合、設定していないデバイスの　　</a:t>
            </a:r>
            <a:endParaRPr lang="en-US" altLang="ja-JP" sz="1200" dirty="0">
              <a:solidFill>
                <a:schemeClr val="accent3"/>
              </a:solidFill>
              <a:latin typeface="メイリオ" panose="020B0604030504040204" pitchFamily="50" charset="-128"/>
              <a:ea typeface="メイリオ" panose="020B0604030504040204" pitchFamily="50" charset="-128"/>
            </a:endParaRPr>
          </a:p>
          <a:p>
            <a:pPr defTabSz="1131757">
              <a:defRPr/>
            </a:pPr>
            <a:r>
              <a:rPr lang="ja-JP" altLang="en-US" sz="1200" dirty="0">
                <a:solidFill>
                  <a:schemeClr val="accent3"/>
                </a:solidFill>
                <a:latin typeface="メイリオ" panose="020B0604030504040204" pitchFamily="50" charset="-128"/>
                <a:ea typeface="メイリオ" panose="020B0604030504040204" pitchFamily="50" charset="-128"/>
              </a:rPr>
              <a:t>　</a:t>
            </a:r>
            <a:r>
              <a:rPr lang="en-US" altLang="ja-JP" sz="1200" dirty="0">
                <a:solidFill>
                  <a:schemeClr val="accent3"/>
                </a:solidFill>
                <a:latin typeface="メイリオ" panose="020B0604030504040204" pitchFamily="50" charset="-128"/>
                <a:ea typeface="メイリオ" panose="020B0604030504040204" pitchFamily="50" charset="-128"/>
              </a:rPr>
              <a:t>PV</a:t>
            </a:r>
            <a:r>
              <a:rPr lang="ja-JP" altLang="en-US" sz="1200" dirty="0">
                <a:solidFill>
                  <a:schemeClr val="accent3"/>
                </a:solidFill>
                <a:latin typeface="メイリオ" panose="020B0604030504040204" pitchFamily="50" charset="-128"/>
                <a:ea typeface="メイリオ" panose="020B0604030504040204" pitchFamily="50" charset="-128"/>
              </a:rPr>
              <a:t>分は配信されません。</a:t>
            </a:r>
            <a:endParaRPr lang="en-US" altLang="ja-JP" sz="1200" dirty="0">
              <a:solidFill>
                <a:schemeClr val="accent3"/>
              </a:solidFill>
              <a:latin typeface="メイリオ" panose="020B0604030504040204" pitchFamily="50" charset="-128"/>
              <a:ea typeface="メイリオ" panose="020B0604030504040204" pitchFamily="50" charset="-128"/>
            </a:endParaRPr>
          </a:p>
          <a:p>
            <a:pPr defTabSz="1131757">
              <a:defRPr/>
            </a:pPr>
            <a:r>
              <a:rPr lang="ja-JP" altLang="en-US" sz="1200" dirty="0">
                <a:solidFill>
                  <a:schemeClr val="accent3"/>
                </a:solidFill>
                <a:latin typeface="メイリオ" panose="020B0604030504040204" pitchFamily="50" charset="-128"/>
                <a:ea typeface="メイリオ" panose="020B0604030504040204" pitchFamily="50" charset="-128"/>
                <a:cs typeface="+mn-lt"/>
              </a:rPr>
              <a:t>・ターゲティングは不可です。</a:t>
            </a:r>
            <a:endParaRPr lang="en-US" altLang="ja-JP" sz="1200" dirty="0">
              <a:solidFill>
                <a:schemeClr val="accent3"/>
              </a:solidFill>
              <a:latin typeface="メイリオ" panose="020B0604030504040204" pitchFamily="50" charset="-128"/>
              <a:ea typeface="メイリオ" panose="020B0604030504040204" pitchFamily="50" charset="-128"/>
              <a:cs typeface="+mn-lt"/>
            </a:endParaRPr>
          </a:p>
        </p:txBody>
      </p:sp>
      <p:sp>
        <p:nvSpPr>
          <p:cNvPr id="58" name="正方形/長方形 57">
            <a:extLst>
              <a:ext uri="{FF2B5EF4-FFF2-40B4-BE49-F238E27FC236}">
                <a16:creationId xmlns:a16="http://schemas.microsoft.com/office/drawing/2014/main" id="{ECD339BF-37D2-A604-F5A1-999E68EE961B}"/>
              </a:ext>
            </a:extLst>
          </p:cNvPr>
          <p:cNvSpPr/>
          <p:nvPr/>
        </p:nvSpPr>
        <p:spPr>
          <a:xfrm>
            <a:off x="5269685" y="2638410"/>
            <a:ext cx="6468470" cy="747897"/>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ja-JP" altLang="en-US" sz="1200" dirty="0">
                <a:solidFill>
                  <a:schemeClr val="accent3"/>
                </a:solidFill>
                <a:latin typeface="メイリオ" panose="020B0604030504040204" pitchFamily="50" charset="-128"/>
                <a:ea typeface="メイリオ" panose="020B0604030504040204" pitchFamily="50" charset="-128"/>
              </a:rPr>
              <a:t>・デバイスを分けての掲載はできません。またデバイス毎の掲載比率は指定できません。</a:t>
            </a:r>
            <a:endParaRPr lang="en-US" altLang="ja-JP" sz="1200" dirty="0">
              <a:solidFill>
                <a:schemeClr val="accent3"/>
              </a:solidFill>
              <a:latin typeface="メイリオ" panose="020B0604030504040204" pitchFamily="50" charset="-128"/>
              <a:ea typeface="メイリオ" panose="020B0604030504040204" pitchFamily="50" charset="-128"/>
            </a:endParaRPr>
          </a:p>
          <a:p>
            <a:pPr defTabSz="1131757">
              <a:lnSpc>
                <a:spcPct val="120000"/>
              </a:lnSpc>
              <a:defRPr/>
            </a:pPr>
            <a:r>
              <a:rPr lang="ja-JP" altLang="en-US" sz="1200" dirty="0">
                <a:solidFill>
                  <a:schemeClr val="accent3"/>
                </a:solidFill>
                <a:latin typeface="メイリオ" panose="020B0604030504040204" pitchFamily="50" charset="-128"/>
                <a:ea typeface="メイリオ" panose="020B0604030504040204" pitchFamily="50" charset="-128"/>
              </a:rPr>
              <a:t>・各デバイスで配信可能な広告タイプを</a:t>
            </a:r>
            <a:r>
              <a:rPr lang="en-US" altLang="ja-JP" sz="1200" dirty="0">
                <a:solidFill>
                  <a:schemeClr val="accent3"/>
                </a:solidFill>
                <a:latin typeface="メイリオ" panose="020B0604030504040204" pitchFamily="50" charset="-128"/>
                <a:ea typeface="メイリオ" panose="020B0604030504040204" pitchFamily="50" charset="-128"/>
              </a:rPr>
              <a:t>1</a:t>
            </a:r>
            <a:r>
              <a:rPr lang="ja-JP" altLang="en-US" sz="1200" dirty="0">
                <a:solidFill>
                  <a:schemeClr val="accent3"/>
                </a:solidFill>
                <a:latin typeface="メイリオ" panose="020B0604030504040204" pitchFamily="50" charset="-128"/>
                <a:ea typeface="メイリオ" panose="020B0604030504040204" pitchFamily="50" charset="-128"/>
              </a:rPr>
              <a:t>つ以上設定してください。</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・同じページに</a:t>
            </a:r>
            <a:r>
              <a:rPr lang="en-US" altLang="ja-JP" sz="1200" dirty="0">
                <a:solidFill>
                  <a:schemeClr val="accent3"/>
                </a:solidFill>
                <a:latin typeface="メイリオ" panose="020B0604030504040204" pitchFamily="50" charset="-128"/>
                <a:ea typeface="メイリオ" panose="020B0604030504040204" pitchFamily="50" charset="-128"/>
              </a:rPr>
              <a:t>YDA</a:t>
            </a:r>
            <a:r>
              <a:rPr lang="ja-JP" altLang="en-US" sz="1200" dirty="0">
                <a:solidFill>
                  <a:schemeClr val="accent3"/>
                </a:solidFill>
                <a:latin typeface="メイリオ" panose="020B0604030504040204" pitchFamily="50" charset="-128"/>
                <a:ea typeface="メイリオ" panose="020B0604030504040204" pitchFamily="50" charset="-128"/>
              </a:rPr>
              <a:t>（運用型）が掲載されますが、制御はできません。</a:t>
            </a:r>
            <a:endParaRPr lang="en-US" altLang="ja-JP" sz="1200" dirty="0">
              <a:solidFill>
                <a:schemeClr val="accent3"/>
              </a:solidFill>
              <a:latin typeface="メイリオ" panose="020B0604030504040204" pitchFamily="50" charset="-128"/>
              <a:ea typeface="メイリオ" panose="020B0604030504040204" pitchFamily="50" charset="-128"/>
            </a:endParaRPr>
          </a:p>
        </p:txBody>
      </p:sp>
      <p:sp>
        <p:nvSpPr>
          <p:cNvPr id="59" name="正方形/長方形 58">
            <a:extLst>
              <a:ext uri="{FF2B5EF4-FFF2-40B4-BE49-F238E27FC236}">
                <a16:creationId xmlns:a16="http://schemas.microsoft.com/office/drawing/2014/main" id="{FDF7A1F3-84B5-77A6-C847-0D36939D2656}"/>
              </a:ext>
            </a:extLst>
          </p:cNvPr>
          <p:cNvSpPr/>
          <p:nvPr/>
        </p:nvSpPr>
        <p:spPr>
          <a:xfrm>
            <a:off x="5240826" y="1442368"/>
            <a:ext cx="6041362" cy="3046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ja-JP" altLang="en-US" sz="1200" dirty="0">
                <a:solidFill>
                  <a:schemeClr val="accent3"/>
                </a:solidFill>
                <a:latin typeface="メイリオ" panose="020B0604030504040204" pitchFamily="50" charset="-128"/>
                <a:ea typeface="メイリオ" panose="020B0604030504040204" pitchFamily="50" charset="-128"/>
              </a:rPr>
              <a:t>・</a:t>
            </a:r>
            <a:r>
              <a:rPr lang="en-US" altLang="ja-JP" sz="1200" dirty="0" err="1">
                <a:solidFill>
                  <a:schemeClr val="accent3"/>
                </a:solidFill>
                <a:latin typeface="メイリオ" panose="020B0604030504040204" pitchFamily="50" charset="-128"/>
                <a:ea typeface="メイリオ" panose="020B0604030504040204" pitchFamily="50" charset="-128"/>
              </a:rPr>
              <a:t>上記期間の中で自由に設定</a:t>
            </a:r>
            <a:r>
              <a:rPr lang="ja-JP" altLang="en-US" sz="1200" dirty="0">
                <a:solidFill>
                  <a:schemeClr val="accent3"/>
                </a:solidFill>
                <a:latin typeface="メイリオ" panose="020B0604030504040204" pitchFamily="50" charset="-128"/>
                <a:ea typeface="メイリオ" panose="020B0604030504040204" pitchFamily="50" charset="-128"/>
              </a:rPr>
              <a:t>が</a:t>
            </a:r>
            <a:r>
              <a:rPr lang="en-US" altLang="ja-JP" sz="1200" dirty="0" err="1">
                <a:solidFill>
                  <a:schemeClr val="accent3"/>
                </a:solidFill>
                <a:latin typeface="メイリオ" panose="020B0604030504040204" pitchFamily="50" charset="-128"/>
                <a:ea typeface="メイリオ" panose="020B0604030504040204" pitchFamily="50" charset="-128"/>
              </a:rPr>
              <a:t>可能です</a:t>
            </a:r>
            <a:r>
              <a:rPr lang="en-US" altLang="ja-JP" sz="1200" dirty="0">
                <a:solidFill>
                  <a:schemeClr val="accent3"/>
                </a:solidFill>
                <a:latin typeface="メイリオ" panose="020B0604030504040204" pitchFamily="50" charset="-128"/>
                <a:ea typeface="メイリオ" panose="020B0604030504040204" pitchFamily="50" charset="-128"/>
              </a:rPr>
              <a:t>。</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cxnSp>
        <p:nvCxnSpPr>
          <p:cNvPr id="60" name="直線コネクタ 59">
            <a:extLst>
              <a:ext uri="{FF2B5EF4-FFF2-40B4-BE49-F238E27FC236}">
                <a16:creationId xmlns:a16="http://schemas.microsoft.com/office/drawing/2014/main" id="{04E87C64-4FFA-784C-12BA-89902D5F686C}"/>
              </a:ext>
            </a:extLst>
          </p:cNvPr>
          <p:cNvCxnSpPr/>
          <p:nvPr/>
        </p:nvCxnSpPr>
        <p:spPr>
          <a:xfrm>
            <a:off x="3802016" y="1089949"/>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1" name="テキスト ボックス 60">
            <a:extLst>
              <a:ext uri="{FF2B5EF4-FFF2-40B4-BE49-F238E27FC236}">
                <a16:creationId xmlns:a16="http://schemas.microsoft.com/office/drawing/2014/main" id="{5D9798FA-CCF0-3D8D-4F91-68C75C5A7369}"/>
              </a:ext>
            </a:extLst>
          </p:cNvPr>
          <p:cNvSpPr txBox="1"/>
          <p:nvPr/>
        </p:nvSpPr>
        <p:spPr>
          <a:xfrm>
            <a:off x="3747731" y="5992010"/>
            <a:ext cx="2520280" cy="338554"/>
          </a:xfrm>
          <a:prstGeom prst="rect">
            <a:avLst/>
          </a:prstGeom>
          <a:noFill/>
        </p:spPr>
        <p:txBody>
          <a:bodyPr wrap="square" rtlCol="0">
            <a:spAutoFit/>
          </a:bodyPr>
          <a:lstStyle/>
          <a:p>
            <a:pPr algn="l"/>
            <a:r>
              <a:rPr lang="ja-JP" altLang="en-US" sz="1600" b="1" dirty="0">
                <a:solidFill>
                  <a:schemeClr val="accent3"/>
                </a:solidFill>
                <a:latin typeface="メイリオ" panose="020B0604030504040204" pitchFamily="50" charset="-128"/>
                <a:ea typeface="メイリオ" panose="020B0604030504040204" pitchFamily="50" charset="-128"/>
              </a:rPr>
              <a:t>予約期間</a:t>
            </a:r>
            <a:endParaRPr kumimoji="1" lang="ja-JP" altLang="en-US" sz="1600" b="1" dirty="0">
              <a:solidFill>
                <a:schemeClr val="accent3"/>
              </a:solidFill>
              <a:latin typeface="メイリオ" panose="020B0604030504040204" pitchFamily="50" charset="-128"/>
              <a:ea typeface="メイリオ" panose="020B0604030504040204" pitchFamily="50" charset="-128"/>
            </a:endParaRPr>
          </a:p>
        </p:txBody>
      </p:sp>
      <p:sp>
        <p:nvSpPr>
          <p:cNvPr id="62" name="テキスト ボックス 61">
            <a:extLst>
              <a:ext uri="{FF2B5EF4-FFF2-40B4-BE49-F238E27FC236}">
                <a16:creationId xmlns:a16="http://schemas.microsoft.com/office/drawing/2014/main" id="{A12D1CA4-93BB-59BC-1BDA-82C61C68B377}"/>
              </a:ext>
            </a:extLst>
          </p:cNvPr>
          <p:cNvSpPr txBox="1"/>
          <p:nvPr/>
        </p:nvSpPr>
        <p:spPr>
          <a:xfrm>
            <a:off x="5259899" y="5975861"/>
            <a:ext cx="6995707" cy="338554"/>
          </a:xfrm>
          <a:prstGeom prst="rect">
            <a:avLst/>
          </a:prstGeom>
          <a:noFill/>
        </p:spPr>
        <p:txBody>
          <a:bodyPr wrap="square" rtlCol="0">
            <a:spAutoFit/>
          </a:bodyPr>
          <a:lstStyle/>
          <a:p>
            <a:pPr algn="l"/>
            <a:r>
              <a:rPr lang="en-US" altLang="ja-JP" sz="1600" b="1" dirty="0">
                <a:solidFill>
                  <a:schemeClr val="accent3"/>
                </a:solidFill>
                <a:latin typeface="メイリオ" panose="020B0604030504040204" pitchFamily="50" charset="-128"/>
                <a:ea typeface="メイリオ" panose="020B0604030504040204" pitchFamily="50" charset="-128"/>
              </a:rPr>
              <a:t>2023/10</a:t>
            </a:r>
            <a:r>
              <a:rPr lang="en-US" altLang="zh-TW" sz="1600" b="1" dirty="0">
                <a:solidFill>
                  <a:schemeClr val="accent3"/>
                </a:solidFill>
                <a:latin typeface="メイリオ" panose="020B0604030504040204" pitchFamily="50" charset="-128"/>
                <a:ea typeface="メイリオ" panose="020B0604030504040204" pitchFamily="50" charset="-128"/>
              </a:rPr>
              <a:t>/</a:t>
            </a:r>
            <a:r>
              <a:rPr lang="en-US" altLang="ja-JP" sz="1600" b="1" dirty="0">
                <a:solidFill>
                  <a:schemeClr val="accent3"/>
                </a:solidFill>
                <a:latin typeface="メイリオ" panose="020B0604030504040204" pitchFamily="50" charset="-128"/>
                <a:ea typeface="メイリオ" panose="020B0604030504040204" pitchFamily="50" charset="-128"/>
              </a:rPr>
              <a:t>20</a:t>
            </a:r>
            <a:r>
              <a:rPr lang="zh-TW" altLang="en-US"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金</a:t>
            </a:r>
            <a:r>
              <a:rPr lang="zh-TW" altLang="en-US" sz="1600" b="1" dirty="0">
                <a:solidFill>
                  <a:schemeClr val="accent3"/>
                </a:solidFill>
                <a:latin typeface="メイリオ" panose="020B0604030504040204" pitchFamily="50" charset="-128"/>
                <a:ea typeface="メイリオ" panose="020B0604030504040204" pitchFamily="50" charset="-128"/>
              </a:rPr>
              <a:t>）</a:t>
            </a:r>
            <a:r>
              <a:rPr lang="en-US" altLang="ja-JP" sz="1600" b="1" dirty="0">
                <a:solidFill>
                  <a:schemeClr val="accent3"/>
                </a:solidFill>
                <a:latin typeface="メイリオ" panose="020B0604030504040204" pitchFamily="50" charset="-128"/>
                <a:ea typeface="メイリオ" panose="020B0604030504040204" pitchFamily="50" charset="-128"/>
              </a:rPr>
              <a:t>12</a:t>
            </a:r>
            <a:r>
              <a:rPr lang="ja-JP" altLang="en-US" sz="1600" b="1" dirty="0">
                <a:solidFill>
                  <a:schemeClr val="accent3"/>
                </a:solidFill>
                <a:latin typeface="メイリオ" panose="020B0604030504040204" pitchFamily="50" charset="-128"/>
                <a:ea typeface="メイリオ" panose="020B0604030504040204" pitchFamily="50" charset="-128"/>
              </a:rPr>
              <a:t>時</a:t>
            </a:r>
            <a:r>
              <a:rPr lang="zh-TW" altLang="en-US" sz="1600" b="1" dirty="0">
                <a:solidFill>
                  <a:schemeClr val="accent3"/>
                </a:solidFill>
                <a:latin typeface="メイリオ" panose="020B0604030504040204" pitchFamily="50" charset="-128"/>
                <a:ea typeface="メイリオ" panose="020B0604030504040204" pitchFamily="50" charset="-128"/>
              </a:rPr>
              <a:t>～</a:t>
            </a:r>
            <a:endParaRPr kumimoji="1" lang="en-US" altLang="ja-JP" sz="1600" b="1" dirty="0">
              <a:solidFill>
                <a:schemeClr val="accent3"/>
              </a:solidFill>
              <a:latin typeface="メイリオ" panose="020B0604030504040204" pitchFamily="50" charset="-128"/>
              <a:ea typeface="メイリオ" panose="020B0604030504040204" pitchFamily="50" charset="-128"/>
            </a:endParaRPr>
          </a:p>
        </p:txBody>
      </p:sp>
      <p:sp>
        <p:nvSpPr>
          <p:cNvPr id="63" name="正方形/長方形 62">
            <a:extLst>
              <a:ext uri="{FF2B5EF4-FFF2-40B4-BE49-F238E27FC236}">
                <a16:creationId xmlns:a16="http://schemas.microsoft.com/office/drawing/2014/main" id="{25CCD9DF-06BD-1D10-1BD7-F9A5F4951D10}"/>
              </a:ext>
            </a:extLst>
          </p:cNvPr>
          <p:cNvSpPr/>
          <p:nvPr/>
        </p:nvSpPr>
        <p:spPr>
          <a:xfrm>
            <a:off x="5131727" y="6213122"/>
            <a:ext cx="6744385" cy="646331"/>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200" dirty="0">
                <a:solidFill>
                  <a:schemeClr val="accent3"/>
                </a:solidFill>
                <a:latin typeface="メイリオ"/>
                <a:ea typeface="メイリオ"/>
                <a:cs typeface="+mn-lt"/>
              </a:rPr>
              <a:t>・ゴールドプランのエントリーがなかった場合のみ販売いたします。</a:t>
            </a:r>
            <a:endParaRPr lang="en-US" altLang="ja-JP" sz="1200" dirty="0">
              <a:solidFill>
                <a:schemeClr val="accent3"/>
              </a:solidFill>
              <a:latin typeface="メイリオ"/>
              <a:ea typeface="メイリオ"/>
              <a:cs typeface="+mn-lt"/>
            </a:endParaRPr>
          </a:p>
          <a:p>
            <a:pPr defTabSz="1131757">
              <a:defRPr/>
            </a:pPr>
            <a:r>
              <a:rPr lang="ja-JP" altLang="en-US" sz="1200" dirty="0">
                <a:solidFill>
                  <a:schemeClr val="accent3"/>
                </a:solidFill>
                <a:latin typeface="メイリオ"/>
                <a:ea typeface="メイリオ"/>
                <a:cs typeface="+mn-lt"/>
              </a:rPr>
              <a:t>・広告管理ツールでの予約先着順とさせていただきます。</a:t>
            </a:r>
            <a:endParaRPr lang="en-US" altLang="ja-JP" sz="1200" dirty="0">
              <a:solidFill>
                <a:schemeClr val="accent3"/>
              </a:solidFill>
              <a:latin typeface="メイリオ"/>
              <a:ea typeface="メイリオ"/>
              <a:cs typeface="+mn-lt"/>
            </a:endParaRPr>
          </a:p>
          <a:p>
            <a:pPr defTabSz="1131757">
              <a:defRPr/>
            </a:pPr>
            <a:r>
              <a:rPr lang="ja-JP" altLang="en-US" sz="1200" dirty="0">
                <a:solidFill>
                  <a:schemeClr val="accent3"/>
                </a:solidFill>
                <a:latin typeface="メイリオ"/>
                <a:ea typeface="メイリオ"/>
                <a:cs typeface="+mn-lt"/>
              </a:rPr>
              <a:t>・複数枠ご購入が可能です。</a:t>
            </a:r>
            <a:r>
              <a:rPr lang="en-US" altLang="ja-JP" sz="1200" dirty="0">
                <a:solidFill>
                  <a:schemeClr val="accent3"/>
                </a:solidFill>
                <a:latin typeface="メイリオ"/>
                <a:ea typeface="メイリオ"/>
                <a:cs typeface="+mn-lt"/>
              </a:rPr>
              <a:t>1</a:t>
            </a:r>
            <a:r>
              <a:rPr lang="ja-JP" altLang="en-US" sz="1200" dirty="0">
                <a:solidFill>
                  <a:schemeClr val="accent3"/>
                </a:solidFill>
                <a:latin typeface="メイリオ"/>
                <a:ea typeface="メイリオ"/>
                <a:cs typeface="+mn-lt"/>
              </a:rPr>
              <a:t>社あたりの上限枠数はございません。</a:t>
            </a:r>
            <a:endParaRPr lang="en-US" altLang="ja-JP" sz="1200" dirty="0">
              <a:solidFill>
                <a:schemeClr val="accent3"/>
              </a:solidFill>
              <a:latin typeface="メイリオ"/>
              <a:ea typeface="メイリオ"/>
              <a:cs typeface="+mn-lt"/>
            </a:endParaRPr>
          </a:p>
        </p:txBody>
      </p:sp>
      <p:sp>
        <p:nvSpPr>
          <p:cNvPr id="64" name="正方形/長方形 63">
            <a:extLst>
              <a:ext uri="{FF2B5EF4-FFF2-40B4-BE49-F238E27FC236}">
                <a16:creationId xmlns:a16="http://schemas.microsoft.com/office/drawing/2014/main" id="{E65E3061-1241-2046-74D8-8258DD3FFA91}"/>
              </a:ext>
            </a:extLst>
          </p:cNvPr>
          <p:cNvSpPr/>
          <p:nvPr/>
        </p:nvSpPr>
        <p:spPr>
          <a:xfrm>
            <a:off x="82684" y="6463580"/>
            <a:ext cx="6744385" cy="25391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en-US" altLang="ja-JP" sz="1050" dirty="0">
                <a:solidFill>
                  <a:schemeClr val="accent3"/>
                </a:solidFill>
                <a:latin typeface="メイリオ"/>
                <a:ea typeface="メイリオ"/>
                <a:cs typeface="+mn-lt"/>
              </a:rPr>
              <a:t>※</a:t>
            </a:r>
            <a:r>
              <a:rPr lang="ja-JP" altLang="en-US" sz="1050" dirty="0">
                <a:solidFill>
                  <a:schemeClr val="accent3"/>
                </a:solidFill>
                <a:latin typeface="メイリオ"/>
                <a:ea typeface="メイリオ"/>
                <a:cs typeface="+mn-lt"/>
              </a:rPr>
              <a:t>画面はイメージです。デザイン・特集内容は変更となる可能性がございます。</a:t>
            </a:r>
          </a:p>
        </p:txBody>
      </p:sp>
      <p:sp>
        <p:nvSpPr>
          <p:cNvPr id="6" name="正方形/長方形 5">
            <a:extLst>
              <a:ext uri="{FF2B5EF4-FFF2-40B4-BE49-F238E27FC236}">
                <a16:creationId xmlns:a16="http://schemas.microsoft.com/office/drawing/2014/main" id="{6BFB0891-11FD-0374-5A10-1F075912794B}"/>
              </a:ext>
            </a:extLst>
          </p:cNvPr>
          <p:cNvSpPr/>
          <p:nvPr/>
        </p:nvSpPr>
        <p:spPr>
          <a:xfrm>
            <a:off x="5131727" y="5636941"/>
            <a:ext cx="6744385"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200" dirty="0">
                <a:solidFill>
                  <a:schemeClr val="accent3"/>
                </a:solidFill>
                <a:latin typeface="メイリオ"/>
                <a:ea typeface="メイリオ"/>
                <a:cs typeface="+mn-lt"/>
              </a:rPr>
              <a:t>・</a:t>
            </a:r>
            <a:r>
              <a:rPr lang="en-US" altLang="ja-JP" sz="1200" dirty="0">
                <a:solidFill>
                  <a:schemeClr val="accent3"/>
                </a:solidFill>
                <a:latin typeface="メイリオ"/>
                <a:ea typeface="メイリオ"/>
                <a:cs typeface="+mn-lt"/>
              </a:rPr>
              <a:t>6</a:t>
            </a:r>
            <a:r>
              <a:rPr lang="ja-JP" altLang="en-US" sz="1200" dirty="0">
                <a:solidFill>
                  <a:schemeClr val="accent3"/>
                </a:solidFill>
                <a:latin typeface="メイリオ"/>
                <a:ea typeface="メイリオ"/>
                <a:cs typeface="+mn-lt"/>
              </a:rPr>
              <a:t>枠ご用意いたします。</a:t>
            </a:r>
            <a:endParaRPr lang="en-US" altLang="ja-JP" sz="1200" dirty="0">
              <a:solidFill>
                <a:schemeClr val="accent3"/>
              </a:solidFill>
              <a:latin typeface="メイリオ"/>
              <a:ea typeface="メイリオ"/>
              <a:cs typeface="+mn-lt"/>
            </a:endParaRPr>
          </a:p>
        </p:txBody>
      </p:sp>
      <p:sp>
        <p:nvSpPr>
          <p:cNvPr id="3" name="テキスト ボックス 2">
            <a:extLst>
              <a:ext uri="{FF2B5EF4-FFF2-40B4-BE49-F238E27FC236}">
                <a16:creationId xmlns:a16="http://schemas.microsoft.com/office/drawing/2014/main" id="{470695F8-095B-2EC9-94F0-3CCD92679E46}"/>
              </a:ext>
            </a:extLst>
          </p:cNvPr>
          <p:cNvSpPr txBox="1"/>
          <p:nvPr/>
        </p:nvSpPr>
        <p:spPr>
          <a:xfrm>
            <a:off x="1402791" y="1398552"/>
            <a:ext cx="954107" cy="276999"/>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【SP】</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6CD94634-1D7F-2B72-CDF2-19771A362E92}"/>
              </a:ext>
            </a:extLst>
          </p:cNvPr>
          <p:cNvSpPr txBox="1"/>
          <p:nvPr/>
        </p:nvSpPr>
        <p:spPr>
          <a:xfrm>
            <a:off x="1402791" y="3686288"/>
            <a:ext cx="954107" cy="276999"/>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【PC】</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B289CEC0-9FC2-3E44-9086-5BE677913C47}"/>
              </a:ext>
            </a:extLst>
          </p:cNvPr>
          <p:cNvSpPr/>
          <p:nvPr/>
        </p:nvSpPr>
        <p:spPr>
          <a:xfrm>
            <a:off x="655485" y="3943856"/>
            <a:ext cx="2436379" cy="25391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050" dirty="0">
                <a:solidFill>
                  <a:schemeClr val="accent3"/>
                </a:solidFill>
                <a:latin typeface="メイリオ"/>
                <a:ea typeface="メイリオ"/>
                <a:cs typeface="+mn-lt"/>
              </a:rPr>
              <a:t>パノラマと</a:t>
            </a:r>
            <a:r>
              <a:rPr lang="en-US" altLang="ja-JP" sz="1050" dirty="0">
                <a:solidFill>
                  <a:schemeClr val="accent3"/>
                </a:solidFill>
                <a:latin typeface="メイリオ"/>
                <a:ea typeface="メイリオ"/>
                <a:cs typeface="+mn-lt"/>
              </a:rPr>
              <a:t>PDW</a:t>
            </a:r>
            <a:r>
              <a:rPr lang="ja-JP" altLang="en-US" sz="1050" dirty="0">
                <a:solidFill>
                  <a:schemeClr val="accent3"/>
                </a:solidFill>
                <a:latin typeface="メイリオ"/>
                <a:ea typeface="メイリオ"/>
                <a:cs typeface="+mn-lt"/>
              </a:rPr>
              <a:t>のどちらかを選択</a:t>
            </a:r>
          </a:p>
        </p:txBody>
      </p:sp>
      <p:pic>
        <p:nvPicPr>
          <p:cNvPr id="11" name="図 10">
            <a:extLst>
              <a:ext uri="{FF2B5EF4-FFF2-40B4-BE49-F238E27FC236}">
                <a16:creationId xmlns:a16="http://schemas.microsoft.com/office/drawing/2014/main" id="{99946A80-D2E2-6738-6D4E-208767640454}"/>
              </a:ext>
            </a:extLst>
          </p:cNvPr>
          <p:cNvPicPr>
            <a:picLocks noChangeAspect="1"/>
          </p:cNvPicPr>
          <p:nvPr/>
        </p:nvPicPr>
        <p:blipFill>
          <a:blip r:embed="rId3"/>
          <a:stretch>
            <a:fillRect/>
          </a:stretch>
        </p:blipFill>
        <p:spPr>
          <a:xfrm>
            <a:off x="125113" y="4220855"/>
            <a:ext cx="1772722" cy="1683427"/>
          </a:xfrm>
          <a:prstGeom prst="rect">
            <a:avLst/>
          </a:prstGeom>
        </p:spPr>
      </p:pic>
      <p:pic>
        <p:nvPicPr>
          <p:cNvPr id="13" name="図 12">
            <a:extLst>
              <a:ext uri="{FF2B5EF4-FFF2-40B4-BE49-F238E27FC236}">
                <a16:creationId xmlns:a16="http://schemas.microsoft.com/office/drawing/2014/main" id="{7735C061-882C-0349-A6A9-7A2548AD224F}"/>
              </a:ext>
            </a:extLst>
          </p:cNvPr>
          <p:cNvPicPr>
            <a:picLocks noChangeAspect="1"/>
          </p:cNvPicPr>
          <p:nvPr/>
        </p:nvPicPr>
        <p:blipFill>
          <a:blip r:embed="rId4"/>
          <a:stretch>
            <a:fillRect/>
          </a:stretch>
        </p:blipFill>
        <p:spPr>
          <a:xfrm>
            <a:off x="1942921" y="4212748"/>
            <a:ext cx="1795611" cy="1573133"/>
          </a:xfrm>
          <a:prstGeom prst="rect">
            <a:avLst/>
          </a:prstGeom>
        </p:spPr>
      </p:pic>
      <p:pic>
        <p:nvPicPr>
          <p:cNvPr id="16" name="図 15">
            <a:extLst>
              <a:ext uri="{FF2B5EF4-FFF2-40B4-BE49-F238E27FC236}">
                <a16:creationId xmlns:a16="http://schemas.microsoft.com/office/drawing/2014/main" id="{722BFB25-87B3-1193-A699-F1BAEDC65873}"/>
              </a:ext>
            </a:extLst>
          </p:cNvPr>
          <p:cNvPicPr>
            <a:picLocks noChangeAspect="1"/>
          </p:cNvPicPr>
          <p:nvPr/>
        </p:nvPicPr>
        <p:blipFill rotWithShape="1">
          <a:blip r:embed="rId5"/>
          <a:srcRect b="25904"/>
          <a:stretch/>
        </p:blipFill>
        <p:spPr>
          <a:xfrm>
            <a:off x="1295009" y="1710814"/>
            <a:ext cx="1205651" cy="1825615"/>
          </a:xfrm>
          <a:prstGeom prst="rect">
            <a:avLst/>
          </a:prstGeom>
        </p:spPr>
      </p:pic>
    </p:spTree>
    <p:extLst>
      <p:ext uri="{BB962C8B-B14F-4D97-AF65-F5344CB8AC3E}">
        <p14:creationId xmlns:p14="http://schemas.microsoft.com/office/powerpoint/2010/main" val="38123418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掲載制限カテゴリー</a:t>
            </a:r>
          </a:p>
        </p:txBody>
      </p:sp>
      <p:graphicFrame>
        <p:nvGraphicFramePr>
          <p:cNvPr id="7" name="表 6">
            <a:extLst>
              <a:ext uri="{FF2B5EF4-FFF2-40B4-BE49-F238E27FC236}">
                <a16:creationId xmlns:a16="http://schemas.microsoft.com/office/drawing/2014/main" id="{2EEF8CCE-54FC-44E3-F6B5-D65AA90AF9CE}"/>
              </a:ext>
            </a:extLst>
          </p:cNvPr>
          <p:cNvGraphicFramePr>
            <a:graphicFrameLocks noGrp="1"/>
          </p:cNvGraphicFramePr>
          <p:nvPr>
            <p:extLst>
              <p:ext uri="{D42A27DB-BD31-4B8C-83A1-F6EECF244321}">
                <p14:modId xmlns:p14="http://schemas.microsoft.com/office/powerpoint/2010/main" val="2473550824"/>
              </p:ext>
            </p:extLst>
          </p:nvPr>
        </p:nvGraphicFramePr>
        <p:xfrm>
          <a:off x="479426" y="1071136"/>
          <a:ext cx="5637012" cy="5215850"/>
        </p:xfrm>
        <a:graphic>
          <a:graphicData uri="http://schemas.openxmlformats.org/drawingml/2006/table">
            <a:tbl>
              <a:tblPr firstCol="1" bandRow="1"/>
              <a:tblGrid>
                <a:gridCol w="3631020">
                  <a:extLst>
                    <a:ext uri="{9D8B030D-6E8A-4147-A177-3AD203B41FA5}">
                      <a16:colId xmlns:a16="http://schemas.microsoft.com/office/drawing/2014/main" val="792911817"/>
                    </a:ext>
                  </a:extLst>
                </a:gridCol>
                <a:gridCol w="971755">
                  <a:extLst>
                    <a:ext uri="{9D8B030D-6E8A-4147-A177-3AD203B41FA5}">
                      <a16:colId xmlns:a16="http://schemas.microsoft.com/office/drawing/2014/main" val="3057805663"/>
                    </a:ext>
                  </a:extLst>
                </a:gridCol>
                <a:gridCol w="1034237">
                  <a:extLst>
                    <a:ext uri="{9D8B030D-6E8A-4147-A177-3AD203B41FA5}">
                      <a16:colId xmlns:a16="http://schemas.microsoft.com/office/drawing/2014/main" val="4203260269"/>
                    </a:ext>
                  </a:extLst>
                </a:gridCol>
              </a:tblGrid>
              <a:tr h="6528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L="87791" marR="87791" marT="34563"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a:t>
                      </a:r>
                      <a:endParaRPr kumimoji="1" lang="en-US" altLang="ja-JP" sz="800" b="1" kern="1200" dirty="0">
                        <a:solidFill>
                          <a:schemeClr val="bg1"/>
                        </a:solidFill>
                      </a:endParaRPr>
                    </a:p>
                    <a:p>
                      <a:pPr algn="ctr"/>
                      <a:r>
                        <a:rPr kumimoji="1" lang="ja-JP" altLang="en-US" sz="800" b="1" kern="1200" dirty="0">
                          <a:solidFill>
                            <a:schemeClr val="bg1"/>
                          </a:solidFill>
                        </a:rPr>
                        <a:t>報道特集関連</a:t>
                      </a:r>
                      <a:endParaRPr kumimoji="1" lang="en-US" altLang="ja-JP" sz="800" b="1" kern="1200" dirty="0">
                        <a:solidFill>
                          <a:schemeClr val="bg1"/>
                        </a:solidFill>
                      </a:endParaRPr>
                    </a:p>
                    <a:p>
                      <a:pPr algn="ctr"/>
                      <a:r>
                        <a:rPr kumimoji="1" lang="en-US" altLang="ja-JP" sz="800" b="1" kern="1200" dirty="0">
                          <a:solidFill>
                            <a:schemeClr val="bg1"/>
                          </a:solidFill>
                        </a:rPr>
                        <a:t>SP</a:t>
                      </a:r>
                    </a:p>
                  </a:txBody>
                  <a:tcPr marL="43895" marR="43895" marT="34563"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a:t>
                      </a:r>
                      <a:endParaRPr kumimoji="1" lang="en-US" altLang="ja-JP" sz="800" b="1" kern="1200" dirty="0">
                        <a:solidFill>
                          <a:schemeClr val="bg1"/>
                        </a:solidFill>
                      </a:endParaRPr>
                    </a:p>
                    <a:p>
                      <a:pPr algn="ctr"/>
                      <a:r>
                        <a:rPr kumimoji="1" lang="ja-JP" altLang="en-US" sz="800" b="1" kern="1200" dirty="0">
                          <a:solidFill>
                            <a:schemeClr val="bg1"/>
                          </a:solidFill>
                        </a:rPr>
                        <a:t>報道特集関連</a:t>
                      </a:r>
                      <a:endParaRPr kumimoji="1" lang="en-US" altLang="ja-JP" sz="800" b="1" kern="1200" dirty="0">
                        <a:solidFill>
                          <a:schemeClr val="bg1"/>
                        </a:solidFill>
                      </a:endParaRPr>
                    </a:p>
                    <a:p>
                      <a:pPr algn="ctr"/>
                      <a:r>
                        <a:rPr kumimoji="1" lang="en-US" altLang="ja-JP" sz="800" b="1" kern="1200" dirty="0">
                          <a:solidFill>
                            <a:schemeClr val="bg1"/>
                          </a:solidFill>
                        </a:rPr>
                        <a:t>PC</a:t>
                      </a:r>
                    </a:p>
                  </a:txBody>
                  <a:tcPr marL="43895" marR="43895" marT="3456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a:ea typeface="Meiryo"/>
                        </a:rPr>
                        <a:t>　</a:t>
                      </a:r>
                      <a:endParaRPr lang="ja-JP" altLang="en-US" sz="7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914959637"/>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629516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17829682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r>
                        <a:rPr lang="ja-JP" altLang="en-US" sz="80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27458966"/>
                  </a:ext>
                </a:extLst>
              </a:tr>
              <a:tr h="2070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endParaRPr lang="en-US" altLang="ja-JP"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12486826"/>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a:ea typeface="Meiryo"/>
                        </a:rPr>
                        <a:t>×</a:t>
                      </a:r>
                      <a:endParaRPr lang="en-US" altLang="ja-JP"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a:ea typeface="Meiryo"/>
                        </a:rPr>
                        <a:t>　</a:t>
                      </a:r>
                      <a:endParaRPr lang="ja-JP" altLang="en-US"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a:ea typeface="Meiryo"/>
                        </a:rPr>
                        <a:t>×</a:t>
                      </a:r>
                      <a:endParaRPr lang="en-US" altLang="ja-JP"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a:ea typeface="Meiryo"/>
                        </a:rPr>
                        <a:t>×</a:t>
                      </a:r>
                      <a:endParaRPr lang="en-US" altLang="ja-JP" sz="9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a:ea typeface="Meiryo"/>
                        </a:rPr>
                        <a:t>×</a:t>
                      </a:r>
                      <a:endParaRPr lang="en-US" altLang="ja-JP" sz="900" b="1" i="0" u="none" strike="noStrike" dirty="0">
                        <a:solidFill>
                          <a:schemeClr val="accent3"/>
                        </a:solidFill>
                        <a:effectLst/>
                        <a:latin typeface="Meiryo"/>
                        <a:ea typeface="Meiryo"/>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8" name="正方形/長方形 7">
            <a:extLst>
              <a:ext uri="{FF2B5EF4-FFF2-40B4-BE49-F238E27FC236}">
                <a16:creationId xmlns:a16="http://schemas.microsoft.com/office/drawing/2014/main" id="{B7A1A09C-6652-55B0-BBA1-155D0CA58407}"/>
              </a:ext>
            </a:extLst>
          </p:cNvPr>
          <p:cNvSpPr/>
          <p:nvPr/>
        </p:nvSpPr>
        <p:spPr>
          <a:xfrm>
            <a:off x="7414365" y="6227636"/>
            <a:ext cx="4183422" cy="541687"/>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健康・美容食品は一部の商材かつ、ブランディング訴求のみ可。</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健康器具・雑貨はブランディング訴求のみ可。</a:t>
            </a:r>
          </a:p>
        </p:txBody>
      </p:sp>
      <p:sp>
        <p:nvSpPr>
          <p:cNvPr id="9" name="正方形/長方形 8">
            <a:extLst>
              <a:ext uri="{FF2B5EF4-FFF2-40B4-BE49-F238E27FC236}">
                <a16:creationId xmlns:a16="http://schemas.microsoft.com/office/drawing/2014/main" id="{21BAFE53-674F-D956-778A-BFFDBD938835}"/>
              </a:ext>
            </a:extLst>
          </p:cNvPr>
          <p:cNvSpPr/>
          <p:nvPr/>
        </p:nvSpPr>
        <p:spPr>
          <a:xfrm>
            <a:off x="7567621" y="622870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F6DD1932-F7D1-FA24-530A-322926543084}"/>
              </a:ext>
            </a:extLst>
          </p:cNvPr>
          <p:cNvSpPr/>
          <p:nvPr/>
        </p:nvSpPr>
        <p:spPr>
          <a:xfrm>
            <a:off x="479425" y="6430768"/>
            <a:ext cx="4183422" cy="135422"/>
          </a:xfrm>
          <a:prstGeom prst="rect">
            <a:avLst/>
          </a:prstGeom>
        </p:spPr>
        <p:txBody>
          <a:bodyPr wrap="square" lIns="0" tIns="0" rIns="0" bIns="0">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F30E4829-C821-28B3-0621-115F3E2B8524}"/>
              </a:ext>
            </a:extLst>
          </p:cNvPr>
          <p:cNvSpPr/>
          <p:nvPr/>
        </p:nvSpPr>
        <p:spPr>
          <a:xfrm>
            <a:off x="2925215" y="265625"/>
            <a:ext cx="6341570" cy="307777"/>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b="1" dirty="0">
                <a:solidFill>
                  <a:schemeClr val="accent6"/>
                </a:solidFill>
                <a:latin typeface="メイリオ" panose="020B0604030504040204" pitchFamily="50" charset="-128"/>
                <a:ea typeface="メイリオ" panose="020B0604030504040204" pitchFamily="50" charset="-128"/>
              </a:rPr>
              <a:t>掲載制限カテゴリーに加えて、事前提案可否確認が必須となっております。</a:t>
            </a:r>
            <a:endParaRPr lang="en-US" altLang="ja-JP" sz="1400" b="1" dirty="0">
              <a:solidFill>
                <a:schemeClr val="accent6"/>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986146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A6D3AD2-88E2-D7F2-A5A2-09694D3359EE}"/>
              </a:ext>
            </a:extLst>
          </p:cNvPr>
          <p:cNvSpPr>
            <a:spLocks noGrp="1"/>
          </p:cNvSpPr>
          <p:nvPr>
            <p:ph type="body" sz="quarter" idx="10"/>
          </p:nvPr>
        </p:nvSpPr>
        <p:spPr/>
        <p:txBody>
          <a:bodyPr/>
          <a:lstStyle/>
          <a:p>
            <a:r>
              <a:rPr kumimoji="1" lang="ja-JP" altLang="en-US" dirty="0"/>
              <a:t>販売制限カテゴリー</a:t>
            </a:r>
          </a:p>
        </p:txBody>
      </p:sp>
      <p:sp>
        <p:nvSpPr>
          <p:cNvPr id="4" name="正方形/長方形 3">
            <a:extLst>
              <a:ext uri="{FF2B5EF4-FFF2-40B4-BE49-F238E27FC236}">
                <a16:creationId xmlns:a16="http://schemas.microsoft.com/office/drawing/2014/main" id="{0A115B86-09BB-3646-DEE1-3C42A314928A}"/>
              </a:ext>
            </a:extLst>
          </p:cNvPr>
          <p:cNvSpPr/>
          <p:nvPr/>
        </p:nvSpPr>
        <p:spPr>
          <a:xfrm>
            <a:off x="2925215" y="265625"/>
            <a:ext cx="6341570" cy="307777"/>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b="1" dirty="0">
                <a:solidFill>
                  <a:schemeClr val="accent6"/>
                </a:solidFill>
                <a:latin typeface="メイリオ" panose="020B0604030504040204" pitchFamily="50" charset="-128"/>
                <a:ea typeface="メイリオ" panose="020B0604030504040204" pitchFamily="50" charset="-128"/>
              </a:rPr>
              <a:t>販売制限カテゴリーに加えて、事前提案可否確認が必須となっております。</a:t>
            </a:r>
            <a:endParaRPr lang="en-US" altLang="ja-JP" sz="1400" b="1" dirty="0">
              <a:solidFill>
                <a:schemeClr val="accent6"/>
              </a:solidFill>
              <a:latin typeface="メイリオ" panose="020B0604030504040204" pitchFamily="50" charset="-128"/>
              <a:ea typeface="メイリオ" panose="020B0604030504040204" pitchFamily="50" charset="-128"/>
            </a:endParaRPr>
          </a:p>
        </p:txBody>
      </p:sp>
      <p:sp>
        <p:nvSpPr>
          <p:cNvPr id="5" name="Text Box 1031">
            <a:extLst>
              <a:ext uri="{FF2B5EF4-FFF2-40B4-BE49-F238E27FC236}">
                <a16:creationId xmlns:a16="http://schemas.microsoft.com/office/drawing/2014/main" id="{1AB428A4-66AE-E344-7A2A-58A134E1A33A}"/>
              </a:ext>
            </a:extLst>
          </p:cNvPr>
          <p:cNvSpPr txBox="1">
            <a:spLocks noChangeArrowheads="1"/>
          </p:cNvSpPr>
          <p:nvPr/>
        </p:nvSpPr>
        <p:spPr bwMode="auto">
          <a:xfrm>
            <a:off x="368545" y="1089025"/>
            <a:ext cx="11344030" cy="557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以下に該当する業種、商品・サービスにつきましては、スポーツナビ　</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東京箱根間往復大学駅伝競走</a:t>
            </a:r>
            <a:r>
              <a:rPr lang="en-US" altLang="zh-TW" sz="1200" dirty="0">
                <a:solidFill>
                  <a:schemeClr val="tx1">
                    <a:lumMod val="65000"/>
                    <a:lumOff val="35000"/>
                  </a:schemeClr>
                </a:solidFill>
                <a:latin typeface="メイリオ" panose="020B0604030504040204" pitchFamily="50" charset="-128"/>
                <a:ea typeface="メイリオ" panose="020B0604030504040204" pitchFamily="50" charset="-128"/>
              </a:rPr>
              <a:t>2024</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報道特集</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商品の実施は原則不可となります。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ただし、以下に該当しない業種やサービスでも、ユーザーに不快感・嫌悪感を与えるおそれのある表現はスポーツナビ　</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東京箱根間往復大学駅伝競走</a:t>
            </a:r>
            <a:r>
              <a:rPr lang="en-US" altLang="zh-TW" sz="1200" dirty="0">
                <a:solidFill>
                  <a:schemeClr val="tx1">
                    <a:lumMod val="65000"/>
                    <a:lumOff val="35000"/>
                  </a:schemeClr>
                </a:solidFill>
                <a:latin typeface="メイリオ" panose="020B0604030504040204" pitchFamily="50" charset="-128"/>
                <a:ea typeface="メイリオ" panose="020B0604030504040204" pitchFamily="50" charset="-128"/>
              </a:rPr>
              <a:t>2024</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報道特集</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商品を実施いただけない場合がありますので、必ず事前に掲載可否を弊社にお問い合わせください。</a:t>
            </a:r>
          </a:p>
          <a:p>
            <a:pPr>
              <a:spcBef>
                <a:spcPct val="0"/>
              </a:spcBef>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また、広告主様のサイトが弊社の広告掲載基準を満たすことが、スポーツナビ　</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東京箱根間往復大学駅伝競走</a:t>
            </a:r>
            <a:r>
              <a:rPr lang="en-US" altLang="zh-TW" sz="1200" dirty="0">
                <a:solidFill>
                  <a:schemeClr val="tx1">
                    <a:lumMod val="65000"/>
                    <a:lumOff val="35000"/>
                  </a:schemeClr>
                </a:solidFill>
                <a:latin typeface="メイリオ" panose="020B0604030504040204" pitchFamily="50" charset="-128"/>
                <a:ea typeface="メイリオ" panose="020B0604030504040204" pitchFamily="50" charset="-128"/>
              </a:rPr>
              <a:t>2024</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報道特集</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商品実施の条件となります。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accent3"/>
                </a:solidFill>
                <a:latin typeface="メイリオ" panose="020B0604030504040204" pitchFamily="50" charset="-128"/>
                <a:ea typeface="メイリオ" panose="020B0604030504040204" pitchFamily="50" charset="-128"/>
              </a:rPr>
              <a:t>・ギャンブル（公営競技は除く）</a:t>
            </a:r>
            <a:endParaRPr lang="en-US" altLang="ja-JP" sz="1100" dirty="0">
              <a:solidFill>
                <a:schemeClr val="accent3"/>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・パチンコ・パチスロの営業および機種、カジノ（企業広告含む）</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消費者金融業（消費者向無担保貸金業）</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、商工ローン、手形割引、その他ハイリスク型の金融商品</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・医療（保険外治療）</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・レーシック、美容整形・美容外科・美容皮膚科、その他医療機関全般</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・美容エステティックサロン</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・発毛、育毛・増毛効果を訴求する商品・サービス全般（医薬品の発毛・育毛剤は除く）、かつら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・妊娠、不妊治療</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・治験</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ED</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（治療、医薬品、情報、啓蒙サイト等）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・性的機能強化、改善を期待させる経口物</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・ダイエット効果を訴求する健康食品、器具、その他商品やサービス</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（ただし、医薬品の場合、その効果・効能の範囲内で疾患の啓発・対策という観点から掲載可とする場合あり）</a:t>
            </a: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・薬機法上、商品の効果・効能の標榜が禁じられている健康食品、化粧品などで、含有成分の効果・効能を訴求するプロモーション</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・恋愛、結婚情報</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サービス（出会い系サイト、結婚紹介、インターネット異性紹介業）</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・占い</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能力開発関連商品</a:t>
            </a:r>
            <a:endPar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・探偵業</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・葬儀社、斎場、墓石販売</a:t>
            </a: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宗教団体、活動</a:t>
            </a:r>
            <a:endParaRPr lang="en-US" altLang="zh-TW"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・団体による意見広告</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zh-TW"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100" dirty="0">
                <a:solidFill>
                  <a:schemeClr val="accent6"/>
                </a:solidFill>
                <a:latin typeface="+mn-ea"/>
              </a:rPr>
              <a:t>上記の他、広告取扱基本規定</a:t>
            </a:r>
            <a:r>
              <a:rPr lang="en-US" altLang="ja-JP" sz="1100" dirty="0">
                <a:solidFill>
                  <a:schemeClr val="accent6"/>
                </a:solidFill>
                <a:latin typeface="+mn-ea"/>
              </a:rPr>
              <a:t>1</a:t>
            </a:r>
            <a:r>
              <a:rPr lang="ja-JP" altLang="en-US" sz="1100" dirty="0">
                <a:solidFill>
                  <a:schemeClr val="accent6"/>
                </a:solidFill>
                <a:latin typeface="+mn-ea"/>
              </a:rPr>
              <a:t>条</a:t>
            </a:r>
            <a:r>
              <a:rPr lang="en-US" altLang="ja-JP" sz="1100" dirty="0">
                <a:solidFill>
                  <a:schemeClr val="accent6"/>
                </a:solidFill>
                <a:latin typeface="+mn-ea"/>
              </a:rPr>
              <a:t>7</a:t>
            </a:r>
            <a:r>
              <a:rPr lang="ja-JP" altLang="en-US" sz="1100" dirty="0">
                <a:solidFill>
                  <a:schemeClr val="accent6"/>
                </a:solidFill>
                <a:latin typeface="+mn-ea"/>
              </a:rPr>
              <a:t>項に基づき掲載を制限させていただく場合があります。</a:t>
            </a:r>
          </a:p>
          <a:p>
            <a:pPr>
              <a:spcBef>
                <a:spcPct val="0"/>
              </a:spcBef>
            </a:pPr>
            <a:r>
              <a:rPr lang="ja-JP" altLang="en-US" sz="1100" dirty="0">
                <a:solidFill>
                  <a:schemeClr val="accent6"/>
                </a:solidFill>
                <a:latin typeface="+mn-ea"/>
              </a:rPr>
              <a:t>特に広告取扱基本規定</a:t>
            </a:r>
            <a:r>
              <a:rPr lang="en-US" altLang="ja-JP" sz="1100" dirty="0">
                <a:solidFill>
                  <a:schemeClr val="accent6"/>
                </a:solidFill>
                <a:latin typeface="+mn-ea"/>
              </a:rPr>
              <a:t>1</a:t>
            </a:r>
            <a:r>
              <a:rPr lang="ja-JP" altLang="en-US" sz="1100" dirty="0">
                <a:solidFill>
                  <a:schemeClr val="accent6"/>
                </a:solidFill>
                <a:latin typeface="+mn-ea"/>
              </a:rPr>
              <a:t>条</a:t>
            </a:r>
            <a:r>
              <a:rPr lang="en-US" altLang="ja-JP" sz="1100" dirty="0">
                <a:solidFill>
                  <a:schemeClr val="accent6"/>
                </a:solidFill>
                <a:latin typeface="+mn-ea"/>
              </a:rPr>
              <a:t>7</a:t>
            </a:r>
            <a:r>
              <a:rPr lang="ja-JP" altLang="en-US" sz="1100" dirty="0">
                <a:solidFill>
                  <a:schemeClr val="accent6"/>
                </a:solidFill>
                <a:latin typeface="+mn-ea"/>
              </a:rPr>
              <a:t>項のうち「ヤフーが定める基準により、広告掲載が相当でないとヤフーが判断した場合」に該当するものの例としては下記が挙げられます（ただし、該当する事例は列挙するものに限りません）</a:t>
            </a:r>
          </a:p>
          <a:p>
            <a:pPr>
              <a:spcBef>
                <a:spcPct val="0"/>
              </a:spcBef>
            </a:pPr>
            <a:r>
              <a:rPr lang="ja-JP" altLang="en-US" sz="1100" dirty="0">
                <a:solidFill>
                  <a:schemeClr val="accent6"/>
                </a:solidFill>
                <a:latin typeface="+mn-ea"/>
              </a:rPr>
              <a:t>・申込者が、ヤフーが提供するサービスと競合するサービスを提供している場合</a:t>
            </a:r>
          </a:p>
          <a:p>
            <a:pPr>
              <a:spcBef>
                <a:spcPct val="0"/>
              </a:spcBef>
            </a:pPr>
            <a:r>
              <a:rPr lang="ja-JP" altLang="en-US" sz="1100" dirty="0">
                <a:solidFill>
                  <a:schemeClr val="accent6"/>
                </a:solidFill>
                <a:latin typeface="+mn-ea"/>
              </a:rPr>
              <a:t>・ヤフーが、商慣習等に照らして申込者による広告掲載が相当でないと判断した場合 </a:t>
            </a:r>
          </a:p>
        </p:txBody>
      </p:sp>
    </p:spTree>
    <p:extLst>
      <p:ext uri="{BB962C8B-B14F-4D97-AF65-F5344CB8AC3E}">
        <p14:creationId xmlns:p14="http://schemas.microsoft.com/office/powerpoint/2010/main" val="3686287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A6D3AD2-88E2-D7F2-A5A2-09694D3359EE}"/>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3" name="片側の 2 つの角を丸めた四角形 17">
            <a:extLst>
              <a:ext uri="{FF2B5EF4-FFF2-40B4-BE49-F238E27FC236}">
                <a16:creationId xmlns:a16="http://schemas.microsoft.com/office/drawing/2014/main" id="{C7F15FE4-73D2-BEBB-DD72-D4EF1C53106B}"/>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6" name="正方形/長方形 5">
            <a:extLst>
              <a:ext uri="{FF2B5EF4-FFF2-40B4-BE49-F238E27FC236}">
                <a16:creationId xmlns:a16="http://schemas.microsoft.com/office/drawing/2014/main" id="{6513EA16-C8F5-76AE-A7F9-631E9D118625}"/>
              </a:ext>
            </a:extLst>
          </p:cNvPr>
          <p:cNvSpPr/>
          <p:nvPr/>
        </p:nvSpPr>
        <p:spPr>
          <a:xfrm>
            <a:off x="479424" y="1056184"/>
            <a:ext cx="11269662" cy="2222147"/>
          </a:xfrm>
          <a:prstGeom prst="rect">
            <a:avLst/>
          </a:prstGeom>
        </p:spPr>
        <p:txBody>
          <a:bodyPr wrap="square" lIns="0" tIns="0" rIns="0" bIns="0">
            <a:spAutoFit/>
          </a:bodyPr>
          <a:lstStyle/>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7" name="片側の 2 つの角を丸めた四角形 19">
            <a:extLst>
              <a:ext uri="{FF2B5EF4-FFF2-40B4-BE49-F238E27FC236}">
                <a16:creationId xmlns:a16="http://schemas.microsoft.com/office/drawing/2014/main" id="{060C2109-2573-4A77-CF41-BC0385DDFB5F}"/>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3615B266-D6B9-D740-F437-0E2111C625ED}"/>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2B1A57B3-4800-A8BA-8DEF-51AE0DF45230}"/>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0" name="片側の 2 つの角を丸めた四角形 22">
            <a:extLst>
              <a:ext uri="{FF2B5EF4-FFF2-40B4-BE49-F238E27FC236}">
                <a16:creationId xmlns:a16="http://schemas.microsoft.com/office/drawing/2014/main" id="{75E5CE83-56E6-CDCD-7FAB-9B0E16181419}"/>
              </a:ext>
            </a:extLst>
          </p:cNvPr>
          <p:cNvSpPr/>
          <p:nvPr/>
        </p:nvSpPr>
        <p:spPr>
          <a:xfrm>
            <a:off x="6240463" y="33790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1" name="片側の 2 つの角を丸めた四角形 23">
            <a:extLst>
              <a:ext uri="{FF2B5EF4-FFF2-40B4-BE49-F238E27FC236}">
                <a16:creationId xmlns:a16="http://schemas.microsoft.com/office/drawing/2014/main" id="{2933CBF1-45E6-529F-3252-922A1C776A56}"/>
              </a:ext>
            </a:extLst>
          </p:cNvPr>
          <p:cNvSpPr/>
          <p:nvPr/>
        </p:nvSpPr>
        <p:spPr>
          <a:xfrm>
            <a:off x="6240463" y="33790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2" name="正方形/長方形 11">
            <a:extLst>
              <a:ext uri="{FF2B5EF4-FFF2-40B4-BE49-F238E27FC236}">
                <a16:creationId xmlns:a16="http://schemas.microsoft.com/office/drawing/2014/main" id="{C68D9C9F-4ADB-A2A2-2C8E-62F6537EC866}"/>
              </a:ext>
            </a:extLst>
          </p:cNvPr>
          <p:cNvSpPr/>
          <p:nvPr/>
        </p:nvSpPr>
        <p:spPr>
          <a:xfrm>
            <a:off x="7176463" y="40054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3" name="正方形/長方形 12">
            <a:extLst>
              <a:ext uri="{FF2B5EF4-FFF2-40B4-BE49-F238E27FC236}">
                <a16:creationId xmlns:a16="http://schemas.microsoft.com/office/drawing/2014/main" id="{D59B69B8-B0CA-AFBD-65CD-1647A5FED0B4}"/>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4" name="正方形/長方形 13">
            <a:extLst>
              <a:ext uri="{FF2B5EF4-FFF2-40B4-BE49-F238E27FC236}">
                <a16:creationId xmlns:a16="http://schemas.microsoft.com/office/drawing/2014/main" id="{0F1DE886-B824-F525-64A1-7F43C63BDA18}"/>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5" name="正方形/長方形 14">
            <a:extLst>
              <a:ext uri="{FF2B5EF4-FFF2-40B4-BE49-F238E27FC236}">
                <a16:creationId xmlns:a16="http://schemas.microsoft.com/office/drawing/2014/main" id="{336B885F-D590-F3F0-A219-90B3D1A40069}"/>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1306948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C565719-57AF-4ABE-FD83-1FB56B120095}"/>
              </a:ext>
            </a:extLst>
          </p:cNvPr>
          <p:cNvSpPr>
            <a:spLocks noGrp="1"/>
          </p:cNvSpPr>
          <p:nvPr>
            <p:ph type="body" sz="quarter" idx="10"/>
          </p:nvPr>
        </p:nvSpPr>
        <p:spPr/>
        <p:txBody>
          <a:bodyPr/>
          <a:lstStyle/>
          <a:p>
            <a:r>
              <a:rPr kumimoji="1" lang="ja-JP" altLang="en-US" dirty="0"/>
              <a:t>事前提案可否（スペシャル商品）</a:t>
            </a:r>
          </a:p>
        </p:txBody>
      </p:sp>
      <p:sp>
        <p:nvSpPr>
          <p:cNvPr id="3" name="正方形/長方形 2">
            <a:extLst>
              <a:ext uri="{FF2B5EF4-FFF2-40B4-BE49-F238E27FC236}">
                <a16:creationId xmlns:a16="http://schemas.microsoft.com/office/drawing/2014/main" id="{955BDF05-B44E-57D5-E4F3-D45AAD1085D1}"/>
              </a:ext>
            </a:extLst>
          </p:cNvPr>
          <p:cNvSpPr/>
          <p:nvPr/>
        </p:nvSpPr>
        <p:spPr>
          <a:xfrm>
            <a:off x="479425" y="1160463"/>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4" name="角丸四角形 7">
            <a:extLst>
              <a:ext uri="{FF2B5EF4-FFF2-40B4-BE49-F238E27FC236}">
                <a16:creationId xmlns:a16="http://schemas.microsoft.com/office/drawing/2014/main" id="{C445ADDD-5DDC-3A41-7380-DFB41203505F}"/>
              </a:ext>
            </a:extLst>
          </p:cNvPr>
          <p:cNvSpPr/>
          <p:nvPr/>
        </p:nvSpPr>
        <p:spPr>
          <a:xfrm>
            <a:off x="479425" y="224848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endParaRPr kumimoji="0" lang="ja-JP" altLang="en-US" sz="16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5" name="表 5">
            <a:extLst>
              <a:ext uri="{FF2B5EF4-FFF2-40B4-BE49-F238E27FC236}">
                <a16:creationId xmlns:a16="http://schemas.microsoft.com/office/drawing/2014/main" id="{6A25C68F-5558-690D-D5EC-639597F05A99}"/>
              </a:ext>
            </a:extLst>
          </p:cNvPr>
          <p:cNvGraphicFramePr>
            <a:graphicFrameLocks noGrp="1"/>
          </p:cNvGraphicFramePr>
          <p:nvPr/>
        </p:nvGraphicFramePr>
        <p:xfrm>
          <a:off x="479425" y="278858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a:t>
                      </a:r>
                      <a:r>
                        <a:rPr kumimoji="1" lang="en" altLang="ja-JP" sz="1200" b="0" i="0" dirty="0">
                          <a:solidFill>
                            <a:schemeClr val="bg1"/>
                          </a:solidFill>
                          <a:latin typeface="Meiryo" panose="020B0604030504040204" pitchFamily="34" charset="-128"/>
                          <a:ea typeface="Meiryo" panose="020B0604030504040204" pitchFamily="34" charset="-128"/>
                        </a:rPr>
                        <a:t>vimps</a:t>
                      </a:r>
                      <a:r>
                        <a:rPr kumimoji="1" lang="en-US" altLang="ja-JP" sz="1200" b="0" i="0" dirty="0">
                          <a:solidFill>
                            <a:schemeClr val="bg1"/>
                          </a:solidFill>
                          <a:latin typeface="Meiryo" panose="020B0604030504040204" pitchFamily="34" charset="-128"/>
                          <a:ea typeface="Meiryo" panose="020B0604030504040204" pitchFamily="34" charset="-128"/>
                        </a:rPr>
                        <a:t>※</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6" name="正方形/長方形 5">
            <a:extLst>
              <a:ext uri="{FF2B5EF4-FFF2-40B4-BE49-F238E27FC236}">
                <a16:creationId xmlns:a16="http://schemas.microsoft.com/office/drawing/2014/main" id="{8E8C63D5-922A-680D-3A89-7C1AE2DAC8C5}"/>
              </a:ext>
            </a:extLst>
          </p:cNvPr>
          <p:cNvSpPr/>
          <p:nvPr/>
        </p:nvSpPr>
        <p:spPr>
          <a:xfrm>
            <a:off x="479425" y="6343785"/>
            <a:ext cx="2359620" cy="270843"/>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枠購入型商品に関しては</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の記載は不要です</a:t>
            </a:r>
          </a:p>
          <a:p>
            <a:pPr>
              <a:lnSpc>
                <a:spcPct val="110000"/>
              </a:lnSpc>
              <a:defRPr/>
            </a:pP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446291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ゴールドプランエントリーフロー</a:t>
            </a:r>
          </a:p>
        </p:txBody>
      </p:sp>
      <p:sp>
        <p:nvSpPr>
          <p:cNvPr id="3" name="正方形/長方形 2">
            <a:extLst>
              <a:ext uri="{FF2B5EF4-FFF2-40B4-BE49-F238E27FC236}">
                <a16:creationId xmlns:a16="http://schemas.microsoft.com/office/drawing/2014/main" id="{0486535E-4D3E-992E-2637-5AB914A31E17}"/>
              </a:ext>
            </a:extLst>
          </p:cNvPr>
          <p:cNvSpPr/>
          <p:nvPr/>
        </p:nvSpPr>
        <p:spPr>
          <a:xfrm>
            <a:off x="762474" y="2459396"/>
            <a:ext cx="2664297"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正方形/長方形 3">
            <a:extLst>
              <a:ext uri="{FF2B5EF4-FFF2-40B4-BE49-F238E27FC236}">
                <a16:creationId xmlns:a16="http://schemas.microsoft.com/office/drawing/2014/main" id="{DC244639-4B4B-A382-F6E4-BAA442D2A3C6}"/>
              </a:ext>
            </a:extLst>
          </p:cNvPr>
          <p:cNvSpPr/>
          <p:nvPr/>
        </p:nvSpPr>
        <p:spPr>
          <a:xfrm>
            <a:off x="594804" y="3095942"/>
            <a:ext cx="4382020" cy="2893100"/>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dirty="0">
                <a:solidFill>
                  <a:schemeClr val="accent3"/>
                </a:solidFill>
              </a:rPr>
              <a:t>■ご連絡いただきたい項目</a:t>
            </a:r>
            <a:endParaRPr lang="en-US" altLang="ja-JP" sz="1400" u="sng" dirty="0">
              <a:solidFill>
                <a:schemeClr val="accent3"/>
              </a:solidFill>
            </a:endParaRPr>
          </a:p>
          <a:p>
            <a:endParaRPr lang="en-US" altLang="ja-JP" sz="1200" dirty="0">
              <a:solidFill>
                <a:schemeClr val="accent3"/>
              </a:solidFill>
            </a:endParaRPr>
          </a:p>
          <a:p>
            <a:r>
              <a:rPr lang="ja-JP" altLang="en-US" sz="1200" dirty="0">
                <a:solidFill>
                  <a:schemeClr val="accent3"/>
                </a:solidFill>
              </a:rPr>
              <a:t>商品名</a:t>
            </a:r>
            <a:r>
              <a:rPr lang="ja-JP" altLang="en-US" sz="1200" dirty="0">
                <a:solidFill>
                  <a:schemeClr val="accent3"/>
                </a:solidFill>
                <a:sym typeface="Wingdings" panose="05000000000000000000" pitchFamily="2" charset="2"/>
              </a:rPr>
              <a:t>：</a:t>
            </a:r>
            <a:endParaRPr lang="en-US" altLang="ja-JP" sz="1200" dirty="0">
              <a:solidFill>
                <a:schemeClr val="accent3"/>
              </a:solidFill>
              <a:sym typeface="Wingdings" panose="05000000000000000000" pitchFamily="2" charset="2"/>
            </a:endParaRPr>
          </a:p>
          <a:p>
            <a:r>
              <a:rPr lang="ja-JP" altLang="en-US" sz="1200" b="0" i="0" dirty="0">
                <a:solidFill>
                  <a:schemeClr val="accent3"/>
                </a:solidFill>
                <a:effectLst/>
                <a:latin typeface="メイリオ" panose="020B0604030504040204" pitchFamily="50" charset="-128"/>
                <a:ea typeface="メイリオ" panose="020B0604030504040204" pitchFamily="50" charset="-128"/>
              </a:rPr>
              <a:t>スポーツナビ　東京箱根間往復大学駅伝競走</a:t>
            </a:r>
            <a:r>
              <a:rPr lang="en-US" altLang="ja-JP" sz="1200" b="0" i="0" dirty="0">
                <a:solidFill>
                  <a:schemeClr val="accent3"/>
                </a:solidFill>
                <a:effectLst/>
                <a:latin typeface="メイリオ" panose="020B0604030504040204" pitchFamily="50" charset="-128"/>
                <a:ea typeface="メイリオ" panose="020B0604030504040204" pitchFamily="50" charset="-128"/>
              </a:rPr>
              <a:t>2024</a:t>
            </a:r>
            <a:r>
              <a:rPr lang="ja-JP" altLang="en-US" sz="1200" b="0" i="0" dirty="0">
                <a:solidFill>
                  <a:schemeClr val="accent3"/>
                </a:solidFill>
                <a:effectLst/>
                <a:latin typeface="メイリオ" panose="020B0604030504040204" pitchFamily="50" charset="-128"/>
                <a:ea typeface="メイリオ" panose="020B0604030504040204" pitchFamily="50" charset="-128"/>
              </a:rPr>
              <a:t>報道特集　トップパネル＆パノラマ＆プライムディスプレイ　</a:t>
            </a:r>
            <a:r>
              <a:rPr lang="en-US" altLang="ja-JP" sz="1200" b="0" i="0" dirty="0">
                <a:solidFill>
                  <a:schemeClr val="accent3"/>
                </a:solidFill>
                <a:effectLst/>
                <a:latin typeface="メイリオ" panose="020B0604030504040204" pitchFamily="50" charset="-128"/>
                <a:ea typeface="メイリオ" panose="020B0604030504040204" pitchFamily="50" charset="-128"/>
              </a:rPr>
              <a:t>MD【</a:t>
            </a:r>
            <a:r>
              <a:rPr lang="ja-JP" altLang="en-US" sz="1200" b="0" i="0" dirty="0">
                <a:solidFill>
                  <a:schemeClr val="accent3"/>
                </a:solidFill>
                <a:effectLst/>
                <a:latin typeface="メイリオ" panose="020B0604030504040204" pitchFamily="50" charset="-128"/>
                <a:ea typeface="メイリオ" panose="020B0604030504040204" pitchFamily="50" charset="-128"/>
              </a:rPr>
              <a:t>ゴールド</a:t>
            </a:r>
            <a:r>
              <a:rPr lang="en-US" altLang="ja-JP" sz="1200" b="0" i="0" dirty="0">
                <a:solidFill>
                  <a:schemeClr val="accent3"/>
                </a:solidFill>
                <a:effectLst/>
                <a:latin typeface="メイリオ" panose="020B0604030504040204" pitchFamily="50" charset="-128"/>
                <a:ea typeface="メイリオ" panose="020B0604030504040204" pitchFamily="50" charset="-128"/>
              </a:rPr>
              <a:t>】</a:t>
            </a:r>
          </a:p>
          <a:p>
            <a:endParaRPr lang="en-US" altLang="ja-JP" sz="1200" dirty="0">
              <a:solidFill>
                <a:schemeClr val="accent3"/>
              </a:solidFill>
              <a:latin typeface="メイリオ" panose="020B0604030504040204" pitchFamily="50" charset="-128"/>
              <a:ea typeface="メイリオ" panose="020B0604030504040204" pitchFamily="50" charset="-128"/>
            </a:endParaRPr>
          </a:p>
          <a:p>
            <a:r>
              <a:rPr lang="ja-JP" altLang="en-US" sz="1200" dirty="0">
                <a:solidFill>
                  <a:schemeClr val="accent3"/>
                </a:solidFill>
              </a:rPr>
              <a:t>広告主：</a:t>
            </a:r>
          </a:p>
          <a:p>
            <a:r>
              <a:rPr lang="ja-JP" altLang="en-US" sz="1200" dirty="0">
                <a:solidFill>
                  <a:schemeClr val="accent3"/>
                </a:solidFill>
              </a:rPr>
              <a:t>リンク先</a:t>
            </a:r>
            <a:r>
              <a:rPr lang="en-US" altLang="ja-JP" sz="1200" dirty="0">
                <a:solidFill>
                  <a:schemeClr val="accent3"/>
                </a:solidFill>
              </a:rPr>
              <a:t>URL:</a:t>
            </a:r>
          </a:p>
          <a:p>
            <a:r>
              <a:rPr lang="ja-JP" altLang="en-US" sz="1200" dirty="0">
                <a:solidFill>
                  <a:schemeClr val="accent3"/>
                </a:solidFill>
              </a:rPr>
              <a:t>ヤフー営業担当者：</a:t>
            </a:r>
          </a:p>
          <a:p>
            <a:r>
              <a:rPr lang="ja-JP" altLang="en-US" sz="1200" dirty="0">
                <a:solidFill>
                  <a:schemeClr val="accent3"/>
                </a:solidFill>
              </a:rPr>
              <a:t>代理店：</a:t>
            </a:r>
          </a:p>
          <a:p>
            <a:r>
              <a:rPr lang="ja-JP" altLang="en-US" sz="1200" dirty="0">
                <a:solidFill>
                  <a:schemeClr val="accent3"/>
                </a:solidFill>
              </a:rPr>
              <a:t>予約型対応アカウント</a:t>
            </a:r>
            <a:r>
              <a:rPr lang="en-US" altLang="ja-JP" sz="1200" dirty="0">
                <a:solidFill>
                  <a:schemeClr val="accent3"/>
                </a:solidFill>
              </a:rPr>
              <a:t>ID</a:t>
            </a:r>
            <a:r>
              <a:rPr lang="ja-JP" altLang="en-US" sz="1200" dirty="0">
                <a:solidFill>
                  <a:schemeClr val="accent3"/>
                </a:solidFill>
              </a:rPr>
              <a:t>（用意があれば）：</a:t>
            </a:r>
          </a:p>
          <a:p>
            <a:r>
              <a:rPr lang="ja-JP" altLang="en-US" sz="1200" dirty="0">
                <a:solidFill>
                  <a:schemeClr val="accent3"/>
                </a:solidFill>
              </a:rPr>
              <a:t>掲載期間：</a:t>
            </a:r>
          </a:p>
          <a:p>
            <a:r>
              <a:rPr lang="ja-JP" altLang="en-US" sz="1200" dirty="0">
                <a:solidFill>
                  <a:schemeClr val="accent3"/>
                </a:solidFill>
              </a:rPr>
              <a:t>プロモーション商品・内容：</a:t>
            </a:r>
          </a:p>
          <a:p>
            <a:r>
              <a:rPr lang="ja-JP" altLang="en-US" sz="1200" dirty="0">
                <a:solidFill>
                  <a:schemeClr val="accent3"/>
                </a:solidFill>
              </a:rPr>
              <a:t>懸念点・備考など：</a:t>
            </a:r>
          </a:p>
        </p:txBody>
      </p:sp>
      <p:sp>
        <p:nvSpPr>
          <p:cNvPr id="6" name="正方形/長方形 5">
            <a:extLst>
              <a:ext uri="{FF2B5EF4-FFF2-40B4-BE49-F238E27FC236}">
                <a16:creationId xmlns:a16="http://schemas.microsoft.com/office/drawing/2014/main" id="{CEFF667C-D4E8-DAF5-6073-1033FE037A33}"/>
              </a:ext>
            </a:extLst>
          </p:cNvPr>
          <p:cNvSpPr/>
          <p:nvPr/>
        </p:nvSpPr>
        <p:spPr>
          <a:xfrm>
            <a:off x="906491" y="2534220"/>
            <a:ext cx="2376264"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chemeClr val="accent3"/>
                </a:solidFill>
              </a:rPr>
              <a:t>事前提案可否</a:t>
            </a:r>
            <a:endParaRPr lang="ja-JP" altLang="en-US" sz="1400" b="1" dirty="0">
              <a:solidFill>
                <a:schemeClr val="accent3"/>
              </a:solidFill>
            </a:endParaRPr>
          </a:p>
        </p:txBody>
      </p:sp>
      <p:cxnSp>
        <p:nvCxnSpPr>
          <p:cNvPr id="7" name="直線コネクタ 6">
            <a:extLst>
              <a:ext uri="{FF2B5EF4-FFF2-40B4-BE49-F238E27FC236}">
                <a16:creationId xmlns:a16="http://schemas.microsoft.com/office/drawing/2014/main" id="{6AA5DAD5-1C40-B8CA-4A1B-7301B5B4BAAE}"/>
              </a:ext>
            </a:extLst>
          </p:cNvPr>
          <p:cNvCxnSpPr/>
          <p:nvPr/>
        </p:nvCxnSpPr>
        <p:spPr>
          <a:xfrm flipH="1">
            <a:off x="5297402" y="3074648"/>
            <a:ext cx="1577" cy="310301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0E70590A-8B7F-6DE2-4670-07C6AB238AE7}"/>
              </a:ext>
            </a:extLst>
          </p:cNvPr>
          <p:cNvSpPr/>
          <p:nvPr/>
        </p:nvSpPr>
        <p:spPr>
          <a:xfrm>
            <a:off x="5298855" y="2476394"/>
            <a:ext cx="1655921"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D9F6231D-B3DD-F2B9-98DD-6F716DF0C495}"/>
              </a:ext>
            </a:extLst>
          </p:cNvPr>
          <p:cNvSpPr/>
          <p:nvPr/>
        </p:nvSpPr>
        <p:spPr>
          <a:xfrm>
            <a:off x="5515003" y="2551218"/>
            <a:ext cx="1366316"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600" b="1" dirty="0">
                <a:solidFill>
                  <a:schemeClr val="accent3"/>
                </a:solidFill>
              </a:rPr>
              <a:t>エントリー</a:t>
            </a:r>
            <a:endParaRPr lang="ja-JP" altLang="en-US" sz="1400" b="1" dirty="0">
              <a:solidFill>
                <a:schemeClr val="accent3"/>
              </a:solidFill>
            </a:endParaRPr>
          </a:p>
        </p:txBody>
      </p:sp>
      <p:sp>
        <p:nvSpPr>
          <p:cNvPr id="10" name="右矢印 12">
            <a:extLst>
              <a:ext uri="{FF2B5EF4-FFF2-40B4-BE49-F238E27FC236}">
                <a16:creationId xmlns:a16="http://schemas.microsoft.com/office/drawing/2014/main" id="{4CC54A4D-9969-947A-EF6F-6AF7D9621654}"/>
              </a:ext>
            </a:extLst>
          </p:cNvPr>
          <p:cNvSpPr/>
          <p:nvPr/>
        </p:nvSpPr>
        <p:spPr>
          <a:xfrm>
            <a:off x="3498779" y="2664999"/>
            <a:ext cx="1729769" cy="224773"/>
          </a:xfrm>
          <a:prstGeom prst="rightArrow">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11" name="テキスト ボックス 10">
            <a:extLst>
              <a:ext uri="{FF2B5EF4-FFF2-40B4-BE49-F238E27FC236}">
                <a16:creationId xmlns:a16="http://schemas.microsoft.com/office/drawing/2014/main" id="{33F24A48-7ED6-5C0C-FEDB-841445C8AEAB}"/>
              </a:ext>
            </a:extLst>
          </p:cNvPr>
          <p:cNvSpPr txBox="1"/>
          <p:nvPr/>
        </p:nvSpPr>
        <p:spPr>
          <a:xfrm>
            <a:off x="3426771" y="2409775"/>
            <a:ext cx="1872208" cy="276999"/>
          </a:xfrm>
          <a:prstGeom prst="rect">
            <a:avLst/>
          </a:prstGeom>
          <a:noFill/>
        </p:spPr>
        <p:txBody>
          <a:bodyPr wrap="square" rtlCol="0">
            <a:spAutoFit/>
          </a:bodyPr>
          <a:lstStyle/>
          <a:p>
            <a:pPr algn="ctr"/>
            <a:r>
              <a:rPr lang="ja-JP" altLang="en-US" sz="1200" b="1" dirty="0">
                <a:solidFill>
                  <a:srgbClr val="C00000"/>
                </a:solidFill>
              </a:rPr>
              <a:t>実施可の場合</a:t>
            </a:r>
            <a:endParaRPr lang="en-US" altLang="ja-JP" sz="1200" b="1" dirty="0">
              <a:solidFill>
                <a:srgbClr val="C00000"/>
              </a:solidFill>
            </a:endParaRPr>
          </a:p>
        </p:txBody>
      </p:sp>
      <p:sp>
        <p:nvSpPr>
          <p:cNvPr id="12" name="テキスト ボックス 11">
            <a:extLst>
              <a:ext uri="{FF2B5EF4-FFF2-40B4-BE49-F238E27FC236}">
                <a16:creationId xmlns:a16="http://schemas.microsoft.com/office/drawing/2014/main" id="{7687B602-D331-DC4D-FC35-00582C6932D9}"/>
              </a:ext>
            </a:extLst>
          </p:cNvPr>
          <p:cNvSpPr txBox="1"/>
          <p:nvPr/>
        </p:nvSpPr>
        <p:spPr>
          <a:xfrm>
            <a:off x="5370865" y="3078945"/>
            <a:ext cx="4032448" cy="738664"/>
          </a:xfrm>
          <a:prstGeom prst="rect">
            <a:avLst/>
          </a:prstGeom>
          <a:noFill/>
        </p:spPr>
        <p:txBody>
          <a:bodyPr wrap="square" rtlCol="0">
            <a:spAutoFit/>
          </a:bodyPr>
          <a:lstStyle/>
          <a:p>
            <a:r>
              <a:rPr lang="ja-JP" altLang="en-US" sz="1400" dirty="0">
                <a:solidFill>
                  <a:schemeClr val="accent3"/>
                </a:solidFill>
              </a:rPr>
              <a:t>■エントリー期間</a:t>
            </a:r>
            <a:endParaRPr lang="en-US" altLang="ja-JP" sz="1400" dirty="0">
              <a:solidFill>
                <a:schemeClr val="accent3"/>
              </a:solidFill>
            </a:endParaRPr>
          </a:p>
          <a:p>
            <a:pPr algn="l"/>
            <a:r>
              <a:rPr lang="en-US" altLang="ja-JP" sz="1400" dirty="0">
                <a:solidFill>
                  <a:schemeClr val="accent3"/>
                </a:solidFill>
                <a:latin typeface="メイリオ" panose="020B0604030504040204" pitchFamily="50" charset="-128"/>
                <a:ea typeface="メイリオ" panose="020B0604030504040204" pitchFamily="50" charset="-128"/>
              </a:rPr>
              <a:t>2023/10/11</a:t>
            </a:r>
            <a:r>
              <a:rPr lang="ja-JP" altLang="en-US" sz="1400" dirty="0">
                <a:solidFill>
                  <a:schemeClr val="accent3"/>
                </a:solidFill>
                <a:latin typeface="メイリオ" panose="020B0604030504040204" pitchFamily="50" charset="-128"/>
                <a:ea typeface="メイリオ" panose="020B0604030504040204" pitchFamily="50" charset="-128"/>
              </a:rPr>
              <a:t>（水）</a:t>
            </a:r>
            <a:r>
              <a:rPr lang="en-US" altLang="ja-JP" sz="1400" dirty="0">
                <a:solidFill>
                  <a:schemeClr val="accent3"/>
                </a:solidFill>
                <a:latin typeface="メイリオ" panose="020B0604030504040204" pitchFamily="50" charset="-128"/>
                <a:ea typeface="メイリオ" panose="020B0604030504040204" pitchFamily="50" charset="-128"/>
              </a:rPr>
              <a:t>12</a:t>
            </a:r>
            <a:r>
              <a:rPr lang="ja-JP" altLang="en-US" sz="1400" dirty="0">
                <a:solidFill>
                  <a:schemeClr val="accent3"/>
                </a:solidFill>
                <a:latin typeface="メイリオ" panose="020B0604030504040204" pitchFamily="50" charset="-128"/>
                <a:ea typeface="メイリオ" panose="020B0604030504040204" pitchFamily="50" charset="-128"/>
              </a:rPr>
              <a:t>時</a:t>
            </a:r>
            <a:endParaRPr lang="en-US" altLang="ja-JP" sz="1400" dirty="0">
              <a:solidFill>
                <a:schemeClr val="accent3"/>
              </a:solidFill>
              <a:latin typeface="メイリオ" panose="020B0604030504040204" pitchFamily="50" charset="-128"/>
              <a:ea typeface="メイリオ" panose="020B0604030504040204" pitchFamily="50" charset="-128"/>
            </a:endParaRPr>
          </a:p>
          <a:p>
            <a:pPr algn="l"/>
            <a:r>
              <a:rPr lang="ja-JP" altLang="en-US" sz="1400" dirty="0">
                <a:solidFill>
                  <a:schemeClr val="accent3"/>
                </a:solidFill>
                <a:latin typeface="メイリオ" panose="020B0604030504040204" pitchFamily="50" charset="-128"/>
                <a:ea typeface="メイリオ" panose="020B0604030504040204" pitchFamily="50" charset="-128"/>
              </a:rPr>
              <a:t>～</a:t>
            </a:r>
            <a:r>
              <a:rPr lang="en-US" altLang="ja-JP" sz="1400" dirty="0">
                <a:solidFill>
                  <a:schemeClr val="accent3"/>
                </a:solidFill>
                <a:latin typeface="メイリオ" panose="020B0604030504040204" pitchFamily="50" charset="-128"/>
                <a:ea typeface="メイリオ" panose="020B0604030504040204" pitchFamily="50" charset="-128"/>
              </a:rPr>
              <a:t>10/13</a:t>
            </a:r>
            <a:r>
              <a:rPr lang="ja-JP" altLang="en-US" sz="1400" dirty="0">
                <a:solidFill>
                  <a:schemeClr val="accent3"/>
                </a:solidFill>
                <a:latin typeface="メイリオ" panose="020B0604030504040204" pitchFamily="50" charset="-128"/>
                <a:ea typeface="メイリオ" panose="020B0604030504040204" pitchFamily="50" charset="-128"/>
              </a:rPr>
              <a:t>（金）</a:t>
            </a:r>
            <a:r>
              <a:rPr lang="en-US" altLang="ja-JP" sz="1400" dirty="0">
                <a:solidFill>
                  <a:schemeClr val="accent3"/>
                </a:solidFill>
                <a:latin typeface="メイリオ" panose="020B0604030504040204" pitchFamily="50" charset="-128"/>
                <a:ea typeface="メイリオ" panose="020B0604030504040204" pitchFamily="50" charset="-128"/>
              </a:rPr>
              <a:t>18</a:t>
            </a:r>
            <a:r>
              <a:rPr lang="ja-JP" altLang="en-US" sz="1400" dirty="0">
                <a:solidFill>
                  <a:schemeClr val="accent3"/>
                </a:solidFill>
                <a:latin typeface="メイリオ" panose="020B0604030504040204" pitchFamily="50" charset="-128"/>
                <a:ea typeface="メイリオ" panose="020B0604030504040204" pitchFamily="50" charset="-128"/>
              </a:rPr>
              <a:t>時</a:t>
            </a:r>
          </a:p>
        </p:txBody>
      </p:sp>
      <p:cxnSp>
        <p:nvCxnSpPr>
          <p:cNvPr id="13" name="直線コネクタ 12">
            <a:extLst>
              <a:ext uri="{FF2B5EF4-FFF2-40B4-BE49-F238E27FC236}">
                <a16:creationId xmlns:a16="http://schemas.microsoft.com/office/drawing/2014/main" id="{454FE2A3-4C96-8CC8-309A-BBDD1BA7857D}"/>
              </a:ext>
            </a:extLst>
          </p:cNvPr>
          <p:cNvCxnSpPr/>
          <p:nvPr/>
        </p:nvCxnSpPr>
        <p:spPr>
          <a:xfrm flipH="1">
            <a:off x="8892871" y="3084972"/>
            <a:ext cx="1577" cy="310301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 name="正方形/長方形 13">
            <a:extLst>
              <a:ext uri="{FF2B5EF4-FFF2-40B4-BE49-F238E27FC236}">
                <a16:creationId xmlns:a16="http://schemas.microsoft.com/office/drawing/2014/main" id="{8CAEA0BD-0849-3791-4E06-682C2A8DA57B}"/>
              </a:ext>
            </a:extLst>
          </p:cNvPr>
          <p:cNvSpPr/>
          <p:nvPr/>
        </p:nvSpPr>
        <p:spPr>
          <a:xfrm>
            <a:off x="8939820" y="2486718"/>
            <a:ext cx="1872208"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8ADEE1A4-4331-5AE6-48D8-64A919D399E1}"/>
              </a:ext>
            </a:extLst>
          </p:cNvPr>
          <p:cNvSpPr/>
          <p:nvPr/>
        </p:nvSpPr>
        <p:spPr>
          <a:xfrm>
            <a:off x="9155844" y="2561542"/>
            <a:ext cx="1584176"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600" b="1" dirty="0">
                <a:solidFill>
                  <a:schemeClr val="accent3"/>
                </a:solidFill>
              </a:rPr>
              <a:t>受領・枠抑え</a:t>
            </a:r>
          </a:p>
        </p:txBody>
      </p:sp>
      <p:sp>
        <p:nvSpPr>
          <p:cNvPr id="16" name="右矢印 22">
            <a:extLst>
              <a:ext uri="{FF2B5EF4-FFF2-40B4-BE49-F238E27FC236}">
                <a16:creationId xmlns:a16="http://schemas.microsoft.com/office/drawing/2014/main" id="{91A31E94-2244-6FF0-BEB6-E0A945C8CB32}"/>
              </a:ext>
            </a:extLst>
          </p:cNvPr>
          <p:cNvSpPr/>
          <p:nvPr/>
        </p:nvSpPr>
        <p:spPr>
          <a:xfrm>
            <a:off x="7027048" y="2664646"/>
            <a:ext cx="1806234" cy="211719"/>
          </a:xfrm>
          <a:prstGeom prst="rightArrow">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17" name="テキスト ボックス 16">
            <a:extLst>
              <a:ext uri="{FF2B5EF4-FFF2-40B4-BE49-F238E27FC236}">
                <a16:creationId xmlns:a16="http://schemas.microsoft.com/office/drawing/2014/main" id="{8AA0E970-A09E-3FB7-9C66-FCA8D6154968}"/>
              </a:ext>
            </a:extLst>
          </p:cNvPr>
          <p:cNvSpPr txBox="1"/>
          <p:nvPr/>
        </p:nvSpPr>
        <p:spPr>
          <a:xfrm>
            <a:off x="7027171" y="2409422"/>
            <a:ext cx="1872208" cy="276999"/>
          </a:xfrm>
          <a:prstGeom prst="rect">
            <a:avLst/>
          </a:prstGeom>
          <a:noFill/>
        </p:spPr>
        <p:txBody>
          <a:bodyPr wrap="square" rtlCol="0">
            <a:spAutoFit/>
          </a:bodyPr>
          <a:lstStyle/>
          <a:p>
            <a:pPr algn="ctr"/>
            <a:r>
              <a:rPr lang="ja-JP" altLang="en-US" sz="1200" b="1" dirty="0">
                <a:solidFill>
                  <a:srgbClr val="C00000"/>
                </a:solidFill>
              </a:rPr>
              <a:t>先着順の販売</a:t>
            </a:r>
            <a:endParaRPr lang="en-US" altLang="ja-JP" sz="1200" b="1" dirty="0">
              <a:solidFill>
                <a:srgbClr val="C00000"/>
              </a:solidFill>
            </a:endParaRPr>
          </a:p>
        </p:txBody>
      </p:sp>
      <p:sp>
        <p:nvSpPr>
          <p:cNvPr id="18" name="テキスト ボックス 17">
            <a:extLst>
              <a:ext uri="{FF2B5EF4-FFF2-40B4-BE49-F238E27FC236}">
                <a16:creationId xmlns:a16="http://schemas.microsoft.com/office/drawing/2014/main" id="{438920DF-EB24-46ED-12E6-507D852110E1}"/>
              </a:ext>
            </a:extLst>
          </p:cNvPr>
          <p:cNvSpPr txBox="1"/>
          <p:nvPr/>
        </p:nvSpPr>
        <p:spPr>
          <a:xfrm>
            <a:off x="5273902" y="3804745"/>
            <a:ext cx="4104455" cy="730969"/>
          </a:xfrm>
          <a:prstGeom prst="rect">
            <a:avLst/>
          </a:prstGeom>
          <a:noFill/>
        </p:spPr>
        <p:txBody>
          <a:bodyPr wrap="square" rtlCol="0">
            <a:spAutoFit/>
          </a:bodyPr>
          <a:lstStyle/>
          <a:p>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上記期間内で先着の販売となります。</a:t>
            </a:r>
            <a:endParaRPr lang="en-US" altLang="ja-JP" sz="1050" dirty="0">
              <a:solidFill>
                <a:schemeClr val="accent3"/>
              </a:solidFill>
              <a:latin typeface="メイリオ" panose="020B0604030504040204" pitchFamily="50" charset="-128"/>
              <a:ea typeface="メイリオ" panose="020B0604030504040204" pitchFamily="50" charset="-128"/>
            </a:endParaRPr>
          </a:p>
          <a:p>
            <a:r>
              <a:rPr kumimoji="1" lang="en-US" altLang="ja-JP" sz="1050" dirty="0">
                <a:solidFill>
                  <a:schemeClr val="accent3"/>
                </a:solidFill>
                <a:latin typeface="メイリオ" panose="020B0604030504040204" pitchFamily="50" charset="-128"/>
                <a:ea typeface="メイリオ" panose="020B0604030504040204" pitchFamily="50" charset="-128"/>
              </a:rPr>
              <a:t>※</a:t>
            </a:r>
            <a:r>
              <a:rPr kumimoji="1" lang="ja-JP" altLang="en-US" sz="1050" dirty="0">
                <a:solidFill>
                  <a:schemeClr val="accent3"/>
                </a:solidFill>
                <a:latin typeface="メイリオ" panose="020B0604030504040204" pitchFamily="50" charset="-128"/>
                <a:ea typeface="メイリオ" panose="020B0604030504040204" pitchFamily="50" charset="-128"/>
              </a:rPr>
              <a:t>ゴールドプランが決定した時点で</a:t>
            </a:r>
            <a:r>
              <a:rPr lang="ja-JP" altLang="en-US" sz="1050" dirty="0">
                <a:solidFill>
                  <a:schemeClr val="accent3"/>
                </a:solidFill>
                <a:latin typeface="メイリオ" panose="020B0604030504040204" pitchFamily="50" charset="-128"/>
                <a:ea typeface="メイリオ" panose="020B0604030504040204" pitchFamily="50" charset="-128"/>
              </a:rPr>
              <a:t>販売を終了いたします。</a:t>
            </a:r>
            <a:endParaRPr lang="en-US" altLang="ja-JP" sz="1050" dirty="0">
              <a:solidFill>
                <a:schemeClr val="accent3"/>
              </a:solidFill>
              <a:latin typeface="メイリオ" panose="020B0604030504040204" pitchFamily="50" charset="-128"/>
              <a:ea typeface="メイリオ" panose="020B0604030504040204" pitchFamily="50" charset="-128"/>
            </a:endParaRPr>
          </a:p>
          <a:p>
            <a:r>
              <a:rPr kumimoji="1" lang="ja-JP" altLang="en-US" sz="1050" dirty="0">
                <a:solidFill>
                  <a:schemeClr val="accent3"/>
                </a:solidFill>
                <a:latin typeface="メイリオ" panose="020B0604030504040204" pitchFamily="50" charset="-128"/>
                <a:ea typeface="メイリオ" panose="020B0604030504040204" pitchFamily="50" charset="-128"/>
              </a:rPr>
              <a:t>　シルバープランは販売いたしません。</a:t>
            </a:r>
            <a:endParaRPr kumimoji="1" lang="en-US" altLang="ja-JP" sz="1050" dirty="0">
              <a:solidFill>
                <a:schemeClr val="accent3"/>
              </a:solidFill>
              <a:latin typeface="メイリオ" panose="020B0604030504040204" pitchFamily="50" charset="-128"/>
              <a:ea typeface="メイリオ" panose="020B0604030504040204" pitchFamily="50" charset="-128"/>
            </a:endParaRPr>
          </a:p>
          <a:p>
            <a:endParaRPr kumimoji="1" lang="en-US" altLang="ja-JP" sz="1000" dirty="0"/>
          </a:p>
        </p:txBody>
      </p:sp>
      <p:sp>
        <p:nvSpPr>
          <p:cNvPr id="19" name="正方形/長方形 18">
            <a:extLst>
              <a:ext uri="{FF2B5EF4-FFF2-40B4-BE49-F238E27FC236}">
                <a16:creationId xmlns:a16="http://schemas.microsoft.com/office/drawing/2014/main" id="{F8687C57-635A-8383-6AFC-C7865142BEB0}"/>
              </a:ext>
            </a:extLst>
          </p:cNvPr>
          <p:cNvSpPr/>
          <p:nvPr/>
        </p:nvSpPr>
        <p:spPr>
          <a:xfrm>
            <a:off x="685060" y="1160787"/>
            <a:ext cx="10821880" cy="923330"/>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u="sng" dirty="0">
                <a:solidFill>
                  <a:schemeClr val="accent6"/>
                </a:solidFill>
                <a:latin typeface="メイリオ" panose="020B0604030504040204" pitchFamily="50" charset="-128"/>
                <a:ea typeface="メイリオ" panose="020B0604030504040204" pitchFamily="50" charset="-128"/>
              </a:rPr>
              <a:t>ゴールドプランは先着</a:t>
            </a:r>
            <a:r>
              <a:rPr lang="en-US" altLang="ja-JP" b="1" u="sng" dirty="0">
                <a:solidFill>
                  <a:schemeClr val="accent6"/>
                </a:solidFill>
                <a:latin typeface="メイリオ" panose="020B0604030504040204" pitchFamily="50" charset="-128"/>
                <a:ea typeface="メイリオ" panose="020B0604030504040204" pitchFamily="50" charset="-128"/>
              </a:rPr>
              <a:t>1</a:t>
            </a:r>
            <a:r>
              <a:rPr lang="ja-JP" altLang="en-US" b="1" u="sng" dirty="0">
                <a:solidFill>
                  <a:schemeClr val="accent6"/>
                </a:solidFill>
                <a:latin typeface="メイリオ" panose="020B0604030504040204" pitchFamily="50" charset="-128"/>
                <a:ea typeface="メイリオ" panose="020B0604030504040204" pitchFamily="50" charset="-128"/>
              </a:rPr>
              <a:t>社様限定のプランとなります。</a:t>
            </a:r>
            <a:endParaRPr lang="en-US" altLang="ja-JP" b="1" u="sng" dirty="0">
              <a:solidFill>
                <a:schemeClr val="accent6"/>
              </a:solidFill>
              <a:latin typeface="メイリオ" panose="020B0604030504040204" pitchFamily="50" charset="-128"/>
              <a:ea typeface="メイリオ" panose="020B0604030504040204" pitchFamily="50" charset="-128"/>
            </a:endParaRPr>
          </a:p>
          <a:p>
            <a:r>
              <a:rPr lang="ja-JP" altLang="en-US" dirty="0">
                <a:solidFill>
                  <a:schemeClr val="accent3"/>
                </a:solidFill>
                <a:latin typeface="メイリオ" panose="020B0604030504040204" pitchFamily="50" charset="-128"/>
                <a:ea typeface="メイリオ" panose="020B0604030504040204" pitchFamily="50" charset="-128"/>
              </a:rPr>
              <a:t>エントリーご希望の場合は、弊社担当営業または</a:t>
            </a:r>
            <a:r>
              <a:rPr lang="en-US" altLang="ja-JP" dirty="0">
                <a:solidFill>
                  <a:schemeClr val="accent3"/>
                </a:solidFill>
                <a:latin typeface="メイリオ" panose="020B0604030504040204" pitchFamily="50" charset="-128"/>
                <a:ea typeface="メイリオ" panose="020B0604030504040204" pitchFamily="50" charset="-128"/>
              </a:rPr>
              <a:t>Yahoo!</a:t>
            </a:r>
            <a:r>
              <a:rPr lang="ja-JP" altLang="en-US" dirty="0">
                <a:solidFill>
                  <a:schemeClr val="accent3"/>
                </a:solidFill>
                <a:latin typeface="メイリオ" panose="020B0604030504040204" pitchFamily="50" charset="-128"/>
                <a:ea typeface="メイリオ" panose="020B0604030504040204" pitchFamily="50" charset="-128"/>
              </a:rPr>
              <a:t>広告パートナーサポート宛に</a:t>
            </a:r>
            <a:endParaRPr lang="en-US" altLang="ja-JP" dirty="0">
              <a:solidFill>
                <a:schemeClr val="accent3"/>
              </a:solidFill>
              <a:latin typeface="メイリオ" panose="020B0604030504040204" pitchFamily="50" charset="-128"/>
              <a:ea typeface="メイリオ" panose="020B0604030504040204" pitchFamily="50" charset="-128"/>
            </a:endParaRPr>
          </a:p>
          <a:p>
            <a:r>
              <a:rPr lang="ja-JP" altLang="en-US" dirty="0">
                <a:solidFill>
                  <a:schemeClr val="accent3"/>
                </a:solidFill>
                <a:latin typeface="メイリオ" panose="020B0604030504040204" pitchFamily="50" charset="-128"/>
                <a:ea typeface="メイリオ" panose="020B0604030504040204" pitchFamily="50" charset="-128"/>
              </a:rPr>
              <a:t>以下の項目をご連絡の上、事前提案可否申請をお願いいたします</a:t>
            </a:r>
            <a:r>
              <a:rPr lang="ja-JP" altLang="en-US" dirty="0">
                <a:latin typeface="メイリオ" panose="020B0604030504040204" pitchFamily="50" charset="-128"/>
                <a:ea typeface="メイリオ" panose="020B0604030504040204" pitchFamily="50" charset="-128"/>
              </a:rPr>
              <a:t>。</a:t>
            </a:r>
            <a:endParaRPr lang="en-US" altLang="ja-JP" dirty="0">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F1E131EA-51BD-E908-D790-886B94DDC56A}"/>
              </a:ext>
            </a:extLst>
          </p:cNvPr>
          <p:cNvSpPr txBox="1"/>
          <p:nvPr/>
        </p:nvSpPr>
        <p:spPr>
          <a:xfrm>
            <a:off x="8910831" y="3822976"/>
            <a:ext cx="4104455" cy="415498"/>
          </a:xfrm>
          <a:prstGeom prst="rect">
            <a:avLst/>
          </a:prstGeom>
          <a:noFill/>
        </p:spPr>
        <p:txBody>
          <a:bodyPr wrap="square" rtlCol="0">
            <a:spAutoFit/>
          </a:bodyPr>
          <a:lstStyle/>
          <a:p>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エントリー完了をもって申込完了となります。</a:t>
            </a:r>
            <a:endParaRPr lang="en-US" altLang="ja-JP" sz="1050" dirty="0">
              <a:solidFill>
                <a:schemeClr val="accent3"/>
              </a:solidFill>
              <a:latin typeface="メイリオ" panose="020B0604030504040204" pitchFamily="50" charset="-128"/>
              <a:ea typeface="メイリオ" panose="020B0604030504040204" pitchFamily="50" charset="-128"/>
            </a:endParaRPr>
          </a:p>
          <a:p>
            <a:r>
              <a:rPr lang="ja-JP" altLang="en-US" sz="1050" dirty="0">
                <a:solidFill>
                  <a:schemeClr val="accent3"/>
                </a:solidFill>
                <a:latin typeface="メイリオ" panose="020B0604030504040204" pitchFamily="50" charset="-128"/>
                <a:ea typeface="メイリオ" panose="020B0604030504040204" pitchFamily="50" charset="-128"/>
              </a:rPr>
              <a:t>その後のキャンセルは不可となります。</a:t>
            </a:r>
            <a:endParaRPr kumimoji="1" lang="en-US" altLang="ja-JP" sz="1050" dirty="0">
              <a:solidFill>
                <a:schemeClr val="accent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6219158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ゴールドプランエントリーフロー</a:t>
            </a:r>
          </a:p>
        </p:txBody>
      </p:sp>
      <p:sp>
        <p:nvSpPr>
          <p:cNvPr id="3" name="正方形/長方形 2">
            <a:extLst>
              <a:ext uri="{FF2B5EF4-FFF2-40B4-BE49-F238E27FC236}">
                <a16:creationId xmlns:a16="http://schemas.microsoft.com/office/drawing/2014/main" id="{ACA1C32E-0BA5-6EFA-C61B-510554E9FE68}"/>
              </a:ext>
            </a:extLst>
          </p:cNvPr>
          <p:cNvSpPr/>
          <p:nvPr/>
        </p:nvSpPr>
        <p:spPr>
          <a:xfrm>
            <a:off x="825654" y="2079762"/>
            <a:ext cx="11007359" cy="4247317"/>
          </a:xfrm>
          <a:prstGeom prst="rect">
            <a:avLst/>
          </a:prstGeom>
        </p:spPr>
        <p:txBody>
          <a:bodyPr wrap="square">
            <a:spAutoFit/>
          </a:bodyPr>
          <a:lstStyle/>
          <a:p>
            <a:r>
              <a:rPr lang="en-US" altLang="ja-JP" sz="1400" dirty="0">
                <a:solidFill>
                  <a:schemeClr val="accent3"/>
                </a:solidFill>
                <a:latin typeface="Arial" panose="020B0604020202020204" pitchFamily="34" charset="0"/>
              </a:rPr>
              <a:t>------------------------------------------</a:t>
            </a:r>
          </a:p>
          <a:p>
            <a:r>
              <a:rPr lang="ja-JP" altLang="en-US" sz="1400" dirty="0">
                <a:solidFill>
                  <a:schemeClr val="accent3"/>
                </a:solidFill>
                <a:latin typeface="Arial" panose="020B0604020202020204" pitchFamily="34" charset="0"/>
              </a:rPr>
              <a:t>■宛先</a:t>
            </a:r>
            <a:endParaRPr lang="en-US" altLang="ja-JP" sz="1400" dirty="0">
              <a:solidFill>
                <a:schemeClr val="accent3"/>
              </a:solidFill>
              <a:latin typeface="Arial" panose="020B0604020202020204" pitchFamily="34" charset="0"/>
            </a:endParaRPr>
          </a:p>
          <a:p>
            <a:r>
              <a:rPr lang="en-US" altLang="ja-JP" sz="1400" u="sng" dirty="0">
                <a:solidFill>
                  <a:schemeClr val="accent3"/>
                </a:solidFill>
                <a:hlinkClick r:id="rId3">
                  <a:extLst>
                    <a:ext uri="{A12FA001-AC4F-418D-AE19-62706E023703}">
                      <ahyp:hlinkClr xmlns:ahyp="http://schemas.microsoft.com/office/drawing/2018/hyperlinkcolor" val="tx"/>
                    </a:ext>
                  </a:extLst>
                </a:hlinkClick>
              </a:rPr>
              <a:t>guaranteed-ad-plan@ml.yahoo-corp.jp</a:t>
            </a:r>
            <a:endParaRPr lang="en-US" altLang="ja-JP" sz="1400" u="sng" dirty="0">
              <a:solidFill>
                <a:schemeClr val="accent3"/>
              </a:solidFill>
            </a:endParaRPr>
          </a:p>
          <a:p>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■件名</a:t>
            </a:r>
            <a:endParaRPr lang="en-US" altLang="ja-JP" sz="1400" dirty="0">
              <a:solidFill>
                <a:schemeClr val="accent3"/>
              </a:solidFill>
              <a:latin typeface="Arial" panose="020B0604020202020204" pitchFamily="34" charset="0"/>
            </a:endParaRPr>
          </a:p>
          <a:p>
            <a:r>
              <a:rPr lang="en-US" altLang="ja-JP" sz="1400" dirty="0">
                <a:solidFill>
                  <a:schemeClr val="accent3"/>
                </a:solidFill>
                <a:latin typeface="Arial" panose="020B0604020202020204" pitchFamily="34" charset="0"/>
              </a:rPr>
              <a:t>【</a:t>
            </a:r>
            <a:r>
              <a:rPr lang="ja-JP" altLang="en-US" sz="1400" dirty="0">
                <a:solidFill>
                  <a:schemeClr val="accent3"/>
                </a:solidFill>
                <a:latin typeface="Arial" panose="020B0604020202020204" pitchFamily="34" charset="0"/>
              </a:rPr>
              <a:t>エントリー連絡</a:t>
            </a:r>
            <a:r>
              <a:rPr lang="en-US" altLang="ja-JP" sz="1400" dirty="0">
                <a:solidFill>
                  <a:schemeClr val="accent3"/>
                </a:solidFill>
                <a:latin typeface="Arial" panose="020B0604020202020204" pitchFamily="34" charset="0"/>
              </a:rPr>
              <a:t>】</a:t>
            </a:r>
            <a:r>
              <a:rPr lang="ja-JP" altLang="en-US" sz="1400" b="0" i="0" dirty="0">
                <a:solidFill>
                  <a:schemeClr val="accent3"/>
                </a:solidFill>
                <a:effectLst/>
                <a:latin typeface="メイリオ" panose="020B0604030504040204" pitchFamily="50" charset="-128"/>
                <a:ea typeface="メイリオ" panose="020B0604030504040204" pitchFamily="50" charset="-128"/>
              </a:rPr>
              <a:t>スポーツナビ　東京箱根間往復大学駅伝競走</a:t>
            </a:r>
            <a:r>
              <a:rPr lang="en-US" altLang="ja-JP" sz="1400" b="0" i="0" dirty="0">
                <a:solidFill>
                  <a:schemeClr val="accent3"/>
                </a:solidFill>
                <a:effectLst/>
                <a:latin typeface="メイリオ" panose="020B0604030504040204" pitchFamily="50" charset="-128"/>
                <a:ea typeface="メイリオ" panose="020B0604030504040204" pitchFamily="50" charset="-128"/>
              </a:rPr>
              <a:t>2024</a:t>
            </a:r>
            <a:r>
              <a:rPr lang="ja-JP" altLang="en-US" sz="1400" b="0" i="0" dirty="0">
                <a:solidFill>
                  <a:schemeClr val="accent3"/>
                </a:solidFill>
                <a:effectLst/>
                <a:latin typeface="メイリオ" panose="020B0604030504040204" pitchFamily="50" charset="-128"/>
                <a:ea typeface="メイリオ" panose="020B0604030504040204" pitchFamily="50" charset="-128"/>
              </a:rPr>
              <a:t>報道特集　トップパネル＆パノラマ＆プライムディスプレイ　</a:t>
            </a:r>
            <a:r>
              <a:rPr lang="en-US" altLang="ja-JP" sz="1400" b="0" i="0" dirty="0">
                <a:solidFill>
                  <a:schemeClr val="accent3"/>
                </a:solidFill>
                <a:effectLst/>
                <a:latin typeface="メイリオ" panose="020B0604030504040204" pitchFamily="50" charset="-128"/>
                <a:ea typeface="メイリオ" panose="020B0604030504040204" pitchFamily="50" charset="-128"/>
              </a:rPr>
              <a:t>MD【</a:t>
            </a:r>
            <a:r>
              <a:rPr lang="ja-JP" altLang="en-US" sz="1400" b="0" i="0" dirty="0">
                <a:solidFill>
                  <a:schemeClr val="accent3"/>
                </a:solidFill>
                <a:effectLst/>
                <a:latin typeface="メイリオ" panose="020B0604030504040204" pitchFamily="50" charset="-128"/>
                <a:ea typeface="メイリオ" panose="020B0604030504040204" pitchFamily="50" charset="-128"/>
              </a:rPr>
              <a:t>ゴールド</a:t>
            </a:r>
            <a:r>
              <a:rPr lang="en-US" altLang="ja-JP" sz="1400" b="0" i="0" dirty="0">
                <a:solidFill>
                  <a:schemeClr val="accent3"/>
                </a:solidFill>
                <a:effectLst/>
                <a:latin typeface="メイリオ" panose="020B0604030504040204" pitchFamily="50" charset="-128"/>
                <a:ea typeface="メイリオ" panose="020B0604030504040204" pitchFamily="50" charset="-128"/>
              </a:rPr>
              <a:t>】</a:t>
            </a:r>
            <a:r>
              <a:rPr lang="ja-JP" altLang="en-US" sz="1400" dirty="0">
                <a:solidFill>
                  <a:schemeClr val="accent3"/>
                </a:solidFill>
              </a:rPr>
              <a:t>（広告主名●●●●●）</a:t>
            </a:r>
            <a:endParaRPr lang="en-US" altLang="ja-JP" sz="1400" dirty="0">
              <a:solidFill>
                <a:schemeClr val="accent3"/>
              </a:solidFill>
              <a:latin typeface="Arial" panose="020B0604020202020204" pitchFamily="34" charset="0"/>
            </a:endParaRPr>
          </a:p>
          <a:p>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■本文</a:t>
            </a:r>
            <a:r>
              <a:rPr lang="en-US" altLang="ja-JP" sz="1400" dirty="0">
                <a:solidFill>
                  <a:schemeClr val="accent3"/>
                </a:solidFill>
                <a:latin typeface="Arial" panose="020B0604020202020204" pitchFamily="34" charset="0"/>
              </a:rPr>
              <a:t>【</a:t>
            </a:r>
            <a:r>
              <a:rPr lang="ja-JP" altLang="en-US" sz="1400" dirty="0">
                <a:solidFill>
                  <a:schemeClr val="accent3"/>
                </a:solidFill>
                <a:latin typeface="Arial" panose="020B0604020202020204" pitchFamily="34" charset="0"/>
              </a:rPr>
              <a:t>必須項目</a:t>
            </a:r>
            <a:r>
              <a:rPr lang="en-US" altLang="ja-JP" sz="1400" dirty="0">
                <a:solidFill>
                  <a:schemeClr val="accent3"/>
                </a:solidFill>
                <a:latin typeface="Arial" panose="020B0604020202020204" pitchFamily="34" charset="0"/>
              </a:rPr>
              <a:t>】</a:t>
            </a:r>
          </a:p>
          <a:p>
            <a:r>
              <a:rPr lang="ja-JP" altLang="en-US" sz="1400" dirty="0">
                <a:solidFill>
                  <a:schemeClr val="accent3"/>
                </a:solidFill>
                <a:latin typeface="Arial" panose="020B0604020202020204" pitchFamily="34" charset="0"/>
              </a:rPr>
              <a:t>広告主名：</a:t>
            </a:r>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広告代理店名：</a:t>
            </a:r>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商品名：</a:t>
            </a:r>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掲載期間：</a:t>
            </a:r>
            <a:endParaRPr lang="en-US" altLang="ja-JP" sz="1400" dirty="0">
              <a:solidFill>
                <a:schemeClr val="accent3"/>
              </a:solidFill>
              <a:latin typeface="Arial" panose="020B0604020202020204" pitchFamily="34" charset="0"/>
            </a:endParaRPr>
          </a:p>
          <a:p>
            <a:r>
              <a:rPr lang="ja-JP" altLang="en-US" sz="1400" dirty="0">
                <a:solidFill>
                  <a:schemeClr val="accent3"/>
                </a:solidFill>
                <a:latin typeface="Arial" panose="020B0604020202020204" pitchFamily="34" charset="0"/>
              </a:rPr>
              <a:t>事前提案可否の完了確認：</a:t>
            </a:r>
            <a:endParaRPr lang="en-US" altLang="ja-JP" sz="1400" dirty="0">
              <a:solidFill>
                <a:schemeClr val="accent3"/>
              </a:solidFill>
              <a:latin typeface="Arial" panose="020B0604020202020204" pitchFamily="34" charset="0"/>
            </a:endParaRPr>
          </a:p>
          <a:p>
            <a:r>
              <a:rPr lang="en-US" altLang="ja-JP" sz="1400" dirty="0">
                <a:solidFill>
                  <a:schemeClr val="accent3"/>
                </a:solidFill>
                <a:latin typeface="Arial" panose="020B0604020202020204" pitchFamily="34" charset="0"/>
              </a:rPr>
              <a:t>------------------------------------------</a:t>
            </a:r>
          </a:p>
          <a:p>
            <a:r>
              <a:rPr lang="en-US" altLang="ja-JP" sz="1200" dirty="0">
                <a:solidFill>
                  <a:schemeClr val="accent3"/>
                </a:solidFill>
                <a:latin typeface="Arial" panose="020B0604020202020204" pitchFamily="34" charset="0"/>
              </a:rPr>
              <a:t>※</a:t>
            </a:r>
            <a:r>
              <a:rPr lang="ja-JP" altLang="en-US" sz="1200" dirty="0">
                <a:solidFill>
                  <a:schemeClr val="accent3"/>
                </a:solidFill>
                <a:latin typeface="Arial" panose="020B0604020202020204" pitchFamily="34" charset="0"/>
              </a:rPr>
              <a:t>エントリー期間終了後、発注が確定した案件につきましては正式な発注用商品をご用意、ご連絡いたします。</a:t>
            </a:r>
            <a:endParaRPr lang="en-US" altLang="ja-JP" sz="1200" dirty="0">
              <a:solidFill>
                <a:schemeClr val="accent3"/>
              </a:solidFill>
              <a:latin typeface="Arial" panose="020B0604020202020204" pitchFamily="34" charset="0"/>
            </a:endParaRPr>
          </a:p>
          <a:p>
            <a:r>
              <a:rPr lang="en-US" altLang="ja-JP" sz="1200" dirty="0">
                <a:solidFill>
                  <a:schemeClr val="accent3"/>
                </a:solidFill>
                <a:latin typeface="Arial" panose="020B0604020202020204" pitchFamily="34" charset="0"/>
              </a:rPr>
              <a:t>※</a:t>
            </a:r>
            <a:r>
              <a:rPr lang="ja-JP" altLang="en-US" sz="1200" dirty="0">
                <a:solidFill>
                  <a:schemeClr val="accent3"/>
                </a:solidFill>
                <a:latin typeface="Arial" panose="020B0604020202020204" pitchFamily="34" charset="0"/>
              </a:rPr>
              <a:t>発注後のキャンセルは不可となります。</a:t>
            </a:r>
            <a:endParaRPr lang="en-US" altLang="ja-JP" sz="1200" dirty="0">
              <a:solidFill>
                <a:schemeClr val="accent3"/>
              </a:solidFill>
              <a:latin typeface="Arial" panose="020B0604020202020204" pitchFamily="34" charset="0"/>
            </a:endParaRPr>
          </a:p>
          <a:p>
            <a:r>
              <a:rPr lang="en-US" altLang="ja-JP" sz="1200" dirty="0">
                <a:solidFill>
                  <a:schemeClr val="accent3"/>
                </a:solidFill>
              </a:rPr>
              <a:t>※</a:t>
            </a:r>
            <a:r>
              <a:rPr lang="ja-JP" altLang="en-US" sz="1200" dirty="0">
                <a:solidFill>
                  <a:schemeClr val="accent3"/>
                </a:solidFill>
              </a:rPr>
              <a:t>発注メールを送付いただいた後に弊社から発注受付完了のご連絡をいたします。弊社からのご連絡をもって枠確保完了となります。</a:t>
            </a:r>
            <a:endParaRPr lang="en-US" altLang="ja-JP" sz="1200" dirty="0">
              <a:solidFill>
                <a:schemeClr val="accent3"/>
              </a:solidFill>
            </a:endParaRPr>
          </a:p>
          <a:p>
            <a:r>
              <a:rPr lang="en-US" altLang="ja-JP" sz="1200" dirty="0">
                <a:solidFill>
                  <a:schemeClr val="accent3"/>
                </a:solidFill>
              </a:rPr>
              <a:t>※</a:t>
            </a:r>
            <a:r>
              <a:rPr lang="ja-JP" altLang="en-US" sz="1200" dirty="0">
                <a:solidFill>
                  <a:schemeClr val="accent3"/>
                </a:solidFill>
              </a:rPr>
              <a:t>ゴールドプランは</a:t>
            </a:r>
            <a:r>
              <a:rPr lang="en-US" altLang="ja-JP" sz="1200" b="1" dirty="0">
                <a:solidFill>
                  <a:schemeClr val="accent3"/>
                </a:solidFill>
              </a:rPr>
              <a:t>1</a:t>
            </a:r>
            <a:r>
              <a:rPr lang="ja-JP" altLang="en-US" sz="1200" dirty="0">
                <a:solidFill>
                  <a:schemeClr val="accent3"/>
                </a:solidFill>
              </a:rPr>
              <a:t>社限定の商品となります。複数社様から発注をいただいた場合、発注メールの受信順での先着での枠確保となります。</a:t>
            </a:r>
            <a:endParaRPr lang="en-US" altLang="ja-JP" sz="1200" dirty="0">
              <a:solidFill>
                <a:schemeClr val="accent3"/>
              </a:solidFill>
            </a:endParaRPr>
          </a:p>
          <a:p>
            <a:r>
              <a:rPr lang="en-US" altLang="ja-JP" sz="1200" dirty="0">
                <a:solidFill>
                  <a:schemeClr val="accent3"/>
                </a:solidFill>
              </a:rPr>
              <a:t>※</a:t>
            </a:r>
            <a:r>
              <a:rPr lang="ja-JP" altLang="en-US" sz="1200" dirty="0">
                <a:solidFill>
                  <a:schemeClr val="accent3"/>
                </a:solidFill>
              </a:rPr>
              <a:t>エントリーまでに事前提案可否を完了させてください。</a:t>
            </a:r>
          </a:p>
        </p:txBody>
      </p:sp>
      <p:sp>
        <p:nvSpPr>
          <p:cNvPr id="4" name="正方形/長方形 3">
            <a:extLst>
              <a:ext uri="{FF2B5EF4-FFF2-40B4-BE49-F238E27FC236}">
                <a16:creationId xmlns:a16="http://schemas.microsoft.com/office/drawing/2014/main" id="{EC9B4E2A-615F-4804-2BBC-624A0380B7B0}"/>
              </a:ext>
            </a:extLst>
          </p:cNvPr>
          <p:cNvSpPr/>
          <p:nvPr/>
        </p:nvSpPr>
        <p:spPr>
          <a:xfrm>
            <a:off x="824618" y="1268413"/>
            <a:ext cx="10734108"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u="sng" dirty="0">
                <a:solidFill>
                  <a:schemeClr val="accent6"/>
                </a:solidFill>
                <a:latin typeface="メイリオ" panose="020B0604030504040204" pitchFamily="50" charset="-128"/>
                <a:ea typeface="メイリオ" panose="020B0604030504040204" pitchFamily="50" charset="-128"/>
              </a:rPr>
              <a:t>ゴールドプランのエントリー方法は、対象の宛先へのメール送付になります。</a:t>
            </a:r>
            <a:endParaRPr lang="en-US" altLang="ja-JP" b="1" u="sng" dirty="0">
              <a:solidFill>
                <a:schemeClr val="accent6"/>
              </a:solidFill>
              <a:latin typeface="メイリオ" panose="020B0604030504040204" pitchFamily="50" charset="-128"/>
              <a:ea typeface="メイリオ" panose="020B0604030504040204" pitchFamily="50" charset="-128"/>
            </a:endParaRPr>
          </a:p>
          <a:p>
            <a:r>
              <a:rPr lang="ja-JP" altLang="en-US" dirty="0">
                <a:solidFill>
                  <a:schemeClr val="accent3"/>
                </a:solidFill>
                <a:latin typeface="メイリオ" panose="020B0604030504040204" pitchFamily="50" charset="-128"/>
                <a:ea typeface="メイリオ" panose="020B0604030504040204" pitchFamily="50" charset="-128"/>
              </a:rPr>
              <a:t>下記の通りの件名、本文</a:t>
            </a:r>
            <a:r>
              <a:rPr lang="en-US" altLang="ja-JP" dirty="0">
                <a:solidFill>
                  <a:schemeClr val="accent3"/>
                </a:solidFill>
                <a:latin typeface="メイリオ" panose="020B0604030504040204" pitchFamily="50" charset="-128"/>
                <a:ea typeface="メイリオ" panose="020B0604030504040204" pitchFamily="50" charset="-128"/>
              </a:rPr>
              <a:t>【</a:t>
            </a:r>
            <a:r>
              <a:rPr lang="ja-JP" altLang="en-US" dirty="0">
                <a:solidFill>
                  <a:schemeClr val="accent3"/>
                </a:solidFill>
                <a:latin typeface="メイリオ" panose="020B0604030504040204" pitchFamily="50" charset="-128"/>
                <a:ea typeface="メイリオ" panose="020B0604030504040204" pitchFamily="50" charset="-128"/>
              </a:rPr>
              <a:t>必須項目</a:t>
            </a:r>
            <a:r>
              <a:rPr lang="en-US" altLang="ja-JP" dirty="0">
                <a:solidFill>
                  <a:schemeClr val="accent3"/>
                </a:solidFill>
                <a:latin typeface="メイリオ" panose="020B0604030504040204" pitchFamily="50" charset="-128"/>
                <a:ea typeface="メイリオ" panose="020B0604030504040204" pitchFamily="50" charset="-128"/>
              </a:rPr>
              <a:t>】</a:t>
            </a:r>
            <a:r>
              <a:rPr lang="ja-JP" altLang="en-US" dirty="0">
                <a:solidFill>
                  <a:schemeClr val="accent3"/>
                </a:solidFill>
                <a:latin typeface="メイリオ" panose="020B0604030504040204" pitchFamily="50" charset="-128"/>
                <a:ea typeface="メイリオ" panose="020B0604030504040204" pitchFamily="50" charset="-128"/>
              </a:rPr>
              <a:t>を記載の上、でメールにてご連絡ください。</a:t>
            </a:r>
            <a:endParaRPr lang="en-US" altLang="ja-JP" dirty="0">
              <a:solidFill>
                <a:schemeClr val="accent3"/>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ADCF0332-4BEC-EDC5-A927-D0F47CB34697}"/>
              </a:ext>
            </a:extLst>
          </p:cNvPr>
          <p:cNvSpPr/>
          <p:nvPr/>
        </p:nvSpPr>
        <p:spPr>
          <a:xfrm>
            <a:off x="6791417" y="2130642"/>
            <a:ext cx="4310804" cy="656948"/>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エントリー受付開始日</a:t>
            </a:r>
            <a:endParaRPr lang="en-US" altLang="ja-JP" sz="1600" b="1" dirty="0">
              <a:solidFill>
                <a:schemeClr val="bg1"/>
              </a:solidFill>
              <a:latin typeface="メイリオ" panose="020B0604030504040204" pitchFamily="50" charset="-128"/>
              <a:ea typeface="メイリオ" panose="020B0604030504040204" pitchFamily="50" charset="-128"/>
            </a:endParaRPr>
          </a:p>
          <a:p>
            <a:pPr algn="ctr"/>
            <a:r>
              <a:rPr lang="en-US" altLang="ja-JP" sz="1600" b="1" dirty="0">
                <a:solidFill>
                  <a:schemeClr val="bg1"/>
                </a:solidFill>
                <a:latin typeface="メイリオ" panose="020B0604030504040204" pitchFamily="50" charset="-128"/>
                <a:ea typeface="メイリオ" panose="020B0604030504040204" pitchFamily="50" charset="-128"/>
              </a:rPr>
              <a:t>2023/10/11</a:t>
            </a:r>
            <a:r>
              <a:rPr lang="ja-JP" altLang="en-US" sz="1600" b="1" dirty="0">
                <a:solidFill>
                  <a:schemeClr val="bg1"/>
                </a:solidFill>
                <a:latin typeface="メイリオ" panose="020B0604030504040204" pitchFamily="50" charset="-128"/>
                <a:ea typeface="メイリオ" panose="020B0604030504040204" pitchFamily="50" charset="-128"/>
              </a:rPr>
              <a:t>（水）</a:t>
            </a:r>
            <a:r>
              <a:rPr lang="en-US" altLang="ja-JP" sz="1600" b="1" dirty="0">
                <a:solidFill>
                  <a:schemeClr val="bg1"/>
                </a:solidFill>
                <a:latin typeface="メイリオ" panose="020B0604030504040204" pitchFamily="50" charset="-128"/>
                <a:ea typeface="メイリオ" panose="020B0604030504040204" pitchFamily="50" charset="-128"/>
              </a:rPr>
              <a:t>12</a:t>
            </a:r>
            <a:r>
              <a:rPr lang="ja-JP" altLang="en-US" sz="1600" b="1" dirty="0">
                <a:solidFill>
                  <a:schemeClr val="bg1"/>
                </a:solidFill>
                <a:latin typeface="メイリオ" panose="020B0604030504040204" pitchFamily="50" charset="-128"/>
                <a:ea typeface="メイリオ" panose="020B0604030504040204" pitchFamily="50" charset="-128"/>
              </a:rPr>
              <a:t>時～</a:t>
            </a:r>
          </a:p>
        </p:txBody>
      </p:sp>
    </p:spTree>
    <p:extLst>
      <p:ext uri="{BB962C8B-B14F-4D97-AF65-F5344CB8AC3E}">
        <p14:creationId xmlns:p14="http://schemas.microsoft.com/office/powerpoint/2010/main" val="3549040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4D62E5D9-6FFF-E9A7-9259-083202653E3B}"/>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0A7F8D0C-3542-610C-9312-B7F58F11F663}"/>
              </a:ext>
            </a:extLst>
          </p:cNvPr>
          <p:cNvSpPr>
            <a:spLocks noGrp="1"/>
          </p:cNvSpPr>
          <p:nvPr>
            <p:ph type="body" sz="quarter" idx="18"/>
          </p:nvPr>
        </p:nvSpPr>
        <p:spPr/>
        <p:txBody>
          <a:bodyPr/>
          <a:lstStyle/>
          <a:p>
            <a:r>
              <a:rPr kumimoji="1" lang="en-US" altLang="ja-JP" dirty="0"/>
              <a:t>01</a:t>
            </a:r>
            <a:endParaRPr kumimoji="1" lang="ja-JP" altLang="en-US"/>
          </a:p>
        </p:txBody>
      </p:sp>
      <p:sp>
        <p:nvSpPr>
          <p:cNvPr id="5" name="テキスト プレースホルダー 4">
            <a:extLst>
              <a:ext uri="{FF2B5EF4-FFF2-40B4-BE49-F238E27FC236}">
                <a16:creationId xmlns:a16="http://schemas.microsoft.com/office/drawing/2014/main" id="{DEC93F95-FE5F-41A5-B791-827E4913392C}"/>
              </a:ext>
            </a:extLst>
          </p:cNvPr>
          <p:cNvSpPr>
            <a:spLocks noGrp="1"/>
          </p:cNvSpPr>
          <p:nvPr>
            <p:ph type="body" sz="quarter" idx="19"/>
          </p:nvPr>
        </p:nvSpPr>
        <p:spPr/>
        <p:txBody>
          <a:bodyPr/>
          <a:lstStyle/>
          <a:p>
            <a:r>
              <a:rPr kumimoji="1" lang="ja-JP" altLang="en-US" dirty="0"/>
              <a:t>スポーツナビの</a:t>
            </a:r>
            <a:endParaRPr kumimoji="1" lang="en-US" altLang="ja-JP" dirty="0"/>
          </a:p>
          <a:p>
            <a:r>
              <a:rPr kumimoji="1" lang="ja-JP" altLang="en-US" dirty="0"/>
              <a:t>ご紹介</a:t>
            </a:r>
          </a:p>
        </p:txBody>
      </p:sp>
      <p:grpSp>
        <p:nvGrpSpPr>
          <p:cNvPr id="43" name="グループ化 42">
            <a:extLst>
              <a:ext uri="{FF2B5EF4-FFF2-40B4-BE49-F238E27FC236}">
                <a16:creationId xmlns:a16="http://schemas.microsoft.com/office/drawing/2014/main" id="{85D6FD11-AA9D-3E68-85EF-D59EA3433FD4}"/>
              </a:ext>
            </a:extLst>
          </p:cNvPr>
          <p:cNvGrpSpPr>
            <a:grpSpLocks noChangeAspect="1"/>
          </p:cNvGrpSpPr>
          <p:nvPr/>
        </p:nvGrpSpPr>
        <p:grpSpPr>
          <a:xfrm>
            <a:off x="2272036" y="2862153"/>
            <a:ext cx="1332000" cy="1404849"/>
            <a:chOff x="2386831" y="2875067"/>
            <a:chExt cx="1185649" cy="1250494"/>
          </a:xfrm>
        </p:grpSpPr>
        <p:pic>
          <p:nvPicPr>
            <p:cNvPr id="34" name="グラフィックス 33" descr="野球のバットとボール 単色塗りつぶし">
              <a:extLst>
                <a:ext uri="{FF2B5EF4-FFF2-40B4-BE49-F238E27FC236}">
                  <a16:creationId xmlns:a16="http://schemas.microsoft.com/office/drawing/2014/main" id="{6890A7B3-A011-440B-A233-A7B88043DD7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81414" y="3234495"/>
              <a:ext cx="891066" cy="891066"/>
            </a:xfrm>
            <a:prstGeom prst="rect">
              <a:avLst/>
            </a:prstGeom>
          </p:spPr>
        </p:pic>
        <p:pic>
          <p:nvPicPr>
            <p:cNvPr id="42" name="グラフィックス 41" descr="実行 単色塗りつぶし">
              <a:extLst>
                <a:ext uri="{FF2B5EF4-FFF2-40B4-BE49-F238E27FC236}">
                  <a16:creationId xmlns:a16="http://schemas.microsoft.com/office/drawing/2014/main" id="{E2DB7E87-52B0-93BB-0961-F151746203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86831" y="2875067"/>
              <a:ext cx="815549" cy="815549"/>
            </a:xfrm>
            <a:prstGeom prst="rect">
              <a:avLst/>
            </a:prstGeom>
          </p:spPr>
        </p:pic>
      </p:grpSp>
    </p:spTree>
    <p:extLst>
      <p:ext uri="{BB962C8B-B14F-4D97-AF65-F5344CB8AC3E}">
        <p14:creationId xmlns:p14="http://schemas.microsoft.com/office/powerpoint/2010/main" val="3815721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審査について</a:t>
            </a:r>
          </a:p>
        </p:txBody>
      </p:sp>
      <p:graphicFrame>
        <p:nvGraphicFramePr>
          <p:cNvPr id="4" name="表 3">
            <a:extLst>
              <a:ext uri="{FF2B5EF4-FFF2-40B4-BE49-F238E27FC236}">
                <a16:creationId xmlns:a16="http://schemas.microsoft.com/office/drawing/2014/main" id="{BE166DB9-4A5E-9A9B-04B3-6667EE0672D6}"/>
              </a:ext>
            </a:extLst>
          </p:cNvPr>
          <p:cNvGraphicFramePr>
            <a:graphicFrameLocks noGrp="1"/>
          </p:cNvGraphicFramePr>
          <p:nvPr/>
        </p:nvGraphicFramePr>
        <p:xfrm>
          <a:off x="479427" y="1089025"/>
          <a:ext cx="11233149" cy="548396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3148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889936">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50" b="0" i="0">
                          <a:solidFill>
                            <a:schemeClr val="bg1"/>
                          </a:solidFill>
                          <a:latin typeface="Meiryo" panose="020B0604030504040204" pitchFamily="34" charset="-128"/>
                          <a:ea typeface="Meiryo" panose="020B0604030504040204" pitchFamily="34" charset="-128"/>
                        </a:rPr>
                        <a:t>入稿前</a:t>
                      </a:r>
                      <a:endParaRPr kumimoji="1" lang="en-US" altLang="ja-JP" sz="105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50" b="0" i="0">
                          <a:solidFill>
                            <a:schemeClr val="bg1"/>
                          </a:solidFill>
                          <a:latin typeface="Meiryo" panose="020B0604030504040204" pitchFamily="34" charset="-128"/>
                          <a:ea typeface="Meiryo" panose="020B0604030504040204" pitchFamily="34" charset="-128"/>
                        </a:rPr>
                        <a:t>審査</a:t>
                      </a:r>
                      <a:endParaRPr kumimoji="1" lang="ja-JP" altLang="en-US" sz="105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5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5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hlinkClick r:id="rId3"/>
                        </a:rPr>
                        <a:t>ブランドリフト調査</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hlinkClick r:id="rId3"/>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hlinkClick r:id="rId3"/>
                        </a:rPr>
                        <a:t>入稿前審査依頼フォーム</a:t>
                      </a:r>
                      <a:endParaRPr lang="en-US" altLang="ja-JP" sz="105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57095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50" b="0" dirty="0">
                          <a:solidFill>
                            <a:schemeClr val="accent6"/>
                          </a:solidFill>
                          <a:latin typeface="Meiryo" panose="020B0604030504040204" pitchFamily="34" charset="-128"/>
                          <a:ea typeface="Meiryo" panose="020B0604030504040204" pitchFamily="34" charset="-128"/>
                        </a:rPr>
                        <a:t>11</a:t>
                      </a:r>
                      <a:r>
                        <a:rPr kumimoji="1" lang="ja-JP" altLang="en-US" sz="1050" b="0">
                          <a:solidFill>
                            <a:schemeClr val="accent6"/>
                          </a:solidFill>
                          <a:latin typeface="Meiryo" panose="020B0604030504040204" pitchFamily="34" charset="-128"/>
                          <a:ea typeface="Meiryo" panose="020B0604030504040204" pitchFamily="34" charset="-128"/>
                        </a:rPr>
                        <a:t>営業日前</a:t>
                      </a: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50" b="0" u="none">
                          <a:solidFill>
                            <a:schemeClr val="tx1">
                              <a:lumMod val="65000"/>
                              <a:lumOff val="35000"/>
                            </a:schemeClr>
                          </a:solidFill>
                          <a:latin typeface="Meiryo" panose="020B0604030504040204" pitchFamily="34" charset="-128"/>
                          <a:ea typeface="Meiryo" panose="020B0604030504040204" pitchFamily="34" charset="-128"/>
                          <a:hlinkClick r:id="rId4"/>
                        </a:rPr>
                        <a:t>ディスプレイ</a:t>
                      </a:r>
                      <a:r>
                        <a:rPr kumimoji="1" lang="ja-JP" altLang="en-US" sz="1050" b="0" u="none" dirty="0">
                          <a:solidFill>
                            <a:schemeClr val="tx1">
                              <a:lumMod val="65000"/>
                              <a:lumOff val="35000"/>
                            </a:schemeClr>
                          </a:solidFill>
                          <a:latin typeface="Meiryo" panose="020B0604030504040204" pitchFamily="34" charset="-128"/>
                          <a:ea typeface="Meiryo" panose="020B0604030504040204" pitchFamily="34" charset="-128"/>
                          <a:hlinkClick r:id="rId4"/>
                        </a:rPr>
                        <a:t>広告（予約型）入稿前審査</a:t>
                      </a:r>
                      <a:r>
                        <a:rPr kumimoji="1" lang="ja-JP" altLang="en-US" sz="1050" b="0" u="none">
                          <a:solidFill>
                            <a:schemeClr val="tx1">
                              <a:lumMod val="65000"/>
                              <a:lumOff val="35000"/>
                            </a:schemeClr>
                          </a:solidFill>
                          <a:latin typeface="Meiryo" panose="020B0604030504040204" pitchFamily="34" charset="-128"/>
                          <a:ea typeface="Meiryo" panose="020B0604030504040204" pitchFamily="34" charset="-128"/>
                          <a:hlinkClick r:id="rId4"/>
                        </a:rPr>
                        <a:t>依頼フォーム</a:t>
                      </a:r>
                      <a:endParaRPr kumimoji="1" lang="en-US" altLang="ja-JP" sz="105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19682">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5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1" dirty="0">
                          <a:solidFill>
                            <a:schemeClr val="accent6"/>
                          </a:solidFill>
                          <a:latin typeface="Meiryo" panose="020B0604030504040204" pitchFamily="34" charset="-128"/>
                          <a:ea typeface="Meiryo" panose="020B0604030504040204" pitchFamily="34" charset="-128"/>
                        </a:rPr>
                        <a:t>必須</a:t>
                      </a:r>
                      <a:endParaRPr kumimoji="1" lang="en-US" altLang="ja-JP" sz="105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88993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5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19682">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5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hlinkClick r:id="rId5"/>
                        </a:rPr>
                        <a:t>掲載制限カテゴリー確認　依頼フォーム</a:t>
                      </a:r>
                      <a:br>
                        <a:rPr kumimoji="1" lang="en-US" altLang="ja-JP" sz="1050" b="0" dirty="0">
                          <a:latin typeface="Meiryo" panose="020B0604030504040204" pitchFamily="34" charset="-128"/>
                          <a:ea typeface="Meiryo" panose="020B0604030504040204" pitchFamily="34" charset="-128"/>
                        </a:rPr>
                      </a:br>
                      <a:endParaRPr lang="en-US" altLang="ja-JP" sz="105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2338786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免責事項・注意事項</a:t>
            </a:r>
          </a:p>
        </p:txBody>
      </p:sp>
      <p:sp>
        <p:nvSpPr>
          <p:cNvPr id="5" name="テキスト ボックス 4">
            <a:extLst>
              <a:ext uri="{FF2B5EF4-FFF2-40B4-BE49-F238E27FC236}">
                <a16:creationId xmlns:a16="http://schemas.microsoft.com/office/drawing/2014/main" id="{0F8D9BD4-34BD-C97E-3F87-7613C2B66FED}"/>
              </a:ext>
            </a:extLst>
          </p:cNvPr>
          <p:cNvSpPr txBox="1"/>
          <p:nvPr/>
        </p:nvSpPr>
        <p:spPr>
          <a:xfrm>
            <a:off x="479425" y="1289223"/>
            <a:ext cx="11233149" cy="4174989"/>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3"/>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4"/>
              </a:rPr>
              <a:t>https://ads-help.yahoo.co.jp/yahooads/guideline/articledetail?lan=ja&amp;aid=1493&amp;o=default</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7"/>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p>
        </p:txBody>
      </p:sp>
    </p:spTree>
    <p:extLst>
      <p:ext uri="{BB962C8B-B14F-4D97-AF65-F5344CB8AC3E}">
        <p14:creationId xmlns:p14="http://schemas.microsoft.com/office/powerpoint/2010/main" val="2740368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免責事項・注意事項</a:t>
            </a:r>
          </a:p>
        </p:txBody>
      </p:sp>
      <p:sp>
        <p:nvSpPr>
          <p:cNvPr id="3" name="テキスト ボックス 2">
            <a:extLst>
              <a:ext uri="{FF2B5EF4-FFF2-40B4-BE49-F238E27FC236}">
                <a16:creationId xmlns:a16="http://schemas.microsoft.com/office/drawing/2014/main" id="{E7F5FF55-D8BD-CCCC-3AD9-0873D46005DB}"/>
              </a:ext>
            </a:extLst>
          </p:cNvPr>
          <p:cNvSpPr txBox="1"/>
          <p:nvPr/>
        </p:nvSpPr>
        <p:spPr>
          <a:xfrm>
            <a:off x="479425" y="1268413"/>
            <a:ext cx="11233150" cy="3657924"/>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a:t>
            </a: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掲載開始から</a:t>
            </a:r>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翌営業日中</a:t>
            </a: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を広告掲載調整時間</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a:t>
            </a: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当該広告掲載開始時間から翌営業日</a:t>
            </a:r>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中</a:t>
            </a: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までを広告掲載調整時間</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枠購入型の商品について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ユーザーが当該広告の非表示設定を実施した場合など、その他の広告配信設定の状況により、他社の広告が配信される場合があります。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1" kern="0" dirty="0">
                <a:solidFill>
                  <a:schemeClr val="accent3"/>
                </a:solidFill>
                <a:latin typeface="Meiryo" panose="020B0604030504040204" pitchFamily="34" charset="-128"/>
                <a:ea typeface="Meiryo" panose="020B0604030504040204" pitchFamily="34" charset="-128"/>
              </a:rPr>
              <a:t>想定</a:t>
            </a:r>
            <a:r>
              <a:rPr kumimoji="0" lang="en-US" altLang="ja-JP" sz="1400" b="1" kern="0" dirty="0">
                <a:solidFill>
                  <a:schemeClr val="accent3"/>
                </a:solidFill>
                <a:latin typeface="Meiryo" panose="020B0604030504040204" pitchFamily="34" charset="-128"/>
                <a:ea typeface="Meiryo" panose="020B0604030504040204" pitchFamily="34" charset="-128"/>
              </a:rPr>
              <a:t>PV</a:t>
            </a:r>
            <a:r>
              <a:rPr kumimoji="0" lang="ja-JP" altLang="en-US" sz="1400" b="1" kern="0" dirty="0">
                <a:solidFill>
                  <a:schemeClr val="accent3"/>
                </a:solidFill>
                <a:latin typeface="Meiryo" panose="020B0604030504040204" pitchFamily="34" charset="-128"/>
                <a:ea typeface="Meiryo" panose="020B0604030504040204" pitchFamily="34" charset="-128"/>
              </a:rPr>
              <a:t>に未達の場合でも補填対象外</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2946219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グループ化 22">
            <a:extLst>
              <a:ext uri="{FF2B5EF4-FFF2-40B4-BE49-F238E27FC236}">
                <a16:creationId xmlns:a16="http://schemas.microsoft.com/office/drawing/2014/main" id="{ACBBE1AA-8A82-FADE-3D16-4E8DC6825BE3}"/>
              </a:ext>
            </a:extLst>
          </p:cNvPr>
          <p:cNvGrpSpPr/>
          <p:nvPr/>
        </p:nvGrpSpPr>
        <p:grpSpPr>
          <a:xfrm>
            <a:off x="7392588" y="2947340"/>
            <a:ext cx="1478110" cy="2361096"/>
            <a:chOff x="0" y="0"/>
            <a:chExt cx="2657764" cy="3583875"/>
          </a:xfrm>
        </p:grpSpPr>
        <p:pic>
          <p:nvPicPr>
            <p:cNvPr id="26" name="図 25">
              <a:extLst>
                <a:ext uri="{FF2B5EF4-FFF2-40B4-BE49-F238E27FC236}">
                  <a16:creationId xmlns:a16="http://schemas.microsoft.com/office/drawing/2014/main" id="{D0D219AB-2D55-140D-1C19-4783DA95D205}"/>
                </a:ext>
              </a:extLst>
            </p:cNvPr>
            <p:cNvPicPr>
              <a:picLocks noChangeAspect="1"/>
            </p:cNvPicPr>
            <p:nvPr/>
          </p:nvPicPr>
          <p:blipFill rotWithShape="1">
            <a:blip r:embed="rId3"/>
            <a:srcRect l="33085" t="7736" r="46898" b="80332"/>
            <a:stretch/>
          </p:blipFill>
          <p:spPr>
            <a:xfrm>
              <a:off x="0" y="0"/>
              <a:ext cx="2643909" cy="1035449"/>
            </a:xfrm>
            <a:prstGeom prst="rect">
              <a:avLst/>
            </a:prstGeom>
          </p:spPr>
        </p:pic>
        <p:pic>
          <p:nvPicPr>
            <p:cNvPr id="27" name="図 26">
              <a:extLst>
                <a:ext uri="{FF2B5EF4-FFF2-40B4-BE49-F238E27FC236}">
                  <a16:creationId xmlns:a16="http://schemas.microsoft.com/office/drawing/2014/main" id="{F3D26122-21A4-63C9-9138-C6E3032116E0}"/>
                </a:ext>
              </a:extLst>
            </p:cNvPr>
            <p:cNvPicPr>
              <a:picLocks noChangeAspect="1"/>
            </p:cNvPicPr>
            <p:nvPr/>
          </p:nvPicPr>
          <p:blipFill rotWithShape="1">
            <a:blip r:embed="rId3"/>
            <a:srcRect l="33085" t="24361" r="46898" b="54653"/>
            <a:stretch/>
          </p:blipFill>
          <p:spPr>
            <a:xfrm>
              <a:off x="13854" y="1755432"/>
              <a:ext cx="2643910" cy="1828443"/>
            </a:xfrm>
            <a:prstGeom prst="rect">
              <a:avLst/>
            </a:prstGeom>
          </p:spPr>
        </p:pic>
        <p:sp>
          <p:nvSpPr>
            <p:cNvPr id="32" name="正方形/長方形 31">
              <a:extLst>
                <a:ext uri="{FF2B5EF4-FFF2-40B4-BE49-F238E27FC236}">
                  <a16:creationId xmlns:a16="http://schemas.microsoft.com/office/drawing/2014/main" id="{EC3D916B-CD11-3BB5-8E80-D1531E6D1E5E}"/>
                </a:ext>
              </a:extLst>
            </p:cNvPr>
            <p:cNvSpPr/>
            <p:nvPr/>
          </p:nvSpPr>
          <p:spPr>
            <a:xfrm>
              <a:off x="10225" y="1069911"/>
              <a:ext cx="2633684" cy="694236"/>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grpSp>
      <p:pic>
        <p:nvPicPr>
          <p:cNvPr id="11" name="図 10">
            <a:extLst>
              <a:ext uri="{FF2B5EF4-FFF2-40B4-BE49-F238E27FC236}">
                <a16:creationId xmlns:a16="http://schemas.microsoft.com/office/drawing/2014/main" id="{A9BEF272-19AE-380E-516F-C7D3D1EEA057}"/>
              </a:ext>
            </a:extLst>
          </p:cNvPr>
          <p:cNvPicPr>
            <a:picLocks noChangeAspect="1"/>
          </p:cNvPicPr>
          <p:nvPr/>
        </p:nvPicPr>
        <p:blipFill>
          <a:blip r:embed="rId4"/>
          <a:stretch>
            <a:fillRect/>
          </a:stretch>
        </p:blipFill>
        <p:spPr>
          <a:xfrm>
            <a:off x="616540" y="2591636"/>
            <a:ext cx="2674466" cy="2343097"/>
          </a:xfrm>
          <a:prstGeom prst="rect">
            <a:avLst/>
          </a:prstGeom>
        </p:spPr>
      </p:pic>
      <p:pic>
        <p:nvPicPr>
          <p:cNvPr id="21" name="図 20">
            <a:extLst>
              <a:ext uri="{FF2B5EF4-FFF2-40B4-BE49-F238E27FC236}">
                <a16:creationId xmlns:a16="http://schemas.microsoft.com/office/drawing/2014/main" id="{3D5662E0-921A-BFF8-F335-3CBEFFF47F32}"/>
              </a:ext>
            </a:extLst>
          </p:cNvPr>
          <p:cNvPicPr>
            <a:picLocks noChangeAspect="1"/>
          </p:cNvPicPr>
          <p:nvPr/>
        </p:nvPicPr>
        <p:blipFill rotWithShape="1">
          <a:blip r:embed="rId5"/>
          <a:srcRect t="59200"/>
          <a:stretch/>
        </p:blipFill>
        <p:spPr>
          <a:xfrm>
            <a:off x="3844651" y="3944455"/>
            <a:ext cx="2525071" cy="1990419"/>
          </a:xfrm>
          <a:prstGeom prst="rect">
            <a:avLst/>
          </a:prstGeom>
        </p:spPr>
      </p:pic>
      <p:pic>
        <p:nvPicPr>
          <p:cNvPr id="62" name="図 61">
            <a:extLst>
              <a:ext uri="{FF2B5EF4-FFF2-40B4-BE49-F238E27FC236}">
                <a16:creationId xmlns:a16="http://schemas.microsoft.com/office/drawing/2014/main" id="{CBC3BD9A-FAEB-634C-77DB-10D2AF15CB9D}"/>
              </a:ext>
            </a:extLst>
          </p:cNvPr>
          <p:cNvPicPr>
            <a:picLocks noChangeAspect="1"/>
          </p:cNvPicPr>
          <p:nvPr/>
        </p:nvPicPr>
        <p:blipFill>
          <a:blip r:embed="rId6"/>
          <a:stretch>
            <a:fillRect/>
          </a:stretch>
        </p:blipFill>
        <p:spPr>
          <a:xfrm>
            <a:off x="9575422" y="3412773"/>
            <a:ext cx="1468478" cy="957421"/>
          </a:xfrm>
          <a:prstGeom prst="rect">
            <a:avLst/>
          </a:prstGeom>
        </p:spPr>
      </p:pic>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運用型広告</a:t>
            </a:r>
          </a:p>
        </p:txBody>
      </p:sp>
      <p:sp>
        <p:nvSpPr>
          <p:cNvPr id="3" name="テキスト ボックス 2">
            <a:extLst>
              <a:ext uri="{FF2B5EF4-FFF2-40B4-BE49-F238E27FC236}">
                <a16:creationId xmlns:a16="http://schemas.microsoft.com/office/drawing/2014/main" id="{BB490C55-91E9-AE3E-E44B-5B577A50A125}"/>
              </a:ext>
            </a:extLst>
          </p:cNvPr>
          <p:cNvSpPr txBox="1"/>
          <p:nvPr/>
        </p:nvSpPr>
        <p:spPr>
          <a:xfrm>
            <a:off x="479425" y="1089025"/>
            <a:ext cx="11185899" cy="646331"/>
          </a:xfrm>
          <a:prstGeom prst="rect">
            <a:avLst/>
          </a:prstGeom>
          <a:noFill/>
        </p:spPr>
        <p:txBody>
          <a:bodyPr wrap="square" rtlCol="0">
            <a:spAutoFit/>
          </a:bodyPr>
          <a:lstStyle/>
          <a:p>
            <a:pPr algn="ctr"/>
            <a:r>
              <a:rPr lang="ja-JP" altLang="en-US" dirty="0">
                <a:solidFill>
                  <a:schemeClr val="accent3"/>
                </a:solidFill>
                <a:latin typeface="メイリオ" panose="020B0604030504040204" pitchFamily="50" charset="-128"/>
                <a:ea typeface="メイリオ" panose="020B0604030504040204" pitchFamily="50" charset="-128"/>
              </a:rPr>
              <a:t>特集内に運用型広告を掲載予定</a:t>
            </a:r>
            <a:endParaRPr lang="en-US" altLang="ja-JP" dirty="0">
              <a:solidFill>
                <a:schemeClr val="accent3"/>
              </a:solidFill>
              <a:latin typeface="メイリオ" panose="020B0604030504040204" pitchFamily="50" charset="-128"/>
              <a:ea typeface="メイリオ" panose="020B0604030504040204" pitchFamily="50" charset="-128"/>
            </a:endParaRPr>
          </a:p>
          <a:p>
            <a:pPr algn="ctr"/>
            <a:r>
              <a:rPr lang="ja-JP" altLang="en-US" dirty="0">
                <a:solidFill>
                  <a:schemeClr val="accent3"/>
                </a:solidFill>
                <a:latin typeface="メイリオ" panose="020B0604030504040204" pitchFamily="50" charset="-128"/>
                <a:ea typeface="メイリオ" panose="020B0604030504040204" pitchFamily="50" charset="-128"/>
              </a:rPr>
              <a:t>（赤とグレーが該当箇所）</a:t>
            </a:r>
          </a:p>
        </p:txBody>
      </p:sp>
      <p:sp>
        <p:nvSpPr>
          <p:cNvPr id="4" name="正方形/長方形 3">
            <a:extLst>
              <a:ext uri="{FF2B5EF4-FFF2-40B4-BE49-F238E27FC236}">
                <a16:creationId xmlns:a16="http://schemas.microsoft.com/office/drawing/2014/main" id="{0EE45FE7-DDE3-4127-1BE0-B7BD7630B73D}"/>
              </a:ext>
            </a:extLst>
          </p:cNvPr>
          <p:cNvSpPr>
            <a:spLocks noChangeArrowheads="1"/>
          </p:cNvSpPr>
          <p:nvPr/>
        </p:nvSpPr>
        <p:spPr bwMode="auto">
          <a:xfrm>
            <a:off x="6494146" y="6442502"/>
            <a:ext cx="6641097" cy="415498"/>
          </a:xfrm>
          <a:prstGeom prst="rect">
            <a:avLst/>
          </a:prstGeom>
          <a:noFill/>
          <a:ln w="9525">
            <a:noFill/>
            <a:miter lim="800000"/>
            <a:headEnd/>
            <a:tailEnd/>
          </a:ln>
        </p:spPr>
        <p:txBody>
          <a:bodyPr wrap="square" lIns="91440" tIns="45720" rIns="91440" bIns="45720" anchor="t">
            <a:spAutoFit/>
          </a:bodyPr>
          <a:lstStyle/>
          <a:p>
            <a:r>
              <a:rPr lang="en-US" altLang="ja-JP" sz="1050" dirty="0">
                <a:solidFill>
                  <a:schemeClr val="accent3"/>
                </a:solidFill>
                <a:latin typeface="メイリオ"/>
                <a:ea typeface="メイリオ"/>
              </a:rPr>
              <a:t>※1</a:t>
            </a:r>
            <a:r>
              <a:rPr lang="ja-JP" altLang="en-US" sz="1050" dirty="0">
                <a:solidFill>
                  <a:schemeClr val="accent3"/>
                </a:solidFill>
                <a:latin typeface="メイリオ"/>
                <a:ea typeface="メイリオ"/>
              </a:rPr>
              <a:t>　</a:t>
            </a:r>
            <a:r>
              <a:rPr lang="en-US" altLang="ja-JP" sz="1050" dirty="0">
                <a:solidFill>
                  <a:schemeClr val="accent3"/>
                </a:solidFill>
                <a:latin typeface="メイリオ"/>
                <a:ea typeface="メイリオ"/>
              </a:rPr>
              <a:t>SP</a:t>
            </a:r>
            <a:r>
              <a:rPr lang="ja-JP" altLang="en-US" sz="1050" dirty="0">
                <a:solidFill>
                  <a:schemeClr val="accent3"/>
                </a:solidFill>
                <a:latin typeface="メイリオ"/>
                <a:ea typeface="メイリオ"/>
              </a:rPr>
              <a:t>のオーバーレイ運用型広告は予約型広告と同時掲載はいたしません。</a:t>
            </a:r>
          </a:p>
          <a:p>
            <a:r>
              <a:rPr lang="ja-JP" altLang="en-US" sz="1050" dirty="0">
                <a:solidFill>
                  <a:schemeClr val="accent3"/>
                </a:solidFill>
                <a:latin typeface="メイリオ"/>
                <a:ea typeface="メイリオ"/>
              </a:rPr>
              <a:t>※SPの画面を横にして表示した場合や機種によっては同時掲載する可能性がございます。</a:t>
            </a:r>
          </a:p>
        </p:txBody>
      </p:sp>
      <p:sp>
        <p:nvSpPr>
          <p:cNvPr id="6" name="正方形/長方形 5">
            <a:extLst>
              <a:ext uri="{FF2B5EF4-FFF2-40B4-BE49-F238E27FC236}">
                <a16:creationId xmlns:a16="http://schemas.microsoft.com/office/drawing/2014/main" id="{F67C667E-C94A-99F4-E4F1-0CC5D8174A14}"/>
              </a:ext>
            </a:extLst>
          </p:cNvPr>
          <p:cNvSpPr>
            <a:spLocks noChangeArrowheads="1"/>
          </p:cNvSpPr>
          <p:nvPr/>
        </p:nvSpPr>
        <p:spPr bwMode="auto">
          <a:xfrm>
            <a:off x="214844" y="6416766"/>
            <a:ext cx="6641097" cy="415498"/>
          </a:xfrm>
          <a:prstGeom prst="rect">
            <a:avLst/>
          </a:prstGeom>
          <a:noFill/>
          <a:ln w="9525">
            <a:noFill/>
            <a:miter lim="800000"/>
            <a:headEnd/>
            <a:tailEnd/>
          </a:ln>
        </p:spPr>
        <p:txBody>
          <a:bodyPr wrap="square" lIns="91440" tIns="45720" rIns="91440" bIns="45720" anchor="t">
            <a:spAutoFit/>
          </a:bodyPr>
          <a:lstStyle/>
          <a:p>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コンテンツ量によっては予約型と同時掲載する可能性がございます。</a:t>
            </a:r>
          </a:p>
          <a:p>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ページデザイン、広告枠は変更になる可能性がございます。</a:t>
            </a:r>
            <a:endParaRPr lang="en-US" altLang="ja-JP" sz="1050" dirty="0">
              <a:solidFill>
                <a:schemeClr val="accent3"/>
              </a:solidFill>
              <a:latin typeface="メイリオ"/>
              <a:ea typeface="メイリオ"/>
            </a:endParaRPr>
          </a:p>
        </p:txBody>
      </p:sp>
      <p:pic>
        <p:nvPicPr>
          <p:cNvPr id="10" name="図 9">
            <a:extLst>
              <a:ext uri="{FF2B5EF4-FFF2-40B4-BE49-F238E27FC236}">
                <a16:creationId xmlns:a16="http://schemas.microsoft.com/office/drawing/2014/main" id="{E15A4AF6-5B53-B580-C1DF-50EA8F4F12E8}"/>
              </a:ext>
            </a:extLst>
          </p:cNvPr>
          <p:cNvPicPr>
            <a:picLocks noChangeAspect="1"/>
          </p:cNvPicPr>
          <p:nvPr/>
        </p:nvPicPr>
        <p:blipFill rotWithShape="1">
          <a:blip r:embed="rId7"/>
          <a:srcRect t="18702"/>
          <a:stretch/>
        </p:blipFill>
        <p:spPr>
          <a:xfrm>
            <a:off x="9532353" y="4653895"/>
            <a:ext cx="1554615" cy="1397700"/>
          </a:xfrm>
          <a:prstGeom prst="rect">
            <a:avLst/>
          </a:prstGeom>
        </p:spPr>
      </p:pic>
      <p:sp>
        <p:nvSpPr>
          <p:cNvPr id="14" name="波線 13">
            <a:extLst>
              <a:ext uri="{FF2B5EF4-FFF2-40B4-BE49-F238E27FC236}">
                <a16:creationId xmlns:a16="http://schemas.microsoft.com/office/drawing/2014/main" id="{B6489F64-6225-888D-B4E3-086129C7E940}"/>
              </a:ext>
            </a:extLst>
          </p:cNvPr>
          <p:cNvSpPr/>
          <p:nvPr/>
        </p:nvSpPr>
        <p:spPr>
          <a:xfrm>
            <a:off x="9301224" y="4471010"/>
            <a:ext cx="2031436"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18" name="テキスト ボックス 17">
            <a:extLst>
              <a:ext uri="{FF2B5EF4-FFF2-40B4-BE49-F238E27FC236}">
                <a16:creationId xmlns:a16="http://schemas.microsoft.com/office/drawing/2014/main" id="{1B816C62-C9E7-BAC3-92DE-018FCD93CF90}"/>
              </a:ext>
            </a:extLst>
          </p:cNvPr>
          <p:cNvSpPr txBox="1"/>
          <p:nvPr/>
        </p:nvSpPr>
        <p:spPr>
          <a:xfrm>
            <a:off x="9896336" y="3776761"/>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300×250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pic>
        <p:nvPicPr>
          <p:cNvPr id="25" name="図 24">
            <a:extLst>
              <a:ext uri="{FF2B5EF4-FFF2-40B4-BE49-F238E27FC236}">
                <a16:creationId xmlns:a16="http://schemas.microsoft.com/office/drawing/2014/main" id="{E9B9E07F-CDC9-FBE4-631A-F2D7A9884647}"/>
              </a:ext>
            </a:extLst>
          </p:cNvPr>
          <p:cNvPicPr>
            <a:picLocks noChangeAspect="1"/>
          </p:cNvPicPr>
          <p:nvPr/>
        </p:nvPicPr>
        <p:blipFill rotWithShape="1">
          <a:blip r:embed="rId8"/>
          <a:srcRect t="-5398" b="100000"/>
          <a:stretch/>
        </p:blipFill>
        <p:spPr>
          <a:xfrm>
            <a:off x="10681120" y="5093350"/>
            <a:ext cx="1201214" cy="45719"/>
          </a:xfrm>
          <a:prstGeom prst="rect">
            <a:avLst/>
          </a:prstGeom>
        </p:spPr>
      </p:pic>
      <p:sp>
        <p:nvSpPr>
          <p:cNvPr id="29" name="テキスト ボックス 28">
            <a:extLst>
              <a:ext uri="{FF2B5EF4-FFF2-40B4-BE49-F238E27FC236}">
                <a16:creationId xmlns:a16="http://schemas.microsoft.com/office/drawing/2014/main" id="{AC7B6315-AD2B-3AC5-104B-AC89D707C5E5}"/>
              </a:ext>
            </a:extLst>
          </p:cNvPr>
          <p:cNvSpPr txBox="1"/>
          <p:nvPr/>
        </p:nvSpPr>
        <p:spPr>
          <a:xfrm>
            <a:off x="2915710" y="2233059"/>
            <a:ext cx="1032188" cy="369332"/>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a:solidFill>
                  <a:schemeClr val="accent3"/>
                </a:solidFill>
                <a:latin typeface="メイリオ"/>
                <a:ea typeface="メイリオ"/>
              </a:rPr>
              <a:t>【PC】</a:t>
            </a:r>
          </a:p>
        </p:txBody>
      </p:sp>
      <p:sp>
        <p:nvSpPr>
          <p:cNvPr id="30" name="テキスト ボックス 29">
            <a:extLst>
              <a:ext uri="{FF2B5EF4-FFF2-40B4-BE49-F238E27FC236}">
                <a16:creationId xmlns:a16="http://schemas.microsoft.com/office/drawing/2014/main" id="{B022DA40-3F73-0814-3D99-7A013CB37F79}"/>
              </a:ext>
            </a:extLst>
          </p:cNvPr>
          <p:cNvSpPr txBox="1"/>
          <p:nvPr/>
        </p:nvSpPr>
        <p:spPr>
          <a:xfrm>
            <a:off x="8802064" y="2226633"/>
            <a:ext cx="1032188" cy="369332"/>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a:solidFill>
                  <a:schemeClr val="accent3"/>
                </a:solidFill>
                <a:latin typeface="メイリオ"/>
                <a:ea typeface="メイリオ"/>
              </a:rPr>
              <a:t>【</a:t>
            </a:r>
            <a:r>
              <a:rPr lang="en-US" altLang="ja-JP" dirty="0">
                <a:solidFill>
                  <a:schemeClr val="accent3"/>
                </a:solidFill>
                <a:latin typeface="メイリオ"/>
                <a:ea typeface="メイリオ"/>
              </a:rPr>
              <a:t>SP</a:t>
            </a:r>
            <a:r>
              <a:rPr lang="ja-JP" altLang="en-US" dirty="0">
                <a:solidFill>
                  <a:schemeClr val="accent3"/>
                </a:solidFill>
                <a:latin typeface="メイリオ"/>
                <a:ea typeface="メイリオ"/>
              </a:rPr>
              <a:t>】</a:t>
            </a:r>
          </a:p>
        </p:txBody>
      </p:sp>
      <p:pic>
        <p:nvPicPr>
          <p:cNvPr id="65" name="図 64">
            <a:extLst>
              <a:ext uri="{FF2B5EF4-FFF2-40B4-BE49-F238E27FC236}">
                <a16:creationId xmlns:a16="http://schemas.microsoft.com/office/drawing/2014/main" id="{5D65382E-F2D4-FCD1-E6A7-F102D3AE4422}"/>
              </a:ext>
            </a:extLst>
          </p:cNvPr>
          <p:cNvPicPr>
            <a:picLocks noChangeAspect="1"/>
          </p:cNvPicPr>
          <p:nvPr/>
        </p:nvPicPr>
        <p:blipFill>
          <a:blip r:embed="rId6"/>
          <a:stretch>
            <a:fillRect/>
          </a:stretch>
        </p:blipFill>
        <p:spPr>
          <a:xfrm>
            <a:off x="9573094" y="4794881"/>
            <a:ext cx="1468478" cy="990948"/>
          </a:xfrm>
          <a:prstGeom prst="rect">
            <a:avLst/>
          </a:prstGeom>
        </p:spPr>
      </p:pic>
      <p:sp>
        <p:nvSpPr>
          <p:cNvPr id="66" name="テキスト ボックス 65">
            <a:extLst>
              <a:ext uri="{FF2B5EF4-FFF2-40B4-BE49-F238E27FC236}">
                <a16:creationId xmlns:a16="http://schemas.microsoft.com/office/drawing/2014/main" id="{3DA36204-AF70-2DB2-5984-4EA7E3DE3FAE}"/>
              </a:ext>
            </a:extLst>
          </p:cNvPr>
          <p:cNvSpPr txBox="1"/>
          <p:nvPr/>
        </p:nvSpPr>
        <p:spPr>
          <a:xfrm>
            <a:off x="9903674" y="5158380"/>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300×250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002396A0-24BB-B4AC-BCA5-0D6FABD46B90}"/>
              </a:ext>
            </a:extLst>
          </p:cNvPr>
          <p:cNvSpPr/>
          <p:nvPr/>
        </p:nvSpPr>
        <p:spPr>
          <a:xfrm>
            <a:off x="1128366" y="3938543"/>
            <a:ext cx="1318043" cy="357164"/>
          </a:xfrm>
          <a:prstGeom prst="rect">
            <a:avLst/>
          </a:prstGeom>
          <a:solidFill>
            <a:schemeClr val="accent3">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3" name="図 32">
            <a:extLst>
              <a:ext uri="{FF2B5EF4-FFF2-40B4-BE49-F238E27FC236}">
                <a16:creationId xmlns:a16="http://schemas.microsoft.com/office/drawing/2014/main" id="{85A445ED-5263-089E-B6B7-B555139A3444}"/>
              </a:ext>
            </a:extLst>
          </p:cNvPr>
          <p:cNvPicPr>
            <a:picLocks noChangeAspect="1"/>
          </p:cNvPicPr>
          <p:nvPr/>
        </p:nvPicPr>
        <p:blipFill>
          <a:blip r:embed="rId9"/>
          <a:stretch>
            <a:fillRect/>
          </a:stretch>
        </p:blipFill>
        <p:spPr>
          <a:xfrm>
            <a:off x="2483578" y="3180165"/>
            <a:ext cx="705695" cy="1429156"/>
          </a:xfrm>
          <a:prstGeom prst="rect">
            <a:avLst/>
          </a:prstGeom>
        </p:spPr>
      </p:pic>
      <p:sp>
        <p:nvSpPr>
          <p:cNvPr id="35" name="波線 34">
            <a:extLst>
              <a:ext uri="{FF2B5EF4-FFF2-40B4-BE49-F238E27FC236}">
                <a16:creationId xmlns:a16="http://schemas.microsoft.com/office/drawing/2014/main" id="{5CF16F50-FFE0-BFC8-DCFA-AD8513D21A3B}"/>
              </a:ext>
            </a:extLst>
          </p:cNvPr>
          <p:cNvSpPr/>
          <p:nvPr/>
        </p:nvSpPr>
        <p:spPr>
          <a:xfrm>
            <a:off x="300938" y="4867535"/>
            <a:ext cx="3225991"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36" name="テキスト ボックス 35">
            <a:extLst>
              <a:ext uri="{FF2B5EF4-FFF2-40B4-BE49-F238E27FC236}">
                <a16:creationId xmlns:a16="http://schemas.microsoft.com/office/drawing/2014/main" id="{7EA304E8-1F33-520F-C43E-D185A4955063}"/>
              </a:ext>
            </a:extLst>
          </p:cNvPr>
          <p:cNvSpPr txBox="1"/>
          <p:nvPr/>
        </p:nvSpPr>
        <p:spPr>
          <a:xfrm>
            <a:off x="1336115" y="3991028"/>
            <a:ext cx="969571" cy="230832"/>
          </a:xfrm>
          <a:prstGeom prst="rect">
            <a:avLst/>
          </a:prstGeom>
          <a:noFill/>
        </p:spPr>
        <p:txBody>
          <a:bodyPr wrap="square" rtlCol="0">
            <a:spAutoFit/>
          </a:bodyPr>
          <a:lstStyle/>
          <a:p>
            <a:pPr algn="l"/>
            <a:r>
              <a:rPr lang="ja-JP" altLang="en-US" sz="900" b="1" dirty="0">
                <a:solidFill>
                  <a:schemeClr val="accent3"/>
                </a:solidFill>
                <a:latin typeface="メイリオ" panose="020B0604030504040204" pitchFamily="50" charset="-128"/>
                <a:ea typeface="メイリオ" panose="020B0604030504040204" pitchFamily="50" charset="-128"/>
              </a:rPr>
              <a:t>画像</a:t>
            </a:r>
            <a:r>
              <a:rPr lang="en-US" altLang="ja-JP" sz="900" b="1" dirty="0">
                <a:solidFill>
                  <a:schemeClr val="accent3"/>
                </a:solidFill>
                <a:latin typeface="メイリオ" panose="020B0604030504040204" pitchFamily="50" charset="-128"/>
                <a:ea typeface="メイリオ" panose="020B0604030504040204" pitchFamily="50" charset="-128"/>
              </a:rPr>
              <a:t>+</a:t>
            </a:r>
            <a:r>
              <a:rPr kumimoji="1" lang="ja-JP" altLang="en-US" sz="900" b="1" dirty="0">
                <a:solidFill>
                  <a:schemeClr val="accent3"/>
                </a:solidFill>
                <a:latin typeface="メイリオ" panose="020B0604030504040204" pitchFamily="50" charset="-128"/>
                <a:ea typeface="メイリオ" panose="020B0604030504040204" pitchFamily="50" charset="-128"/>
              </a:rPr>
              <a:t>テキスト</a:t>
            </a:r>
          </a:p>
        </p:txBody>
      </p:sp>
      <p:sp>
        <p:nvSpPr>
          <p:cNvPr id="37" name="テキスト ボックス 36">
            <a:extLst>
              <a:ext uri="{FF2B5EF4-FFF2-40B4-BE49-F238E27FC236}">
                <a16:creationId xmlns:a16="http://schemas.microsoft.com/office/drawing/2014/main" id="{629E81CB-0102-05DE-6438-7BEA46008D60}"/>
              </a:ext>
            </a:extLst>
          </p:cNvPr>
          <p:cNvSpPr txBox="1"/>
          <p:nvPr/>
        </p:nvSpPr>
        <p:spPr>
          <a:xfrm>
            <a:off x="2466143" y="3814136"/>
            <a:ext cx="804899"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300×600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B2151538-2F59-5359-B18A-8A3444E0CF77}"/>
              </a:ext>
            </a:extLst>
          </p:cNvPr>
          <p:cNvSpPr/>
          <p:nvPr/>
        </p:nvSpPr>
        <p:spPr>
          <a:xfrm>
            <a:off x="4314527" y="5009496"/>
            <a:ext cx="635000" cy="537832"/>
          </a:xfrm>
          <a:prstGeom prst="rect">
            <a:avLst/>
          </a:prstGeom>
          <a:solidFill>
            <a:schemeClr val="bg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正方形/長方形 40">
            <a:extLst>
              <a:ext uri="{FF2B5EF4-FFF2-40B4-BE49-F238E27FC236}">
                <a16:creationId xmlns:a16="http://schemas.microsoft.com/office/drawing/2014/main" id="{CECDF334-B3FD-ED29-5C52-0A6E18EA3AEC}"/>
              </a:ext>
            </a:extLst>
          </p:cNvPr>
          <p:cNvSpPr/>
          <p:nvPr/>
        </p:nvSpPr>
        <p:spPr>
          <a:xfrm>
            <a:off x="4989206" y="5000203"/>
            <a:ext cx="635000" cy="553930"/>
          </a:xfrm>
          <a:prstGeom prst="rect">
            <a:avLst/>
          </a:prstGeom>
          <a:solidFill>
            <a:schemeClr val="bg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4" name="図 43">
            <a:extLst>
              <a:ext uri="{FF2B5EF4-FFF2-40B4-BE49-F238E27FC236}">
                <a16:creationId xmlns:a16="http://schemas.microsoft.com/office/drawing/2014/main" id="{50AB9E1B-44E8-73C6-65B4-306DEC39B264}"/>
              </a:ext>
            </a:extLst>
          </p:cNvPr>
          <p:cNvPicPr>
            <a:picLocks noChangeAspect="1"/>
          </p:cNvPicPr>
          <p:nvPr/>
        </p:nvPicPr>
        <p:blipFill>
          <a:blip r:embed="rId10">
            <a:duotone>
              <a:prstClr val="black"/>
              <a:schemeClr val="tx2">
                <a:tint val="45000"/>
                <a:satMod val="400000"/>
              </a:schemeClr>
            </a:duotone>
            <a:extLst>
              <a:ext uri="{BEBA8EAE-BF5A-486C-A8C5-ECC9F3942E4B}">
                <a14:imgProps xmlns:a14="http://schemas.microsoft.com/office/drawing/2010/main">
                  <a14:imgLayer r:embed="rId11">
                    <a14:imgEffect>
                      <a14:saturation sat="0"/>
                    </a14:imgEffect>
                  </a14:imgLayer>
                </a14:imgProps>
              </a:ext>
            </a:extLst>
          </a:blip>
          <a:stretch>
            <a:fillRect/>
          </a:stretch>
        </p:blipFill>
        <p:spPr>
          <a:xfrm>
            <a:off x="5668419" y="3992691"/>
            <a:ext cx="592981" cy="1256816"/>
          </a:xfrm>
          <a:prstGeom prst="rect">
            <a:avLst/>
          </a:prstGeom>
        </p:spPr>
      </p:pic>
      <p:sp>
        <p:nvSpPr>
          <p:cNvPr id="45" name="テキスト ボックス 44">
            <a:extLst>
              <a:ext uri="{FF2B5EF4-FFF2-40B4-BE49-F238E27FC236}">
                <a16:creationId xmlns:a16="http://schemas.microsoft.com/office/drawing/2014/main" id="{43F030E8-C689-2DD7-6D63-A3241E047655}"/>
              </a:ext>
            </a:extLst>
          </p:cNvPr>
          <p:cNvSpPr txBox="1"/>
          <p:nvPr/>
        </p:nvSpPr>
        <p:spPr>
          <a:xfrm>
            <a:off x="5591691" y="4460812"/>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300×600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A40AA71A-C255-472D-B04A-A873A66E40B1}"/>
              </a:ext>
            </a:extLst>
          </p:cNvPr>
          <p:cNvSpPr txBox="1"/>
          <p:nvPr/>
        </p:nvSpPr>
        <p:spPr>
          <a:xfrm>
            <a:off x="4257975" y="5174939"/>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300×250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3624F656-2376-2C8D-8821-481D081C5729}"/>
              </a:ext>
            </a:extLst>
          </p:cNvPr>
          <p:cNvSpPr txBox="1"/>
          <p:nvPr/>
        </p:nvSpPr>
        <p:spPr>
          <a:xfrm>
            <a:off x="4946551" y="5164651"/>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300×250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48" name="波線 47">
            <a:extLst>
              <a:ext uri="{FF2B5EF4-FFF2-40B4-BE49-F238E27FC236}">
                <a16:creationId xmlns:a16="http://schemas.microsoft.com/office/drawing/2014/main" id="{2378F5C5-EEB3-70E3-AF73-02F99B0E9FA0}"/>
              </a:ext>
            </a:extLst>
          </p:cNvPr>
          <p:cNvSpPr/>
          <p:nvPr/>
        </p:nvSpPr>
        <p:spPr>
          <a:xfrm>
            <a:off x="3380813" y="3681413"/>
            <a:ext cx="3225991"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pic>
        <p:nvPicPr>
          <p:cNvPr id="60" name="図 59">
            <a:extLst>
              <a:ext uri="{FF2B5EF4-FFF2-40B4-BE49-F238E27FC236}">
                <a16:creationId xmlns:a16="http://schemas.microsoft.com/office/drawing/2014/main" id="{A0253B68-AA50-28B8-F171-A150DD998B29}"/>
              </a:ext>
            </a:extLst>
          </p:cNvPr>
          <p:cNvPicPr>
            <a:picLocks noChangeAspect="1"/>
          </p:cNvPicPr>
          <p:nvPr/>
        </p:nvPicPr>
        <p:blipFill>
          <a:blip r:embed="rId6"/>
          <a:stretch>
            <a:fillRect/>
          </a:stretch>
        </p:blipFill>
        <p:spPr>
          <a:xfrm>
            <a:off x="7402459" y="4656719"/>
            <a:ext cx="1468478" cy="556028"/>
          </a:xfrm>
          <a:prstGeom prst="rect">
            <a:avLst/>
          </a:prstGeom>
        </p:spPr>
      </p:pic>
      <p:sp>
        <p:nvSpPr>
          <p:cNvPr id="17" name="テキスト ボックス 16">
            <a:extLst>
              <a:ext uri="{FF2B5EF4-FFF2-40B4-BE49-F238E27FC236}">
                <a16:creationId xmlns:a16="http://schemas.microsoft.com/office/drawing/2014/main" id="{653FC735-F5BE-5833-6814-BECF10F712DB}"/>
              </a:ext>
            </a:extLst>
          </p:cNvPr>
          <p:cNvSpPr txBox="1"/>
          <p:nvPr/>
        </p:nvSpPr>
        <p:spPr>
          <a:xfrm>
            <a:off x="7492266" y="4740723"/>
            <a:ext cx="1288864" cy="507831"/>
          </a:xfrm>
          <a:prstGeom prst="rect">
            <a:avLst/>
          </a:prstGeom>
          <a:noFill/>
        </p:spPr>
        <p:txBody>
          <a:bodyPr wrap="square" rtlCol="0">
            <a:spAutoFit/>
          </a:bodyPr>
          <a:lstStyle/>
          <a:p>
            <a:pPr algn="ctr"/>
            <a:r>
              <a:rPr kumimoji="1" lang="en-US" altLang="ja-JP" sz="900" b="1" dirty="0">
                <a:solidFill>
                  <a:schemeClr val="accent3"/>
                </a:solidFill>
                <a:latin typeface="メイリオ" panose="020B0604030504040204" pitchFamily="50" charset="-128"/>
                <a:ea typeface="メイリオ" panose="020B0604030504040204" pitchFamily="50" charset="-128"/>
              </a:rPr>
              <a:t>320×100</a:t>
            </a:r>
          </a:p>
          <a:p>
            <a:pPr algn="ctr"/>
            <a:r>
              <a:rPr lang="ja-JP" altLang="en-US" sz="900" b="1" dirty="0">
                <a:solidFill>
                  <a:schemeClr val="accent3"/>
                </a:solidFill>
                <a:latin typeface="メイリオ" panose="020B0604030504040204" pitchFamily="50" charset="-128"/>
                <a:ea typeface="メイリオ" panose="020B0604030504040204" pitchFamily="50" charset="-128"/>
              </a:rPr>
              <a:t>（オーバーレイ）</a:t>
            </a:r>
            <a:endParaRPr lang="en-US" altLang="ja-JP" sz="900" b="1" dirty="0">
              <a:solidFill>
                <a:schemeClr val="accent3"/>
              </a:solidFill>
              <a:latin typeface="メイリオ" panose="020B0604030504040204" pitchFamily="50" charset="-128"/>
              <a:ea typeface="メイリオ" panose="020B0604030504040204" pitchFamily="50" charset="-128"/>
            </a:endParaRPr>
          </a:p>
          <a:p>
            <a:pPr algn="ctr"/>
            <a:r>
              <a:rPr kumimoji="1" lang="en-US" altLang="ja-JP" sz="900" b="1" dirty="0">
                <a:solidFill>
                  <a:schemeClr val="accent3"/>
                </a:solidFill>
                <a:latin typeface="メイリオ" panose="020B0604030504040204" pitchFamily="50" charset="-128"/>
                <a:ea typeface="メイリオ" panose="020B0604030504040204" pitchFamily="50" charset="-128"/>
              </a:rPr>
              <a:t>※1</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59" name="正方形/長方形 58">
            <a:extLst>
              <a:ext uri="{FF2B5EF4-FFF2-40B4-BE49-F238E27FC236}">
                <a16:creationId xmlns:a16="http://schemas.microsoft.com/office/drawing/2014/main" id="{39CA7F7A-DE84-C499-8F03-8EFF1027B843}"/>
              </a:ext>
            </a:extLst>
          </p:cNvPr>
          <p:cNvSpPr/>
          <p:nvPr/>
        </p:nvSpPr>
        <p:spPr>
          <a:xfrm>
            <a:off x="7378700" y="3646467"/>
            <a:ext cx="1479550" cy="486562"/>
          </a:xfrm>
          <a:prstGeom prst="rect">
            <a:avLst/>
          </a:prstGeom>
          <a:solidFill>
            <a:srgbClr val="FFDDD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1" name="テキスト ボックス 60">
            <a:extLst>
              <a:ext uri="{FF2B5EF4-FFF2-40B4-BE49-F238E27FC236}">
                <a16:creationId xmlns:a16="http://schemas.microsoft.com/office/drawing/2014/main" id="{01C532B9-6234-0DF6-24E0-C3FA1E28D5EB}"/>
              </a:ext>
            </a:extLst>
          </p:cNvPr>
          <p:cNvSpPr txBox="1"/>
          <p:nvPr/>
        </p:nvSpPr>
        <p:spPr>
          <a:xfrm>
            <a:off x="7727207" y="3774171"/>
            <a:ext cx="782535"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320×100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67" name="波線 66">
            <a:extLst>
              <a:ext uri="{FF2B5EF4-FFF2-40B4-BE49-F238E27FC236}">
                <a16:creationId xmlns:a16="http://schemas.microsoft.com/office/drawing/2014/main" id="{DD88AF40-DAA9-D3D9-CCEE-D7B07BE5C42F}"/>
              </a:ext>
            </a:extLst>
          </p:cNvPr>
          <p:cNvSpPr/>
          <p:nvPr/>
        </p:nvSpPr>
        <p:spPr>
          <a:xfrm>
            <a:off x="7158670" y="5160243"/>
            <a:ext cx="2031436"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pic>
        <p:nvPicPr>
          <p:cNvPr id="28" name="図 27">
            <a:extLst>
              <a:ext uri="{FF2B5EF4-FFF2-40B4-BE49-F238E27FC236}">
                <a16:creationId xmlns:a16="http://schemas.microsoft.com/office/drawing/2014/main" id="{02C1CAA8-63DF-4B74-AC5D-1225FD9D2CFB}"/>
              </a:ext>
            </a:extLst>
          </p:cNvPr>
          <p:cNvPicPr>
            <a:picLocks noChangeAspect="1"/>
          </p:cNvPicPr>
          <p:nvPr/>
        </p:nvPicPr>
        <p:blipFill rotWithShape="1">
          <a:blip r:embed="rId12"/>
          <a:srcRect l="25685" t="69295" r="53895" b="22709"/>
          <a:stretch/>
        </p:blipFill>
        <p:spPr>
          <a:xfrm>
            <a:off x="9564627" y="3019918"/>
            <a:ext cx="1478110" cy="385851"/>
          </a:xfrm>
          <a:prstGeom prst="rect">
            <a:avLst/>
          </a:prstGeom>
        </p:spPr>
      </p:pic>
      <p:pic>
        <p:nvPicPr>
          <p:cNvPr id="39" name="図 38">
            <a:extLst>
              <a:ext uri="{FF2B5EF4-FFF2-40B4-BE49-F238E27FC236}">
                <a16:creationId xmlns:a16="http://schemas.microsoft.com/office/drawing/2014/main" id="{63DBD432-C86E-7F3E-209D-76FE89829E74}"/>
              </a:ext>
            </a:extLst>
          </p:cNvPr>
          <p:cNvPicPr>
            <a:picLocks noChangeAspect="1"/>
          </p:cNvPicPr>
          <p:nvPr/>
        </p:nvPicPr>
        <p:blipFill rotWithShape="1">
          <a:blip r:embed="rId3"/>
          <a:srcRect l="33085" t="49300" r="46898" b="42365"/>
          <a:stretch/>
        </p:blipFill>
        <p:spPr>
          <a:xfrm>
            <a:off x="9581739" y="3038788"/>
            <a:ext cx="1470405" cy="478381"/>
          </a:xfrm>
          <a:prstGeom prst="rect">
            <a:avLst/>
          </a:prstGeom>
        </p:spPr>
      </p:pic>
    </p:spTree>
    <p:extLst>
      <p:ext uri="{BB962C8B-B14F-4D97-AF65-F5344CB8AC3E}">
        <p14:creationId xmlns:p14="http://schemas.microsoft.com/office/powerpoint/2010/main" val="489589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スケジュール</a:t>
            </a:r>
          </a:p>
        </p:txBody>
      </p:sp>
      <p:sp>
        <p:nvSpPr>
          <p:cNvPr id="10" name="テキスト ボックス 9">
            <a:extLst>
              <a:ext uri="{FF2B5EF4-FFF2-40B4-BE49-F238E27FC236}">
                <a16:creationId xmlns:a16="http://schemas.microsoft.com/office/drawing/2014/main" id="{FDE5D761-76CC-8048-E290-7F64E1AECD27}"/>
              </a:ext>
            </a:extLst>
          </p:cNvPr>
          <p:cNvSpPr txBox="1"/>
          <p:nvPr/>
        </p:nvSpPr>
        <p:spPr>
          <a:xfrm>
            <a:off x="412086" y="6391702"/>
            <a:ext cx="6513253" cy="185820"/>
          </a:xfrm>
          <a:prstGeom prst="rect">
            <a:avLst/>
          </a:prstGeom>
          <a:noFill/>
        </p:spPr>
        <p:txBody>
          <a:bodyPr wrap="square" lIns="0" tIns="0" rIns="0" bIns="0" rtlCol="0" anchor="t">
            <a:spAutoFit/>
          </a:bodyPr>
          <a:lstStyle/>
          <a:p>
            <a:pPr>
              <a:lnSpc>
                <a:spcPct val="120000"/>
              </a:lnSpc>
            </a:pPr>
            <a:r>
              <a:rPr lang="en-US" altLang="ja-JP" sz="1050" dirty="0">
                <a:solidFill>
                  <a:schemeClr val="accent3"/>
                </a:solidFill>
                <a:latin typeface="Meiryo"/>
                <a:ea typeface="Meiryo"/>
              </a:rPr>
              <a:t>※</a:t>
            </a:r>
            <a:r>
              <a:rPr lang="en-US" altLang="ja-JP" sz="1050" dirty="0" err="1">
                <a:solidFill>
                  <a:schemeClr val="accent3"/>
                </a:solidFill>
                <a:latin typeface="Meiryo"/>
                <a:ea typeface="Meiryo"/>
              </a:rPr>
              <a:t>スケジュールは変更になる可能性がございます</a:t>
            </a:r>
            <a:endParaRPr lang="ja-JP" altLang="en-US" sz="1050" dirty="0" err="1">
              <a:solidFill>
                <a:schemeClr val="accent3"/>
              </a:solidFill>
              <a:latin typeface="Meiryo"/>
              <a:ea typeface="Meiryo"/>
            </a:endParaRPr>
          </a:p>
        </p:txBody>
      </p:sp>
      <p:graphicFrame>
        <p:nvGraphicFramePr>
          <p:cNvPr id="6" name="表 5">
            <a:extLst>
              <a:ext uri="{FF2B5EF4-FFF2-40B4-BE49-F238E27FC236}">
                <a16:creationId xmlns:a16="http://schemas.microsoft.com/office/drawing/2014/main" id="{29B6669F-251E-A8FC-F330-C0E015FCAE92}"/>
              </a:ext>
            </a:extLst>
          </p:cNvPr>
          <p:cNvGraphicFramePr>
            <a:graphicFrameLocks noGrp="1"/>
          </p:cNvGraphicFramePr>
          <p:nvPr>
            <p:extLst>
              <p:ext uri="{D42A27DB-BD31-4B8C-83A1-F6EECF244321}">
                <p14:modId xmlns:p14="http://schemas.microsoft.com/office/powerpoint/2010/main" val="2219612081"/>
              </p:ext>
            </p:extLst>
          </p:nvPr>
        </p:nvGraphicFramePr>
        <p:xfrm>
          <a:off x="1087656" y="1415627"/>
          <a:ext cx="10068023" cy="3445131"/>
        </p:xfrm>
        <a:graphic>
          <a:graphicData uri="http://schemas.openxmlformats.org/drawingml/2006/table">
            <a:tbl>
              <a:tblPr firstRow="1" bandRow="1">
                <a:tableStyleId>{2D5ABB26-0587-4C30-8999-92F81FD0307C}</a:tableStyleId>
              </a:tblPr>
              <a:tblGrid>
                <a:gridCol w="3426335">
                  <a:extLst>
                    <a:ext uri="{9D8B030D-6E8A-4147-A177-3AD203B41FA5}">
                      <a16:colId xmlns:a16="http://schemas.microsoft.com/office/drawing/2014/main" val="3811284516"/>
                    </a:ext>
                  </a:extLst>
                </a:gridCol>
                <a:gridCol w="3426335">
                  <a:extLst>
                    <a:ext uri="{9D8B030D-6E8A-4147-A177-3AD203B41FA5}">
                      <a16:colId xmlns:a16="http://schemas.microsoft.com/office/drawing/2014/main" val="3547485482"/>
                    </a:ext>
                  </a:extLst>
                </a:gridCol>
                <a:gridCol w="3215353">
                  <a:extLst>
                    <a:ext uri="{9D8B030D-6E8A-4147-A177-3AD203B41FA5}">
                      <a16:colId xmlns:a16="http://schemas.microsoft.com/office/drawing/2014/main" val="1436038897"/>
                    </a:ext>
                  </a:extLst>
                </a:gridCol>
              </a:tblGrid>
              <a:tr h="369435">
                <a:tc>
                  <a:txBody>
                    <a:bodyPr/>
                    <a:lstStyle/>
                    <a:p>
                      <a:pPr algn="ctr"/>
                      <a:r>
                        <a:rPr lang="ja-JP" altLang="en-US" sz="1800" b="1" dirty="0">
                          <a:solidFill>
                            <a:schemeClr val="bg1"/>
                          </a:solidFill>
                          <a:latin typeface="Meiryo"/>
                          <a:ea typeface="Meiryo"/>
                        </a:rPr>
                        <a:t>内容</a:t>
                      </a:r>
                      <a:endParaRPr kumimoji="1" lang="ja-JP" altLang="en-US" sz="1800" b="1" dirty="0">
                        <a:solidFill>
                          <a:schemeClr val="bg1"/>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3"/>
                    </a:solidFill>
                  </a:tcPr>
                </a:tc>
                <a:tc>
                  <a:txBody>
                    <a:bodyPr/>
                    <a:lstStyle/>
                    <a:p>
                      <a:pPr algn="ctr"/>
                      <a:endParaRPr kumimoji="1" lang="ja-JP" altLang="en-US" sz="1800" b="1" dirty="0">
                        <a:solidFill>
                          <a:schemeClr val="bg1"/>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800" b="1" dirty="0">
                          <a:solidFill>
                            <a:schemeClr val="bg1"/>
                          </a:solidFill>
                          <a:latin typeface="Meiryo"/>
                          <a:ea typeface="Meiryo"/>
                        </a:rPr>
                        <a:t>日付</a:t>
                      </a:r>
                      <a:endParaRPr kumimoji="1" lang="ja-JP" altLang="en-US" sz="1800" b="1" dirty="0">
                        <a:solidFill>
                          <a:schemeClr val="bg1"/>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3"/>
                    </a:solidFill>
                  </a:tcPr>
                </a:tc>
                <a:extLst>
                  <a:ext uri="{0D108BD9-81ED-4DB2-BD59-A6C34878D82A}">
                    <a16:rowId xmlns:a16="http://schemas.microsoft.com/office/drawing/2014/main" val="1450197275"/>
                  </a:ext>
                </a:extLst>
              </a:tr>
              <a:tr h="867309">
                <a:tc>
                  <a:txBody>
                    <a:bodyPr/>
                    <a:lstStyle/>
                    <a:p>
                      <a:pPr lvl="0" algn="ctr">
                        <a:buNone/>
                      </a:pPr>
                      <a:r>
                        <a:rPr lang="ja-JP" altLang="en-US" sz="1400" dirty="0">
                          <a:solidFill>
                            <a:schemeClr val="accent3"/>
                          </a:solidFill>
                          <a:latin typeface="Meiryo"/>
                          <a:ea typeface="Meiryo"/>
                        </a:rPr>
                        <a:t>提案開始</a:t>
                      </a:r>
                      <a:endParaRPr kumimoji="1" lang="ja-JP" altLang="en-US" sz="1400" dirty="0">
                        <a:solidFill>
                          <a:schemeClr val="accent3"/>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lvl="0" algn="ctr">
                        <a:lnSpc>
                          <a:spcPct val="100000"/>
                        </a:lnSpc>
                        <a:spcBef>
                          <a:spcPts val="0"/>
                        </a:spcBef>
                        <a:spcAft>
                          <a:spcPts val="0"/>
                        </a:spcAft>
                        <a:buNone/>
                      </a:pPr>
                      <a:r>
                        <a:rPr lang="en-US" altLang="ja-JP" sz="1400" b="0" i="0" u="none" strike="noStrike" noProof="0" dirty="0">
                          <a:solidFill>
                            <a:schemeClr val="accent3"/>
                          </a:solidFill>
                          <a:latin typeface="Meiryo"/>
                        </a:rPr>
                        <a:t>2</a:t>
                      </a:r>
                      <a:r>
                        <a:rPr lang="en-US" altLang="ja-JP" sz="1400" b="0" i="0" u="none" strike="noStrike" noProof="0" dirty="0">
                          <a:solidFill>
                            <a:schemeClr val="accent3"/>
                          </a:solidFill>
                          <a:latin typeface="Meiryo"/>
                          <a:ea typeface="Meiryo"/>
                        </a:rPr>
                        <a:t>0</a:t>
                      </a:r>
                      <a:r>
                        <a:rPr lang="en-US" altLang="ja-JP" sz="1400" b="0" i="0" u="none" strike="noStrike" noProof="0" dirty="0">
                          <a:solidFill>
                            <a:schemeClr val="accent3"/>
                          </a:solidFill>
                          <a:latin typeface="Meiryo"/>
                        </a:rPr>
                        <a:t>2</a:t>
                      </a:r>
                      <a:r>
                        <a:rPr lang="en-US" altLang="ja-JP" sz="1400" b="0" i="0" u="none" strike="noStrike" noProof="0" dirty="0">
                          <a:solidFill>
                            <a:schemeClr val="accent3"/>
                          </a:solidFill>
                          <a:latin typeface="Meiryo"/>
                          <a:ea typeface="Meiryo"/>
                        </a:rPr>
                        <a:t>3/9</a:t>
                      </a:r>
                      <a:r>
                        <a:rPr lang="en-US" altLang="ja-JP" sz="1400" b="0" i="0" u="none" strike="noStrike" noProof="0" dirty="0">
                          <a:solidFill>
                            <a:schemeClr val="accent3"/>
                          </a:solidFill>
                          <a:latin typeface="Meiryo"/>
                        </a:rPr>
                        <a:t>/29</a:t>
                      </a:r>
                      <a:r>
                        <a:rPr lang="ja-JP" altLang="en-US" sz="1400" b="0" i="0" u="none" strike="noStrike" noProof="0" dirty="0">
                          <a:solidFill>
                            <a:schemeClr val="accent3"/>
                          </a:solidFill>
                          <a:latin typeface="Meiryo"/>
                          <a:ea typeface="Meiryo"/>
                        </a:rPr>
                        <a:t>（金）</a:t>
                      </a:r>
                      <a:endParaRPr kumimoji="1" lang="ja-JP" altLang="en-US" sz="1400" b="0" i="0" u="none" strike="noStrike" noProof="0" dirty="0">
                        <a:solidFill>
                          <a:schemeClr val="accent3"/>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lvl="0" algn="ctr">
                        <a:buNone/>
                      </a:pPr>
                      <a:endParaRPr kumimoji="1" lang="ja-JP" altLang="en-US" sz="1400" dirty="0">
                        <a:solidFill>
                          <a:schemeClr val="accent3"/>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extLst>
                  <a:ext uri="{0D108BD9-81ED-4DB2-BD59-A6C34878D82A}">
                    <a16:rowId xmlns:a16="http://schemas.microsoft.com/office/drawing/2014/main" val="1996040258"/>
                  </a:ext>
                </a:extLst>
              </a:tr>
              <a:tr h="1040687">
                <a:tc>
                  <a:txBody>
                    <a:bodyPr/>
                    <a:lstStyle/>
                    <a:p>
                      <a:pPr lvl="0" algn="ctr">
                        <a:buNone/>
                      </a:pPr>
                      <a:r>
                        <a:rPr lang="ja-JP" altLang="en-US" sz="1400" dirty="0">
                          <a:solidFill>
                            <a:schemeClr val="accent3"/>
                          </a:solidFill>
                          <a:latin typeface="Meiryo"/>
                          <a:ea typeface="Meiryo"/>
                        </a:rPr>
                        <a:t>ゴールドプラン</a:t>
                      </a:r>
                      <a:endParaRPr lang="en-US" altLang="ja-JP" sz="1400" dirty="0">
                        <a:solidFill>
                          <a:schemeClr val="accent3"/>
                        </a:solidFill>
                        <a:latin typeface="Meiryo"/>
                        <a:ea typeface="Meiryo"/>
                      </a:endParaRPr>
                    </a:p>
                    <a:p>
                      <a:pPr lvl="0" algn="ctr">
                        <a:buNone/>
                      </a:pPr>
                      <a:r>
                        <a:rPr lang="ja-JP" altLang="en-US" sz="1400" dirty="0">
                          <a:solidFill>
                            <a:schemeClr val="accent3"/>
                          </a:solidFill>
                          <a:latin typeface="Meiryo"/>
                          <a:ea typeface="Meiryo"/>
                        </a:rPr>
                        <a:t>エントリー期間</a:t>
                      </a:r>
                      <a:endParaRPr kumimoji="1" lang="ja-JP" altLang="en-US" sz="1400" dirty="0">
                        <a:solidFill>
                          <a:schemeClr val="accent3"/>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lvl="0" algn="ctr">
                        <a:lnSpc>
                          <a:spcPct val="100000"/>
                        </a:lnSpc>
                        <a:spcBef>
                          <a:spcPts val="0"/>
                        </a:spcBef>
                        <a:spcAft>
                          <a:spcPts val="0"/>
                        </a:spcAft>
                        <a:buNone/>
                      </a:pPr>
                      <a:r>
                        <a:rPr lang="en-US" altLang="ja-JP" sz="1400" b="0" i="0" u="none" strike="noStrike" noProof="0" dirty="0">
                          <a:solidFill>
                            <a:schemeClr val="accent3"/>
                          </a:solidFill>
                          <a:latin typeface="Meiryo"/>
                        </a:rPr>
                        <a:t>2</a:t>
                      </a:r>
                      <a:r>
                        <a:rPr lang="en-US" altLang="ja-JP" sz="1400" b="0" i="0" u="none" strike="noStrike" noProof="0" dirty="0">
                          <a:solidFill>
                            <a:schemeClr val="accent3"/>
                          </a:solidFill>
                          <a:latin typeface="Meiryo"/>
                          <a:ea typeface="Meiryo"/>
                        </a:rPr>
                        <a:t>0</a:t>
                      </a:r>
                      <a:r>
                        <a:rPr lang="en-US" altLang="ja-JP" sz="1400" b="0" i="0" u="none" strike="noStrike" noProof="0" dirty="0">
                          <a:solidFill>
                            <a:schemeClr val="accent3"/>
                          </a:solidFill>
                          <a:latin typeface="Meiryo"/>
                        </a:rPr>
                        <a:t>2</a:t>
                      </a:r>
                      <a:r>
                        <a:rPr lang="en-US" altLang="ja-JP" sz="1400" b="0" i="0" u="none" strike="noStrike" noProof="0" dirty="0">
                          <a:solidFill>
                            <a:schemeClr val="accent3"/>
                          </a:solidFill>
                          <a:latin typeface="Meiryo"/>
                          <a:ea typeface="Meiryo"/>
                        </a:rPr>
                        <a:t>3/10</a:t>
                      </a:r>
                      <a:r>
                        <a:rPr lang="en-US" altLang="ja-JP" sz="1400" b="0" i="0" u="none" strike="noStrike" noProof="0" dirty="0">
                          <a:solidFill>
                            <a:schemeClr val="accent3"/>
                          </a:solidFill>
                          <a:latin typeface="Meiryo"/>
                        </a:rPr>
                        <a:t>/11</a:t>
                      </a:r>
                      <a:r>
                        <a:rPr lang="ja-JP" altLang="en-US" sz="1400" b="0" i="0" u="none" strike="noStrike" noProof="0" dirty="0">
                          <a:solidFill>
                            <a:schemeClr val="accent3"/>
                          </a:solidFill>
                          <a:latin typeface="Meiryo"/>
                          <a:ea typeface="Meiryo"/>
                        </a:rPr>
                        <a:t>（水）</a:t>
                      </a:r>
                      <a:r>
                        <a:rPr lang="en-US" altLang="ja-JP" sz="1400" b="0" i="0" u="none" strike="noStrike" noProof="0" dirty="0">
                          <a:solidFill>
                            <a:schemeClr val="accent3"/>
                          </a:solidFill>
                          <a:latin typeface="Meiryo"/>
                          <a:ea typeface="Meiryo"/>
                        </a:rPr>
                        <a:t>12</a:t>
                      </a:r>
                      <a:r>
                        <a:rPr lang="ja-JP" altLang="en-US" sz="1400" b="0" i="0" u="none" strike="noStrike" noProof="0" dirty="0">
                          <a:solidFill>
                            <a:schemeClr val="accent3"/>
                          </a:solidFill>
                          <a:latin typeface="Meiryo"/>
                          <a:ea typeface="Meiryo"/>
                        </a:rPr>
                        <a:t>時～</a:t>
                      </a:r>
                      <a:endParaRPr lang="en-US" altLang="ja-JP" sz="1400" b="0" i="0" u="none" strike="noStrike" noProof="0" dirty="0">
                        <a:solidFill>
                          <a:schemeClr val="accent3"/>
                        </a:solidFill>
                        <a:latin typeface="Meiryo"/>
                        <a:ea typeface="Meiryo"/>
                      </a:endParaRPr>
                    </a:p>
                    <a:p>
                      <a:pPr lvl="0" algn="ctr">
                        <a:lnSpc>
                          <a:spcPct val="100000"/>
                        </a:lnSpc>
                        <a:spcBef>
                          <a:spcPts val="0"/>
                        </a:spcBef>
                        <a:spcAft>
                          <a:spcPts val="0"/>
                        </a:spcAft>
                        <a:buNone/>
                      </a:pPr>
                      <a:r>
                        <a:rPr lang="en-US" altLang="ja-JP" sz="1400" b="0" i="0" u="none" strike="noStrike" noProof="0" dirty="0">
                          <a:solidFill>
                            <a:schemeClr val="accent3"/>
                          </a:solidFill>
                          <a:latin typeface="Meiryo"/>
                          <a:ea typeface="Meiryo"/>
                        </a:rPr>
                        <a:t>10</a:t>
                      </a:r>
                      <a:r>
                        <a:rPr lang="ja-JP" altLang="en-US" sz="1400" b="0" i="0" u="none" strike="noStrike" noProof="0" dirty="0">
                          <a:solidFill>
                            <a:schemeClr val="accent3"/>
                          </a:solidFill>
                          <a:latin typeface="Meiryo"/>
                          <a:ea typeface="Meiryo"/>
                        </a:rPr>
                        <a:t>/</a:t>
                      </a:r>
                      <a:r>
                        <a:rPr lang="en-US" altLang="ja-JP" sz="1400" b="0" i="0" u="none" strike="noStrike" noProof="0" dirty="0">
                          <a:solidFill>
                            <a:schemeClr val="accent3"/>
                          </a:solidFill>
                          <a:latin typeface="Meiryo"/>
                          <a:ea typeface="Meiryo"/>
                        </a:rPr>
                        <a:t>13</a:t>
                      </a:r>
                      <a:r>
                        <a:rPr lang="ja-JP" altLang="en-US" sz="1400" b="0" i="0" u="none" strike="noStrike" noProof="0" dirty="0">
                          <a:solidFill>
                            <a:schemeClr val="accent3"/>
                          </a:solidFill>
                          <a:latin typeface="Meiryo"/>
                          <a:ea typeface="Meiryo"/>
                        </a:rPr>
                        <a:t>（金）18時</a:t>
                      </a:r>
                      <a:endParaRPr kumimoji="1" lang="ja-JP" altLang="en-US" sz="1400" b="0" i="0" u="none" strike="noStrike" noProof="0" dirty="0">
                        <a:solidFill>
                          <a:schemeClr val="accent3"/>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lvl="0" algn="ctr">
                        <a:buNone/>
                      </a:pPr>
                      <a:r>
                        <a:rPr lang="ja-JP" altLang="en-US" sz="1400" dirty="0">
                          <a:solidFill>
                            <a:schemeClr val="accent3"/>
                          </a:solidFill>
                          <a:latin typeface="Meiryo"/>
                          <a:ea typeface="Meiryo"/>
                        </a:rPr>
                        <a:t>メールにて先着順</a:t>
                      </a:r>
                    </a:p>
                    <a:p>
                      <a:pPr lvl="0" algn="ctr">
                        <a:buNone/>
                      </a:pPr>
                      <a:r>
                        <a:rPr lang="ja-JP" altLang="en-US" sz="1400" dirty="0">
                          <a:solidFill>
                            <a:schemeClr val="accent3"/>
                          </a:solidFill>
                          <a:latin typeface="Meiryo"/>
                          <a:ea typeface="Meiryo"/>
                        </a:rPr>
                        <a:t>申込受領時点で終売</a:t>
                      </a:r>
                      <a:endParaRPr kumimoji="1" lang="ja-JP" altLang="en-US" sz="14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extLst>
                  <a:ext uri="{0D108BD9-81ED-4DB2-BD59-A6C34878D82A}">
                    <a16:rowId xmlns:a16="http://schemas.microsoft.com/office/drawing/2014/main" val="637401767"/>
                  </a:ext>
                </a:extLst>
              </a:tr>
              <a:tr h="1167700">
                <a:tc>
                  <a:txBody>
                    <a:bodyPr/>
                    <a:lstStyle/>
                    <a:p>
                      <a:pPr lvl="0" algn="ctr">
                        <a:buNone/>
                      </a:pPr>
                      <a:r>
                        <a:rPr lang="ja-JP" altLang="en-US" sz="1400" dirty="0">
                          <a:solidFill>
                            <a:schemeClr val="accent3"/>
                          </a:solidFill>
                          <a:latin typeface="Meiryo"/>
                          <a:ea typeface="Meiryo"/>
                        </a:rPr>
                        <a:t>シルバープラン</a:t>
                      </a:r>
                      <a:endParaRPr lang="en-US" altLang="ja-JP" sz="1400" dirty="0">
                        <a:solidFill>
                          <a:schemeClr val="accent3"/>
                        </a:solidFill>
                        <a:latin typeface="Meiryo"/>
                        <a:ea typeface="Meiryo"/>
                      </a:endParaRPr>
                    </a:p>
                    <a:p>
                      <a:pPr lvl="0" algn="ctr">
                        <a:buNone/>
                      </a:pPr>
                      <a:r>
                        <a:rPr lang="ja-JP" altLang="en-US" sz="1400" dirty="0">
                          <a:solidFill>
                            <a:schemeClr val="accent3"/>
                          </a:solidFill>
                          <a:latin typeface="Meiryo"/>
                          <a:ea typeface="Meiryo"/>
                        </a:rPr>
                        <a:t>予約開始</a:t>
                      </a:r>
                      <a:endParaRPr lang="en-US" altLang="ja-JP" sz="1400" dirty="0">
                        <a:solidFill>
                          <a:schemeClr val="accent3"/>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lvl="0" algn="ctr">
                        <a:lnSpc>
                          <a:spcPct val="100000"/>
                        </a:lnSpc>
                        <a:spcBef>
                          <a:spcPts val="0"/>
                        </a:spcBef>
                        <a:spcAft>
                          <a:spcPts val="0"/>
                        </a:spcAft>
                        <a:buNone/>
                      </a:pPr>
                      <a:r>
                        <a:rPr lang="en-US" altLang="ja-JP" sz="1400" b="0" i="0" u="none" strike="noStrike" noProof="0" dirty="0">
                          <a:solidFill>
                            <a:schemeClr val="accent3"/>
                          </a:solidFill>
                          <a:latin typeface="Meiryo"/>
                        </a:rPr>
                        <a:t>2023/10/20</a:t>
                      </a:r>
                      <a:r>
                        <a:rPr lang="ja-JP" sz="1400" b="0" i="0" u="none" strike="noStrike" noProof="0" dirty="0">
                          <a:solidFill>
                            <a:schemeClr val="accent3"/>
                          </a:solidFill>
                          <a:latin typeface="Meiryo"/>
                          <a:ea typeface="Meiryo"/>
                        </a:rPr>
                        <a:t>（</a:t>
                      </a:r>
                      <a:r>
                        <a:rPr lang="ja-JP" altLang="en-US" sz="1400" b="0" i="0" u="none" strike="noStrike" noProof="0" dirty="0">
                          <a:solidFill>
                            <a:schemeClr val="accent3"/>
                          </a:solidFill>
                          <a:latin typeface="Meiryo"/>
                          <a:ea typeface="Meiryo"/>
                        </a:rPr>
                        <a:t>金</a:t>
                      </a:r>
                      <a:r>
                        <a:rPr lang="ja-JP" sz="1400" b="0" i="0" u="none" strike="noStrike" noProof="0" dirty="0">
                          <a:solidFill>
                            <a:schemeClr val="accent3"/>
                          </a:solidFill>
                          <a:latin typeface="Meiryo"/>
                          <a:ea typeface="Meiryo"/>
                        </a:rPr>
                        <a:t>）</a:t>
                      </a:r>
                      <a:r>
                        <a:rPr lang="en-US" altLang="ja-JP" sz="1400" b="0" i="0" u="none" strike="noStrike" noProof="0" dirty="0">
                          <a:solidFill>
                            <a:schemeClr val="accent3"/>
                          </a:solidFill>
                          <a:latin typeface="Meiryo"/>
                          <a:ea typeface="Meiryo"/>
                        </a:rPr>
                        <a:t>12</a:t>
                      </a:r>
                      <a:r>
                        <a:rPr lang="ja-JP" altLang="en-US" sz="1400" b="0" i="0" u="none" strike="noStrike" noProof="0" dirty="0">
                          <a:solidFill>
                            <a:schemeClr val="accent3"/>
                          </a:solidFill>
                          <a:latin typeface="Meiryo"/>
                          <a:ea typeface="Meiryo"/>
                        </a:rPr>
                        <a:t>時～</a:t>
                      </a:r>
                      <a:endParaRPr kumimoji="1" lang="ja-JP" sz="1400" b="0" i="0" u="none" strike="noStrike" noProof="0" dirty="0">
                        <a:solidFill>
                          <a:schemeClr val="accent3"/>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400" dirty="0">
                          <a:solidFill>
                            <a:schemeClr val="accent3"/>
                          </a:solidFill>
                          <a:latin typeface="Meiryo"/>
                          <a:ea typeface="Meiryo"/>
                        </a:rPr>
                        <a:t>ゴールドプランの申込がなかった場合販売</a:t>
                      </a:r>
                      <a:endParaRPr lang="en-US" altLang="ja-JP" sz="1400" dirty="0">
                        <a:solidFill>
                          <a:schemeClr val="accent3"/>
                        </a:solidFill>
                        <a:latin typeface="Meiryo"/>
                        <a:ea typeface="Meiryo"/>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extLst>
                  <a:ext uri="{0D108BD9-81ED-4DB2-BD59-A6C34878D82A}">
                    <a16:rowId xmlns:a16="http://schemas.microsoft.com/office/drawing/2014/main" val="2335355451"/>
                  </a:ext>
                </a:extLst>
              </a:tr>
            </a:tbl>
          </a:graphicData>
        </a:graphic>
      </p:graphicFrame>
    </p:spTree>
    <p:extLst>
      <p:ext uri="{BB962C8B-B14F-4D97-AF65-F5344CB8AC3E}">
        <p14:creationId xmlns:p14="http://schemas.microsoft.com/office/powerpoint/2010/main" val="31064579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r>
              <a:rPr kumimoji="1" lang="en-US" altLang="ja-JP" dirty="0"/>
              <a:t>06</a:t>
            </a:r>
            <a:endParaRPr kumimoji="1" lang="ja-JP" altLang="en-US" dirty="0"/>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広告商品スペック</a:t>
            </a:r>
          </a:p>
        </p:txBody>
      </p:sp>
      <p:pic>
        <p:nvPicPr>
          <p:cNvPr id="9" name="図プレースホルダー 8" descr="アイコン&#10;&#10;自動的に生成された説明">
            <a:extLst>
              <a:ext uri="{FF2B5EF4-FFF2-40B4-BE49-F238E27FC236}">
                <a16:creationId xmlns:a16="http://schemas.microsoft.com/office/drawing/2014/main" id="{72B93286-6787-DA5E-68E5-83CFF5080FF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408277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グループ化 8">
            <a:extLst>
              <a:ext uri="{FF2B5EF4-FFF2-40B4-BE49-F238E27FC236}">
                <a16:creationId xmlns:a16="http://schemas.microsoft.com/office/drawing/2014/main" id="{018BB4F1-BEB4-54AF-0255-2542B24CAE86}"/>
              </a:ext>
            </a:extLst>
          </p:cNvPr>
          <p:cNvGrpSpPr/>
          <p:nvPr/>
        </p:nvGrpSpPr>
        <p:grpSpPr>
          <a:xfrm>
            <a:off x="838098" y="2001929"/>
            <a:ext cx="2816667" cy="3961833"/>
            <a:chOff x="513033" y="446487"/>
            <a:chExt cx="2115990" cy="2790925"/>
          </a:xfrm>
        </p:grpSpPr>
        <p:pic>
          <p:nvPicPr>
            <p:cNvPr id="15" name="図 14">
              <a:extLst>
                <a:ext uri="{FF2B5EF4-FFF2-40B4-BE49-F238E27FC236}">
                  <a16:creationId xmlns:a16="http://schemas.microsoft.com/office/drawing/2014/main" id="{AF6D0541-DC45-15F5-04BC-AACB50CCA48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17" name="図 16">
              <a:extLst>
                <a:ext uri="{FF2B5EF4-FFF2-40B4-BE49-F238E27FC236}">
                  <a16:creationId xmlns:a16="http://schemas.microsoft.com/office/drawing/2014/main" id="{6BAA6AF0-25D9-7861-B214-2AAF2B5954A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3" name="テキスト プレースホルダー 2">
            <a:extLst>
              <a:ext uri="{FF2B5EF4-FFF2-40B4-BE49-F238E27FC236}">
                <a16:creationId xmlns:a16="http://schemas.microsoft.com/office/drawing/2014/main" id="{63CAFA2F-04EC-7291-CC78-DE5F74C34C74}"/>
              </a:ext>
            </a:extLst>
          </p:cNvPr>
          <p:cNvSpPr>
            <a:spLocks noGrp="1"/>
          </p:cNvSpPr>
          <p:nvPr>
            <p:ph type="body" sz="quarter" idx="12"/>
          </p:nvPr>
        </p:nvSpPr>
        <p:spPr/>
        <p:txBody>
          <a:bodyPr/>
          <a:lstStyle/>
          <a:p>
            <a:pPr algn="ctr"/>
            <a:r>
              <a:rPr lang="ja-JP" altLang="en-US" dirty="0"/>
              <a:t>商品スペック</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 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1" lang="ja-JP" altLang="en-US" sz="1200" b="0" i="0" u="none" strike="noStrike" kern="1200" cap="none" spc="0" normalizeH="0" baseline="0" noProof="0" dirty="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2" name="図 1">
            <a:extLst>
              <a:ext uri="{FF2B5EF4-FFF2-40B4-BE49-F238E27FC236}">
                <a16:creationId xmlns:a16="http://schemas.microsoft.com/office/drawing/2014/main" id="{84659D4D-CA3D-50A8-7C62-0BD1AE4C9F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09578" y="2063646"/>
            <a:ext cx="3533858" cy="3031336"/>
          </a:xfrm>
          <a:prstGeom prst="rect">
            <a:avLst/>
          </a:prstGeom>
        </p:spPr>
      </p:pic>
      <p:sp>
        <p:nvSpPr>
          <p:cNvPr id="7" name="角丸四角形 27">
            <a:extLst>
              <a:ext uri="{FF2B5EF4-FFF2-40B4-BE49-F238E27FC236}">
                <a16:creationId xmlns:a16="http://schemas.microsoft.com/office/drawing/2014/main" id="{C608EA66-37CE-17C3-1F9E-6C87966960E6}"/>
              </a:ext>
            </a:extLst>
          </p:cNvPr>
          <p:cNvSpPr/>
          <p:nvPr/>
        </p:nvSpPr>
        <p:spPr>
          <a:xfrm>
            <a:off x="8779098" y="1294796"/>
            <a:ext cx="2394818" cy="68012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791B1C09-19D7-39A1-CEE5-EECA38735B72}"/>
              </a:ext>
            </a:extLst>
          </p:cNvPr>
          <p:cNvSpPr/>
          <p:nvPr/>
        </p:nvSpPr>
        <p:spPr>
          <a:xfrm>
            <a:off x="1069900" y="2153648"/>
            <a:ext cx="2372884" cy="289262"/>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9" name="図 18">
            <a:extLst>
              <a:ext uri="{FF2B5EF4-FFF2-40B4-BE49-F238E27FC236}">
                <a16:creationId xmlns:a16="http://schemas.microsoft.com/office/drawing/2014/main" id="{7A967E2A-3763-21A1-EEA8-223C39F2EBD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7348"/>
          <a:stretch/>
        </p:blipFill>
        <p:spPr>
          <a:xfrm>
            <a:off x="1020104" y="2263496"/>
            <a:ext cx="2458929" cy="3561751"/>
          </a:xfrm>
          <a:prstGeom prst="rect">
            <a:avLst/>
          </a:prstGeom>
        </p:spPr>
      </p:pic>
      <p:sp>
        <p:nvSpPr>
          <p:cNvPr id="20" name="角丸四角形 37">
            <a:extLst>
              <a:ext uri="{FF2B5EF4-FFF2-40B4-BE49-F238E27FC236}">
                <a16:creationId xmlns:a16="http://schemas.microsoft.com/office/drawing/2014/main" id="{7EDF5445-2108-37A5-5202-DA3815E6B7C9}"/>
              </a:ext>
            </a:extLst>
          </p:cNvPr>
          <p:cNvSpPr/>
          <p:nvPr/>
        </p:nvSpPr>
        <p:spPr>
          <a:xfrm>
            <a:off x="1099777" y="1294796"/>
            <a:ext cx="2313127"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21" name="角丸四角形 6">
            <a:extLst>
              <a:ext uri="{FF2B5EF4-FFF2-40B4-BE49-F238E27FC236}">
                <a16:creationId xmlns:a16="http://schemas.microsoft.com/office/drawing/2014/main" id="{27C220D5-B74B-DFC6-57F4-A0BB409B08C0}"/>
              </a:ext>
            </a:extLst>
          </p:cNvPr>
          <p:cNvSpPr/>
          <p:nvPr/>
        </p:nvSpPr>
        <p:spPr>
          <a:xfrm>
            <a:off x="4820773" y="1282016"/>
            <a:ext cx="2352514" cy="692903"/>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zh-CN"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8B22237B-8E9B-1B9D-61FC-9F2500CFF3E6}"/>
              </a:ext>
            </a:extLst>
          </p:cNvPr>
          <p:cNvPicPr>
            <a:picLocks noChangeAspect="1"/>
          </p:cNvPicPr>
          <p:nvPr/>
        </p:nvPicPr>
        <p:blipFill>
          <a:blip r:embed="rId7"/>
          <a:stretch>
            <a:fillRect/>
          </a:stretch>
        </p:blipFill>
        <p:spPr>
          <a:xfrm>
            <a:off x="4295838" y="2063646"/>
            <a:ext cx="3303146" cy="3110012"/>
          </a:xfrm>
          <a:prstGeom prst="rect">
            <a:avLst/>
          </a:prstGeom>
        </p:spPr>
      </p:pic>
      <p:sp>
        <p:nvSpPr>
          <p:cNvPr id="23" name="テキスト プレースホルダー 35">
            <a:extLst>
              <a:ext uri="{FF2B5EF4-FFF2-40B4-BE49-F238E27FC236}">
                <a16:creationId xmlns:a16="http://schemas.microsoft.com/office/drawing/2014/main" id="{6D579CDB-EB76-D18D-9D3E-9657F87F946A}"/>
              </a:ext>
            </a:extLst>
          </p:cNvPr>
          <p:cNvSpPr txBox="1">
            <a:spLocks/>
          </p:cNvSpPr>
          <p:nvPr/>
        </p:nvSpPr>
        <p:spPr>
          <a:xfrm>
            <a:off x="3828672" y="194455"/>
            <a:ext cx="5325181" cy="335028"/>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zh-TW" altLang="en-US" sz="2000" b="1" dirty="0">
                <a:solidFill>
                  <a:schemeClr val="accent3"/>
                </a:solidFill>
                <a:latin typeface="Meiryo" panose="020B0604030504040204" pitchFamily="34" charset="-128"/>
                <a:ea typeface="Meiryo" panose="020B0604030504040204" pitchFamily="34" charset="-128"/>
              </a:rPr>
              <a:t>東京箱根間往復大学駅伝競走</a:t>
            </a:r>
            <a:r>
              <a:rPr lang="en-US" altLang="zh-TW" sz="2000" b="1" dirty="0">
                <a:solidFill>
                  <a:schemeClr val="accent3"/>
                </a:solidFill>
                <a:latin typeface="Meiryo" panose="020B0604030504040204" pitchFamily="34" charset="-128"/>
                <a:ea typeface="Meiryo" panose="020B0604030504040204" pitchFamily="34" charset="-128"/>
              </a:rPr>
              <a:t>2024</a:t>
            </a:r>
            <a:r>
              <a:rPr lang="ja-JP" altLang="en-US" sz="2000" b="1" dirty="0">
                <a:solidFill>
                  <a:schemeClr val="accent3"/>
                </a:solidFill>
                <a:latin typeface="Meiryo" panose="020B0604030504040204" pitchFamily="34" charset="-128"/>
                <a:ea typeface="Meiryo" panose="020B0604030504040204" pitchFamily="34" charset="-128"/>
              </a:rPr>
              <a:t>報道特集</a:t>
            </a:r>
          </a:p>
        </p:txBody>
      </p:sp>
      <p:sp>
        <p:nvSpPr>
          <p:cNvPr id="24" name="角丸四角形 47">
            <a:extLst>
              <a:ext uri="{FF2B5EF4-FFF2-40B4-BE49-F238E27FC236}">
                <a16:creationId xmlns:a16="http://schemas.microsoft.com/office/drawing/2014/main" id="{F38B7F88-CF98-D163-59CC-2FF08FB7131F}"/>
              </a:ext>
            </a:extLst>
          </p:cNvPr>
          <p:cNvSpPr/>
          <p:nvPr/>
        </p:nvSpPr>
        <p:spPr>
          <a:xfrm>
            <a:off x="930190" y="851090"/>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25" name="角丸四角形 47">
            <a:extLst>
              <a:ext uri="{FF2B5EF4-FFF2-40B4-BE49-F238E27FC236}">
                <a16:creationId xmlns:a16="http://schemas.microsoft.com/office/drawing/2014/main" id="{F7F5C619-9273-8C6D-DD1B-8F662E53EB26}"/>
              </a:ext>
            </a:extLst>
          </p:cNvPr>
          <p:cNvSpPr/>
          <p:nvPr/>
        </p:nvSpPr>
        <p:spPr>
          <a:xfrm>
            <a:off x="4245736" y="857426"/>
            <a:ext cx="7497700"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56193" y="6298387"/>
            <a:ext cx="3116301"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報道特集はヘッダーが表示されます。</a:t>
            </a:r>
            <a:endPar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27" name="円/楕円 49">
            <a:extLst>
              <a:ext uri="{FF2B5EF4-FFF2-40B4-BE49-F238E27FC236}">
                <a16:creationId xmlns:a16="http://schemas.microsoft.com/office/drawing/2014/main" id="{82106F57-C284-BE2B-0BE6-41BEB3A88EF6}"/>
              </a:ext>
            </a:extLst>
          </p:cNvPr>
          <p:cNvSpPr>
            <a:spLocks noChangeAspect="1"/>
          </p:cNvSpPr>
          <p:nvPr/>
        </p:nvSpPr>
        <p:spPr>
          <a:xfrm>
            <a:off x="847777" y="1390354"/>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8" name="円/楕円 46">
            <a:extLst>
              <a:ext uri="{FF2B5EF4-FFF2-40B4-BE49-F238E27FC236}">
                <a16:creationId xmlns:a16="http://schemas.microsoft.com/office/drawing/2014/main" id="{5892CBD9-9795-CD15-D8E1-4303164DDA12}"/>
              </a:ext>
            </a:extLst>
          </p:cNvPr>
          <p:cNvSpPr>
            <a:spLocks noChangeAspect="1"/>
          </p:cNvSpPr>
          <p:nvPr/>
        </p:nvSpPr>
        <p:spPr>
          <a:xfrm>
            <a:off x="4568773" y="1377263"/>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9" name="円/楕円 66">
            <a:extLst>
              <a:ext uri="{FF2B5EF4-FFF2-40B4-BE49-F238E27FC236}">
                <a16:creationId xmlns:a16="http://schemas.microsoft.com/office/drawing/2014/main" id="{B822DBF7-CBA6-75AA-6F4B-6924BDF13534}"/>
              </a:ext>
            </a:extLst>
          </p:cNvPr>
          <p:cNvSpPr>
            <a:spLocks noChangeAspect="1"/>
          </p:cNvSpPr>
          <p:nvPr/>
        </p:nvSpPr>
        <p:spPr>
          <a:xfrm>
            <a:off x="8581156" y="142050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5" name="図プレースホルダー 18" descr="アイコン&#10;&#10;自動的に生成された説明">
            <a:extLst>
              <a:ext uri="{FF2B5EF4-FFF2-40B4-BE49-F238E27FC236}">
                <a16:creationId xmlns:a16="http://schemas.microsoft.com/office/drawing/2014/main" id="{9FE1E504-4CE8-CA09-CC43-02FD5D54494C}"/>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36" name="角丸四角形 4">
            <a:extLst>
              <a:ext uri="{FF2B5EF4-FFF2-40B4-BE49-F238E27FC236}">
                <a16:creationId xmlns:a16="http://schemas.microsoft.com/office/drawing/2014/main" id="{DDA4297B-9284-91D4-35B0-EAD31B2EE274}"/>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D9E10D41-3672-4BA6-4FCB-4FD7CDD09AC4}"/>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312634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774485" y="228566"/>
            <a:ext cx="5325181" cy="335028"/>
          </a:xfrm>
        </p:spPr>
        <p:txBody>
          <a:bodyPr/>
          <a:lstStyle/>
          <a:p>
            <a:r>
              <a:rPr lang="zh-TW" altLang="en-US" sz="2000" b="1" dirty="0">
                <a:solidFill>
                  <a:schemeClr val="accent3"/>
                </a:solidFill>
                <a:latin typeface="Meiryo" panose="020B0604030504040204" pitchFamily="34" charset="-128"/>
                <a:ea typeface="Meiryo" panose="020B0604030504040204" pitchFamily="34" charset="-128"/>
              </a:rPr>
              <a:t>東京箱根間往復大学駅伝競走</a:t>
            </a:r>
            <a:r>
              <a:rPr lang="en-US" altLang="zh-TW" sz="2000" b="1" dirty="0">
                <a:solidFill>
                  <a:schemeClr val="accent3"/>
                </a:solidFill>
                <a:latin typeface="Meiryo" panose="020B0604030504040204" pitchFamily="34" charset="-128"/>
                <a:ea typeface="Meiryo" panose="020B0604030504040204" pitchFamily="34" charset="-128"/>
              </a:rPr>
              <a:t>2024</a:t>
            </a:r>
            <a:r>
              <a:rPr lang="ja-JP" altLang="en-US" sz="2000" b="1" dirty="0">
                <a:solidFill>
                  <a:schemeClr val="accent3"/>
                </a:solidFill>
                <a:latin typeface="Meiryo" panose="020B0604030504040204" pitchFamily="34" charset="-128"/>
                <a:ea typeface="Meiryo" panose="020B0604030504040204" pitchFamily="34" charset="-128"/>
              </a:rPr>
              <a:t>報道特集</a:t>
            </a:r>
          </a:p>
        </p:txBody>
      </p:sp>
      <p:pic>
        <p:nvPicPr>
          <p:cNvPr id="15" name="図プレースホルダー 14" descr="アイコン&#10;&#10;自動的に生成された説明">
            <a:extLst>
              <a:ext uri="{FF2B5EF4-FFF2-40B4-BE49-F238E27FC236}">
                <a16:creationId xmlns:a16="http://schemas.microsoft.com/office/drawing/2014/main" id="{16EB12F5-A454-8DC9-173A-F6DE4F1C624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149" b="1149"/>
          <a:stretch>
            <a:fillRect/>
          </a:stretch>
        </p:blipFill>
        <p:spPr/>
      </p:pic>
      <p:sp>
        <p:nvSpPr>
          <p:cNvPr id="7" name="正方形/長方形 6">
            <a:extLst>
              <a:ext uri="{FF2B5EF4-FFF2-40B4-BE49-F238E27FC236}">
                <a16:creationId xmlns:a16="http://schemas.microsoft.com/office/drawing/2014/main" id="{7E676B5F-9E0E-560E-C0B2-B19927752F4C}"/>
              </a:ext>
            </a:extLst>
          </p:cNvPr>
          <p:cNvSpPr/>
          <p:nvPr/>
        </p:nvSpPr>
        <p:spPr>
          <a:xfrm>
            <a:off x="479425" y="6609213"/>
            <a:ext cx="3496150" cy="135422"/>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9" name="表 8">
            <a:extLst>
              <a:ext uri="{FF2B5EF4-FFF2-40B4-BE49-F238E27FC236}">
                <a16:creationId xmlns:a16="http://schemas.microsoft.com/office/drawing/2014/main" id="{85DE96A2-10E0-D173-82E8-E023CBE44A64}"/>
              </a:ext>
            </a:extLst>
          </p:cNvPr>
          <p:cNvGraphicFramePr>
            <a:graphicFrameLocks noGrp="1"/>
          </p:cNvGraphicFramePr>
          <p:nvPr>
            <p:extLst>
              <p:ext uri="{D42A27DB-BD31-4B8C-83A1-F6EECF244321}">
                <p14:modId xmlns:p14="http://schemas.microsoft.com/office/powerpoint/2010/main" val="3759648077"/>
              </p:ext>
            </p:extLst>
          </p:nvPr>
        </p:nvGraphicFramePr>
        <p:xfrm>
          <a:off x="479424" y="930930"/>
          <a:ext cx="9436736" cy="5556360"/>
        </p:xfrm>
        <a:graphic>
          <a:graphicData uri="http://schemas.openxmlformats.org/drawingml/2006/table">
            <a:tbl>
              <a:tblPr/>
              <a:tblGrid>
                <a:gridCol w="2961429">
                  <a:extLst>
                    <a:ext uri="{9D8B030D-6E8A-4147-A177-3AD203B41FA5}">
                      <a16:colId xmlns:a16="http://schemas.microsoft.com/office/drawing/2014/main" val="1880479245"/>
                    </a:ext>
                  </a:extLst>
                </a:gridCol>
                <a:gridCol w="3190240">
                  <a:extLst>
                    <a:ext uri="{9D8B030D-6E8A-4147-A177-3AD203B41FA5}">
                      <a16:colId xmlns:a16="http://schemas.microsoft.com/office/drawing/2014/main" val="1755413834"/>
                    </a:ext>
                  </a:extLst>
                </a:gridCol>
                <a:gridCol w="3285067">
                  <a:extLst>
                    <a:ext uri="{9D8B030D-6E8A-4147-A177-3AD203B41FA5}">
                      <a16:colId xmlns:a16="http://schemas.microsoft.com/office/drawing/2014/main" val="4196162194"/>
                    </a:ext>
                  </a:extLst>
                </a:gridCol>
              </a:tblGrid>
              <a:tr h="626093">
                <a:tc>
                  <a:txBody>
                    <a:bodyPr/>
                    <a:lstStyle/>
                    <a:p>
                      <a:pPr algn="ctr" rtl="0" fontAlgn="ctr"/>
                      <a:r>
                        <a:rPr lang="ja-JP" altLang="en-US" sz="900" b="1" i="0" u="none" strike="noStrike" dirty="0">
                          <a:solidFill>
                            <a:srgbClr val="545454"/>
                          </a:solidFill>
                          <a:effectLst/>
                          <a:latin typeface="メイリオ" panose="020B0604030504040204" pitchFamily="50" charset="-128"/>
                          <a:ea typeface="メイリオ" panose="020B0604030504040204" pitchFamily="50" charset="-128"/>
                        </a:rPr>
                        <a:t>商品名</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rtl="0" fontAlgn="ctr"/>
                      <a:r>
                        <a:rPr lang="ja-JP" altLang="en-US" sz="800" b="1" i="0" u="none" strike="noStrike" dirty="0">
                          <a:solidFill>
                            <a:srgbClr val="FFFFFF"/>
                          </a:solidFill>
                          <a:effectLst/>
                          <a:latin typeface="メイリオ" panose="020B0604030504040204" pitchFamily="50" charset="-128"/>
                          <a:ea typeface="+mn-ea"/>
                        </a:rPr>
                        <a:t>スポーツナビ　東京箱根間往復大学駅伝競走</a:t>
                      </a:r>
                      <a:r>
                        <a:rPr lang="en-US" altLang="ja-JP" sz="800" b="1" i="0" u="none" strike="noStrike" dirty="0">
                          <a:solidFill>
                            <a:srgbClr val="FFFFFF"/>
                          </a:solidFill>
                          <a:effectLst/>
                          <a:latin typeface="メイリオ" panose="020B0604030504040204" pitchFamily="50" charset="-128"/>
                          <a:ea typeface="+mn-ea"/>
                        </a:rPr>
                        <a:t>2024</a:t>
                      </a:r>
                      <a:r>
                        <a:rPr lang="ja-JP" altLang="en-US" sz="800" b="1" i="0" u="none" strike="noStrike" dirty="0">
                          <a:solidFill>
                            <a:srgbClr val="FFFFFF"/>
                          </a:solidFill>
                          <a:effectLst/>
                          <a:latin typeface="メイリオ" panose="020B0604030504040204" pitchFamily="50" charset="-128"/>
                          <a:ea typeface="+mn-ea"/>
                        </a:rPr>
                        <a:t>報道特集　トップパネル＆パノラマ＆プライムディスプレイ　</a:t>
                      </a:r>
                      <a:r>
                        <a:rPr lang="en-US" altLang="ja-JP" sz="800" b="1" i="0" u="none" strike="noStrike" dirty="0">
                          <a:solidFill>
                            <a:srgbClr val="FFFFFF"/>
                          </a:solidFill>
                          <a:effectLst/>
                          <a:latin typeface="メイリオ" panose="020B0604030504040204" pitchFamily="50" charset="-128"/>
                          <a:ea typeface="+mn-ea"/>
                        </a:rPr>
                        <a:t>MD【</a:t>
                      </a:r>
                      <a:r>
                        <a:rPr lang="ja-JP" altLang="en-US" sz="800" b="1" i="0" u="none" strike="noStrike" dirty="0">
                          <a:solidFill>
                            <a:srgbClr val="FFFFFF"/>
                          </a:solidFill>
                          <a:effectLst/>
                          <a:latin typeface="メイリオ" panose="020B0604030504040204" pitchFamily="50" charset="-128"/>
                          <a:ea typeface="+mn-ea"/>
                        </a:rPr>
                        <a:t>ゴールド</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rtl="0" fontAlgn="ctr"/>
                      <a:r>
                        <a:rPr lang="ja-JP" altLang="en-US" sz="800" b="1" i="0" u="none" strike="noStrike" dirty="0">
                          <a:solidFill>
                            <a:srgbClr val="FFFFFF"/>
                          </a:solidFill>
                          <a:effectLst/>
                          <a:latin typeface="メイリオ" panose="020B0604030504040204" pitchFamily="50" charset="-128"/>
                          <a:ea typeface="+mn-ea"/>
                        </a:rPr>
                        <a:t>スポーツナビ　東京箱根間往復大学駅伝競走</a:t>
                      </a:r>
                      <a:r>
                        <a:rPr lang="en-US" altLang="ja-JP" sz="800" b="1" i="0" u="none" strike="noStrike" dirty="0">
                          <a:solidFill>
                            <a:srgbClr val="FFFFFF"/>
                          </a:solidFill>
                          <a:effectLst/>
                          <a:latin typeface="メイリオ" panose="020B0604030504040204" pitchFamily="50" charset="-128"/>
                          <a:ea typeface="+mn-ea"/>
                        </a:rPr>
                        <a:t>2024</a:t>
                      </a:r>
                      <a:r>
                        <a:rPr lang="ja-JP" altLang="en-US" sz="800" b="1" i="0" u="none" strike="noStrike" dirty="0">
                          <a:solidFill>
                            <a:srgbClr val="FFFFFF"/>
                          </a:solidFill>
                          <a:effectLst/>
                          <a:latin typeface="メイリオ" panose="020B0604030504040204" pitchFamily="50" charset="-128"/>
                          <a:ea typeface="+mn-ea"/>
                        </a:rPr>
                        <a:t>報道特集　トップパネル＆パノラマ＆プライムディスプレイ　</a:t>
                      </a:r>
                      <a:r>
                        <a:rPr lang="en-US" altLang="ja-JP" sz="800" b="1" i="0" u="none" strike="noStrike" dirty="0">
                          <a:solidFill>
                            <a:srgbClr val="FFFFFF"/>
                          </a:solidFill>
                          <a:effectLst/>
                          <a:latin typeface="メイリオ" panose="020B0604030504040204" pitchFamily="50" charset="-128"/>
                          <a:ea typeface="+mn-ea"/>
                        </a:rPr>
                        <a:t>MD【</a:t>
                      </a:r>
                      <a:r>
                        <a:rPr lang="ja-JP" altLang="en-US" sz="800" b="1" i="0" u="none" strike="noStrike" dirty="0">
                          <a:solidFill>
                            <a:srgbClr val="FFFFFF"/>
                          </a:solidFill>
                          <a:effectLst/>
                          <a:latin typeface="メイリオ" panose="020B0604030504040204" pitchFamily="50" charset="-128"/>
                          <a:ea typeface="+mn-ea"/>
                        </a:rPr>
                        <a:t>シルバー</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mn-ea"/>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631087508"/>
                  </a:ext>
                </a:extLst>
              </a:tr>
              <a:tr h="319185">
                <a:tc>
                  <a:txBody>
                    <a:bodyPr/>
                    <a:lstStyle/>
                    <a:p>
                      <a:pPr algn="ctr" rtl="0" fontAlgn="ctr"/>
                      <a:r>
                        <a:rPr lang="ja-JP" altLang="en-US" sz="900" b="0" i="0" u="none" strike="noStrike" dirty="0">
                          <a:solidFill>
                            <a:srgbClr val="FFFFFF"/>
                          </a:solidFill>
                          <a:effectLst/>
                          <a:latin typeface="メイリオ"/>
                          <a:ea typeface="メイリオ"/>
                        </a:rPr>
                        <a:t>リリース種別</a:t>
                      </a:r>
                      <a:r>
                        <a:rPr lang="en-US" altLang="ja-JP" sz="900" b="0" i="0" u="none" strike="noStrike" dirty="0">
                          <a:solidFill>
                            <a:srgbClr val="FFFFFF"/>
                          </a:solidFill>
                          <a:effectLst/>
                          <a:latin typeface="メイリオ"/>
                          <a:ea typeface="メイリオ"/>
                        </a:rPr>
                        <a:t>/</a:t>
                      </a:r>
                      <a:r>
                        <a:rPr lang="ja-JP" altLang="en-US" sz="900" b="0" i="0" u="none" strike="noStrike" dirty="0">
                          <a:solidFill>
                            <a:srgbClr val="FFFFFF"/>
                          </a:solidFill>
                          <a:effectLst/>
                          <a:latin typeface="メイリオ"/>
                          <a:ea typeface="メイリオ"/>
                        </a:rPr>
                        <a:t>商品</a:t>
                      </a:r>
                      <a:r>
                        <a:rPr lang="en-US" altLang="ja-JP" sz="900" b="0" i="0" u="none" strike="noStrike" dirty="0">
                          <a:solidFill>
                            <a:srgbClr val="FFFFFF"/>
                          </a:solidFill>
                          <a:effectLst/>
                          <a:latin typeface="メイリオ"/>
                          <a:ea typeface="メイリオ"/>
                        </a:rPr>
                        <a:t>ID</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新規</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rtl="0" fontAlgn="ctr"/>
                      <a:r>
                        <a:rPr kumimoji="1" lang="ja-JP" altLang="en-US" sz="800" b="0" i="0" u="none" strike="noStrike" kern="1200" cap="none" spc="0" normalizeH="0" baseline="0" noProof="0">
                          <a:ln>
                            <a:noFill/>
                          </a:ln>
                          <a:solidFill>
                            <a:schemeClr val="accent3"/>
                          </a:solidFill>
                          <a:effectLst/>
                          <a:uLnTx/>
                          <a:uFillTx/>
                          <a:latin typeface="メイリオ" panose="020B0604030504040204" pitchFamily="50" charset="-128"/>
                          <a:ea typeface="メイリオ" panose="020B0604030504040204" pitchFamily="50" charset="-128"/>
                          <a:cs typeface="+mn-cs"/>
                        </a:rPr>
                        <a:t>新規</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0662118"/>
                  </a:ext>
                </a:extLst>
              </a:tr>
              <a:tr h="476489">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予約開始日</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2023</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年</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10</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月</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20</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日</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金</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 </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正午</a:t>
                      </a:r>
                      <a:endPar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a:r>
                        <a:rPr kumimoji="1" lang="en-US" altLang="ja-JP" sz="800" dirty="0">
                          <a:solidFill>
                            <a:schemeClr val="accent3"/>
                          </a:solidFill>
                          <a:latin typeface="メイリオ" panose="020B0604030504040204" pitchFamily="50" charset="-128"/>
                          <a:ea typeface="メイリオ" panose="020B0604030504040204" pitchFamily="50" charset="-128"/>
                        </a:rPr>
                        <a:t>2023</a:t>
                      </a:r>
                      <a:r>
                        <a:rPr kumimoji="1" lang="ja-JP" altLang="en-US" sz="800" dirty="0">
                          <a:solidFill>
                            <a:schemeClr val="accent3"/>
                          </a:solidFill>
                          <a:latin typeface="メイリオ" panose="020B0604030504040204" pitchFamily="50" charset="-128"/>
                          <a:ea typeface="メイリオ" panose="020B0604030504040204" pitchFamily="50" charset="-128"/>
                        </a:rPr>
                        <a:t>年</a:t>
                      </a:r>
                      <a:r>
                        <a:rPr kumimoji="1" lang="en-US" altLang="ja-JP" sz="800" dirty="0">
                          <a:solidFill>
                            <a:schemeClr val="accent3"/>
                          </a:solidFill>
                          <a:latin typeface="メイリオ" panose="020B0604030504040204" pitchFamily="50" charset="-128"/>
                          <a:ea typeface="メイリオ" panose="020B0604030504040204" pitchFamily="50" charset="-128"/>
                        </a:rPr>
                        <a:t>10</a:t>
                      </a:r>
                      <a:r>
                        <a:rPr kumimoji="1" lang="ja-JP" altLang="en-US" sz="800" dirty="0">
                          <a:solidFill>
                            <a:schemeClr val="accent3"/>
                          </a:solidFill>
                          <a:latin typeface="メイリオ" panose="020B0604030504040204" pitchFamily="50" charset="-128"/>
                          <a:ea typeface="メイリオ" panose="020B0604030504040204" pitchFamily="50" charset="-128"/>
                        </a:rPr>
                        <a:t>月</a:t>
                      </a:r>
                      <a:r>
                        <a:rPr kumimoji="1" lang="en-US" altLang="ja-JP" sz="800" dirty="0">
                          <a:solidFill>
                            <a:schemeClr val="accent3"/>
                          </a:solidFill>
                          <a:latin typeface="メイリオ" panose="020B0604030504040204" pitchFamily="50" charset="-128"/>
                          <a:ea typeface="メイリオ" panose="020B0604030504040204" pitchFamily="50" charset="-128"/>
                        </a:rPr>
                        <a:t>20</a:t>
                      </a:r>
                      <a:r>
                        <a:rPr kumimoji="1" lang="ja-JP" altLang="en-US" sz="800" dirty="0">
                          <a:solidFill>
                            <a:schemeClr val="accent3"/>
                          </a:solidFill>
                          <a:latin typeface="メイリオ" panose="020B0604030504040204" pitchFamily="50" charset="-128"/>
                          <a:ea typeface="メイリオ" panose="020B0604030504040204" pitchFamily="50" charset="-128"/>
                        </a:rPr>
                        <a:t>日（金</a:t>
                      </a:r>
                      <a:r>
                        <a:rPr kumimoji="1" lang="en-US" altLang="ja-JP" sz="800" dirty="0">
                          <a:solidFill>
                            <a:schemeClr val="accent3"/>
                          </a:solidFill>
                          <a:latin typeface="メイリオ" panose="020B0604030504040204" pitchFamily="50" charset="-128"/>
                          <a:ea typeface="メイリオ" panose="020B0604030504040204" pitchFamily="50" charset="-128"/>
                        </a:rPr>
                        <a:t>) </a:t>
                      </a:r>
                      <a:r>
                        <a:rPr kumimoji="1" lang="ja-JP" altLang="en-US" sz="800" dirty="0">
                          <a:solidFill>
                            <a:schemeClr val="accent3"/>
                          </a:solidFill>
                          <a:latin typeface="メイリオ" panose="020B0604030504040204" pitchFamily="50" charset="-128"/>
                          <a:ea typeface="メイリオ" panose="020B0604030504040204" pitchFamily="50" charset="-128"/>
                        </a:rPr>
                        <a:t>正午</a:t>
                      </a:r>
                    </a:p>
                    <a:p>
                      <a:pPr algn="ctr"/>
                      <a:r>
                        <a:rPr kumimoji="1" lang="en-US" altLang="ja-JP" sz="800" dirty="0">
                          <a:solidFill>
                            <a:schemeClr val="accent3"/>
                          </a:solidFill>
                          <a:latin typeface="メイリオ" panose="020B0604030504040204" pitchFamily="50" charset="-128"/>
                          <a:ea typeface="メイリオ" panose="020B0604030504040204" pitchFamily="50" charset="-128"/>
                        </a:rPr>
                        <a:t>※</a:t>
                      </a:r>
                      <a:r>
                        <a:rPr kumimoji="1" lang="ja-JP" altLang="en-US" sz="800" dirty="0">
                          <a:solidFill>
                            <a:schemeClr val="accent3"/>
                          </a:solidFill>
                          <a:latin typeface="メイリオ" panose="020B0604030504040204" pitchFamily="50" charset="-128"/>
                          <a:ea typeface="メイリオ" panose="020B0604030504040204" pitchFamily="50" charset="-128"/>
                        </a:rPr>
                        <a:t>ゴールドプランの申込がなかった場合に販売</a:t>
                      </a:r>
                      <a:endParaRPr kumimoji="1" lang="en-US" altLang="ja-JP" sz="800" dirty="0">
                        <a:solidFill>
                          <a:schemeClr val="accent3"/>
                        </a:solidFill>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586105126"/>
                  </a:ext>
                </a:extLst>
              </a:tr>
              <a:tr h="319185">
                <a:tc>
                  <a:txBody>
                    <a:bodyPr/>
                    <a:lstStyle/>
                    <a:p>
                      <a:pPr algn="ctr" rtl="0" fontAlgn="ctr"/>
                      <a:r>
                        <a:rPr lang="zh-TW" altLang="en-US" sz="900" b="0" i="0" u="none" strike="noStrike" dirty="0">
                          <a:solidFill>
                            <a:srgbClr val="FFFFFF"/>
                          </a:solidFill>
                          <a:effectLst/>
                          <a:latin typeface="メイリオ" panose="020B0604030504040204" pitchFamily="50" charset="-128"/>
                          <a:ea typeface="メイリオ" panose="020B0604030504040204" pitchFamily="50" charset="-128"/>
                        </a:rPr>
                        <a:t>入稿前審査対象</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endParaRPr kumimoji="1" lang="ja-JP" altLang="en-US" dirty="0"/>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653909990"/>
                  </a:ext>
                </a:extLst>
              </a:tr>
              <a:tr h="319185">
                <a:tc rowSpan="2">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広告タイプ</a:t>
                      </a:r>
                      <a:r>
                        <a:rPr lang="en-US" altLang="ja-JP" sz="900" b="0" i="0" u="none" strike="noStrike" dirty="0">
                          <a:solidFill>
                            <a:srgbClr val="FFFFFF"/>
                          </a:solidFill>
                          <a:effectLst/>
                          <a:latin typeface="メイリオ" panose="020B0604030504040204" pitchFamily="50" charset="-128"/>
                          <a:ea typeface="メイリオ" panose="020B0604030504040204" pitchFamily="50" charset="-128"/>
                        </a:rPr>
                        <a:t>/</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メインメディアの形式</a:t>
                      </a:r>
                      <a:r>
                        <a:rPr lang="en-US" altLang="ja-JP" sz="900" b="0" i="0" u="none" strike="noStrike" dirty="0">
                          <a:solidFill>
                            <a:srgbClr val="FFFFFF"/>
                          </a:solidFill>
                          <a:effectLst/>
                          <a:latin typeface="メイリオ" panose="020B0604030504040204" pitchFamily="50" charset="-128"/>
                          <a:ea typeface="メイリオ" panose="020B0604030504040204" pitchFamily="50" charset="-128"/>
                        </a:rPr>
                        <a:t>/</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アスペクト比</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【SP】</a:t>
                      </a:r>
                    </a:p>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  </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3549249548"/>
                  </a:ext>
                </a:extLst>
              </a:tr>
              <a:tr h="421630">
                <a:tc vMerge="1">
                  <a:txBody>
                    <a:bodyPr/>
                    <a:lstStyle/>
                    <a:p>
                      <a:endParaRPr kumimoji="1" lang="ja-JP" altLang="en-US"/>
                    </a:p>
                  </a:txBody>
                  <a:tcPr/>
                </a:tc>
                <a:tc gridSpan="2">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【PC】</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p>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/4</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/4</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2</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2</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711859099"/>
                  </a:ext>
                </a:extLst>
              </a:tr>
              <a:tr h="319185">
                <a:tc>
                  <a:txBody>
                    <a:bodyPr/>
                    <a:lstStyle/>
                    <a:p>
                      <a:pPr algn="ctr" rtl="0" fontAlgn="ctr"/>
                      <a:r>
                        <a:rPr lang="ja-JP" altLang="en-US" sz="900" b="0" i="0" u="none" strike="noStrike">
                          <a:solidFill>
                            <a:srgbClr val="FFFFFF"/>
                          </a:solidFill>
                          <a:effectLst/>
                          <a:latin typeface="メイリオ"/>
                          <a:ea typeface="メイリオ"/>
                        </a:rPr>
                        <a:t>バナー</a:t>
                      </a:r>
                      <a:r>
                        <a:rPr lang="en-US" altLang="ja-JP" sz="900" b="0" i="0" u="none" strike="noStrike" dirty="0">
                          <a:solidFill>
                            <a:srgbClr val="FFFFFF"/>
                          </a:solidFill>
                          <a:effectLst/>
                          <a:latin typeface="メイリオ"/>
                          <a:ea typeface="メイリオ"/>
                        </a:rPr>
                        <a:t>/</a:t>
                      </a:r>
                      <a:r>
                        <a:rPr lang="ja-JP" altLang="en-US" sz="900" b="0" i="0" u="none" strike="noStrike">
                          <a:solidFill>
                            <a:srgbClr val="FFFFFF"/>
                          </a:solidFill>
                          <a:effectLst/>
                          <a:latin typeface="メイリオ"/>
                          <a:ea typeface="メイリオ"/>
                        </a:rPr>
                        <a:t>動画</a:t>
                      </a:r>
                      <a:r>
                        <a:rPr lang="en-US" altLang="ja-JP" sz="900" b="0" i="0" u="none" strike="noStrike" dirty="0">
                          <a:solidFill>
                            <a:srgbClr val="FFFFFF"/>
                          </a:solidFill>
                          <a:effectLst/>
                          <a:latin typeface="メイリオ"/>
                          <a:ea typeface="メイリオ"/>
                        </a:rPr>
                        <a:t>/16</a:t>
                      </a:r>
                      <a:r>
                        <a:rPr lang="ja-JP" altLang="en-US" sz="900" b="0" i="0" u="none" strike="noStrike">
                          <a:solidFill>
                            <a:srgbClr val="FFFFFF"/>
                          </a:solidFill>
                          <a:effectLst/>
                          <a:latin typeface="メイリオ"/>
                          <a:ea typeface="メイリオ"/>
                        </a:rPr>
                        <a:t>：</a:t>
                      </a:r>
                      <a:r>
                        <a:rPr lang="en-US" altLang="ja-JP" sz="900" b="0" i="0" u="none" strike="noStrike" dirty="0">
                          <a:solidFill>
                            <a:srgbClr val="FFFFFF"/>
                          </a:solidFill>
                          <a:effectLst/>
                          <a:latin typeface="メイリオ"/>
                          <a:ea typeface="メイリオ"/>
                        </a:rPr>
                        <a:t>9</a:t>
                      </a:r>
                      <a:r>
                        <a:rPr lang="ja-JP" altLang="en-US" sz="900" b="0" i="0" u="none" strike="noStrike">
                          <a:solidFill>
                            <a:srgbClr val="FFFFFF"/>
                          </a:solidFill>
                          <a:effectLst/>
                          <a:latin typeface="メイリオ"/>
                          <a:ea typeface="メイリオ"/>
                        </a:rPr>
                        <a:t>広告</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動画をフルスクリーンで再生する（</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for view</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b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b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ランディングページを表示する（</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for click</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2" hMerge="1">
                  <a:txBody>
                    <a:bodyPr/>
                    <a:lstStyle/>
                    <a:p>
                      <a:endParaRPr kumimoji="1" lang="ja-JP" altLang="en-US"/>
                    </a:p>
                  </a:txBody>
                  <a:tcPr/>
                </a:tc>
                <a:extLst>
                  <a:ext uri="{0D108BD9-81ED-4DB2-BD59-A6C34878D82A}">
                    <a16:rowId xmlns:a16="http://schemas.microsoft.com/office/drawing/2014/main" val="342919678"/>
                  </a:ext>
                </a:extLst>
              </a:tr>
              <a:tr h="319185">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タップ後の動作</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endParaRPr kumimoji="1" lang="ja-JP" altLang="en-US"/>
                    </a:p>
                  </a:txBody>
                  <a:tcPr/>
                </a:tc>
                <a:tc hMerge="1" vMerge="1">
                  <a:txBody>
                    <a:bodyPr/>
                    <a:lstStyle/>
                    <a:p>
                      <a:endParaRPr kumimoji="1" lang="ja-JP" altLang="en-US"/>
                    </a:p>
                  </a:txBody>
                  <a:tcPr/>
                </a:tc>
                <a:extLst>
                  <a:ext uri="{0D108BD9-81ED-4DB2-BD59-A6C34878D82A}">
                    <a16:rowId xmlns:a16="http://schemas.microsoft.com/office/drawing/2014/main" val="3524957488"/>
                  </a:ext>
                </a:extLst>
              </a:tr>
              <a:tr h="319185">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デバイス</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スマートフォン（ウェブ）　</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PC</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2507521577"/>
                  </a:ext>
                </a:extLst>
              </a:tr>
              <a:tr h="521113">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掲載面</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rtl="0" fontAlgn="ctr"/>
                      <a:r>
                        <a:rPr lang="ja-JP" altLang="en-US" sz="800" b="0" i="0" u="none" strike="noStrike" dirty="0">
                          <a:solidFill>
                            <a:srgbClr val="545454"/>
                          </a:solidFill>
                          <a:effectLst/>
                          <a:latin typeface="メイリオ" panose="020B0604030504040204" pitchFamily="50" charset="-128"/>
                          <a:ea typeface="+mn-ea"/>
                        </a:rPr>
                        <a:t>スポーツナビ　東京箱根間往復大学駅伝競走</a:t>
                      </a:r>
                      <a:r>
                        <a:rPr lang="en-US" altLang="ja-JP" sz="800" b="0" i="0" u="none" strike="noStrike" dirty="0">
                          <a:solidFill>
                            <a:srgbClr val="545454"/>
                          </a:solidFill>
                          <a:effectLst/>
                          <a:latin typeface="メイリオ" panose="020B0604030504040204" pitchFamily="50" charset="-128"/>
                          <a:ea typeface="+mn-ea"/>
                        </a:rPr>
                        <a:t>2024</a:t>
                      </a:r>
                      <a:r>
                        <a:rPr lang="ja-JP" altLang="en-US" sz="800" b="0" i="0" u="none" strike="noStrike" dirty="0">
                          <a:solidFill>
                            <a:srgbClr val="545454"/>
                          </a:solidFill>
                          <a:effectLst/>
                          <a:latin typeface="メイリオ" panose="020B0604030504040204" pitchFamily="50" charset="-128"/>
                          <a:ea typeface="+mn-ea"/>
                        </a:rPr>
                        <a:t>報道特集　</a:t>
                      </a:r>
                      <a:endParaRPr lang="en-US" altLang="ja-JP" sz="800" b="0" i="0" u="none" strike="noStrike" dirty="0">
                        <a:solidFill>
                          <a:srgbClr val="545454"/>
                        </a:solidFill>
                        <a:effectLst/>
                        <a:latin typeface="メイリオ" panose="020B0604030504040204" pitchFamily="50" charset="-128"/>
                        <a:ea typeface="+mn-ea"/>
                      </a:endParaRPr>
                    </a:p>
                    <a:p>
                      <a:pPr algn="ctr" rtl="0" fontAlgn="ctr"/>
                      <a:r>
                        <a:rPr kumimoji="1" lang="en-US" altLang="ja-JP" sz="800" b="0" i="0" u="none" strike="noStrike" kern="1200" dirty="0">
                          <a:solidFill>
                            <a:srgbClr val="545454"/>
                          </a:solidFill>
                          <a:effectLst/>
                          <a:latin typeface="メイリオ" panose="020B0604030504040204" pitchFamily="50" charset="-128"/>
                          <a:ea typeface="メイリオ" panose="020B0604030504040204" pitchFamily="50" charset="-128"/>
                          <a:cs typeface="+mn-cs"/>
                        </a:rPr>
                        <a:t>※</a:t>
                      </a:r>
                      <a:r>
                        <a:rPr kumimoji="1" lang="ja-JP" altLang="en-US" sz="800" b="0" i="0" u="none" strike="noStrike" kern="1200" dirty="0">
                          <a:solidFill>
                            <a:srgbClr val="545454"/>
                          </a:solidFill>
                          <a:effectLst/>
                          <a:latin typeface="メイリオ" panose="020B0604030504040204" pitchFamily="50" charset="-128"/>
                          <a:ea typeface="+mn-ea"/>
                          <a:cs typeface="+mn-cs"/>
                        </a:rPr>
                        <a:t>スポーツナビアプリや</a:t>
                      </a:r>
                      <a:r>
                        <a:rPr kumimoji="1" lang="en-US" altLang="ja-JP" sz="800" b="0" i="0" u="none" strike="noStrike" kern="1200" dirty="0">
                          <a:solidFill>
                            <a:srgbClr val="545454"/>
                          </a:solidFill>
                          <a:effectLst/>
                          <a:latin typeface="メイリオ" panose="020B0604030504040204" pitchFamily="50" charset="-128"/>
                          <a:ea typeface="+mn-ea"/>
                          <a:cs typeface="+mn-cs"/>
                        </a:rPr>
                        <a:t>Yahoo! JAPAN</a:t>
                      </a:r>
                      <a:r>
                        <a:rPr kumimoji="1" lang="ja-JP" altLang="en-US" sz="800" b="0" i="0" u="none" strike="noStrike" kern="1200" dirty="0">
                          <a:solidFill>
                            <a:srgbClr val="545454"/>
                          </a:solidFill>
                          <a:effectLst/>
                          <a:latin typeface="メイリオ" panose="020B0604030504040204" pitchFamily="50" charset="-128"/>
                          <a:ea typeface="+mn-ea"/>
                          <a:cs typeface="+mn-cs"/>
                        </a:rPr>
                        <a:t>アプリで特集コンテンツが表示された場合にも、広告が表示されます</a:t>
                      </a:r>
                      <a:endParaRPr kumimoji="1" lang="en-US" altLang="ja-JP" sz="800" kern="1200" dirty="0">
                        <a:solidFill>
                          <a:schemeClr val="accent3"/>
                        </a:solidFill>
                        <a:latin typeface="メイリオ" panose="020B0604030504040204" pitchFamily="50" charset="-128"/>
                        <a:ea typeface="メイリオ" panose="020B0604030504040204" pitchFamily="50" charset="-128"/>
                        <a:cs typeface="+mn-cs"/>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1349478787"/>
                  </a:ext>
                </a:extLst>
              </a:tr>
              <a:tr h="319185">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掲載場所</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45454"/>
                          </a:solidFill>
                          <a:effectLst/>
                          <a:latin typeface="メイリオ" panose="020B0604030504040204" pitchFamily="50" charset="-128"/>
                          <a:ea typeface="+mn-ea"/>
                        </a:rPr>
                        <a:t>スポーツナビ　東京箱根間往復大学駅伝競走</a:t>
                      </a:r>
                      <a:r>
                        <a:rPr lang="en-US" altLang="ja-JP" sz="800" b="0" i="0" u="none" strike="noStrike" dirty="0">
                          <a:solidFill>
                            <a:srgbClr val="545454"/>
                          </a:solidFill>
                          <a:effectLst/>
                          <a:latin typeface="メイリオ" panose="020B0604030504040204" pitchFamily="50" charset="-128"/>
                          <a:ea typeface="+mn-ea"/>
                        </a:rPr>
                        <a:t>2024</a:t>
                      </a:r>
                      <a:r>
                        <a:rPr lang="ja-JP" altLang="en-US" sz="800" b="0" i="0" u="none" strike="noStrike" dirty="0">
                          <a:solidFill>
                            <a:srgbClr val="545454"/>
                          </a:solidFill>
                          <a:effectLst/>
                          <a:latin typeface="メイリオ" panose="020B0604030504040204" pitchFamily="50" charset="-128"/>
                          <a:ea typeface="+mn-ea"/>
                        </a:rPr>
                        <a:t>報道特集の</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ファーストビュー</a:t>
                      </a:r>
                      <a:endParaRPr lang="en-US" altLang="ja-JP"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350961809"/>
                  </a:ext>
                </a:extLst>
              </a:tr>
              <a:tr h="319185">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掲載期間</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rtl="0" fontAlgn="ct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2023</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年</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12</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月</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21</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日（木） ～</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2024</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年</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1</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月</a:t>
                      </a:r>
                      <a:r>
                        <a:rPr lang="en-US" altLang="ja-JP" sz="800" dirty="0">
                          <a:solidFill>
                            <a:srgbClr val="000000">
                              <a:lumMod val="75000"/>
                              <a:lumOff val="25000"/>
                            </a:srgbClr>
                          </a:solidFill>
                          <a:latin typeface="メイリオ" panose="020B0604030504040204" pitchFamily="50" charset="-128"/>
                          <a:ea typeface="メイリオ" panose="020B0604030504040204" pitchFamily="50" charset="-128"/>
                        </a:rPr>
                        <a:t>5</a:t>
                      </a:r>
                      <a:r>
                        <a:rPr lang="ja-JP" altLang="en-US" sz="800" dirty="0">
                          <a:solidFill>
                            <a:srgbClr val="000000">
                              <a:lumMod val="75000"/>
                              <a:lumOff val="25000"/>
                            </a:srgbClr>
                          </a:solidFill>
                          <a:latin typeface="メイリオ" panose="020B0604030504040204" pitchFamily="50" charset="-128"/>
                          <a:ea typeface="メイリオ" panose="020B0604030504040204" pitchFamily="50" charset="-128"/>
                        </a:rPr>
                        <a:t>日（金）</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828641508"/>
                  </a:ext>
                </a:extLst>
              </a:tr>
              <a:tr h="319185">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購入期間</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r>
                        <a:rPr lang="zh-TW" altLang="en-US" sz="800" b="0" i="0" u="none" strike="noStrike" dirty="0">
                          <a:solidFill>
                            <a:srgbClr val="545454"/>
                          </a:solidFill>
                          <a:effectLst/>
                          <a:latin typeface="メイリオ" panose="020B0604030504040204" pitchFamily="50" charset="-128"/>
                          <a:ea typeface="メイリオ" panose="020B0604030504040204" pitchFamily="50" charset="-128"/>
                        </a:rPr>
                        <a:t>日間～</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zh-TW" altLang="en-US" sz="800" b="0" i="0" u="none" strike="noStrike" dirty="0">
                          <a:solidFill>
                            <a:srgbClr val="545454"/>
                          </a:solidFill>
                          <a:effectLst/>
                          <a:latin typeface="メイリオ" panose="020B0604030504040204" pitchFamily="50" charset="-128"/>
                          <a:ea typeface="メイリオ" panose="020B0604030504040204" pitchFamily="50" charset="-128"/>
                        </a:rPr>
                        <a:t>日間</a:t>
                      </a:r>
                      <a:endParaRPr lang="en-US" altLang="zh-TW" sz="800" b="0" i="0" u="none" strike="noStrike" dirty="0">
                        <a:solidFill>
                          <a:srgbClr val="C9002C"/>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621593106"/>
                  </a:ext>
                </a:extLst>
              </a:tr>
              <a:tr h="319185">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料金タイプ</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枠購入型</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137234423"/>
                  </a:ext>
                </a:extLst>
              </a:tr>
              <a:tr h="319185">
                <a:tc>
                  <a:txBody>
                    <a:bodyPr/>
                    <a:lstStyle/>
                    <a:p>
                      <a:pPr algn="ctr" rtl="0" fontAlgn="ctr"/>
                      <a:r>
                        <a:rPr lang="zh-TW" altLang="en-US" sz="900" b="0" i="0" u="none" strike="noStrike" dirty="0">
                          <a:solidFill>
                            <a:srgbClr val="FFFFFF"/>
                          </a:solidFill>
                          <a:effectLst/>
                          <a:latin typeface="メイリオ" panose="020B0604030504040204" pitchFamily="50" charset="-128"/>
                          <a:ea typeface="メイリオ" panose="020B0604030504040204" pitchFamily="50" charset="-128"/>
                        </a:rPr>
                        <a:t>最低購入価格</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15,000,000</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円</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枠</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rtl="0" fontAlgn="ctr"/>
                      <a:r>
                        <a:rPr kumimoji="1" lang="en-US" altLang="ja-JP" sz="800" dirty="0">
                          <a:solidFill>
                            <a:schemeClr val="accent3"/>
                          </a:solidFill>
                          <a:latin typeface="メイリオ" panose="020B0604030504040204" pitchFamily="50" charset="-128"/>
                          <a:ea typeface="メイリオ" panose="020B0604030504040204" pitchFamily="50" charset="-128"/>
                        </a:rPr>
                        <a:t>2,500,000</a:t>
                      </a:r>
                      <a:r>
                        <a:rPr kumimoji="1" lang="ja-JP" altLang="en-US" sz="800" dirty="0">
                          <a:solidFill>
                            <a:schemeClr val="accent3"/>
                          </a:solidFill>
                          <a:latin typeface="メイリオ" panose="020B0604030504040204" pitchFamily="50" charset="-128"/>
                          <a:ea typeface="メイリオ" panose="020B0604030504040204" pitchFamily="50" charset="-128"/>
                        </a:rPr>
                        <a:t>円</a:t>
                      </a:r>
                      <a:r>
                        <a:rPr kumimoji="1" lang="en-US" altLang="ja-JP" sz="800" dirty="0">
                          <a:solidFill>
                            <a:schemeClr val="accent3"/>
                          </a:solidFill>
                          <a:latin typeface="メイリオ" panose="020B0604030504040204" pitchFamily="50" charset="-128"/>
                          <a:ea typeface="メイリオ" panose="020B0604030504040204" pitchFamily="50" charset="-128"/>
                        </a:rPr>
                        <a:t>/</a:t>
                      </a:r>
                      <a:r>
                        <a:rPr kumimoji="1" lang="ja-JP" altLang="en-US" sz="800" dirty="0">
                          <a:solidFill>
                            <a:schemeClr val="accent3"/>
                          </a:solidFill>
                          <a:latin typeface="メイリオ" panose="020B0604030504040204" pitchFamily="50" charset="-128"/>
                          <a:ea typeface="メイリオ" panose="020B0604030504040204" pitchFamily="50" charset="-128"/>
                        </a:rPr>
                        <a:t>枠</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847351384"/>
                  </a:ext>
                </a:extLst>
              </a:tr>
            </a:tbl>
          </a:graphicData>
        </a:graphic>
      </p:graphicFrame>
      <p:sp>
        <p:nvSpPr>
          <p:cNvPr id="20" name="円/楕円 38">
            <a:extLst>
              <a:ext uri="{FF2B5EF4-FFF2-40B4-BE49-F238E27FC236}">
                <a16:creationId xmlns:a16="http://schemas.microsoft.com/office/drawing/2014/main" id="{1B72D91B-B81C-747E-70E3-336F9E062243}"/>
              </a:ext>
            </a:extLst>
          </p:cNvPr>
          <p:cNvSpPr>
            <a:spLocks noChangeAspect="1"/>
          </p:cNvSpPr>
          <p:nvPr/>
        </p:nvSpPr>
        <p:spPr>
          <a:xfrm>
            <a:off x="5495282" y="2722793"/>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5" name="円/楕円 38">
            <a:extLst>
              <a:ext uri="{FF2B5EF4-FFF2-40B4-BE49-F238E27FC236}">
                <a16:creationId xmlns:a16="http://schemas.microsoft.com/office/drawing/2014/main" id="{F57A6D1F-97E3-0E27-5803-BA451508A88D}"/>
              </a:ext>
            </a:extLst>
          </p:cNvPr>
          <p:cNvSpPr>
            <a:spLocks noChangeAspect="1"/>
          </p:cNvSpPr>
          <p:nvPr/>
        </p:nvSpPr>
        <p:spPr>
          <a:xfrm>
            <a:off x="5495282" y="3024211"/>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6" name="円/楕円 38">
            <a:extLst>
              <a:ext uri="{FF2B5EF4-FFF2-40B4-BE49-F238E27FC236}">
                <a16:creationId xmlns:a16="http://schemas.microsoft.com/office/drawing/2014/main" id="{D1913478-C17A-CB58-DCD9-181DBEC56FE3}"/>
              </a:ext>
            </a:extLst>
          </p:cNvPr>
          <p:cNvSpPr>
            <a:spLocks noChangeAspect="1"/>
          </p:cNvSpPr>
          <p:nvPr/>
        </p:nvSpPr>
        <p:spPr>
          <a:xfrm>
            <a:off x="5495282" y="3230467"/>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8304547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5A0A83A-A7EF-9E2A-8CC3-F48B96DB7683}"/>
              </a:ext>
            </a:extLst>
          </p:cNvPr>
          <p:cNvSpPr>
            <a:spLocks noGrp="1"/>
          </p:cNvSpPr>
          <p:nvPr>
            <p:ph type="body" sz="quarter" idx="10"/>
          </p:nvPr>
        </p:nvSpPr>
        <p:spPr/>
        <p:txBody>
          <a:bodyPr/>
          <a:lstStyle/>
          <a:p>
            <a:r>
              <a:rPr kumimoji="1" lang="ja-JP" altLang="en-US" dirty="0"/>
              <a:t>スポーツナビとは</a:t>
            </a:r>
          </a:p>
        </p:txBody>
      </p:sp>
      <p:sp>
        <p:nvSpPr>
          <p:cNvPr id="4" name="テキスト ボックス 37">
            <a:extLst>
              <a:ext uri="{FF2B5EF4-FFF2-40B4-BE49-F238E27FC236}">
                <a16:creationId xmlns:a16="http://schemas.microsoft.com/office/drawing/2014/main" id="{441866B9-E3FB-91C6-B4C2-EF90D8284246}"/>
              </a:ext>
            </a:extLst>
          </p:cNvPr>
          <p:cNvSpPr txBox="1"/>
          <p:nvPr/>
        </p:nvSpPr>
        <p:spPr bwMode="auto">
          <a:xfrm>
            <a:off x="9342348" y="2914122"/>
            <a:ext cx="2111671" cy="246221"/>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895350" eaLnBrk="0" hangingPunct="0"/>
            <a:r>
              <a:rPr kumimoji="1" lang="ja-JP" altLang="en-US" sz="1600" b="1"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野球速報アプリ</a:t>
            </a:r>
          </a:p>
        </p:txBody>
      </p:sp>
      <p:sp>
        <p:nvSpPr>
          <p:cNvPr id="5" name="正方形/長方形 4">
            <a:extLst>
              <a:ext uri="{FF2B5EF4-FFF2-40B4-BE49-F238E27FC236}">
                <a16:creationId xmlns:a16="http://schemas.microsoft.com/office/drawing/2014/main" id="{CFFD76E7-98D6-8065-4846-638CE9FEC256}"/>
              </a:ext>
            </a:extLst>
          </p:cNvPr>
          <p:cNvSpPr/>
          <p:nvPr/>
        </p:nvSpPr>
        <p:spPr>
          <a:xfrm>
            <a:off x="5425349" y="2885017"/>
            <a:ext cx="2393093" cy="338554"/>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895350" eaLnBrk="0" hangingPunct="0"/>
            <a:r>
              <a:rPr lang="ja-JP" altLang="en-US" sz="1600" b="1"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スポーツナビアプリ</a:t>
            </a:r>
          </a:p>
        </p:txBody>
      </p:sp>
      <p:sp>
        <p:nvSpPr>
          <p:cNvPr id="6" name="テキスト ボックス 63">
            <a:extLst>
              <a:ext uri="{FF2B5EF4-FFF2-40B4-BE49-F238E27FC236}">
                <a16:creationId xmlns:a16="http://schemas.microsoft.com/office/drawing/2014/main" id="{B53DCDE7-3ED9-D481-65D3-A5381B3A388A}"/>
              </a:ext>
            </a:extLst>
          </p:cNvPr>
          <p:cNvSpPr txBox="1"/>
          <p:nvPr/>
        </p:nvSpPr>
        <p:spPr bwMode="auto">
          <a:xfrm>
            <a:off x="5126163" y="2304445"/>
            <a:ext cx="2699615" cy="677108"/>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895350" eaLnBrk="0" hangingPunct="0"/>
            <a:r>
              <a:rPr lang="en-US" altLang="ja-JP" sz="44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1000</a:t>
            </a:r>
            <a:r>
              <a:rPr kumimoji="1" lang="ja-JP" altLang="en-US" sz="28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万</a:t>
            </a:r>
            <a:r>
              <a:rPr kumimoji="1" lang="en-US" altLang="ja-JP"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endParaRPr kumimoji="1" lang="ja-JP" altLang="en-US"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7" name="グループ化 6">
            <a:extLst>
              <a:ext uri="{FF2B5EF4-FFF2-40B4-BE49-F238E27FC236}">
                <a16:creationId xmlns:a16="http://schemas.microsoft.com/office/drawing/2014/main" id="{7D7D62C0-39F7-E20D-AE4B-741D6BC00C06}"/>
              </a:ext>
            </a:extLst>
          </p:cNvPr>
          <p:cNvGrpSpPr/>
          <p:nvPr/>
        </p:nvGrpSpPr>
        <p:grpSpPr>
          <a:xfrm>
            <a:off x="4395103" y="2301403"/>
            <a:ext cx="842536" cy="810005"/>
            <a:chOff x="4552483" y="1749673"/>
            <a:chExt cx="954504" cy="931465"/>
          </a:xfrm>
        </p:grpSpPr>
        <p:sp>
          <p:nvSpPr>
            <p:cNvPr id="8" name="角丸四角形 46">
              <a:extLst>
                <a:ext uri="{FF2B5EF4-FFF2-40B4-BE49-F238E27FC236}">
                  <a16:creationId xmlns:a16="http://schemas.microsoft.com/office/drawing/2014/main" id="{7ED94903-4FFE-7878-5D65-4E6E4A065DD1}"/>
                </a:ext>
              </a:extLst>
            </p:cNvPr>
            <p:cNvSpPr/>
            <p:nvPr/>
          </p:nvSpPr>
          <p:spPr>
            <a:xfrm>
              <a:off x="4552483" y="1749673"/>
              <a:ext cx="954504" cy="931465"/>
            </a:xfrm>
            <a:prstGeom prst="roundRect">
              <a:avLst>
                <a:gd name="adj" fmla="val 22670"/>
              </a:avLst>
            </a:prstGeom>
            <a:solidFill>
              <a:sysClr val="windowText" lastClr="000000"/>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9" name="図 8">
              <a:extLst>
                <a:ext uri="{FF2B5EF4-FFF2-40B4-BE49-F238E27FC236}">
                  <a16:creationId xmlns:a16="http://schemas.microsoft.com/office/drawing/2014/main" id="{1F8DFAF1-D02D-22C5-F857-7692EC6DBCCF}"/>
                </a:ext>
              </a:extLst>
            </p:cNvPr>
            <p:cNvPicPr>
              <a:picLocks noChangeAspect="1"/>
            </p:cNvPicPr>
            <p:nvPr/>
          </p:nvPicPr>
          <p:blipFill>
            <a:blip r:embed="rId3"/>
            <a:stretch>
              <a:fillRect/>
            </a:stretch>
          </p:blipFill>
          <p:spPr>
            <a:xfrm>
              <a:off x="4584441" y="1957067"/>
              <a:ext cx="890587" cy="516676"/>
            </a:xfrm>
            <a:prstGeom prst="rect">
              <a:avLst/>
            </a:prstGeom>
          </p:spPr>
        </p:pic>
      </p:grpSp>
      <p:grpSp>
        <p:nvGrpSpPr>
          <p:cNvPr id="10" name="グループ化 9">
            <a:extLst>
              <a:ext uri="{FF2B5EF4-FFF2-40B4-BE49-F238E27FC236}">
                <a16:creationId xmlns:a16="http://schemas.microsoft.com/office/drawing/2014/main" id="{ED104E51-5E74-F15D-C41C-240368CF050B}"/>
              </a:ext>
            </a:extLst>
          </p:cNvPr>
          <p:cNvGrpSpPr/>
          <p:nvPr/>
        </p:nvGrpSpPr>
        <p:grpSpPr>
          <a:xfrm>
            <a:off x="8404189" y="2307363"/>
            <a:ext cx="883869" cy="839496"/>
            <a:chOff x="8212138" y="1700181"/>
            <a:chExt cx="954504" cy="931465"/>
          </a:xfrm>
        </p:grpSpPr>
        <p:sp>
          <p:nvSpPr>
            <p:cNvPr id="11" name="角丸四角形 43">
              <a:extLst>
                <a:ext uri="{FF2B5EF4-FFF2-40B4-BE49-F238E27FC236}">
                  <a16:creationId xmlns:a16="http://schemas.microsoft.com/office/drawing/2014/main" id="{E553E786-6393-611A-035F-C0527D643ABE}"/>
                </a:ext>
              </a:extLst>
            </p:cNvPr>
            <p:cNvSpPr/>
            <p:nvPr/>
          </p:nvSpPr>
          <p:spPr>
            <a:xfrm>
              <a:off x="8212138" y="1700181"/>
              <a:ext cx="954504" cy="931465"/>
            </a:xfrm>
            <a:prstGeom prst="roundRect">
              <a:avLst>
                <a:gd name="adj" fmla="val 22670"/>
              </a:avLst>
            </a:prstGeom>
            <a:solidFill>
              <a:sysClr val="windowText" lastClr="000000"/>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12" name="図 11">
              <a:extLst>
                <a:ext uri="{FF2B5EF4-FFF2-40B4-BE49-F238E27FC236}">
                  <a16:creationId xmlns:a16="http://schemas.microsoft.com/office/drawing/2014/main" id="{49D0DC5C-EF6D-15D8-BAFA-FB62D6161BFD}"/>
                </a:ext>
              </a:extLst>
            </p:cNvPr>
            <p:cNvPicPr>
              <a:picLocks noChangeAspect="1"/>
            </p:cNvPicPr>
            <p:nvPr/>
          </p:nvPicPr>
          <p:blipFill>
            <a:blip r:embed="rId4"/>
            <a:stretch>
              <a:fillRect/>
            </a:stretch>
          </p:blipFill>
          <p:spPr>
            <a:xfrm>
              <a:off x="8385221" y="1792150"/>
              <a:ext cx="621402" cy="605944"/>
            </a:xfrm>
            <a:prstGeom prst="rect">
              <a:avLst/>
            </a:prstGeom>
          </p:spPr>
        </p:pic>
        <p:pic>
          <p:nvPicPr>
            <p:cNvPr id="13" name="図 12">
              <a:extLst>
                <a:ext uri="{FF2B5EF4-FFF2-40B4-BE49-F238E27FC236}">
                  <a16:creationId xmlns:a16="http://schemas.microsoft.com/office/drawing/2014/main" id="{9FF5E916-1DEE-638D-8E1D-710A0151930C}"/>
                </a:ext>
              </a:extLst>
            </p:cNvPr>
            <p:cNvPicPr>
              <a:picLocks noChangeAspect="1"/>
            </p:cNvPicPr>
            <p:nvPr/>
          </p:nvPicPr>
          <p:blipFill>
            <a:blip r:embed="rId5"/>
            <a:stretch>
              <a:fillRect/>
            </a:stretch>
          </p:blipFill>
          <p:spPr>
            <a:xfrm>
              <a:off x="8292061" y="2401954"/>
              <a:ext cx="804522" cy="157552"/>
            </a:xfrm>
            <a:prstGeom prst="rect">
              <a:avLst/>
            </a:prstGeom>
          </p:spPr>
        </p:pic>
      </p:grpSp>
      <p:sp>
        <p:nvSpPr>
          <p:cNvPr id="14" name="テキスト ボックス 65">
            <a:extLst>
              <a:ext uri="{FF2B5EF4-FFF2-40B4-BE49-F238E27FC236}">
                <a16:creationId xmlns:a16="http://schemas.microsoft.com/office/drawing/2014/main" id="{A69181A2-5E2E-3FAC-15C6-8EA48D449CD9}"/>
              </a:ext>
            </a:extLst>
          </p:cNvPr>
          <p:cNvSpPr txBox="1"/>
          <p:nvPr/>
        </p:nvSpPr>
        <p:spPr bwMode="auto">
          <a:xfrm>
            <a:off x="9055401" y="2260716"/>
            <a:ext cx="2824142" cy="677108"/>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895350" eaLnBrk="0" hangingPunct="0"/>
            <a:r>
              <a:rPr lang="en-US" altLang="ja-JP" sz="44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1200</a:t>
            </a:r>
            <a:r>
              <a:rPr lang="ja-JP" altLang="en-US" sz="28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万</a:t>
            </a:r>
            <a:r>
              <a:rPr kumimoji="1" lang="en-US" altLang="ja-JP"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endParaRPr kumimoji="1" lang="ja-JP" altLang="en-US"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7" name="Picture 4" descr="https://s.yimg.jp/images/sports/app/baceball/npb/2019/promotion/img/contents_img_02.png">
            <a:extLst>
              <a:ext uri="{FF2B5EF4-FFF2-40B4-BE49-F238E27FC236}">
                <a16:creationId xmlns:a16="http://schemas.microsoft.com/office/drawing/2014/main" id="{C67A6570-D1CC-8504-B047-2DBC2D7224D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09420" y="4769287"/>
            <a:ext cx="1203155" cy="1737890"/>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pic>
        <p:nvPicPr>
          <p:cNvPr id="18" name="Picture 2" descr="https://s.yimg.jp/images/sports/app/baceball/npb/2019/promotion/img/contents_img_01.png">
            <a:extLst>
              <a:ext uri="{FF2B5EF4-FFF2-40B4-BE49-F238E27FC236}">
                <a16:creationId xmlns:a16="http://schemas.microsoft.com/office/drawing/2014/main" id="{8D88DEE9-C632-1577-A33E-7D55A8EAFA9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13295" y="4573795"/>
            <a:ext cx="1206393" cy="1742568"/>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pic>
        <p:nvPicPr>
          <p:cNvPr id="19" name="Picture 6" descr="https://s.yimg.jp/images/sports/app/baceball/npb/2019/promotion/img/contents_img_05.png">
            <a:extLst>
              <a:ext uri="{FF2B5EF4-FFF2-40B4-BE49-F238E27FC236}">
                <a16:creationId xmlns:a16="http://schemas.microsoft.com/office/drawing/2014/main" id="{BB520D44-B6F5-1C46-D212-AD1313A00C8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98085" y="4323719"/>
            <a:ext cx="1204063" cy="1739202"/>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sp>
        <p:nvSpPr>
          <p:cNvPr id="20" name="正方形/長方形 19">
            <a:extLst>
              <a:ext uri="{FF2B5EF4-FFF2-40B4-BE49-F238E27FC236}">
                <a16:creationId xmlns:a16="http://schemas.microsoft.com/office/drawing/2014/main" id="{47E115BA-1E1A-98EF-C197-9D757E889299}"/>
              </a:ext>
            </a:extLst>
          </p:cNvPr>
          <p:cNvSpPr/>
          <p:nvPr/>
        </p:nvSpPr>
        <p:spPr>
          <a:xfrm>
            <a:off x="8410245" y="3294184"/>
            <a:ext cx="3480192" cy="1077218"/>
          </a:xfrm>
          <a:prstGeom prst="rect">
            <a:avLst/>
          </a:prstGeom>
          <a:noFill/>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更新スピードが速い！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情報が詳しい！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ビジュアル画面が見やすい！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高校野球や侍ジャパンも速報！</a:t>
            </a:r>
          </a:p>
        </p:txBody>
      </p:sp>
      <p:sp>
        <p:nvSpPr>
          <p:cNvPr id="21" name="テキスト ボックス 75">
            <a:extLst>
              <a:ext uri="{FF2B5EF4-FFF2-40B4-BE49-F238E27FC236}">
                <a16:creationId xmlns:a16="http://schemas.microsoft.com/office/drawing/2014/main" id="{4D1E60FD-F594-BCF8-BEA9-AE8C38C7382F}"/>
              </a:ext>
            </a:extLst>
          </p:cNvPr>
          <p:cNvSpPr txBox="1"/>
          <p:nvPr/>
        </p:nvSpPr>
        <p:spPr>
          <a:xfrm>
            <a:off x="1629673" y="4390651"/>
            <a:ext cx="1796180"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パソコン版スポーツナビ</a:t>
            </a:r>
            <a:endParaRPr kumimoji="1"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テキスト ボックス 76">
            <a:extLst>
              <a:ext uri="{FF2B5EF4-FFF2-40B4-BE49-F238E27FC236}">
                <a16:creationId xmlns:a16="http://schemas.microsoft.com/office/drawing/2014/main" id="{1C322C3F-9871-11E4-4C2F-DBB06A923DCC}"/>
              </a:ext>
            </a:extLst>
          </p:cNvPr>
          <p:cNvSpPr txBox="1"/>
          <p:nvPr/>
        </p:nvSpPr>
        <p:spPr>
          <a:xfrm>
            <a:off x="1246948" y="1983215"/>
            <a:ext cx="2973980"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スマートフォン版スポーツナビ</a:t>
            </a:r>
            <a:endParaRPr kumimoji="1"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 name="テキスト ボックス 21">
            <a:extLst>
              <a:ext uri="{FF2B5EF4-FFF2-40B4-BE49-F238E27FC236}">
                <a16:creationId xmlns:a16="http://schemas.microsoft.com/office/drawing/2014/main" id="{042D978C-A94D-551D-23C5-929B2E8A137B}"/>
              </a:ext>
            </a:extLst>
          </p:cNvPr>
          <p:cNvSpPr txBox="1"/>
          <p:nvPr/>
        </p:nvSpPr>
        <p:spPr>
          <a:xfrm>
            <a:off x="7458183" y="2225831"/>
            <a:ext cx="325730" cy="261610"/>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50" dirty="0">
                <a:solidFill>
                  <a:schemeClr val="accent3"/>
                </a:solidFill>
                <a:latin typeface="メイリオ" panose="020B0604030504040204" pitchFamily="50" charset="-128"/>
                <a:ea typeface="メイリオ" panose="020B0604030504040204" pitchFamily="50" charset="-128"/>
              </a:rPr>
              <a:t>※</a:t>
            </a:r>
            <a:endParaRPr kumimoji="1" lang="ja-JP" altLang="en-US" sz="1050" dirty="0">
              <a:solidFill>
                <a:schemeClr val="accent3"/>
              </a:solidFill>
              <a:latin typeface="メイリオ" panose="020B0604030504040204" pitchFamily="50" charset="-128"/>
              <a:ea typeface="メイリオ" panose="020B0604030504040204" pitchFamily="50" charset="-128"/>
            </a:endParaRPr>
          </a:p>
        </p:txBody>
      </p:sp>
      <p:sp>
        <p:nvSpPr>
          <p:cNvPr id="24" name="テキスト ボックス 77">
            <a:extLst>
              <a:ext uri="{FF2B5EF4-FFF2-40B4-BE49-F238E27FC236}">
                <a16:creationId xmlns:a16="http://schemas.microsoft.com/office/drawing/2014/main" id="{347FB5A5-D5F6-BC6D-1645-0C5DACF09AF9}"/>
              </a:ext>
            </a:extLst>
          </p:cNvPr>
          <p:cNvSpPr txBox="1"/>
          <p:nvPr/>
        </p:nvSpPr>
        <p:spPr>
          <a:xfrm>
            <a:off x="11514647" y="2232796"/>
            <a:ext cx="420055"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50" dirty="0">
                <a:solidFill>
                  <a:schemeClr val="accent3"/>
                </a:solidFill>
                <a:latin typeface="メイリオ" panose="020B0604030504040204" pitchFamily="50" charset="-128"/>
                <a:ea typeface="メイリオ" panose="020B0604030504040204" pitchFamily="50" charset="-128"/>
              </a:rPr>
              <a:t>※</a:t>
            </a:r>
            <a:endParaRPr kumimoji="1" lang="ja-JP" altLang="en-US" sz="1050" dirty="0">
              <a:solidFill>
                <a:schemeClr val="accent3"/>
              </a:solidFill>
              <a:latin typeface="メイリオ" panose="020B0604030504040204" pitchFamily="50" charset="-128"/>
              <a:ea typeface="メイリオ" panose="020B0604030504040204" pitchFamily="50" charset="-128"/>
            </a:endParaRPr>
          </a:p>
        </p:txBody>
      </p:sp>
      <p:grpSp>
        <p:nvGrpSpPr>
          <p:cNvPr id="37" name="グループ化 36">
            <a:extLst>
              <a:ext uri="{FF2B5EF4-FFF2-40B4-BE49-F238E27FC236}">
                <a16:creationId xmlns:a16="http://schemas.microsoft.com/office/drawing/2014/main" id="{3A64D5B9-F01D-2E3E-3A65-4749C4677416}"/>
              </a:ext>
            </a:extLst>
          </p:cNvPr>
          <p:cNvGrpSpPr/>
          <p:nvPr/>
        </p:nvGrpSpPr>
        <p:grpSpPr>
          <a:xfrm>
            <a:off x="966339" y="4597868"/>
            <a:ext cx="3045086" cy="1798158"/>
            <a:chOff x="176509" y="1850889"/>
            <a:chExt cx="3863800" cy="2545134"/>
          </a:xfrm>
        </p:grpSpPr>
        <p:pic>
          <p:nvPicPr>
            <p:cNvPr id="15" name="図 14">
              <a:extLst>
                <a:ext uri="{FF2B5EF4-FFF2-40B4-BE49-F238E27FC236}">
                  <a16:creationId xmlns:a16="http://schemas.microsoft.com/office/drawing/2014/main" id="{7B20983E-7075-5188-F025-5F2D609E4FFA}"/>
                </a:ext>
              </a:extLst>
            </p:cNvPr>
            <p:cNvPicPr>
              <a:picLocks noChangeAspect="1"/>
            </p:cNvPicPr>
            <p:nvPr/>
          </p:nvPicPr>
          <p:blipFill>
            <a:blip r:embed="rId9"/>
            <a:stretch>
              <a:fillRect/>
            </a:stretch>
          </p:blipFill>
          <p:spPr>
            <a:xfrm>
              <a:off x="176509" y="1850889"/>
              <a:ext cx="3863800" cy="2545134"/>
            </a:xfrm>
            <a:prstGeom prst="rect">
              <a:avLst/>
            </a:prstGeom>
          </p:spPr>
        </p:pic>
        <p:sp>
          <p:nvSpPr>
            <p:cNvPr id="16" name="正方形/長方形 15">
              <a:extLst>
                <a:ext uri="{FF2B5EF4-FFF2-40B4-BE49-F238E27FC236}">
                  <a16:creationId xmlns:a16="http://schemas.microsoft.com/office/drawing/2014/main" id="{41810C14-58A4-8E44-9FC8-4FAE055ED8FD}"/>
                </a:ext>
              </a:extLst>
            </p:cNvPr>
            <p:cNvSpPr/>
            <p:nvPr/>
          </p:nvSpPr>
          <p:spPr>
            <a:xfrm>
              <a:off x="2661697" y="2445677"/>
              <a:ext cx="977181" cy="750035"/>
            </a:xfrm>
            <a:prstGeom prst="rect">
              <a:avLst/>
            </a:prstGeom>
            <a:pattFill prst="lgCheck">
              <a:fgClr>
                <a:sysClr val="window" lastClr="FFFFFF">
                  <a:lumMod val="85000"/>
                </a:sysClr>
              </a:fgClr>
              <a:bgClr>
                <a:sysClr val="window" lastClr="FFFFFF"/>
              </a:bgClr>
            </a:pattFill>
            <a:ln w="12700" cap="flat" cmpd="sng" algn="ctr">
              <a:solidFill>
                <a:sysClr val="window" lastClr="FFFFFF">
                  <a:lumMod val="85000"/>
                </a:sysClr>
              </a:solid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25" name="図 24">
              <a:extLst>
                <a:ext uri="{FF2B5EF4-FFF2-40B4-BE49-F238E27FC236}">
                  <a16:creationId xmlns:a16="http://schemas.microsoft.com/office/drawing/2014/main" id="{EC827205-37A5-BBF6-E476-A21C62782809}"/>
                </a:ext>
              </a:extLst>
            </p:cNvPr>
            <p:cNvPicPr>
              <a:picLocks noChangeAspect="1"/>
            </p:cNvPicPr>
            <p:nvPr/>
          </p:nvPicPr>
          <p:blipFill rotWithShape="1">
            <a:blip r:embed="rId10"/>
            <a:srcRect b="23623"/>
            <a:stretch/>
          </p:blipFill>
          <p:spPr>
            <a:xfrm>
              <a:off x="536333" y="2054124"/>
              <a:ext cx="3106009" cy="2043853"/>
            </a:xfrm>
            <a:prstGeom prst="rect">
              <a:avLst/>
            </a:prstGeom>
          </p:spPr>
        </p:pic>
      </p:grpSp>
      <p:grpSp>
        <p:nvGrpSpPr>
          <p:cNvPr id="38" name="グループ化 37">
            <a:extLst>
              <a:ext uri="{FF2B5EF4-FFF2-40B4-BE49-F238E27FC236}">
                <a16:creationId xmlns:a16="http://schemas.microsoft.com/office/drawing/2014/main" id="{9768ABB8-556C-DA55-0425-671C68A1C10A}"/>
              </a:ext>
            </a:extLst>
          </p:cNvPr>
          <p:cNvGrpSpPr/>
          <p:nvPr/>
        </p:nvGrpSpPr>
        <p:grpSpPr>
          <a:xfrm>
            <a:off x="1908142" y="2111890"/>
            <a:ext cx="1239243" cy="2350244"/>
            <a:chOff x="2630304" y="3703365"/>
            <a:chExt cx="1736165" cy="3128045"/>
          </a:xfrm>
        </p:grpSpPr>
        <p:pic>
          <p:nvPicPr>
            <p:cNvPr id="26" name="図 25">
              <a:extLst>
                <a:ext uri="{FF2B5EF4-FFF2-40B4-BE49-F238E27FC236}">
                  <a16:creationId xmlns:a16="http://schemas.microsoft.com/office/drawing/2014/main" id="{391A25D1-FD04-6D69-8530-98B3CE54F3B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630304" y="3703365"/>
              <a:ext cx="1736165" cy="3128045"/>
            </a:xfrm>
            <a:prstGeom prst="rect">
              <a:avLst/>
            </a:prstGeom>
          </p:spPr>
        </p:pic>
        <p:pic>
          <p:nvPicPr>
            <p:cNvPr id="27" name="図 26">
              <a:extLst>
                <a:ext uri="{FF2B5EF4-FFF2-40B4-BE49-F238E27FC236}">
                  <a16:creationId xmlns:a16="http://schemas.microsoft.com/office/drawing/2014/main" id="{128DF538-48A9-90A0-C536-AE43681729EB}"/>
                </a:ext>
              </a:extLst>
            </p:cNvPr>
            <p:cNvPicPr>
              <a:picLocks noChangeAspect="1"/>
            </p:cNvPicPr>
            <p:nvPr/>
          </p:nvPicPr>
          <p:blipFill rotWithShape="1">
            <a:blip r:embed="rId12"/>
            <a:srcRect b="12107"/>
            <a:stretch/>
          </p:blipFill>
          <p:spPr>
            <a:xfrm>
              <a:off x="2843031" y="4159705"/>
              <a:ext cx="1183135" cy="2077607"/>
            </a:xfrm>
            <a:prstGeom prst="rect">
              <a:avLst/>
            </a:prstGeom>
          </p:spPr>
        </p:pic>
      </p:grpSp>
      <p:pic>
        <p:nvPicPr>
          <p:cNvPr id="28" name="図 8" descr="グラフィカル ユーザー インターフェイス, テキスト, アプリケーション&#10;&#10;説明は自動で生成されたものです">
            <a:extLst>
              <a:ext uri="{FF2B5EF4-FFF2-40B4-BE49-F238E27FC236}">
                <a16:creationId xmlns:a16="http://schemas.microsoft.com/office/drawing/2014/main" id="{6A207F26-5267-E17B-3FB4-273EEA90821A}"/>
              </a:ext>
            </a:extLst>
          </p:cNvPr>
          <p:cNvPicPr>
            <a:picLocks noChangeAspect="1"/>
          </p:cNvPicPr>
          <p:nvPr/>
        </p:nvPicPr>
        <p:blipFill>
          <a:blip r:embed="rId13"/>
          <a:stretch>
            <a:fillRect/>
          </a:stretch>
        </p:blipFill>
        <p:spPr>
          <a:xfrm>
            <a:off x="6543180" y="4971632"/>
            <a:ext cx="1222593" cy="13572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 name="図 9" descr="グラフィカル ユーザー インターフェイス, テキスト, アプリケーション, チャットまたはテキスト メッセージ&#10;&#10;説明は自動で生成されたものです">
            <a:extLst>
              <a:ext uri="{FF2B5EF4-FFF2-40B4-BE49-F238E27FC236}">
                <a16:creationId xmlns:a16="http://schemas.microsoft.com/office/drawing/2014/main" id="{7595C296-52F5-8DCD-41D9-BA7CAC992A12}"/>
              </a:ext>
            </a:extLst>
          </p:cNvPr>
          <p:cNvPicPr>
            <a:picLocks noChangeAspect="1"/>
          </p:cNvPicPr>
          <p:nvPr/>
        </p:nvPicPr>
        <p:blipFill>
          <a:blip r:embed="rId14"/>
          <a:stretch>
            <a:fillRect/>
          </a:stretch>
        </p:blipFill>
        <p:spPr>
          <a:xfrm>
            <a:off x="5640376" y="4684031"/>
            <a:ext cx="1222593" cy="13899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 name="図 10" descr="グラフィカル ユーザー インターフェイス, テキスト, アプリケーション, チャットまたはテキスト メッセージ&#10;&#10;説明は自動で生成されたものです">
            <a:extLst>
              <a:ext uri="{FF2B5EF4-FFF2-40B4-BE49-F238E27FC236}">
                <a16:creationId xmlns:a16="http://schemas.microsoft.com/office/drawing/2014/main" id="{7BCAB6F0-CFB0-100A-10F4-E0DE7AAA0CA0}"/>
              </a:ext>
            </a:extLst>
          </p:cNvPr>
          <p:cNvPicPr>
            <a:picLocks noChangeAspect="1"/>
          </p:cNvPicPr>
          <p:nvPr/>
        </p:nvPicPr>
        <p:blipFill>
          <a:blip r:embed="rId15"/>
          <a:stretch>
            <a:fillRect/>
          </a:stretch>
        </p:blipFill>
        <p:spPr>
          <a:xfrm>
            <a:off x="4552999" y="4378107"/>
            <a:ext cx="1294316" cy="14550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 name="正方形/長方形 30">
            <a:extLst>
              <a:ext uri="{FF2B5EF4-FFF2-40B4-BE49-F238E27FC236}">
                <a16:creationId xmlns:a16="http://schemas.microsoft.com/office/drawing/2014/main" id="{31C40907-A921-BA85-D4DE-DDA4D7A5A1AA}"/>
              </a:ext>
            </a:extLst>
          </p:cNvPr>
          <p:cNvSpPr/>
          <p:nvPr/>
        </p:nvSpPr>
        <p:spPr>
          <a:xfrm>
            <a:off x="4354438" y="3294183"/>
            <a:ext cx="3480192" cy="1077218"/>
          </a:xfrm>
          <a:prstGeom prst="rect">
            <a:avLst/>
          </a:prstGeom>
          <a:noFill/>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メイリオ" panose="020B0604030504040204" pitchFamily="50" charset="-128"/>
                <a:ea typeface="メイリオ" panose="020B0604030504040204" pitchFamily="50" charset="-128"/>
                <a:cs typeface="+mn-lt"/>
              </a:rPr>
              <a:t>最新のスポーツ情報が分かる</a:t>
            </a:r>
            <a:endParaRPr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メイリオ" panose="020B0604030504040204" pitchFamily="50" charset="-128"/>
                <a:ea typeface="メイリオ" panose="020B0604030504040204" pitchFamily="50" charset="-128"/>
                <a:cs typeface="+mn-lt"/>
              </a:rPr>
              <a:t>スポーツの1日が分かる</a:t>
            </a:r>
            <a:endParaRPr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メイリオ" panose="020B0604030504040204" pitchFamily="50" charset="-128"/>
                <a:ea typeface="メイリオ" panose="020B0604030504040204" pitchFamily="50" charset="-128"/>
                <a:cs typeface="+mn-lt"/>
              </a:rPr>
              <a:t>カスタマイズできる！</a:t>
            </a:r>
            <a:endParaRPr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メイリオ" panose="020B0604030504040204" pitchFamily="50" charset="-128"/>
                <a:ea typeface="メイリオ" panose="020B0604030504040204" pitchFamily="50" charset="-128"/>
                <a:cs typeface="+mn-lt"/>
              </a:rPr>
              <a:t>限定コンテ</a:t>
            </a:r>
            <a:r>
              <a:rPr kumimoji="1" 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lt"/>
              </a:rPr>
              <a:t>ン</a:t>
            </a:r>
            <a:r>
              <a:rPr lang="ja-JP" sz="1600" b="1" dirty="0">
                <a:solidFill>
                  <a:schemeClr val="accent3"/>
                </a:solidFill>
                <a:latin typeface="メイリオ" panose="020B0604030504040204" pitchFamily="50" charset="-128"/>
                <a:ea typeface="メイリオ" panose="020B0604030504040204" pitchFamily="50" charset="-128"/>
                <a:cs typeface="+mn-lt"/>
              </a:rPr>
              <a:t>ツ</a:t>
            </a:r>
            <a:r>
              <a:rPr kumimoji="1" 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lt"/>
              </a:rPr>
              <a:t>も</a:t>
            </a:r>
            <a:r>
              <a:rPr lang="ja-JP" sz="1600" b="1" dirty="0">
                <a:solidFill>
                  <a:schemeClr val="accent3"/>
                </a:solidFill>
                <a:latin typeface="メイリオ" panose="020B0604030504040204" pitchFamily="50" charset="-128"/>
                <a:ea typeface="メイリオ" panose="020B0604030504040204" pitchFamily="50" charset="-128"/>
                <a:cs typeface="+mn-lt"/>
              </a:rPr>
              <a:t>充実</a:t>
            </a:r>
            <a:r>
              <a:rPr kumimoji="1" 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lt"/>
              </a:rPr>
              <a:t>！</a:t>
            </a:r>
            <a:endParaRPr 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lt"/>
            </a:endParaRPr>
          </a:p>
        </p:txBody>
      </p:sp>
      <p:sp>
        <p:nvSpPr>
          <p:cNvPr id="32" name="正方形/長方形 31">
            <a:extLst>
              <a:ext uri="{FF2B5EF4-FFF2-40B4-BE49-F238E27FC236}">
                <a16:creationId xmlns:a16="http://schemas.microsoft.com/office/drawing/2014/main" id="{C0AD93A3-1B80-60C9-9999-B0B89488330A}"/>
              </a:ext>
            </a:extLst>
          </p:cNvPr>
          <p:cNvSpPr/>
          <p:nvPr/>
        </p:nvSpPr>
        <p:spPr>
          <a:xfrm>
            <a:off x="719247" y="928152"/>
            <a:ext cx="10753505" cy="923330"/>
          </a:xfrm>
          <a:prstGeom prst="rect">
            <a:avLst/>
          </a:prstGeom>
        </p:spPr>
        <p:txBody>
          <a:bodyPr wrap="square" lIns="91440" tIns="45720" rIns="91440" bIns="45720" anchor="t">
            <a:spAutoFit/>
          </a:bodyPr>
          <a:lstStyle/>
          <a:p>
            <a:pPr algn="ctr"/>
            <a:r>
              <a:rPr lang="ja-JP" altLang="en-US"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野球、サッカー、ゴルフをはじめ、</a:t>
            </a:r>
            <a:r>
              <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カテゴリ以上のラインナップで最新のニュースや速報</a:t>
            </a:r>
            <a:endPar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ライブ映像、コラム、注目イベントの日程、結果などを素早くお届け</a:t>
            </a:r>
            <a:endPar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スポーツファンが集まる日本最大級のスポーツ総合サイト</a:t>
            </a:r>
            <a:endPar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3" name="テキスト ボックス 79">
            <a:extLst>
              <a:ext uri="{FF2B5EF4-FFF2-40B4-BE49-F238E27FC236}">
                <a16:creationId xmlns:a16="http://schemas.microsoft.com/office/drawing/2014/main" id="{0C97AD0C-C7DE-E454-E226-B53C1A17E580}"/>
              </a:ext>
            </a:extLst>
          </p:cNvPr>
          <p:cNvSpPr txBox="1"/>
          <p:nvPr/>
        </p:nvSpPr>
        <p:spPr>
          <a:xfrm>
            <a:off x="8431" y="6631355"/>
            <a:ext cx="4259499"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自社調査。</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月末時点の累積のダウンロード（</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）数。</a:t>
            </a:r>
          </a:p>
        </p:txBody>
      </p:sp>
      <p:grpSp>
        <p:nvGrpSpPr>
          <p:cNvPr id="44" name="グループ化 43">
            <a:extLst>
              <a:ext uri="{FF2B5EF4-FFF2-40B4-BE49-F238E27FC236}">
                <a16:creationId xmlns:a16="http://schemas.microsoft.com/office/drawing/2014/main" id="{C1231E4C-232B-63C3-A120-03ED3B0A60A1}"/>
              </a:ext>
            </a:extLst>
          </p:cNvPr>
          <p:cNvGrpSpPr/>
          <p:nvPr/>
        </p:nvGrpSpPr>
        <p:grpSpPr>
          <a:xfrm>
            <a:off x="743560" y="1842040"/>
            <a:ext cx="10737700" cy="110010"/>
            <a:chOff x="665684" y="2157983"/>
            <a:chExt cx="10737700" cy="110010"/>
          </a:xfrm>
        </p:grpSpPr>
        <p:sp>
          <p:nvSpPr>
            <p:cNvPr id="45" name="フローチャート: 処理 44">
              <a:extLst>
                <a:ext uri="{FF2B5EF4-FFF2-40B4-BE49-F238E27FC236}">
                  <a16:creationId xmlns:a16="http://schemas.microsoft.com/office/drawing/2014/main" id="{135B65D8-044C-5CB2-92BC-3232C88BF9C5}"/>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フローチャート: 処理 45">
              <a:extLst>
                <a:ext uri="{FF2B5EF4-FFF2-40B4-BE49-F238E27FC236}">
                  <a16:creationId xmlns:a16="http://schemas.microsoft.com/office/drawing/2014/main" id="{58C1B0A5-B709-1C03-E1C0-F28CF003D1E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7" name="平行四辺形 46">
              <a:extLst>
                <a:ext uri="{FF2B5EF4-FFF2-40B4-BE49-F238E27FC236}">
                  <a16:creationId xmlns:a16="http://schemas.microsoft.com/office/drawing/2014/main" id="{11EB4354-3016-8EB4-9010-7F7515E56890}"/>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733844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a:extLst>
              <a:ext uri="{FF2B5EF4-FFF2-40B4-BE49-F238E27FC236}">
                <a16:creationId xmlns:a16="http://schemas.microsoft.com/office/drawing/2014/main" id="{F1322A50-DDAF-3990-3504-1C3E20205A63}"/>
              </a:ext>
            </a:extLst>
          </p:cNvPr>
          <p:cNvSpPr/>
          <p:nvPr/>
        </p:nvSpPr>
        <p:spPr>
          <a:xfrm>
            <a:off x="479425" y="3454399"/>
            <a:ext cx="1051832" cy="449941"/>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a:extLst>
              <a:ext uri="{FF2B5EF4-FFF2-40B4-BE49-F238E27FC236}">
                <a16:creationId xmlns:a16="http://schemas.microsoft.com/office/drawing/2014/main" id="{694086B4-E2A3-15D7-E6A9-EF509A858992}"/>
              </a:ext>
            </a:extLst>
          </p:cNvPr>
          <p:cNvSpPr/>
          <p:nvPr/>
        </p:nvSpPr>
        <p:spPr>
          <a:xfrm>
            <a:off x="486682" y="3933371"/>
            <a:ext cx="1051832" cy="45697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26" name="四角形: 上の 2 つの角を丸める 25">
            <a:extLst>
              <a:ext uri="{FF2B5EF4-FFF2-40B4-BE49-F238E27FC236}">
                <a16:creationId xmlns:a16="http://schemas.microsoft.com/office/drawing/2014/main" id="{F1519FF4-3EC7-4AEB-74BE-2E543B54FE80}"/>
              </a:ext>
            </a:extLst>
          </p:cNvPr>
          <p:cNvSpPr/>
          <p:nvPr/>
        </p:nvSpPr>
        <p:spPr>
          <a:xfrm>
            <a:off x="1299678" y="2339792"/>
            <a:ext cx="4032000" cy="591705"/>
          </a:xfrm>
          <a:prstGeom prst="round2SameRect">
            <a:avLst>
              <a:gd name="adj1" fmla="val 50000"/>
              <a:gd name="adj2" fmla="val 5000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400" b="1" i="0" u="none" strike="noStrike" kern="0" cap="none" spc="200" normalizeH="0" baseline="0" noProof="0" dirty="0">
              <a:ln>
                <a:noFill/>
              </a:ln>
              <a:solidFill>
                <a:srgbClr val="212121"/>
              </a:solidFill>
              <a:effectLst/>
              <a:uLnTx/>
              <a:uFillTx/>
              <a:latin typeface="游ゴシック" panose="020B0400000000000000" pitchFamily="50" charset="-128"/>
              <a:ea typeface="游ゴシック" panose="020B0400000000000000" pitchFamily="50" charset="-128"/>
            </a:endParaRPr>
          </a:p>
        </p:txBody>
      </p:sp>
      <p:sp>
        <p:nvSpPr>
          <p:cNvPr id="25" name="四角形: 上の 2 つの角を丸める 24">
            <a:extLst>
              <a:ext uri="{FF2B5EF4-FFF2-40B4-BE49-F238E27FC236}">
                <a16:creationId xmlns:a16="http://schemas.microsoft.com/office/drawing/2014/main" id="{E8887FEA-D326-B3BE-750B-1386356A1C98}"/>
              </a:ext>
            </a:extLst>
          </p:cNvPr>
          <p:cNvSpPr/>
          <p:nvPr/>
        </p:nvSpPr>
        <p:spPr>
          <a:xfrm>
            <a:off x="7029094" y="2339792"/>
            <a:ext cx="4032000" cy="591705"/>
          </a:xfrm>
          <a:prstGeom prst="round2SameRect">
            <a:avLst>
              <a:gd name="adj1" fmla="val 50000"/>
              <a:gd name="adj2" fmla="val 5000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400" b="1" i="0" u="none" strike="noStrike" kern="0" cap="none" spc="200" normalizeH="0" baseline="0" noProof="0" dirty="0">
              <a:ln>
                <a:noFill/>
              </a:ln>
              <a:solidFill>
                <a:srgbClr val="212121"/>
              </a:solidFill>
              <a:effectLst/>
              <a:uLnTx/>
              <a:uFillTx/>
              <a:latin typeface="游ゴシック" panose="020B0400000000000000" pitchFamily="50" charset="-128"/>
              <a:ea typeface="游ゴシック" panose="020B0400000000000000" pitchFamily="50" charset="-128"/>
            </a:endParaRPr>
          </a:p>
        </p:txBody>
      </p:sp>
      <p:sp>
        <p:nvSpPr>
          <p:cNvPr id="2" name="テキスト プレースホルダー 1">
            <a:extLst>
              <a:ext uri="{FF2B5EF4-FFF2-40B4-BE49-F238E27FC236}">
                <a16:creationId xmlns:a16="http://schemas.microsoft.com/office/drawing/2014/main" id="{CE0BA36A-4255-DDDF-11A8-AB93AF75237B}"/>
              </a:ext>
            </a:extLst>
          </p:cNvPr>
          <p:cNvSpPr>
            <a:spLocks noGrp="1"/>
          </p:cNvSpPr>
          <p:nvPr>
            <p:ph type="body" sz="quarter" idx="10"/>
          </p:nvPr>
        </p:nvSpPr>
        <p:spPr/>
        <p:txBody>
          <a:bodyPr/>
          <a:lstStyle/>
          <a:p>
            <a:r>
              <a:rPr kumimoji="1" lang="ja-JP" altLang="en-US" dirty="0"/>
              <a:t>スポーツナビのユーザー規模</a:t>
            </a:r>
          </a:p>
        </p:txBody>
      </p:sp>
      <p:sp>
        <p:nvSpPr>
          <p:cNvPr id="4" name="テキスト ボックス 3">
            <a:extLst>
              <a:ext uri="{FF2B5EF4-FFF2-40B4-BE49-F238E27FC236}">
                <a16:creationId xmlns:a16="http://schemas.microsoft.com/office/drawing/2014/main" id="{B9D20C46-923B-FBCC-A47C-3162A18AB728}"/>
              </a:ext>
            </a:extLst>
          </p:cNvPr>
          <p:cNvSpPr txBox="1"/>
          <p:nvPr/>
        </p:nvSpPr>
        <p:spPr>
          <a:xfrm>
            <a:off x="479425" y="2485226"/>
            <a:ext cx="5538753" cy="369332"/>
          </a:xfrm>
          <a:prstGeom prst="rect">
            <a:avLst/>
          </a:prstGeom>
          <a:noFill/>
        </p:spPr>
        <p:txBody>
          <a:bodyPr wrap="square" rtlCol="0">
            <a:spAutoFit/>
          </a:bodyPr>
          <a:lstStyle/>
          <a:p>
            <a:pPr algn="ctr"/>
            <a:r>
              <a:rPr kumimoji="1" lang="ja-JP" altLang="en-US" b="1" dirty="0">
                <a:solidFill>
                  <a:schemeClr val="accent3"/>
                </a:solidFill>
                <a:latin typeface="メイリオ" panose="020B0604030504040204" pitchFamily="50" charset="-128"/>
                <a:ea typeface="メイリオ" panose="020B0604030504040204" pitchFamily="50" charset="-128"/>
              </a:rPr>
              <a:t>圧倒的</a:t>
            </a:r>
            <a:r>
              <a:rPr kumimoji="1" lang="en-US" altLang="ja-JP" b="1" dirty="0">
                <a:solidFill>
                  <a:schemeClr val="accent3"/>
                </a:solidFill>
                <a:latin typeface="メイリオ" panose="020B0604030504040204" pitchFamily="50" charset="-128"/>
                <a:ea typeface="メイリオ" panose="020B0604030504040204" pitchFamily="50" charset="-128"/>
              </a:rPr>
              <a:t>No.</a:t>
            </a:r>
            <a:r>
              <a:rPr lang="en-US" altLang="ja-JP" b="1" dirty="0">
                <a:solidFill>
                  <a:schemeClr val="accent3"/>
                </a:solidFill>
                <a:latin typeface="メイリオ" panose="020B0604030504040204" pitchFamily="50" charset="-128"/>
                <a:ea typeface="メイリオ" panose="020B0604030504040204" pitchFamily="50" charset="-128"/>
              </a:rPr>
              <a:t>1</a:t>
            </a:r>
            <a:r>
              <a:rPr lang="ja-JP" altLang="en-US" b="1" dirty="0">
                <a:solidFill>
                  <a:schemeClr val="accent3"/>
                </a:solidFill>
                <a:latin typeface="メイリオ" panose="020B0604030504040204" pitchFamily="50" charset="-128"/>
                <a:ea typeface="メイリオ" panose="020B0604030504040204" pitchFamily="50" charset="-128"/>
              </a:rPr>
              <a:t>のメディア規模</a:t>
            </a:r>
            <a:endParaRPr kumimoji="1" lang="ja-JP" altLang="en-US" b="1" dirty="0">
              <a:solidFill>
                <a:schemeClr val="accent3"/>
              </a:solidFill>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D06116CC-6C0C-9038-C910-EDF2EC20BE31}"/>
              </a:ext>
            </a:extLst>
          </p:cNvPr>
          <p:cNvSpPr txBox="1"/>
          <p:nvPr/>
        </p:nvSpPr>
        <p:spPr>
          <a:xfrm>
            <a:off x="1573391" y="3391855"/>
            <a:ext cx="2593820"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49</a:t>
            </a:r>
            <a:r>
              <a:rPr lang="ja-JP" altLang="en-US" sz="2000" b="1" u="sng" dirty="0">
                <a:solidFill>
                  <a:schemeClr val="accent6"/>
                </a:solidFill>
                <a:latin typeface="メイリオ" panose="020B0604030504040204" pitchFamily="50" charset="-128"/>
                <a:ea typeface="メイリオ" panose="020B0604030504040204" pitchFamily="50" charset="-128"/>
              </a:rPr>
              <a:t>億</a:t>
            </a:r>
            <a:r>
              <a:rPr lang="en-US" altLang="ja-JP" sz="2000" b="1" u="sng" dirty="0">
                <a:solidFill>
                  <a:schemeClr val="accent6"/>
                </a:solidFill>
                <a:latin typeface="メイリオ" panose="020B0604030504040204" pitchFamily="50" charset="-128"/>
                <a:ea typeface="メイリオ" panose="020B0604030504040204" pitchFamily="50" charset="-128"/>
              </a:rPr>
              <a:t>5200</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PV</a:t>
            </a:r>
            <a:endParaRPr kumimoji="1" lang="ja-JP" altLang="en-US" sz="105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4E0ACC4C-807B-A25C-6E69-6483CB188976}"/>
              </a:ext>
            </a:extLst>
          </p:cNvPr>
          <p:cNvSpPr txBox="1"/>
          <p:nvPr/>
        </p:nvSpPr>
        <p:spPr>
          <a:xfrm>
            <a:off x="3901250" y="3390420"/>
            <a:ext cx="2658528"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12</a:t>
            </a:r>
            <a:r>
              <a:rPr lang="ja-JP" altLang="en-US" sz="2000" b="1" u="sng" dirty="0">
                <a:solidFill>
                  <a:schemeClr val="accent6"/>
                </a:solidFill>
                <a:latin typeface="メイリオ" panose="020B0604030504040204" pitchFamily="50" charset="-128"/>
                <a:ea typeface="メイリオ" panose="020B0604030504040204" pitchFamily="50" charset="-128"/>
              </a:rPr>
              <a:t>億</a:t>
            </a:r>
            <a:r>
              <a:rPr lang="en-US" altLang="ja-JP" sz="2000" b="1" u="sng" dirty="0">
                <a:solidFill>
                  <a:schemeClr val="accent6"/>
                </a:solidFill>
                <a:latin typeface="メイリオ" panose="020B0604030504040204" pitchFamily="50" charset="-128"/>
                <a:ea typeface="メイリオ" panose="020B0604030504040204" pitchFamily="50" charset="-128"/>
              </a:rPr>
              <a:t>4700</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100" b="1" dirty="0">
                <a:latin typeface="メイリオ" panose="020B0604030504040204" pitchFamily="50" charset="-128"/>
                <a:ea typeface="メイリオ" panose="020B0604030504040204" pitchFamily="50" charset="-128"/>
              </a:rPr>
              <a:t>PV</a:t>
            </a:r>
            <a:endParaRPr kumimoji="1" lang="ja-JP" altLang="en-US" sz="900" dirty="0">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B1049229-1480-5EB6-E15A-050DB2223ACD}"/>
              </a:ext>
            </a:extLst>
          </p:cNvPr>
          <p:cNvSpPr txBox="1"/>
          <p:nvPr/>
        </p:nvSpPr>
        <p:spPr>
          <a:xfrm>
            <a:off x="6839380" y="2468385"/>
            <a:ext cx="4404883" cy="369332"/>
          </a:xfrm>
          <a:prstGeom prst="rect">
            <a:avLst/>
          </a:prstGeom>
          <a:noFill/>
        </p:spPr>
        <p:txBody>
          <a:bodyPr wrap="square" rtlCol="0">
            <a:spAutoFit/>
          </a:bodyPr>
          <a:lstStyle/>
          <a:p>
            <a:pPr algn="ctr"/>
            <a:r>
              <a:rPr kumimoji="1" lang="ja-JP" altLang="en-US" b="1" dirty="0">
                <a:solidFill>
                  <a:schemeClr val="accent3"/>
                </a:solidFill>
              </a:rPr>
              <a:t>スポーツ情報取得想起は</a:t>
            </a:r>
            <a:r>
              <a:rPr kumimoji="1" lang="en-US" altLang="ja-JP" b="1" dirty="0">
                <a:solidFill>
                  <a:schemeClr val="accent3"/>
                </a:solidFill>
              </a:rPr>
              <a:t>No.1</a:t>
            </a:r>
            <a:endParaRPr kumimoji="1" lang="ja-JP" altLang="en-US" b="1" dirty="0">
              <a:solidFill>
                <a:schemeClr val="accent3"/>
              </a:solidFill>
            </a:endParaRPr>
          </a:p>
        </p:txBody>
      </p:sp>
      <p:pic>
        <p:nvPicPr>
          <p:cNvPr id="9" name="図 8">
            <a:extLst>
              <a:ext uri="{FF2B5EF4-FFF2-40B4-BE49-F238E27FC236}">
                <a16:creationId xmlns:a16="http://schemas.microsoft.com/office/drawing/2014/main" id="{BBE4F157-B359-4B4E-CEF3-83D687CFF40C}"/>
              </a:ext>
            </a:extLst>
          </p:cNvPr>
          <p:cNvPicPr>
            <a:picLocks noChangeAspect="1"/>
          </p:cNvPicPr>
          <p:nvPr/>
        </p:nvPicPr>
        <p:blipFill rotWithShape="1">
          <a:blip r:embed="rId3"/>
          <a:srcRect t="24534" r="14334" b="16733"/>
          <a:stretch/>
        </p:blipFill>
        <p:spPr>
          <a:xfrm>
            <a:off x="6264046" y="3885839"/>
            <a:ext cx="5555549" cy="2293742"/>
          </a:xfrm>
          <a:prstGeom prst="rect">
            <a:avLst/>
          </a:prstGeom>
        </p:spPr>
      </p:pic>
      <p:sp>
        <p:nvSpPr>
          <p:cNvPr id="10" name="テキスト ボックス 9">
            <a:extLst>
              <a:ext uri="{FF2B5EF4-FFF2-40B4-BE49-F238E27FC236}">
                <a16:creationId xmlns:a16="http://schemas.microsoft.com/office/drawing/2014/main" id="{ADA74E2A-053D-4EB5-78A6-45171D6B95F8}"/>
              </a:ext>
            </a:extLst>
          </p:cNvPr>
          <p:cNvSpPr txBox="1"/>
          <p:nvPr/>
        </p:nvSpPr>
        <p:spPr>
          <a:xfrm>
            <a:off x="6467691" y="2991934"/>
            <a:ext cx="5305290" cy="523220"/>
          </a:xfrm>
          <a:prstGeom prst="rect">
            <a:avLst/>
          </a:prstGeom>
          <a:noFill/>
        </p:spPr>
        <p:txBody>
          <a:bodyPr wrap="square" rtlCol="0">
            <a:spAutoFit/>
          </a:bodyPr>
          <a:lstStyle/>
          <a:p>
            <a:pPr algn="ctr"/>
            <a:r>
              <a:rPr kumimoji="1" lang="ja-JP" altLang="en-US" sz="1400" dirty="0">
                <a:solidFill>
                  <a:schemeClr val="accent3"/>
                </a:solidFill>
              </a:rPr>
              <a:t>スポーツ情報を探す際に一番目に思いつくメディアとして</a:t>
            </a:r>
            <a:endParaRPr kumimoji="1" lang="en-US" altLang="ja-JP" sz="1400" dirty="0">
              <a:solidFill>
                <a:schemeClr val="accent3"/>
              </a:solidFill>
            </a:endParaRPr>
          </a:p>
          <a:p>
            <a:pPr algn="ctr"/>
            <a:r>
              <a:rPr kumimoji="1" lang="ja-JP" altLang="en-US" sz="1400" b="1" u="sng" dirty="0">
                <a:solidFill>
                  <a:schemeClr val="accent3"/>
                </a:solidFill>
              </a:rPr>
              <a:t>「スポーツナビ」がトップ</a:t>
            </a:r>
          </a:p>
        </p:txBody>
      </p:sp>
      <p:sp>
        <p:nvSpPr>
          <p:cNvPr id="11" name="正方形/長方形 10">
            <a:extLst>
              <a:ext uri="{FF2B5EF4-FFF2-40B4-BE49-F238E27FC236}">
                <a16:creationId xmlns:a16="http://schemas.microsoft.com/office/drawing/2014/main" id="{B071A0EB-3DC9-BC7C-DD3B-3122DB4C2A7D}"/>
              </a:ext>
            </a:extLst>
          </p:cNvPr>
          <p:cNvSpPr/>
          <p:nvPr/>
        </p:nvSpPr>
        <p:spPr>
          <a:xfrm>
            <a:off x="6489876" y="6322611"/>
            <a:ext cx="5951537" cy="477054"/>
          </a:xfrm>
          <a:prstGeom prst="rect">
            <a:avLst/>
          </a:prstGeom>
        </p:spPr>
        <p:txBody>
          <a:bodyPr wrap="square">
            <a:spAutoFit/>
          </a:bodyPr>
          <a:lstStyle/>
          <a:p>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出典：</a:t>
            </a:r>
            <a:r>
              <a:rPr lang="en-US" altLang="ja-JP" sz="500" dirty="0">
                <a:solidFill>
                  <a:schemeClr val="accent3"/>
                </a:solidFill>
                <a:latin typeface="メイリオ" panose="020B0604030504040204" pitchFamily="50" charset="-128"/>
                <a:ea typeface="メイリオ" panose="020B0604030504040204" pitchFamily="50" charset="-128"/>
              </a:rPr>
              <a:t>Yahoo! JAPAN</a:t>
            </a:r>
            <a:r>
              <a:rPr lang="ja-JP" altLang="en-US" sz="500" dirty="0">
                <a:solidFill>
                  <a:schemeClr val="accent3"/>
                </a:solidFill>
                <a:latin typeface="メイリオ" panose="020B0604030504040204" pitchFamily="50" charset="-128"/>
                <a:ea typeface="メイリオ" panose="020B0604030504040204" pitchFamily="50" charset="-128"/>
              </a:rPr>
              <a:t>自社調査　</a:t>
            </a:r>
            <a:r>
              <a:rPr lang="en-US" altLang="ja-JP" sz="500" dirty="0">
                <a:solidFill>
                  <a:schemeClr val="accent3"/>
                </a:solidFill>
                <a:latin typeface="メイリオ" panose="020B0604030504040204" pitchFamily="50" charset="-128"/>
                <a:ea typeface="メイリオ" panose="020B0604030504040204" pitchFamily="50" charset="-128"/>
              </a:rPr>
              <a:t>2021</a:t>
            </a:r>
            <a:r>
              <a:rPr lang="ja-JP" altLang="en-US" sz="500" dirty="0">
                <a:solidFill>
                  <a:schemeClr val="accent3"/>
                </a:solidFill>
                <a:latin typeface="メイリオ" panose="020B0604030504040204" pitchFamily="50" charset="-128"/>
                <a:ea typeface="メイリオ" panose="020B0604030504040204" pitchFamily="50" charset="-128"/>
              </a:rPr>
              <a:t>年</a:t>
            </a:r>
            <a:r>
              <a:rPr lang="en-US" altLang="ja-JP" sz="500" dirty="0">
                <a:solidFill>
                  <a:schemeClr val="accent3"/>
                </a:solidFill>
                <a:latin typeface="メイリオ" panose="020B0604030504040204" pitchFamily="50" charset="-128"/>
                <a:ea typeface="メイリオ" panose="020B0604030504040204" pitchFamily="50" charset="-128"/>
              </a:rPr>
              <a:t>2</a:t>
            </a:r>
            <a:r>
              <a:rPr lang="ja-JP" altLang="en-US" sz="500" dirty="0">
                <a:solidFill>
                  <a:schemeClr val="accent3"/>
                </a:solidFill>
                <a:latin typeface="メイリオ" panose="020B0604030504040204" pitchFamily="50" charset="-128"/>
                <a:ea typeface="メイリオ" panose="020B0604030504040204" pitchFamily="50" charset="-128"/>
              </a:rPr>
              <a:t>月実施　上位</a:t>
            </a:r>
            <a:r>
              <a:rPr lang="en-US" altLang="ja-JP" sz="500" dirty="0">
                <a:solidFill>
                  <a:schemeClr val="accent3"/>
                </a:solidFill>
                <a:latin typeface="メイリオ" panose="020B0604030504040204" pitchFamily="50" charset="-128"/>
                <a:ea typeface="メイリオ" panose="020B0604030504040204" pitchFamily="50" charset="-128"/>
              </a:rPr>
              <a:t>9</a:t>
            </a:r>
            <a:r>
              <a:rPr lang="ja-JP" altLang="en-US" sz="500" dirty="0">
                <a:solidFill>
                  <a:schemeClr val="accent3"/>
                </a:solidFill>
                <a:latin typeface="メイリオ" panose="020B0604030504040204" pitchFamily="50" charset="-128"/>
                <a:ea typeface="メイリオ" panose="020B0604030504040204" pitchFamily="50" charset="-128"/>
              </a:rPr>
              <a:t>メディア掲載</a:t>
            </a:r>
            <a:endParaRPr lang="en-US" altLang="ja-JP" sz="500" dirty="0">
              <a:solidFill>
                <a:schemeClr val="accent3"/>
              </a:solidFill>
              <a:latin typeface="メイリオ" panose="020B0604030504040204" pitchFamily="50" charset="-128"/>
              <a:ea typeface="メイリオ" panose="020B0604030504040204" pitchFamily="50" charset="-128"/>
            </a:endParaRPr>
          </a:p>
          <a:p>
            <a:r>
              <a:rPr lang="ja-JP" altLang="en-US" sz="500" dirty="0">
                <a:solidFill>
                  <a:schemeClr val="accent3"/>
                </a:solidFill>
                <a:latin typeface="メイリオ" panose="020B0604030504040204" pitchFamily="50" charset="-128"/>
                <a:ea typeface="メイリオ" panose="020B0604030504040204" pitchFamily="50" charset="-128"/>
              </a:rPr>
              <a:t>「スポーツに関連する情報を見聞きできるメディア・情報源」（</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：人、第</a:t>
            </a:r>
            <a:r>
              <a:rPr lang="en-US" altLang="ja-JP" sz="500" dirty="0">
                <a:solidFill>
                  <a:schemeClr val="accent3"/>
                </a:solidFill>
                <a:latin typeface="メイリオ" panose="020B0604030504040204" pitchFamily="50" charset="-128"/>
                <a:ea typeface="メイリオ" panose="020B0604030504040204" pitchFamily="50" charset="-128"/>
              </a:rPr>
              <a:t>1</a:t>
            </a:r>
            <a:r>
              <a:rPr lang="ja-JP" altLang="en-US" sz="500" dirty="0">
                <a:solidFill>
                  <a:schemeClr val="accent3"/>
                </a:solidFill>
                <a:latin typeface="メイリオ" panose="020B0604030504040204" pitchFamily="50" charset="-128"/>
                <a:ea typeface="メイリオ" panose="020B0604030504040204" pitchFamily="50" charset="-128"/>
              </a:rPr>
              <a:t>想起）</a:t>
            </a:r>
            <a:endParaRPr lang="en-US" altLang="ja-JP" sz="500" dirty="0">
              <a:solidFill>
                <a:schemeClr val="accent3"/>
              </a:solidFill>
              <a:latin typeface="メイリオ" panose="020B0604030504040204" pitchFamily="50" charset="-128"/>
              <a:ea typeface="メイリオ" panose="020B0604030504040204" pitchFamily="50" charset="-128"/>
            </a:endParaRPr>
          </a:p>
          <a:p>
            <a:endParaRPr lang="en-US" altLang="ja-JP" sz="500" dirty="0">
              <a:solidFill>
                <a:schemeClr val="accent3"/>
              </a:solidFill>
              <a:latin typeface="メイリオ" panose="020B0604030504040204" pitchFamily="50" charset="-128"/>
              <a:ea typeface="メイリオ" panose="020B0604030504040204" pitchFamily="50" charset="-128"/>
            </a:endParaRPr>
          </a:p>
          <a:p>
            <a:r>
              <a:rPr lang="ja-JP" altLang="en-US" sz="500" dirty="0">
                <a:solidFill>
                  <a:schemeClr val="accent3"/>
                </a:solidFill>
                <a:latin typeface="メイリオ" panose="020B0604030504040204" pitchFamily="50" charset="-128"/>
                <a:ea typeface="メイリオ" panose="020B0604030504040204" pitchFamily="50" charset="-128"/>
              </a:rPr>
              <a:t>調査手法</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インターネットモニターに対するウェブ調査　調査会社</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クロス・マーケティング　調査数</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予備調査：</a:t>
            </a:r>
            <a:r>
              <a:rPr lang="en-US" altLang="ja-JP" sz="500" dirty="0">
                <a:solidFill>
                  <a:schemeClr val="accent3"/>
                </a:solidFill>
                <a:latin typeface="メイリオ" panose="020B0604030504040204" pitchFamily="50" charset="-128"/>
                <a:ea typeface="メイリオ" panose="020B0604030504040204" pitchFamily="50" charset="-128"/>
              </a:rPr>
              <a:t>10,000ss</a:t>
            </a:r>
          </a:p>
          <a:p>
            <a:r>
              <a:rPr lang="ja-JP" altLang="en-US" sz="500" dirty="0">
                <a:solidFill>
                  <a:schemeClr val="accent3"/>
                </a:solidFill>
                <a:latin typeface="メイリオ" panose="020B0604030504040204" pitchFamily="50" charset="-128"/>
                <a:ea typeface="メイリオ" panose="020B0604030504040204" pitchFamily="50" charset="-128"/>
              </a:rPr>
              <a:t>　</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　本調査：</a:t>
            </a:r>
            <a:r>
              <a:rPr lang="en-US" altLang="ja-JP" sz="500" dirty="0">
                <a:solidFill>
                  <a:schemeClr val="accent3"/>
                </a:solidFill>
                <a:latin typeface="メイリオ" panose="020B0604030504040204" pitchFamily="50" charset="-128"/>
                <a:ea typeface="メイリオ" panose="020B0604030504040204" pitchFamily="50" charset="-128"/>
              </a:rPr>
              <a:t>1,200ss</a:t>
            </a:r>
            <a:r>
              <a:rPr lang="ja-JP" altLang="en-US" sz="500" dirty="0">
                <a:solidFill>
                  <a:schemeClr val="accent3"/>
                </a:solidFill>
                <a:latin typeface="メイリオ" panose="020B0604030504040204" pitchFamily="50" charset="-128"/>
                <a:ea typeface="メイリオ" panose="020B0604030504040204" pitchFamily="50" charset="-128"/>
              </a:rPr>
              <a:t>  </a:t>
            </a:r>
          </a:p>
        </p:txBody>
      </p:sp>
      <p:sp>
        <p:nvSpPr>
          <p:cNvPr id="21" name="テキスト ボックス 20">
            <a:extLst>
              <a:ext uri="{FF2B5EF4-FFF2-40B4-BE49-F238E27FC236}">
                <a16:creationId xmlns:a16="http://schemas.microsoft.com/office/drawing/2014/main" id="{4116FF7E-7C93-0521-7916-B1B839B79E6E}"/>
              </a:ext>
            </a:extLst>
          </p:cNvPr>
          <p:cNvSpPr txBox="1"/>
          <p:nvPr/>
        </p:nvSpPr>
        <p:spPr>
          <a:xfrm>
            <a:off x="710740" y="1209144"/>
            <a:ext cx="10770520" cy="646331"/>
          </a:xfrm>
          <a:prstGeom prst="rect">
            <a:avLst/>
          </a:prstGeom>
          <a:noFill/>
        </p:spPr>
        <p:txBody>
          <a:bodyPr wrap="square">
            <a:spAutoFit/>
          </a:bodyPr>
          <a:lstStyle/>
          <a:p>
            <a:pPr algn="ctr"/>
            <a:r>
              <a:rPr lang="ja-JP" altLang="en-US" i="1" dirty="0">
                <a:solidFill>
                  <a:schemeClr val="accent3"/>
                </a:solidFill>
                <a:latin typeface="Meiryo" panose="020B0604030504040204" pitchFamily="34" charset="-128"/>
                <a:ea typeface="Meiryo" panose="020B0604030504040204" pitchFamily="34" charset="-128"/>
              </a:rPr>
              <a:t>スポーツ系ウェブメディアの他媒体と比較して</a:t>
            </a:r>
            <a:r>
              <a:rPr lang="ja-JP" altLang="en-US" b="1" i="1" dirty="0">
                <a:solidFill>
                  <a:schemeClr val="accent3"/>
                </a:solidFill>
                <a:latin typeface="Meiryo" panose="020B0604030504040204" pitchFamily="34" charset="-128"/>
                <a:ea typeface="Meiryo" panose="020B0604030504040204" pitchFamily="34" charset="-128"/>
              </a:rPr>
              <a:t>圧倒的にユーザー数が多い</a:t>
            </a:r>
          </a:p>
          <a:p>
            <a:pPr algn="ctr"/>
            <a:r>
              <a:rPr lang="ja-JP" altLang="en-US" b="1" i="1" dirty="0">
                <a:solidFill>
                  <a:schemeClr val="accent3"/>
                </a:solidFill>
                <a:latin typeface="Meiryo" panose="020B0604030504040204" pitchFamily="34" charset="-128"/>
                <a:ea typeface="Meiryo" panose="020B0604030504040204" pitchFamily="34" charset="-128"/>
              </a:rPr>
              <a:t>スポーツ情報取得の想起率が高く、大きな大会時はスポーツ好きだけでなく幅広いユーザーが活用</a:t>
            </a:r>
            <a:endParaRPr lang="ja-JP" altLang="en-US" i="1" dirty="0">
              <a:solidFill>
                <a:schemeClr val="accent3"/>
              </a:solidFill>
              <a:latin typeface="Meiryo" panose="020B0604030504040204" pitchFamily="34" charset="-128"/>
              <a:ea typeface="Meiryo" panose="020B0604030504040204" pitchFamily="34" charset="-128"/>
            </a:endParaRPr>
          </a:p>
        </p:txBody>
      </p:sp>
      <p:pic>
        <p:nvPicPr>
          <p:cNvPr id="29" name="グラフィックス 28" descr="王冠 枠線">
            <a:extLst>
              <a:ext uri="{FF2B5EF4-FFF2-40B4-BE49-F238E27FC236}">
                <a16:creationId xmlns:a16="http://schemas.microsoft.com/office/drawing/2014/main" id="{0981DDF0-5FAC-533E-2F26-063C32E83B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28487" y="3311611"/>
            <a:ext cx="914400" cy="914400"/>
          </a:xfrm>
          <a:prstGeom prst="rect">
            <a:avLst/>
          </a:prstGeom>
        </p:spPr>
      </p:pic>
      <p:grpSp>
        <p:nvGrpSpPr>
          <p:cNvPr id="3" name="グループ化 2">
            <a:extLst>
              <a:ext uri="{FF2B5EF4-FFF2-40B4-BE49-F238E27FC236}">
                <a16:creationId xmlns:a16="http://schemas.microsoft.com/office/drawing/2014/main" id="{DC4C55FF-618E-D66C-DA7B-E9A43EBF3734}"/>
              </a:ext>
            </a:extLst>
          </p:cNvPr>
          <p:cNvGrpSpPr/>
          <p:nvPr/>
        </p:nvGrpSpPr>
        <p:grpSpPr>
          <a:xfrm>
            <a:off x="743560" y="1842040"/>
            <a:ext cx="10737700" cy="110010"/>
            <a:chOff x="665684" y="2157983"/>
            <a:chExt cx="10737700" cy="110010"/>
          </a:xfrm>
        </p:grpSpPr>
        <p:sp>
          <p:nvSpPr>
            <p:cNvPr id="12" name="フローチャート: 処理 11">
              <a:extLst>
                <a:ext uri="{FF2B5EF4-FFF2-40B4-BE49-F238E27FC236}">
                  <a16:creationId xmlns:a16="http://schemas.microsoft.com/office/drawing/2014/main" id="{139BB67C-5AAB-6023-72EC-C083229D8FC4}"/>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フローチャート: 処理 12">
              <a:extLst>
                <a:ext uri="{FF2B5EF4-FFF2-40B4-BE49-F238E27FC236}">
                  <a16:creationId xmlns:a16="http://schemas.microsoft.com/office/drawing/2014/main" id="{02CB7978-7C98-3E41-8ECC-47E6F0715E59}"/>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平行四辺形 13">
              <a:extLst>
                <a:ext uri="{FF2B5EF4-FFF2-40B4-BE49-F238E27FC236}">
                  <a16:creationId xmlns:a16="http://schemas.microsoft.com/office/drawing/2014/main" id="{B253EAEF-B3C4-64EE-E915-635B3E8F0D12}"/>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8" name="正方形/長方形 17">
            <a:extLst>
              <a:ext uri="{FF2B5EF4-FFF2-40B4-BE49-F238E27FC236}">
                <a16:creationId xmlns:a16="http://schemas.microsoft.com/office/drawing/2014/main" id="{AAC75417-A45A-8045-FE4A-3517FC61E743}"/>
              </a:ext>
            </a:extLst>
          </p:cNvPr>
          <p:cNvSpPr/>
          <p:nvPr/>
        </p:nvSpPr>
        <p:spPr>
          <a:xfrm>
            <a:off x="479424" y="3366921"/>
            <a:ext cx="1064905"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b="1" dirty="0">
                <a:solidFill>
                  <a:schemeClr val="tx1"/>
                </a:solidFill>
                <a:latin typeface="+mn-ea"/>
              </a:rPr>
              <a:t>PV</a:t>
            </a:r>
            <a:r>
              <a:rPr lang="ja-JP" altLang="en-US" sz="1050" b="1" dirty="0">
                <a:solidFill>
                  <a:schemeClr val="tx1"/>
                </a:solidFill>
                <a:latin typeface="+mn-ea"/>
              </a:rPr>
              <a:t>数</a:t>
            </a:r>
            <a:endParaRPr lang="en-US" altLang="ja-JP" sz="1050" b="1" dirty="0">
              <a:solidFill>
                <a:schemeClr val="tx1"/>
              </a:solidFill>
              <a:latin typeface="+mn-ea"/>
            </a:endParaRPr>
          </a:p>
        </p:txBody>
      </p:sp>
      <p:sp>
        <p:nvSpPr>
          <p:cNvPr id="19" name="正方形/長方形 18">
            <a:extLst>
              <a:ext uri="{FF2B5EF4-FFF2-40B4-BE49-F238E27FC236}">
                <a16:creationId xmlns:a16="http://schemas.microsoft.com/office/drawing/2014/main" id="{7D7E057E-74E7-ADC8-AB8C-A19CD7A0BA65}"/>
              </a:ext>
            </a:extLst>
          </p:cNvPr>
          <p:cNvSpPr/>
          <p:nvPr/>
        </p:nvSpPr>
        <p:spPr>
          <a:xfrm>
            <a:off x="190313" y="3527712"/>
            <a:ext cx="1696544"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600" dirty="0">
                <a:solidFill>
                  <a:schemeClr val="tx1"/>
                </a:solidFill>
              </a:rPr>
              <a:t>月間平均ページビュー</a:t>
            </a:r>
            <a:endParaRPr kumimoji="1" lang="ja-JP" altLang="en-US" sz="600" dirty="0">
              <a:solidFill>
                <a:schemeClr val="tx1"/>
              </a:solidFill>
            </a:endParaRPr>
          </a:p>
        </p:txBody>
      </p:sp>
      <p:sp>
        <p:nvSpPr>
          <p:cNvPr id="20" name="正方形/長方形 19">
            <a:extLst>
              <a:ext uri="{FF2B5EF4-FFF2-40B4-BE49-F238E27FC236}">
                <a16:creationId xmlns:a16="http://schemas.microsoft.com/office/drawing/2014/main" id="{5DEF2AA1-470D-C7D7-AFF4-C0E24AC766DE}"/>
              </a:ext>
            </a:extLst>
          </p:cNvPr>
          <p:cNvSpPr/>
          <p:nvPr/>
        </p:nvSpPr>
        <p:spPr>
          <a:xfrm>
            <a:off x="472168" y="3799403"/>
            <a:ext cx="1064905"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b="1" dirty="0">
                <a:solidFill>
                  <a:schemeClr val="tx1"/>
                </a:solidFill>
                <a:latin typeface="+mn-ea"/>
              </a:rPr>
              <a:t>MAU</a:t>
            </a:r>
            <a:r>
              <a:rPr lang="ja-JP" altLang="en-US" sz="1050" b="1" dirty="0">
                <a:solidFill>
                  <a:schemeClr val="tx1"/>
                </a:solidFill>
                <a:latin typeface="+mn-ea"/>
              </a:rPr>
              <a:t>数</a:t>
            </a:r>
            <a:endParaRPr lang="en-US" altLang="ja-JP" sz="1050" b="1" dirty="0">
              <a:solidFill>
                <a:schemeClr val="tx1"/>
              </a:solidFill>
              <a:latin typeface="+mn-ea"/>
            </a:endParaRPr>
          </a:p>
        </p:txBody>
      </p:sp>
      <p:sp>
        <p:nvSpPr>
          <p:cNvPr id="22" name="テキスト ボックス 21">
            <a:extLst>
              <a:ext uri="{FF2B5EF4-FFF2-40B4-BE49-F238E27FC236}">
                <a16:creationId xmlns:a16="http://schemas.microsoft.com/office/drawing/2014/main" id="{36003D3D-A3BE-AB21-08DF-F1DB2FD6594A}"/>
              </a:ext>
            </a:extLst>
          </p:cNvPr>
          <p:cNvSpPr txBox="1"/>
          <p:nvPr/>
        </p:nvSpPr>
        <p:spPr>
          <a:xfrm>
            <a:off x="2059620" y="3881664"/>
            <a:ext cx="1518152"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802</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UU</a:t>
            </a:r>
            <a:endParaRPr kumimoji="1" lang="ja-JP" altLang="en-US" sz="1050"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3B0857AF-1EBA-572C-16D1-2FE80C1DE26E}"/>
              </a:ext>
            </a:extLst>
          </p:cNvPr>
          <p:cNvSpPr txBox="1"/>
          <p:nvPr/>
        </p:nvSpPr>
        <p:spPr>
          <a:xfrm>
            <a:off x="4251276" y="3881664"/>
            <a:ext cx="1518152"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313</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UU</a:t>
            </a:r>
            <a:endParaRPr kumimoji="1" lang="ja-JP" altLang="en-US" sz="1050" dirty="0">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AC193E05-214D-56C9-F81F-86CC1B9E814D}"/>
              </a:ext>
            </a:extLst>
          </p:cNvPr>
          <p:cNvSpPr/>
          <p:nvPr/>
        </p:nvSpPr>
        <p:spPr>
          <a:xfrm>
            <a:off x="106723" y="3994635"/>
            <a:ext cx="1696544"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700" dirty="0">
                <a:solidFill>
                  <a:schemeClr val="tx1"/>
                </a:solidFill>
              </a:rPr>
              <a:t>月間平均</a:t>
            </a:r>
            <a:endParaRPr lang="en-US" altLang="ja-JP" sz="700" dirty="0">
              <a:solidFill>
                <a:schemeClr val="tx1"/>
              </a:solidFill>
            </a:endParaRPr>
          </a:p>
          <a:p>
            <a:pPr algn="ctr"/>
            <a:r>
              <a:rPr lang="ja-JP" altLang="en-US" sz="700" dirty="0">
                <a:solidFill>
                  <a:schemeClr val="tx1"/>
                </a:solidFill>
              </a:rPr>
              <a:t>アクティブユーザー</a:t>
            </a:r>
            <a:endParaRPr kumimoji="1" lang="ja-JP" altLang="en-US" sz="600" dirty="0">
              <a:solidFill>
                <a:schemeClr val="tx1"/>
              </a:solidFill>
            </a:endParaRPr>
          </a:p>
        </p:txBody>
      </p:sp>
      <p:sp>
        <p:nvSpPr>
          <p:cNvPr id="33" name="テキスト ボックス 32">
            <a:extLst>
              <a:ext uri="{FF2B5EF4-FFF2-40B4-BE49-F238E27FC236}">
                <a16:creationId xmlns:a16="http://schemas.microsoft.com/office/drawing/2014/main" id="{BAF5B90A-D18D-71BF-4945-A8863248A92F}"/>
              </a:ext>
            </a:extLst>
          </p:cNvPr>
          <p:cNvSpPr txBox="1"/>
          <p:nvPr/>
        </p:nvSpPr>
        <p:spPr>
          <a:xfrm>
            <a:off x="1969075" y="3106605"/>
            <a:ext cx="1172116" cy="261610"/>
          </a:xfrm>
          <a:prstGeom prst="rect">
            <a:avLst/>
          </a:prstGeom>
          <a:noFill/>
        </p:spPr>
        <p:txBody>
          <a:bodyPr wrap="none" rtlCol="0">
            <a:spAutoFit/>
          </a:bodyPr>
          <a:lstStyle/>
          <a:p>
            <a:r>
              <a:rPr kumimoji="1" lang="ja-JP" altLang="en-US" sz="1050" u="sng" dirty="0"/>
              <a:t>スマートフォン</a:t>
            </a:r>
          </a:p>
        </p:txBody>
      </p:sp>
      <p:sp>
        <p:nvSpPr>
          <p:cNvPr id="34" name="テキスト ボックス 33">
            <a:extLst>
              <a:ext uri="{FF2B5EF4-FFF2-40B4-BE49-F238E27FC236}">
                <a16:creationId xmlns:a16="http://schemas.microsoft.com/office/drawing/2014/main" id="{D596E800-9A0C-0B83-BBE4-3CD696946DFC}"/>
              </a:ext>
            </a:extLst>
          </p:cNvPr>
          <p:cNvSpPr txBox="1"/>
          <p:nvPr/>
        </p:nvSpPr>
        <p:spPr>
          <a:xfrm>
            <a:off x="4594200" y="3058054"/>
            <a:ext cx="748923" cy="261610"/>
          </a:xfrm>
          <a:prstGeom prst="rect">
            <a:avLst/>
          </a:prstGeom>
          <a:noFill/>
        </p:spPr>
        <p:txBody>
          <a:bodyPr wrap="none" rtlCol="0">
            <a:spAutoFit/>
          </a:bodyPr>
          <a:lstStyle/>
          <a:p>
            <a:r>
              <a:rPr kumimoji="1" lang="ja-JP" altLang="en-US" sz="1100" u="sng" dirty="0"/>
              <a:t>パソコン</a:t>
            </a:r>
          </a:p>
        </p:txBody>
      </p:sp>
      <p:sp>
        <p:nvSpPr>
          <p:cNvPr id="36" name="テキスト プレースホルダー 4">
            <a:extLst>
              <a:ext uri="{FF2B5EF4-FFF2-40B4-BE49-F238E27FC236}">
                <a16:creationId xmlns:a16="http://schemas.microsoft.com/office/drawing/2014/main" id="{B9B36E8C-94F5-7274-58D7-9F4C6EFC402F}"/>
              </a:ext>
            </a:extLst>
          </p:cNvPr>
          <p:cNvSpPr txBox="1">
            <a:spLocks/>
          </p:cNvSpPr>
          <p:nvPr/>
        </p:nvSpPr>
        <p:spPr bwMode="auto">
          <a:xfrm>
            <a:off x="528903" y="6229092"/>
            <a:ext cx="5567097" cy="664092"/>
          </a:xfrm>
          <a:prstGeom prst="rect">
            <a:avLst/>
          </a:prstGeom>
          <a:ln>
            <a:miter lim="800000"/>
            <a:headEnd/>
            <a:tailEnd/>
          </a:ln>
        </p:spPr>
        <p:txBody>
          <a:bodyPr lIns="0" tIns="0" rIns="0" bIns="0" anchor="ct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500" dirty="0">
                <a:solidFill>
                  <a:schemeClr val="bg1">
                    <a:lumMod val="50000"/>
                  </a:schemeClr>
                </a:solidFill>
                <a:latin typeface="+mn-ea"/>
                <a:ea typeface="+mn-ea"/>
              </a:rPr>
              <a:t>※</a:t>
            </a:r>
            <a:r>
              <a:rPr lang="en-US" altLang="ja-JP" sz="500" dirty="0">
                <a:solidFill>
                  <a:schemeClr val="bg1">
                    <a:lumMod val="50000"/>
                  </a:schemeClr>
                </a:solidFill>
                <a:latin typeface="+mj-ea"/>
                <a:ea typeface="+mj-ea"/>
              </a:rPr>
              <a:t>1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」家庭・職場からのパソコンによるアクセス（重複を含まない）（インターネットアプリの利用を含まない） 。「</a:t>
            </a:r>
            <a:r>
              <a:rPr lang="en-US" altLang="ja-JP" sz="500" dirty="0">
                <a:solidFill>
                  <a:schemeClr val="bg1">
                    <a:lumMod val="50000"/>
                  </a:schemeClr>
                </a:solidFill>
                <a:latin typeface="+mj-ea"/>
                <a:ea typeface="+mj-ea"/>
              </a:rPr>
              <a:t>Nielsen Mobile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 スマートフォン</a:t>
            </a:r>
            <a:endParaRPr lang="en-US" altLang="ja-JP" sz="500" dirty="0">
              <a:solidFill>
                <a:schemeClr val="bg1">
                  <a:lumMod val="50000"/>
                </a:schemeClr>
              </a:solidFill>
              <a:latin typeface="+mj-ea"/>
              <a:ea typeface="+mj-ea"/>
            </a:endParaRPr>
          </a:p>
          <a:p>
            <a:pPr lvl="0" algn="l">
              <a:defRPr/>
            </a:pPr>
            <a:r>
              <a:rPr lang="ja-JP" altLang="en-US" sz="500" dirty="0">
                <a:solidFill>
                  <a:schemeClr val="bg1">
                    <a:lumMod val="50000"/>
                  </a:schemeClr>
                </a:solidFill>
                <a:latin typeface="+mj-ea"/>
                <a:ea typeface="+mj-ea"/>
              </a:rPr>
              <a:t> からのアクセス（アプリの利用を含む） 。</a:t>
            </a:r>
            <a:r>
              <a:rPr lang="en-US" altLang="ja-JP" sz="500" dirty="0">
                <a:solidFill>
                  <a:schemeClr val="bg1">
                    <a:lumMod val="50000"/>
                  </a:schemeClr>
                </a:solidFill>
                <a:latin typeface="+mj-ea"/>
                <a:ea typeface="+mj-ea"/>
              </a:rPr>
              <a:t> 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平均利用者数、ブランド及びチャネルレベル、「スポーツ」サブカテゴリ</a:t>
            </a:r>
          </a:p>
          <a:p>
            <a:pPr lvl="0" algn="l">
              <a:defRPr/>
            </a:pPr>
            <a:r>
              <a:rPr lang="en-US" altLang="ja-JP" sz="500" dirty="0">
                <a:solidFill>
                  <a:schemeClr val="bg1">
                    <a:lumMod val="50000"/>
                  </a:schemeClr>
                </a:solidFill>
                <a:latin typeface="+mj-ea"/>
                <a:ea typeface="+mj-ea"/>
              </a:rPr>
              <a:t>※2</a:t>
            </a:r>
            <a:r>
              <a:rPr lang="ja-JP" altLang="en-US" sz="500" dirty="0">
                <a:solidFill>
                  <a:schemeClr val="bg1">
                    <a:lumMod val="50000"/>
                  </a:schemeClr>
                </a:solidFill>
                <a:latin typeface="+mj-ea"/>
                <a:ea typeface="+mj-ea"/>
              </a:rPr>
              <a:t>：ウェブとアプリを含む　</a:t>
            </a:r>
            <a:r>
              <a:rPr lang="en-US" altLang="ja-JP" sz="500" dirty="0">
                <a:solidFill>
                  <a:schemeClr val="bg1">
                    <a:lumMod val="50000"/>
                  </a:schemeClr>
                </a:solidFill>
                <a:latin typeface="+mj-ea"/>
                <a:ea typeface="+mj-ea"/>
              </a:rPr>
              <a:t>※3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Yahoo! JAPAN</a:t>
            </a:r>
            <a:r>
              <a:rPr lang="ja-JP" altLang="en-US" sz="500" dirty="0">
                <a:solidFill>
                  <a:schemeClr val="bg1">
                    <a:lumMod val="50000"/>
                  </a:schemeClr>
                </a:solidFill>
                <a:latin typeface="+mj-ea"/>
                <a:ea typeface="+mj-ea"/>
              </a:rPr>
              <a:t>自社調査。データの対象期間：</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a:t>
            </a:r>
          </a:p>
          <a:p>
            <a:pPr lvl="0" algn="l">
              <a:defRPr/>
            </a:pPr>
            <a:r>
              <a:rPr lang="en-US" altLang="ja-JP" sz="500" dirty="0">
                <a:solidFill>
                  <a:schemeClr val="bg1">
                    <a:lumMod val="50000"/>
                  </a:schemeClr>
                </a:solidFill>
                <a:latin typeface="+mj-ea"/>
                <a:ea typeface="+mj-ea"/>
              </a:rPr>
              <a:t>※4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Mobile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 スマートフォン からのアクセス（アプリの利用を含む）。</a:t>
            </a:r>
            <a:r>
              <a:rPr lang="en-US" altLang="ja-JP" sz="500" dirty="0">
                <a:solidFill>
                  <a:schemeClr val="bg1">
                    <a:lumMod val="50000"/>
                  </a:schemeClr>
                </a:solidFill>
                <a:latin typeface="+mj-ea"/>
                <a:ea typeface="+mj-ea"/>
              </a:rPr>
              <a:t> 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 </a:t>
            </a:r>
            <a:r>
              <a:rPr lang="en-US" altLang="ja-JP" sz="500" dirty="0" err="1">
                <a:solidFill>
                  <a:schemeClr val="bg1">
                    <a:lumMod val="50000"/>
                  </a:schemeClr>
                </a:solidFill>
                <a:latin typeface="+mj-ea"/>
                <a:ea typeface="+mj-ea"/>
              </a:rPr>
              <a:t>Sportsnavi</a:t>
            </a:r>
            <a:r>
              <a:rPr lang="ja-JP" altLang="en-US" sz="500" dirty="0">
                <a:solidFill>
                  <a:schemeClr val="bg1">
                    <a:lumMod val="50000"/>
                  </a:schemeClr>
                </a:solidFill>
                <a:latin typeface="+mj-ea"/>
                <a:ea typeface="+mj-ea"/>
              </a:rPr>
              <a:t>（チャネルレベル）。</a:t>
            </a:r>
          </a:p>
          <a:p>
            <a:pPr lvl="0" algn="l">
              <a:defRPr/>
            </a:pPr>
            <a:r>
              <a:rPr lang="en-US" altLang="ja-JP" sz="500" dirty="0">
                <a:solidFill>
                  <a:schemeClr val="bg1">
                    <a:lumMod val="50000"/>
                  </a:schemeClr>
                </a:solidFill>
                <a:latin typeface="+mj-ea"/>
                <a:ea typeface="+mj-ea"/>
              </a:rPr>
              <a:t>※5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」家庭・職場からのパソコンによるアクセス（重複を含まない） </a:t>
            </a:r>
            <a:r>
              <a:rPr lang="en-US" altLang="ja-JP" sz="500" dirty="0">
                <a:solidFill>
                  <a:schemeClr val="bg1">
                    <a:lumMod val="50000"/>
                  </a:schemeClr>
                </a:solidFill>
                <a:latin typeface="+mj-ea"/>
                <a:ea typeface="+mj-ea"/>
              </a:rPr>
              <a:t>(</a:t>
            </a:r>
            <a:r>
              <a:rPr lang="ja-JP" altLang="en-US" sz="500" dirty="0">
                <a:solidFill>
                  <a:schemeClr val="bg1">
                    <a:lumMod val="50000"/>
                  </a:schemeClr>
                </a:solidFill>
                <a:latin typeface="+mj-ea"/>
                <a:ea typeface="+mj-ea"/>
              </a:rPr>
              <a:t>インターネットアプリの利用を含まない）。</a:t>
            </a:r>
            <a:endParaRPr lang="en-US" altLang="ja-JP" sz="500" dirty="0">
              <a:solidFill>
                <a:schemeClr val="bg1">
                  <a:lumMod val="50000"/>
                </a:schemeClr>
              </a:solidFill>
              <a:latin typeface="+mj-ea"/>
              <a:ea typeface="+mj-ea"/>
            </a:endParaRPr>
          </a:p>
          <a:p>
            <a:pPr lvl="0" algn="l">
              <a:defRPr/>
            </a:pPr>
            <a:r>
              <a:rPr lang="ja-JP" altLang="en-US" sz="500" dirty="0">
                <a:solidFill>
                  <a:schemeClr val="bg1">
                    <a:lumMod val="50000"/>
                  </a:schemeClr>
                </a:solidFill>
                <a:latin typeface="+mj-ea"/>
                <a:ea typeface="+mj-ea"/>
              </a:rPr>
              <a:t>　</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 </a:t>
            </a:r>
            <a:r>
              <a:rPr lang="en-US" altLang="ja-JP" sz="500" dirty="0" err="1">
                <a:solidFill>
                  <a:schemeClr val="bg1">
                    <a:lumMod val="50000"/>
                  </a:schemeClr>
                </a:solidFill>
                <a:latin typeface="+mj-ea"/>
                <a:ea typeface="+mj-ea"/>
              </a:rPr>
              <a:t>Sportsnavi</a:t>
            </a:r>
            <a:r>
              <a:rPr lang="ja-JP" altLang="en-US" sz="500" dirty="0">
                <a:solidFill>
                  <a:schemeClr val="bg1">
                    <a:lumMod val="50000"/>
                  </a:schemeClr>
                </a:solidFill>
                <a:latin typeface="+mj-ea"/>
                <a:ea typeface="+mj-ea"/>
              </a:rPr>
              <a:t>（チャネルレベル）。</a:t>
            </a:r>
          </a:p>
        </p:txBody>
      </p:sp>
      <p:pic>
        <p:nvPicPr>
          <p:cNvPr id="92" name="図 91">
            <a:extLst>
              <a:ext uri="{FF2B5EF4-FFF2-40B4-BE49-F238E27FC236}">
                <a16:creationId xmlns:a16="http://schemas.microsoft.com/office/drawing/2014/main" id="{60E04BF9-E372-E1A9-BE97-2959F98C25C2}"/>
              </a:ext>
            </a:extLst>
          </p:cNvPr>
          <p:cNvPicPr>
            <a:picLocks noChangeAspect="1"/>
          </p:cNvPicPr>
          <p:nvPr/>
        </p:nvPicPr>
        <p:blipFill rotWithShape="1">
          <a:blip r:embed="rId6"/>
          <a:srcRect r="2091" b="7102"/>
          <a:stretch/>
        </p:blipFill>
        <p:spPr>
          <a:xfrm>
            <a:off x="732973" y="4572180"/>
            <a:ext cx="4644569" cy="1750050"/>
          </a:xfrm>
          <a:prstGeom prst="rect">
            <a:avLst/>
          </a:prstGeom>
        </p:spPr>
      </p:pic>
      <p:sp>
        <p:nvSpPr>
          <p:cNvPr id="93" name="正方形/長方形 92">
            <a:extLst>
              <a:ext uri="{FF2B5EF4-FFF2-40B4-BE49-F238E27FC236}">
                <a16:creationId xmlns:a16="http://schemas.microsoft.com/office/drawing/2014/main" id="{E9505AF5-195E-C95C-1C11-ACE0BD0BA203}"/>
              </a:ext>
            </a:extLst>
          </p:cNvPr>
          <p:cNvSpPr/>
          <p:nvPr/>
        </p:nvSpPr>
        <p:spPr>
          <a:xfrm>
            <a:off x="1456552" y="4241378"/>
            <a:ext cx="4283848"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chemeClr val="tx1"/>
                </a:solidFill>
              </a:rPr>
              <a:t>月間平均アクティブユーザー　他媒体比較</a:t>
            </a:r>
            <a:endParaRPr kumimoji="1" lang="ja-JP" altLang="en-US" sz="800" b="1" dirty="0">
              <a:solidFill>
                <a:schemeClr val="tx1"/>
              </a:solidFill>
            </a:endParaRPr>
          </a:p>
        </p:txBody>
      </p:sp>
      <p:sp>
        <p:nvSpPr>
          <p:cNvPr id="94" name="テキスト ボックス 93">
            <a:extLst>
              <a:ext uri="{FF2B5EF4-FFF2-40B4-BE49-F238E27FC236}">
                <a16:creationId xmlns:a16="http://schemas.microsoft.com/office/drawing/2014/main" id="{442BDDB3-5373-F27C-2796-0FC18D217A4B}"/>
              </a:ext>
            </a:extLst>
          </p:cNvPr>
          <p:cNvSpPr txBox="1"/>
          <p:nvPr/>
        </p:nvSpPr>
        <p:spPr>
          <a:xfrm>
            <a:off x="4666342" y="2605315"/>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a:t>
            </a:r>
            <a:r>
              <a:rPr kumimoji="1" lang="ja-JP" altLang="en-US" sz="700" dirty="0">
                <a:solidFill>
                  <a:schemeClr val="bg2">
                    <a:lumMod val="50000"/>
                  </a:schemeClr>
                </a:solidFill>
              </a:rPr>
              <a:t>１</a:t>
            </a:r>
          </a:p>
        </p:txBody>
      </p:sp>
      <p:sp>
        <p:nvSpPr>
          <p:cNvPr id="95" name="テキスト ボックス 94">
            <a:extLst>
              <a:ext uri="{FF2B5EF4-FFF2-40B4-BE49-F238E27FC236}">
                <a16:creationId xmlns:a16="http://schemas.microsoft.com/office/drawing/2014/main" id="{E3C52FDC-79BD-6903-7C39-B1592078E99D}"/>
              </a:ext>
            </a:extLst>
          </p:cNvPr>
          <p:cNvSpPr txBox="1"/>
          <p:nvPr/>
        </p:nvSpPr>
        <p:spPr>
          <a:xfrm>
            <a:off x="2924628" y="3127829"/>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a:t>
            </a:r>
            <a:r>
              <a:rPr lang="en-US" altLang="ja-JP" sz="700" dirty="0">
                <a:solidFill>
                  <a:schemeClr val="bg2">
                    <a:lumMod val="50000"/>
                  </a:schemeClr>
                </a:solidFill>
              </a:rPr>
              <a:t>2</a:t>
            </a:r>
            <a:endParaRPr kumimoji="1" lang="ja-JP" altLang="en-US" sz="700" dirty="0">
              <a:solidFill>
                <a:schemeClr val="bg2">
                  <a:lumMod val="50000"/>
                </a:schemeClr>
              </a:solidFill>
            </a:endParaRPr>
          </a:p>
        </p:txBody>
      </p:sp>
      <p:sp>
        <p:nvSpPr>
          <p:cNvPr id="96" name="テキスト ボックス 95">
            <a:extLst>
              <a:ext uri="{FF2B5EF4-FFF2-40B4-BE49-F238E27FC236}">
                <a16:creationId xmlns:a16="http://schemas.microsoft.com/office/drawing/2014/main" id="{72367C7B-48C5-CB1E-C8F4-EE925CFFB1F1}"/>
              </a:ext>
            </a:extLst>
          </p:cNvPr>
          <p:cNvSpPr txBox="1"/>
          <p:nvPr/>
        </p:nvSpPr>
        <p:spPr>
          <a:xfrm>
            <a:off x="3323770" y="3508378"/>
            <a:ext cx="471715" cy="215444"/>
          </a:xfrm>
          <a:prstGeom prst="rect">
            <a:avLst/>
          </a:prstGeom>
          <a:noFill/>
        </p:spPr>
        <p:txBody>
          <a:bodyPr wrap="square" rtlCol="0">
            <a:spAutoFit/>
          </a:bodyPr>
          <a:lstStyle/>
          <a:p>
            <a:pPr algn="l"/>
            <a:r>
              <a:rPr kumimoji="1" lang="en-US" altLang="ja-JP" sz="800" dirty="0">
                <a:solidFill>
                  <a:schemeClr val="bg2">
                    <a:lumMod val="50000"/>
                  </a:schemeClr>
                </a:solidFill>
              </a:rPr>
              <a:t>※3</a:t>
            </a:r>
            <a:endParaRPr kumimoji="1" lang="ja-JP" altLang="en-US" sz="800" dirty="0">
              <a:solidFill>
                <a:schemeClr val="bg2">
                  <a:lumMod val="50000"/>
                </a:schemeClr>
              </a:solidFill>
            </a:endParaRPr>
          </a:p>
        </p:txBody>
      </p:sp>
      <p:sp>
        <p:nvSpPr>
          <p:cNvPr id="99" name="テキスト ボックス 98">
            <a:extLst>
              <a:ext uri="{FF2B5EF4-FFF2-40B4-BE49-F238E27FC236}">
                <a16:creationId xmlns:a16="http://schemas.microsoft.com/office/drawing/2014/main" id="{487D1492-7EF0-051D-FE8E-C59FE707E625}"/>
              </a:ext>
            </a:extLst>
          </p:cNvPr>
          <p:cNvSpPr txBox="1"/>
          <p:nvPr/>
        </p:nvSpPr>
        <p:spPr>
          <a:xfrm>
            <a:off x="5664881" y="3509511"/>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※3</a:t>
            </a:r>
            <a:endParaRPr kumimoji="1" lang="ja-JP" altLang="en-US" sz="700" dirty="0">
              <a:solidFill>
                <a:schemeClr val="bg2">
                  <a:lumMod val="50000"/>
                </a:schemeClr>
              </a:solidFill>
            </a:endParaRPr>
          </a:p>
        </p:txBody>
      </p:sp>
      <p:sp>
        <p:nvSpPr>
          <p:cNvPr id="100" name="テキスト ボックス 99">
            <a:extLst>
              <a:ext uri="{FF2B5EF4-FFF2-40B4-BE49-F238E27FC236}">
                <a16:creationId xmlns:a16="http://schemas.microsoft.com/office/drawing/2014/main" id="{18C9EE6C-570B-68A0-17E2-8BC8C101B7F7}"/>
              </a:ext>
            </a:extLst>
          </p:cNvPr>
          <p:cNvSpPr txBox="1"/>
          <p:nvPr/>
        </p:nvSpPr>
        <p:spPr>
          <a:xfrm flipH="1">
            <a:off x="3055259" y="3997778"/>
            <a:ext cx="933224" cy="200055"/>
          </a:xfrm>
          <a:prstGeom prst="rect">
            <a:avLst/>
          </a:prstGeom>
          <a:noFill/>
        </p:spPr>
        <p:txBody>
          <a:bodyPr wrap="square" rtlCol="0">
            <a:spAutoFit/>
          </a:bodyPr>
          <a:lstStyle/>
          <a:p>
            <a:pPr algn="l"/>
            <a:r>
              <a:rPr kumimoji="1" lang="en-US" altLang="ja-JP" sz="700" dirty="0">
                <a:solidFill>
                  <a:schemeClr val="bg2">
                    <a:lumMod val="50000"/>
                  </a:schemeClr>
                </a:solidFill>
              </a:rPr>
              <a:t>※4</a:t>
            </a:r>
            <a:endParaRPr kumimoji="1" lang="ja-JP" altLang="en-US" sz="700" dirty="0">
              <a:solidFill>
                <a:schemeClr val="bg2">
                  <a:lumMod val="50000"/>
                </a:schemeClr>
              </a:solidFill>
            </a:endParaRPr>
          </a:p>
        </p:txBody>
      </p:sp>
      <p:sp>
        <p:nvSpPr>
          <p:cNvPr id="101" name="テキスト ボックス 100">
            <a:extLst>
              <a:ext uri="{FF2B5EF4-FFF2-40B4-BE49-F238E27FC236}">
                <a16:creationId xmlns:a16="http://schemas.microsoft.com/office/drawing/2014/main" id="{05114F60-51FE-A7CE-98E1-F6215A1E8349}"/>
              </a:ext>
            </a:extLst>
          </p:cNvPr>
          <p:cNvSpPr txBox="1"/>
          <p:nvPr/>
        </p:nvSpPr>
        <p:spPr>
          <a:xfrm flipH="1">
            <a:off x="5263697" y="3997778"/>
            <a:ext cx="933224" cy="200055"/>
          </a:xfrm>
          <a:prstGeom prst="rect">
            <a:avLst/>
          </a:prstGeom>
          <a:noFill/>
        </p:spPr>
        <p:txBody>
          <a:bodyPr wrap="square" rtlCol="0">
            <a:spAutoFit/>
          </a:bodyPr>
          <a:lstStyle/>
          <a:p>
            <a:pPr algn="l"/>
            <a:r>
              <a:rPr lang="en-US" altLang="ja-JP" sz="700" dirty="0">
                <a:solidFill>
                  <a:schemeClr val="bg2">
                    <a:lumMod val="50000"/>
                  </a:schemeClr>
                </a:solidFill>
              </a:rPr>
              <a:t>※5</a:t>
            </a:r>
            <a:endParaRPr kumimoji="1" lang="ja-JP" altLang="en-US" sz="700" dirty="0">
              <a:solidFill>
                <a:schemeClr val="bg2">
                  <a:lumMod val="50000"/>
                </a:schemeClr>
              </a:solidFill>
            </a:endParaRPr>
          </a:p>
        </p:txBody>
      </p:sp>
    </p:spTree>
    <p:extLst>
      <p:ext uri="{BB962C8B-B14F-4D97-AF65-F5344CB8AC3E}">
        <p14:creationId xmlns:p14="http://schemas.microsoft.com/office/powerpoint/2010/main" val="4055887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9" name="グラフ 68">
            <a:extLst>
              <a:ext uri="{FF2B5EF4-FFF2-40B4-BE49-F238E27FC236}">
                <a16:creationId xmlns:a16="http://schemas.microsoft.com/office/drawing/2014/main" id="{5AA622BD-96F4-4C85-0DCB-669A6BC5E6A6}"/>
              </a:ext>
            </a:extLst>
          </p:cNvPr>
          <p:cNvGraphicFramePr>
            <a:graphicFrameLocks/>
          </p:cNvGraphicFramePr>
          <p:nvPr>
            <p:extLst>
              <p:ext uri="{D42A27DB-BD31-4B8C-83A1-F6EECF244321}">
                <p14:modId xmlns:p14="http://schemas.microsoft.com/office/powerpoint/2010/main" val="2412876466"/>
              </p:ext>
            </p:extLst>
          </p:nvPr>
        </p:nvGraphicFramePr>
        <p:xfrm>
          <a:off x="9284627" y="4170142"/>
          <a:ext cx="2510600" cy="23189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7" name="グラフ 86">
            <a:extLst>
              <a:ext uri="{FF2B5EF4-FFF2-40B4-BE49-F238E27FC236}">
                <a16:creationId xmlns:a16="http://schemas.microsoft.com/office/drawing/2014/main" id="{8E899BA9-F2D9-AFEF-B042-08CC49E75748}"/>
              </a:ext>
            </a:extLst>
          </p:cNvPr>
          <p:cNvGraphicFramePr>
            <a:graphicFrameLocks/>
          </p:cNvGraphicFramePr>
          <p:nvPr>
            <p:extLst>
              <p:ext uri="{D42A27DB-BD31-4B8C-83A1-F6EECF244321}">
                <p14:modId xmlns:p14="http://schemas.microsoft.com/office/powerpoint/2010/main" val="1495769708"/>
              </p:ext>
            </p:extLst>
          </p:nvPr>
        </p:nvGraphicFramePr>
        <p:xfrm>
          <a:off x="6079764" y="4030964"/>
          <a:ext cx="2849341" cy="2358288"/>
        </p:xfrm>
        <a:graphic>
          <a:graphicData uri="http://schemas.openxmlformats.org/drawingml/2006/chart">
            <c:chart xmlns:c="http://schemas.openxmlformats.org/drawingml/2006/chart" xmlns:r="http://schemas.openxmlformats.org/officeDocument/2006/relationships" r:id="rId3"/>
          </a:graphicData>
        </a:graphic>
      </p:graphicFrame>
      <p:sp>
        <p:nvSpPr>
          <p:cNvPr id="2" name="テキスト プレースホルダー 1">
            <a:extLst>
              <a:ext uri="{FF2B5EF4-FFF2-40B4-BE49-F238E27FC236}">
                <a16:creationId xmlns:a16="http://schemas.microsoft.com/office/drawing/2014/main" id="{CE0BA36A-4255-DDDF-11A8-AB93AF75237B}"/>
              </a:ext>
            </a:extLst>
          </p:cNvPr>
          <p:cNvSpPr>
            <a:spLocks noGrp="1"/>
          </p:cNvSpPr>
          <p:nvPr>
            <p:ph type="body" sz="quarter" idx="10"/>
          </p:nvPr>
        </p:nvSpPr>
        <p:spPr/>
        <p:txBody>
          <a:bodyPr/>
          <a:lstStyle/>
          <a:p>
            <a:r>
              <a:rPr kumimoji="1" lang="ja-JP" altLang="en-US" dirty="0"/>
              <a:t>スポーツナビのユーザー属性</a:t>
            </a:r>
          </a:p>
        </p:txBody>
      </p:sp>
      <p:sp>
        <p:nvSpPr>
          <p:cNvPr id="21" name="テキスト ボックス 20">
            <a:extLst>
              <a:ext uri="{FF2B5EF4-FFF2-40B4-BE49-F238E27FC236}">
                <a16:creationId xmlns:a16="http://schemas.microsoft.com/office/drawing/2014/main" id="{4116FF7E-7C93-0521-7916-B1B839B79E6E}"/>
              </a:ext>
            </a:extLst>
          </p:cNvPr>
          <p:cNvSpPr txBox="1"/>
          <p:nvPr/>
        </p:nvSpPr>
        <p:spPr>
          <a:xfrm>
            <a:off x="743560" y="1183746"/>
            <a:ext cx="10729192" cy="646331"/>
          </a:xfrm>
          <a:prstGeom prst="rect">
            <a:avLst/>
          </a:prstGeom>
          <a:noFill/>
        </p:spPr>
        <p:txBody>
          <a:bodyPr wrap="square">
            <a:spAutoFit/>
          </a:bodyPr>
          <a:lstStyle/>
          <a:p>
            <a:pPr algn="ctr"/>
            <a:r>
              <a:rPr lang="ja-JP" altLang="en-US" b="1" dirty="0">
                <a:solidFill>
                  <a:schemeClr val="accent3"/>
                </a:solidFill>
                <a:latin typeface="Meiryo" panose="020B0604030504040204" pitchFamily="34" charset="-128"/>
                <a:ea typeface="Meiryo" panose="020B0604030504040204" pitchFamily="34" charset="-128"/>
              </a:rPr>
              <a:t>男性</a:t>
            </a:r>
            <a:r>
              <a:rPr lang="ja-JP" altLang="en-US" dirty="0">
                <a:solidFill>
                  <a:schemeClr val="accent3"/>
                </a:solidFill>
                <a:latin typeface="Meiryo" panose="020B0604030504040204" pitchFamily="34" charset="-128"/>
                <a:ea typeface="Meiryo" panose="020B0604030504040204" pitchFamily="34" charset="-128"/>
              </a:rPr>
              <a:t>の割合が高く、</a:t>
            </a:r>
            <a:r>
              <a:rPr lang="en-US" altLang="ja-JP" b="1" dirty="0">
                <a:solidFill>
                  <a:schemeClr val="accent3"/>
                </a:solidFill>
                <a:latin typeface="Meiryo" panose="020B0604030504040204" pitchFamily="34" charset="-128"/>
                <a:ea typeface="Meiryo" panose="020B0604030504040204" pitchFamily="34" charset="-128"/>
              </a:rPr>
              <a:t>40</a:t>
            </a:r>
            <a:r>
              <a:rPr lang="ja-JP" altLang="en-US" b="1" dirty="0">
                <a:solidFill>
                  <a:schemeClr val="accent3"/>
                </a:solidFill>
                <a:latin typeface="Meiryo" panose="020B0604030504040204" pitchFamily="34" charset="-128"/>
                <a:ea typeface="Meiryo" panose="020B0604030504040204" pitchFamily="34" charset="-128"/>
              </a:rPr>
              <a:t>代から</a:t>
            </a:r>
            <a:r>
              <a:rPr lang="en-US" altLang="ja-JP" b="1" dirty="0">
                <a:solidFill>
                  <a:schemeClr val="accent3"/>
                </a:solidFill>
                <a:latin typeface="Meiryo" panose="020B0604030504040204" pitchFamily="34" charset="-128"/>
                <a:ea typeface="Meiryo" panose="020B0604030504040204" pitchFamily="34" charset="-128"/>
              </a:rPr>
              <a:t>60</a:t>
            </a:r>
            <a:r>
              <a:rPr lang="ja-JP" altLang="en-US" b="1" dirty="0">
                <a:solidFill>
                  <a:schemeClr val="accent3"/>
                </a:solidFill>
                <a:latin typeface="Meiryo" panose="020B0604030504040204" pitchFamily="34" charset="-128"/>
                <a:ea typeface="Meiryo" panose="020B0604030504040204" pitchFamily="34" charset="-128"/>
              </a:rPr>
              <a:t>代</a:t>
            </a:r>
            <a:r>
              <a:rPr lang="ja-JP" altLang="en-US" dirty="0">
                <a:solidFill>
                  <a:schemeClr val="accent3"/>
                </a:solidFill>
                <a:latin typeface="Meiryo" panose="020B0604030504040204" pitchFamily="34" charset="-128"/>
                <a:ea typeface="Meiryo" panose="020B0604030504040204" pitchFamily="34" charset="-128"/>
              </a:rPr>
              <a:t>が中心</a:t>
            </a:r>
            <a:endParaRPr lang="en-US" altLang="ja-JP" dirty="0">
              <a:solidFill>
                <a:schemeClr val="accent3"/>
              </a:solidFill>
              <a:latin typeface="Meiryo" panose="020B0604030504040204" pitchFamily="34" charset="-128"/>
              <a:ea typeface="Meiryo" panose="020B0604030504040204" pitchFamily="34" charset="-128"/>
            </a:endParaRPr>
          </a:p>
          <a:p>
            <a:pPr algn="ctr"/>
            <a:r>
              <a:rPr lang="ja-JP" altLang="en-US" b="1" dirty="0">
                <a:solidFill>
                  <a:schemeClr val="accent3"/>
                </a:solidFill>
                <a:latin typeface="Meiryo" panose="020B0604030504040204" pitchFamily="34" charset="-128"/>
                <a:ea typeface="Meiryo" panose="020B0604030504040204" pitchFamily="34" charset="-128"/>
              </a:rPr>
              <a:t>スマートフォンは</a:t>
            </a:r>
            <a:r>
              <a:rPr lang="en-US" altLang="ja-JP" b="1" dirty="0">
                <a:solidFill>
                  <a:schemeClr val="accent3"/>
                </a:solidFill>
                <a:latin typeface="Meiryo" panose="020B0604030504040204" pitchFamily="34" charset="-128"/>
                <a:ea typeface="Meiryo" panose="020B0604030504040204" pitchFamily="34" charset="-128"/>
              </a:rPr>
              <a:t>20</a:t>
            </a:r>
            <a:r>
              <a:rPr lang="ja-JP" altLang="en-US" b="1" dirty="0">
                <a:solidFill>
                  <a:schemeClr val="accent3"/>
                </a:solidFill>
                <a:latin typeface="Meiryo" panose="020B0604030504040204" pitchFamily="34" charset="-128"/>
                <a:ea typeface="Meiryo" panose="020B0604030504040204" pitchFamily="34" charset="-128"/>
              </a:rPr>
              <a:t>代</a:t>
            </a:r>
            <a:r>
              <a:rPr lang="en-US" altLang="ja-JP" b="1" dirty="0">
                <a:solidFill>
                  <a:schemeClr val="accent3"/>
                </a:solidFill>
                <a:latin typeface="Meiryo" panose="020B0604030504040204" pitchFamily="34" charset="-128"/>
                <a:ea typeface="Meiryo" panose="020B0604030504040204" pitchFamily="34" charset="-128"/>
              </a:rPr>
              <a:t>30</a:t>
            </a:r>
            <a:r>
              <a:rPr lang="ja-JP" altLang="en-US" b="1" dirty="0">
                <a:solidFill>
                  <a:schemeClr val="accent3"/>
                </a:solidFill>
                <a:latin typeface="Meiryo" panose="020B0604030504040204" pitchFamily="34" charset="-128"/>
                <a:ea typeface="Meiryo" panose="020B0604030504040204" pitchFamily="34" charset="-128"/>
              </a:rPr>
              <a:t>代のユーザーも数多く利用</a:t>
            </a:r>
            <a:endParaRPr lang="ja-JP" altLang="en-US" b="1" i="1" dirty="0">
              <a:solidFill>
                <a:schemeClr val="accent3"/>
              </a:solidFill>
              <a:latin typeface="Meiryo" panose="020B0604030504040204" pitchFamily="34" charset="-128"/>
              <a:ea typeface="Meiryo" panose="020B0604030504040204" pitchFamily="34" charset="-128"/>
            </a:endParaRPr>
          </a:p>
        </p:txBody>
      </p:sp>
      <p:grpSp>
        <p:nvGrpSpPr>
          <p:cNvPr id="3" name="Group 8">
            <a:extLst>
              <a:ext uri="{FF2B5EF4-FFF2-40B4-BE49-F238E27FC236}">
                <a16:creationId xmlns:a16="http://schemas.microsoft.com/office/drawing/2014/main" id="{D42CE68A-1FB6-BB03-A503-AE3C6706C22A}"/>
              </a:ext>
            </a:extLst>
          </p:cNvPr>
          <p:cNvGrpSpPr>
            <a:grpSpLocks/>
          </p:cNvGrpSpPr>
          <p:nvPr/>
        </p:nvGrpSpPr>
        <p:grpSpPr bwMode="auto">
          <a:xfrm>
            <a:off x="7378966" y="5019907"/>
            <a:ext cx="334963" cy="738187"/>
            <a:chOff x="940" y="1807"/>
            <a:chExt cx="211" cy="465"/>
          </a:xfrm>
          <a:solidFill>
            <a:srgbClr val="C00000"/>
          </a:solidFill>
        </p:grpSpPr>
        <p:sp>
          <p:nvSpPr>
            <p:cNvPr id="12" name="Freeform 9">
              <a:extLst>
                <a:ext uri="{FF2B5EF4-FFF2-40B4-BE49-F238E27FC236}">
                  <a16:creationId xmlns:a16="http://schemas.microsoft.com/office/drawing/2014/main" id="{C672F391-A156-B9AA-6556-6C0DBCA05138}"/>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13" name="Freeform 10">
              <a:extLst>
                <a:ext uri="{FF2B5EF4-FFF2-40B4-BE49-F238E27FC236}">
                  <a16:creationId xmlns:a16="http://schemas.microsoft.com/office/drawing/2014/main" id="{897D78EB-081E-8A91-8F5E-56DAB56D9697}"/>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pSp>
        <p:nvGrpSpPr>
          <p:cNvPr id="14" name="Group 5">
            <a:extLst>
              <a:ext uri="{FF2B5EF4-FFF2-40B4-BE49-F238E27FC236}">
                <a16:creationId xmlns:a16="http://schemas.microsoft.com/office/drawing/2014/main" id="{95D47F95-A39F-38E0-A43D-1869D3C68D39}"/>
              </a:ext>
            </a:extLst>
          </p:cNvPr>
          <p:cNvGrpSpPr>
            <a:grpSpLocks/>
          </p:cNvGrpSpPr>
          <p:nvPr/>
        </p:nvGrpSpPr>
        <p:grpSpPr bwMode="auto">
          <a:xfrm>
            <a:off x="4647917" y="4849763"/>
            <a:ext cx="301625" cy="769938"/>
            <a:chOff x="905" y="940"/>
            <a:chExt cx="190" cy="485"/>
          </a:xfrm>
          <a:solidFill>
            <a:srgbClr val="4B62A1"/>
          </a:solidFill>
        </p:grpSpPr>
        <p:sp>
          <p:nvSpPr>
            <p:cNvPr id="15" name="Freeform 6">
              <a:extLst>
                <a:ext uri="{FF2B5EF4-FFF2-40B4-BE49-F238E27FC236}">
                  <a16:creationId xmlns:a16="http://schemas.microsoft.com/office/drawing/2014/main" id="{5CCFB4A1-1876-C7DA-4C32-44F1AFB57231}"/>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20" name="Freeform 7">
              <a:extLst>
                <a:ext uri="{FF2B5EF4-FFF2-40B4-BE49-F238E27FC236}">
                  <a16:creationId xmlns:a16="http://schemas.microsoft.com/office/drawing/2014/main" id="{D69FE9B4-0769-840A-C8E1-C626F1D7778C}"/>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22" name="Freeform 24">
            <a:extLst>
              <a:ext uri="{FF2B5EF4-FFF2-40B4-BE49-F238E27FC236}">
                <a16:creationId xmlns:a16="http://schemas.microsoft.com/office/drawing/2014/main" id="{D1655901-3DC3-8485-8DC5-614D8EC223A5}"/>
              </a:ext>
            </a:extLst>
          </p:cNvPr>
          <p:cNvSpPr>
            <a:spLocks noChangeArrowheads="1"/>
          </p:cNvSpPr>
          <p:nvPr/>
        </p:nvSpPr>
        <p:spPr bwMode="auto">
          <a:xfrm>
            <a:off x="955309" y="2122558"/>
            <a:ext cx="416845" cy="72094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テキスト ボックス 22">
            <a:extLst>
              <a:ext uri="{FF2B5EF4-FFF2-40B4-BE49-F238E27FC236}">
                <a16:creationId xmlns:a16="http://schemas.microsoft.com/office/drawing/2014/main" id="{46CAAA10-61B2-08DF-83C3-8DB4F4B0F55C}"/>
              </a:ext>
            </a:extLst>
          </p:cNvPr>
          <p:cNvSpPr txBox="1"/>
          <p:nvPr/>
        </p:nvSpPr>
        <p:spPr>
          <a:xfrm>
            <a:off x="1370811" y="2156371"/>
            <a:ext cx="434734" cy="276999"/>
          </a:xfrm>
          <a:prstGeom prst="rect">
            <a:avLst/>
          </a:prstGeom>
          <a:noFill/>
        </p:spPr>
        <p:txBody>
          <a:bodyPr wrap="none" rtlCol="0">
            <a:spAutoFit/>
          </a:bodyPr>
          <a:lstStyle/>
          <a:p>
            <a:r>
              <a:rPr lang="en-US" altLang="ja-JP" sz="1200" dirty="0">
                <a:latin typeface="メイリオ" panose="020B0604030504040204" pitchFamily="50" charset="-128"/>
                <a:ea typeface="メイリオ" panose="020B0604030504040204" pitchFamily="50" charset="-128"/>
              </a:rPr>
              <a:t>※1</a:t>
            </a:r>
            <a:endParaRPr lang="ja-JP" altLang="en-US" sz="1200"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4B135F52-6FDD-02EA-3837-09A3FE5DDF73}"/>
              </a:ext>
            </a:extLst>
          </p:cNvPr>
          <p:cNvSpPr txBox="1"/>
          <p:nvPr/>
        </p:nvSpPr>
        <p:spPr>
          <a:xfrm>
            <a:off x="7165701" y="2287630"/>
            <a:ext cx="434734" cy="276999"/>
          </a:xfrm>
          <a:prstGeom prst="rect">
            <a:avLst/>
          </a:prstGeom>
          <a:noFill/>
        </p:spPr>
        <p:txBody>
          <a:bodyPr wrap="none" rtlCol="0">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※2</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grpSp>
        <p:nvGrpSpPr>
          <p:cNvPr id="27" name="Group 5">
            <a:extLst>
              <a:ext uri="{FF2B5EF4-FFF2-40B4-BE49-F238E27FC236}">
                <a16:creationId xmlns:a16="http://schemas.microsoft.com/office/drawing/2014/main" id="{5A438C50-6479-867E-E8E4-EFE44A49D481}"/>
              </a:ext>
            </a:extLst>
          </p:cNvPr>
          <p:cNvGrpSpPr>
            <a:grpSpLocks/>
          </p:cNvGrpSpPr>
          <p:nvPr/>
        </p:nvGrpSpPr>
        <p:grpSpPr bwMode="auto">
          <a:xfrm>
            <a:off x="10416480" y="4911586"/>
            <a:ext cx="301625" cy="769938"/>
            <a:chOff x="905" y="940"/>
            <a:chExt cx="190" cy="485"/>
          </a:xfrm>
          <a:solidFill>
            <a:srgbClr val="4B62A1"/>
          </a:solidFill>
        </p:grpSpPr>
        <p:sp>
          <p:nvSpPr>
            <p:cNvPr id="28" name="Freeform 6">
              <a:extLst>
                <a:ext uri="{FF2B5EF4-FFF2-40B4-BE49-F238E27FC236}">
                  <a16:creationId xmlns:a16="http://schemas.microsoft.com/office/drawing/2014/main" id="{D4292A0A-1A8B-C21A-2301-B86CE3F95EBF}"/>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30" name="Freeform 7">
              <a:extLst>
                <a:ext uri="{FF2B5EF4-FFF2-40B4-BE49-F238E27FC236}">
                  <a16:creationId xmlns:a16="http://schemas.microsoft.com/office/drawing/2014/main" id="{CEAB89F2-1507-BC9B-4359-F9D8F19FAC60}"/>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aphicFrame>
        <p:nvGraphicFramePr>
          <p:cNvPr id="31" name="グラフ 30">
            <a:extLst>
              <a:ext uri="{FF2B5EF4-FFF2-40B4-BE49-F238E27FC236}">
                <a16:creationId xmlns:a16="http://schemas.microsoft.com/office/drawing/2014/main" id="{F630B403-13BA-3DBA-90B4-1D9F7F5E4083}"/>
              </a:ext>
            </a:extLst>
          </p:cNvPr>
          <p:cNvGraphicFramePr>
            <a:graphicFrameLocks/>
          </p:cNvGraphicFramePr>
          <p:nvPr>
            <p:extLst>
              <p:ext uri="{D42A27DB-BD31-4B8C-83A1-F6EECF244321}">
                <p14:modId xmlns:p14="http://schemas.microsoft.com/office/powerpoint/2010/main" val="2011347054"/>
              </p:ext>
            </p:extLst>
          </p:nvPr>
        </p:nvGraphicFramePr>
        <p:xfrm>
          <a:off x="2082789" y="2016021"/>
          <a:ext cx="2474323" cy="2186476"/>
        </p:xfrm>
        <a:graphic>
          <a:graphicData uri="http://schemas.openxmlformats.org/drawingml/2006/chart">
            <c:chart xmlns:c="http://schemas.openxmlformats.org/drawingml/2006/chart" xmlns:r="http://schemas.openxmlformats.org/officeDocument/2006/relationships" r:id="rId4"/>
          </a:graphicData>
        </a:graphic>
      </p:graphicFrame>
      <p:sp>
        <p:nvSpPr>
          <p:cNvPr id="32" name="テキスト ボックス 31">
            <a:extLst>
              <a:ext uri="{FF2B5EF4-FFF2-40B4-BE49-F238E27FC236}">
                <a16:creationId xmlns:a16="http://schemas.microsoft.com/office/drawing/2014/main" id="{97BE11B0-9A52-496B-DEFA-FB70201CECC3}"/>
              </a:ext>
            </a:extLst>
          </p:cNvPr>
          <p:cNvSpPr txBox="1"/>
          <p:nvPr/>
        </p:nvSpPr>
        <p:spPr>
          <a:xfrm>
            <a:off x="2419736" y="3041197"/>
            <a:ext cx="948084"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33" name="テキスト ボックス 32">
            <a:extLst>
              <a:ext uri="{FF2B5EF4-FFF2-40B4-BE49-F238E27FC236}">
                <a16:creationId xmlns:a16="http://schemas.microsoft.com/office/drawing/2014/main" id="{D848FD1F-B8C3-474F-ECDF-8D932533797E}"/>
              </a:ext>
            </a:extLst>
          </p:cNvPr>
          <p:cNvSpPr txBox="1"/>
          <p:nvPr/>
        </p:nvSpPr>
        <p:spPr>
          <a:xfrm>
            <a:off x="2419736" y="3351937"/>
            <a:ext cx="948084"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68%</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AA7D7914-93E1-1794-7A59-B66E4C70897B}"/>
              </a:ext>
            </a:extLst>
          </p:cNvPr>
          <p:cNvSpPr txBox="1"/>
          <p:nvPr/>
        </p:nvSpPr>
        <p:spPr>
          <a:xfrm>
            <a:off x="3381205" y="2773113"/>
            <a:ext cx="923825"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32</a:t>
            </a:r>
            <a:r>
              <a:rPr kumimoji="1" lang="en-US" altLang="ja-JP" dirty="0">
                <a:solidFill>
                  <a:schemeClr val="bg1"/>
                </a:solidFill>
                <a:latin typeface="メイリオ" panose="020B0604030504040204" pitchFamily="50" charset="-128"/>
                <a:ea typeface="メイリオ" panose="020B0604030504040204" pitchFamily="50" charset="-128"/>
              </a:rPr>
              <a:t>%</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126901CF-36A1-322F-03B7-5359BAAF1664}"/>
              </a:ext>
            </a:extLst>
          </p:cNvPr>
          <p:cNvSpPr txBox="1"/>
          <p:nvPr/>
        </p:nvSpPr>
        <p:spPr>
          <a:xfrm>
            <a:off x="3347781" y="2488371"/>
            <a:ext cx="805329" cy="369332"/>
          </a:xfrm>
          <a:prstGeom prst="rect">
            <a:avLst/>
          </a:prstGeom>
          <a:noFill/>
        </p:spPr>
        <p:txBody>
          <a:bodyPr wrap="square" rtlCol="0">
            <a:spAutoFit/>
          </a:bodyPr>
          <a:lstStyle/>
          <a:p>
            <a:r>
              <a:rPr lang="ja-JP" altLang="en-US" dirty="0">
                <a:solidFill>
                  <a:schemeClr val="bg1"/>
                </a:solidFill>
                <a:latin typeface="メイリオ" panose="020B0604030504040204" pitchFamily="50" charset="-128"/>
                <a:ea typeface="メイリオ" panose="020B0604030504040204" pitchFamily="50" charset="-128"/>
              </a:rPr>
              <a:t>女</a:t>
            </a:r>
            <a:r>
              <a:rPr kumimoji="1" lang="ja-JP" altLang="en-US" dirty="0">
                <a:solidFill>
                  <a:schemeClr val="bg1"/>
                </a:solidFill>
                <a:latin typeface="メイリオ" panose="020B0604030504040204" pitchFamily="50" charset="-128"/>
                <a:ea typeface="メイリオ" panose="020B0604030504040204" pitchFamily="50" charset="-128"/>
              </a:rPr>
              <a:t>性</a:t>
            </a:r>
          </a:p>
        </p:txBody>
      </p:sp>
      <p:graphicFrame>
        <p:nvGraphicFramePr>
          <p:cNvPr id="36" name="グラフ 35">
            <a:extLst>
              <a:ext uri="{FF2B5EF4-FFF2-40B4-BE49-F238E27FC236}">
                <a16:creationId xmlns:a16="http://schemas.microsoft.com/office/drawing/2014/main" id="{EC85FD0B-E93E-857E-F50E-E9432A851662}"/>
              </a:ext>
            </a:extLst>
          </p:cNvPr>
          <p:cNvGraphicFramePr>
            <a:graphicFrameLocks/>
          </p:cNvGraphicFramePr>
          <p:nvPr>
            <p:extLst>
              <p:ext uri="{D42A27DB-BD31-4B8C-83A1-F6EECF244321}">
                <p14:modId xmlns:p14="http://schemas.microsoft.com/office/powerpoint/2010/main" val="2842374370"/>
              </p:ext>
            </p:extLst>
          </p:nvPr>
        </p:nvGraphicFramePr>
        <p:xfrm>
          <a:off x="3559178" y="4152493"/>
          <a:ext cx="2620497" cy="2321852"/>
        </p:xfrm>
        <a:graphic>
          <a:graphicData uri="http://schemas.openxmlformats.org/drawingml/2006/chart">
            <c:chart xmlns:c="http://schemas.openxmlformats.org/drawingml/2006/chart" xmlns:r="http://schemas.openxmlformats.org/officeDocument/2006/relationships" r:id="rId5"/>
          </a:graphicData>
        </a:graphic>
      </p:graphicFrame>
      <p:grpSp>
        <p:nvGrpSpPr>
          <p:cNvPr id="37" name="Group 17">
            <a:extLst>
              <a:ext uri="{FF2B5EF4-FFF2-40B4-BE49-F238E27FC236}">
                <a16:creationId xmlns:a16="http://schemas.microsoft.com/office/drawing/2014/main" id="{C6984072-003A-F915-A9EA-1B9956B9FFFA}"/>
              </a:ext>
            </a:extLst>
          </p:cNvPr>
          <p:cNvGrpSpPr>
            <a:grpSpLocks/>
          </p:cNvGrpSpPr>
          <p:nvPr/>
        </p:nvGrpSpPr>
        <p:grpSpPr bwMode="auto">
          <a:xfrm>
            <a:off x="6347307" y="2255853"/>
            <a:ext cx="719859" cy="568466"/>
            <a:chOff x="2206" y="1402"/>
            <a:chExt cx="485" cy="383"/>
          </a:xfrm>
        </p:grpSpPr>
        <p:sp>
          <p:nvSpPr>
            <p:cNvPr id="38" name="Freeform 18">
              <a:extLst>
                <a:ext uri="{FF2B5EF4-FFF2-40B4-BE49-F238E27FC236}">
                  <a16:creationId xmlns:a16="http://schemas.microsoft.com/office/drawing/2014/main" id="{25C23C94-B555-7583-5975-F168657EFB90}"/>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9" name="Freeform 19">
              <a:extLst>
                <a:ext uri="{FF2B5EF4-FFF2-40B4-BE49-F238E27FC236}">
                  <a16:creationId xmlns:a16="http://schemas.microsoft.com/office/drawing/2014/main" id="{AB11D491-745B-25DB-C818-67A0030FFA7F}"/>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0" name="円/楕円 50">
            <a:extLst>
              <a:ext uri="{FF2B5EF4-FFF2-40B4-BE49-F238E27FC236}">
                <a16:creationId xmlns:a16="http://schemas.microsoft.com/office/drawing/2014/main" id="{E8B9B39F-D9CE-F8B5-BC13-2F7066666BBD}"/>
              </a:ext>
            </a:extLst>
          </p:cNvPr>
          <p:cNvSpPr/>
          <p:nvPr/>
        </p:nvSpPr>
        <p:spPr>
          <a:xfrm>
            <a:off x="4360400" y="4787652"/>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41" name="Group 5">
            <a:extLst>
              <a:ext uri="{FF2B5EF4-FFF2-40B4-BE49-F238E27FC236}">
                <a16:creationId xmlns:a16="http://schemas.microsoft.com/office/drawing/2014/main" id="{37685FA5-C74E-9CC8-7A0C-4736F6A021F6}"/>
              </a:ext>
            </a:extLst>
          </p:cNvPr>
          <p:cNvGrpSpPr>
            <a:grpSpLocks/>
          </p:cNvGrpSpPr>
          <p:nvPr/>
        </p:nvGrpSpPr>
        <p:grpSpPr bwMode="auto">
          <a:xfrm>
            <a:off x="4712353" y="4910376"/>
            <a:ext cx="301625" cy="769938"/>
            <a:chOff x="905" y="940"/>
            <a:chExt cx="190" cy="485"/>
          </a:xfrm>
          <a:solidFill>
            <a:srgbClr val="4B62A1"/>
          </a:solidFill>
        </p:grpSpPr>
        <p:sp>
          <p:nvSpPr>
            <p:cNvPr id="42" name="Freeform 6">
              <a:extLst>
                <a:ext uri="{FF2B5EF4-FFF2-40B4-BE49-F238E27FC236}">
                  <a16:creationId xmlns:a16="http://schemas.microsoft.com/office/drawing/2014/main" id="{2C05343C-D186-8252-D8F0-546D22DFACEE}"/>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43" name="Freeform 7">
              <a:extLst>
                <a:ext uri="{FF2B5EF4-FFF2-40B4-BE49-F238E27FC236}">
                  <a16:creationId xmlns:a16="http://schemas.microsoft.com/office/drawing/2014/main" id="{6F9D9BD8-081F-4AAA-F446-5D0F37187203}"/>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44" name="テキスト ボックス 43">
            <a:extLst>
              <a:ext uri="{FF2B5EF4-FFF2-40B4-BE49-F238E27FC236}">
                <a16:creationId xmlns:a16="http://schemas.microsoft.com/office/drawing/2014/main" id="{E3018982-5CEB-62FA-14DD-A830B0AFB0C4}"/>
              </a:ext>
            </a:extLst>
          </p:cNvPr>
          <p:cNvSpPr txBox="1"/>
          <p:nvPr/>
        </p:nvSpPr>
        <p:spPr>
          <a:xfrm>
            <a:off x="4712353" y="3884911"/>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10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EA738C6F-6B71-588C-C199-6207F62A9704}"/>
              </a:ext>
            </a:extLst>
          </p:cNvPr>
          <p:cNvSpPr txBox="1"/>
          <p:nvPr/>
        </p:nvSpPr>
        <p:spPr>
          <a:xfrm>
            <a:off x="4657076" y="4044809"/>
            <a:ext cx="517689" cy="230832"/>
          </a:xfrm>
          <a:prstGeom prst="rect">
            <a:avLst/>
          </a:prstGeom>
          <a:noFill/>
        </p:spPr>
        <p:txBody>
          <a:bodyPr wrap="square" rtlCol="0">
            <a:spAutoFit/>
          </a:bodyPr>
          <a:lstStyle/>
          <a:p>
            <a:pPr algn="ctr"/>
            <a:r>
              <a:rPr kumimoji="1" lang="en-US" altLang="ja-JP" sz="900" b="1" dirty="0">
                <a:solidFill>
                  <a:srgbClr val="4985B6"/>
                </a:solidFill>
                <a:latin typeface="メイリオ" panose="020B0604030504040204" pitchFamily="50" charset="-128"/>
                <a:ea typeface="メイリオ" panose="020B0604030504040204" pitchFamily="50" charset="-128"/>
              </a:rPr>
              <a:t>2%</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F57D831B-88D4-220C-1B57-092289264EA1}"/>
              </a:ext>
            </a:extLst>
          </p:cNvPr>
          <p:cNvSpPr txBox="1"/>
          <p:nvPr/>
        </p:nvSpPr>
        <p:spPr>
          <a:xfrm>
            <a:off x="5015566" y="4431438"/>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72917E07-F3B6-920B-4D6A-42F6635F4A76}"/>
              </a:ext>
            </a:extLst>
          </p:cNvPr>
          <p:cNvSpPr txBox="1"/>
          <p:nvPr/>
        </p:nvSpPr>
        <p:spPr>
          <a:xfrm>
            <a:off x="4960289" y="4591336"/>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15</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graphicFrame>
        <p:nvGraphicFramePr>
          <p:cNvPr id="48" name="グラフ 47">
            <a:extLst>
              <a:ext uri="{FF2B5EF4-FFF2-40B4-BE49-F238E27FC236}">
                <a16:creationId xmlns:a16="http://schemas.microsoft.com/office/drawing/2014/main" id="{C3224246-907A-D2E6-F6F6-078B80CB8A66}"/>
              </a:ext>
            </a:extLst>
          </p:cNvPr>
          <p:cNvGraphicFramePr>
            <a:graphicFrameLocks/>
          </p:cNvGraphicFramePr>
          <p:nvPr>
            <p:extLst>
              <p:ext uri="{D42A27DB-BD31-4B8C-83A1-F6EECF244321}">
                <p14:modId xmlns:p14="http://schemas.microsoft.com/office/powerpoint/2010/main" val="520629601"/>
              </p:ext>
            </p:extLst>
          </p:nvPr>
        </p:nvGraphicFramePr>
        <p:xfrm>
          <a:off x="601487" y="4245233"/>
          <a:ext cx="2474323" cy="2138945"/>
        </p:xfrm>
        <a:graphic>
          <a:graphicData uri="http://schemas.openxmlformats.org/drawingml/2006/chart">
            <c:chart xmlns:c="http://schemas.openxmlformats.org/drawingml/2006/chart" xmlns:r="http://schemas.openxmlformats.org/officeDocument/2006/relationships" r:id="rId6"/>
          </a:graphicData>
        </a:graphic>
      </p:graphicFrame>
      <p:sp>
        <p:nvSpPr>
          <p:cNvPr id="49" name="テキスト ボックス 48">
            <a:extLst>
              <a:ext uri="{FF2B5EF4-FFF2-40B4-BE49-F238E27FC236}">
                <a16:creationId xmlns:a16="http://schemas.microsoft.com/office/drawing/2014/main" id="{51B18BE0-834F-188C-E005-45D9CB00C995}"/>
              </a:ext>
            </a:extLst>
          </p:cNvPr>
          <p:cNvSpPr txBox="1"/>
          <p:nvPr/>
        </p:nvSpPr>
        <p:spPr>
          <a:xfrm>
            <a:off x="1877090" y="3859589"/>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10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534D7C68-3C9B-04DC-7777-731C71125E76}"/>
              </a:ext>
            </a:extLst>
          </p:cNvPr>
          <p:cNvSpPr txBox="1"/>
          <p:nvPr/>
        </p:nvSpPr>
        <p:spPr>
          <a:xfrm>
            <a:off x="1821813" y="4019487"/>
            <a:ext cx="517689" cy="230832"/>
          </a:xfrm>
          <a:prstGeom prst="rect">
            <a:avLst/>
          </a:prstGeom>
          <a:noFill/>
        </p:spPr>
        <p:txBody>
          <a:bodyPr wrap="square" rtlCol="0">
            <a:spAutoFit/>
          </a:bodyPr>
          <a:lstStyle/>
          <a:p>
            <a:pPr algn="ctr"/>
            <a:r>
              <a:rPr kumimoji="1" lang="en-US" altLang="ja-JP" sz="900" b="1" dirty="0">
                <a:solidFill>
                  <a:srgbClr val="C20A0A"/>
                </a:solidFill>
                <a:latin typeface="メイリオ" panose="020B0604030504040204" pitchFamily="50" charset="-128"/>
                <a:ea typeface="メイリオ" panose="020B0604030504040204" pitchFamily="50" charset="-128"/>
              </a:rPr>
              <a:t>2%</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0F015C5C-60A1-687C-457A-54C56DBD5961}"/>
              </a:ext>
            </a:extLst>
          </p:cNvPr>
          <p:cNvSpPr txBox="1"/>
          <p:nvPr/>
        </p:nvSpPr>
        <p:spPr>
          <a:xfrm>
            <a:off x="2081376" y="4321164"/>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7EB74DDE-217C-BDE9-D27B-AA218ABD0E74}"/>
              </a:ext>
            </a:extLst>
          </p:cNvPr>
          <p:cNvSpPr txBox="1"/>
          <p:nvPr/>
        </p:nvSpPr>
        <p:spPr>
          <a:xfrm>
            <a:off x="2059231" y="4480698"/>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53" name="テキスト ボックス 52">
            <a:extLst>
              <a:ext uri="{FF2B5EF4-FFF2-40B4-BE49-F238E27FC236}">
                <a16:creationId xmlns:a16="http://schemas.microsoft.com/office/drawing/2014/main" id="{B78AE3E9-E1FC-9590-1AA1-C7FD052856D8}"/>
              </a:ext>
            </a:extLst>
          </p:cNvPr>
          <p:cNvSpPr txBox="1"/>
          <p:nvPr/>
        </p:nvSpPr>
        <p:spPr>
          <a:xfrm>
            <a:off x="2540763" y="512665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097558FA-BF3D-801B-029B-9DBE7EC291D8}"/>
              </a:ext>
            </a:extLst>
          </p:cNvPr>
          <p:cNvSpPr txBox="1"/>
          <p:nvPr/>
        </p:nvSpPr>
        <p:spPr>
          <a:xfrm>
            <a:off x="2508545" y="5315964"/>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17%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6F40B755-5CC1-2B37-7249-B92658640C03}"/>
              </a:ext>
            </a:extLst>
          </p:cNvPr>
          <p:cNvSpPr txBox="1"/>
          <p:nvPr/>
        </p:nvSpPr>
        <p:spPr>
          <a:xfrm>
            <a:off x="1997331" y="584207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6" name="テキスト ボックス 55">
            <a:extLst>
              <a:ext uri="{FF2B5EF4-FFF2-40B4-BE49-F238E27FC236}">
                <a16:creationId xmlns:a16="http://schemas.microsoft.com/office/drawing/2014/main" id="{8DE53F91-78AE-7E5C-1FB2-76FEAFA8B34A}"/>
              </a:ext>
            </a:extLst>
          </p:cNvPr>
          <p:cNvSpPr txBox="1"/>
          <p:nvPr/>
        </p:nvSpPr>
        <p:spPr>
          <a:xfrm>
            <a:off x="1973588" y="601305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19</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57" name="テキスト ボックス 56">
            <a:extLst>
              <a:ext uri="{FF2B5EF4-FFF2-40B4-BE49-F238E27FC236}">
                <a16:creationId xmlns:a16="http://schemas.microsoft.com/office/drawing/2014/main" id="{8151E87F-AF80-866F-A0C1-13623342611A}"/>
              </a:ext>
            </a:extLst>
          </p:cNvPr>
          <p:cNvSpPr txBox="1"/>
          <p:nvPr/>
        </p:nvSpPr>
        <p:spPr>
          <a:xfrm>
            <a:off x="1028697" y="499386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8AB2E03F-DE18-BD5D-858D-5044D0446A46}"/>
              </a:ext>
            </a:extLst>
          </p:cNvPr>
          <p:cNvSpPr txBox="1"/>
          <p:nvPr/>
        </p:nvSpPr>
        <p:spPr>
          <a:xfrm>
            <a:off x="994663" y="5196557"/>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46</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59" name="テキスト ボックス 58">
            <a:extLst>
              <a:ext uri="{FF2B5EF4-FFF2-40B4-BE49-F238E27FC236}">
                <a16:creationId xmlns:a16="http://schemas.microsoft.com/office/drawing/2014/main" id="{E72CAB37-9455-A8F6-46FB-D99DE098F674}"/>
              </a:ext>
            </a:extLst>
          </p:cNvPr>
          <p:cNvSpPr txBox="1"/>
          <p:nvPr/>
        </p:nvSpPr>
        <p:spPr>
          <a:xfrm>
            <a:off x="2417716" y="4514969"/>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E7006A5B-A512-26A1-3685-5B9A5A9017EE}"/>
              </a:ext>
            </a:extLst>
          </p:cNvPr>
          <p:cNvSpPr txBox="1"/>
          <p:nvPr/>
        </p:nvSpPr>
        <p:spPr>
          <a:xfrm>
            <a:off x="2395571" y="4674503"/>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grpSp>
        <p:nvGrpSpPr>
          <p:cNvPr id="61" name="Group 8">
            <a:extLst>
              <a:ext uri="{FF2B5EF4-FFF2-40B4-BE49-F238E27FC236}">
                <a16:creationId xmlns:a16="http://schemas.microsoft.com/office/drawing/2014/main" id="{05F4F052-1E8E-DC68-6FAB-78EF0B5BA0BB}"/>
              </a:ext>
            </a:extLst>
          </p:cNvPr>
          <p:cNvGrpSpPr>
            <a:grpSpLocks/>
          </p:cNvGrpSpPr>
          <p:nvPr/>
        </p:nvGrpSpPr>
        <p:grpSpPr bwMode="auto">
          <a:xfrm>
            <a:off x="1829849" y="4918426"/>
            <a:ext cx="334963" cy="738187"/>
            <a:chOff x="940" y="1807"/>
            <a:chExt cx="211" cy="465"/>
          </a:xfrm>
          <a:solidFill>
            <a:srgbClr val="C00000"/>
          </a:solidFill>
        </p:grpSpPr>
        <p:sp>
          <p:nvSpPr>
            <p:cNvPr id="62" name="Freeform 9">
              <a:extLst>
                <a:ext uri="{FF2B5EF4-FFF2-40B4-BE49-F238E27FC236}">
                  <a16:creationId xmlns:a16="http://schemas.microsoft.com/office/drawing/2014/main" id="{AFC125A6-E0FC-A270-D868-82F71DAE1F8C}"/>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63" name="Freeform 10">
              <a:extLst>
                <a:ext uri="{FF2B5EF4-FFF2-40B4-BE49-F238E27FC236}">
                  <a16:creationId xmlns:a16="http://schemas.microsoft.com/office/drawing/2014/main" id="{2D0DD420-94EE-6D81-359E-D6FAEE89BC8C}"/>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aphicFrame>
        <p:nvGraphicFramePr>
          <p:cNvPr id="64" name="グラフ 63">
            <a:extLst>
              <a:ext uri="{FF2B5EF4-FFF2-40B4-BE49-F238E27FC236}">
                <a16:creationId xmlns:a16="http://schemas.microsoft.com/office/drawing/2014/main" id="{DA02C05E-9040-35F2-A7C6-3CFFED891ECA}"/>
              </a:ext>
            </a:extLst>
          </p:cNvPr>
          <p:cNvGraphicFramePr>
            <a:graphicFrameLocks/>
          </p:cNvGraphicFramePr>
          <p:nvPr>
            <p:extLst>
              <p:ext uri="{D42A27DB-BD31-4B8C-83A1-F6EECF244321}">
                <p14:modId xmlns:p14="http://schemas.microsoft.com/office/powerpoint/2010/main" val="2028604041"/>
              </p:ext>
            </p:extLst>
          </p:nvPr>
        </p:nvGraphicFramePr>
        <p:xfrm>
          <a:off x="7916505" y="2001866"/>
          <a:ext cx="2344442" cy="2285002"/>
        </p:xfrm>
        <a:graphic>
          <a:graphicData uri="http://schemas.openxmlformats.org/drawingml/2006/chart">
            <c:chart xmlns:c="http://schemas.openxmlformats.org/drawingml/2006/chart" xmlns:r="http://schemas.openxmlformats.org/officeDocument/2006/relationships" r:id="rId7"/>
          </a:graphicData>
        </a:graphic>
      </p:graphicFrame>
      <p:sp>
        <p:nvSpPr>
          <p:cNvPr id="65" name="テキスト ボックス 64">
            <a:extLst>
              <a:ext uri="{FF2B5EF4-FFF2-40B4-BE49-F238E27FC236}">
                <a16:creationId xmlns:a16="http://schemas.microsoft.com/office/drawing/2014/main" id="{3D6DB8A9-E9E8-B06D-890A-E2138283A042}"/>
              </a:ext>
            </a:extLst>
          </p:cNvPr>
          <p:cNvSpPr txBox="1"/>
          <p:nvPr/>
        </p:nvSpPr>
        <p:spPr>
          <a:xfrm>
            <a:off x="8387949" y="3095717"/>
            <a:ext cx="805329"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66" name="テキスト ボックス 65">
            <a:extLst>
              <a:ext uri="{FF2B5EF4-FFF2-40B4-BE49-F238E27FC236}">
                <a16:creationId xmlns:a16="http://schemas.microsoft.com/office/drawing/2014/main" id="{60576A21-AC8F-3FDA-ACA3-6C6ACF0BFABE}"/>
              </a:ext>
            </a:extLst>
          </p:cNvPr>
          <p:cNvSpPr txBox="1"/>
          <p:nvPr/>
        </p:nvSpPr>
        <p:spPr>
          <a:xfrm>
            <a:off x="8390459" y="3392440"/>
            <a:ext cx="805329"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81%</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67" name="テキスト ボックス 66">
            <a:extLst>
              <a:ext uri="{FF2B5EF4-FFF2-40B4-BE49-F238E27FC236}">
                <a16:creationId xmlns:a16="http://schemas.microsoft.com/office/drawing/2014/main" id="{698B0977-58B1-70AD-E68C-E79B6E1A6641}"/>
              </a:ext>
            </a:extLst>
          </p:cNvPr>
          <p:cNvSpPr txBox="1"/>
          <p:nvPr/>
        </p:nvSpPr>
        <p:spPr>
          <a:xfrm>
            <a:off x="9161326" y="2599892"/>
            <a:ext cx="923825" cy="369332"/>
          </a:xfrm>
          <a:prstGeom prst="rect">
            <a:avLst/>
          </a:prstGeom>
          <a:noFill/>
        </p:spPr>
        <p:txBody>
          <a:bodyPr wrap="square" rtlCol="0">
            <a:spAutoFit/>
          </a:bodyPr>
          <a:lstStyle/>
          <a:p>
            <a:r>
              <a:rPr kumimoji="1" lang="en-US" altLang="ja-JP" dirty="0">
                <a:solidFill>
                  <a:schemeClr val="bg1"/>
                </a:solidFill>
                <a:latin typeface="メイリオ" panose="020B0604030504040204" pitchFamily="50" charset="-128"/>
                <a:ea typeface="メイリオ" panose="020B0604030504040204" pitchFamily="50" charset="-128"/>
              </a:rPr>
              <a:t>19</a:t>
            </a:r>
            <a:r>
              <a:rPr kumimoji="1" lang="en-US" altLang="ja-JP" dirty="0">
                <a:solidFill>
                  <a:schemeClr val="bg1"/>
                </a:solidFill>
              </a:rPr>
              <a:t>%</a:t>
            </a:r>
            <a:endParaRPr kumimoji="1" lang="ja-JP" altLang="en-US" dirty="0">
              <a:solidFill>
                <a:schemeClr val="bg1"/>
              </a:solidFill>
            </a:endParaRPr>
          </a:p>
        </p:txBody>
      </p:sp>
      <p:sp>
        <p:nvSpPr>
          <p:cNvPr id="68" name="テキスト ボックス 67">
            <a:extLst>
              <a:ext uri="{FF2B5EF4-FFF2-40B4-BE49-F238E27FC236}">
                <a16:creationId xmlns:a16="http://schemas.microsoft.com/office/drawing/2014/main" id="{6EC8C9C7-A074-E0C2-91D7-460531ACE5B1}"/>
              </a:ext>
            </a:extLst>
          </p:cNvPr>
          <p:cNvSpPr txBox="1"/>
          <p:nvPr/>
        </p:nvSpPr>
        <p:spPr>
          <a:xfrm>
            <a:off x="9149112" y="2349596"/>
            <a:ext cx="805329" cy="369332"/>
          </a:xfrm>
          <a:prstGeom prst="rect">
            <a:avLst/>
          </a:prstGeom>
          <a:noFill/>
        </p:spPr>
        <p:txBody>
          <a:bodyPr wrap="square" rtlCol="0">
            <a:spAutoFit/>
          </a:bodyPr>
          <a:lstStyle/>
          <a:p>
            <a:r>
              <a:rPr lang="ja-JP" altLang="en-US" dirty="0">
                <a:solidFill>
                  <a:schemeClr val="bg1"/>
                </a:solidFill>
              </a:rPr>
              <a:t>女</a:t>
            </a:r>
            <a:r>
              <a:rPr kumimoji="1" lang="ja-JP" altLang="en-US" dirty="0">
                <a:solidFill>
                  <a:schemeClr val="bg1"/>
                </a:solidFill>
              </a:rPr>
              <a:t>性</a:t>
            </a:r>
          </a:p>
        </p:txBody>
      </p:sp>
      <p:sp>
        <p:nvSpPr>
          <p:cNvPr id="70" name="テキスト ボックス 69">
            <a:extLst>
              <a:ext uri="{FF2B5EF4-FFF2-40B4-BE49-F238E27FC236}">
                <a16:creationId xmlns:a16="http://schemas.microsoft.com/office/drawing/2014/main" id="{54B54D49-4463-E381-E59A-E4CF9B30368F}"/>
              </a:ext>
            </a:extLst>
          </p:cNvPr>
          <p:cNvSpPr txBox="1"/>
          <p:nvPr/>
        </p:nvSpPr>
        <p:spPr>
          <a:xfrm>
            <a:off x="10862611" y="4361331"/>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1" name="テキスト ボックス 70">
            <a:extLst>
              <a:ext uri="{FF2B5EF4-FFF2-40B4-BE49-F238E27FC236}">
                <a16:creationId xmlns:a16="http://schemas.microsoft.com/office/drawing/2014/main" id="{E831878E-8595-6B87-0CE5-D7577CF780AC}"/>
              </a:ext>
            </a:extLst>
          </p:cNvPr>
          <p:cNvSpPr txBox="1"/>
          <p:nvPr/>
        </p:nvSpPr>
        <p:spPr>
          <a:xfrm>
            <a:off x="10807334" y="4521229"/>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11</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2" name="テキスト ボックス 71">
            <a:extLst>
              <a:ext uri="{FF2B5EF4-FFF2-40B4-BE49-F238E27FC236}">
                <a16:creationId xmlns:a16="http://schemas.microsoft.com/office/drawing/2014/main" id="{D912956F-2125-516C-4B23-9A006D27A9DD}"/>
              </a:ext>
            </a:extLst>
          </p:cNvPr>
          <p:cNvSpPr txBox="1"/>
          <p:nvPr/>
        </p:nvSpPr>
        <p:spPr>
          <a:xfrm>
            <a:off x="9757482" y="473946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3" name="テキスト ボックス 72">
            <a:extLst>
              <a:ext uri="{FF2B5EF4-FFF2-40B4-BE49-F238E27FC236}">
                <a16:creationId xmlns:a16="http://schemas.microsoft.com/office/drawing/2014/main" id="{4F5BFA17-44CB-5835-4B35-D430283947FC}"/>
              </a:ext>
            </a:extLst>
          </p:cNvPr>
          <p:cNvSpPr txBox="1"/>
          <p:nvPr/>
        </p:nvSpPr>
        <p:spPr>
          <a:xfrm>
            <a:off x="9702205" y="4899362"/>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34%</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4" name="テキスト ボックス 73">
            <a:extLst>
              <a:ext uri="{FF2B5EF4-FFF2-40B4-BE49-F238E27FC236}">
                <a16:creationId xmlns:a16="http://schemas.microsoft.com/office/drawing/2014/main" id="{C53EC764-855A-2D68-7D99-DFA24CA64EB3}"/>
              </a:ext>
            </a:extLst>
          </p:cNvPr>
          <p:cNvSpPr txBox="1"/>
          <p:nvPr/>
        </p:nvSpPr>
        <p:spPr>
          <a:xfrm>
            <a:off x="10345890" y="585070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5" name="テキスト ボックス 74">
            <a:extLst>
              <a:ext uri="{FF2B5EF4-FFF2-40B4-BE49-F238E27FC236}">
                <a16:creationId xmlns:a16="http://schemas.microsoft.com/office/drawing/2014/main" id="{3D0E707F-1E4E-771E-309A-69E18EB9B1B8}"/>
              </a:ext>
            </a:extLst>
          </p:cNvPr>
          <p:cNvSpPr txBox="1"/>
          <p:nvPr/>
        </p:nvSpPr>
        <p:spPr>
          <a:xfrm>
            <a:off x="10290613" y="6010606"/>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28%</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6" name="テキスト ボックス 75">
            <a:extLst>
              <a:ext uri="{FF2B5EF4-FFF2-40B4-BE49-F238E27FC236}">
                <a16:creationId xmlns:a16="http://schemas.microsoft.com/office/drawing/2014/main" id="{CA576FD5-5A33-1AE7-7847-025BA7F4BC74}"/>
              </a:ext>
            </a:extLst>
          </p:cNvPr>
          <p:cNvSpPr txBox="1"/>
          <p:nvPr/>
        </p:nvSpPr>
        <p:spPr>
          <a:xfrm>
            <a:off x="11171809" y="5160281"/>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7" name="テキスト ボックス 76">
            <a:extLst>
              <a:ext uri="{FF2B5EF4-FFF2-40B4-BE49-F238E27FC236}">
                <a16:creationId xmlns:a16="http://schemas.microsoft.com/office/drawing/2014/main" id="{6571509D-310C-35E9-D676-06F7A3188975}"/>
              </a:ext>
            </a:extLst>
          </p:cNvPr>
          <p:cNvSpPr txBox="1"/>
          <p:nvPr/>
        </p:nvSpPr>
        <p:spPr>
          <a:xfrm>
            <a:off x="11116532" y="5320179"/>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24%</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8" name="円/楕円 112">
            <a:extLst>
              <a:ext uri="{FF2B5EF4-FFF2-40B4-BE49-F238E27FC236}">
                <a16:creationId xmlns:a16="http://schemas.microsoft.com/office/drawing/2014/main" id="{D59A7150-A12B-F6C3-B929-DCBB9BFD24D4}"/>
              </a:ext>
            </a:extLst>
          </p:cNvPr>
          <p:cNvSpPr/>
          <p:nvPr/>
        </p:nvSpPr>
        <p:spPr>
          <a:xfrm>
            <a:off x="10119543" y="4722871"/>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79" name="Group 5">
            <a:extLst>
              <a:ext uri="{FF2B5EF4-FFF2-40B4-BE49-F238E27FC236}">
                <a16:creationId xmlns:a16="http://schemas.microsoft.com/office/drawing/2014/main" id="{1B027A26-F041-D8FD-8694-96D0FFF44303}"/>
              </a:ext>
            </a:extLst>
          </p:cNvPr>
          <p:cNvGrpSpPr>
            <a:grpSpLocks/>
          </p:cNvGrpSpPr>
          <p:nvPr/>
        </p:nvGrpSpPr>
        <p:grpSpPr bwMode="auto">
          <a:xfrm>
            <a:off x="10471496" y="4845595"/>
            <a:ext cx="301625" cy="769938"/>
            <a:chOff x="905" y="940"/>
            <a:chExt cx="190" cy="485"/>
          </a:xfrm>
          <a:solidFill>
            <a:srgbClr val="4B62A1"/>
          </a:solidFill>
        </p:grpSpPr>
        <p:sp>
          <p:nvSpPr>
            <p:cNvPr id="80" name="Freeform 6">
              <a:extLst>
                <a:ext uri="{FF2B5EF4-FFF2-40B4-BE49-F238E27FC236}">
                  <a16:creationId xmlns:a16="http://schemas.microsoft.com/office/drawing/2014/main" id="{642D809C-1485-CB22-E256-A91C58315291}"/>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81" name="Freeform 7">
              <a:extLst>
                <a:ext uri="{FF2B5EF4-FFF2-40B4-BE49-F238E27FC236}">
                  <a16:creationId xmlns:a16="http://schemas.microsoft.com/office/drawing/2014/main" id="{F4EEBB3F-D0C0-0AAB-821F-FA20738474CB}"/>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82" name="テキスト ボックス 81">
            <a:extLst>
              <a:ext uri="{FF2B5EF4-FFF2-40B4-BE49-F238E27FC236}">
                <a16:creationId xmlns:a16="http://schemas.microsoft.com/office/drawing/2014/main" id="{D466EECA-5BAB-7A83-423A-7A22162C71AA}"/>
              </a:ext>
            </a:extLst>
          </p:cNvPr>
          <p:cNvSpPr txBox="1"/>
          <p:nvPr/>
        </p:nvSpPr>
        <p:spPr>
          <a:xfrm>
            <a:off x="10455686" y="3840893"/>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10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A263F604-5FCA-E7BC-31A4-8AABC43E36E4}"/>
              </a:ext>
            </a:extLst>
          </p:cNvPr>
          <p:cNvSpPr txBox="1"/>
          <p:nvPr/>
        </p:nvSpPr>
        <p:spPr>
          <a:xfrm>
            <a:off x="10400409" y="4000791"/>
            <a:ext cx="517689" cy="230832"/>
          </a:xfrm>
          <a:prstGeom prst="rect">
            <a:avLst/>
          </a:prstGeom>
          <a:noFill/>
        </p:spPr>
        <p:txBody>
          <a:bodyPr wrap="square" rtlCol="0">
            <a:spAutoFit/>
          </a:bodyPr>
          <a:lstStyle/>
          <a:p>
            <a:pPr algn="ctr"/>
            <a:r>
              <a:rPr lang="en-US" altLang="ja-JP" sz="900" b="1" dirty="0">
                <a:solidFill>
                  <a:srgbClr val="4985B6"/>
                </a:solidFill>
                <a:latin typeface="メイリオ" panose="020B0604030504040204" pitchFamily="50" charset="-128"/>
                <a:ea typeface="メイリオ" panose="020B0604030504040204" pitchFamily="50" charset="-128"/>
              </a:rPr>
              <a:t>1</a:t>
            </a:r>
            <a:r>
              <a:rPr kumimoji="1" lang="en-US" altLang="ja-JP" sz="900" b="1" dirty="0">
                <a:solidFill>
                  <a:srgbClr val="4985B6"/>
                </a:solidFill>
                <a:latin typeface="メイリオ" panose="020B0604030504040204" pitchFamily="50" charset="-128"/>
                <a:ea typeface="メイリオ" panose="020B0604030504040204" pitchFamily="50" charset="-128"/>
              </a:rPr>
              <a:t>%</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sp>
        <p:nvSpPr>
          <p:cNvPr id="84" name="テキスト ボックス 83">
            <a:extLst>
              <a:ext uri="{FF2B5EF4-FFF2-40B4-BE49-F238E27FC236}">
                <a16:creationId xmlns:a16="http://schemas.microsoft.com/office/drawing/2014/main" id="{2391D7EE-8013-1757-AC71-74463B509643}"/>
              </a:ext>
            </a:extLst>
          </p:cNvPr>
          <p:cNvSpPr txBox="1"/>
          <p:nvPr/>
        </p:nvSpPr>
        <p:spPr>
          <a:xfrm>
            <a:off x="10783109" y="4044415"/>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20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85" name="テキスト ボックス 84">
            <a:extLst>
              <a:ext uri="{FF2B5EF4-FFF2-40B4-BE49-F238E27FC236}">
                <a16:creationId xmlns:a16="http://schemas.microsoft.com/office/drawing/2014/main" id="{6577224F-4D30-9A08-083B-814A6538B99E}"/>
              </a:ext>
            </a:extLst>
          </p:cNvPr>
          <p:cNvSpPr txBox="1"/>
          <p:nvPr/>
        </p:nvSpPr>
        <p:spPr>
          <a:xfrm>
            <a:off x="10838386" y="3823728"/>
            <a:ext cx="517689" cy="230832"/>
          </a:xfrm>
          <a:prstGeom prst="rect">
            <a:avLst/>
          </a:prstGeom>
          <a:noFill/>
        </p:spPr>
        <p:txBody>
          <a:bodyPr wrap="square" rtlCol="0">
            <a:spAutoFit/>
          </a:bodyPr>
          <a:lstStyle/>
          <a:p>
            <a:pPr algn="ctr"/>
            <a:r>
              <a:rPr lang="en-US" altLang="ja-JP" sz="900" b="1" dirty="0">
                <a:solidFill>
                  <a:srgbClr val="4985B6"/>
                </a:solidFill>
                <a:latin typeface="メイリオ" panose="020B0604030504040204" pitchFamily="50" charset="-128"/>
                <a:ea typeface="メイリオ" panose="020B0604030504040204" pitchFamily="50" charset="-128"/>
              </a:rPr>
              <a:t>3</a:t>
            </a:r>
            <a:r>
              <a:rPr kumimoji="1" lang="en-US" altLang="ja-JP" sz="900" b="1" dirty="0">
                <a:solidFill>
                  <a:srgbClr val="4985B6"/>
                </a:solidFill>
                <a:latin typeface="メイリオ" panose="020B0604030504040204" pitchFamily="50" charset="-128"/>
                <a:ea typeface="メイリオ" panose="020B0604030504040204" pitchFamily="50" charset="-128"/>
              </a:rPr>
              <a:t>%</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cxnSp>
        <p:nvCxnSpPr>
          <p:cNvPr id="86" name="カギ線コネクタ 9">
            <a:extLst>
              <a:ext uri="{FF2B5EF4-FFF2-40B4-BE49-F238E27FC236}">
                <a16:creationId xmlns:a16="http://schemas.microsoft.com/office/drawing/2014/main" id="{A256E736-772C-0A7B-4796-722AC1EAEFC0}"/>
              </a:ext>
            </a:extLst>
          </p:cNvPr>
          <p:cNvCxnSpPr>
            <a:cxnSpLocks/>
          </p:cNvCxnSpPr>
          <p:nvPr/>
        </p:nvCxnSpPr>
        <p:spPr>
          <a:xfrm rot="5400000" flipH="1" flipV="1">
            <a:off x="10720123" y="4063722"/>
            <a:ext cx="359396" cy="159963"/>
          </a:xfrm>
          <a:prstGeom prst="bentConnector3">
            <a:avLst>
              <a:gd name="adj1" fmla="val 9733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88" name="円/楕円 144">
            <a:extLst>
              <a:ext uri="{FF2B5EF4-FFF2-40B4-BE49-F238E27FC236}">
                <a16:creationId xmlns:a16="http://schemas.microsoft.com/office/drawing/2014/main" id="{C5CDD17B-2AF6-BD62-7729-1A3D9DA8869B}"/>
              </a:ext>
            </a:extLst>
          </p:cNvPr>
          <p:cNvSpPr/>
          <p:nvPr/>
        </p:nvSpPr>
        <p:spPr>
          <a:xfrm>
            <a:off x="7077024" y="4745369"/>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89" name="Group 8">
            <a:extLst>
              <a:ext uri="{FF2B5EF4-FFF2-40B4-BE49-F238E27FC236}">
                <a16:creationId xmlns:a16="http://schemas.microsoft.com/office/drawing/2014/main" id="{4C9EDDB8-9A79-E943-75AF-6FDC7B19DC30}"/>
              </a:ext>
            </a:extLst>
          </p:cNvPr>
          <p:cNvGrpSpPr>
            <a:grpSpLocks/>
          </p:cNvGrpSpPr>
          <p:nvPr/>
        </p:nvGrpSpPr>
        <p:grpSpPr bwMode="auto">
          <a:xfrm>
            <a:off x="7412824" y="4890563"/>
            <a:ext cx="334963" cy="738187"/>
            <a:chOff x="940" y="1807"/>
            <a:chExt cx="211" cy="465"/>
          </a:xfrm>
          <a:solidFill>
            <a:srgbClr val="C00000"/>
          </a:solidFill>
        </p:grpSpPr>
        <p:sp>
          <p:nvSpPr>
            <p:cNvPr id="90" name="Freeform 9">
              <a:extLst>
                <a:ext uri="{FF2B5EF4-FFF2-40B4-BE49-F238E27FC236}">
                  <a16:creationId xmlns:a16="http://schemas.microsoft.com/office/drawing/2014/main" id="{A860EDE0-AE89-EEB3-36D7-B24846CFC081}"/>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91" name="Freeform 10">
              <a:extLst>
                <a:ext uri="{FF2B5EF4-FFF2-40B4-BE49-F238E27FC236}">
                  <a16:creationId xmlns:a16="http://schemas.microsoft.com/office/drawing/2014/main" id="{E60D6B81-09E2-B2B0-2377-F59A80E7D2E4}"/>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92" name="テキスト ボックス 91">
            <a:extLst>
              <a:ext uri="{FF2B5EF4-FFF2-40B4-BE49-F238E27FC236}">
                <a16:creationId xmlns:a16="http://schemas.microsoft.com/office/drawing/2014/main" id="{EDAB98CC-120C-3BDD-E52B-5E40BA905AB4}"/>
              </a:ext>
            </a:extLst>
          </p:cNvPr>
          <p:cNvSpPr txBox="1"/>
          <p:nvPr/>
        </p:nvSpPr>
        <p:spPr>
          <a:xfrm>
            <a:off x="7463529" y="3832875"/>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10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93" name="テキスト ボックス 92">
            <a:extLst>
              <a:ext uri="{FF2B5EF4-FFF2-40B4-BE49-F238E27FC236}">
                <a16:creationId xmlns:a16="http://schemas.microsoft.com/office/drawing/2014/main" id="{36EB9739-6265-32F2-EFDA-842149831F3B}"/>
              </a:ext>
            </a:extLst>
          </p:cNvPr>
          <p:cNvSpPr txBox="1"/>
          <p:nvPr/>
        </p:nvSpPr>
        <p:spPr>
          <a:xfrm>
            <a:off x="7439674" y="4003245"/>
            <a:ext cx="517689" cy="230832"/>
          </a:xfrm>
          <a:prstGeom prst="rect">
            <a:avLst/>
          </a:prstGeom>
          <a:noFill/>
        </p:spPr>
        <p:txBody>
          <a:bodyPr wrap="square" rtlCol="0">
            <a:spAutoFit/>
          </a:bodyPr>
          <a:lstStyle/>
          <a:p>
            <a:pPr algn="ctr"/>
            <a:r>
              <a:rPr lang="en-US" altLang="ja-JP" sz="900" b="1" dirty="0">
                <a:solidFill>
                  <a:srgbClr val="C20A0A"/>
                </a:solidFill>
                <a:latin typeface="メイリオ" panose="020B0604030504040204" pitchFamily="50" charset="-128"/>
                <a:ea typeface="メイリオ" panose="020B0604030504040204" pitchFamily="50" charset="-128"/>
              </a:rPr>
              <a:t>4</a:t>
            </a:r>
            <a:r>
              <a:rPr kumimoji="1" lang="en-US" altLang="ja-JP" sz="900" b="1" dirty="0">
                <a:solidFill>
                  <a:srgbClr val="C20A0A"/>
                </a:solidFill>
                <a:latin typeface="メイリオ" panose="020B0604030504040204" pitchFamily="50" charset="-128"/>
                <a:ea typeface="メイリオ" panose="020B0604030504040204" pitchFamily="50" charset="-128"/>
              </a:rPr>
              <a:t>%</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634A585E-DB7D-C70A-1F03-6C798C4FEC6D}"/>
              </a:ext>
            </a:extLst>
          </p:cNvPr>
          <p:cNvSpPr txBox="1"/>
          <p:nvPr/>
        </p:nvSpPr>
        <p:spPr>
          <a:xfrm>
            <a:off x="7935006" y="4487346"/>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16BA07C2-FC43-AC7F-F9D1-EF73E6814E52}"/>
              </a:ext>
            </a:extLst>
          </p:cNvPr>
          <p:cNvSpPr txBox="1"/>
          <p:nvPr/>
        </p:nvSpPr>
        <p:spPr>
          <a:xfrm>
            <a:off x="7912861" y="464688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10</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394DAE9B-9028-7C6A-C5E6-84BBFD1DFFE3}"/>
              </a:ext>
            </a:extLst>
          </p:cNvPr>
          <p:cNvSpPr txBox="1"/>
          <p:nvPr/>
        </p:nvSpPr>
        <p:spPr>
          <a:xfrm>
            <a:off x="8093894" y="531437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7" name="テキスト ボックス 96">
            <a:extLst>
              <a:ext uri="{FF2B5EF4-FFF2-40B4-BE49-F238E27FC236}">
                <a16:creationId xmlns:a16="http://schemas.microsoft.com/office/drawing/2014/main" id="{4C95DD84-F3E2-44C5-5910-0D836CE2F3AE}"/>
              </a:ext>
            </a:extLst>
          </p:cNvPr>
          <p:cNvSpPr txBox="1"/>
          <p:nvPr/>
        </p:nvSpPr>
        <p:spPr>
          <a:xfrm>
            <a:off x="8071749" y="5473912"/>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98" name="テキスト ボックス 97">
            <a:extLst>
              <a:ext uri="{FF2B5EF4-FFF2-40B4-BE49-F238E27FC236}">
                <a16:creationId xmlns:a16="http://schemas.microsoft.com/office/drawing/2014/main" id="{93111AAD-910C-4F49-AE1E-31EFB36E9E77}"/>
              </a:ext>
            </a:extLst>
          </p:cNvPr>
          <p:cNvSpPr txBox="1"/>
          <p:nvPr/>
        </p:nvSpPr>
        <p:spPr>
          <a:xfrm>
            <a:off x="6909328" y="572041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9" name="テキスト ボックス 98">
            <a:extLst>
              <a:ext uri="{FF2B5EF4-FFF2-40B4-BE49-F238E27FC236}">
                <a16:creationId xmlns:a16="http://schemas.microsoft.com/office/drawing/2014/main" id="{026E4348-FF04-AC47-6CBC-F3491A093381}"/>
              </a:ext>
            </a:extLst>
          </p:cNvPr>
          <p:cNvSpPr txBox="1"/>
          <p:nvPr/>
        </p:nvSpPr>
        <p:spPr>
          <a:xfrm>
            <a:off x="6887183" y="5879947"/>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32%</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100" name="テキスト ボックス 99">
            <a:extLst>
              <a:ext uri="{FF2B5EF4-FFF2-40B4-BE49-F238E27FC236}">
                <a16:creationId xmlns:a16="http://schemas.microsoft.com/office/drawing/2014/main" id="{AA24D706-A186-F044-556B-B0B72AAEE923}"/>
              </a:ext>
            </a:extLst>
          </p:cNvPr>
          <p:cNvSpPr txBox="1"/>
          <p:nvPr/>
        </p:nvSpPr>
        <p:spPr>
          <a:xfrm>
            <a:off x="6827188" y="450807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40D24A25-1973-C969-3354-7B3C02F6B8C4}"/>
              </a:ext>
            </a:extLst>
          </p:cNvPr>
          <p:cNvSpPr txBox="1"/>
          <p:nvPr/>
        </p:nvSpPr>
        <p:spPr>
          <a:xfrm>
            <a:off x="6805043" y="4667612"/>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24</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102" name="テキスト ボックス 101">
            <a:extLst>
              <a:ext uri="{FF2B5EF4-FFF2-40B4-BE49-F238E27FC236}">
                <a16:creationId xmlns:a16="http://schemas.microsoft.com/office/drawing/2014/main" id="{CA0EFC99-240F-CFAD-3E1E-0D81FE4ADF5A}"/>
              </a:ext>
            </a:extLst>
          </p:cNvPr>
          <p:cNvSpPr txBox="1"/>
          <p:nvPr/>
        </p:nvSpPr>
        <p:spPr>
          <a:xfrm>
            <a:off x="7907870" y="4080396"/>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20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103" name="テキスト ボックス 102">
            <a:extLst>
              <a:ext uri="{FF2B5EF4-FFF2-40B4-BE49-F238E27FC236}">
                <a16:creationId xmlns:a16="http://schemas.microsoft.com/office/drawing/2014/main" id="{6A4A9EF6-7F7C-7AFB-38D7-308D691761B9}"/>
              </a:ext>
            </a:extLst>
          </p:cNvPr>
          <p:cNvSpPr txBox="1"/>
          <p:nvPr/>
        </p:nvSpPr>
        <p:spPr>
          <a:xfrm>
            <a:off x="7963147" y="3859709"/>
            <a:ext cx="517689" cy="230832"/>
          </a:xfrm>
          <a:prstGeom prst="rect">
            <a:avLst/>
          </a:prstGeom>
          <a:noFill/>
        </p:spPr>
        <p:txBody>
          <a:bodyPr wrap="square" rtlCol="0">
            <a:spAutoFit/>
          </a:bodyPr>
          <a:lstStyle/>
          <a:p>
            <a:pPr algn="ctr"/>
            <a:r>
              <a:rPr kumimoji="1" lang="en-US" altLang="ja-JP" sz="900" b="1" dirty="0">
                <a:solidFill>
                  <a:srgbClr val="C20A0A"/>
                </a:solidFill>
                <a:latin typeface="メイリオ" panose="020B0604030504040204" pitchFamily="50" charset="-128"/>
                <a:ea typeface="メイリオ" panose="020B0604030504040204" pitchFamily="50" charset="-128"/>
              </a:rPr>
              <a:t>2%</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cxnSp>
        <p:nvCxnSpPr>
          <p:cNvPr id="104" name="カギ線コネクタ 160">
            <a:extLst>
              <a:ext uri="{FF2B5EF4-FFF2-40B4-BE49-F238E27FC236}">
                <a16:creationId xmlns:a16="http://schemas.microsoft.com/office/drawing/2014/main" id="{F6D1A155-A90E-041A-92AF-443245EE6E59}"/>
              </a:ext>
            </a:extLst>
          </p:cNvPr>
          <p:cNvCxnSpPr>
            <a:cxnSpLocks/>
          </p:cNvCxnSpPr>
          <p:nvPr/>
        </p:nvCxnSpPr>
        <p:spPr>
          <a:xfrm rot="5400000" flipH="1" flipV="1">
            <a:off x="7844884" y="4099703"/>
            <a:ext cx="359396" cy="159963"/>
          </a:xfrm>
          <a:prstGeom prst="bentConnector3">
            <a:avLst>
              <a:gd name="adj1" fmla="val 9733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91" name="正方形/長方形 190">
            <a:extLst>
              <a:ext uri="{FF2B5EF4-FFF2-40B4-BE49-F238E27FC236}">
                <a16:creationId xmlns:a16="http://schemas.microsoft.com/office/drawing/2014/main" id="{79B54C64-A7A0-3635-391E-CD0DE65A9E5C}"/>
              </a:ext>
            </a:extLst>
          </p:cNvPr>
          <p:cNvSpPr/>
          <p:nvPr/>
        </p:nvSpPr>
        <p:spPr>
          <a:xfrm>
            <a:off x="82683" y="6321021"/>
            <a:ext cx="10622176" cy="584775"/>
          </a:xfrm>
          <a:prstGeom prst="rect">
            <a:avLst/>
          </a:prstGeom>
        </p:spPr>
        <p:txBody>
          <a:bodyPr wrap="square">
            <a:spAutoFit/>
          </a:bodyPr>
          <a:lstStyle/>
          <a:p>
            <a:r>
              <a:rPr lang="ja-JP" altLang="en-US" sz="800" dirty="0">
                <a:solidFill>
                  <a:schemeClr val="accent3"/>
                </a:solidFill>
                <a:latin typeface="メイリオ" panose="020B0604030504040204" pitchFamily="50" charset="-128"/>
                <a:ea typeface="メイリオ" panose="020B0604030504040204" pitchFamily="50" charset="-128"/>
              </a:rPr>
              <a:t>出典：「</a:t>
            </a:r>
            <a:r>
              <a:rPr lang="en-US" altLang="ja-JP" sz="800" dirty="0">
                <a:solidFill>
                  <a:schemeClr val="accent3"/>
                </a:solidFill>
                <a:latin typeface="メイリオ" panose="020B0604030504040204" pitchFamily="50" charset="-128"/>
                <a:ea typeface="メイリオ" panose="020B0604030504040204" pitchFamily="50" charset="-128"/>
              </a:rPr>
              <a:t>Nielsen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en-US" altLang="ja-JP" sz="800" dirty="0">
                <a:solidFill>
                  <a:schemeClr val="accent3"/>
                </a:solidFill>
                <a:latin typeface="メイリオ" panose="020B0604030504040204" pitchFamily="50" charset="-128"/>
                <a:ea typeface="メイリオ" panose="020B0604030504040204" pitchFamily="50" charset="-128"/>
              </a:rPr>
              <a:t>/Mobile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en-US" altLang="ja-JP" sz="800" dirty="0">
                <a:solidFill>
                  <a:schemeClr val="accent3"/>
                </a:solidFill>
                <a:latin typeface="メイリオ" panose="020B0604030504040204" pitchFamily="50" charset="-128"/>
                <a:ea typeface="メイリオ" panose="020B0604030504040204" pitchFamily="50" charset="-128"/>
              </a:rPr>
              <a:t> Custom Data Feed</a:t>
            </a:r>
            <a:r>
              <a:rPr lang="ja-JP" altLang="en-US" sz="800" dirty="0">
                <a:solidFill>
                  <a:schemeClr val="accent3"/>
                </a:solidFill>
                <a:latin typeface="メイリオ" panose="020B0604030504040204" pitchFamily="50" charset="-128"/>
                <a:ea typeface="メイリオ" panose="020B0604030504040204" pitchFamily="50" charset="-128"/>
              </a:rPr>
              <a:t>」を元に</a:t>
            </a:r>
            <a:r>
              <a:rPr lang="en-US" altLang="ja-JP" sz="800" dirty="0">
                <a:solidFill>
                  <a:schemeClr val="accent3"/>
                </a:solidFill>
                <a:latin typeface="メイリオ" panose="020B0604030504040204" pitchFamily="50" charset="-128"/>
                <a:ea typeface="メイリオ" panose="020B0604030504040204" pitchFamily="50" charset="-128"/>
              </a:rPr>
              <a:t>Yahoo! JAPAN</a:t>
            </a:r>
            <a:r>
              <a:rPr lang="ja-JP" altLang="en-US" sz="800" dirty="0">
                <a:solidFill>
                  <a:schemeClr val="accent3"/>
                </a:solidFill>
                <a:latin typeface="メイリオ" panose="020B0604030504040204" pitchFamily="50" charset="-128"/>
                <a:ea typeface="メイリオ" panose="020B0604030504040204" pitchFamily="50" charset="-128"/>
              </a:rPr>
              <a:t>が独自に作成。</a:t>
            </a:r>
          </a:p>
          <a:p>
            <a:r>
              <a:rPr lang="en-US" altLang="ja-JP" sz="800" dirty="0">
                <a:solidFill>
                  <a:schemeClr val="accent3"/>
                </a:solidFill>
                <a:latin typeface="メイリオ" panose="020B0604030504040204" pitchFamily="50" charset="-128"/>
                <a:ea typeface="メイリオ" panose="020B0604030504040204" pitchFamily="50" charset="-128"/>
              </a:rPr>
              <a:t>※1</a:t>
            </a:r>
            <a:r>
              <a:rPr lang="ja-JP" altLang="en-US" sz="800" dirty="0">
                <a:solidFill>
                  <a:schemeClr val="accent3"/>
                </a:solidFill>
                <a:latin typeface="メイリオ" panose="020B0604030504040204" pitchFamily="50" charset="-128"/>
                <a:ea typeface="メイリオ" panose="020B0604030504040204" pitchFamily="50" charset="-128"/>
              </a:rPr>
              <a:t>　出典： 「</a:t>
            </a:r>
            <a:r>
              <a:rPr lang="en-US" altLang="ja-JP" sz="800" dirty="0">
                <a:solidFill>
                  <a:schemeClr val="accent3"/>
                </a:solidFill>
                <a:latin typeface="メイリオ" panose="020B0604030504040204" pitchFamily="50" charset="-128"/>
                <a:ea typeface="メイリオ" panose="020B0604030504040204" pitchFamily="50" charset="-128"/>
              </a:rPr>
              <a:t>Nielsen Mobile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ja-JP" altLang="en-US" sz="800" dirty="0">
                <a:solidFill>
                  <a:schemeClr val="accent3"/>
                </a:solidFill>
                <a:latin typeface="メイリオ" panose="020B0604030504040204" pitchFamily="50" charset="-128"/>
                <a:ea typeface="メイリオ" panose="020B0604030504040204" pitchFamily="50" charset="-128"/>
              </a:rPr>
              <a:t>」 スマートフォン からのアクセス（アプリの利用を含む）。</a:t>
            </a:r>
            <a:r>
              <a:rPr lang="en-US" altLang="ja-JP" sz="800" dirty="0" err="1">
                <a:solidFill>
                  <a:schemeClr val="accent3"/>
                </a:solidFill>
                <a:latin typeface="メイリオ" panose="020B0604030504040204" pitchFamily="50" charset="-128"/>
                <a:ea typeface="メイリオ" panose="020B0604030504040204" pitchFamily="50" charset="-128"/>
              </a:rPr>
              <a:t>Sportsnavi</a:t>
            </a:r>
            <a:r>
              <a:rPr lang="ja-JP" altLang="en-US" sz="800" dirty="0">
                <a:solidFill>
                  <a:schemeClr val="accent3"/>
                </a:solidFill>
                <a:latin typeface="メイリオ" panose="020B0604030504040204" pitchFamily="50" charset="-128"/>
                <a:ea typeface="メイリオ" panose="020B0604030504040204" pitchFamily="50" charset="-128"/>
              </a:rPr>
              <a:t>（チャネルレベル）。</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6</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　利用者平均。</a:t>
            </a:r>
          </a:p>
          <a:p>
            <a:r>
              <a:rPr lang="en-US" altLang="ja-JP" sz="800" dirty="0">
                <a:solidFill>
                  <a:schemeClr val="accent3"/>
                </a:solidFill>
                <a:latin typeface="メイリオ" panose="020B0604030504040204" pitchFamily="50" charset="-128"/>
                <a:ea typeface="メイリオ" panose="020B0604030504040204" pitchFamily="50" charset="-128"/>
              </a:rPr>
              <a:t>※2</a:t>
            </a:r>
            <a:r>
              <a:rPr lang="ja-JP" altLang="en-US" sz="800" dirty="0">
                <a:solidFill>
                  <a:schemeClr val="accent3"/>
                </a:solidFill>
                <a:latin typeface="メイリオ" panose="020B0604030504040204" pitchFamily="50" charset="-128"/>
                <a:ea typeface="メイリオ" panose="020B0604030504040204" pitchFamily="50" charset="-128"/>
              </a:rPr>
              <a:t>　出典： 「</a:t>
            </a:r>
            <a:r>
              <a:rPr lang="en-US" altLang="ja-JP" sz="800" dirty="0">
                <a:solidFill>
                  <a:schemeClr val="accent3"/>
                </a:solidFill>
                <a:latin typeface="メイリオ" panose="020B0604030504040204" pitchFamily="50" charset="-128"/>
                <a:ea typeface="メイリオ" panose="020B0604030504040204" pitchFamily="50" charset="-128"/>
              </a:rPr>
              <a:t>Nielsen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ja-JP" altLang="en-US" sz="800" dirty="0">
                <a:solidFill>
                  <a:schemeClr val="accent3"/>
                </a:solidFill>
                <a:latin typeface="メイリオ" panose="020B0604030504040204" pitchFamily="50" charset="-128"/>
                <a:ea typeface="メイリオ" panose="020B0604030504040204" pitchFamily="50" charset="-128"/>
              </a:rPr>
              <a:t>」家庭・職場からのパソコンによるアクセス（重複を含まない） </a:t>
            </a:r>
            <a:r>
              <a:rPr lang="en-US" altLang="ja-JP" sz="800" dirty="0">
                <a:solidFill>
                  <a:schemeClr val="accent3"/>
                </a:solidFill>
                <a:latin typeface="メイリオ" panose="020B0604030504040204" pitchFamily="50" charset="-128"/>
                <a:ea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rPr>
              <a:t>インターネットアプリの利用を含まない）。</a:t>
            </a:r>
            <a:r>
              <a:rPr lang="en-US" altLang="ja-JP" sz="800" dirty="0" err="1">
                <a:solidFill>
                  <a:schemeClr val="accent3"/>
                </a:solidFill>
                <a:latin typeface="メイリオ" panose="020B0604030504040204" pitchFamily="50" charset="-128"/>
                <a:ea typeface="メイリオ" panose="020B0604030504040204" pitchFamily="50" charset="-128"/>
              </a:rPr>
              <a:t>Sportsnavi</a:t>
            </a:r>
            <a:r>
              <a:rPr lang="ja-JP" altLang="en-US" sz="800" dirty="0">
                <a:solidFill>
                  <a:schemeClr val="accent3"/>
                </a:solidFill>
                <a:latin typeface="メイリオ" panose="020B0604030504040204" pitchFamily="50" charset="-128"/>
                <a:ea typeface="メイリオ" panose="020B0604030504040204" pitchFamily="50" charset="-128"/>
              </a:rPr>
              <a:t>（チャネルレベル）。</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6</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　利用者平均。</a:t>
            </a:r>
          </a:p>
          <a:p>
            <a:r>
              <a:rPr lang="en-US" altLang="ja-JP" sz="800" dirty="0">
                <a:solidFill>
                  <a:schemeClr val="accent3"/>
                </a:solidFill>
                <a:latin typeface="メイリオ" panose="020B0604030504040204" pitchFamily="50" charset="-128"/>
                <a:ea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rPr>
              <a:t>小数点以下を四捨五入しているため、合計しても必ずしも</a:t>
            </a:r>
            <a:r>
              <a:rPr lang="en-US" altLang="ja-JP" sz="800" dirty="0">
                <a:solidFill>
                  <a:schemeClr val="accent3"/>
                </a:solidFill>
                <a:latin typeface="メイリオ" panose="020B0604030504040204" pitchFamily="50" charset="-128"/>
                <a:ea typeface="メイリオ" panose="020B0604030504040204" pitchFamily="50" charset="-128"/>
              </a:rPr>
              <a:t>100</a:t>
            </a:r>
            <a:r>
              <a:rPr lang="ja-JP" altLang="en-US" sz="800" dirty="0">
                <a:solidFill>
                  <a:schemeClr val="accent3"/>
                </a:solidFill>
                <a:latin typeface="メイリオ" panose="020B0604030504040204" pitchFamily="50" charset="-128"/>
                <a:ea typeface="メイリオ" panose="020B0604030504040204" pitchFamily="50" charset="-128"/>
              </a:rPr>
              <a:t>とはならない場合がある。</a:t>
            </a:r>
          </a:p>
        </p:txBody>
      </p:sp>
      <p:grpSp>
        <p:nvGrpSpPr>
          <p:cNvPr id="192" name="グループ化 191">
            <a:extLst>
              <a:ext uri="{FF2B5EF4-FFF2-40B4-BE49-F238E27FC236}">
                <a16:creationId xmlns:a16="http://schemas.microsoft.com/office/drawing/2014/main" id="{7505E20F-966B-607E-348F-C10E2E1B7048}"/>
              </a:ext>
            </a:extLst>
          </p:cNvPr>
          <p:cNvGrpSpPr/>
          <p:nvPr/>
        </p:nvGrpSpPr>
        <p:grpSpPr>
          <a:xfrm>
            <a:off x="743560" y="1842040"/>
            <a:ext cx="10737700" cy="110010"/>
            <a:chOff x="665684" y="2157983"/>
            <a:chExt cx="10737700" cy="110010"/>
          </a:xfrm>
        </p:grpSpPr>
        <p:sp>
          <p:nvSpPr>
            <p:cNvPr id="193" name="フローチャート: 処理 192">
              <a:extLst>
                <a:ext uri="{FF2B5EF4-FFF2-40B4-BE49-F238E27FC236}">
                  <a16:creationId xmlns:a16="http://schemas.microsoft.com/office/drawing/2014/main" id="{4F157012-31BF-0870-1191-94FB1C2D7B3B}"/>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4" name="フローチャート: 処理 193">
              <a:extLst>
                <a:ext uri="{FF2B5EF4-FFF2-40B4-BE49-F238E27FC236}">
                  <a16:creationId xmlns:a16="http://schemas.microsoft.com/office/drawing/2014/main" id="{95D1AA7D-325B-1FDA-0BEB-083920EFAC3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5" name="平行四辺形 194">
              <a:extLst>
                <a:ext uri="{FF2B5EF4-FFF2-40B4-BE49-F238E27FC236}">
                  <a16:creationId xmlns:a16="http://schemas.microsoft.com/office/drawing/2014/main" id="{E9621D2F-2078-C4C4-8394-8E012450109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987778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4D62E5D9-6FFF-E9A7-9259-083202653E3B}"/>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0A7F8D0C-3542-610C-9312-B7F58F11F663}"/>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DEC93F95-FE5F-41A5-B791-827E4913392C}"/>
              </a:ext>
            </a:extLst>
          </p:cNvPr>
          <p:cNvSpPr>
            <a:spLocks noGrp="1"/>
          </p:cNvSpPr>
          <p:nvPr>
            <p:ph type="body" sz="quarter" idx="19"/>
          </p:nvPr>
        </p:nvSpPr>
        <p:spPr/>
        <p:txBody>
          <a:bodyPr/>
          <a:lstStyle/>
          <a:p>
            <a:r>
              <a:rPr kumimoji="1" lang="ja-JP" altLang="en-US" dirty="0"/>
              <a:t>スポーツ報道特集の</a:t>
            </a:r>
            <a:endParaRPr kumimoji="1" lang="en-US" altLang="ja-JP" dirty="0"/>
          </a:p>
          <a:p>
            <a:r>
              <a:rPr kumimoji="1" lang="ja-JP" altLang="en-US" dirty="0"/>
              <a:t>ご紹介</a:t>
            </a:r>
          </a:p>
        </p:txBody>
      </p:sp>
      <p:pic>
        <p:nvPicPr>
          <p:cNvPr id="7" name="図 6">
            <a:extLst>
              <a:ext uri="{FF2B5EF4-FFF2-40B4-BE49-F238E27FC236}">
                <a16:creationId xmlns:a16="http://schemas.microsoft.com/office/drawing/2014/main" id="{89A89C69-9828-5599-3CF5-6748D787C386}"/>
              </a:ext>
            </a:extLst>
          </p:cNvPr>
          <p:cNvPicPr>
            <a:picLocks noChangeAspect="1"/>
          </p:cNvPicPr>
          <p:nvPr/>
        </p:nvPicPr>
        <p:blipFill>
          <a:blip r:embed="rId3"/>
          <a:stretch>
            <a:fillRect/>
          </a:stretch>
        </p:blipFill>
        <p:spPr>
          <a:xfrm>
            <a:off x="2596136" y="2953217"/>
            <a:ext cx="936000" cy="1185600"/>
          </a:xfrm>
          <a:prstGeom prst="rect">
            <a:avLst/>
          </a:prstGeom>
        </p:spPr>
      </p:pic>
    </p:spTree>
    <p:extLst>
      <p:ext uri="{BB962C8B-B14F-4D97-AF65-F5344CB8AC3E}">
        <p14:creationId xmlns:p14="http://schemas.microsoft.com/office/powerpoint/2010/main" val="364672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スポーツ報道特集の取り組み</a:t>
            </a:r>
          </a:p>
        </p:txBody>
      </p:sp>
      <p:sp>
        <p:nvSpPr>
          <p:cNvPr id="3" name="テキスト ボックス 2">
            <a:extLst>
              <a:ext uri="{FF2B5EF4-FFF2-40B4-BE49-F238E27FC236}">
                <a16:creationId xmlns:a16="http://schemas.microsoft.com/office/drawing/2014/main" id="{CF0E8620-FBAA-FA4E-0140-18C141C695F5}"/>
              </a:ext>
            </a:extLst>
          </p:cNvPr>
          <p:cNvSpPr txBox="1"/>
          <p:nvPr/>
        </p:nvSpPr>
        <p:spPr>
          <a:xfrm>
            <a:off x="5553003" y="2387616"/>
            <a:ext cx="1374920" cy="369332"/>
          </a:xfrm>
          <a:prstGeom prst="rect">
            <a:avLst/>
          </a:prstGeom>
          <a:noFill/>
        </p:spPr>
        <p:txBody>
          <a:bodyPr wrap="square" rtlCol="0">
            <a:spAutoFit/>
          </a:bodyPr>
          <a:lstStyle/>
          <a:p>
            <a:pPr algn="l"/>
            <a:r>
              <a:rPr kumimoji="1" lang="en-US" altLang="ja-JP" b="1" dirty="0">
                <a:solidFill>
                  <a:schemeClr val="accent3"/>
                </a:solidFill>
                <a:latin typeface="+mn-ea"/>
              </a:rPr>
              <a:t>WBC2023</a:t>
            </a:r>
            <a:endParaRPr kumimoji="1" lang="ja-JP" altLang="en-US" b="1" dirty="0">
              <a:solidFill>
                <a:schemeClr val="accent3"/>
              </a:solidFill>
              <a:latin typeface="+mn-ea"/>
            </a:endParaRPr>
          </a:p>
        </p:txBody>
      </p:sp>
      <p:sp>
        <p:nvSpPr>
          <p:cNvPr id="5" name="テキスト ボックス 4">
            <a:extLst>
              <a:ext uri="{FF2B5EF4-FFF2-40B4-BE49-F238E27FC236}">
                <a16:creationId xmlns:a16="http://schemas.microsoft.com/office/drawing/2014/main" id="{6FC04CD9-54FC-A884-8B21-FDC4E56BDA37}"/>
              </a:ext>
            </a:extLst>
          </p:cNvPr>
          <p:cNvSpPr txBox="1"/>
          <p:nvPr/>
        </p:nvSpPr>
        <p:spPr>
          <a:xfrm>
            <a:off x="8264905" y="2421876"/>
            <a:ext cx="2759101" cy="369332"/>
          </a:xfrm>
          <a:prstGeom prst="rect">
            <a:avLst/>
          </a:prstGeom>
          <a:noFill/>
        </p:spPr>
        <p:txBody>
          <a:bodyPr wrap="square" rtlCol="0">
            <a:spAutoFit/>
          </a:bodyPr>
          <a:lstStyle/>
          <a:p>
            <a:pPr algn="ctr"/>
            <a:r>
              <a:rPr kumimoji="1" lang="ja-JP" altLang="en-US" b="1" dirty="0">
                <a:solidFill>
                  <a:schemeClr val="accent3"/>
                </a:solidFill>
                <a:latin typeface="+mn-ea"/>
              </a:rPr>
              <a:t>センバツ</a:t>
            </a:r>
            <a:r>
              <a:rPr lang="en-US" altLang="ja-JP" b="1" dirty="0">
                <a:solidFill>
                  <a:schemeClr val="accent3"/>
                </a:solidFill>
                <a:latin typeface="+mn-ea"/>
              </a:rPr>
              <a:t>LIVE!</a:t>
            </a:r>
            <a:r>
              <a:rPr kumimoji="1" lang="en-US" altLang="ja-JP" b="1" dirty="0">
                <a:solidFill>
                  <a:schemeClr val="accent3"/>
                </a:solidFill>
                <a:latin typeface="+mn-ea"/>
              </a:rPr>
              <a:t>2023</a:t>
            </a:r>
            <a:endParaRPr kumimoji="1" lang="ja-JP" altLang="en-US" b="1" dirty="0">
              <a:solidFill>
                <a:schemeClr val="accent3"/>
              </a:solidFill>
              <a:latin typeface="+mn-ea"/>
            </a:endParaRPr>
          </a:p>
        </p:txBody>
      </p:sp>
      <p:sp>
        <p:nvSpPr>
          <p:cNvPr id="15" name="テキスト ボックス 14">
            <a:extLst>
              <a:ext uri="{FF2B5EF4-FFF2-40B4-BE49-F238E27FC236}">
                <a16:creationId xmlns:a16="http://schemas.microsoft.com/office/drawing/2014/main" id="{9D572A4E-B176-0AFE-CD98-5AAF77AC0D5A}"/>
              </a:ext>
            </a:extLst>
          </p:cNvPr>
          <p:cNvSpPr txBox="1"/>
          <p:nvPr/>
        </p:nvSpPr>
        <p:spPr>
          <a:xfrm>
            <a:off x="-262478" y="2474011"/>
            <a:ext cx="5013459" cy="369332"/>
          </a:xfrm>
          <a:prstGeom prst="rect">
            <a:avLst/>
          </a:prstGeom>
          <a:noFill/>
        </p:spPr>
        <p:txBody>
          <a:bodyPr wrap="square" rtlCol="0">
            <a:spAutoFit/>
          </a:bodyPr>
          <a:lstStyle/>
          <a:p>
            <a:pPr algn="ctr"/>
            <a:r>
              <a:rPr lang="ja-JP" altLang="en-US" b="1" dirty="0">
                <a:solidFill>
                  <a:schemeClr val="accent3"/>
                </a:solidFill>
                <a:latin typeface="+mn-ea"/>
              </a:rPr>
              <a:t>サッカー</a:t>
            </a:r>
            <a:r>
              <a:rPr lang="en-US" altLang="ja-JP" b="1" dirty="0">
                <a:solidFill>
                  <a:schemeClr val="accent3"/>
                </a:solidFill>
                <a:latin typeface="+mn-ea"/>
              </a:rPr>
              <a:t>W</a:t>
            </a:r>
            <a:r>
              <a:rPr lang="ja-JP" altLang="en-US" b="1" dirty="0">
                <a:solidFill>
                  <a:schemeClr val="accent3"/>
                </a:solidFill>
                <a:latin typeface="+mn-ea"/>
              </a:rPr>
              <a:t>杯カタール</a:t>
            </a:r>
            <a:r>
              <a:rPr kumimoji="1" lang="ja-JP" altLang="en-US" b="1" dirty="0">
                <a:solidFill>
                  <a:schemeClr val="accent3"/>
                </a:solidFill>
                <a:latin typeface="+mn-ea"/>
              </a:rPr>
              <a:t>大会</a:t>
            </a:r>
            <a:r>
              <a:rPr kumimoji="1" lang="en-US" altLang="ja-JP" b="1" dirty="0">
                <a:solidFill>
                  <a:schemeClr val="accent3"/>
                </a:solidFill>
                <a:latin typeface="+mn-ea"/>
              </a:rPr>
              <a:t>2022</a:t>
            </a:r>
            <a:endParaRPr kumimoji="1" lang="ja-JP" altLang="en-US" b="1" dirty="0">
              <a:solidFill>
                <a:schemeClr val="accent3"/>
              </a:solidFill>
              <a:latin typeface="+mn-ea"/>
            </a:endParaRPr>
          </a:p>
        </p:txBody>
      </p:sp>
      <p:pic>
        <p:nvPicPr>
          <p:cNvPr id="18" name="図 17">
            <a:extLst>
              <a:ext uri="{FF2B5EF4-FFF2-40B4-BE49-F238E27FC236}">
                <a16:creationId xmlns:a16="http://schemas.microsoft.com/office/drawing/2014/main" id="{69721C49-2BC2-277B-82A9-F54413DE6DCA}"/>
              </a:ext>
            </a:extLst>
          </p:cNvPr>
          <p:cNvPicPr>
            <a:picLocks noChangeAspect="1"/>
          </p:cNvPicPr>
          <p:nvPr/>
        </p:nvPicPr>
        <p:blipFill>
          <a:blip r:embed="rId3"/>
          <a:stretch>
            <a:fillRect/>
          </a:stretch>
        </p:blipFill>
        <p:spPr>
          <a:xfrm>
            <a:off x="796294" y="2966006"/>
            <a:ext cx="2755396" cy="2005488"/>
          </a:xfrm>
          <a:prstGeom prst="rect">
            <a:avLst/>
          </a:prstGeom>
        </p:spPr>
      </p:pic>
      <mc:AlternateContent xmlns:mc="http://schemas.openxmlformats.org/markup-compatibility/2006" xmlns:p14="http://schemas.microsoft.com/office/powerpoint/2010/main">
        <mc:Choice Requires="p14">
          <p:contentPart p14:bwMode="auto" r:id="rId4">
            <p14:nvContentPartPr>
              <p14:cNvPr id="21" name="インク 20">
                <a:extLst>
                  <a:ext uri="{FF2B5EF4-FFF2-40B4-BE49-F238E27FC236}">
                    <a16:creationId xmlns:a16="http://schemas.microsoft.com/office/drawing/2014/main" id="{6A2A4E68-A819-E120-788F-D1E11C86F7D6}"/>
                  </a:ext>
                </a:extLst>
              </p14:cNvPr>
              <p14:cNvContentPartPr/>
              <p14:nvPr/>
            </p14:nvContentPartPr>
            <p14:xfrm>
              <a:off x="4966428" y="2801793"/>
              <a:ext cx="2179914" cy="360"/>
            </p14:xfrm>
          </p:contentPart>
        </mc:Choice>
        <mc:Fallback xmlns="">
          <p:pic>
            <p:nvPicPr>
              <p:cNvPr id="21" name="インク 20">
                <a:extLst>
                  <a:ext uri="{FF2B5EF4-FFF2-40B4-BE49-F238E27FC236}">
                    <a16:creationId xmlns:a16="http://schemas.microsoft.com/office/drawing/2014/main" id="{6A2A4E68-A819-E120-788F-D1E11C86F7D6}"/>
                  </a:ext>
                </a:extLst>
              </p:cNvPr>
              <p:cNvPicPr/>
              <p:nvPr/>
            </p:nvPicPr>
            <p:blipFill>
              <a:blip r:embed="rId5"/>
              <a:stretch>
                <a:fillRect/>
              </a:stretch>
            </p:blipFill>
            <p:spPr>
              <a:xfrm>
                <a:off x="4930432" y="2765793"/>
                <a:ext cx="2251546"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2" name="インク 21">
                <a:extLst>
                  <a:ext uri="{FF2B5EF4-FFF2-40B4-BE49-F238E27FC236}">
                    <a16:creationId xmlns:a16="http://schemas.microsoft.com/office/drawing/2014/main" id="{C38E6859-F363-657C-0653-334BCED5C4AE}"/>
                  </a:ext>
                </a:extLst>
              </p14:cNvPr>
              <p14:cNvContentPartPr/>
              <p14:nvPr/>
            </p14:nvContentPartPr>
            <p14:xfrm>
              <a:off x="1101357" y="2805600"/>
              <a:ext cx="2179914" cy="360"/>
            </p14:xfrm>
          </p:contentPart>
        </mc:Choice>
        <mc:Fallback xmlns="">
          <p:pic>
            <p:nvPicPr>
              <p:cNvPr id="22" name="インク 21">
                <a:extLst>
                  <a:ext uri="{FF2B5EF4-FFF2-40B4-BE49-F238E27FC236}">
                    <a16:creationId xmlns:a16="http://schemas.microsoft.com/office/drawing/2014/main" id="{C38E6859-F363-657C-0653-334BCED5C4AE}"/>
                  </a:ext>
                </a:extLst>
              </p:cNvPr>
              <p:cNvPicPr/>
              <p:nvPr/>
            </p:nvPicPr>
            <p:blipFill>
              <a:blip r:embed="rId5"/>
              <a:stretch>
                <a:fillRect/>
              </a:stretch>
            </p:blipFill>
            <p:spPr>
              <a:xfrm>
                <a:off x="1065361" y="2769600"/>
                <a:ext cx="2251546"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3" name="インク 22">
                <a:extLst>
                  <a:ext uri="{FF2B5EF4-FFF2-40B4-BE49-F238E27FC236}">
                    <a16:creationId xmlns:a16="http://schemas.microsoft.com/office/drawing/2014/main" id="{CD32A2C4-E785-19EF-5AE6-2029F3D4893B}"/>
                  </a:ext>
                </a:extLst>
              </p14:cNvPr>
              <p14:cNvContentPartPr/>
              <p14:nvPr/>
            </p14:nvContentPartPr>
            <p14:xfrm>
              <a:off x="8532435" y="2775427"/>
              <a:ext cx="2179914" cy="360"/>
            </p14:xfrm>
          </p:contentPart>
        </mc:Choice>
        <mc:Fallback xmlns="">
          <p:pic>
            <p:nvPicPr>
              <p:cNvPr id="23" name="インク 22">
                <a:extLst>
                  <a:ext uri="{FF2B5EF4-FFF2-40B4-BE49-F238E27FC236}">
                    <a16:creationId xmlns:a16="http://schemas.microsoft.com/office/drawing/2014/main" id="{CD32A2C4-E785-19EF-5AE6-2029F3D4893B}"/>
                  </a:ext>
                </a:extLst>
              </p:cNvPr>
              <p:cNvPicPr/>
              <p:nvPr/>
            </p:nvPicPr>
            <p:blipFill>
              <a:blip r:embed="rId5"/>
              <a:stretch>
                <a:fillRect/>
              </a:stretch>
            </p:blipFill>
            <p:spPr>
              <a:xfrm>
                <a:off x="8496439" y="2739427"/>
                <a:ext cx="2251546" cy="72000"/>
              </a:xfrm>
              <a:prstGeom prst="rect">
                <a:avLst/>
              </a:prstGeom>
            </p:spPr>
          </p:pic>
        </mc:Fallback>
      </mc:AlternateContent>
      <p:pic>
        <p:nvPicPr>
          <p:cNvPr id="4" name="図 3">
            <a:extLst>
              <a:ext uri="{FF2B5EF4-FFF2-40B4-BE49-F238E27FC236}">
                <a16:creationId xmlns:a16="http://schemas.microsoft.com/office/drawing/2014/main" id="{F2CE63E7-44EB-20E9-0A62-55393DB51342}"/>
              </a:ext>
            </a:extLst>
          </p:cNvPr>
          <p:cNvPicPr>
            <a:picLocks noChangeAspect="1"/>
          </p:cNvPicPr>
          <p:nvPr/>
        </p:nvPicPr>
        <p:blipFill>
          <a:blip r:embed="rId8"/>
          <a:stretch>
            <a:fillRect/>
          </a:stretch>
        </p:blipFill>
        <p:spPr>
          <a:xfrm>
            <a:off x="2586481" y="3771240"/>
            <a:ext cx="1257314" cy="2097538"/>
          </a:xfrm>
          <a:prstGeom prst="rect">
            <a:avLst/>
          </a:prstGeom>
        </p:spPr>
      </p:pic>
      <p:sp>
        <p:nvSpPr>
          <p:cNvPr id="25" name="テキスト ボックス 24">
            <a:extLst>
              <a:ext uri="{FF2B5EF4-FFF2-40B4-BE49-F238E27FC236}">
                <a16:creationId xmlns:a16="http://schemas.microsoft.com/office/drawing/2014/main" id="{FCD85876-C847-1045-BBA8-32FD6DF68856}"/>
              </a:ext>
            </a:extLst>
          </p:cNvPr>
          <p:cNvSpPr txBox="1"/>
          <p:nvPr/>
        </p:nvSpPr>
        <p:spPr>
          <a:xfrm>
            <a:off x="743560" y="1183746"/>
            <a:ext cx="10729192" cy="646331"/>
          </a:xfrm>
          <a:prstGeom prst="rect">
            <a:avLst/>
          </a:prstGeom>
          <a:noFill/>
        </p:spPr>
        <p:txBody>
          <a:bodyPr wrap="square">
            <a:spAutoFit/>
          </a:bodyPr>
          <a:lstStyle/>
          <a:p>
            <a:pPr algn="ctr"/>
            <a:r>
              <a:rPr lang="en-US" altLang="ja-JP" dirty="0">
                <a:solidFill>
                  <a:schemeClr val="accent3"/>
                </a:solidFill>
                <a:latin typeface="Meiryo" panose="020B0604030504040204" pitchFamily="34" charset="-128"/>
                <a:ea typeface="Meiryo" panose="020B0604030504040204" pitchFamily="34" charset="-128"/>
              </a:rPr>
              <a:t>2022</a:t>
            </a:r>
            <a:r>
              <a:rPr lang="ja-JP" altLang="en-US" dirty="0">
                <a:solidFill>
                  <a:schemeClr val="accent3"/>
                </a:solidFill>
                <a:latin typeface="Meiryo" panose="020B0604030504040204" pitchFamily="34" charset="-128"/>
                <a:ea typeface="Meiryo" panose="020B0604030504040204" pitchFamily="34" charset="-128"/>
              </a:rPr>
              <a:t>年度は</a:t>
            </a:r>
            <a:r>
              <a:rPr lang="ja-JP" altLang="en-US" b="1" dirty="0">
                <a:solidFill>
                  <a:schemeClr val="accent3"/>
                </a:solidFill>
                <a:latin typeface="Meiryo" panose="020B0604030504040204" pitchFamily="34" charset="-128"/>
                <a:ea typeface="Meiryo" panose="020B0604030504040204" pitchFamily="34" charset="-128"/>
              </a:rPr>
              <a:t>大きな盛り上がりをみせたサッカー</a:t>
            </a:r>
            <a:r>
              <a:rPr lang="en-US" altLang="ja-JP" b="1" dirty="0">
                <a:solidFill>
                  <a:schemeClr val="accent3"/>
                </a:solidFill>
                <a:latin typeface="Meiryo" panose="020B0604030504040204" pitchFamily="34" charset="-128"/>
                <a:ea typeface="Meiryo" panose="020B0604030504040204" pitchFamily="34" charset="-128"/>
              </a:rPr>
              <a:t>W</a:t>
            </a:r>
            <a:r>
              <a:rPr lang="ja-JP" altLang="en-US" b="1" dirty="0">
                <a:solidFill>
                  <a:schemeClr val="accent3"/>
                </a:solidFill>
                <a:latin typeface="Meiryo" panose="020B0604030504040204" pitchFamily="34" charset="-128"/>
                <a:ea typeface="Meiryo" panose="020B0604030504040204" pitchFamily="34" charset="-128"/>
              </a:rPr>
              <a:t>杯や</a:t>
            </a:r>
            <a:r>
              <a:rPr lang="en-US" altLang="ja-JP" b="1" dirty="0">
                <a:solidFill>
                  <a:schemeClr val="accent3"/>
                </a:solidFill>
                <a:latin typeface="Meiryo" panose="020B0604030504040204" pitchFamily="34" charset="-128"/>
                <a:ea typeface="Meiryo" panose="020B0604030504040204" pitchFamily="34" charset="-128"/>
              </a:rPr>
              <a:t>WBC</a:t>
            </a:r>
            <a:r>
              <a:rPr lang="ja-JP" altLang="en-US" b="1" dirty="0">
                <a:solidFill>
                  <a:schemeClr val="accent3"/>
                </a:solidFill>
                <a:latin typeface="Meiryo" panose="020B0604030504040204" pitchFamily="34" charset="-128"/>
                <a:ea typeface="Meiryo" panose="020B0604030504040204" pitchFamily="34" charset="-128"/>
              </a:rPr>
              <a:t>など</a:t>
            </a:r>
            <a:endParaRPr lang="en-US" altLang="ja-JP" b="1" dirty="0">
              <a:solidFill>
                <a:schemeClr val="accent3"/>
              </a:solidFill>
              <a:latin typeface="Meiryo" panose="020B0604030504040204" pitchFamily="34" charset="-128"/>
              <a:ea typeface="Meiryo" panose="020B0604030504040204" pitchFamily="34" charset="-128"/>
            </a:endParaRPr>
          </a:p>
          <a:p>
            <a:pPr algn="ctr"/>
            <a:r>
              <a:rPr lang="ja-JP" altLang="en-US" b="1" dirty="0">
                <a:solidFill>
                  <a:schemeClr val="accent3"/>
                </a:solidFill>
                <a:latin typeface="Meiryo" panose="020B0604030504040204" pitchFamily="34" charset="-128"/>
                <a:ea typeface="Meiryo" panose="020B0604030504040204" pitchFamily="34" charset="-128"/>
              </a:rPr>
              <a:t>報道特集を実施</a:t>
            </a:r>
            <a:r>
              <a:rPr lang="ja-JP" altLang="en-US" dirty="0">
                <a:solidFill>
                  <a:schemeClr val="accent3"/>
                </a:solidFill>
                <a:latin typeface="Meiryo" panose="020B0604030504040204" pitchFamily="34" charset="-128"/>
                <a:ea typeface="Meiryo" panose="020B0604030504040204" pitchFamily="34" charset="-128"/>
              </a:rPr>
              <a:t>し注目を集めた</a:t>
            </a:r>
          </a:p>
        </p:txBody>
      </p:sp>
      <p:grpSp>
        <p:nvGrpSpPr>
          <p:cNvPr id="26" name="グループ化 25">
            <a:extLst>
              <a:ext uri="{FF2B5EF4-FFF2-40B4-BE49-F238E27FC236}">
                <a16:creationId xmlns:a16="http://schemas.microsoft.com/office/drawing/2014/main" id="{170722FC-C0EA-6262-E59A-F8A1463FCC69}"/>
              </a:ext>
            </a:extLst>
          </p:cNvPr>
          <p:cNvGrpSpPr/>
          <p:nvPr/>
        </p:nvGrpSpPr>
        <p:grpSpPr>
          <a:xfrm>
            <a:off x="743560" y="1842040"/>
            <a:ext cx="10737700" cy="110010"/>
            <a:chOff x="665684" y="2157983"/>
            <a:chExt cx="10737700" cy="110010"/>
          </a:xfrm>
        </p:grpSpPr>
        <p:sp>
          <p:nvSpPr>
            <p:cNvPr id="27" name="フローチャート: 処理 26">
              <a:extLst>
                <a:ext uri="{FF2B5EF4-FFF2-40B4-BE49-F238E27FC236}">
                  <a16:creationId xmlns:a16="http://schemas.microsoft.com/office/drawing/2014/main" id="{683D4F1D-9C0D-C05A-55A5-3E2F440B862F}"/>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フローチャート: 処理 27">
              <a:extLst>
                <a:ext uri="{FF2B5EF4-FFF2-40B4-BE49-F238E27FC236}">
                  <a16:creationId xmlns:a16="http://schemas.microsoft.com/office/drawing/2014/main" id="{97A828DB-CDF4-C70F-D444-78DD0433924A}"/>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平行四辺形 28">
              <a:extLst>
                <a:ext uri="{FF2B5EF4-FFF2-40B4-BE49-F238E27FC236}">
                  <a16:creationId xmlns:a16="http://schemas.microsoft.com/office/drawing/2014/main" id="{846F74B8-81C8-CB45-E033-2558F1A8B695}"/>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35" name="Rectangle 7">
            <a:extLst>
              <a:ext uri="{FF2B5EF4-FFF2-40B4-BE49-F238E27FC236}">
                <a16:creationId xmlns:a16="http://schemas.microsoft.com/office/drawing/2014/main" id="{3389DAC2-9776-D658-DE79-7AD300C6A78B}"/>
              </a:ext>
            </a:extLst>
          </p:cNvPr>
          <p:cNvSpPr>
            <a:spLocks noChangeArrowheads="1"/>
          </p:cNvSpPr>
          <p:nvPr/>
        </p:nvSpPr>
        <p:spPr bwMode="auto">
          <a:xfrm>
            <a:off x="10957082" y="4941243"/>
            <a:ext cx="195533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700" dirty="0">
                <a:solidFill>
                  <a:schemeClr val="bg1"/>
                </a:solidFill>
                <a:latin typeface="Yu Gothic UI" panose="020B0500000000000000" pitchFamily="50" charset="-128"/>
                <a:ea typeface="Yu Gothic UI" panose="020B0500000000000000" pitchFamily="50" charset="-128"/>
                <a:cs typeface="Meiryo UI" pitchFamily="50" charset="-128"/>
              </a:rPr>
              <a:t>ダイヤモンド特典誘導枠</a:t>
            </a:r>
            <a:endParaRPr lang="en-US" altLang="ja-JP" sz="700" dirty="0">
              <a:solidFill>
                <a:schemeClr val="bg1"/>
              </a:solidFill>
              <a:latin typeface="Yu Gothic UI" panose="020B0500000000000000" pitchFamily="50" charset="-128"/>
              <a:ea typeface="Yu Gothic UI" panose="020B0500000000000000" pitchFamily="50" charset="-128"/>
              <a:cs typeface="Meiryo UI" pitchFamily="50" charset="-128"/>
            </a:endParaRPr>
          </a:p>
        </p:txBody>
      </p:sp>
      <p:grpSp>
        <p:nvGrpSpPr>
          <p:cNvPr id="61" name="グループ化 60">
            <a:extLst>
              <a:ext uri="{FF2B5EF4-FFF2-40B4-BE49-F238E27FC236}">
                <a16:creationId xmlns:a16="http://schemas.microsoft.com/office/drawing/2014/main" id="{A16BCEAF-5E44-D87C-78D3-801019581B30}"/>
              </a:ext>
            </a:extLst>
          </p:cNvPr>
          <p:cNvGrpSpPr/>
          <p:nvPr/>
        </p:nvGrpSpPr>
        <p:grpSpPr>
          <a:xfrm>
            <a:off x="8031402" y="3067078"/>
            <a:ext cx="3378563" cy="2032854"/>
            <a:chOff x="8031402" y="3067078"/>
            <a:chExt cx="3378563" cy="2032854"/>
          </a:xfrm>
        </p:grpSpPr>
        <p:pic>
          <p:nvPicPr>
            <p:cNvPr id="36" name="図 35">
              <a:extLst>
                <a:ext uri="{FF2B5EF4-FFF2-40B4-BE49-F238E27FC236}">
                  <a16:creationId xmlns:a16="http://schemas.microsoft.com/office/drawing/2014/main" id="{6E60FC45-F0D0-76D8-3598-E80F4BBA799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004"/>
            <a:stretch/>
          </p:blipFill>
          <p:spPr>
            <a:xfrm>
              <a:off x="8031402" y="3067078"/>
              <a:ext cx="3212861" cy="2032854"/>
            </a:xfrm>
            <a:prstGeom prst="rect">
              <a:avLst/>
            </a:prstGeom>
          </p:spPr>
        </p:pic>
        <p:grpSp>
          <p:nvGrpSpPr>
            <p:cNvPr id="37" name="グループ化 36">
              <a:extLst>
                <a:ext uri="{FF2B5EF4-FFF2-40B4-BE49-F238E27FC236}">
                  <a16:creationId xmlns:a16="http://schemas.microsoft.com/office/drawing/2014/main" id="{C4798BEC-7A22-5ADA-1156-B966214BF053}"/>
                </a:ext>
              </a:extLst>
            </p:cNvPr>
            <p:cNvGrpSpPr/>
            <p:nvPr/>
          </p:nvGrpSpPr>
          <p:grpSpPr>
            <a:xfrm>
              <a:off x="9946738" y="4432051"/>
              <a:ext cx="1463227" cy="649431"/>
              <a:chOff x="4214303" y="3760483"/>
              <a:chExt cx="1463227" cy="649431"/>
            </a:xfrm>
          </p:grpSpPr>
          <p:sp>
            <p:nvSpPr>
              <p:cNvPr id="38" name="正方形/長方形 37">
                <a:extLst>
                  <a:ext uri="{FF2B5EF4-FFF2-40B4-BE49-F238E27FC236}">
                    <a16:creationId xmlns:a16="http://schemas.microsoft.com/office/drawing/2014/main" id="{A1F493FB-4490-8F2A-9CC7-CDC628C5FD15}"/>
                  </a:ext>
                </a:extLst>
              </p:cNvPr>
              <p:cNvSpPr/>
              <p:nvPr/>
            </p:nvSpPr>
            <p:spPr bwMode="auto">
              <a:xfrm>
                <a:off x="4348657" y="3760483"/>
                <a:ext cx="1141143" cy="649431"/>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nvGrpSpPr>
              <p:cNvPr id="39" name="グループ化 4104">
                <a:extLst>
                  <a:ext uri="{FF2B5EF4-FFF2-40B4-BE49-F238E27FC236}">
                    <a16:creationId xmlns:a16="http://schemas.microsoft.com/office/drawing/2014/main" id="{A5984998-8DB9-3074-8DEC-043BB9FFFB97}"/>
                  </a:ext>
                </a:extLst>
              </p:cNvPr>
              <p:cNvGrpSpPr>
                <a:grpSpLocks/>
              </p:cNvGrpSpPr>
              <p:nvPr/>
            </p:nvGrpSpPr>
            <p:grpSpPr bwMode="auto">
              <a:xfrm>
                <a:off x="4840123" y="4067606"/>
                <a:ext cx="211588" cy="211590"/>
                <a:chOff x="1637926" y="3351806"/>
                <a:chExt cx="503728" cy="503728"/>
              </a:xfrm>
            </p:grpSpPr>
            <p:sp>
              <p:nvSpPr>
                <p:cNvPr id="41" name="ドーナツ 94">
                  <a:extLst>
                    <a:ext uri="{FF2B5EF4-FFF2-40B4-BE49-F238E27FC236}">
                      <a16:creationId xmlns:a16="http://schemas.microsoft.com/office/drawing/2014/main" id="{4DC7512F-B10B-9FA9-D431-14BAD2337BE2}"/>
                    </a:ext>
                  </a:extLst>
                </p:cNvPr>
                <p:cNvSpPr/>
                <p:nvPr/>
              </p:nvSpPr>
              <p:spPr bwMode="auto">
                <a:xfrm>
                  <a:off x="1637926" y="3351806"/>
                  <a:ext cx="503728" cy="503728"/>
                </a:xfrm>
                <a:prstGeom prst="donut">
                  <a:avLst>
                    <a:gd name="adj" fmla="val 7600"/>
                  </a:avLst>
                </a:prstGeom>
                <a:solidFill>
                  <a:schemeClr val="bg1"/>
                </a:solid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42" name="二等辺三角形 61">
                  <a:extLst>
                    <a:ext uri="{FF2B5EF4-FFF2-40B4-BE49-F238E27FC236}">
                      <a16:creationId xmlns:a16="http://schemas.microsoft.com/office/drawing/2014/main" id="{D0A40865-1597-AC00-3906-A8C3A35620C4}"/>
                    </a:ext>
                  </a:extLst>
                </p:cNvPr>
                <p:cNvSpPr>
                  <a:spLocks noChangeArrowheads="1"/>
                </p:cNvSpPr>
                <p:nvPr/>
              </p:nvSpPr>
              <p:spPr bwMode="auto">
                <a:xfrm rot="5400000">
                  <a:off x="1779199" y="3474122"/>
                  <a:ext cx="294456" cy="253843"/>
                </a:xfrm>
                <a:prstGeom prst="triangle">
                  <a:avLst>
                    <a:gd name="adj" fmla="val 50000"/>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sp>
            <p:nvSpPr>
              <p:cNvPr id="40" name="Rectangle 7">
                <a:extLst>
                  <a:ext uri="{FF2B5EF4-FFF2-40B4-BE49-F238E27FC236}">
                    <a16:creationId xmlns:a16="http://schemas.microsoft.com/office/drawing/2014/main" id="{6DE1BE10-7B24-D9E4-3DEC-878774A452B8}"/>
                  </a:ext>
                </a:extLst>
              </p:cNvPr>
              <p:cNvSpPr>
                <a:spLocks noChangeArrowheads="1"/>
              </p:cNvSpPr>
              <p:nvPr/>
            </p:nvSpPr>
            <p:spPr bwMode="auto">
              <a:xfrm>
                <a:off x="4214303" y="3817312"/>
                <a:ext cx="14632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動画</a:t>
                </a: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CM</a:t>
                </a: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広告</a:t>
                </a:r>
                <a:endPar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grpSp>
        <p:sp>
          <p:nvSpPr>
            <p:cNvPr id="60" name="正方形/長方形 59">
              <a:extLst>
                <a:ext uri="{FF2B5EF4-FFF2-40B4-BE49-F238E27FC236}">
                  <a16:creationId xmlns:a16="http://schemas.microsoft.com/office/drawing/2014/main" id="{D07E7FC6-6A9A-874C-A0C4-18B46EBF6CBD}"/>
                </a:ext>
              </a:extLst>
            </p:cNvPr>
            <p:cNvSpPr/>
            <p:nvPr/>
          </p:nvSpPr>
          <p:spPr>
            <a:xfrm>
              <a:off x="10057639" y="4417162"/>
              <a:ext cx="1186624" cy="674218"/>
            </a:xfrm>
            <a:prstGeom prst="rect">
              <a:avLst/>
            </a:pr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3" name="グループ化 62">
            <a:extLst>
              <a:ext uri="{FF2B5EF4-FFF2-40B4-BE49-F238E27FC236}">
                <a16:creationId xmlns:a16="http://schemas.microsoft.com/office/drawing/2014/main" id="{CF58889C-036E-D418-3296-292FD1E80110}"/>
              </a:ext>
            </a:extLst>
          </p:cNvPr>
          <p:cNvGrpSpPr/>
          <p:nvPr/>
        </p:nvGrpSpPr>
        <p:grpSpPr>
          <a:xfrm>
            <a:off x="10162887" y="3937003"/>
            <a:ext cx="1463227" cy="2337212"/>
            <a:chOff x="11757930" y="3356165"/>
            <a:chExt cx="1463227" cy="2337212"/>
          </a:xfrm>
        </p:grpSpPr>
        <p:grpSp>
          <p:nvGrpSpPr>
            <p:cNvPr id="45" name="グループ化 44">
              <a:extLst>
                <a:ext uri="{FF2B5EF4-FFF2-40B4-BE49-F238E27FC236}">
                  <a16:creationId xmlns:a16="http://schemas.microsoft.com/office/drawing/2014/main" id="{2BD5278F-FB68-537C-A168-B20173525F54}"/>
                </a:ext>
              </a:extLst>
            </p:cNvPr>
            <p:cNvGrpSpPr/>
            <p:nvPr/>
          </p:nvGrpSpPr>
          <p:grpSpPr>
            <a:xfrm>
              <a:off x="11892745" y="3356165"/>
              <a:ext cx="1144353" cy="2337212"/>
              <a:chOff x="6298586" y="2283714"/>
              <a:chExt cx="1609113" cy="3286427"/>
            </a:xfrm>
          </p:grpSpPr>
          <p:sp>
            <p:nvSpPr>
              <p:cNvPr id="50" name="正方形/長方形 49">
                <a:extLst>
                  <a:ext uri="{FF2B5EF4-FFF2-40B4-BE49-F238E27FC236}">
                    <a16:creationId xmlns:a16="http://schemas.microsoft.com/office/drawing/2014/main" id="{E65AC033-63CF-7074-3FA7-81B8DA12202D}"/>
                  </a:ext>
                </a:extLst>
              </p:cNvPr>
              <p:cNvSpPr/>
              <p:nvPr/>
            </p:nvSpPr>
            <p:spPr bwMode="auto">
              <a:xfrm>
                <a:off x="6298586" y="2472274"/>
                <a:ext cx="1609113" cy="286834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47" name="角丸四角形 81">
                <a:extLst>
                  <a:ext uri="{FF2B5EF4-FFF2-40B4-BE49-F238E27FC236}">
                    <a16:creationId xmlns:a16="http://schemas.microsoft.com/office/drawing/2014/main" id="{3DE64FBF-3668-4321-65E3-DE0F737E390D}"/>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sp>
            <p:nvSpPr>
              <p:cNvPr id="48" name="角丸四角形 83">
                <a:extLst>
                  <a:ext uri="{FF2B5EF4-FFF2-40B4-BE49-F238E27FC236}">
                    <a16:creationId xmlns:a16="http://schemas.microsoft.com/office/drawing/2014/main" id="{C0682B53-C653-715C-CD69-ACF304F4375D}"/>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pitchFamily="50" charset="-128"/>
                </a:endParaRPr>
              </a:p>
            </p:txBody>
          </p:sp>
        </p:grpSp>
        <p:pic>
          <p:nvPicPr>
            <p:cNvPr id="51" name="図 50">
              <a:extLst>
                <a:ext uri="{FF2B5EF4-FFF2-40B4-BE49-F238E27FC236}">
                  <a16:creationId xmlns:a16="http://schemas.microsoft.com/office/drawing/2014/main" id="{DD0BA0B1-4F05-7372-0D51-E3277B2383B7}"/>
                </a:ext>
              </a:extLst>
            </p:cNvPr>
            <p:cNvPicPr>
              <a:picLocks noChangeAspect="1"/>
            </p:cNvPicPr>
            <p:nvPr/>
          </p:nvPicPr>
          <p:blipFill>
            <a:blip r:embed="rId10"/>
            <a:stretch>
              <a:fillRect/>
            </a:stretch>
          </p:blipFill>
          <p:spPr>
            <a:xfrm>
              <a:off x="11874999" y="3456891"/>
              <a:ext cx="1141143" cy="619543"/>
            </a:xfrm>
            <a:prstGeom prst="rect">
              <a:avLst/>
            </a:prstGeom>
          </p:spPr>
        </p:pic>
        <p:pic>
          <p:nvPicPr>
            <p:cNvPr id="52" name="図 51">
              <a:extLst>
                <a:ext uri="{FF2B5EF4-FFF2-40B4-BE49-F238E27FC236}">
                  <a16:creationId xmlns:a16="http://schemas.microsoft.com/office/drawing/2014/main" id="{252653CE-F504-C8CB-92A7-38103C771D16}"/>
                </a:ext>
              </a:extLst>
            </p:cNvPr>
            <p:cNvPicPr>
              <a:picLocks noChangeAspect="1"/>
            </p:cNvPicPr>
            <p:nvPr/>
          </p:nvPicPr>
          <p:blipFill>
            <a:blip r:embed="rId11"/>
            <a:stretch>
              <a:fillRect/>
            </a:stretch>
          </p:blipFill>
          <p:spPr>
            <a:xfrm>
              <a:off x="11887548" y="4104614"/>
              <a:ext cx="1146600" cy="961510"/>
            </a:xfrm>
            <a:prstGeom prst="rect">
              <a:avLst/>
            </a:prstGeom>
          </p:spPr>
        </p:pic>
        <p:pic>
          <p:nvPicPr>
            <p:cNvPr id="53" name="図 52">
              <a:extLst>
                <a:ext uri="{FF2B5EF4-FFF2-40B4-BE49-F238E27FC236}">
                  <a16:creationId xmlns:a16="http://schemas.microsoft.com/office/drawing/2014/main" id="{D172ACC5-6A66-70A5-D321-00AEFB1A3410}"/>
                </a:ext>
              </a:extLst>
            </p:cNvPr>
            <p:cNvPicPr>
              <a:picLocks noChangeAspect="1"/>
            </p:cNvPicPr>
            <p:nvPr/>
          </p:nvPicPr>
          <p:blipFill rotWithShape="1">
            <a:blip r:embed="rId11"/>
            <a:srcRect t="30631"/>
            <a:stretch/>
          </p:blipFill>
          <p:spPr>
            <a:xfrm>
              <a:off x="11887548" y="4869045"/>
              <a:ext cx="1153124" cy="666990"/>
            </a:xfrm>
            <a:prstGeom prst="rect">
              <a:avLst/>
            </a:prstGeom>
          </p:spPr>
        </p:pic>
        <p:grpSp>
          <p:nvGrpSpPr>
            <p:cNvPr id="54" name="グループ化 53">
              <a:extLst>
                <a:ext uri="{FF2B5EF4-FFF2-40B4-BE49-F238E27FC236}">
                  <a16:creationId xmlns:a16="http://schemas.microsoft.com/office/drawing/2014/main" id="{C7B39230-6B5E-5AC0-77F1-1DB3157E7F32}"/>
                </a:ext>
              </a:extLst>
            </p:cNvPr>
            <p:cNvGrpSpPr/>
            <p:nvPr/>
          </p:nvGrpSpPr>
          <p:grpSpPr>
            <a:xfrm>
              <a:off x="11757930" y="4397454"/>
              <a:ext cx="1463227" cy="461884"/>
              <a:chOff x="4214303" y="3817312"/>
              <a:chExt cx="1463227" cy="461884"/>
            </a:xfrm>
          </p:grpSpPr>
          <p:grpSp>
            <p:nvGrpSpPr>
              <p:cNvPr id="56" name="グループ化 4104">
                <a:extLst>
                  <a:ext uri="{FF2B5EF4-FFF2-40B4-BE49-F238E27FC236}">
                    <a16:creationId xmlns:a16="http://schemas.microsoft.com/office/drawing/2014/main" id="{618DB42C-A1ED-7A0C-FCEE-1D5D030885E8}"/>
                  </a:ext>
                </a:extLst>
              </p:cNvPr>
              <p:cNvGrpSpPr>
                <a:grpSpLocks/>
              </p:cNvGrpSpPr>
              <p:nvPr/>
            </p:nvGrpSpPr>
            <p:grpSpPr bwMode="auto">
              <a:xfrm>
                <a:off x="4840123" y="4067606"/>
                <a:ext cx="211588" cy="211590"/>
                <a:chOff x="1637926" y="3351806"/>
                <a:chExt cx="503728" cy="503728"/>
              </a:xfrm>
            </p:grpSpPr>
            <p:sp>
              <p:nvSpPr>
                <p:cNvPr id="58" name="ドーナツ 94">
                  <a:extLst>
                    <a:ext uri="{FF2B5EF4-FFF2-40B4-BE49-F238E27FC236}">
                      <a16:creationId xmlns:a16="http://schemas.microsoft.com/office/drawing/2014/main" id="{7BD40862-DC0E-0390-633E-B87D525A1ECE}"/>
                    </a:ext>
                  </a:extLst>
                </p:cNvPr>
                <p:cNvSpPr/>
                <p:nvPr/>
              </p:nvSpPr>
              <p:spPr bwMode="auto">
                <a:xfrm>
                  <a:off x="1637926" y="3351806"/>
                  <a:ext cx="503728" cy="503728"/>
                </a:xfrm>
                <a:prstGeom prst="donut">
                  <a:avLst>
                    <a:gd name="adj" fmla="val 7600"/>
                  </a:avLst>
                </a:prstGeom>
                <a:solidFill>
                  <a:schemeClr val="bg1"/>
                </a:solidFill>
                <a:ln w="9525" cap="flat" cmpd="sng" algn="ctr">
                  <a:noFill/>
                  <a:prstDash val="solid"/>
                  <a:round/>
                  <a:headEnd type="none" w="med" len="med"/>
                  <a:tailEnd type="none" w="med" len="med"/>
                </a:ln>
                <a:effectLst/>
              </p:spPr>
              <p:txBody>
                <a:bodyPr/>
                <a:lstStyle/>
                <a:p>
                  <a:pPr>
                    <a:defRPr/>
                  </a:pPr>
                  <a:endParaRPr lang="ja-JP" altLang="en-US" dirty="0">
                    <a:latin typeface="Arial" charset="0"/>
                  </a:endParaRPr>
                </a:p>
              </p:txBody>
            </p:sp>
            <p:sp>
              <p:nvSpPr>
                <p:cNvPr id="59" name="二等辺三角形 61">
                  <a:extLst>
                    <a:ext uri="{FF2B5EF4-FFF2-40B4-BE49-F238E27FC236}">
                      <a16:creationId xmlns:a16="http://schemas.microsoft.com/office/drawing/2014/main" id="{7F42A9ED-B4C3-ADCD-C32C-6E31EBBE9D31}"/>
                    </a:ext>
                  </a:extLst>
                </p:cNvPr>
                <p:cNvSpPr>
                  <a:spLocks noChangeArrowheads="1"/>
                </p:cNvSpPr>
                <p:nvPr/>
              </p:nvSpPr>
              <p:spPr bwMode="auto">
                <a:xfrm rot="5400000">
                  <a:off x="1779199" y="3474122"/>
                  <a:ext cx="294456" cy="253843"/>
                </a:xfrm>
                <a:prstGeom prst="triangle">
                  <a:avLst>
                    <a:gd name="adj" fmla="val 50000"/>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p>
              </p:txBody>
            </p:sp>
          </p:grpSp>
          <p:sp>
            <p:nvSpPr>
              <p:cNvPr id="57" name="Rectangle 7">
                <a:extLst>
                  <a:ext uri="{FF2B5EF4-FFF2-40B4-BE49-F238E27FC236}">
                    <a16:creationId xmlns:a16="http://schemas.microsoft.com/office/drawing/2014/main" id="{6FDF7315-A9F7-8B59-EB85-749BE117BBEA}"/>
                  </a:ext>
                </a:extLst>
              </p:cNvPr>
              <p:cNvSpPr>
                <a:spLocks noChangeArrowheads="1"/>
              </p:cNvSpPr>
              <p:nvPr/>
            </p:nvSpPr>
            <p:spPr bwMode="auto">
              <a:xfrm>
                <a:off x="4214303" y="3817312"/>
                <a:ext cx="14632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動画</a:t>
                </a:r>
                <a:r>
                  <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rPr>
                  <a:t>CM</a:t>
                </a:r>
                <a:r>
                  <a:rPr lang="ja-JP" altLang="en-US" sz="1100" dirty="0">
                    <a:solidFill>
                      <a:schemeClr val="bg1"/>
                    </a:solidFill>
                    <a:latin typeface="游ゴシック" panose="020B0400000000000000" pitchFamily="50" charset="-128"/>
                    <a:ea typeface="游ゴシック" panose="020B0400000000000000" pitchFamily="50" charset="-128"/>
                    <a:cs typeface="Meiryo UI" pitchFamily="50" charset="-128"/>
                  </a:rPr>
                  <a:t>広告</a:t>
                </a:r>
                <a:endParaRPr lang="en-US" altLang="ja-JP" sz="1100" dirty="0">
                  <a:solidFill>
                    <a:schemeClr val="bg1"/>
                  </a:solidFill>
                  <a:latin typeface="游ゴシック" panose="020B0400000000000000" pitchFamily="50" charset="-128"/>
                  <a:ea typeface="游ゴシック" panose="020B0400000000000000" pitchFamily="50" charset="-128"/>
                  <a:cs typeface="Meiryo UI" pitchFamily="50" charset="-128"/>
                </a:endParaRPr>
              </a:p>
            </p:txBody>
          </p:sp>
        </p:grpSp>
        <p:sp>
          <p:nvSpPr>
            <p:cNvPr id="62" name="正方形/長方形 61">
              <a:extLst>
                <a:ext uri="{FF2B5EF4-FFF2-40B4-BE49-F238E27FC236}">
                  <a16:creationId xmlns:a16="http://schemas.microsoft.com/office/drawing/2014/main" id="{9FF74180-FE75-B330-2D19-F61CC9892805}"/>
                </a:ext>
              </a:extLst>
            </p:cNvPr>
            <p:cNvSpPr/>
            <p:nvPr/>
          </p:nvSpPr>
          <p:spPr>
            <a:xfrm>
              <a:off x="11860084" y="4315180"/>
              <a:ext cx="1186624" cy="674218"/>
            </a:xfrm>
            <a:prstGeom prst="rect">
              <a:avLst/>
            </a:pr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66" name="図 65">
            <a:extLst>
              <a:ext uri="{FF2B5EF4-FFF2-40B4-BE49-F238E27FC236}">
                <a16:creationId xmlns:a16="http://schemas.microsoft.com/office/drawing/2014/main" id="{F965D107-C6BD-DBD3-417B-19759BFB243F}"/>
              </a:ext>
            </a:extLst>
          </p:cNvPr>
          <p:cNvPicPr>
            <a:picLocks noChangeAspect="1"/>
          </p:cNvPicPr>
          <p:nvPr/>
        </p:nvPicPr>
        <p:blipFill>
          <a:blip r:embed="rId12"/>
          <a:stretch>
            <a:fillRect/>
          </a:stretch>
        </p:blipFill>
        <p:spPr>
          <a:xfrm>
            <a:off x="4538337" y="2959256"/>
            <a:ext cx="2826402" cy="2309082"/>
          </a:xfrm>
          <a:prstGeom prst="rect">
            <a:avLst/>
          </a:prstGeom>
        </p:spPr>
      </p:pic>
      <p:pic>
        <p:nvPicPr>
          <p:cNvPr id="67" name="図 66">
            <a:extLst>
              <a:ext uri="{FF2B5EF4-FFF2-40B4-BE49-F238E27FC236}">
                <a16:creationId xmlns:a16="http://schemas.microsoft.com/office/drawing/2014/main" id="{5BE78B5C-658A-D42B-4054-C0E15BAFAD89}"/>
              </a:ext>
            </a:extLst>
          </p:cNvPr>
          <p:cNvPicPr>
            <a:picLocks noChangeAspect="1"/>
          </p:cNvPicPr>
          <p:nvPr/>
        </p:nvPicPr>
        <p:blipFill rotWithShape="1">
          <a:blip r:embed="rId13"/>
          <a:srcRect t="-1" r="1915" b="14921"/>
          <a:stretch/>
        </p:blipFill>
        <p:spPr>
          <a:xfrm>
            <a:off x="6531457" y="3831247"/>
            <a:ext cx="1216880" cy="2012663"/>
          </a:xfrm>
          <a:prstGeom prst="rect">
            <a:avLst/>
          </a:prstGeom>
        </p:spPr>
      </p:pic>
    </p:spTree>
    <p:extLst>
      <p:ext uri="{BB962C8B-B14F-4D97-AF65-F5344CB8AC3E}">
        <p14:creationId xmlns:p14="http://schemas.microsoft.com/office/powerpoint/2010/main" val="1792807226"/>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53019</TotalTime>
  <Words>7151</Words>
  <Application>Microsoft Office PowerPoint</Application>
  <PresentationFormat>ワイド画面</PresentationFormat>
  <Paragraphs>1014</Paragraphs>
  <Slides>48</Slides>
  <Notes>41</Notes>
  <HiddenSlides>0</HiddenSlides>
  <MMClips>0</MMClips>
  <ScaleCrop>false</ScaleCrop>
  <HeadingPairs>
    <vt:vector size="6" baseType="variant">
      <vt:variant>
        <vt:lpstr>使用されているフォント</vt:lpstr>
      </vt:variant>
      <vt:variant>
        <vt:i4>15</vt:i4>
      </vt:variant>
      <vt:variant>
        <vt:lpstr>テーマ</vt:lpstr>
      </vt:variant>
      <vt:variant>
        <vt:i4>1</vt:i4>
      </vt:variant>
      <vt:variant>
        <vt:lpstr>スライド タイトル</vt:lpstr>
      </vt:variant>
      <vt:variant>
        <vt:i4>48</vt:i4>
      </vt:variant>
    </vt:vector>
  </HeadingPairs>
  <TitlesOfParts>
    <vt:vector size="64" baseType="lpstr">
      <vt:lpstr>Arial Unicode MS</vt:lpstr>
      <vt:lpstr>NotoSansJP</vt:lpstr>
      <vt:lpstr>UD デジタル 教科書体 N-B</vt:lpstr>
      <vt:lpstr>Yu Gothic UI</vt:lpstr>
      <vt:lpstr>ヒラギノ角ゴ ProN</vt:lpstr>
      <vt:lpstr>メイリオ</vt:lpstr>
      <vt:lpstr>メイリオ</vt:lpstr>
      <vt:lpstr>游ゴシック</vt:lpstr>
      <vt:lpstr>游ゴシック</vt:lpstr>
      <vt:lpstr>Yu Gothic Medium</vt:lpstr>
      <vt:lpstr>Arial</vt:lpstr>
      <vt:lpstr>Calibri</vt:lpstr>
      <vt:lpstr>Georgia Pro Black</vt:lpstr>
      <vt:lpstr>Segoe UI</vt:lpstr>
      <vt:lpstr>Wingdings</vt:lpstr>
      <vt:lpstr>表紙</vt:lpstr>
      <vt:lpstr>【 スポーツナビ 】 東京箱根間往復大学駅伝競走報道特集 広告メニューのご案内</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不殿 理那</cp:lastModifiedBy>
  <cp:revision>798</cp:revision>
  <dcterms:created xsi:type="dcterms:W3CDTF">2020-02-26T07:28:11Z</dcterms:created>
  <dcterms:modified xsi:type="dcterms:W3CDTF">2023-09-29T00:57:03Z</dcterms:modified>
  <cp:category/>
</cp:coreProperties>
</file>