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4"/>
  </p:notesMasterIdLst>
  <p:sldIdLst>
    <p:sldId id="469" r:id="rId2"/>
    <p:sldId id="572" r:id="rId3"/>
    <p:sldId id="544" r:id="rId4"/>
    <p:sldId id="714" r:id="rId5"/>
    <p:sldId id="695" r:id="rId6"/>
    <p:sldId id="559" r:id="rId7"/>
    <p:sldId id="701" r:id="rId8"/>
    <p:sldId id="696" r:id="rId9"/>
    <p:sldId id="699" r:id="rId10"/>
    <p:sldId id="700" r:id="rId11"/>
    <p:sldId id="702" r:id="rId12"/>
    <p:sldId id="577" r:id="rId13"/>
    <p:sldId id="576" r:id="rId14"/>
    <p:sldId id="514" r:id="rId15"/>
    <p:sldId id="569" r:id="rId16"/>
    <p:sldId id="570" r:id="rId17"/>
    <p:sldId id="632" r:id="rId18"/>
    <p:sldId id="633" r:id="rId19"/>
    <p:sldId id="634" r:id="rId20"/>
    <p:sldId id="713" r:id="rId21"/>
    <p:sldId id="636" r:id="rId22"/>
    <p:sldId id="512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FF0033"/>
    <a:srgbClr val="FF1C49"/>
    <a:srgbClr val="E5E5EB"/>
    <a:srgbClr val="00003E"/>
    <a:srgbClr val="FCEDED"/>
    <a:srgbClr val="0D0C0D"/>
    <a:srgbClr val="FFFFFF"/>
    <a:srgbClr val="252525"/>
    <a:srgbClr val="F2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0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7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zone Yuko （小曽根祐子）" userId="7815483560_tp_box_2" providerId="OAuth2" clId="{14B129DC-DD4B-4EC9-B2BC-284525BB2848}"/>
    <pc:docChg chg="custSel modSld">
      <pc:chgData name="Ozone Yuko （小曽根祐子）" userId="7815483560_tp_box_2" providerId="OAuth2" clId="{14B129DC-DD4B-4EC9-B2BC-284525BB2848}" dt="2025-07-09T06:00:14.215" v="1" actId="207"/>
      <pc:docMkLst>
        <pc:docMk/>
      </pc:docMkLst>
      <pc:sldChg chg="modSp mod">
        <pc:chgData name="Ozone Yuko （小曽根祐子）" userId="7815483560_tp_box_2" providerId="OAuth2" clId="{14B129DC-DD4B-4EC9-B2BC-284525BB2848}" dt="2025-07-09T06:00:14.215" v="1" actId="207"/>
        <pc:sldMkLst>
          <pc:docMk/>
          <pc:sldMk cId="1921972728" sldId="632"/>
        </pc:sldMkLst>
        <pc:graphicFrameChg chg="modGraphic">
          <ac:chgData name="Ozone Yuko （小曽根祐子）" userId="7815483560_tp_box_2" providerId="OAuth2" clId="{14B129DC-DD4B-4EC9-B2BC-284525BB2848}" dt="2025-07-09T06:00:14.215" v="1" actId="207"/>
          <ac:graphicFrameMkLst>
            <pc:docMk/>
            <pc:sldMk cId="1921972728" sldId="632"/>
            <ac:graphicFrameMk id="6" creationId="{659FCFC1-B066-B7EB-C44D-516ACDFDB4E5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2025/7/9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682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hyperlink" Target="https://ads-help.yahoo-net.jp/s/article/H000044930?language=j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ads-help.yahoo-net.jp/s/article/H000044930?language=ja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ds-help.yahoo-net.jp/s/article/H000044930?language=ja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ファイナンス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2026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2025/7/30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370120"/>
              </p:ext>
            </p:extLst>
          </p:nvPr>
        </p:nvGraphicFramePr>
        <p:xfrm>
          <a:off x="339865" y="988152"/>
          <a:ext cx="11523059" cy="3833619"/>
        </p:xfrm>
        <a:graphic>
          <a:graphicData uri="http://schemas.openxmlformats.org/drawingml/2006/table">
            <a:tbl>
              <a:tblPr firstCol="1" bandRow="1"/>
              <a:tblGrid>
                <a:gridCol w="224531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8152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E58746-AC05-C789-FA95-3F81A9E94B00}"/>
              </a:ext>
            </a:extLst>
          </p:cNvPr>
          <p:cNvSpPr txBox="1"/>
          <p:nvPr/>
        </p:nvSpPr>
        <p:spPr>
          <a:xfrm>
            <a:off x="479423" y="4876995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lang="ja-JP" sz="8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lang="ja-JP" dirty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07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  <a:stCxn id="6" idx="3"/>
            <a:endCxn id="3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3" name="図 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9D3B9125-B44C-7BFD-7B70-506E0D39E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76" y="2079853"/>
            <a:ext cx="3526743" cy="32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5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A651C52-570A-0795-8A42-3EAFDAB74C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13" y="2282697"/>
            <a:ext cx="2985823" cy="3261802"/>
          </a:xfrm>
          <a:prstGeom prst="rect">
            <a:avLst/>
          </a:prstGeom>
        </p:spPr>
      </p:pic>
      <p:pic>
        <p:nvPicPr>
          <p:cNvPr id="9" name="図 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79D90E5-AAF9-EE97-4F55-13A64068A41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6" y="2282697"/>
            <a:ext cx="2968063" cy="3242400"/>
          </a:xfrm>
          <a:prstGeom prst="rect">
            <a:avLst/>
          </a:prstGeom>
        </p:spPr>
      </p:pic>
      <p:pic>
        <p:nvPicPr>
          <p:cNvPr id="10" name="図 9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09625BC-8B25-8E24-707E-D302DFF909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49" y="2311094"/>
            <a:ext cx="2971264" cy="324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535343-8EA0-FF09-5882-B903E20AC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0542"/>
              </p:ext>
            </p:extLst>
          </p:nvPr>
        </p:nvGraphicFramePr>
        <p:xfrm>
          <a:off x="339864" y="970216"/>
          <a:ext cx="11249623" cy="4901061"/>
        </p:xfrm>
        <a:graphic>
          <a:graphicData uri="http://schemas.openxmlformats.org/drawingml/2006/table">
            <a:tbl>
              <a:tblPr firstCol="1" bandRow="1"/>
              <a:tblGrid>
                <a:gridCol w="272173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7008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71157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085132">
                  <a:extLst>
                    <a:ext uri="{9D8B030D-6E8A-4147-A177-3AD203B41FA5}">
                      <a16:colId xmlns:a16="http://schemas.microsoft.com/office/drawing/2014/main" val="4193817465"/>
                    </a:ext>
                  </a:extLst>
                </a:gridCol>
                <a:gridCol w="2878251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282851">
                  <a:extLst>
                    <a:ext uri="{9D8B030D-6E8A-4147-A177-3AD203B41FA5}">
                      <a16:colId xmlns:a16="http://schemas.microsoft.com/office/drawing/2014/main" val="256202338"/>
                    </a:ext>
                  </a:extLst>
                </a:gridCol>
              </a:tblGrid>
              <a:tr h="5069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  <a:endParaRPr kumimoji="1" lang="en-US" altLang="ja-JP" sz="9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1000001362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</a:t>
                      </a:r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1000000772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プライムディスプレイ ダブル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 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683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ファイナンスのトップページ全体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79855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2026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873533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4,000,000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960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円/楕円 19">
            <a:extLst>
              <a:ext uri="{FF2B5EF4-FFF2-40B4-BE49-F238E27FC236}">
                <a16:creationId xmlns:a16="http://schemas.microsoft.com/office/drawing/2014/main" id="{FCEEC063-CAC6-1D79-C26F-F4A61AD1CBBD}"/>
              </a:ext>
            </a:extLst>
          </p:cNvPr>
          <p:cNvSpPr>
            <a:spLocks noChangeAspect="1"/>
          </p:cNvSpPr>
          <p:nvPr/>
        </p:nvSpPr>
        <p:spPr>
          <a:xfrm>
            <a:off x="6251273" y="229946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FA2F8-0F3C-E2F1-B02A-DF142AD06D90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en-US" altLang="ja-JP" sz="7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</a:t>
            </a: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1,000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回あたりにかかる見込み広告費用です。 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en-US" altLang="ja-JP" sz="700" b="0" i="0" u="none" strike="noStrike" kern="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vimps</a:t>
            </a:r>
            <a:r>
              <a:rPr kumimoji="0" lang="ja-JP" alt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はビューアブルインプレッションの略称です。</a:t>
            </a:r>
            <a:endParaRPr kumimoji="0" lang="en-US" altLang="ja-JP" sz="7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" name="円/楕円 19">
            <a:extLst>
              <a:ext uri="{FF2B5EF4-FFF2-40B4-BE49-F238E27FC236}">
                <a16:creationId xmlns:a16="http://schemas.microsoft.com/office/drawing/2014/main" id="{03E9AA59-3A61-6E86-7A1F-D142E7D44367}"/>
              </a:ext>
            </a:extLst>
          </p:cNvPr>
          <p:cNvSpPr>
            <a:spLocks noChangeAspect="1"/>
          </p:cNvSpPr>
          <p:nvPr/>
        </p:nvSpPr>
        <p:spPr>
          <a:xfrm>
            <a:off x="8469295" y="229946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CC2A7AFF-EAFC-0B83-BD43-70EDC3FE881C}"/>
              </a:ext>
            </a:extLst>
          </p:cNvPr>
          <p:cNvSpPr>
            <a:spLocks noChangeAspect="1"/>
          </p:cNvSpPr>
          <p:nvPr/>
        </p:nvSpPr>
        <p:spPr>
          <a:xfrm>
            <a:off x="9670833" y="229946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円/楕円 19">
            <a:extLst>
              <a:ext uri="{FF2B5EF4-FFF2-40B4-BE49-F238E27FC236}">
                <a16:creationId xmlns:a16="http://schemas.microsoft.com/office/drawing/2014/main" id="{D6B80F90-1365-5535-D26D-5EBD6AA1FBBC}"/>
              </a:ext>
            </a:extLst>
          </p:cNvPr>
          <p:cNvSpPr>
            <a:spLocks noChangeAspect="1"/>
          </p:cNvSpPr>
          <p:nvPr/>
        </p:nvSpPr>
        <p:spPr>
          <a:xfrm>
            <a:off x="10999962" y="2299466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928BEE6-240B-F17D-42DF-E75791CB4CC6}"/>
              </a:ext>
            </a:extLst>
          </p:cNvPr>
          <p:cNvSpPr/>
          <p:nvPr/>
        </p:nvSpPr>
        <p:spPr>
          <a:xfrm>
            <a:off x="5031121" y="5954317"/>
            <a:ext cx="646972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  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252F87-B7B6-54A6-604E-2DC324966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452749"/>
              </p:ext>
            </p:extLst>
          </p:nvPr>
        </p:nvGraphicFramePr>
        <p:xfrm>
          <a:off x="331774" y="972129"/>
          <a:ext cx="11423345" cy="3904861"/>
        </p:xfrm>
        <a:graphic>
          <a:graphicData uri="http://schemas.openxmlformats.org/drawingml/2006/table">
            <a:tbl>
              <a:tblPr bandRow="1"/>
              <a:tblGrid>
                <a:gridCol w="222990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6013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949810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64229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506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2831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066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39059DFF-0934-5A65-F68B-5C44A282DDE7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F48FB50-31A5-7369-0503-9FCF5BED0F43}"/>
              </a:ext>
            </a:extLst>
          </p:cNvPr>
          <p:cNvSpPr txBox="1"/>
          <p:nvPr/>
        </p:nvSpPr>
        <p:spPr>
          <a:xfrm>
            <a:off x="479423" y="4932758"/>
            <a:ext cx="11199519" cy="16419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こちらの商品は、ターゲティング設定不可です。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はマルチデバイスの略称です。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73341" y="6319453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300253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138931"/>
              </p:ext>
            </p:extLst>
          </p:nvPr>
        </p:nvGraphicFramePr>
        <p:xfrm>
          <a:off x="555391" y="847981"/>
          <a:ext cx="11021692" cy="5461872"/>
        </p:xfrm>
        <a:graphic>
          <a:graphicData uri="http://schemas.openxmlformats.org/drawingml/2006/table">
            <a:tbl>
              <a:tblPr firstCol="1" bandRow="1"/>
              <a:tblGrid>
                <a:gridCol w="472546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663715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487229">
                  <a:extLst>
                    <a:ext uri="{9D8B030D-6E8A-4147-A177-3AD203B41FA5}">
                      <a16:colId xmlns:a16="http://schemas.microsoft.com/office/drawing/2014/main" val="583060176"/>
                    </a:ext>
                  </a:extLst>
                </a:gridCol>
                <a:gridCol w="1597766">
                  <a:extLst>
                    <a:ext uri="{9D8B030D-6E8A-4147-A177-3AD203B41FA5}">
                      <a16:colId xmlns:a16="http://schemas.microsoft.com/office/drawing/2014/main" val="2731524114"/>
                    </a:ext>
                  </a:extLst>
                </a:gridCol>
                <a:gridCol w="1547521">
                  <a:extLst>
                    <a:ext uri="{9D8B030D-6E8A-4147-A177-3AD203B41FA5}">
                      <a16:colId xmlns:a16="http://schemas.microsoft.com/office/drawing/2014/main" val="721844924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38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830333"/>
              </p:ext>
            </p:extLst>
          </p:nvPr>
        </p:nvGraphicFramePr>
        <p:xfrm>
          <a:off x="479425" y="1800164"/>
          <a:ext cx="11248747" cy="447808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ブランドパネル　トップインパクト、パノラマ、トピックス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などの予約型専用広告が対象です。予約型専用広告の詳細は入稿規定をご確認ください。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まで（トピックス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PR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は</a:t>
                      </a: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営業日前まで）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 dirty="0">
                <a:latin typeface="+mn-ea"/>
              </a:rPr>
            </a:b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 dirty="0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 dirty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 dirty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ファイナンスのセールスシートです。その他商品のセールスシートや販促資料は下記をご覧ください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85298"/>
              </p:ext>
            </p:extLst>
          </p:nvPr>
        </p:nvGraphicFramePr>
        <p:xfrm>
          <a:off x="356050" y="1661537"/>
          <a:ext cx="11494397" cy="4447948"/>
        </p:xfrm>
        <a:graphic>
          <a:graphicData uri="http://schemas.openxmlformats.org/drawingml/2006/table">
            <a:tbl>
              <a:tblPr/>
              <a:tblGrid>
                <a:gridCol w="5136976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357421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63890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637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63752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629480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629480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27504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109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465692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1BB8994-6359-1E1F-6098-0DA028219674}"/>
              </a:ext>
            </a:extLst>
          </p:cNvPr>
          <p:cNvSpPr/>
          <p:nvPr/>
        </p:nvSpPr>
        <p:spPr>
          <a:xfrm>
            <a:off x="479425" y="2288183"/>
            <a:ext cx="11082655" cy="3759325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1600" b="1" i="0" dirty="0">
              <a:solidFill>
                <a:srgbClr val="02004A"/>
              </a:solidFill>
              <a:effectLst/>
              <a:latin typeface="Hiragino Kaku Gothic Pro" panose="020B030000000000000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以下商品を廃止いたします</a:t>
            </a:r>
            <a:b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</a:b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Yahoo!</a:t>
            </a: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ファイナンス　外国為替情報　プライムディスプレイ　</a:t>
            </a:r>
            <a:r>
              <a:rPr lang="en-US" altLang="ja-JP" sz="1600" b="1" dirty="0">
                <a:solidFill>
                  <a:srgbClr val="0D0D0D"/>
                </a:solidFill>
                <a:latin typeface="+mj-ea"/>
                <a:ea typeface="+mj-ea"/>
              </a:rPr>
              <a:t>PC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1600" b="1" dirty="0">
                <a:solidFill>
                  <a:srgbClr val="0D0D0D"/>
                </a:solidFill>
                <a:latin typeface="+mj-ea"/>
                <a:ea typeface="+mj-ea"/>
              </a:rPr>
              <a:t>その他商品は変更なし、半年間の継続リリースをいたします</a:t>
            </a:r>
            <a:endParaRPr lang="en-US" altLang="ja-JP" sz="1600" b="1" dirty="0">
              <a:solidFill>
                <a:srgbClr val="0D0D0D"/>
              </a:solidFill>
              <a:latin typeface="+mj-ea"/>
              <a:ea typeface="+mj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600" b="1" dirty="0">
              <a:solidFill>
                <a:srgbClr val="1D1C1D"/>
              </a:solidFill>
              <a:latin typeface="+mj-ea"/>
              <a:ea typeface="+mj-ea"/>
            </a:endParaRPr>
          </a:p>
        </p:txBody>
      </p:sp>
      <p:sp>
        <p:nvSpPr>
          <p:cNvPr id="4" name="1 つの角を丸めた四角形 22">
            <a:extLst>
              <a:ext uri="{FF2B5EF4-FFF2-40B4-BE49-F238E27FC236}">
                <a16:creationId xmlns:a16="http://schemas.microsoft.com/office/drawing/2014/main" id="{19DAB45F-DB47-DAA9-ECCB-0E33011FF17F}"/>
              </a:ext>
            </a:extLst>
          </p:cNvPr>
          <p:cNvSpPr/>
          <p:nvPr/>
        </p:nvSpPr>
        <p:spPr>
          <a:xfrm>
            <a:off x="479425" y="1707287"/>
            <a:ext cx="526043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内容変更</a:t>
            </a: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46165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P.11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31615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4186351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41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E5E69524-7132-B1D8-EEA9-0756AE960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000" y="1666800"/>
            <a:ext cx="2545200" cy="4216676"/>
          </a:xfrm>
          <a:prstGeom prst="rect">
            <a:avLst/>
          </a:prstGeom>
        </p:spPr>
      </p:pic>
      <p:pic>
        <p:nvPicPr>
          <p:cNvPr id="4" name="図 3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4682F34A-11CC-2F52-4AEB-51536C1DBA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3"/>
          <a:stretch/>
        </p:blipFill>
        <p:spPr>
          <a:xfrm>
            <a:off x="2970000" y="1710000"/>
            <a:ext cx="2520000" cy="4163356"/>
          </a:xfrm>
          <a:prstGeom prst="rect">
            <a:avLst/>
          </a:prstGeom>
        </p:spPr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443702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  <a:endParaRPr lang="en-US" altLang="ja-JP" sz="1200" b="1" dirty="0">
              <a:solidFill>
                <a:schemeClr val="bg1">
                  <a:lumMod val="9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91702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669482B-EAE0-FE1A-63FE-33A9CE07872A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r>
              <a:rPr lang="en-US" altLang="ja-JP" sz="900" dirty="0">
                <a:solidFill>
                  <a:srgbClr val="000000">
                    <a:lumMod val="50000"/>
                    <a:lumOff val="50000"/>
                  </a:srgbClr>
                </a:solidFill>
                <a:latin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000000">
                    <a:lumMod val="50000"/>
                    <a:lumOff val="50000"/>
                  </a:srgbClr>
                </a:solidFill>
                <a:latin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F792CC4-9A85-7E10-EE0B-9335F493FDC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2745751" y="1491283"/>
            <a:ext cx="2974331" cy="438706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50AAB81-9EC0-AC78-C52D-70D81201B7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8270512" y="1486288"/>
            <a:ext cx="2974331" cy="4387068"/>
          </a:xfrm>
          <a:prstGeom prst="rect">
            <a:avLst/>
          </a:prstGeom>
        </p:spPr>
      </p:pic>
      <p:sp>
        <p:nvSpPr>
          <p:cNvPr id="22" name="角丸四角形 46">
            <a:extLst>
              <a:ext uri="{FF2B5EF4-FFF2-40B4-BE49-F238E27FC236}">
                <a16:creationId xmlns:a16="http://schemas.microsoft.com/office/drawing/2014/main" id="{29E886FC-D442-849F-4471-14D3803BBA20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37">
            <a:extLst>
              <a:ext uri="{FF2B5EF4-FFF2-40B4-BE49-F238E27FC236}">
                <a16:creationId xmlns:a16="http://schemas.microsoft.com/office/drawing/2014/main" id="{E9DFB9AC-BE89-F04A-2203-F49E3A7E89DB}"/>
              </a:ext>
            </a:extLst>
          </p:cNvPr>
          <p:cNvSpPr/>
          <p:nvPr/>
        </p:nvSpPr>
        <p:spPr>
          <a:xfrm>
            <a:off x="5874264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24" name="角丸四角形 46">
            <a:extLst>
              <a:ext uri="{FF2B5EF4-FFF2-40B4-BE49-F238E27FC236}">
                <a16:creationId xmlns:a16="http://schemas.microsoft.com/office/drawing/2014/main" id="{5B6F3A17-6BD2-D631-BD24-2C3A895CA400}"/>
              </a:ext>
            </a:extLst>
          </p:cNvPr>
          <p:cNvSpPr/>
          <p:nvPr/>
        </p:nvSpPr>
        <p:spPr>
          <a:xfrm>
            <a:off x="5941090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WEB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円/楕円 38">
            <a:extLst>
              <a:ext uri="{FF2B5EF4-FFF2-40B4-BE49-F238E27FC236}">
                <a16:creationId xmlns:a16="http://schemas.microsoft.com/office/drawing/2014/main" id="{60FC165E-CF17-41C1-CF0C-502841D99414}"/>
              </a:ext>
            </a:extLst>
          </p:cNvPr>
          <p:cNvSpPr>
            <a:spLocks noChangeAspect="1"/>
          </p:cNvSpPr>
          <p:nvPr/>
        </p:nvSpPr>
        <p:spPr>
          <a:xfrm>
            <a:off x="5689090" y="3218400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058194"/>
              </p:ext>
            </p:extLst>
          </p:nvPr>
        </p:nvGraphicFramePr>
        <p:xfrm>
          <a:off x="339866" y="1006477"/>
          <a:ext cx="11506875" cy="4575142"/>
        </p:xfrm>
        <a:graphic>
          <a:graphicData uri="http://schemas.openxmlformats.org/drawingml/2006/table">
            <a:tbl>
              <a:tblPr firstCol="1" bandRow="1"/>
              <a:tblGrid>
                <a:gridCol w="293648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1652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66059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677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12552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3956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16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105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1050" dirty="0"/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1000011182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1000011181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8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14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09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54898480"/>
                  </a:ext>
                </a:extLst>
              </a:tr>
              <a:tr h="2909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endParaRPr kumimoji="1" lang="ja-JP" altLang="en-US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ファイナンスのトップページの上部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2026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endParaRPr kumimoji="1" lang="en-US" altLang="zh-TW" sz="105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4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7834"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66612101"/>
                  </a:ext>
                </a:extLst>
              </a:tr>
              <a:tr h="36783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330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396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5953943" y="231992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593454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32B512F-2C80-9A78-AD7F-A6D8189CCCC4}"/>
              </a:ext>
            </a:extLst>
          </p:cNvPr>
          <p:cNvSpPr/>
          <p:nvPr/>
        </p:nvSpPr>
        <p:spPr>
          <a:xfrm>
            <a:off x="5210794" y="5937963"/>
            <a:ext cx="650178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  <p:sp>
        <p:nvSpPr>
          <p:cNvPr id="5" name="円/楕円 23">
            <a:extLst>
              <a:ext uri="{FF2B5EF4-FFF2-40B4-BE49-F238E27FC236}">
                <a16:creationId xmlns:a16="http://schemas.microsoft.com/office/drawing/2014/main" id="{0B5CD63C-0909-1835-664C-6C271541B35D}"/>
              </a:ext>
            </a:extLst>
          </p:cNvPr>
          <p:cNvSpPr>
            <a:spLocks noChangeAspect="1"/>
          </p:cNvSpPr>
          <p:nvPr/>
        </p:nvSpPr>
        <p:spPr>
          <a:xfrm>
            <a:off x="10208046" y="231992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F536EFA-B640-7689-AD57-5BFEF04C75E3}"/>
              </a:ext>
            </a:extLst>
          </p:cNvPr>
          <p:cNvSpPr/>
          <p:nvPr/>
        </p:nvSpPr>
        <p:spPr>
          <a:xfrm>
            <a:off x="5210794" y="5802542"/>
            <a:ext cx="3244478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ja-JP" altLang="en-US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874</TotalTime>
  <Words>3651</Words>
  <Application>Microsoft Office PowerPoint</Application>
  <PresentationFormat>ワイド画面</PresentationFormat>
  <Paragraphs>487</Paragraphs>
  <Slides>22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3" baseType="lpstr">
      <vt:lpstr>Hiragino Kaku Gothic Pro</vt:lpstr>
      <vt:lpstr>NotoSansJP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大原 真由美</cp:lastModifiedBy>
  <cp:revision>98</cp:revision>
  <dcterms:created xsi:type="dcterms:W3CDTF">2020-02-26T07:28:11Z</dcterms:created>
  <dcterms:modified xsi:type="dcterms:W3CDTF">2025-07-09T09:57:13Z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2024-12-20T09:55:28Z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bb9a0477-77de-46b2-84dd-7820e76cc4d8</vt:lpwstr>
  </property>
  <property fmtid="{D5CDD505-2E9C-101B-9397-08002B2CF9AE}" pid="8" name="MSIP_Label_defa4170-0d19-0005-0004-bc88714345d2_ContentBits">
    <vt:lpwstr>0</vt:lpwstr>
  </property>
</Properties>
</file>