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notesMasterIdLst>
    <p:notesMasterId r:id="rId24"/>
  </p:notesMasterIdLst>
  <p:sldIdLst>
    <p:sldId id="469" r:id="rId2"/>
    <p:sldId id="572" r:id="rId3"/>
    <p:sldId id="544" r:id="rId4"/>
    <p:sldId id="586" r:id="rId5"/>
    <p:sldId id="587" r:id="rId6"/>
    <p:sldId id="559" r:id="rId7"/>
    <p:sldId id="553" r:id="rId8"/>
    <p:sldId id="576" r:id="rId9"/>
    <p:sldId id="578" r:id="rId10"/>
    <p:sldId id="514" r:id="rId11"/>
    <p:sldId id="625" r:id="rId12"/>
    <p:sldId id="626" r:id="rId13"/>
    <p:sldId id="562" r:id="rId14"/>
    <p:sldId id="584" r:id="rId15"/>
    <p:sldId id="569" r:id="rId16"/>
    <p:sldId id="580" r:id="rId17"/>
    <p:sldId id="649" r:id="rId18"/>
    <p:sldId id="573" r:id="rId19"/>
    <p:sldId id="631" r:id="rId20"/>
    <p:sldId id="661" r:id="rId21"/>
    <p:sldId id="630" r:id="rId22"/>
    <p:sldId id="512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6D6"/>
    <a:srgbClr val="E9E9E9"/>
    <a:srgbClr val="ECECEC"/>
    <a:srgbClr val="FBFBFB"/>
    <a:srgbClr val="FFFFFF"/>
    <a:srgbClr val="F5F5F5"/>
    <a:srgbClr val="999999"/>
    <a:srgbClr val="FCEDED"/>
    <a:srgbClr val="FFDBDB"/>
    <a:srgbClr val="C90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D8576D-A698-4CA0-A1B8-7265946AF85C}" v="16" dt="2024-01-18T03:37:27.787"/>
    <p1510:client id="{FB2E135A-327F-4844-B033-945E8AFB030E}" v="23" dt="2024-01-17T09:19:37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89" autoAdjust="0"/>
    <p:restoredTop sz="94352" autoAdjust="0"/>
  </p:normalViewPr>
  <p:slideViewPr>
    <p:cSldViewPr snapToGrid="0">
      <p:cViewPr varScale="1">
        <p:scale>
          <a:sx n="72" d="100"/>
          <a:sy n="72" d="100"/>
        </p:scale>
        <p:origin x="92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40" d="100"/>
        <a:sy n="24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2024/5/20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677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4283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63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84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628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1383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188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675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3736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3456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0_基本マージ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AA72C4A-FF9A-C84C-7660-7DA0982A1ADB}"/>
              </a:ext>
            </a:extLst>
          </p:cNvPr>
          <p:cNvSpPr/>
          <p:nvPr userDrawn="1"/>
        </p:nvSpPr>
        <p:spPr>
          <a:xfrm>
            <a:off x="443061" y="12524"/>
            <a:ext cx="6823297" cy="447553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0D6BBA8-8A01-34A0-5CD2-C615E8236D3A}"/>
              </a:ext>
            </a:extLst>
          </p:cNvPr>
          <p:cNvGrpSpPr/>
          <p:nvPr userDrawn="1"/>
        </p:nvGrpSpPr>
        <p:grpSpPr>
          <a:xfrm>
            <a:off x="-3" y="1090415"/>
            <a:ext cx="12192006" cy="5767585"/>
            <a:chOff x="-5" y="1077891"/>
            <a:chExt cx="12192006" cy="576758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917C7FE-F5B6-9F6C-700D-36B07737FE2B}"/>
                </a:ext>
              </a:extLst>
            </p:cNvPr>
            <p:cNvSpPr/>
            <p:nvPr userDrawn="1"/>
          </p:nvSpPr>
          <p:spPr>
            <a:xfrm>
              <a:off x="6251426" y="1268413"/>
              <a:ext cx="5461150" cy="5113337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20A70F4-BACA-E689-09A0-C99C9904FE71}"/>
                </a:ext>
              </a:extLst>
            </p:cNvPr>
            <p:cNvSpPr/>
            <p:nvPr userDrawn="1"/>
          </p:nvSpPr>
          <p:spPr>
            <a:xfrm>
              <a:off x="-2" y="1085476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B2976912-29AF-55E8-C275-CAD3951E1FF1}"/>
                </a:ext>
              </a:extLst>
            </p:cNvPr>
            <p:cNvSpPr/>
            <p:nvPr userDrawn="1"/>
          </p:nvSpPr>
          <p:spPr>
            <a:xfrm>
              <a:off x="11724001" y="1077891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E3DD2D2-394E-A2CE-42A9-E29AA6BF1337}"/>
                </a:ext>
              </a:extLst>
            </p:cNvPr>
            <p:cNvSpPr/>
            <p:nvPr userDrawn="1"/>
          </p:nvSpPr>
          <p:spPr>
            <a:xfrm rot="5400000">
              <a:off x="5861997" y="515474"/>
              <a:ext cx="468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E3FBD2F-1BE2-0AEF-DC52-DB1A697F9A6A}"/>
                </a:ext>
              </a:extLst>
            </p:cNvPr>
            <p:cNvSpPr/>
            <p:nvPr userDrawn="1"/>
          </p:nvSpPr>
          <p:spPr>
            <a:xfrm>
              <a:off x="490388" y="1268413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700A6DA5-C379-0AF2-13E3-56CDD21B6D99}"/>
                </a:ext>
              </a:extLst>
            </p:cNvPr>
            <p:cNvSpPr/>
            <p:nvPr userDrawn="1"/>
          </p:nvSpPr>
          <p:spPr>
            <a:xfrm>
              <a:off x="490388" y="3969750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A1CF8D7A-AF7E-2E75-896E-99FDB90F692F}"/>
                </a:ext>
              </a:extLst>
            </p:cNvPr>
            <p:cNvSpPr/>
            <p:nvPr userDrawn="1"/>
          </p:nvSpPr>
          <p:spPr>
            <a:xfrm>
              <a:off x="468001" y="3681081"/>
              <a:ext cx="11255998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F244EE0-A75B-FC1A-1CD1-7475664C9AEA}"/>
                </a:ext>
              </a:extLst>
            </p:cNvPr>
            <p:cNvSpPr/>
            <p:nvPr userDrawn="1"/>
          </p:nvSpPr>
          <p:spPr>
            <a:xfrm rot="5400000">
              <a:off x="3539333" y="3681085"/>
              <a:ext cx="5113336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4A12911-A9DD-54D8-59CB-D04553D3C80F}"/>
                </a:ext>
              </a:extLst>
            </p:cNvPr>
            <p:cNvSpPr/>
            <p:nvPr userDrawn="1"/>
          </p:nvSpPr>
          <p:spPr>
            <a:xfrm rot="5400000">
              <a:off x="6006000" y="-4917928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4E45C453-E253-6072-CC73-E4FF90E19CAD}"/>
                </a:ext>
              </a:extLst>
            </p:cNvPr>
            <p:cNvSpPr/>
            <p:nvPr userDrawn="1"/>
          </p:nvSpPr>
          <p:spPr>
            <a:xfrm rot="5400000">
              <a:off x="6006000" y="371474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D0A9303-42B5-0F91-1826-3EF2D92AB4DB}"/>
              </a:ext>
            </a:extLst>
          </p:cNvPr>
          <p:cNvGrpSpPr/>
          <p:nvPr userDrawn="1"/>
        </p:nvGrpSpPr>
        <p:grpSpPr>
          <a:xfrm>
            <a:off x="4925642" y="375664"/>
            <a:ext cx="822959" cy="386862"/>
            <a:chOff x="5064369" y="362573"/>
            <a:chExt cx="822959" cy="386862"/>
          </a:xfrm>
        </p:grpSpPr>
        <p:sp>
          <p:nvSpPr>
            <p:cNvPr id="32" name="角丸四角形 31">
              <a:extLst>
                <a:ext uri="{FF2B5EF4-FFF2-40B4-BE49-F238E27FC236}">
                  <a16:creationId xmlns:a16="http://schemas.microsoft.com/office/drawing/2014/main" id="{E7F6E914-9594-875F-C51B-29029C35EAD5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1" name="三角形 30">
              <a:extLst>
                <a:ext uri="{FF2B5EF4-FFF2-40B4-BE49-F238E27FC236}">
                  <a16:creationId xmlns:a16="http://schemas.microsoft.com/office/drawing/2014/main" id="{BC1B08ED-8C07-84D9-2CA4-80AC31F2A698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E88FD7-7C6D-153D-114D-F041F340A2BD}"/>
              </a:ext>
            </a:extLst>
          </p:cNvPr>
          <p:cNvGrpSpPr/>
          <p:nvPr userDrawn="1"/>
        </p:nvGrpSpPr>
        <p:grpSpPr>
          <a:xfrm>
            <a:off x="6450658" y="375664"/>
            <a:ext cx="822959" cy="386862"/>
            <a:chOff x="5064369" y="362573"/>
            <a:chExt cx="822959" cy="386862"/>
          </a:xfrm>
        </p:grpSpPr>
        <p:sp>
          <p:nvSpPr>
            <p:cNvPr id="37" name="角丸四角形 36">
              <a:extLst>
                <a:ext uri="{FF2B5EF4-FFF2-40B4-BE49-F238E27FC236}">
                  <a16:creationId xmlns:a16="http://schemas.microsoft.com/office/drawing/2014/main" id="{06790007-2E2B-CA29-F491-69A0DEE4F7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5" name="三角形 34">
              <a:extLst>
                <a:ext uri="{FF2B5EF4-FFF2-40B4-BE49-F238E27FC236}">
                  <a16:creationId xmlns:a16="http://schemas.microsoft.com/office/drawing/2014/main" id="{57098297-36E0-E352-8E75-2C41B4F03D69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E5C2445-EF9C-FF2A-7329-75FC2DDC51AC}"/>
              </a:ext>
            </a:extLst>
          </p:cNvPr>
          <p:cNvGrpSpPr/>
          <p:nvPr userDrawn="1"/>
        </p:nvGrpSpPr>
        <p:grpSpPr>
          <a:xfrm>
            <a:off x="10223247" y="531446"/>
            <a:ext cx="822959" cy="386862"/>
            <a:chOff x="5064369" y="362573"/>
            <a:chExt cx="822959" cy="386862"/>
          </a:xfrm>
        </p:grpSpPr>
        <p:sp>
          <p:nvSpPr>
            <p:cNvPr id="40" name="角丸四角形 39">
              <a:extLst>
                <a:ext uri="{FF2B5EF4-FFF2-40B4-BE49-F238E27FC236}">
                  <a16:creationId xmlns:a16="http://schemas.microsoft.com/office/drawing/2014/main" id="{5B29EE95-66AC-6160-5E64-81418F8F90E7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三角形 38">
              <a:extLst>
                <a:ext uri="{FF2B5EF4-FFF2-40B4-BE49-F238E27FC236}">
                  <a16:creationId xmlns:a16="http://schemas.microsoft.com/office/drawing/2014/main" id="{C6F341DA-471A-206E-6D3E-0362CC5521B3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720EC77-B710-CDAD-ABC9-6EA18D6D5F04}"/>
              </a:ext>
            </a:extLst>
          </p:cNvPr>
          <p:cNvGrpSpPr/>
          <p:nvPr userDrawn="1"/>
        </p:nvGrpSpPr>
        <p:grpSpPr>
          <a:xfrm>
            <a:off x="10223247" y="1449809"/>
            <a:ext cx="822959" cy="386862"/>
            <a:chOff x="5064369" y="362573"/>
            <a:chExt cx="822959" cy="386862"/>
          </a:xfrm>
        </p:grpSpPr>
        <p:sp>
          <p:nvSpPr>
            <p:cNvPr id="44" name="角丸四角形 43">
              <a:extLst>
                <a:ext uri="{FF2B5EF4-FFF2-40B4-BE49-F238E27FC236}">
                  <a16:creationId xmlns:a16="http://schemas.microsoft.com/office/drawing/2014/main" id="{D9EFAF54-17ED-0FED-EF46-D364B6D334E3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6.00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6" name="三角形 45">
              <a:extLst>
                <a:ext uri="{FF2B5EF4-FFF2-40B4-BE49-F238E27FC236}">
                  <a16:creationId xmlns:a16="http://schemas.microsoft.com/office/drawing/2014/main" id="{7B8C788E-5439-B3A9-0057-919EDCC8F6BB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9DDA988-0F6F-8A83-69CB-3B3E2FCA47D1}"/>
              </a:ext>
            </a:extLst>
          </p:cNvPr>
          <p:cNvGrpSpPr/>
          <p:nvPr userDrawn="1"/>
        </p:nvGrpSpPr>
        <p:grpSpPr>
          <a:xfrm>
            <a:off x="10223247" y="3137545"/>
            <a:ext cx="822959" cy="386862"/>
            <a:chOff x="5064369" y="362573"/>
            <a:chExt cx="822959" cy="386862"/>
          </a:xfrm>
        </p:grpSpPr>
        <p:sp>
          <p:nvSpPr>
            <p:cNvPr id="48" name="角丸四角形 47">
              <a:extLst>
                <a:ext uri="{FF2B5EF4-FFF2-40B4-BE49-F238E27FC236}">
                  <a16:creationId xmlns:a16="http://schemas.microsoft.com/office/drawing/2014/main" id="{D0F6BF23-AA1D-9369-FFE7-6B1FD4A43A50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9" name="三角形 48">
              <a:extLst>
                <a:ext uri="{FF2B5EF4-FFF2-40B4-BE49-F238E27FC236}">
                  <a16:creationId xmlns:a16="http://schemas.microsoft.com/office/drawing/2014/main" id="{5CF4FA76-266D-976B-5B85-2D07980EC6CA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1A4F75F-5919-9A3D-D2F1-0FF07561D3FE}"/>
              </a:ext>
            </a:extLst>
          </p:cNvPr>
          <p:cNvGrpSpPr/>
          <p:nvPr userDrawn="1"/>
        </p:nvGrpSpPr>
        <p:grpSpPr>
          <a:xfrm>
            <a:off x="10223247" y="4164405"/>
            <a:ext cx="822959" cy="386862"/>
            <a:chOff x="5064369" y="362573"/>
            <a:chExt cx="822959" cy="386862"/>
          </a:xfrm>
        </p:grpSpPr>
        <p:sp>
          <p:nvSpPr>
            <p:cNvPr id="51" name="角丸四角形 50">
              <a:extLst>
                <a:ext uri="{FF2B5EF4-FFF2-40B4-BE49-F238E27FC236}">
                  <a16:creationId xmlns:a16="http://schemas.microsoft.com/office/drawing/2014/main" id="{6DA51CE7-1567-5641-B63F-67BDC353831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2" name="三角形 51">
              <a:extLst>
                <a:ext uri="{FF2B5EF4-FFF2-40B4-BE49-F238E27FC236}">
                  <a16:creationId xmlns:a16="http://schemas.microsoft.com/office/drawing/2014/main" id="{F08D42CC-5A4A-BE37-7130-A74D165E67C4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8D91BC5-6FD6-8E0D-CADF-AEA9664FF384}"/>
              </a:ext>
            </a:extLst>
          </p:cNvPr>
          <p:cNvGrpSpPr/>
          <p:nvPr userDrawn="1"/>
        </p:nvGrpSpPr>
        <p:grpSpPr>
          <a:xfrm>
            <a:off x="10223247" y="5799354"/>
            <a:ext cx="822959" cy="386862"/>
            <a:chOff x="5064369" y="362573"/>
            <a:chExt cx="822959" cy="386862"/>
          </a:xfrm>
        </p:grpSpPr>
        <p:sp>
          <p:nvSpPr>
            <p:cNvPr id="54" name="角丸四角形 53">
              <a:extLst>
                <a:ext uri="{FF2B5EF4-FFF2-40B4-BE49-F238E27FC236}">
                  <a16:creationId xmlns:a16="http://schemas.microsoft.com/office/drawing/2014/main" id="{60664AFF-1845-4B77-4066-C1F231607C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8.20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5" name="三角形 54">
              <a:extLst>
                <a:ext uri="{FF2B5EF4-FFF2-40B4-BE49-F238E27FC236}">
                  <a16:creationId xmlns:a16="http://schemas.microsoft.com/office/drawing/2014/main" id="{B916040D-5E8C-0F81-4E84-73CF02283BC3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7FC37F6-0A61-B6C9-4A39-20B68898C04E}"/>
              </a:ext>
            </a:extLst>
          </p:cNvPr>
          <p:cNvGrpSpPr/>
          <p:nvPr userDrawn="1"/>
        </p:nvGrpSpPr>
        <p:grpSpPr>
          <a:xfrm>
            <a:off x="10223247" y="6758287"/>
            <a:ext cx="822959" cy="386862"/>
            <a:chOff x="5064369" y="362573"/>
            <a:chExt cx="822959" cy="386862"/>
          </a:xfrm>
        </p:grpSpPr>
        <p:sp>
          <p:nvSpPr>
            <p:cNvPr id="57" name="角丸四角形 56">
              <a:extLst>
                <a:ext uri="{FF2B5EF4-FFF2-40B4-BE49-F238E27FC236}">
                  <a16:creationId xmlns:a16="http://schemas.microsoft.com/office/drawing/2014/main" id="{8276014A-EBDB-81B9-080A-EE099F23495A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8" name="三角形 57">
              <a:extLst>
                <a:ext uri="{FF2B5EF4-FFF2-40B4-BE49-F238E27FC236}">
                  <a16:creationId xmlns:a16="http://schemas.microsoft.com/office/drawing/2014/main" id="{EE521B40-4B50-615D-9F2A-545DE9978581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B5925B0-538B-45F5-F8AF-567B6CD85E9F}"/>
              </a:ext>
            </a:extLst>
          </p:cNvPr>
          <p:cNvGrpSpPr/>
          <p:nvPr userDrawn="1"/>
        </p:nvGrpSpPr>
        <p:grpSpPr>
          <a:xfrm rot="5400000">
            <a:off x="5568486" y="2303290"/>
            <a:ext cx="1055028" cy="312257"/>
            <a:chOff x="2995112" y="3692937"/>
            <a:chExt cx="1055028" cy="312257"/>
          </a:xfrm>
        </p:grpSpPr>
        <p:sp>
          <p:nvSpPr>
            <p:cNvPr id="68" name="角丸四角形 67">
              <a:extLst>
                <a:ext uri="{FF2B5EF4-FFF2-40B4-BE49-F238E27FC236}">
                  <a16:creationId xmlns:a16="http://schemas.microsoft.com/office/drawing/2014/main" id="{15391E8F-DEDC-54D8-837D-7FBFE0231873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288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50978B1C-ACFF-DA75-FDB6-85CA44BC92A0}"/>
                </a:ext>
              </a:extLst>
            </p:cNvPr>
            <p:cNvCxnSpPr/>
            <p:nvPr userDrawn="1"/>
          </p:nvCxnSpPr>
          <p:spPr>
            <a:xfrm>
              <a:off x="3220962" y="3692937"/>
              <a:ext cx="0" cy="312257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53D32D3-DF7D-182F-635C-2493AA2EB37B}"/>
              </a:ext>
            </a:extLst>
          </p:cNvPr>
          <p:cNvGrpSpPr/>
          <p:nvPr userDrawn="1"/>
        </p:nvGrpSpPr>
        <p:grpSpPr>
          <a:xfrm>
            <a:off x="5608875" y="6389245"/>
            <a:ext cx="1055028" cy="468755"/>
            <a:chOff x="2995112" y="3692937"/>
            <a:chExt cx="1055028" cy="468755"/>
          </a:xfrm>
        </p:grpSpPr>
        <p:sp>
          <p:nvSpPr>
            <p:cNvPr id="71" name="角丸四角形 70">
              <a:extLst>
                <a:ext uri="{FF2B5EF4-FFF2-40B4-BE49-F238E27FC236}">
                  <a16:creationId xmlns:a16="http://schemas.microsoft.com/office/drawing/2014/main" id="{678FA65E-EF6B-BCF1-D89E-BC3F93A72B5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DCE1F53B-5700-DC79-08CC-BECFC2F07CA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44AD2A7-B173-D3E6-E14A-1B9B92E4BA9B}"/>
              </a:ext>
            </a:extLst>
          </p:cNvPr>
          <p:cNvGrpSpPr/>
          <p:nvPr userDrawn="1"/>
        </p:nvGrpSpPr>
        <p:grpSpPr>
          <a:xfrm>
            <a:off x="8428957" y="6389245"/>
            <a:ext cx="1055028" cy="193279"/>
            <a:chOff x="2995112" y="3692937"/>
            <a:chExt cx="1055028" cy="193279"/>
          </a:xfrm>
        </p:grpSpPr>
        <p:sp>
          <p:nvSpPr>
            <p:cNvPr id="75" name="角丸四角形 74">
              <a:extLst>
                <a:ext uri="{FF2B5EF4-FFF2-40B4-BE49-F238E27FC236}">
                  <a16:creationId xmlns:a16="http://schemas.microsoft.com/office/drawing/2014/main" id="{467C1274-BD9C-7971-5D41-8E3DAE8A5F3E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52C0CF81-D0C2-7499-C19B-148351053D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DD9324-AD6F-F283-C06F-244E01D264C7}"/>
              </a:ext>
            </a:extLst>
          </p:cNvPr>
          <p:cNvGrpSpPr/>
          <p:nvPr userDrawn="1"/>
        </p:nvGrpSpPr>
        <p:grpSpPr>
          <a:xfrm>
            <a:off x="8417994" y="1090415"/>
            <a:ext cx="1055028" cy="193279"/>
            <a:chOff x="2995112" y="3692937"/>
            <a:chExt cx="1055028" cy="193279"/>
          </a:xfrm>
        </p:grpSpPr>
        <p:sp>
          <p:nvSpPr>
            <p:cNvPr id="79" name="角丸四角形 78">
              <a:extLst>
                <a:ext uri="{FF2B5EF4-FFF2-40B4-BE49-F238E27FC236}">
                  <a16:creationId xmlns:a16="http://schemas.microsoft.com/office/drawing/2014/main" id="{4AC0D25F-8DE3-5587-3E6B-20F318910919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933610C0-2716-EE09-CAB6-0AB881087E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224F671-0317-9C33-2E68-D83D923EFBF0}"/>
              </a:ext>
            </a:extLst>
          </p:cNvPr>
          <p:cNvGrpSpPr/>
          <p:nvPr userDrawn="1"/>
        </p:nvGrpSpPr>
        <p:grpSpPr>
          <a:xfrm rot="5400000">
            <a:off x="11430108" y="3564900"/>
            <a:ext cx="1055028" cy="468755"/>
            <a:chOff x="2995112" y="3692937"/>
            <a:chExt cx="1055028" cy="468755"/>
          </a:xfrm>
        </p:grpSpPr>
        <p:sp>
          <p:nvSpPr>
            <p:cNvPr id="82" name="角丸四角形 81">
              <a:extLst>
                <a:ext uri="{FF2B5EF4-FFF2-40B4-BE49-F238E27FC236}">
                  <a16:creationId xmlns:a16="http://schemas.microsoft.com/office/drawing/2014/main" id="{5F12F996-8806-4530-AC95-E23C2AA4E1D5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3" name="直線矢印コネクタ 82">
              <a:extLst>
                <a:ext uri="{FF2B5EF4-FFF2-40B4-BE49-F238E27FC236}">
                  <a16:creationId xmlns:a16="http://schemas.microsoft.com/office/drawing/2014/main" id="{45DB2C76-4730-8760-6332-C43BF365EF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0B6026E-2942-AE8D-6D0C-C17A8ECF7354}"/>
              </a:ext>
            </a:extLst>
          </p:cNvPr>
          <p:cNvGrpSpPr/>
          <p:nvPr userDrawn="1"/>
        </p:nvGrpSpPr>
        <p:grpSpPr>
          <a:xfrm rot="5400000">
            <a:off x="-293136" y="3564901"/>
            <a:ext cx="1055028" cy="468755"/>
            <a:chOff x="2995112" y="3692937"/>
            <a:chExt cx="1055028" cy="468755"/>
          </a:xfrm>
        </p:grpSpPr>
        <p:sp>
          <p:nvSpPr>
            <p:cNvPr id="85" name="角丸四角形 84">
              <a:extLst>
                <a:ext uri="{FF2B5EF4-FFF2-40B4-BE49-F238E27FC236}">
                  <a16:creationId xmlns:a16="http://schemas.microsoft.com/office/drawing/2014/main" id="{8EDDF429-C567-9705-572C-39258E2D941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89349612-DF2A-31E5-8267-4B20775A89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CFC17D08-D773-F4A0-6A5E-3069965B8E39}"/>
              </a:ext>
            </a:extLst>
          </p:cNvPr>
          <p:cNvGrpSpPr/>
          <p:nvPr userDrawn="1"/>
        </p:nvGrpSpPr>
        <p:grpSpPr>
          <a:xfrm>
            <a:off x="8417994" y="3691922"/>
            <a:ext cx="1055028" cy="288000"/>
            <a:chOff x="2995112" y="3646242"/>
            <a:chExt cx="1055028" cy="288000"/>
          </a:xfrm>
        </p:grpSpPr>
        <p:sp>
          <p:nvSpPr>
            <p:cNvPr id="88" name="角丸四角形 87">
              <a:extLst>
                <a:ext uri="{FF2B5EF4-FFF2-40B4-BE49-F238E27FC236}">
                  <a16:creationId xmlns:a16="http://schemas.microsoft.com/office/drawing/2014/main" id="{CAB6890F-9D69-DC91-DA6A-5C858DCFBE7E}"/>
                </a:ext>
              </a:extLst>
            </p:cNvPr>
            <p:cNvSpPr/>
            <p:nvPr userDrawn="1"/>
          </p:nvSpPr>
          <p:spPr>
            <a:xfrm>
              <a:off x="2995112" y="3646242"/>
              <a:ext cx="1055028" cy="288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69EA4D75-55C7-A968-BE15-2BE0F7CB41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57767"/>
              <a:ext cx="0" cy="275813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A8876699-2FD7-C4FB-37DB-8F28F7D4AF3D}"/>
              </a:ext>
            </a:extLst>
          </p:cNvPr>
          <p:cNvCxnSpPr>
            <a:cxnSpLocks/>
            <a:stCxn id="32" idx="3"/>
          </p:cNvCxnSpPr>
          <p:nvPr userDrawn="1"/>
        </p:nvCxnSpPr>
        <p:spPr>
          <a:xfrm>
            <a:off x="5748601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02411C72-9CFC-11A3-A34B-36F74128ED57}"/>
              </a:ext>
            </a:extLst>
          </p:cNvPr>
          <p:cNvCxnSpPr>
            <a:cxnSpLocks/>
          </p:cNvCxnSpPr>
          <p:nvPr userDrawn="1"/>
        </p:nvCxnSpPr>
        <p:spPr>
          <a:xfrm>
            <a:off x="6242587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650C72A6-3D4A-F72F-163E-7E6F8F6CFD9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00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6E3E6ECF-C241-905E-53B6-B996B159FA2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36394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DCABD40F-8E29-ABBE-2E92-C0AD13DE1FB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361005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AF89D3CC-3BF7-3491-5CBD-E77C677F003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406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BB9F03E3-3A63-BD43-E04B-8D3E939F71A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2886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9CEF71F1-D7D6-6348-1D88-A61C4B06383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660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FF96D99-978A-C962-B767-3E0FBF5654C7}"/>
              </a:ext>
            </a:extLst>
          </p:cNvPr>
          <p:cNvGrpSpPr/>
          <p:nvPr userDrawn="1"/>
        </p:nvGrpSpPr>
        <p:grpSpPr>
          <a:xfrm>
            <a:off x="673694" y="70872"/>
            <a:ext cx="822959" cy="386862"/>
            <a:chOff x="5064369" y="362573"/>
            <a:chExt cx="822959" cy="386862"/>
          </a:xfrm>
        </p:grpSpPr>
        <p:sp>
          <p:nvSpPr>
            <p:cNvPr id="106" name="角丸四角形 105">
              <a:extLst>
                <a:ext uri="{FF2B5EF4-FFF2-40B4-BE49-F238E27FC236}">
                  <a16:creationId xmlns:a16="http://schemas.microsoft.com/office/drawing/2014/main" id="{F1A757C9-DFAF-FF3A-B746-5E7454B2024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7" name="三角形 106">
              <a:extLst>
                <a:ext uri="{FF2B5EF4-FFF2-40B4-BE49-F238E27FC236}">
                  <a16:creationId xmlns:a16="http://schemas.microsoft.com/office/drawing/2014/main" id="{D3CDBE70-BBBC-E538-CEAF-A66AF8E171F4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E202A22D-7629-A6D7-0191-364F2536428A}"/>
              </a:ext>
            </a:extLst>
          </p:cNvPr>
          <p:cNvCxnSpPr>
            <a:cxnSpLocks/>
          </p:cNvCxnSpPr>
          <p:nvPr userDrawn="1"/>
        </p:nvCxnSpPr>
        <p:spPr>
          <a:xfrm>
            <a:off x="493694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530E4612-FC77-5C09-2931-C0EFB9263524}"/>
              </a:ext>
            </a:extLst>
          </p:cNvPr>
          <p:cNvCxnSpPr>
            <a:cxnSpLocks/>
          </p:cNvCxnSpPr>
          <p:nvPr userDrawn="1"/>
        </p:nvCxnSpPr>
        <p:spPr>
          <a:xfrm>
            <a:off x="11521912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D5D9BB90-51EE-23BF-5F6F-E7AEB9DE8493}"/>
              </a:ext>
            </a:extLst>
          </p:cNvPr>
          <p:cNvGrpSpPr/>
          <p:nvPr userDrawn="1"/>
        </p:nvGrpSpPr>
        <p:grpSpPr>
          <a:xfrm>
            <a:off x="10706212" y="70872"/>
            <a:ext cx="822959" cy="386862"/>
            <a:chOff x="5064369" y="362573"/>
            <a:chExt cx="822959" cy="386862"/>
          </a:xfrm>
        </p:grpSpPr>
        <p:sp>
          <p:nvSpPr>
            <p:cNvPr id="114" name="角丸四角形 113">
              <a:extLst>
                <a:ext uri="{FF2B5EF4-FFF2-40B4-BE49-F238E27FC236}">
                  <a16:creationId xmlns:a16="http://schemas.microsoft.com/office/drawing/2014/main" id="{C8537784-AB00-E8B0-0ECC-C21610DA6958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15" name="三角形 114">
              <a:extLst>
                <a:ext uri="{FF2B5EF4-FFF2-40B4-BE49-F238E27FC236}">
                  <a16:creationId xmlns:a16="http://schemas.microsoft.com/office/drawing/2014/main" id="{658B9F04-5D2A-1186-143F-FA13810B9ECC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2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項目名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F5F12BA4-DCC4-6704-217A-FD328B5EA32C}"/>
              </a:ext>
            </a:extLst>
          </p:cNvPr>
          <p:cNvSpPr/>
          <p:nvPr userDrawn="1"/>
        </p:nvSpPr>
        <p:spPr>
          <a:xfrm>
            <a:off x="0" y="-5818"/>
            <a:ext cx="824215" cy="565422"/>
          </a:xfrm>
          <a:custGeom>
            <a:avLst/>
            <a:gdLst>
              <a:gd name="connsiteX0" fmla="*/ 0 w 824215"/>
              <a:gd name="connsiteY0" fmla="*/ 0 h 565422"/>
              <a:gd name="connsiteX1" fmla="*/ 824215 w 824215"/>
              <a:gd name="connsiteY1" fmla="*/ 0 h 565422"/>
              <a:gd name="connsiteX2" fmla="*/ 609454 w 824215"/>
              <a:gd name="connsiteY2" fmla="*/ 565422 h 565422"/>
              <a:gd name="connsiteX3" fmla="*/ 0 w 824215"/>
              <a:gd name="connsiteY3" fmla="*/ 565422 h 565422"/>
              <a:gd name="connsiteX4" fmla="*/ 0 w 824215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15" h="565422">
                <a:moveTo>
                  <a:pt x="0" y="0"/>
                </a:moveTo>
                <a:lnTo>
                  <a:pt x="824215" y="0"/>
                </a:lnTo>
                <a:lnTo>
                  <a:pt x="609454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8129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6" name="図プレースホルダー 11">
            <a:extLst>
              <a:ext uri="{FF2B5EF4-FFF2-40B4-BE49-F238E27FC236}">
                <a16:creationId xmlns:a16="http://schemas.microsoft.com/office/drawing/2014/main" id="{2E810E5A-373F-DFA3-F96F-2BC69F537F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</p:spTree>
    <p:extLst>
      <p:ext uri="{BB962C8B-B14F-4D97-AF65-F5344CB8AC3E}">
        <p14:creationId xmlns:p14="http://schemas.microsoft.com/office/powerpoint/2010/main" val="3840263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注意事項付き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13E818-687D-B150-054E-E9BB0DAD0FAC}"/>
              </a:ext>
            </a:extLst>
          </p:cNvPr>
          <p:cNvSpPr/>
          <p:nvPr userDrawn="1"/>
        </p:nvSpPr>
        <p:spPr>
          <a:xfrm>
            <a:off x="-600" y="5058000"/>
            <a:ext cx="12193200" cy="180000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0">
            <a:extLst>
              <a:ext uri="{FF2B5EF4-FFF2-40B4-BE49-F238E27FC236}">
                <a16:creationId xmlns:a16="http://schemas.microsoft.com/office/drawing/2014/main" id="{01F9FAE0-1E4B-164B-56B0-0FB482908A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説明テキスト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注意カラムの中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：メイリオ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12pt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EB8C3B-65FD-0AB2-91C3-68C84F8042EB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EFA0394-5479-062B-A34A-49365D55E4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778CC6-DE2F-B74F-3655-E6EAF6DD2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029F201-1931-5202-24E5-56A113B76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288" y="5627076"/>
            <a:ext cx="794963" cy="662469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379ADA0-BB9B-7247-8EDC-6DF095B8DC17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42436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7840028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5010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 descr="携帯電話を持っている手">
            <a:extLst>
              <a:ext uri="{FF2B5EF4-FFF2-40B4-BE49-F238E27FC236}">
                <a16:creationId xmlns:a16="http://schemas.microsoft.com/office/drawing/2014/main" id="{80260F72-B1AB-4D99-7546-EAA9025087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7F90656-D9A5-2219-FCA1-79AF71D71834}"/>
              </a:ext>
            </a:extLst>
          </p:cNvPr>
          <p:cNvSpPr/>
          <p:nvPr userDrawn="1"/>
        </p:nvSpPr>
        <p:spPr>
          <a:xfrm>
            <a:off x="479425" y="645890"/>
            <a:ext cx="6116531" cy="573586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8C3875A-B14F-A4AF-4826-F2BACF6DA63E}"/>
              </a:ext>
            </a:extLst>
          </p:cNvPr>
          <p:cNvSpPr txBox="1"/>
          <p:nvPr userDrawn="1"/>
        </p:nvSpPr>
        <p:spPr>
          <a:xfrm>
            <a:off x="959942" y="5470989"/>
            <a:ext cx="167193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1" lang="en-US" altLang="ja-JP" sz="1400" b="0" i="0" spc="0" dirty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4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29" name="角丸四角形 4">
            <a:extLst>
              <a:ext uri="{FF2B5EF4-FFF2-40B4-BE49-F238E27FC236}">
                <a16:creationId xmlns:a16="http://schemas.microsoft.com/office/drawing/2014/main" id="{8E2EA5BB-8CBE-C0A3-428C-DAD7E0FFFF9B}"/>
              </a:ext>
            </a:extLst>
          </p:cNvPr>
          <p:cNvSpPr/>
          <p:nvPr userDrawn="1"/>
        </p:nvSpPr>
        <p:spPr>
          <a:xfrm>
            <a:off x="963132" y="2310963"/>
            <a:ext cx="1772858" cy="36933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" altLang="ja-JP" sz="24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</a:t>
            </a:r>
            <a:r>
              <a:rPr kumimoji="1" lang="en" altLang="ja-JP" sz="2400" b="1" i="0" spc="3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!</a:t>
            </a:r>
            <a:r>
              <a:rPr kumimoji="1" lang="ja-JP" altLang="en-US" sz="24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endParaRPr kumimoji="1" lang="ja-JP" altLang="en-US" sz="24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0" name="タイトル 7">
            <a:extLst>
              <a:ext uri="{FF2B5EF4-FFF2-40B4-BE49-F238E27FC236}">
                <a16:creationId xmlns:a16="http://schemas.microsoft.com/office/drawing/2014/main" id="{5FE02E97-8516-225C-7277-FA02C756DF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7738" y="2790694"/>
            <a:ext cx="5082720" cy="1325563"/>
          </a:xfrm>
          <a:prstGeom prst="rect">
            <a:avLst/>
          </a:prstGeom>
          <a:solidFill>
            <a:schemeClr val="accent6">
              <a:alpha val="0"/>
            </a:schemeClr>
          </a:solidFill>
        </p:spPr>
        <p:txBody>
          <a:bodyPr lIns="46800" anchor="ctr"/>
          <a:lstStyle>
            <a:lvl1pPr>
              <a:lnSpc>
                <a:spcPct val="12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資料タイトルタイトル</a:t>
            </a:r>
            <a:br>
              <a:rPr kumimoji="1" lang="en-US" altLang="ja-JP" dirty="0"/>
            </a:br>
            <a:r>
              <a:rPr kumimoji="1" lang="en-US" altLang="ja-JP" dirty="0"/>
              <a:t>2</a:t>
            </a:r>
            <a:r>
              <a:rPr kumimoji="1" lang="ja-JP" altLang="en-US"/>
              <a:t>行目タイトルタイトル</a:t>
            </a:r>
          </a:p>
        </p:txBody>
      </p:sp>
      <p:sp>
        <p:nvSpPr>
          <p:cNvPr id="31" name="角丸四角形 10">
            <a:extLst>
              <a:ext uri="{FF2B5EF4-FFF2-40B4-BE49-F238E27FC236}">
                <a16:creationId xmlns:a16="http://schemas.microsoft.com/office/drawing/2014/main" id="{2CFCBAB9-3DD3-E4DE-851B-27AE06C66233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sp>
        <p:nvSpPr>
          <p:cNvPr id="32" name="テキスト プレースホルダー 4">
            <a:extLst>
              <a:ext uri="{FF2B5EF4-FFF2-40B4-BE49-F238E27FC236}">
                <a16:creationId xmlns:a16="http://schemas.microsoft.com/office/drawing/2014/main" id="{5C5F1314-F7C2-3FDD-F1D1-BEF39E7059F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59071" y="4580051"/>
            <a:ext cx="4679021" cy="36004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400" b="1">
                <a:solidFill>
                  <a:schemeClr val="accent6"/>
                </a:solidFill>
              </a:defRPr>
            </a:lvl1pPr>
          </a:lstStyle>
          <a:p>
            <a:pPr lvl="0"/>
            <a:r>
              <a:rPr kumimoji="1" lang="ja-JP" altLang="en-US"/>
              <a:t>サブタイトルを入力</a:t>
            </a: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22E0A499-EB7B-8CC9-954E-57A3559D1C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7193" y="1041400"/>
            <a:ext cx="2183572" cy="379752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0AB032D-436F-4A9E-9605-4CEED3BCC6B5}"/>
              </a:ext>
            </a:extLst>
          </p:cNvPr>
          <p:cNvSpPr txBox="1"/>
          <p:nvPr userDrawn="1"/>
        </p:nvSpPr>
        <p:spPr>
          <a:xfrm>
            <a:off x="10943753" y="6444396"/>
            <a:ext cx="11224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ko-JP" sz="9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9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848072C-6C8F-3B1A-4D30-9B525CCF7AD1}"/>
              </a:ext>
            </a:extLst>
          </p:cNvPr>
          <p:cNvSpPr/>
          <p:nvPr userDrawn="1"/>
        </p:nvSpPr>
        <p:spPr>
          <a:xfrm>
            <a:off x="1287393" y="4530144"/>
            <a:ext cx="4453035" cy="432048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ファイナンス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  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</a:t>
            </a:r>
            <a:endParaRPr kumimoji="1" lang="ja-JP" altLang="en-US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4333AF-8BD7-AC6A-9F87-2F94CF6E09C0}"/>
              </a:ext>
            </a:extLst>
          </p:cNvPr>
          <p:cNvSpPr txBox="1"/>
          <p:nvPr userDrawn="1"/>
        </p:nvSpPr>
        <p:spPr>
          <a:xfrm>
            <a:off x="1082390" y="5710013"/>
            <a:ext cx="116057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1400" b="0" i="0" spc="300" dirty="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2024/1/31</a:t>
            </a:r>
          </a:p>
        </p:txBody>
      </p:sp>
    </p:spTree>
    <p:extLst>
      <p:ext uri="{BB962C8B-B14F-4D97-AF65-F5344CB8AC3E}">
        <p14:creationId xmlns:p14="http://schemas.microsoft.com/office/powerpoint/2010/main" val="19751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目次_4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角丸四角形 46">
            <a:extLst>
              <a:ext uri="{FF2B5EF4-FFF2-40B4-BE49-F238E27FC236}">
                <a16:creationId xmlns:a16="http://schemas.microsoft.com/office/drawing/2014/main" id="{594C970C-C962-84E5-295B-25A4061DB8EB}"/>
              </a:ext>
            </a:extLst>
          </p:cNvPr>
          <p:cNvSpPr/>
          <p:nvPr userDrawn="1"/>
        </p:nvSpPr>
        <p:spPr>
          <a:xfrm>
            <a:off x="230388" y="159023"/>
            <a:ext cx="179100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1" dirty="0">
                <a:solidFill>
                  <a:schemeClr val="accent6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CONTENTS</a:t>
            </a:r>
            <a:endParaRPr kumimoji="1" lang="ja-JP" altLang="en-US" sz="2400" b="1" i="1" dirty="0">
              <a:solidFill>
                <a:schemeClr val="accent6"/>
              </a:solidFill>
              <a:latin typeface="Segoe UI" panose="020B0502040204020203" pitchFamily="34" charset="0"/>
              <a:ea typeface="Yu Gothic" panose="020B04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4CEE68E-CF82-DA0A-F864-41AEA3C482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9" name="円/楕円 48">
            <a:extLst>
              <a:ext uri="{FF2B5EF4-FFF2-40B4-BE49-F238E27FC236}">
                <a16:creationId xmlns:a16="http://schemas.microsoft.com/office/drawing/2014/main" id="{58243DD2-4FDC-6245-3AB2-D54A6A4DAE1B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1971952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円/楕円 49">
            <a:extLst>
              <a:ext uri="{FF2B5EF4-FFF2-40B4-BE49-F238E27FC236}">
                <a16:creationId xmlns:a16="http://schemas.microsoft.com/office/drawing/2014/main" id="{96FCCE5E-91DA-E001-DE39-79F5C2EB433E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2890054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円/楕円 50">
            <a:extLst>
              <a:ext uri="{FF2B5EF4-FFF2-40B4-BE49-F238E27FC236}">
                <a16:creationId xmlns:a16="http://schemas.microsoft.com/office/drawing/2014/main" id="{6CC99D52-4685-BF84-E6FA-D0A71546E384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3808156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3757EBEE-895F-1024-788E-68A303AB523C}"/>
              </a:ext>
            </a:extLst>
          </p:cNvPr>
          <p:cNvCxnSpPr>
            <a:cxnSpLocks/>
            <a:stCxn id="49" idx="4"/>
            <a:endCxn id="50" idx="0"/>
          </p:cNvCxnSpPr>
          <p:nvPr userDrawn="1"/>
        </p:nvCxnSpPr>
        <p:spPr>
          <a:xfrm>
            <a:off x="1289496" y="2511952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487775CD-1830-B703-E4AF-05FD7E809186}"/>
              </a:ext>
            </a:extLst>
          </p:cNvPr>
          <p:cNvCxnSpPr>
            <a:stCxn id="50" idx="4"/>
            <a:endCxn id="51" idx="0"/>
          </p:cNvCxnSpPr>
          <p:nvPr userDrawn="1"/>
        </p:nvCxnSpPr>
        <p:spPr>
          <a:xfrm>
            <a:off x="1289496" y="3430054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プレースホルダー 4">
            <a:extLst>
              <a:ext uri="{FF2B5EF4-FFF2-40B4-BE49-F238E27FC236}">
                <a16:creationId xmlns:a16="http://schemas.microsoft.com/office/drawing/2014/main" id="{0F9C6D44-05F9-1EFB-62EA-986D156F9C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5536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7" name="テキスト プレースホルダー 4">
            <a:extLst>
              <a:ext uri="{FF2B5EF4-FFF2-40B4-BE49-F238E27FC236}">
                <a16:creationId xmlns:a16="http://schemas.microsoft.com/office/drawing/2014/main" id="{2B7702EB-2961-1F4F-5387-5A02CCC43E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05536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8" name="テキスト プレースホルダー 4">
            <a:extLst>
              <a:ext uri="{FF2B5EF4-FFF2-40B4-BE49-F238E27FC236}">
                <a16:creationId xmlns:a16="http://schemas.microsoft.com/office/drawing/2014/main" id="{3FAB6E8A-805A-6738-8145-D574DCFB8B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536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D25F7A93-03A3-4473-8764-D2694C1924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9" t="-1" r="7199" b="-25"/>
          <a:stretch/>
        </p:blipFill>
        <p:spPr>
          <a:xfrm>
            <a:off x="9290303" y="0"/>
            <a:ext cx="2901697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484B4CE-43C9-560D-B429-F63ACAE7D779}"/>
              </a:ext>
            </a:extLst>
          </p:cNvPr>
          <p:cNvSpPr/>
          <p:nvPr userDrawn="1"/>
        </p:nvSpPr>
        <p:spPr>
          <a:xfrm>
            <a:off x="9271001" y="0"/>
            <a:ext cx="2920999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70000"/>
                </a:schemeClr>
              </a:gs>
              <a:gs pos="59000">
                <a:schemeClr val="accent6">
                  <a:alpha val="70000"/>
                </a:schemeClr>
              </a:gs>
              <a:gs pos="100000">
                <a:schemeClr val="accent6">
                  <a:alpha val="20000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角丸四角形 1">
            <a:extLst>
              <a:ext uri="{FF2B5EF4-FFF2-40B4-BE49-F238E27FC236}">
                <a16:creationId xmlns:a16="http://schemas.microsoft.com/office/drawing/2014/main" id="{9E26BF33-A5AA-4F2D-679A-0FFAD99D9094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2258906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7BEAAFF8-7B70-5AF5-EF1F-DC80784000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1D03B3C-2C2D-FDF9-EBA3-02D883D4A29E}"/>
              </a:ext>
            </a:extLst>
          </p:cNvPr>
          <p:cNvSpPr/>
          <p:nvPr userDrawn="1"/>
        </p:nvSpPr>
        <p:spPr>
          <a:xfrm>
            <a:off x="-20531" y="-1"/>
            <a:ext cx="6116531" cy="6882433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CA955B1E-9E86-DB96-F859-B48B1C23E25A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1" name="フッター プレースホルダー 3">
            <a:extLst>
              <a:ext uri="{FF2B5EF4-FFF2-40B4-BE49-F238E27FC236}">
                <a16:creationId xmlns:a16="http://schemas.microsoft.com/office/drawing/2014/main" id="{DF234071-E60F-2E8F-35CD-D58053402DA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 dirty="0">
                <a:solidFill>
                  <a:schemeClr val="accent2"/>
                </a:solidFill>
              </a:rPr>
              <a:t>.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648E659-882D-0714-6824-680F68AED14D}"/>
              </a:ext>
            </a:extLst>
          </p:cNvPr>
          <p:cNvCxnSpPr>
            <a:cxnSpLocks/>
          </p:cNvCxnSpPr>
          <p:nvPr userDrawn="1"/>
        </p:nvCxnSpPr>
        <p:spPr>
          <a:xfrm>
            <a:off x="1210660" y="2537088"/>
            <a:ext cx="3600400" cy="0"/>
          </a:xfrm>
          <a:prstGeom prst="line">
            <a:avLst/>
          </a:prstGeom>
          <a:ln w="2857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9">
            <a:extLst>
              <a:ext uri="{FF2B5EF4-FFF2-40B4-BE49-F238E27FC236}">
                <a16:creationId xmlns:a16="http://schemas.microsoft.com/office/drawing/2014/main" id="{F13F7695-FDA1-A3FF-5517-6D25004961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22456" y="1047719"/>
            <a:ext cx="1150023" cy="1057321"/>
          </a:xfrm>
          <a:prstGeom prst="rect">
            <a:avLst/>
          </a:prstGeom>
        </p:spPr>
        <p:txBody>
          <a:bodyPr/>
          <a:lstStyle>
            <a:lvl1pPr>
              <a:defRPr sz="66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/>
          </a:p>
        </p:txBody>
      </p:sp>
      <p:sp>
        <p:nvSpPr>
          <p:cNvPr id="15" name="テキスト プレースホルダー 23">
            <a:extLst>
              <a:ext uri="{FF2B5EF4-FFF2-40B4-BE49-F238E27FC236}">
                <a16:creationId xmlns:a16="http://schemas.microsoft.com/office/drawing/2014/main" id="{9F6298D7-7FFA-305B-7B67-1D1D55F434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10945" y="4409296"/>
            <a:ext cx="3600115" cy="1412875"/>
          </a:xfrm>
          <a:prstGeom prst="rect">
            <a:avLst/>
          </a:prstGeom>
        </p:spPr>
        <p:txBody>
          <a:bodyPr/>
          <a:lstStyle>
            <a:lvl1pPr algn="ctr">
              <a:defRPr b="1" spc="300">
                <a:solidFill>
                  <a:schemeClr val="bg1"/>
                </a:solidFill>
              </a:defRPr>
            </a:lvl1pPr>
            <a:lvl2pPr marL="457212" indent="0">
              <a:buNone/>
              <a:defRPr/>
            </a:lvl2pPr>
          </a:lstStyle>
          <a:p>
            <a:pPr lvl="0"/>
            <a:r>
              <a:rPr kumimoji="1" lang="ja-JP" altLang="en-US"/>
              <a:t>中タイトル</a:t>
            </a:r>
            <a:endParaRPr kumimoji="1" lang="en-US" altLang="ja-JP" dirty="0"/>
          </a:p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13D48BA-3988-7B0F-5D38-6148088F0A75}"/>
              </a:ext>
            </a:extLst>
          </p:cNvPr>
          <p:cNvSpPr txBox="1"/>
          <p:nvPr userDrawn="1"/>
        </p:nvSpPr>
        <p:spPr>
          <a:xfrm>
            <a:off x="2449791" y="6248454"/>
            <a:ext cx="11224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" altLang="ko-JP" sz="9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9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  <p:sp>
        <p:nvSpPr>
          <p:cNvPr id="17" name="図プレースホルダー 4">
            <a:extLst>
              <a:ext uri="{FF2B5EF4-FFF2-40B4-BE49-F238E27FC236}">
                <a16:creationId xmlns:a16="http://schemas.microsoft.com/office/drawing/2014/main" id="{94B6D1DD-4BE7-9AAD-64AA-6CB2337074F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04326" y="2773503"/>
            <a:ext cx="1586282" cy="1464484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</p:spTree>
    <p:extLst>
      <p:ext uri="{BB962C8B-B14F-4D97-AF65-F5344CB8AC3E}">
        <p14:creationId xmlns:p14="http://schemas.microsoft.com/office/powerpoint/2010/main" val="2062453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3974E209-C387-EE6B-75FF-B6D0E7AA74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10115" r="30" b="-1263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7B43DDF-2E48-2153-6919-8A81ADC9A922}"/>
              </a:ext>
            </a:extLst>
          </p:cNvPr>
          <p:cNvSpPr/>
          <p:nvPr userDrawn="1"/>
        </p:nvSpPr>
        <p:spPr>
          <a:xfrm rot="10800000">
            <a:off x="-20531" y="3404568"/>
            <a:ext cx="12212531" cy="345343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65EAFF-AA82-CEE9-7828-56FC0EFCD544}"/>
              </a:ext>
            </a:extLst>
          </p:cNvPr>
          <p:cNvSpPr txBox="1"/>
          <p:nvPr userDrawn="1"/>
        </p:nvSpPr>
        <p:spPr>
          <a:xfrm>
            <a:off x="4314836" y="5220647"/>
            <a:ext cx="3562322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B768CA6-4186-5D18-283D-CE6AA45002F7}"/>
              </a:ext>
            </a:extLst>
          </p:cNvPr>
          <p:cNvSpPr txBox="1"/>
          <p:nvPr userDrawn="1"/>
        </p:nvSpPr>
        <p:spPr>
          <a:xfrm>
            <a:off x="10941781" y="6444396"/>
            <a:ext cx="10198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" altLang="ko-JP" sz="800" b="0" i="0" dirty="0">
                <a:solidFill>
                  <a:schemeClr val="bg1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chemeClr val="bg1"/>
              </a:solidFill>
              <a:latin typeface="LINE Seed JP_OTF Regular" panose="02020500000000000000" pitchFamily="18" charset="-128"/>
            </a:endParaRPr>
          </a:p>
        </p:txBody>
      </p:sp>
      <p:sp>
        <p:nvSpPr>
          <p:cNvPr id="12" name="角丸四角形 5">
            <a:extLst>
              <a:ext uri="{FF2B5EF4-FFF2-40B4-BE49-F238E27FC236}">
                <a16:creationId xmlns:a16="http://schemas.microsoft.com/office/drawing/2014/main" id="{A4FCAAC3-0550-0FC0-C06F-549D11FEA7A3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CEF4B132-1AC8-6D06-605F-28518C7B6C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93948" y="4346303"/>
            <a:ext cx="2183572" cy="37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84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項目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6" name="角丸四角形 5">
            <a:extLst>
              <a:ext uri="{FF2B5EF4-FFF2-40B4-BE49-F238E27FC236}">
                <a16:creationId xmlns:a16="http://schemas.microsoft.com/office/drawing/2014/main" id="{AD326A17-4006-DDD7-C227-FBC08460DB24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546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左端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58717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8FC968B-3FAE-B631-5EE8-C6DEFA047252}"/>
              </a:ext>
            </a:extLst>
          </p:cNvPr>
          <p:cNvSpPr/>
          <p:nvPr userDrawn="1"/>
        </p:nvSpPr>
        <p:spPr>
          <a:xfrm>
            <a:off x="9777355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F51725A-3DC7-6C70-DC76-033D04DAA238}"/>
              </a:ext>
            </a:extLst>
          </p:cNvPr>
          <p:cNvSpPr/>
          <p:nvPr userDrawn="1"/>
        </p:nvSpPr>
        <p:spPr>
          <a:xfrm>
            <a:off x="11904000" y="0"/>
            <a:ext cx="288000" cy="64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171B6E-F395-E58A-7921-08C02BE44E0A}"/>
              </a:ext>
            </a:extLst>
          </p:cNvPr>
          <p:cNvSpPr/>
          <p:nvPr userDrawn="1"/>
        </p:nvSpPr>
        <p:spPr>
          <a:xfrm>
            <a:off x="11904000" y="0"/>
            <a:ext cx="288000" cy="10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縦書きテキスト プレースホルダー 18">
            <a:extLst>
              <a:ext uri="{FF2B5EF4-FFF2-40B4-BE49-F238E27FC236}">
                <a16:creationId xmlns:a16="http://schemas.microsoft.com/office/drawing/2014/main" id="{28888630-C369-C6FF-69E4-AB3AAE33EB75}"/>
              </a:ext>
            </a:extLst>
          </p:cNvPr>
          <p:cNvSpPr>
            <a:spLocks noGrp="1"/>
          </p:cNvSpPr>
          <p:nvPr>
            <p:ph type="body" orient="vert" sz="quarter" idx="11" hasCustomPrompt="1"/>
          </p:nvPr>
        </p:nvSpPr>
        <p:spPr>
          <a:xfrm>
            <a:off x="11916455" y="2520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AA6C74-26D5-4A51-2CBB-1F306D300C8F}"/>
              </a:ext>
            </a:extLst>
          </p:cNvPr>
          <p:cNvSpPr txBox="1"/>
          <p:nvPr userDrawn="1"/>
        </p:nvSpPr>
        <p:spPr>
          <a:xfrm>
            <a:off x="11960903" y="4089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sz="1050" b="1" i="1" spc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02E8B2E-BAEC-1CA8-E8B7-ED08E612AA17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216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F57FE0A-5594-70AA-094E-A9522BC39E28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3240000"/>
            <a:ext cx="3949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49E33BA-3428-8B19-295D-7D0D35D86B80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43152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C2F049D-887E-8674-2248-20C5D0674F69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53947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7C72838-3336-DFC9-40D0-C8032C0FA1F5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108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縦書きテキスト プレースホルダー 18">
            <a:extLst>
              <a:ext uri="{FF2B5EF4-FFF2-40B4-BE49-F238E27FC236}">
                <a16:creationId xmlns:a16="http://schemas.microsoft.com/office/drawing/2014/main" id="{83744F5B-0867-FE93-5FB6-5447A58A66B4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>
            <a:off x="11916455" y="13188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63B12E9-92F9-D7C5-949C-9C747C5A24DF}"/>
              </a:ext>
            </a:extLst>
          </p:cNvPr>
          <p:cNvSpPr txBox="1"/>
          <p:nvPr userDrawn="1"/>
        </p:nvSpPr>
        <p:spPr>
          <a:xfrm>
            <a:off x="11960903" y="11324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縦書きテキスト プレースホルダー 18">
            <a:extLst>
              <a:ext uri="{FF2B5EF4-FFF2-40B4-BE49-F238E27FC236}">
                <a16:creationId xmlns:a16="http://schemas.microsoft.com/office/drawing/2014/main" id="{432A2B23-6DFA-258B-DC91-DFA85D481B27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11916455" y="24008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2EEE918-81B1-DBBD-1659-972D75973EC8}"/>
              </a:ext>
            </a:extLst>
          </p:cNvPr>
          <p:cNvSpPr txBox="1"/>
          <p:nvPr userDrawn="1"/>
        </p:nvSpPr>
        <p:spPr>
          <a:xfrm>
            <a:off x="11960903" y="2199629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縦書きテキスト プレースホルダー 18">
            <a:extLst>
              <a:ext uri="{FF2B5EF4-FFF2-40B4-BE49-F238E27FC236}">
                <a16:creationId xmlns:a16="http://schemas.microsoft.com/office/drawing/2014/main" id="{CB711E38-84FC-52D9-3BB6-C7D650D7A32B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>
            <a:off x="11916455" y="348288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0B364F7-A693-CA94-45A3-7A39427C80F3}"/>
              </a:ext>
            </a:extLst>
          </p:cNvPr>
          <p:cNvSpPr txBox="1"/>
          <p:nvPr userDrawn="1"/>
        </p:nvSpPr>
        <p:spPr>
          <a:xfrm>
            <a:off x="11960903" y="3274895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縦書きテキスト プレースホルダー 18">
            <a:extLst>
              <a:ext uri="{FF2B5EF4-FFF2-40B4-BE49-F238E27FC236}">
                <a16:creationId xmlns:a16="http://schemas.microsoft.com/office/drawing/2014/main" id="{1D94D762-E280-A466-57B0-D80CC0713DF0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1916455" y="45725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360532E-02FC-7483-F99B-939D304B99B8}"/>
              </a:ext>
            </a:extLst>
          </p:cNvPr>
          <p:cNvSpPr txBox="1"/>
          <p:nvPr userDrawn="1"/>
        </p:nvSpPr>
        <p:spPr>
          <a:xfrm>
            <a:off x="11960903" y="436143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縦書きテキスト プレースホルダー 18">
            <a:extLst>
              <a:ext uri="{FF2B5EF4-FFF2-40B4-BE49-F238E27FC236}">
                <a16:creationId xmlns:a16="http://schemas.microsoft.com/office/drawing/2014/main" id="{42E28A6B-C274-A00C-5D77-CB2BDF11CF45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11916455" y="564696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9F92B0D-620A-C6C9-9827-E4FA661970C7}"/>
              </a:ext>
            </a:extLst>
          </p:cNvPr>
          <p:cNvSpPr txBox="1"/>
          <p:nvPr userDrawn="1"/>
        </p:nvSpPr>
        <p:spPr>
          <a:xfrm>
            <a:off x="11960903" y="54358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テキスト プレースホルダー 10">
            <a:extLst>
              <a:ext uri="{FF2B5EF4-FFF2-40B4-BE49-F238E27FC236}">
                <a16:creationId xmlns:a16="http://schemas.microsoft.com/office/drawing/2014/main" id="{39696C65-2A92-9376-2F55-0B364C7CB3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84936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14716035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578128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576A88-AD2F-793D-5310-FC97A0C4F280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9ED5266-6EE7-5A08-3D59-98A52C2BEE38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381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19">
          <p15:clr>
            <a:srgbClr val="F26B43"/>
          </p15:clr>
        </p15:guide>
        <p15:guide id="2" pos="3749">
          <p15:clr>
            <a:srgbClr val="F26B43"/>
          </p15:clr>
        </p15:guide>
        <p15:guide id="3" pos="302">
          <p15:clr>
            <a:srgbClr val="F26B43"/>
          </p15:clr>
        </p15:guide>
        <p15:guide id="4" pos="3931">
          <p15:clr>
            <a:srgbClr val="F26B43"/>
          </p15:clr>
        </p15:guide>
        <p15:guide id="5" pos="7378">
          <p15:clr>
            <a:srgbClr val="F26B43"/>
          </p15:clr>
        </p15:guide>
        <p15:guide id="6" orient="horz" pos="799">
          <p15:clr>
            <a:srgbClr val="F26B43"/>
          </p15:clr>
        </p15:guide>
        <p15:guide id="7" orient="horz" pos="2500">
          <p15:clr>
            <a:srgbClr val="F26B43"/>
          </p15:clr>
        </p15:guide>
        <p15:guide id="8" orient="horz" pos="4020">
          <p15:clr>
            <a:srgbClr val="F26B43"/>
          </p15:clr>
        </p15:guide>
        <p15:guide id="9" orient="horz" pos="686">
          <p15:clr>
            <a:srgbClr val="5ACBF0"/>
          </p15:clr>
        </p15:guide>
        <p15:guide id="10" orient="horz" pos="4133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ads-help.yahoo-net.jp/s/article/H000044833?language=j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hyperlink" Target="https://ads-help.yahoo.co.jp/yahooads/guideline/articledetail?lan=ja&amp;aid=1493&amp;o=default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.co.jp/yahooads/guideline/articledetail?lan=ja&amp;aid=1493&amp;o=defaul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ads-help.yahoo-net.jp/s/article/H000044833?language=ja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portal.yadui.business.yahoo.co.jp/agencyportal/30187098/" TargetMode="External"/><Relationship Id="rId3" Type="http://schemas.openxmlformats.org/officeDocument/2006/relationships/image" Target="../media/image6.emf"/><Relationship Id="rId7" Type="http://schemas.openxmlformats.org/officeDocument/2006/relationships/hyperlink" Target="https://portal.yadui.business.yahoo.co.jp/agencyportal/30335704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ortal.yadui.business.yahoo.co.jp/agencyportal/873240/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emf"/><Relationship Id="rId9" Type="http://schemas.openxmlformats.org/officeDocument/2006/relationships/hyperlink" Target="https://portal.yadui.business.yahoo.co.jp/agencyportal/1052207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ads-help.yahoo.co.jp/yahooads/guideline/articledetail?lan=ja&amp;aid=1493&amp;o=defaul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0CCF94-73B7-3C10-BEF3-5ADF2DE99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543" y="2722122"/>
            <a:ext cx="5696262" cy="1413755"/>
          </a:xfrm>
          <a:prstGeom prst="rect">
            <a:avLst/>
          </a:prstGeom>
        </p:spPr>
        <p:txBody>
          <a:bodyPr lIns="46800" tIns="45720" rIns="91440" bIns="45720" anchor="ctr"/>
          <a:lstStyle/>
          <a:p>
            <a:r>
              <a:rPr kumimoji="1" lang="ja-JP" altLang="en-US">
                <a:ea typeface="メイリオ"/>
              </a:rPr>
              <a:t>ディスプレイ広告 </a:t>
            </a:r>
            <a:r>
              <a:rPr lang="ja-JP" altLang="en-US">
                <a:ea typeface="メイリオ"/>
              </a:rPr>
              <a:t>（</a:t>
            </a:r>
            <a:r>
              <a:rPr kumimoji="1" lang="ja-JP" altLang="en-US">
                <a:ea typeface="メイリオ"/>
              </a:rPr>
              <a:t>予約型</a:t>
            </a:r>
            <a:r>
              <a:rPr lang="ja-JP" altLang="en-US">
                <a:ea typeface="メイリオ"/>
              </a:rPr>
              <a:t>）</a:t>
            </a:r>
            <a:br>
              <a:rPr kumimoji="1" lang="en-US" altLang="ja-JP" dirty="0"/>
            </a:br>
            <a:r>
              <a:rPr kumimoji="1" lang="ja-JP" altLang="en-US">
                <a:ea typeface="メイリオ"/>
              </a:rPr>
              <a:t>セールスシート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025FE432-7D52-6227-04D8-FD3AFAF63AA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810675" y="172582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9ADB23A-38FB-AF96-7E89-E68F7BBB36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909137"/>
              </p:ext>
            </p:extLst>
          </p:nvPr>
        </p:nvGraphicFramePr>
        <p:xfrm>
          <a:off x="479423" y="995447"/>
          <a:ext cx="11233153" cy="3696206"/>
        </p:xfrm>
        <a:graphic>
          <a:graphicData uri="http://schemas.openxmlformats.org/drawingml/2006/table">
            <a:tbl>
              <a:tblPr bandRow="1"/>
              <a:tblGrid>
                <a:gridCol w="237402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556753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361267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941109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</a:tblGrid>
              <a:tr h="5161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トップ　トップパネル（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16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）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トップ　トップパネル（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16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）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endParaRPr kumimoji="1" lang="ja-JP" altLang="en-US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1358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426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746C29D-F786-6BAC-1D59-E8F6F0992A58}"/>
              </a:ext>
            </a:extLst>
          </p:cNvPr>
          <p:cNvSpPr txBox="1"/>
          <p:nvPr/>
        </p:nvSpPr>
        <p:spPr>
          <a:xfrm>
            <a:off x="479423" y="4759951"/>
            <a:ext cx="11199519" cy="186204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endParaRPr lang="en-US" altLang="ja-JP" sz="900" b="1" dirty="0">
              <a:solidFill>
                <a:srgbClr val="000000">
                  <a:lumMod val="65000"/>
                  <a:lumOff val="3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×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倍になります。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1.5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rgbClr val="D6D6D6"/>
                </a:solidFill>
                <a:ea typeface="+mn-lt"/>
              </a:rPr>
              <a:t>※SP</a:t>
            </a:r>
            <a:r>
              <a:rPr lang="ja-JP" sz="800">
                <a:solidFill>
                  <a:srgbClr val="D6D6D6"/>
                </a:solidFill>
                <a:latin typeface="Meiryo"/>
                <a:ea typeface="Meiryo"/>
              </a:rPr>
              <a:t>はスマートフォン、</a:t>
            </a:r>
            <a:r>
              <a:rPr lang="en-US" altLang="ja-JP" sz="800" dirty="0">
                <a:solidFill>
                  <a:srgbClr val="D6D6D6"/>
                </a:solidFill>
                <a:ea typeface="+mn-lt"/>
              </a:rPr>
              <a:t>PC</a:t>
            </a:r>
            <a:r>
              <a:rPr lang="ja-JP" sz="800">
                <a:solidFill>
                  <a:srgbClr val="D6D6D6"/>
                </a:solidFill>
                <a:latin typeface="Meiryo"/>
                <a:ea typeface="Meiryo"/>
              </a:rPr>
              <a:t>はパソコン、</a:t>
            </a:r>
            <a:r>
              <a:rPr lang="en-US" altLang="ja-JP" sz="800" dirty="0">
                <a:solidFill>
                  <a:srgbClr val="D6D6D6"/>
                </a:solidFill>
                <a:ea typeface="+mn-lt"/>
              </a:rPr>
              <a:t>MD</a:t>
            </a:r>
            <a:r>
              <a:rPr lang="ja-JP" sz="800">
                <a:solidFill>
                  <a:srgbClr val="D6D6D6"/>
                </a:solidFill>
                <a:latin typeface="Meiryo"/>
                <a:ea typeface="Meiryo"/>
              </a:rPr>
              <a:t>はマルチデバイスの略称です。</a:t>
            </a:r>
            <a:endParaRPr lang="ja-JP">
              <a:solidFill>
                <a:srgbClr val="D6D6D6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B3E3F58-1E02-27D7-32A6-34C84752693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/>
              <a:t>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-2658" y="5884588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15" name="フリーフォーム 24">
            <a:extLst>
              <a:ext uri="{FF2B5EF4-FFF2-40B4-BE49-F238E27FC236}">
                <a16:creationId xmlns:a16="http://schemas.microsoft.com/office/drawing/2014/main" id="{CABA7F83-E7DF-9D97-E91E-6B35DEE42AEC}"/>
              </a:ext>
            </a:extLst>
          </p:cNvPr>
          <p:cNvSpPr/>
          <p:nvPr/>
        </p:nvSpPr>
        <p:spPr>
          <a:xfrm>
            <a:off x="5146936" y="1798490"/>
            <a:ext cx="3526742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角丸四角形 27">
            <a:extLst>
              <a:ext uri="{FF2B5EF4-FFF2-40B4-BE49-F238E27FC236}">
                <a16:creationId xmlns:a16="http://schemas.microsoft.com/office/drawing/2014/main" id="{502D7FF4-E777-F83B-21FD-9F0A2CF98C7E}"/>
              </a:ext>
            </a:extLst>
          </p:cNvPr>
          <p:cNvSpPr/>
          <p:nvPr/>
        </p:nvSpPr>
        <p:spPr>
          <a:xfrm>
            <a:off x="4007411" y="1489234"/>
            <a:ext cx="4375810" cy="505480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トップインパクト プライムディスプレイ ダブル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－</a:t>
            </a:r>
          </a:p>
        </p:txBody>
      </p:sp>
      <p:sp>
        <p:nvSpPr>
          <p:cNvPr id="20" name="円/楕円 28">
            <a:extLst>
              <a:ext uri="{FF2B5EF4-FFF2-40B4-BE49-F238E27FC236}">
                <a16:creationId xmlns:a16="http://schemas.microsoft.com/office/drawing/2014/main" id="{E24875C5-5082-706B-F7D9-8EADF34A26F6}"/>
              </a:ext>
            </a:extLst>
          </p:cNvPr>
          <p:cNvSpPr>
            <a:spLocks noChangeAspect="1"/>
          </p:cNvSpPr>
          <p:nvPr/>
        </p:nvSpPr>
        <p:spPr>
          <a:xfrm>
            <a:off x="3591150" y="1528452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4" name="図 3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4D1BEAD2-5050-C8A1-1102-683CCB85EE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970" y="2303970"/>
            <a:ext cx="3526743" cy="328721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F89090D-8EEB-A69A-512E-3D762F98DFFE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5579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4EB41BA4-BC98-4D3B-CBE5-95E815302BD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/>
              <a:t>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-2658" y="5884588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15" name="フリーフォーム 24">
            <a:extLst>
              <a:ext uri="{FF2B5EF4-FFF2-40B4-BE49-F238E27FC236}">
                <a16:creationId xmlns:a16="http://schemas.microsoft.com/office/drawing/2014/main" id="{CABA7F83-E7DF-9D97-E91E-6B35DEE42AEC}"/>
              </a:ext>
            </a:extLst>
          </p:cNvPr>
          <p:cNvSpPr/>
          <p:nvPr/>
        </p:nvSpPr>
        <p:spPr>
          <a:xfrm>
            <a:off x="2785533" y="1798490"/>
            <a:ext cx="122157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角丸四角形 27">
            <a:extLst>
              <a:ext uri="{FF2B5EF4-FFF2-40B4-BE49-F238E27FC236}">
                <a16:creationId xmlns:a16="http://schemas.microsoft.com/office/drawing/2014/main" id="{502D7FF4-E777-F83B-21FD-9F0A2CF98C7E}"/>
              </a:ext>
            </a:extLst>
          </p:cNvPr>
          <p:cNvSpPr/>
          <p:nvPr/>
        </p:nvSpPr>
        <p:spPr>
          <a:xfrm>
            <a:off x="73106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円/楕円 28">
            <a:extLst>
              <a:ext uri="{FF2B5EF4-FFF2-40B4-BE49-F238E27FC236}">
                <a16:creationId xmlns:a16="http://schemas.microsoft.com/office/drawing/2014/main" id="{E24875C5-5082-706B-F7D9-8EADF34A26F6}"/>
              </a:ext>
            </a:extLst>
          </p:cNvPr>
          <p:cNvSpPr>
            <a:spLocks noChangeAspect="1"/>
          </p:cNvSpPr>
          <p:nvPr/>
        </p:nvSpPr>
        <p:spPr>
          <a:xfrm>
            <a:off x="452985" y="1528452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2" name="フリーフォーム 24">
            <a:extLst>
              <a:ext uri="{FF2B5EF4-FFF2-40B4-BE49-F238E27FC236}">
                <a16:creationId xmlns:a16="http://schemas.microsoft.com/office/drawing/2014/main" id="{1B7E617F-3ABE-6E1F-EDFA-1386B289138C}"/>
              </a:ext>
            </a:extLst>
          </p:cNvPr>
          <p:cNvSpPr/>
          <p:nvPr/>
        </p:nvSpPr>
        <p:spPr>
          <a:xfrm>
            <a:off x="7243141" y="1798489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3" name="角丸四角形 27">
            <a:extLst>
              <a:ext uri="{FF2B5EF4-FFF2-40B4-BE49-F238E27FC236}">
                <a16:creationId xmlns:a16="http://schemas.microsoft.com/office/drawing/2014/main" id="{C79C2654-939B-8B0C-B6BE-4EEC8E013705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4" name="円/楕円 28">
            <a:extLst>
              <a:ext uri="{FF2B5EF4-FFF2-40B4-BE49-F238E27FC236}">
                <a16:creationId xmlns:a16="http://schemas.microsoft.com/office/drawing/2014/main" id="{A481F14A-8536-34B0-2B68-0A8171279C16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1" name="フリーフォーム 24">
            <a:extLst>
              <a:ext uri="{FF2B5EF4-FFF2-40B4-BE49-F238E27FC236}">
                <a16:creationId xmlns:a16="http://schemas.microsoft.com/office/drawing/2014/main" id="{AA7BA985-49FD-AE61-DCFF-31B890ED88FE}"/>
              </a:ext>
            </a:extLst>
          </p:cNvPr>
          <p:cNvSpPr/>
          <p:nvPr/>
        </p:nvSpPr>
        <p:spPr>
          <a:xfrm>
            <a:off x="11144279" y="1798489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2" name="角丸四角形 27">
            <a:extLst>
              <a:ext uri="{FF2B5EF4-FFF2-40B4-BE49-F238E27FC236}">
                <a16:creationId xmlns:a16="http://schemas.microsoft.com/office/drawing/2014/main" id="{04646525-4608-01A8-5956-A5A808EB9FAB}"/>
              </a:ext>
            </a:extLst>
          </p:cNvPr>
          <p:cNvSpPr/>
          <p:nvPr/>
        </p:nvSpPr>
        <p:spPr>
          <a:xfrm>
            <a:off x="8702234" y="1517631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6" name="円/楕円 28">
            <a:extLst>
              <a:ext uri="{FF2B5EF4-FFF2-40B4-BE49-F238E27FC236}">
                <a16:creationId xmlns:a16="http://schemas.microsoft.com/office/drawing/2014/main" id="{26997924-E1B8-6AA6-C26A-561940696D9C}"/>
              </a:ext>
            </a:extLst>
          </p:cNvPr>
          <p:cNvSpPr>
            <a:spLocks noChangeAspect="1"/>
          </p:cNvSpPr>
          <p:nvPr/>
        </p:nvSpPr>
        <p:spPr>
          <a:xfrm>
            <a:off x="8469103" y="1524817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4" name="図 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C983464E-CABA-23A2-1C01-5B785A2A96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213" y="2282697"/>
            <a:ext cx="2985823" cy="3261802"/>
          </a:xfrm>
          <a:prstGeom prst="rect">
            <a:avLst/>
          </a:prstGeom>
        </p:spPr>
      </p:pic>
      <p:pic>
        <p:nvPicPr>
          <p:cNvPr id="11" name="図 10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32043580-32C4-6F5B-0DB4-CA74CCE764D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66" y="2282697"/>
            <a:ext cx="2968063" cy="3242400"/>
          </a:xfrm>
          <a:prstGeom prst="rect">
            <a:avLst/>
          </a:prstGeom>
        </p:spPr>
      </p:pic>
      <p:pic>
        <p:nvPicPr>
          <p:cNvPr id="13" name="図 12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4DAE5DB7-AD07-2D47-BDA9-88DBD2CB17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449" y="2311094"/>
            <a:ext cx="2971264" cy="324589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8683909-C439-79DA-3E76-4731FB06D01E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5493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6" name="図プレースホルダー 15" descr="アイコン&#10;&#10;自動的に生成された説明">
            <a:extLst>
              <a:ext uri="{FF2B5EF4-FFF2-40B4-BE49-F238E27FC236}">
                <a16:creationId xmlns:a16="http://schemas.microsoft.com/office/drawing/2014/main" id="{DC84E4B8-E771-78F6-B73C-55BD8EBFF18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817843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67B7EEB-573A-9DF0-2B5D-1EA6EE856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954928"/>
              </p:ext>
            </p:extLst>
          </p:nvPr>
        </p:nvGraphicFramePr>
        <p:xfrm>
          <a:off x="479426" y="1082865"/>
          <a:ext cx="11233148" cy="4849556"/>
        </p:xfrm>
        <a:graphic>
          <a:graphicData uri="http://schemas.openxmlformats.org/drawingml/2006/table">
            <a:tbl>
              <a:tblPr firstCol="1" bandRow="1"/>
              <a:tblGrid>
                <a:gridCol w="21166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87830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193421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616056">
                  <a:extLst>
                    <a:ext uri="{9D8B030D-6E8A-4147-A177-3AD203B41FA5}">
                      <a16:colId xmlns:a16="http://schemas.microsoft.com/office/drawing/2014/main" val="2488128651"/>
                    </a:ext>
                  </a:extLst>
                </a:gridCol>
                <a:gridCol w="2010739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710175">
                  <a:extLst>
                    <a:ext uri="{9D8B030D-6E8A-4147-A177-3AD203B41FA5}">
                      <a16:colId xmlns:a16="http://schemas.microsoft.com/office/drawing/2014/main" val="2966014166"/>
                    </a:ext>
                  </a:extLst>
                </a:gridCol>
                <a:gridCol w="2707832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46726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トップインパクト　</a:t>
                      </a: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カテゴリー指定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1000001362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1000000772</a:t>
                      </a:r>
                      <a:endParaRPr kumimoji="1" lang="ja-JP" altLang="en-US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1000006684</a:t>
                      </a:r>
                      <a:endParaRPr kumimoji="1" lang="ja-JP" altLang="en-US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15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●</a:t>
                      </a:r>
                      <a:endParaRPr kumimoji="1" lang="en-US" altLang="ja-JP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802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CN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          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              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zh-CN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 </a:t>
                      </a:r>
                      <a:endParaRPr kumimoji="1" lang="ja-JP" altLang="en-US" dirty="0"/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38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sz="900" dirty="0">
                        <a:latin typeface="+mn-ea"/>
                        <a:ea typeface="+mn-ea"/>
                      </a:endParaRP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PC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5259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ファイナンス　トップ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ファイナンス　外国為替情報（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ファイナンス　株式（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※1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ファイナンスのトップページ全体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ファイナンスのトップページ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ファイナンス内の各カテゴリーのページ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※2</a:t>
                      </a:r>
                      <a:endParaRPr kumimoji="1" lang="ja-JP" altLang="en-US" sz="900" b="0" i="0" kern="1200" dirty="0">
                        <a:solidFill>
                          <a:schemeClr val="accent6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日間～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31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日間 </a:t>
                      </a: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※3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※3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vimps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4,000,000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56816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960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en-US" altLang="ja-JP" sz="900" b="0" i="0" dirty="0">
                        <a:solidFill>
                          <a:schemeClr val="accent6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/6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zh-CN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400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zh-CN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400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zh-CN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480</a:t>
                      </a:r>
                      <a:r>
                        <a:rPr kumimoji="1" lang="zh-CN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endParaRPr kumimoji="1" lang="en-US" altLang="zh-CN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※4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/6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310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バナー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310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 バナー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372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+mn-ea"/>
                          <a:ea typeface="+mn-ea"/>
                          <a:cs typeface="+mn-cs"/>
                        </a:rPr>
                        <a:t>※4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3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83B675-5FF8-6E1C-6470-09E014A89139}"/>
              </a:ext>
            </a:extLst>
          </p:cNvPr>
          <p:cNvSpPr/>
          <p:nvPr/>
        </p:nvSpPr>
        <p:spPr>
          <a:xfrm>
            <a:off x="479426" y="6162046"/>
            <a:ext cx="4158652" cy="40626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8FCBA46-10E0-1358-7A4B-9ED1958738A6}"/>
              </a:ext>
            </a:extLst>
          </p:cNvPr>
          <p:cNvSpPr/>
          <p:nvPr/>
        </p:nvSpPr>
        <p:spPr>
          <a:xfrm>
            <a:off x="5210415" y="6026624"/>
            <a:ext cx="646972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  5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7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※3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 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を適用します。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円/楕円 23">
            <a:extLst>
              <a:ext uri="{FF2B5EF4-FFF2-40B4-BE49-F238E27FC236}">
                <a16:creationId xmlns:a16="http://schemas.microsoft.com/office/drawing/2014/main" id="{929814D1-6267-5C59-C907-196408CD6B90}"/>
              </a:ext>
            </a:extLst>
          </p:cNvPr>
          <p:cNvSpPr>
            <a:spLocks noChangeAspect="1"/>
          </p:cNvSpPr>
          <p:nvPr/>
        </p:nvSpPr>
        <p:spPr>
          <a:xfrm>
            <a:off x="7714227" y="2384913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円/楕円 24">
            <a:extLst>
              <a:ext uri="{FF2B5EF4-FFF2-40B4-BE49-F238E27FC236}">
                <a16:creationId xmlns:a16="http://schemas.microsoft.com/office/drawing/2014/main" id="{29565FDF-0D4A-5376-5BC4-C445A35C3E22}"/>
              </a:ext>
            </a:extLst>
          </p:cNvPr>
          <p:cNvSpPr>
            <a:spLocks noChangeAspect="1"/>
          </p:cNvSpPr>
          <p:nvPr/>
        </p:nvSpPr>
        <p:spPr>
          <a:xfrm>
            <a:off x="9059465" y="2384913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円/楕円 23">
            <a:extLst>
              <a:ext uri="{FF2B5EF4-FFF2-40B4-BE49-F238E27FC236}">
                <a16:creationId xmlns:a16="http://schemas.microsoft.com/office/drawing/2014/main" id="{B4ABE360-483B-8E5F-4382-E1DF3F6C40EB}"/>
              </a:ext>
            </a:extLst>
          </p:cNvPr>
          <p:cNvSpPr>
            <a:spLocks noChangeAspect="1"/>
          </p:cNvSpPr>
          <p:nvPr/>
        </p:nvSpPr>
        <p:spPr>
          <a:xfrm>
            <a:off x="5428748" y="2376204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円/楕円 24">
            <a:extLst>
              <a:ext uri="{FF2B5EF4-FFF2-40B4-BE49-F238E27FC236}">
                <a16:creationId xmlns:a16="http://schemas.microsoft.com/office/drawing/2014/main" id="{E5D934F9-59C3-FE8C-0327-2EA0CA6D824E}"/>
              </a:ext>
            </a:extLst>
          </p:cNvPr>
          <p:cNvSpPr>
            <a:spLocks noChangeAspect="1"/>
          </p:cNvSpPr>
          <p:nvPr/>
        </p:nvSpPr>
        <p:spPr>
          <a:xfrm>
            <a:off x="10570738" y="2384913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F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18855A1-BF4A-C936-3E59-8E8F2A2151A6}"/>
              </a:ext>
            </a:extLst>
          </p:cNvPr>
          <p:cNvSpPr txBox="1"/>
          <p:nvPr/>
        </p:nvSpPr>
        <p:spPr>
          <a:xfrm>
            <a:off x="2529293" y="2368889"/>
            <a:ext cx="2973891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トップインパクト プライムディスプレイ ダブル</a:t>
            </a:r>
            <a:r>
              <a:rPr lang="en-US" altLang="ja-JP" sz="8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ja-JP" altLang="en-US" sz="8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画像</a:t>
            </a:r>
            <a:r>
              <a:rPr lang="en-US" altLang="ja-JP" sz="8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ja-JP" altLang="en-US" sz="85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－</a:t>
            </a: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89417C02-A7FA-49FC-CEEF-2052E07C79F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810675" y="172582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9ADB23A-38FB-AF96-7E89-E68F7BBB36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720540"/>
              </p:ext>
            </p:extLst>
          </p:nvPr>
        </p:nvGraphicFramePr>
        <p:xfrm>
          <a:off x="479423" y="975394"/>
          <a:ext cx="11233152" cy="3728718"/>
        </p:xfrm>
        <a:graphic>
          <a:graphicData uri="http://schemas.openxmlformats.org/drawingml/2006/table">
            <a:tbl>
              <a:tblPr bandRow="1"/>
              <a:tblGrid>
                <a:gridCol w="1783879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217907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2520724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226373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2484269">
                  <a:extLst>
                    <a:ext uri="{9D8B030D-6E8A-4147-A177-3AD203B41FA5}">
                      <a16:colId xmlns:a16="http://schemas.microsoft.com/office/drawing/2014/main" val="2666524360"/>
                    </a:ext>
                  </a:extLst>
                </a:gridCol>
              </a:tblGrid>
              <a:tr h="5161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カテゴリー指定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1358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426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3F00EA3-A319-F7CA-7729-40949135DB3E}"/>
              </a:ext>
            </a:extLst>
          </p:cNvPr>
          <p:cNvSpPr txBox="1"/>
          <p:nvPr/>
        </p:nvSpPr>
        <p:spPr>
          <a:xfrm>
            <a:off x="479423" y="4739898"/>
            <a:ext cx="11199519" cy="186204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endParaRPr lang="en-US" altLang="ja-JP" sz="900" b="1" dirty="0">
              <a:solidFill>
                <a:srgbClr val="000000">
                  <a:lumMod val="65000"/>
                  <a:lumOff val="3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は「基本料金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×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ターゲティングごとに設定されている掛け率」（小数点以下切り捨て）によって決定されます。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※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掛け率の最大値は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2.0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倍になります。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オーディエンスリストを複数選択した場合、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掛け率は高い方が選択されます。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例：「メディア視聴ターゲティング」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1.5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倍と「ファンターゲティング」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倍を選択した場合、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掛け率は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1.8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倍が適用されます。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800" b="0" i="0" u="none" strike="noStrike" kern="1200" cap="none" spc="0" normalizeH="0" baseline="0" noProof="0" err="1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vCPM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/>
                <a:ea typeface="Meiryo"/>
              </a:rPr>
              <a:t>掛け率」を含んだ金額を記載しています。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rgbClr val="D6D6D6"/>
                </a:solidFill>
                <a:ea typeface="+mn-lt"/>
              </a:rPr>
              <a:t>※SP</a:t>
            </a:r>
            <a:r>
              <a:rPr lang="ja-JP" sz="800">
                <a:solidFill>
                  <a:srgbClr val="D6D6D6"/>
                </a:solidFill>
                <a:latin typeface="Meiryo"/>
                <a:ea typeface="Meiryo"/>
              </a:rPr>
              <a:t>はスマートフォン、</a:t>
            </a:r>
            <a:r>
              <a:rPr lang="en-US" altLang="ja-JP" sz="800" dirty="0">
                <a:solidFill>
                  <a:srgbClr val="D6D6D6"/>
                </a:solidFill>
                <a:ea typeface="+mn-lt"/>
              </a:rPr>
              <a:t>PC</a:t>
            </a:r>
            <a:r>
              <a:rPr lang="ja-JP" sz="800">
                <a:solidFill>
                  <a:srgbClr val="D6D6D6"/>
                </a:solidFill>
                <a:latin typeface="Meiryo"/>
                <a:ea typeface="Meiryo"/>
              </a:rPr>
              <a:t>はパソコン、</a:t>
            </a:r>
            <a:r>
              <a:rPr lang="en-US" altLang="ja-JP" sz="800" dirty="0">
                <a:solidFill>
                  <a:srgbClr val="D6D6D6"/>
                </a:solidFill>
                <a:ea typeface="+mn-lt"/>
              </a:rPr>
              <a:t>MD</a:t>
            </a:r>
            <a:r>
              <a:rPr lang="ja-JP" sz="800">
                <a:solidFill>
                  <a:srgbClr val="D6D6D6"/>
                </a:solidFill>
                <a:latin typeface="Meiryo"/>
                <a:ea typeface="Meiryo"/>
              </a:rPr>
              <a:t>はマルチデバイスの略称です。</a:t>
            </a:r>
            <a:endParaRPr lang="ja-JP">
              <a:solidFill>
                <a:srgbClr val="D6D6D6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D6D6D6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D6D6D6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337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1">
            <a:extLst>
              <a:ext uri="{FF2B5EF4-FFF2-40B4-BE49-F238E27FC236}">
                <a16:creationId xmlns:a16="http://schemas.microsoft.com/office/drawing/2014/main" id="{EDD5F2A8-2C20-C3AF-1580-854A921206E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pic>
        <p:nvPicPr>
          <p:cNvPr id="4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42D63F5-30E4-DF0C-CF99-EB4D989B3E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  <a:prstGeom prst="rect">
            <a:avLst/>
          </a:prstGeom>
        </p:spPr>
      </p:pic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1EB0F625-66AA-75A5-7200-CBAFC688024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8" name="テキスト プレースホルダー 4">
            <a:extLst>
              <a:ext uri="{FF2B5EF4-FFF2-40B4-BE49-F238E27FC236}">
                <a16:creationId xmlns:a16="http://schemas.microsoft.com/office/drawing/2014/main" id="{F13DF93D-7044-54EC-E6F8-9B09A5FEBBF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lang="ja-JP" altLang="en-US" dirty="0"/>
              <a:t>その他・注意事項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0CD7F40-2B80-1EC9-189E-CC0ECAA9D66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掲載制限カテゴリー</a:t>
            </a:r>
            <a:endParaRPr kumimoji="1" lang="ja-JP" altLang="en-US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7E0E6A7-8E08-191B-8F72-B306165AD086}"/>
              </a:ext>
            </a:extLst>
          </p:cNvPr>
          <p:cNvSpPr/>
          <p:nvPr/>
        </p:nvSpPr>
        <p:spPr>
          <a:xfrm>
            <a:off x="7841074" y="6335157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FE94CF2-292B-3FEA-CAC7-196E96168650}"/>
              </a:ext>
            </a:extLst>
          </p:cNvPr>
          <p:cNvSpPr/>
          <p:nvPr/>
        </p:nvSpPr>
        <p:spPr>
          <a:xfrm>
            <a:off x="7996208" y="6345581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A025E1D-3E18-46EE-99D6-B35AD2CDD6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079987"/>
              </p:ext>
            </p:extLst>
          </p:nvPr>
        </p:nvGraphicFramePr>
        <p:xfrm>
          <a:off x="479425" y="1089024"/>
          <a:ext cx="11233150" cy="5231666"/>
        </p:xfrm>
        <a:graphic>
          <a:graphicData uri="http://schemas.openxmlformats.org/drawingml/2006/table">
            <a:tbl>
              <a:tblPr firstCol="1" bandRow="1"/>
              <a:tblGrid>
                <a:gridCol w="433789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56612">
                  <a:extLst>
                    <a:ext uri="{9D8B030D-6E8A-4147-A177-3AD203B41FA5}">
                      <a16:colId xmlns:a16="http://schemas.microsoft.com/office/drawing/2014/main" val="2910572198"/>
                    </a:ext>
                  </a:extLst>
                </a:gridCol>
                <a:gridCol w="1356612">
                  <a:extLst>
                    <a:ext uri="{9D8B030D-6E8A-4147-A177-3AD203B41FA5}">
                      <a16:colId xmlns:a16="http://schemas.microsoft.com/office/drawing/2014/main" val="780371221"/>
                    </a:ext>
                  </a:extLst>
                </a:gridCol>
                <a:gridCol w="1477988">
                  <a:extLst>
                    <a:ext uri="{9D8B030D-6E8A-4147-A177-3AD203B41FA5}">
                      <a16:colId xmlns:a16="http://schemas.microsoft.com/office/drawing/2014/main" val="1122066188"/>
                    </a:ext>
                  </a:extLst>
                </a:gridCol>
                <a:gridCol w="1235236">
                  <a:extLst>
                    <a:ext uri="{9D8B030D-6E8A-4147-A177-3AD203B41FA5}">
                      <a16:colId xmlns:a16="http://schemas.microsoft.com/office/drawing/2014/main" val="2731999900"/>
                    </a:ext>
                  </a:extLst>
                </a:gridCol>
                <a:gridCol w="1468806">
                  <a:extLst>
                    <a:ext uri="{9D8B030D-6E8A-4147-A177-3AD203B41FA5}">
                      <a16:colId xmlns:a16="http://schemas.microsoft.com/office/drawing/2014/main" val="1308425223"/>
                    </a:ext>
                  </a:extLst>
                </a:gridCol>
              </a:tblGrid>
              <a:tr h="5873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accent3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ファイナンス　トップ　トップパネル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5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</a:p>
                  </a:txBody>
                  <a:tcPr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ファイナンス　トップ　トップパネル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endParaRPr kumimoji="1" lang="ja-JP" altLang="en-US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トップ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カテゴリー指定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55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6123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ADC01B-87C8-130B-10C2-BDD9C748C4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7546" y="81412"/>
            <a:ext cx="866756" cy="410840"/>
          </a:xfrm>
        </p:spPr>
        <p:txBody>
          <a:bodyPr/>
          <a:lstStyle/>
          <a:p>
            <a:pPr algn="ctr"/>
            <a:r>
              <a:rPr lang="ja-JP" altLang="en-US" dirty="0"/>
              <a:t>その他・注意事項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入稿前審査</a:t>
            </a:r>
            <a:endParaRPr lang="ja-JP" altLang="en-US" sz="1800" dirty="0">
              <a:solidFill>
                <a:schemeClr val="accent6"/>
              </a:solidFill>
            </a:endParaRP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58C75F44-AC4E-EFF6-2761-DA292A86C1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BB3EDC23-0873-DB00-7E41-205FA1E9F63A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9002C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入稿前審査依頼フォーム</a:t>
                      </a: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ディスプレイ</a:t>
                      </a: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広告（予約型）入稿前審査</a:t>
                      </a: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8E3BAE8-20FA-0989-9610-B8EF84127966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2334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545454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7627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accent6"/>
                </a:solidFill>
              </a:rPr>
              <a:t>重複期間</a:t>
            </a:r>
            <a:r>
              <a:rPr lang="ja-JP" altLang="en-US" sz="1200" b="1" dirty="0">
                <a:solidFill>
                  <a:schemeClr val="accent6"/>
                </a:solidFill>
              </a:rPr>
              <a:t>（</a:t>
            </a:r>
            <a:r>
              <a:rPr lang="en-US" altLang="ja-JP" sz="1200" b="1" dirty="0">
                <a:solidFill>
                  <a:schemeClr val="accent6"/>
                </a:solidFill>
              </a:rPr>
              <a:t>1</a:t>
            </a:r>
            <a:r>
              <a:rPr lang="ja-JP" altLang="en-US" sz="1200" b="1" dirty="0">
                <a:solidFill>
                  <a:schemeClr val="accent6"/>
                </a:solidFill>
              </a:rPr>
              <a:t>カ月間）</a:t>
            </a:r>
            <a:endParaRPr kumimoji="1" lang="ja-JP" altLang="en-US" sz="1200" b="1" dirty="0">
              <a:solidFill>
                <a:schemeClr val="accent6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重複期間より前に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重複期間内で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accent3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chemeClr val="accent3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545454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重複期間より後に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492443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300" dirty="0">
                <a:solidFill>
                  <a:srgbClr val="545454"/>
                </a:solidFill>
              </a:rPr>
              <a:t>既存</a:t>
            </a:r>
            <a:r>
              <a:rPr kumimoji="1" lang="ja-JP" altLang="en-US" sz="1300" dirty="0">
                <a:solidFill>
                  <a:srgbClr val="545454"/>
                </a:solidFill>
              </a:rPr>
              <a:t>リリース商品、最新リリース商品のどちらもご利用いただけます</a:t>
            </a:r>
            <a:endParaRPr kumimoji="1" lang="en-US" altLang="ja-JP" sz="1300" dirty="0">
              <a:solidFill>
                <a:srgbClr val="545454"/>
              </a:solidFill>
            </a:endParaRPr>
          </a:p>
          <a:p>
            <a:pPr algn="l"/>
            <a:r>
              <a:rPr lang="ja-JP" altLang="en-US" sz="1300" dirty="0">
                <a:solidFill>
                  <a:srgbClr val="545454"/>
                </a:solidFill>
              </a:rPr>
              <a:t>（広告掲載できる商品スペックに違いはありません）</a:t>
            </a:r>
            <a:endParaRPr kumimoji="1" lang="ja-JP" altLang="en-US" sz="1300" dirty="0">
              <a:solidFill>
                <a:srgbClr val="545454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3792309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2F4214-734D-BD37-02B3-AB45E6633C33}"/>
              </a:ext>
            </a:extLst>
          </p:cNvPr>
          <p:cNvSpPr txBox="1"/>
          <p:nvPr/>
        </p:nvSpPr>
        <p:spPr>
          <a:xfrm>
            <a:off x="479425" y="1089025"/>
            <a:ext cx="11233149" cy="55661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 dirty="0">
                <a:solidFill>
                  <a:srgbClr val="1D1C1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 dirty="0">
                <a:latin typeface="+mn-ea"/>
              </a:rPr>
            </a:br>
            <a:r>
              <a:rPr lang="ja-JP" altLang="en-US" sz="1400" b="0" i="0" dirty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 dirty="0">
                <a:effectLst/>
                <a:latin typeface="+mn-ea"/>
                <a:hlinkClick r:id="rId5"/>
              </a:rPr>
              <a:t>https://www.lycbiz.com/jp/terms-and-policies/yahoo/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6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商品スペック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広告掲載調整時間について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次に定める時間は「広告掲載調整時間」とし、広告掲載調整時間内に発生した不具合について、ヤフーは免責されます。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ただし、以下の（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）に該当する場合は、その定めに従います。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広告掲載開始日が営業日以外の場合、当該広告の掲載開始時間から、翌営業日の正午までを広告掲載調整時間とします。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よくあるお問い合わせ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38AA8EF1-A765-8D1E-F39C-0CF8379C4447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1">
            <a:extLst>
              <a:ext uri="{FF2B5EF4-FFF2-40B4-BE49-F238E27FC236}">
                <a16:creationId xmlns:a16="http://schemas.microsoft.com/office/drawing/2014/main" id="{182341FB-FD49-3FB1-71FD-BBBA95A581F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4" name="テキスト プレースホルダー 4">
            <a:extLst>
              <a:ext uri="{FF2B5EF4-FFF2-40B4-BE49-F238E27FC236}">
                <a16:creationId xmlns:a16="http://schemas.microsoft.com/office/drawing/2014/main" id="{5709BE53-C95B-6D23-B1FF-13804528FBA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7" name="テキスト プレースホルダー 5">
            <a:extLst>
              <a:ext uri="{FF2B5EF4-FFF2-40B4-BE49-F238E27FC236}">
                <a16:creationId xmlns:a16="http://schemas.microsoft.com/office/drawing/2014/main" id="{095C886C-7930-B327-6AD8-D8C7DE4A8F3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kumimoji="1" lang="ja-JP" altLang="en-US" dirty="0"/>
              <a:t>概要</a:t>
            </a:r>
          </a:p>
        </p:txBody>
      </p:sp>
      <p:pic>
        <p:nvPicPr>
          <p:cNvPr id="8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9AD74A53-EAE5-41A2-9B75-3A0AE3D4676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</p:spPr>
      </p:pic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89903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155052"/>
            <a:ext cx="575621" cy="475831"/>
          </a:xfrm>
          <a:prstGeom prst="rect">
            <a:avLst/>
          </a:prstGeom>
        </p:spPr>
      </p:pic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A0FE4991-A325-59E8-049C-E6BC2E935B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EBBEE1-C72B-8F5B-5289-D03CA8C5C3AA}"/>
              </a:ext>
            </a:extLst>
          </p:cNvPr>
          <p:cNvSpPr txBox="1"/>
          <p:nvPr/>
        </p:nvSpPr>
        <p:spPr>
          <a:xfrm>
            <a:off x="479425" y="1241076"/>
            <a:ext cx="9560438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本資料は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ファイナンスのセールスシートです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その他商品のセールスシートや販促資料は下記をご覧ください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101A475C-2C67-AC78-8E8E-5A61947D3B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852398"/>
              </p:ext>
            </p:extLst>
          </p:nvPr>
        </p:nvGraphicFramePr>
        <p:xfrm>
          <a:off x="479425" y="2247856"/>
          <a:ext cx="11233150" cy="41338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06212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126938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1771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1" i="0" dirty="0">
                          <a:solidFill>
                            <a:srgbClr val="C0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商品カタログ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7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39734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68410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64396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8"/>
                        </a:rPr>
                        <a:t>https://portal.yadui.business.yahoo.co.jp/agencyportal/30187098/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  <a:tr h="516597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サービス別媒体資料一覧（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ファイナンスほか）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9"/>
                        </a:rPr>
                        <a:t>https://portal.yadui.business.yahoo.co.jp/agencyportal/1052207/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382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668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sz="1800" dirty="0">
                <a:latin typeface="Meiryo" panose="020B0604030504040204" pitchFamily="34" charset="-128"/>
                <a:ea typeface="Meiryo" panose="020B0604030504040204" pitchFamily="34" charset="-128"/>
              </a:rPr>
              <a:t>ファイナンス　</a:t>
            </a:r>
            <a:r>
              <a:rPr kumimoji="1"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1800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1800" dirty="0"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sz="1800" dirty="0">
                <a:latin typeface="Meiryo" panose="020B0604030504040204" pitchFamily="34" charset="-128"/>
                <a:ea typeface="Meiryo" panose="020B0604030504040204" pitchFamily="34" charset="-128"/>
              </a:rPr>
              <a:t>~2024</a:t>
            </a:r>
            <a:r>
              <a:rPr kumimoji="1"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800"/>
              <a:t>9</a:t>
            </a:r>
            <a:r>
              <a:rPr kumimoji="1" lang="ja-JP" altLang="en-US" sz="1800" dirty="0"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A0FE4991-A325-59E8-049C-E6BC2E935B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EEFCEA-E901-62FC-BF26-7F6C49BAB32F}"/>
              </a:ext>
            </a:extLst>
          </p:cNvPr>
          <p:cNvSpPr txBox="1"/>
          <p:nvPr/>
        </p:nvSpPr>
        <p:spPr>
          <a:xfrm>
            <a:off x="6211756" y="581318"/>
            <a:ext cx="3819683" cy="152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ファイナンス（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5" name="角丸四角形 3">
            <a:extLst>
              <a:ext uri="{FF2B5EF4-FFF2-40B4-BE49-F238E27FC236}">
                <a16:creationId xmlns:a16="http://schemas.microsoft.com/office/drawing/2014/main" id="{54FFE252-4325-6204-888B-D3144940ECC8}"/>
              </a:ext>
            </a:extLst>
          </p:cNvPr>
          <p:cNvSpPr/>
          <p:nvPr/>
        </p:nvSpPr>
        <p:spPr>
          <a:xfrm>
            <a:off x="479425" y="310634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2024年3月31日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2024年1月31日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chemeClr val="accent3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889573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sp>
        <p:nvSpPr>
          <p:cNvPr id="3" name="テキスト プレースホルダー 4">
            <a:extLst>
              <a:ext uri="{FF2B5EF4-FFF2-40B4-BE49-F238E27FC236}">
                <a16:creationId xmlns:a16="http://schemas.microsoft.com/office/drawing/2014/main" id="{D9D00AE9-A15E-BDBF-0858-CDC6F5B2FFF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422456" y="1047719"/>
            <a:ext cx="1150023" cy="1057321"/>
          </a:xfrm>
        </p:spPr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4" name="テキスト プレースホルダー 5">
            <a:extLst>
              <a:ext uri="{FF2B5EF4-FFF2-40B4-BE49-F238E27FC236}">
                <a16:creationId xmlns:a16="http://schemas.microsoft.com/office/drawing/2014/main" id="{C367D900-82D8-FF31-721B-5A13ED71343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0945" y="4409296"/>
            <a:ext cx="3600115" cy="1412875"/>
          </a:xfrm>
        </p:spPr>
        <p:txBody>
          <a:bodyPr/>
          <a:lstStyle/>
          <a:p>
            <a:r>
              <a:rPr lang="ja-JP" altLang="en-US"/>
              <a:t>商品スペック</a:t>
            </a:r>
          </a:p>
        </p:txBody>
      </p:sp>
      <p:pic>
        <p:nvPicPr>
          <p:cNvPr id="7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3ECA2AA-617D-614A-D305-4F0153B1B2E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>
          <a:xfrm>
            <a:off x="2204326" y="2773503"/>
            <a:ext cx="1586282" cy="1464484"/>
          </a:xfrm>
        </p:spPr>
      </p:pic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D8440E83-7BDE-2568-CDC7-8A961D13689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D15E322-5822-9A9A-ACF5-76B3CE138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917576"/>
              </p:ext>
            </p:extLst>
          </p:nvPr>
        </p:nvGraphicFramePr>
        <p:xfrm>
          <a:off x="479425" y="1816674"/>
          <a:ext cx="11233150" cy="3531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row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P.11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P.12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941600"/>
                  </a:ext>
                </a:extLst>
              </a:tr>
            </a:tbl>
          </a:graphicData>
        </a:graphic>
      </p:graphicFrame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89903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155052"/>
            <a:ext cx="575621" cy="47583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C4DA826-CC76-63ED-5E91-CD065968974E}"/>
              </a:ext>
            </a:extLst>
          </p:cNvPr>
          <p:cNvSpPr txBox="1"/>
          <p:nvPr/>
        </p:nvSpPr>
        <p:spPr>
          <a:xfrm>
            <a:off x="479425" y="1285323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5" name="図プレースホルダー 14" descr="アイコン&#10;&#10;自動的に生成された説明">
            <a:extLst>
              <a:ext uri="{FF2B5EF4-FFF2-40B4-BE49-F238E27FC236}">
                <a16:creationId xmlns:a16="http://schemas.microsoft.com/office/drawing/2014/main" id="{5E5936DA-C986-3773-22C6-F86ACF701AF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6" name="テキスト プレースホルダー 35">
            <a:extLst>
              <a:ext uri="{FF2B5EF4-FFF2-40B4-BE49-F238E27FC236}">
                <a16:creationId xmlns:a16="http://schemas.microsoft.com/office/drawing/2014/main" id="{756D19D5-0A6C-C156-921D-0DCED90207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99370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" name="角丸四角形 37">
            <a:extLst>
              <a:ext uri="{FF2B5EF4-FFF2-40B4-BE49-F238E27FC236}">
                <a16:creationId xmlns:a16="http://schemas.microsoft.com/office/drawing/2014/main" id="{F58F6AB5-605E-6FBE-E3A9-42D491E834AD}"/>
              </a:ext>
            </a:extLst>
          </p:cNvPr>
          <p:cNvSpPr/>
          <p:nvPr/>
        </p:nvSpPr>
        <p:spPr>
          <a:xfrm>
            <a:off x="502609" y="3318575"/>
            <a:ext cx="2127768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7" name="円/楕円 38">
            <a:extLst>
              <a:ext uri="{FF2B5EF4-FFF2-40B4-BE49-F238E27FC236}">
                <a16:creationId xmlns:a16="http://schemas.microsoft.com/office/drawing/2014/main" id="{4BF73FD6-D6D9-BE26-BB61-CFE6B1F4B833}"/>
              </a:ext>
            </a:extLst>
          </p:cNvPr>
          <p:cNvSpPr>
            <a:spLocks noChangeAspect="1"/>
          </p:cNvSpPr>
          <p:nvPr/>
        </p:nvSpPr>
        <p:spPr>
          <a:xfrm>
            <a:off x="488421" y="2983612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角丸四角形 46">
            <a:extLst>
              <a:ext uri="{FF2B5EF4-FFF2-40B4-BE49-F238E27FC236}">
                <a16:creationId xmlns:a16="http://schemas.microsoft.com/office/drawing/2014/main" id="{13A17453-6221-F25C-408B-F332B62BF27D}"/>
              </a:ext>
            </a:extLst>
          </p:cNvPr>
          <p:cNvSpPr/>
          <p:nvPr/>
        </p:nvSpPr>
        <p:spPr>
          <a:xfrm>
            <a:off x="510528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角丸四角形 47">
            <a:extLst>
              <a:ext uri="{FF2B5EF4-FFF2-40B4-BE49-F238E27FC236}">
                <a16:creationId xmlns:a16="http://schemas.microsoft.com/office/drawing/2014/main" id="{07A5DE44-68BD-7AE4-AAB3-A6ADAD19B29D}"/>
              </a:ext>
            </a:extLst>
          </p:cNvPr>
          <p:cNvSpPr/>
          <p:nvPr/>
        </p:nvSpPr>
        <p:spPr>
          <a:xfrm>
            <a:off x="6334855" y="2424069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角丸四角形 37">
            <a:extLst>
              <a:ext uri="{FF2B5EF4-FFF2-40B4-BE49-F238E27FC236}">
                <a16:creationId xmlns:a16="http://schemas.microsoft.com/office/drawing/2014/main" id="{4CB23F09-D710-BA03-0502-4DD08BB32154}"/>
              </a:ext>
            </a:extLst>
          </p:cNvPr>
          <p:cNvSpPr/>
          <p:nvPr/>
        </p:nvSpPr>
        <p:spPr>
          <a:xfrm>
            <a:off x="6345802" y="3325803"/>
            <a:ext cx="2121601" cy="692904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12" name="円/楕円 38">
            <a:extLst>
              <a:ext uri="{FF2B5EF4-FFF2-40B4-BE49-F238E27FC236}">
                <a16:creationId xmlns:a16="http://schemas.microsoft.com/office/drawing/2014/main" id="{98F9D360-63D8-1AB4-5D43-295C495CB622}"/>
              </a:ext>
            </a:extLst>
          </p:cNvPr>
          <p:cNvSpPr>
            <a:spLocks noChangeAspect="1"/>
          </p:cNvSpPr>
          <p:nvPr/>
        </p:nvSpPr>
        <p:spPr>
          <a:xfrm>
            <a:off x="6345802" y="2985289"/>
            <a:ext cx="504000" cy="504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C08CA4C-8E71-F223-A217-177E9A6047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473" y="1668090"/>
            <a:ext cx="2543412" cy="461078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7401ACF0-CB69-85C2-5329-5FCBAF565F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324" y="1710352"/>
            <a:ext cx="2520099" cy="456852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EDEC32A3-AAFD-BCA3-9D59-19E0D46CFA3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2745751" y="1491283"/>
            <a:ext cx="2974331" cy="4387068"/>
          </a:xfrm>
          <a:prstGeom prst="rect">
            <a:avLst/>
          </a:prstGeom>
        </p:spPr>
      </p:pic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7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331987B-1ED7-195C-7224-CF4D002975C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8579432" y="1486288"/>
            <a:ext cx="2974331" cy="4387068"/>
          </a:xfrm>
          <a:prstGeom prst="rect">
            <a:avLst/>
          </a:prstGeom>
        </p:spPr>
      </p:pic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A057F23-40CF-D2C2-AC6D-2DF1EE53E237}"/>
              </a:ext>
            </a:extLst>
          </p:cNvPr>
          <p:cNvSpPr txBox="1"/>
          <p:nvPr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" altLang="ko-JP" sz="800" b="0" i="0" dirty="0">
                <a:solidFill>
                  <a:srgbClr val="AAAAAA"/>
                </a:solidFill>
                <a:effectLst/>
                <a:latin typeface="LINE Seed JP_OTF Regular" panose="02020500000000000000" pitchFamily="18" charset="-128"/>
                <a:ea typeface="LINE Seed JP_OTF Regular" panose="02020500000000000000" pitchFamily="18" charset="-128"/>
              </a:rPr>
              <a:t>© LY Corporation</a:t>
            </a:r>
            <a:endParaRPr lang="ko-JP" altLang="en-US" sz="800" b="0" i="0" dirty="0">
              <a:solidFill>
                <a:srgbClr val="AAAAAA"/>
              </a:solidFill>
              <a:latin typeface="LINE Seed JP_OTF Regular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083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5EFBE5D3-A42E-BC85-F0AB-2E1C0366719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ja-JP" altLang="en-US"/>
              <a:t>スマートフォン商品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817843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67B7EEB-573A-9DF0-2B5D-1EA6EE856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024334"/>
              </p:ext>
            </p:extLst>
          </p:nvPr>
        </p:nvGraphicFramePr>
        <p:xfrm>
          <a:off x="479426" y="1082856"/>
          <a:ext cx="11233149" cy="5016968"/>
        </p:xfrm>
        <a:graphic>
          <a:graphicData uri="http://schemas.openxmlformats.org/drawingml/2006/table">
            <a:tbl>
              <a:tblPr firstCol="1" bandRow="1"/>
              <a:tblGrid>
                <a:gridCol w="271774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567785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595213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195933">
                  <a:extLst>
                    <a:ext uri="{9D8B030D-6E8A-4147-A177-3AD203B41FA5}">
                      <a16:colId xmlns:a16="http://schemas.microsoft.com/office/drawing/2014/main" val="1219087115"/>
                    </a:ext>
                  </a:extLst>
                </a:gridCol>
                <a:gridCol w="3156472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42680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</a:t>
                      </a:r>
                      <a:endParaRPr kumimoji="1" lang="en-US" altLang="ja-JP" sz="9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トップパネル（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16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）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endParaRPr kumimoji="1" lang="ja-JP" altLang="en-US" sz="900" b="1" i="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  <a:endParaRPr kumimoji="1" lang="en-US" altLang="ja-JP" sz="90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トップパネル（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90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endParaRPr kumimoji="1" lang="ja-JP" altLang="en-US" dirty="0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1000000769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1000000751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15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26943"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964100"/>
                  </a:ext>
                </a:extLst>
              </a:tr>
              <a:tr h="3399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258547"/>
                  </a:ext>
                </a:extLst>
              </a:tr>
              <a:tr h="326943"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T="72000" marB="3600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283494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ファイナンス　トップ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ファイナンスのトップページの上部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日（金）～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メイリオ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7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日間～</a:t>
                      </a: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31</a:t>
                      </a:r>
                      <a:r>
                        <a:rPr kumimoji="1" lang="ja-JP" altLang="en-US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日間～</a:t>
                      </a:r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31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日間 </a:t>
                      </a:r>
                      <a:r>
                        <a:rPr kumimoji="1" lang="en-US" altLang="ja-JP" sz="900" b="0" i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vimps</a:t>
                      </a:r>
                      <a:r>
                        <a:rPr kumimoji="1" lang="ja-JP" altLang="en-US" sz="90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ea"/>
                          <a:ea typeface="+mn-ea"/>
                        </a:rPr>
                        <a:t>購入型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900,000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9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1,000,000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330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900" b="0" i="0" dirty="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396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269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20" name="円/楕円 19">
            <a:extLst>
              <a:ext uri="{FF2B5EF4-FFF2-40B4-BE49-F238E27FC236}">
                <a16:creationId xmlns:a16="http://schemas.microsoft.com/office/drawing/2014/main" id="{91CD59FA-84CB-531F-EAD6-7C07362A2FF9}"/>
              </a:ext>
            </a:extLst>
          </p:cNvPr>
          <p:cNvSpPr>
            <a:spLocks noChangeAspect="1"/>
          </p:cNvSpPr>
          <p:nvPr/>
        </p:nvSpPr>
        <p:spPr>
          <a:xfrm>
            <a:off x="5854962" y="2565423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83B675-5FF8-6E1C-6470-09E014A89139}"/>
              </a:ext>
            </a:extLst>
          </p:cNvPr>
          <p:cNvSpPr/>
          <p:nvPr/>
        </p:nvSpPr>
        <p:spPr>
          <a:xfrm>
            <a:off x="479425" y="620617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079DE421-F140-52A9-0674-7B4077C45E6E}"/>
              </a:ext>
            </a:extLst>
          </p:cNvPr>
          <p:cNvSpPr>
            <a:spLocks noChangeAspect="1"/>
          </p:cNvSpPr>
          <p:nvPr/>
        </p:nvSpPr>
        <p:spPr>
          <a:xfrm>
            <a:off x="10140285" y="2565423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BA15F97-7D70-658B-D55D-D3BA2035598E}"/>
              </a:ext>
            </a:extLst>
          </p:cNvPr>
          <p:cNvSpPr/>
          <p:nvPr/>
        </p:nvSpPr>
        <p:spPr>
          <a:xfrm>
            <a:off x="5045413" y="6184468"/>
            <a:ext cx="6667161" cy="1354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7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7117949"/>
      </p:ext>
    </p:extLst>
  </p:cSld>
  <p:clrMapOvr>
    <a:masterClrMapping/>
  </p:clrMapOvr>
</p:sld>
</file>

<file path=ppt/theme/theme1.xml><?xml version="1.0" encoding="utf-8"?>
<a:theme xmlns:a="http://schemas.openxmlformats.org/drawingml/2006/main" name="1_表紙">
  <a:themeElements>
    <a:clrScheme name="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FCEDED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19665</TotalTime>
  <Words>3769</Words>
  <Application>Microsoft Office PowerPoint</Application>
  <PresentationFormat>ワイド画面</PresentationFormat>
  <Paragraphs>524</Paragraphs>
  <Slides>22</Slides>
  <Notes>18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1" baseType="lpstr">
      <vt:lpstr>LINE Seed JP_OTF Regular</vt:lpstr>
      <vt:lpstr>メイリオ</vt:lpstr>
      <vt:lpstr>メイリオ</vt:lpstr>
      <vt:lpstr>Yu Gothic</vt:lpstr>
      <vt:lpstr>Arial</vt:lpstr>
      <vt:lpstr>Calibri</vt:lpstr>
      <vt:lpstr>Segoe UI</vt:lpstr>
      <vt:lpstr>Wingdings</vt:lpstr>
      <vt:lpstr>1_表紙</vt:lpstr>
      <vt:lpstr>ディスプレイ広告 （予約型） セールスシート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小曽根 祐子</cp:lastModifiedBy>
  <cp:revision>583</cp:revision>
  <dcterms:created xsi:type="dcterms:W3CDTF">2020-02-26T07:28:11Z</dcterms:created>
  <dcterms:modified xsi:type="dcterms:W3CDTF">2024-05-20T01:46:19Z</dcterms:modified>
  <cp:category/>
</cp:coreProperties>
</file>