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notesMasterIdLst>
    <p:notesMasterId r:id="rId24"/>
  </p:notesMasterIdLst>
  <p:sldIdLst>
    <p:sldId id="469" r:id="rId2"/>
    <p:sldId id="572" r:id="rId3"/>
    <p:sldId id="544" r:id="rId4"/>
    <p:sldId id="586" r:id="rId5"/>
    <p:sldId id="587" r:id="rId6"/>
    <p:sldId id="559" r:id="rId7"/>
    <p:sldId id="553" r:id="rId8"/>
    <p:sldId id="576" r:id="rId9"/>
    <p:sldId id="578" r:id="rId10"/>
    <p:sldId id="514" r:id="rId11"/>
    <p:sldId id="625" r:id="rId12"/>
    <p:sldId id="626" r:id="rId13"/>
    <p:sldId id="562" r:id="rId14"/>
    <p:sldId id="584" r:id="rId15"/>
    <p:sldId id="569" r:id="rId16"/>
    <p:sldId id="580" r:id="rId17"/>
    <p:sldId id="649" r:id="rId18"/>
    <p:sldId id="573" r:id="rId19"/>
    <p:sldId id="631" r:id="rId20"/>
    <p:sldId id="661" r:id="rId21"/>
    <p:sldId id="630" r:id="rId22"/>
    <p:sldId id="512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9"/>
    <a:srgbClr val="ECECEC"/>
    <a:srgbClr val="FBFBFB"/>
    <a:srgbClr val="FFFFFF"/>
    <a:srgbClr val="F5F5F5"/>
    <a:srgbClr val="999999"/>
    <a:srgbClr val="FCEDED"/>
    <a:srgbClr val="FFDBDB"/>
    <a:srgbClr val="C9002C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B3A731-7BC8-4A8D-8733-45C8932C9343}" v="6" dt="2023-08-03T07:17:14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9" autoAdjust="0"/>
    <p:restoredTop sz="94352" autoAdjust="0"/>
  </p:normalViewPr>
  <p:slideViewPr>
    <p:cSldViewPr snapToGrid="0">
      <p:cViewPr varScale="1">
        <p:scale>
          <a:sx n="72" d="100"/>
          <a:sy n="72" d="100"/>
        </p:scale>
        <p:origin x="88" y="4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40" d="100"/>
        <a:sy n="2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五十嵐圭輔" userId="7283631851_tp_box_2" providerId="OAuth2" clId="{4096B279-948F-438F-81F5-79AB28A7B281}"/>
    <pc:docChg chg="modSld">
      <pc:chgData name="五十嵐圭輔" userId="7283631851_tp_box_2" providerId="OAuth2" clId="{4096B279-948F-438F-81F5-79AB28A7B281}" dt="2023-07-28T06:40:13.922" v="0" actId="20577"/>
      <pc:docMkLst>
        <pc:docMk/>
      </pc:docMkLst>
      <pc:sldChg chg="modSp mod">
        <pc:chgData name="五十嵐圭輔" userId="7283631851_tp_box_2" providerId="OAuth2" clId="{4096B279-948F-438F-81F5-79AB28A7B281}" dt="2023-07-28T06:40:13.922" v="0" actId="20577"/>
        <pc:sldMkLst>
          <pc:docMk/>
          <pc:sldMk cId="2112894444" sldId="562"/>
        </pc:sldMkLst>
        <pc:graphicFrameChg chg="modGraphic">
          <ac:chgData name="五十嵐圭輔" userId="7283631851_tp_box_2" providerId="OAuth2" clId="{4096B279-948F-438F-81F5-79AB28A7B281}" dt="2023-07-28T06:40:13.922" v="0" actId="20577"/>
          <ac:graphicFrameMkLst>
            <pc:docMk/>
            <pc:sldMk cId="2112894444" sldId="562"/>
            <ac:graphicFrameMk id="10" creationId="{F67B7EEB-573A-9DF0-2B5D-1EA6EE856F25}"/>
          </ac:graphicFrameMkLst>
        </pc:graphicFrameChg>
      </pc:sldChg>
    </pc:docChg>
  </pc:docChgLst>
  <pc:docChgLst>
    <pc:chgData name="t-marmiyata" userId="24802147215_tp_box_2" providerId="OAuth2" clId="{89B3A731-7BC8-4A8D-8733-45C8932C9343}"/>
    <pc:docChg chg="modSld">
      <pc:chgData name="t-marmiyata" userId="24802147215_tp_box_2" providerId="OAuth2" clId="{89B3A731-7BC8-4A8D-8733-45C8932C9343}" dt="2023-08-03T07:17:15.821" v="11" actId="20577"/>
      <pc:docMkLst>
        <pc:docMk/>
      </pc:docMkLst>
      <pc:sldChg chg="modSp mod">
        <pc:chgData name="t-marmiyata" userId="24802147215_tp_box_2" providerId="OAuth2" clId="{89B3A731-7BC8-4A8D-8733-45C8932C9343}" dt="2023-08-03T07:14:45.161" v="7" actId="20577"/>
        <pc:sldMkLst>
          <pc:docMk/>
          <pc:sldMk cId="3400282486" sldId="514"/>
        </pc:sldMkLst>
        <pc:graphicFrameChg chg="mod modGraphic">
          <ac:chgData name="t-marmiyata" userId="24802147215_tp_box_2" providerId="OAuth2" clId="{89B3A731-7BC8-4A8D-8733-45C8932C9343}" dt="2023-08-03T07:14:45.161" v="7" actId="20577"/>
          <ac:graphicFrameMkLst>
            <pc:docMk/>
            <pc:sldMk cId="3400282486" sldId="514"/>
            <ac:graphicFrameMk id="10" creationId="{09ADB23A-38FB-AF96-7E89-E68F7BBB3657}"/>
          </ac:graphicFrameMkLst>
        </pc:graphicFrameChg>
      </pc:sldChg>
      <pc:sldChg chg="modSp mod">
        <pc:chgData name="t-marmiyata" userId="24802147215_tp_box_2" providerId="OAuth2" clId="{89B3A731-7BC8-4A8D-8733-45C8932C9343}" dt="2023-08-03T07:17:15.821" v="11" actId="20577"/>
        <pc:sldMkLst>
          <pc:docMk/>
          <pc:sldMk cId="2112894444" sldId="562"/>
        </pc:sldMkLst>
        <pc:graphicFrameChg chg="mod modGraphic">
          <ac:chgData name="t-marmiyata" userId="24802147215_tp_box_2" providerId="OAuth2" clId="{89B3A731-7BC8-4A8D-8733-45C8932C9343}" dt="2023-08-03T07:17:15.821" v="11" actId="20577"/>
          <ac:graphicFrameMkLst>
            <pc:docMk/>
            <pc:sldMk cId="2112894444" sldId="562"/>
            <ac:graphicFrameMk id="10" creationId="{F67B7EEB-573A-9DF0-2B5D-1EA6EE856F25}"/>
          </ac:graphicFrameMkLst>
        </pc:graphicFrameChg>
      </pc:sldChg>
      <pc:sldChg chg="modSp mod">
        <pc:chgData name="t-marmiyata" userId="24802147215_tp_box_2" providerId="OAuth2" clId="{89B3A731-7BC8-4A8D-8733-45C8932C9343}" dt="2023-08-03T07:13:26.668" v="3" actId="20577"/>
        <pc:sldMkLst>
          <pc:docMk/>
          <pc:sldMk cId="3987117949" sldId="578"/>
        </pc:sldMkLst>
        <pc:graphicFrameChg chg="mod modGraphic">
          <ac:chgData name="t-marmiyata" userId="24802147215_tp_box_2" providerId="OAuth2" clId="{89B3A731-7BC8-4A8D-8733-45C8932C9343}" dt="2023-08-03T07:13:26.668" v="3" actId="20577"/>
          <ac:graphicFrameMkLst>
            <pc:docMk/>
            <pc:sldMk cId="3987117949" sldId="578"/>
            <ac:graphicFrameMk id="10" creationId="{F67B7EEB-573A-9DF0-2B5D-1EA6EE856F25}"/>
          </ac:graphicFrameMkLst>
        </pc:graphicFrameChg>
      </pc:sldChg>
    </pc:docChg>
  </pc:docChgLst>
  <pc:docChgLst>
    <pc:chgData name="五十嵐 圭輔" userId="34ffecf3-94b1-4ebb-902e-d55b71b1d55d" providerId="ADAL" clId="{079B9D07-B9CD-451D-8447-A8AC2FC6AC26}"/>
    <pc:docChg chg="undo custSel addSld delSld modSld modMainMaster">
      <pc:chgData name="五十嵐 圭輔" userId="34ffecf3-94b1-4ebb-902e-d55b71b1d55d" providerId="ADAL" clId="{079B9D07-B9CD-451D-8447-A8AC2FC6AC26}" dt="2023-07-28T03:32:34.340" v="349"/>
      <pc:docMkLst>
        <pc:docMk/>
      </pc:docMkLst>
      <pc:sldChg chg="modSp">
        <pc:chgData name="五十嵐 圭輔" userId="34ffecf3-94b1-4ebb-902e-d55b71b1d55d" providerId="ADAL" clId="{079B9D07-B9CD-451D-8447-A8AC2FC6AC26}" dt="2023-07-28T02:26:09.190" v="54"/>
        <pc:sldMkLst>
          <pc:docMk/>
          <pc:sldMk cId="3400282486" sldId="514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400282486" sldId="514"/>
            <ac:spMk id="2" creationId="{DEDBEF49-4ED3-D7A5-B1C1-AA91C9840AFF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400282486" sldId="514"/>
            <ac:spMk id="4" creationId="{D030F671-8DFA-870D-597F-FFA7AC692215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3400282486" sldId="514"/>
            <ac:picMk id="11" creationId="{025FE432-7D52-6227-04D8-FD3AFAF63AA7}"/>
          </ac:picMkLst>
        </pc:picChg>
      </pc:sldChg>
      <pc:sldChg chg="modSp del">
        <pc:chgData name="五十嵐 圭輔" userId="34ffecf3-94b1-4ebb-902e-d55b71b1d55d" providerId="ADAL" clId="{079B9D07-B9CD-451D-8447-A8AC2FC6AC26}" dt="2023-07-28T02:35:53.747" v="154" actId="47"/>
        <pc:sldMkLst>
          <pc:docMk/>
          <pc:sldMk cId="87872763" sldId="545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87872763" sldId="545"/>
            <ac:spMk id="2" creationId="{6486B363-8A60-7EB7-29F3-D45CCF22E2FB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87872763" sldId="545"/>
            <ac:spMk id="4" creationId="{E5F04015-2F39-9E9C-C694-43BE4FA759DD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87872763" sldId="545"/>
            <ac:picMk id="8" creationId="{85CB1D17-C6E8-F7FE-80C2-A5C773E6AC3E}"/>
          </ac:picMkLst>
        </pc:picChg>
      </pc:sldChg>
      <pc:sldChg chg="modSp del">
        <pc:chgData name="五十嵐 圭輔" userId="34ffecf3-94b1-4ebb-902e-d55b71b1d55d" providerId="ADAL" clId="{079B9D07-B9CD-451D-8447-A8AC2FC6AC26}" dt="2023-07-28T02:35:56.473" v="156" actId="47"/>
        <pc:sldMkLst>
          <pc:docMk/>
          <pc:sldMk cId="1929974720" sldId="546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929974720" sldId="546"/>
            <ac:spMk id="2" creationId="{6486B363-8A60-7EB7-29F3-D45CCF22E2FB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929974720" sldId="546"/>
            <ac:spMk id="4" creationId="{085EE8F3-4F21-DCB5-0B90-668D2A9069BE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1929974720" sldId="546"/>
            <ac:picMk id="9" creationId="{335C3FAD-4C31-2BCD-9E0C-F990075F399E}"/>
          </ac:picMkLst>
        </pc:picChg>
      </pc:sldChg>
      <pc:sldChg chg="modSp">
        <pc:chgData name="五十嵐 圭輔" userId="34ffecf3-94b1-4ebb-902e-d55b71b1d55d" providerId="ADAL" clId="{079B9D07-B9CD-451D-8447-A8AC2FC6AC26}" dt="2023-07-28T02:26:09.190" v="54"/>
        <pc:sldMkLst>
          <pc:docMk/>
          <pc:sldMk cId="184627591" sldId="553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84627591" sldId="553"/>
            <ac:spMk id="2" creationId="{C755DDC7-1962-58DA-7155-F708E48B2473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84627591" sldId="553"/>
            <ac:spMk id="3" creationId="{8233F11F-CD18-2F7E-F1B7-265A8FF53190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184627591" sldId="553"/>
            <ac:picMk id="9" creationId="{D8440E83-7BDE-2568-CDC7-8A961D136893}"/>
          </ac:picMkLst>
        </pc:picChg>
      </pc:sldChg>
      <pc:sldChg chg="modSp mod">
        <pc:chgData name="五十嵐 圭輔" userId="34ffecf3-94b1-4ebb-902e-d55b71b1d55d" providerId="ADAL" clId="{079B9D07-B9CD-451D-8447-A8AC2FC6AC26}" dt="2023-07-28T03:32:34.340" v="349"/>
        <pc:sldMkLst>
          <pc:docMk/>
          <pc:sldMk cId="2112894444" sldId="562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2112894444" sldId="562"/>
            <ac:spMk id="2" creationId="{DEDBEF49-4ED3-D7A5-B1C1-AA91C9840AFF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2112894444" sldId="562"/>
            <ac:spMk id="11" creationId="{5E09BA84-4225-9249-BCED-21B4B740DE2A}"/>
          </ac:spMkLst>
        </pc:spChg>
        <pc:graphicFrameChg chg="mod modGraphic">
          <ac:chgData name="五十嵐 圭輔" userId="34ffecf3-94b1-4ebb-902e-d55b71b1d55d" providerId="ADAL" clId="{079B9D07-B9CD-451D-8447-A8AC2FC6AC26}" dt="2023-07-28T03:32:34.340" v="349"/>
          <ac:graphicFrameMkLst>
            <pc:docMk/>
            <pc:sldMk cId="2112894444" sldId="562"/>
            <ac:graphicFrameMk id="10" creationId="{F67B7EEB-573A-9DF0-2B5D-1EA6EE856F25}"/>
          </ac:graphicFrameMkLst>
        </pc:graphicFrame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2112894444" sldId="562"/>
            <ac:picMk id="16" creationId="{DC84E4B8-E771-78F6-B73C-55BD8EBFF18F}"/>
          </ac:picMkLst>
        </pc:picChg>
      </pc:sldChg>
      <pc:sldChg chg="delSp modSp del mod">
        <pc:chgData name="五十嵐 圭輔" userId="34ffecf3-94b1-4ebb-902e-d55b71b1d55d" providerId="ADAL" clId="{079B9D07-B9CD-451D-8447-A8AC2FC6AC26}" dt="2023-07-28T02:35:52.881" v="153" actId="47"/>
        <pc:sldMkLst>
          <pc:docMk/>
          <pc:sldMk cId="1009680755" sldId="571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009680755" sldId="571"/>
            <ac:spMk id="2" creationId="{6486B363-8A60-7EB7-29F3-D45CCF22E2FB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009680755" sldId="571"/>
            <ac:spMk id="5" creationId="{8611F7AF-2F79-8263-D1CB-A7593B360634}"/>
          </ac:spMkLst>
        </pc:spChg>
        <pc:graphicFrameChg chg="del">
          <ac:chgData name="五十嵐 圭輔" userId="34ffecf3-94b1-4ebb-902e-d55b71b1d55d" providerId="ADAL" clId="{079B9D07-B9CD-451D-8447-A8AC2FC6AC26}" dt="2023-07-28T02:34:52.503" v="152" actId="478"/>
          <ac:graphicFrameMkLst>
            <pc:docMk/>
            <pc:sldMk cId="1009680755" sldId="571"/>
            <ac:graphicFrameMk id="6" creationId="{659FCFC1-B066-B7EB-C44D-516ACDFDB4E5}"/>
          </ac:graphicFrameMkLst>
        </pc:graphicFrame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1009680755" sldId="571"/>
            <ac:picMk id="10" creationId="{A981E3E3-B4D0-B87A-1A7A-E7AE4903C902}"/>
          </ac:picMkLst>
        </pc:picChg>
      </pc:sldChg>
      <pc:sldChg chg="add">
        <pc:chgData name="五十嵐 圭輔" userId="34ffecf3-94b1-4ebb-902e-d55b71b1d55d" providerId="ADAL" clId="{079B9D07-B9CD-451D-8447-A8AC2FC6AC26}" dt="2023-07-28T02:35:59.204" v="157"/>
        <pc:sldMkLst>
          <pc:docMk/>
          <pc:sldMk cId="3792309705" sldId="573"/>
        </pc:sldMkLst>
      </pc:sldChg>
      <pc:sldChg chg="addSp delSp modSp mod">
        <pc:chgData name="五十嵐 圭輔" userId="34ffecf3-94b1-4ebb-902e-d55b71b1d55d" providerId="ADAL" clId="{079B9D07-B9CD-451D-8447-A8AC2FC6AC26}" dt="2023-07-28T02:29:49.876" v="136"/>
        <pc:sldMkLst>
          <pc:docMk/>
          <pc:sldMk cId="158083611" sldId="576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58083611" sldId="576"/>
            <ac:spMk id="2" creationId="{DEDBEF49-4ED3-D7A5-B1C1-AA91C9840AFF}"/>
          </ac:spMkLst>
        </pc:spChg>
        <pc:spChg chg="add mod">
          <ac:chgData name="五十嵐 圭輔" userId="34ffecf3-94b1-4ebb-902e-d55b71b1d55d" providerId="ADAL" clId="{079B9D07-B9CD-451D-8447-A8AC2FC6AC26}" dt="2023-07-28T02:29:49.876" v="136"/>
          <ac:spMkLst>
            <pc:docMk/>
            <pc:sldMk cId="158083611" sldId="576"/>
            <ac:spMk id="8" creationId="{1E02F832-DB94-CCA0-97F0-2B9D63438FAF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158083611" sldId="576"/>
            <ac:spMk id="36" creationId="{756D19D5-0A6C-C156-921D-0DCED90207C9}"/>
          </ac:spMkLst>
        </pc:spChg>
        <pc:spChg chg="del">
          <ac:chgData name="五十嵐 圭輔" userId="34ffecf3-94b1-4ebb-902e-d55b71b1d55d" providerId="ADAL" clId="{079B9D07-B9CD-451D-8447-A8AC2FC6AC26}" dt="2023-07-28T02:29:49.296" v="135" actId="478"/>
          <ac:spMkLst>
            <pc:docMk/>
            <pc:sldMk cId="158083611" sldId="576"/>
            <ac:spMk id="61" creationId="{8F62498E-EA71-6E8F-3ABF-44865B5DC823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158083611" sldId="576"/>
            <ac:picMk id="15" creationId="{5E5936DA-C986-3773-22C6-F86ACF701AF3}"/>
          </ac:picMkLst>
        </pc:picChg>
      </pc:sldChg>
      <pc:sldChg chg="modSp">
        <pc:chgData name="五十嵐 圭輔" userId="34ffecf3-94b1-4ebb-902e-d55b71b1d55d" providerId="ADAL" clId="{079B9D07-B9CD-451D-8447-A8AC2FC6AC26}" dt="2023-07-28T03:32:09.565" v="348"/>
        <pc:sldMkLst>
          <pc:docMk/>
          <pc:sldMk cId="3987117949" sldId="578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987117949" sldId="578"/>
            <ac:spMk id="2" creationId="{DEDBEF49-4ED3-D7A5-B1C1-AA91C9840AFF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987117949" sldId="578"/>
            <ac:spMk id="11" creationId="{5E09BA84-4225-9249-BCED-21B4B740DE2A}"/>
          </ac:spMkLst>
        </pc:spChg>
        <pc:graphicFrameChg chg="mod">
          <ac:chgData name="五十嵐 圭輔" userId="34ffecf3-94b1-4ebb-902e-d55b71b1d55d" providerId="ADAL" clId="{079B9D07-B9CD-451D-8447-A8AC2FC6AC26}" dt="2023-07-28T03:32:09.565" v="348"/>
          <ac:graphicFrameMkLst>
            <pc:docMk/>
            <pc:sldMk cId="3987117949" sldId="578"/>
            <ac:graphicFrameMk id="10" creationId="{F67B7EEB-573A-9DF0-2B5D-1EA6EE856F25}"/>
          </ac:graphicFrameMkLst>
        </pc:graphicFrame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3987117949" sldId="578"/>
            <ac:picMk id="8" creationId="{5EFBE5D3-A42E-BC85-F0AB-2E1C03667197}"/>
          </ac:picMkLst>
        </pc:picChg>
      </pc:sldChg>
      <pc:sldChg chg="delSp modSp mod">
        <pc:chgData name="五十嵐 圭輔" userId="34ffecf3-94b1-4ebb-902e-d55b71b1d55d" providerId="ADAL" clId="{079B9D07-B9CD-451D-8447-A8AC2FC6AC26}" dt="2023-07-28T02:30:59.545" v="151"/>
        <pc:sldMkLst>
          <pc:docMk/>
          <pc:sldMk cId="3126123620" sldId="580"/>
        </pc:sldMkLst>
        <pc:spChg chg="mod">
          <ac:chgData name="五十嵐 圭輔" userId="34ffecf3-94b1-4ebb-902e-d55b71b1d55d" providerId="ADAL" clId="{079B9D07-B9CD-451D-8447-A8AC2FC6AC26}" dt="2023-07-28T02:30:26.113" v="144" actId="20577"/>
          <ac:spMkLst>
            <pc:docMk/>
            <pc:sldMk cId="3126123620" sldId="580"/>
            <ac:spMk id="2" creationId="{6486B363-8A60-7EB7-29F3-D45CCF22E2FB}"/>
          </ac:spMkLst>
        </pc:spChg>
        <pc:spChg chg="del mod">
          <ac:chgData name="五十嵐 圭輔" userId="34ffecf3-94b1-4ebb-902e-d55b71b1d55d" providerId="ADAL" clId="{079B9D07-B9CD-451D-8447-A8AC2FC6AC26}" dt="2023-07-28T02:30:59.545" v="151"/>
          <ac:spMkLst>
            <pc:docMk/>
            <pc:sldMk cId="3126123620" sldId="580"/>
            <ac:spMk id="4" creationId="{B9939776-5D89-3803-52DB-1F3832472590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126123620" sldId="580"/>
            <ac:spMk id="7" creationId="{44AD1FD2-67A4-BC49-3811-05708DDACA60}"/>
          </ac:spMkLst>
        </pc:spChg>
        <pc:spChg chg="mod">
          <ac:chgData name="五十嵐 圭輔" userId="34ffecf3-94b1-4ebb-902e-d55b71b1d55d" providerId="ADAL" clId="{079B9D07-B9CD-451D-8447-A8AC2FC6AC26}" dt="2023-07-28T02:30:58.431" v="149" actId="20577"/>
          <ac:spMkLst>
            <pc:docMk/>
            <pc:sldMk cId="3126123620" sldId="580"/>
            <ac:spMk id="20" creationId="{27E0E6A7-8E08-191B-8F72-B306165AD086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3126123620" sldId="580"/>
            <ac:picMk id="10" creationId="{20CD7F40-2B80-1EC9-189E-CC0ECAA9D660}"/>
          </ac:picMkLst>
        </pc:picChg>
      </pc:sldChg>
      <pc:sldChg chg="modSp">
        <pc:chgData name="五十嵐 圭輔" userId="34ffecf3-94b1-4ebb-902e-d55b71b1d55d" providerId="ADAL" clId="{079B9D07-B9CD-451D-8447-A8AC2FC6AC26}" dt="2023-07-28T02:26:09.190" v="54"/>
        <pc:sldMkLst>
          <pc:docMk/>
          <pc:sldMk cId="86337700" sldId="584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86337700" sldId="584"/>
            <ac:spMk id="2" creationId="{DEDBEF49-4ED3-D7A5-B1C1-AA91C9840AFF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86337700" sldId="584"/>
            <ac:spMk id="4" creationId="{D030F671-8DFA-870D-597F-FFA7AC692215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86337700" sldId="584"/>
            <ac:picMk id="11" creationId="{89417C02-A7FA-49FC-CEEF-2052E07C79FE}"/>
          </ac:picMkLst>
        </pc:picChg>
      </pc:sldChg>
      <pc:sldChg chg="addSp delSp modSp mod">
        <pc:chgData name="五十嵐 圭輔" userId="34ffecf3-94b1-4ebb-902e-d55b71b1d55d" providerId="ADAL" clId="{079B9D07-B9CD-451D-8447-A8AC2FC6AC26}" dt="2023-07-28T02:28:44.881" v="132" actId="1038"/>
        <pc:sldMkLst>
          <pc:docMk/>
          <pc:sldMk cId="889573892" sldId="587"/>
        </pc:sldMkLst>
        <pc:spChg chg="mod">
          <ac:chgData name="五十嵐 圭輔" userId="34ffecf3-94b1-4ebb-902e-d55b71b1d55d" providerId="ADAL" clId="{079B9D07-B9CD-451D-8447-A8AC2FC6AC26}" dt="2023-07-28T02:28:03.717" v="83" actId="20577"/>
          <ac:spMkLst>
            <pc:docMk/>
            <pc:sldMk cId="889573892" sldId="587"/>
            <ac:spMk id="2" creationId="{C755DDC7-1962-58DA-7155-F708E48B2473}"/>
          </ac:spMkLst>
        </pc:spChg>
        <pc:spChg chg="mod">
          <ac:chgData name="五十嵐 圭輔" userId="34ffecf3-94b1-4ebb-902e-d55b71b1d55d" providerId="ADAL" clId="{079B9D07-B9CD-451D-8447-A8AC2FC6AC26}" dt="2023-07-28T02:28:44.881" v="132" actId="1038"/>
          <ac:spMkLst>
            <pc:docMk/>
            <pc:sldMk cId="889573892" sldId="587"/>
            <ac:spMk id="4" creationId="{1DEEFCEA-E901-62FC-BF26-7F6C49BAB32F}"/>
          </ac:spMkLst>
        </pc:spChg>
        <pc:spChg chg="del">
          <ac:chgData name="五十嵐 圭輔" userId="34ffecf3-94b1-4ebb-902e-d55b71b1d55d" providerId="ADAL" clId="{079B9D07-B9CD-451D-8447-A8AC2FC6AC26}" dt="2023-07-28T02:27:04.645" v="55" actId="478"/>
          <ac:spMkLst>
            <pc:docMk/>
            <pc:sldMk cId="889573892" sldId="587"/>
            <ac:spMk id="5" creationId="{84022BF8-883E-786D-D091-64EAF56ED3F7}"/>
          </ac:spMkLst>
        </pc:spChg>
        <pc:spChg chg="add mod">
          <ac:chgData name="五十嵐 圭輔" userId="34ffecf3-94b1-4ebb-902e-d55b71b1d55d" providerId="ADAL" clId="{079B9D07-B9CD-451D-8447-A8AC2FC6AC26}" dt="2023-07-28T02:27:32.431" v="59" actId="6549"/>
          <ac:spMkLst>
            <pc:docMk/>
            <pc:sldMk cId="889573892" sldId="587"/>
            <ac:spMk id="6" creationId="{FC9D0BD6-BFF2-11AD-FFC4-E8FE8ECC2455}"/>
          </ac:spMkLst>
        </pc:spChg>
        <pc:spChg chg="mod">
          <ac:chgData name="五十嵐 圭輔" userId="34ffecf3-94b1-4ebb-902e-d55b71b1d55d" providerId="ADAL" clId="{079B9D07-B9CD-451D-8447-A8AC2FC6AC26}" dt="2023-07-28T02:27:05.178" v="56"/>
          <ac:spMkLst>
            <pc:docMk/>
            <pc:sldMk cId="889573892" sldId="587"/>
            <ac:spMk id="9" creationId="{1E8E8622-D3CE-05A6-5850-63573194569A}"/>
          </ac:spMkLst>
        </pc:spChg>
        <pc:spChg chg="mod">
          <ac:chgData name="五十嵐 圭輔" userId="34ffecf3-94b1-4ebb-902e-d55b71b1d55d" providerId="ADAL" clId="{079B9D07-B9CD-451D-8447-A8AC2FC6AC26}" dt="2023-07-28T02:27:37.441" v="61" actId="20577"/>
          <ac:spMkLst>
            <pc:docMk/>
            <pc:sldMk cId="889573892" sldId="587"/>
            <ac:spMk id="10" creationId="{A0E8230F-714E-F110-512F-5FFB2063EDB3}"/>
          </ac:spMkLst>
        </pc:spChg>
        <pc:spChg chg="add del mod">
          <ac:chgData name="五十嵐 圭輔" userId="34ffecf3-94b1-4ebb-902e-d55b71b1d55d" providerId="ADAL" clId="{079B9D07-B9CD-451D-8447-A8AC2FC6AC26}" dt="2023-07-28T02:27:20.878" v="58" actId="478"/>
          <ac:spMkLst>
            <pc:docMk/>
            <pc:sldMk cId="889573892" sldId="587"/>
            <ac:spMk id="13" creationId="{79E4F482-4337-A416-8219-1D55E607AF82}"/>
          </ac:spMkLst>
        </pc:spChg>
        <pc:spChg chg="add del mod">
          <ac:chgData name="五十嵐 圭輔" userId="34ffecf3-94b1-4ebb-902e-d55b71b1d55d" providerId="ADAL" clId="{079B9D07-B9CD-451D-8447-A8AC2FC6AC26}" dt="2023-07-28T02:27:20.878" v="58" actId="478"/>
          <ac:spMkLst>
            <pc:docMk/>
            <pc:sldMk cId="889573892" sldId="587"/>
            <ac:spMk id="14" creationId="{E90BF366-90FB-7D86-8E06-625CDAB2AAB9}"/>
          </ac:spMkLst>
        </pc:spChg>
        <pc:spChg chg="add mod">
          <ac:chgData name="五十嵐 圭輔" userId="34ffecf3-94b1-4ebb-902e-d55b71b1d55d" providerId="ADAL" clId="{079B9D07-B9CD-451D-8447-A8AC2FC6AC26}" dt="2023-07-28T02:27:44.251" v="62" actId="1076"/>
          <ac:spMkLst>
            <pc:docMk/>
            <pc:sldMk cId="889573892" sldId="587"/>
            <ac:spMk id="15" creationId="{12BE19DB-163E-B4D8-3849-835310E8A2EA}"/>
          </ac:spMkLst>
        </pc:spChg>
        <pc:grpChg chg="add mod">
          <ac:chgData name="五十嵐 圭輔" userId="34ffecf3-94b1-4ebb-902e-d55b71b1d55d" providerId="ADAL" clId="{079B9D07-B9CD-451D-8447-A8AC2FC6AC26}" dt="2023-07-28T02:27:05.178" v="56"/>
          <ac:grpSpMkLst>
            <pc:docMk/>
            <pc:sldMk cId="889573892" sldId="587"/>
            <ac:grpSpMk id="7" creationId="{EBB5A3BC-56AF-3C75-C13B-ACF1FFE76122}"/>
          </ac:grpSpMkLst>
        </pc:grpChg>
        <pc:graphicFrameChg chg="add del mod">
          <ac:chgData name="五十嵐 圭輔" userId="34ffecf3-94b1-4ebb-902e-d55b71b1d55d" providerId="ADAL" clId="{079B9D07-B9CD-451D-8447-A8AC2FC6AC26}" dt="2023-07-28T02:27:20.878" v="58" actId="478"/>
          <ac:graphicFrameMkLst>
            <pc:docMk/>
            <pc:sldMk cId="889573892" sldId="587"/>
            <ac:graphicFrameMk id="12" creationId="{DFFE71D1-7B4A-B2BF-67DD-DD81DF4E9D17}"/>
          </ac:graphicFrameMkLst>
        </pc:graphicFrameChg>
        <pc:picChg chg="del">
          <ac:chgData name="五十嵐 圭輔" userId="34ffecf3-94b1-4ebb-902e-d55b71b1d55d" providerId="ADAL" clId="{079B9D07-B9CD-451D-8447-A8AC2FC6AC26}" dt="2023-07-28T02:27:20.878" v="58" actId="478"/>
          <ac:picMkLst>
            <pc:docMk/>
            <pc:sldMk cId="889573892" sldId="587"/>
            <ac:picMk id="18" creationId="{089D5D2B-E163-79DE-361F-CC76EB3639AA}"/>
          </ac:picMkLst>
        </pc:picChg>
        <pc:picChg chg="del">
          <ac:chgData name="五十嵐 圭輔" userId="34ffecf3-94b1-4ebb-902e-d55b71b1d55d" providerId="ADAL" clId="{079B9D07-B9CD-451D-8447-A8AC2FC6AC26}" dt="2023-07-28T02:27:20.878" v="58" actId="478"/>
          <ac:picMkLst>
            <pc:docMk/>
            <pc:sldMk cId="889573892" sldId="587"/>
            <ac:picMk id="19" creationId="{43FB8B41-5D56-D769-644C-420E434E2E88}"/>
          </ac:picMkLst>
        </pc:picChg>
        <pc:cxnChg chg="mod">
          <ac:chgData name="五十嵐 圭輔" userId="34ffecf3-94b1-4ebb-902e-d55b71b1d55d" providerId="ADAL" clId="{079B9D07-B9CD-451D-8447-A8AC2FC6AC26}" dt="2023-07-28T02:27:05.178" v="56"/>
          <ac:cxnSpMkLst>
            <pc:docMk/>
            <pc:sldMk cId="889573892" sldId="587"/>
            <ac:cxnSpMk id="11" creationId="{C25C578E-1BBB-865F-8C35-FB9B496987C5}"/>
          </ac:cxnSpMkLst>
        </pc:cxnChg>
      </pc:sldChg>
      <pc:sldChg chg="modSp del">
        <pc:chgData name="五十嵐 圭輔" userId="34ffecf3-94b1-4ebb-902e-d55b71b1d55d" providerId="ADAL" clId="{079B9D07-B9CD-451D-8447-A8AC2FC6AC26}" dt="2023-07-28T02:30:38.293" v="145" actId="47"/>
        <pc:sldMkLst>
          <pc:docMk/>
          <pc:sldMk cId="3396064267" sldId="619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396064267" sldId="619"/>
            <ac:spMk id="2" creationId="{6486B363-8A60-7EB7-29F3-D45CCF22E2FB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396064267" sldId="619"/>
            <ac:spMk id="4" creationId="{085EE8F3-4F21-DCB5-0B90-668D2A9069BE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3396064267" sldId="619"/>
            <ac:picMk id="9" creationId="{C140B1BE-F746-23EC-EBCD-6A192EB06ABE}"/>
          </ac:picMkLst>
        </pc:picChg>
      </pc:sldChg>
      <pc:sldChg chg="modSp del">
        <pc:chgData name="五十嵐 圭輔" userId="34ffecf3-94b1-4ebb-902e-d55b71b1d55d" providerId="ADAL" clId="{079B9D07-B9CD-451D-8447-A8AC2FC6AC26}" dt="2023-07-28T02:35:55.333" v="155" actId="47"/>
        <pc:sldMkLst>
          <pc:docMk/>
          <pc:sldMk cId="3606853388" sldId="624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606853388" sldId="624"/>
            <ac:spMk id="2" creationId="{6486B363-8A60-7EB7-29F3-D45CCF22E2FB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606853388" sldId="624"/>
            <ac:spMk id="4" creationId="{47A3803B-87FE-8DD5-03AE-84DC7D32FC67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3606853388" sldId="624"/>
            <ac:picMk id="9" creationId="{247AFF8F-EC87-71A1-4CDB-A0CA2667237F}"/>
          </ac:picMkLst>
        </pc:picChg>
      </pc:sldChg>
      <pc:sldChg chg="addSp delSp modSp mod">
        <pc:chgData name="五十嵐 圭輔" userId="34ffecf3-94b1-4ebb-902e-d55b71b1d55d" providerId="ADAL" clId="{079B9D07-B9CD-451D-8447-A8AC2FC6AC26}" dt="2023-07-28T02:29:40.212" v="134"/>
        <pc:sldMkLst>
          <pc:docMk/>
          <pc:sldMk cId="3135579629" sldId="625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135579629" sldId="625"/>
            <ac:spMk id="2" creationId="{DEDBEF49-4ED3-D7A5-B1C1-AA91C9840AFF}"/>
          </ac:spMkLst>
        </pc:spChg>
        <pc:spChg chg="add mod">
          <ac:chgData name="五十嵐 圭輔" userId="34ffecf3-94b1-4ebb-902e-d55b71b1d55d" providerId="ADAL" clId="{079B9D07-B9CD-451D-8447-A8AC2FC6AC26}" dt="2023-07-28T02:29:40.212" v="134"/>
          <ac:spMkLst>
            <pc:docMk/>
            <pc:sldMk cId="3135579629" sldId="625"/>
            <ac:spMk id="3" creationId="{593B1D8A-7114-4C5E-F040-811EAB493954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3135579629" sldId="625"/>
            <ac:spMk id="21" creationId="{0AEAC557-B5DD-191F-2BE2-10A68D09D291}"/>
          </ac:spMkLst>
        </pc:spChg>
        <pc:spChg chg="del">
          <ac:chgData name="五十嵐 圭輔" userId="34ffecf3-94b1-4ebb-902e-d55b71b1d55d" providerId="ADAL" clId="{079B9D07-B9CD-451D-8447-A8AC2FC6AC26}" dt="2023-07-28T02:29:39.726" v="133" actId="478"/>
          <ac:spMkLst>
            <pc:docMk/>
            <pc:sldMk cId="3135579629" sldId="625"/>
            <ac:spMk id="61" creationId="{8F62498E-EA71-6E8F-3ABF-44865B5DC823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3135579629" sldId="625"/>
            <ac:picMk id="10" creationId="{6B3E3F58-1E02-27D7-32A6-34C84752693E}"/>
          </ac:picMkLst>
        </pc:picChg>
      </pc:sldChg>
      <pc:sldChg chg="addSp delSp modSp mod">
        <pc:chgData name="五十嵐 圭輔" userId="34ffecf3-94b1-4ebb-902e-d55b71b1d55d" providerId="ADAL" clId="{079B9D07-B9CD-451D-8447-A8AC2FC6AC26}" dt="2023-07-28T02:30:08.181" v="138"/>
        <pc:sldMkLst>
          <pc:docMk/>
          <pc:sldMk cId="2035493152" sldId="626"/>
        </pc:sldMkLst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2035493152" sldId="626"/>
            <ac:spMk id="2" creationId="{DEDBEF49-4ED3-D7A5-B1C1-AA91C9840AFF}"/>
          </ac:spMkLst>
        </pc:spChg>
        <pc:spChg chg="add mod">
          <ac:chgData name="五十嵐 圭輔" userId="34ffecf3-94b1-4ebb-902e-d55b71b1d55d" providerId="ADAL" clId="{079B9D07-B9CD-451D-8447-A8AC2FC6AC26}" dt="2023-07-28T02:30:08.181" v="138"/>
          <ac:spMkLst>
            <pc:docMk/>
            <pc:sldMk cId="2035493152" sldId="626"/>
            <ac:spMk id="3" creationId="{EB45E0A3-BB9E-84F0-0591-1D8B97C2F910}"/>
          </ac:spMkLst>
        </pc:spChg>
        <pc:spChg chg="mod">
          <ac:chgData name="五十嵐 圭輔" userId="34ffecf3-94b1-4ebb-902e-d55b71b1d55d" providerId="ADAL" clId="{079B9D07-B9CD-451D-8447-A8AC2FC6AC26}" dt="2023-07-28T02:26:09.190" v="54"/>
          <ac:spMkLst>
            <pc:docMk/>
            <pc:sldMk cId="2035493152" sldId="626"/>
            <ac:spMk id="21" creationId="{0AEAC557-B5DD-191F-2BE2-10A68D09D291}"/>
          </ac:spMkLst>
        </pc:spChg>
        <pc:spChg chg="del">
          <ac:chgData name="五十嵐 圭輔" userId="34ffecf3-94b1-4ebb-902e-d55b71b1d55d" providerId="ADAL" clId="{079B9D07-B9CD-451D-8447-A8AC2FC6AC26}" dt="2023-07-28T02:30:07.328" v="137" actId="478"/>
          <ac:spMkLst>
            <pc:docMk/>
            <pc:sldMk cId="2035493152" sldId="626"/>
            <ac:spMk id="61" creationId="{8F62498E-EA71-6E8F-3ABF-44865B5DC823}"/>
          </ac:spMkLst>
        </pc:spChg>
        <pc:picChg chg="mod">
          <ac:chgData name="五十嵐 圭輔" userId="34ffecf3-94b1-4ebb-902e-d55b71b1d55d" providerId="ADAL" clId="{079B9D07-B9CD-451D-8447-A8AC2FC6AC26}" dt="2023-07-28T02:26:09.190" v="54"/>
          <ac:picMkLst>
            <pc:docMk/>
            <pc:sldMk cId="2035493152" sldId="626"/>
            <ac:picMk id="10" creationId="{4EB41BA4-BC98-4D3B-CBE5-95E815302BDA}"/>
          </ac:picMkLst>
        </pc:picChg>
      </pc:sldChg>
      <pc:sldChg chg="add">
        <pc:chgData name="五十嵐 圭輔" userId="34ffecf3-94b1-4ebb-902e-d55b71b1d55d" providerId="ADAL" clId="{079B9D07-B9CD-451D-8447-A8AC2FC6AC26}" dt="2023-07-28T02:35:59.204" v="157"/>
        <pc:sldMkLst>
          <pc:docMk/>
          <pc:sldMk cId="533308767" sldId="630"/>
        </pc:sldMkLst>
      </pc:sldChg>
      <pc:sldChg chg="add">
        <pc:chgData name="五十嵐 圭輔" userId="34ffecf3-94b1-4ebb-902e-d55b71b1d55d" providerId="ADAL" clId="{079B9D07-B9CD-451D-8447-A8AC2FC6AC26}" dt="2023-07-28T02:35:59.204" v="157"/>
        <pc:sldMkLst>
          <pc:docMk/>
          <pc:sldMk cId="3423737163" sldId="631"/>
        </pc:sldMkLst>
      </pc:sldChg>
      <pc:sldChg chg="modSp add mod">
        <pc:chgData name="五十嵐 圭輔" userId="34ffecf3-94b1-4ebb-902e-d55b71b1d55d" providerId="ADAL" clId="{079B9D07-B9CD-451D-8447-A8AC2FC6AC26}" dt="2023-07-28T02:39:28.030" v="162" actId="1037"/>
        <pc:sldMkLst>
          <pc:docMk/>
          <pc:sldMk cId="3082334101" sldId="649"/>
        </pc:sldMkLst>
        <pc:spChg chg="mod">
          <ac:chgData name="五十嵐 圭輔" userId="34ffecf3-94b1-4ebb-902e-d55b71b1d55d" providerId="ADAL" clId="{079B9D07-B9CD-451D-8447-A8AC2FC6AC26}" dt="2023-07-28T02:39:28.030" v="162" actId="1037"/>
          <ac:spMkLst>
            <pc:docMk/>
            <pc:sldMk cId="3082334101" sldId="649"/>
            <ac:spMk id="3" creationId="{C4ADC01B-87C8-130B-10C2-BDD9C748C4E1}"/>
          </ac:spMkLst>
        </pc:spChg>
      </pc:sldChg>
      <pc:sldChg chg="add">
        <pc:chgData name="五十嵐 圭輔" userId="34ffecf3-94b1-4ebb-902e-d55b71b1d55d" providerId="ADAL" clId="{079B9D07-B9CD-451D-8447-A8AC2FC6AC26}" dt="2023-07-28T02:35:59.204" v="157"/>
        <pc:sldMkLst>
          <pc:docMk/>
          <pc:sldMk cId="739954864" sldId="661"/>
        </pc:sldMkLst>
      </pc:sldChg>
      <pc:sldMasterChg chg="addSp delSp modSp mod modSldLayout">
        <pc:chgData name="五十嵐 圭輔" userId="34ffecf3-94b1-4ebb-902e-d55b71b1d55d" providerId="ADAL" clId="{079B9D07-B9CD-451D-8447-A8AC2FC6AC26}" dt="2023-07-28T02:25:53.015" v="53"/>
        <pc:sldMasterMkLst>
          <pc:docMk/>
          <pc:sldMasterMk cId="2843810812" sldId="2147483868"/>
        </pc:sldMasterMkLst>
        <pc:spChg chg="del">
          <ac:chgData name="五十嵐 圭輔" userId="34ffecf3-94b1-4ebb-902e-d55b71b1d55d" providerId="ADAL" clId="{079B9D07-B9CD-451D-8447-A8AC2FC6AC26}" dt="2023-07-28T02:23:43.624" v="32" actId="478"/>
          <ac:spMkLst>
            <pc:docMk/>
            <pc:sldMasterMk cId="2843810812" sldId="2147483868"/>
            <ac:spMk id="3" creationId="{F48C1B28-8B85-767A-DF53-0B978A3417A8}"/>
          </ac:spMkLst>
        </pc:spChg>
        <pc:spChg chg="add mod">
          <ac:chgData name="五十嵐 圭輔" userId="34ffecf3-94b1-4ebb-902e-d55b71b1d55d" providerId="ADAL" clId="{079B9D07-B9CD-451D-8447-A8AC2FC6AC26}" dt="2023-07-28T02:23:44.023" v="33"/>
          <ac:spMkLst>
            <pc:docMk/>
            <pc:sldMasterMk cId="2843810812" sldId="2147483868"/>
            <ac:spMk id="4" creationId="{EB8E2516-8EF1-073F-EDC1-68C2F634931D}"/>
          </ac:spMkLst>
        </pc:spChg>
        <pc:sldLayoutChg chg="addSp delSp modSp mod">
          <pc:chgData name="五十嵐 圭輔" userId="34ffecf3-94b1-4ebb-902e-d55b71b1d55d" providerId="ADAL" clId="{079B9D07-B9CD-451D-8447-A8AC2FC6AC26}" dt="2023-07-28T02:24:01.113" v="37" actId="20577"/>
          <pc:sldLayoutMkLst>
            <pc:docMk/>
            <pc:sldMasterMk cId="2843810812" sldId="2147483868"/>
            <pc:sldLayoutMk cId="197512549" sldId="2147483870"/>
          </pc:sldLayoutMkLst>
          <pc:spChg chg="del">
            <ac:chgData name="五十嵐 圭輔" userId="34ffecf3-94b1-4ebb-902e-d55b71b1d55d" providerId="ADAL" clId="{079B9D07-B9CD-451D-8447-A8AC2FC6AC26}" dt="2023-07-28T02:23:29.557" v="31" actId="478"/>
            <ac:spMkLst>
              <pc:docMk/>
              <pc:sldMasterMk cId="2843810812" sldId="2147483868"/>
              <pc:sldLayoutMk cId="197512549" sldId="2147483870"/>
              <ac:spMk id="2" creationId="{C2E72F8A-74FF-B3C2-6201-E1F7E33D13B0}"/>
            </ac:spMkLst>
          </pc:spChg>
          <pc:spChg chg="mod">
            <ac:chgData name="五十嵐 圭輔" userId="34ffecf3-94b1-4ebb-902e-d55b71b1d55d" providerId="ADAL" clId="{079B9D07-B9CD-451D-8447-A8AC2FC6AC26}" dt="2023-07-28T02:24:01.113" v="37" actId="20577"/>
            <ac:spMkLst>
              <pc:docMk/>
              <pc:sldMasterMk cId="2843810812" sldId="2147483868"/>
              <pc:sldLayoutMk cId="197512549" sldId="2147483870"/>
              <ac:spMk id="4" creationId="{8848072C-6C8F-3B1A-4D30-9B525CCF7AD1}"/>
            </ac:spMkLst>
          </pc:spChg>
          <pc:spChg chg="mod">
            <ac:chgData name="五十嵐 圭輔" userId="34ffecf3-94b1-4ebb-902e-d55b71b1d55d" providerId="ADAL" clId="{079B9D07-B9CD-451D-8447-A8AC2FC6AC26}" dt="2023-07-28T02:22:27.165" v="25" actId="20577"/>
            <ac:spMkLst>
              <pc:docMk/>
              <pc:sldMasterMk cId="2843810812" sldId="2147483868"/>
              <pc:sldLayoutMk cId="197512549" sldId="2147483870"/>
              <ac:spMk id="9" creationId="{9544657C-2543-8B7E-3609-6BBCE2B8EBFD}"/>
            </ac:spMkLst>
          </pc:spChg>
          <pc:spChg chg="add mod ord">
            <ac:chgData name="五十嵐 圭輔" userId="34ffecf3-94b1-4ebb-902e-d55b71b1d55d" providerId="ADAL" clId="{079B9D07-B9CD-451D-8447-A8AC2FC6AC26}" dt="2023-07-28T02:23:20.811" v="28" actId="167"/>
            <ac:spMkLst>
              <pc:docMk/>
              <pc:sldMasterMk cId="2843810812" sldId="2147483868"/>
              <pc:sldLayoutMk cId="197512549" sldId="2147483870"/>
              <ac:spMk id="11" creationId="{40183092-B773-5D1C-9D40-331AE25D6E03}"/>
            </ac:spMkLst>
          </pc:spChg>
          <pc:spChg chg="add mod ord">
            <ac:chgData name="五十嵐 圭輔" userId="34ffecf3-94b1-4ebb-902e-d55b71b1d55d" providerId="ADAL" clId="{079B9D07-B9CD-451D-8447-A8AC2FC6AC26}" dt="2023-07-28T02:23:20.811" v="28" actId="167"/>
            <ac:spMkLst>
              <pc:docMk/>
              <pc:sldMasterMk cId="2843810812" sldId="2147483868"/>
              <pc:sldLayoutMk cId="197512549" sldId="2147483870"/>
              <ac:spMk id="12" creationId="{F7A1AF24-DC77-4536-F715-7BF4F4AFE41F}"/>
            </ac:spMkLst>
          </pc:spChg>
          <pc:spChg chg="del">
            <ac:chgData name="五十嵐 圭輔" userId="34ffecf3-94b1-4ebb-902e-d55b71b1d55d" providerId="ADAL" clId="{079B9D07-B9CD-451D-8447-A8AC2FC6AC26}" dt="2023-07-28T02:22:07.481" v="0" actId="478"/>
            <ac:spMkLst>
              <pc:docMk/>
              <pc:sldMasterMk cId="2843810812" sldId="2147483868"/>
              <pc:sldLayoutMk cId="197512549" sldId="2147483870"/>
              <ac:spMk id="25" creationId="{46E5437A-D39D-2057-A195-9DB2F4306222}"/>
            </ac:spMkLst>
          </pc:spChg>
          <pc:picChg chg="add mod ord">
            <ac:chgData name="五十嵐 圭輔" userId="34ffecf3-94b1-4ebb-902e-d55b71b1d55d" providerId="ADAL" clId="{079B9D07-B9CD-451D-8447-A8AC2FC6AC26}" dt="2023-07-28T02:23:22.285" v="30" actId="962"/>
            <ac:picMkLst>
              <pc:docMk/>
              <pc:sldMasterMk cId="2843810812" sldId="2147483868"/>
              <pc:sldLayoutMk cId="197512549" sldId="2147483870"/>
              <ac:picMk id="3" creationId="{762955B9-A3B8-6716-26F4-479BCC8C12DF}"/>
            </ac:picMkLst>
          </pc:picChg>
          <pc:picChg chg="del">
            <ac:chgData name="五十嵐 圭輔" userId="34ffecf3-94b1-4ebb-902e-d55b71b1d55d" providerId="ADAL" clId="{079B9D07-B9CD-451D-8447-A8AC2FC6AC26}" dt="2023-07-28T02:22:30.941" v="26" actId="478"/>
            <ac:picMkLst>
              <pc:docMk/>
              <pc:sldMasterMk cId="2843810812" sldId="2147483868"/>
              <pc:sldLayoutMk cId="197512549" sldId="2147483870"/>
              <ac:picMk id="7" creationId="{65364AB7-38D5-F908-15FD-6E1DD0C670D1}"/>
            </ac:picMkLst>
          </pc:picChg>
        </pc:sldLayoutChg>
        <pc:sldLayoutChg chg="addSp delSp modSp mod">
          <pc:chgData name="五十嵐 圭輔" userId="34ffecf3-94b1-4ebb-902e-d55b71b1d55d" providerId="ADAL" clId="{079B9D07-B9CD-451D-8447-A8AC2FC6AC26}" dt="2023-07-28T02:24:17.490" v="39"/>
          <pc:sldLayoutMkLst>
            <pc:docMk/>
            <pc:sldMasterMk cId="2843810812" sldId="2147483868"/>
            <pc:sldLayoutMk cId="2258906566" sldId="2147483871"/>
          </pc:sldLayoutMkLst>
          <pc:spChg chg="add mod">
            <ac:chgData name="五十嵐 圭輔" userId="34ffecf3-94b1-4ebb-902e-d55b71b1d55d" providerId="ADAL" clId="{079B9D07-B9CD-451D-8447-A8AC2FC6AC26}" dt="2023-07-28T02:24:17.490" v="39"/>
            <ac:spMkLst>
              <pc:docMk/>
              <pc:sldMasterMk cId="2843810812" sldId="2147483868"/>
              <pc:sldLayoutMk cId="2258906566" sldId="2147483871"/>
              <ac:spMk id="3" creationId="{E484B4CE-43C9-560D-B429-F63ACAE7D779}"/>
            </ac:spMkLst>
          </pc:spChg>
          <pc:spChg chg="add mod">
            <ac:chgData name="五十嵐 圭輔" userId="34ffecf3-94b1-4ebb-902e-d55b71b1d55d" providerId="ADAL" clId="{079B9D07-B9CD-451D-8447-A8AC2FC6AC26}" dt="2023-07-28T02:24:17.490" v="39"/>
            <ac:spMkLst>
              <pc:docMk/>
              <pc:sldMasterMk cId="2843810812" sldId="2147483868"/>
              <pc:sldLayoutMk cId="2258906566" sldId="2147483871"/>
              <ac:spMk id="4" creationId="{9E26BF33-A5AA-4F2D-679A-0FFAD99D9094}"/>
            </ac:spMkLst>
          </pc:spChg>
          <pc:spChg chg="del">
            <ac:chgData name="五十嵐 圭輔" userId="34ffecf3-94b1-4ebb-902e-d55b71b1d55d" providerId="ADAL" clId="{079B9D07-B9CD-451D-8447-A8AC2FC6AC26}" dt="2023-07-28T02:24:08.656" v="38" actId="478"/>
            <ac:spMkLst>
              <pc:docMk/>
              <pc:sldMasterMk cId="2843810812" sldId="2147483868"/>
              <pc:sldLayoutMk cId="2258906566" sldId="2147483871"/>
              <ac:spMk id="63" creationId="{8BE9F5E8-392E-BBFA-613F-81E2FE1DAB23}"/>
            </ac:spMkLst>
          </pc:spChg>
          <pc:picChg chg="add mod">
            <ac:chgData name="五十嵐 圭輔" userId="34ffecf3-94b1-4ebb-902e-d55b71b1d55d" providerId="ADAL" clId="{079B9D07-B9CD-451D-8447-A8AC2FC6AC26}" dt="2023-07-28T02:24:17.490" v="39"/>
            <ac:picMkLst>
              <pc:docMk/>
              <pc:sldMasterMk cId="2843810812" sldId="2147483868"/>
              <pc:sldLayoutMk cId="2258906566" sldId="2147483871"/>
              <ac:picMk id="2" creationId="{D25F7A93-03A3-4473-8764-D2694C192434}"/>
            </ac:picMkLst>
          </pc:picChg>
          <pc:picChg chg="del">
            <ac:chgData name="五十嵐 圭輔" userId="34ffecf3-94b1-4ebb-902e-d55b71b1d55d" providerId="ADAL" clId="{079B9D07-B9CD-451D-8447-A8AC2FC6AC26}" dt="2023-07-28T02:24:08.656" v="38" actId="478"/>
            <ac:picMkLst>
              <pc:docMk/>
              <pc:sldMasterMk cId="2843810812" sldId="2147483868"/>
              <pc:sldLayoutMk cId="2258906566" sldId="2147483871"/>
              <ac:picMk id="62" creationId="{046665FC-415C-C428-C7DD-973E4E27FEB7}"/>
            </ac:picMkLst>
          </pc:picChg>
        </pc:sldLayoutChg>
        <pc:sldLayoutChg chg="addSp delSp modSp mod">
          <pc:chgData name="五十嵐 圭輔" userId="34ffecf3-94b1-4ebb-902e-d55b71b1d55d" providerId="ADAL" clId="{079B9D07-B9CD-451D-8447-A8AC2FC6AC26}" dt="2023-07-28T02:25:08.129" v="47"/>
          <pc:sldLayoutMkLst>
            <pc:docMk/>
            <pc:sldMasterMk cId="2843810812" sldId="2147483868"/>
            <pc:sldLayoutMk cId="2062453359" sldId="2147483872"/>
          </pc:sldLayoutMkLst>
          <pc:spChg chg="del">
            <ac:chgData name="五十嵐 圭輔" userId="34ffecf3-94b1-4ebb-902e-d55b71b1d55d" providerId="ADAL" clId="{079B9D07-B9CD-451D-8447-A8AC2FC6AC26}" dt="2023-07-28T02:25:07.598" v="46" actId="478"/>
            <ac:spMkLst>
              <pc:docMk/>
              <pc:sldMasterMk cId="2843810812" sldId="2147483868"/>
              <pc:sldLayoutMk cId="2062453359" sldId="2147483872"/>
              <ac:spMk id="2" creationId="{FA7D9F68-D74C-CD2C-7578-01F7F3D3BB29}"/>
            </ac:spMkLst>
          </pc:spChg>
          <pc:spChg chg="del">
            <ac:chgData name="五十嵐 圭輔" userId="34ffecf3-94b1-4ebb-902e-d55b71b1d55d" providerId="ADAL" clId="{079B9D07-B9CD-451D-8447-A8AC2FC6AC26}" dt="2023-07-28T02:24:39.217" v="41" actId="478"/>
            <ac:spMkLst>
              <pc:docMk/>
              <pc:sldMasterMk cId="2843810812" sldId="2147483868"/>
              <pc:sldLayoutMk cId="2062453359" sldId="2147483872"/>
              <ac:spMk id="4" creationId="{08FC968B-3FAE-B631-5EE8-C6DEFA047252}"/>
            </ac:spMkLst>
          </pc:spChg>
          <pc:spChg chg="add mod ord">
            <ac:chgData name="五十嵐 圭輔" userId="34ffecf3-94b1-4ebb-902e-d55b71b1d55d" providerId="ADAL" clId="{079B9D07-B9CD-451D-8447-A8AC2FC6AC26}" dt="2023-07-28T02:24:46.739" v="43" actId="167"/>
            <ac:spMkLst>
              <pc:docMk/>
              <pc:sldMasterMk cId="2843810812" sldId="2147483868"/>
              <pc:sldLayoutMk cId="2062453359" sldId="2147483872"/>
              <ac:spMk id="9" creationId="{352A4C51-AAFD-FE6C-F3F8-7493FB8C4AAA}"/>
            </ac:spMkLst>
          </pc:spChg>
          <pc:spChg chg="add mod">
            <ac:chgData name="五十嵐 圭輔" userId="34ffecf3-94b1-4ebb-902e-d55b71b1d55d" providerId="ADAL" clId="{079B9D07-B9CD-451D-8447-A8AC2FC6AC26}" dt="2023-07-28T02:25:08.129" v="47"/>
            <ac:spMkLst>
              <pc:docMk/>
              <pc:sldMasterMk cId="2843810812" sldId="2147483868"/>
              <pc:sldLayoutMk cId="2062453359" sldId="2147483872"/>
              <ac:spMk id="10" creationId="{FACD1B71-B1F1-A345-2E85-B5A78F3F4B7C}"/>
            </ac:spMkLst>
          </pc:spChg>
          <pc:picChg chg="add mod ord">
            <ac:chgData name="五十嵐 圭輔" userId="34ffecf3-94b1-4ebb-902e-d55b71b1d55d" providerId="ADAL" clId="{079B9D07-B9CD-451D-8447-A8AC2FC6AC26}" dt="2023-07-28T02:24:48.195" v="45" actId="962"/>
            <ac:picMkLst>
              <pc:docMk/>
              <pc:sldMasterMk cId="2843810812" sldId="2147483868"/>
              <pc:sldLayoutMk cId="2062453359" sldId="2147483872"/>
              <ac:picMk id="6" creationId="{DF60732A-3288-547B-CC4F-3259C84017EE}"/>
            </ac:picMkLst>
          </pc:picChg>
          <pc:picChg chg="del">
            <ac:chgData name="五十嵐 圭輔" userId="34ffecf3-94b1-4ebb-902e-d55b71b1d55d" providerId="ADAL" clId="{079B9D07-B9CD-451D-8447-A8AC2FC6AC26}" dt="2023-07-28T02:24:38.063" v="40" actId="478"/>
            <ac:picMkLst>
              <pc:docMk/>
              <pc:sldMasterMk cId="2843810812" sldId="2147483868"/>
              <pc:sldLayoutMk cId="2062453359" sldId="2147483872"/>
              <ac:picMk id="7" creationId="{708B9A5B-1E3C-9DFD-2322-0AC720490194}"/>
            </ac:picMkLst>
          </pc:picChg>
        </pc:sldLayoutChg>
        <pc:sldLayoutChg chg="addSp delSp modSp mod">
          <pc:chgData name="五十嵐 圭輔" userId="34ffecf3-94b1-4ebb-902e-d55b71b1d55d" providerId="ADAL" clId="{079B9D07-B9CD-451D-8447-A8AC2FC6AC26}" dt="2023-07-28T02:25:36.853" v="51" actId="962"/>
          <pc:sldLayoutMkLst>
            <pc:docMk/>
            <pc:sldMasterMk cId="2843810812" sldId="2147483868"/>
            <pc:sldLayoutMk cId="1166842201" sldId="2147483873"/>
          </pc:sldLayoutMkLst>
          <pc:spChg chg="del">
            <ac:chgData name="五十嵐 圭輔" userId="34ffecf3-94b1-4ebb-902e-d55b71b1d55d" providerId="ADAL" clId="{079B9D07-B9CD-451D-8447-A8AC2FC6AC26}" dt="2023-07-28T02:25:25.939" v="48" actId="478"/>
            <ac:spMkLst>
              <pc:docMk/>
              <pc:sldMasterMk cId="2843810812" sldId="2147483868"/>
              <pc:sldLayoutMk cId="1166842201" sldId="2147483873"/>
              <ac:spMk id="2" creationId="{FB2E2D59-92F6-7C0B-A644-AF7170B81752}"/>
            </ac:spMkLst>
          </pc:spChg>
          <pc:spChg chg="add mod">
            <ac:chgData name="五十嵐 圭輔" userId="34ffecf3-94b1-4ebb-902e-d55b71b1d55d" providerId="ADAL" clId="{079B9D07-B9CD-451D-8447-A8AC2FC6AC26}" dt="2023-07-28T02:25:35.398" v="49"/>
            <ac:spMkLst>
              <pc:docMk/>
              <pc:sldMasterMk cId="2843810812" sldId="2147483868"/>
              <pc:sldLayoutMk cId="1166842201" sldId="2147483873"/>
              <ac:spMk id="5" creationId="{17D45213-3091-4CFF-C5DA-18B37D5C2780}"/>
            </ac:spMkLst>
          </pc:spChg>
          <pc:spChg chg="add mod">
            <ac:chgData name="五十嵐 圭輔" userId="34ffecf3-94b1-4ebb-902e-d55b71b1d55d" providerId="ADAL" clId="{079B9D07-B9CD-451D-8447-A8AC2FC6AC26}" dt="2023-07-28T02:25:35.398" v="49"/>
            <ac:spMkLst>
              <pc:docMk/>
              <pc:sldMasterMk cId="2843810812" sldId="2147483868"/>
              <pc:sldLayoutMk cId="1166842201" sldId="2147483873"/>
              <ac:spMk id="7" creationId="{E5752D06-1EEE-F9D9-7FEA-443BDC288CFC}"/>
            </ac:spMkLst>
          </pc:spChg>
          <pc:spChg chg="del">
            <ac:chgData name="五十嵐 圭輔" userId="34ffecf3-94b1-4ebb-902e-d55b71b1d55d" providerId="ADAL" clId="{079B9D07-B9CD-451D-8447-A8AC2FC6AC26}" dt="2023-07-28T02:25:25.939" v="48" actId="478"/>
            <ac:spMkLst>
              <pc:docMk/>
              <pc:sldMasterMk cId="2843810812" sldId="2147483868"/>
              <pc:sldLayoutMk cId="1166842201" sldId="2147483873"/>
              <ac:spMk id="9" creationId="{ED902A33-118E-B90B-C162-41CFFF44BCD9}"/>
            </ac:spMkLst>
          </pc:spChg>
          <pc:spChg chg="add mod">
            <ac:chgData name="五十嵐 圭輔" userId="34ffecf3-94b1-4ebb-902e-d55b71b1d55d" providerId="ADAL" clId="{079B9D07-B9CD-451D-8447-A8AC2FC6AC26}" dt="2023-07-28T02:25:35.398" v="49"/>
            <ac:spMkLst>
              <pc:docMk/>
              <pc:sldMasterMk cId="2843810812" sldId="2147483868"/>
              <pc:sldLayoutMk cId="1166842201" sldId="2147483873"/>
              <ac:spMk id="10" creationId="{9771DB0A-79CC-E8BD-7FCC-A9CABC9206A0}"/>
            </ac:spMkLst>
          </pc:spChg>
          <pc:spChg chg="add mod">
            <ac:chgData name="五十嵐 圭輔" userId="34ffecf3-94b1-4ebb-902e-d55b71b1d55d" providerId="ADAL" clId="{079B9D07-B9CD-451D-8447-A8AC2FC6AC26}" dt="2023-07-28T02:25:35.398" v="49"/>
            <ac:spMkLst>
              <pc:docMk/>
              <pc:sldMasterMk cId="2843810812" sldId="2147483868"/>
              <pc:sldLayoutMk cId="1166842201" sldId="2147483873"/>
              <ac:spMk id="11" creationId="{D9BDCB3C-FD16-5228-239C-9D158FB8EBE8}"/>
            </ac:spMkLst>
          </pc:spChg>
          <pc:spChg chg="del">
            <ac:chgData name="五十嵐 圭輔" userId="34ffecf3-94b1-4ebb-902e-d55b71b1d55d" providerId="ADAL" clId="{079B9D07-B9CD-451D-8447-A8AC2FC6AC26}" dt="2023-07-28T02:25:25.939" v="48" actId="478"/>
            <ac:spMkLst>
              <pc:docMk/>
              <pc:sldMasterMk cId="2843810812" sldId="2147483868"/>
              <pc:sldLayoutMk cId="1166842201" sldId="2147483873"/>
              <ac:spMk id="14" creationId="{C932166E-22E3-431F-00A9-95A56049E7EE}"/>
            </ac:spMkLst>
          </pc:spChg>
          <pc:spChg chg="del">
            <ac:chgData name="五十嵐 圭輔" userId="34ffecf3-94b1-4ebb-902e-d55b71b1d55d" providerId="ADAL" clId="{079B9D07-B9CD-451D-8447-A8AC2FC6AC26}" dt="2023-07-28T02:25:25.939" v="48" actId="478"/>
            <ac:spMkLst>
              <pc:docMk/>
              <pc:sldMasterMk cId="2843810812" sldId="2147483868"/>
              <pc:sldLayoutMk cId="1166842201" sldId="2147483873"/>
              <ac:spMk id="15" creationId="{15AD5BF4-AAAB-3C4D-9CB4-455B641AE880}"/>
            </ac:spMkLst>
          </pc:spChg>
          <pc:picChg chg="del">
            <ac:chgData name="五十嵐 圭輔" userId="34ffecf3-94b1-4ebb-902e-d55b71b1d55d" providerId="ADAL" clId="{079B9D07-B9CD-451D-8447-A8AC2FC6AC26}" dt="2023-07-28T02:25:25.939" v="48" actId="478"/>
            <ac:picMkLst>
              <pc:docMk/>
              <pc:sldMasterMk cId="2843810812" sldId="2147483868"/>
              <pc:sldLayoutMk cId="1166842201" sldId="2147483873"/>
              <ac:picMk id="3" creationId="{A52EC963-FF80-2A0D-D631-36C3311A3CD5}"/>
            </ac:picMkLst>
          </pc:picChg>
          <pc:picChg chg="add mod">
            <ac:chgData name="五十嵐 圭輔" userId="34ffecf3-94b1-4ebb-902e-d55b71b1d55d" providerId="ADAL" clId="{079B9D07-B9CD-451D-8447-A8AC2FC6AC26}" dt="2023-07-28T02:25:36.853" v="51" actId="962"/>
            <ac:picMkLst>
              <pc:docMk/>
              <pc:sldMasterMk cId="2843810812" sldId="2147483868"/>
              <pc:sldLayoutMk cId="1166842201" sldId="2147483873"/>
              <ac:picMk id="4" creationId="{CA944029-2295-F39C-B83C-C97E2CB240C3}"/>
            </ac:picMkLst>
          </pc:picChg>
          <pc:picChg chg="add mod">
            <ac:chgData name="五十嵐 圭輔" userId="34ffecf3-94b1-4ebb-902e-d55b71b1d55d" providerId="ADAL" clId="{079B9D07-B9CD-451D-8447-A8AC2FC6AC26}" dt="2023-07-28T02:25:35.398" v="49"/>
            <ac:picMkLst>
              <pc:docMk/>
              <pc:sldMasterMk cId="2843810812" sldId="2147483868"/>
              <pc:sldLayoutMk cId="1166842201" sldId="2147483873"/>
              <ac:picMk id="6" creationId="{F5C1E1FE-69F1-1199-9A0D-011772AC1ABE}"/>
            </ac:picMkLst>
          </pc:picChg>
          <pc:picChg chg="del">
            <ac:chgData name="五十嵐 圭輔" userId="34ffecf3-94b1-4ebb-902e-d55b71b1d55d" providerId="ADAL" clId="{079B9D07-B9CD-451D-8447-A8AC2FC6AC26}" dt="2023-07-28T02:25:25.939" v="48" actId="478"/>
            <ac:picMkLst>
              <pc:docMk/>
              <pc:sldMasterMk cId="2843810812" sldId="2147483868"/>
              <pc:sldLayoutMk cId="1166842201" sldId="2147483873"/>
              <ac:picMk id="8" creationId="{4E330008-E135-6DC6-6245-7C913B8042FA}"/>
            </ac:picMkLst>
          </pc:picChg>
        </pc:sldLayoutChg>
        <pc:sldLayoutChg chg="addSp delSp modSp mod">
          <pc:chgData name="五十嵐 圭輔" userId="34ffecf3-94b1-4ebb-902e-d55b71b1d55d" providerId="ADAL" clId="{079B9D07-B9CD-451D-8447-A8AC2FC6AC26}" dt="2023-07-28T02:25:53.015" v="53"/>
          <pc:sldLayoutMkLst>
            <pc:docMk/>
            <pc:sldMasterMk cId="2843810812" sldId="2147483868"/>
            <pc:sldLayoutMk cId="1584243616" sldId="2147483879"/>
          </pc:sldLayoutMkLst>
          <pc:spChg chg="add mod">
            <ac:chgData name="五十嵐 圭輔" userId="34ffecf3-94b1-4ebb-902e-d55b71b1d55d" providerId="ADAL" clId="{079B9D07-B9CD-451D-8447-A8AC2FC6AC26}" dt="2023-07-28T02:25:53.015" v="53"/>
            <ac:spMkLst>
              <pc:docMk/>
              <pc:sldMasterMk cId="2843810812" sldId="2147483868"/>
              <pc:sldLayoutMk cId="1584243616" sldId="2147483879"/>
              <ac:spMk id="7" creationId="{FFDDF41B-6E7B-A37D-2527-2C94FAFE2021}"/>
            </ac:spMkLst>
          </pc:spChg>
          <pc:spChg chg="del">
            <ac:chgData name="五十嵐 圭輔" userId="34ffecf3-94b1-4ebb-902e-d55b71b1d55d" providerId="ADAL" clId="{079B9D07-B9CD-451D-8447-A8AC2FC6AC26}" dt="2023-07-28T02:25:45.331" v="52" actId="478"/>
            <ac:spMkLst>
              <pc:docMk/>
              <pc:sldMasterMk cId="2843810812" sldId="2147483868"/>
              <pc:sldLayoutMk cId="1584243616" sldId="2147483879"/>
              <ac:spMk id="9" creationId="{91E70D04-32CB-EA05-E737-417BCDE51563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2023/9/26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77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428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63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84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2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383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188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675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736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45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2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3840263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DDF41B-6E7B-A37D-2527-2C94FAFE2021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4243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784002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501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携帯電話を持っている手">
            <a:extLst>
              <a:ext uri="{FF2B5EF4-FFF2-40B4-BE49-F238E27FC236}">
                <a16:creationId xmlns:a16="http://schemas.microsoft.com/office/drawing/2014/main" id="{762955B9-A3B8-6716-26F4-479BCC8C12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40183092-B773-5D1C-9D40-331AE25D6E03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7A1AF24-DC77-4536-F715-7BF4F4AFE41F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EA76109-FC42-775A-1066-AE4EEE755774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16F5961-C18F-42AF-D19D-419542BE9F88}"/>
              </a:ext>
            </a:extLst>
          </p:cNvPr>
          <p:cNvSpPr txBox="1"/>
          <p:nvPr userDrawn="1"/>
        </p:nvSpPr>
        <p:spPr>
          <a:xfrm>
            <a:off x="1013280" y="5470989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ja-JP" altLang="en-US" sz="1400" b="0" i="0" spc="0">
                <a:solidFill>
                  <a:schemeClr val="bg1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ヤフー株式会社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995788" y="4500818"/>
            <a:ext cx="4453035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ファイナンス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  2023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146B9E35-489E-8201-FA34-2CCBB27228DA}"/>
              </a:ext>
            </a:extLst>
          </p:cNvPr>
          <p:cNvSpPr/>
          <p:nvPr userDrawn="1"/>
        </p:nvSpPr>
        <p:spPr>
          <a:xfrm>
            <a:off x="995788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タイトル 7">
            <a:extLst>
              <a:ext uri="{FF2B5EF4-FFF2-40B4-BE49-F238E27FC236}">
                <a16:creationId xmlns:a16="http://schemas.microsoft.com/office/drawing/2014/main" id="{F0045A1E-C9B2-107E-608F-792154A78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43" y="2790694"/>
            <a:ext cx="5696262" cy="1413755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 dirty="0"/>
              <a:t>行目タイトルタイトル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2F79CF0-1B49-671C-5F7B-1013048237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280" y="1053494"/>
            <a:ext cx="1496004" cy="78362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44657C-2543-8B7E-3609-6BBCE2B8EBFD}"/>
              </a:ext>
            </a:extLst>
          </p:cNvPr>
          <p:cNvSpPr txBox="1"/>
          <p:nvPr userDrawn="1"/>
        </p:nvSpPr>
        <p:spPr>
          <a:xfrm>
            <a:off x="607656" y="5710013"/>
            <a:ext cx="17008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2023/8/9</a:t>
            </a:r>
          </a:p>
        </p:txBody>
      </p:sp>
    </p:spTree>
    <p:extLst>
      <p:ext uri="{BB962C8B-B14F-4D97-AF65-F5344CB8AC3E}">
        <p14:creationId xmlns:p14="http://schemas.microsoft.com/office/powerpoint/2010/main" val="19751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D25F7A93-03A3-4473-8764-D2694C1924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484B4CE-43C9-560D-B429-F63ACAE7D779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1">
            <a:extLst>
              <a:ext uri="{FF2B5EF4-FFF2-40B4-BE49-F238E27FC236}">
                <a16:creationId xmlns:a16="http://schemas.microsoft.com/office/drawing/2014/main" id="{9E26BF33-A5AA-4F2D-679A-0FFAD99D9094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25890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携帯電話を持っている手">
            <a:extLst>
              <a:ext uri="{FF2B5EF4-FFF2-40B4-BE49-F238E27FC236}">
                <a16:creationId xmlns:a16="http://schemas.microsoft.com/office/drawing/2014/main" id="{DF60732A-3288-547B-CC4F-3259C84017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352A4C51-AAFD-FE6C-F3F8-7493FB8C4AAA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E49ED5-D96F-97D5-1880-00C9688086C5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21D54AD1-CF84-F71F-BC9B-1B07B1955C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611E313-2AD6-AD42-5CF5-E1B245A3CF05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9D111741-B365-9CB3-1697-B3DA766C74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4C280B59-092A-77B1-5B58-5D9E06D972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5CF79B8C-575F-FE24-5B11-B25E22FA25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リッチ中タイトル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CD1B71-B1F1-A345-2E85-B5A78F3F4B7C}"/>
              </a:ext>
            </a:extLst>
          </p:cNvPr>
          <p:cNvSpPr txBox="1"/>
          <p:nvPr userDrawn="1"/>
        </p:nvSpPr>
        <p:spPr>
          <a:xfrm>
            <a:off x="2122722" y="6356344"/>
            <a:ext cx="168475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453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携帯電話を持っている手">
            <a:extLst>
              <a:ext uri="{FF2B5EF4-FFF2-40B4-BE49-F238E27FC236}">
                <a16:creationId xmlns:a16="http://schemas.microsoft.com/office/drawing/2014/main" id="{CA944029-2295-F39C-B83C-C97E2CB240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D45213-3091-4CFF-C5DA-18B37D5C2780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5C1E1FE-69F1-1199-9A0D-011772AC1A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84204" y="4402759"/>
            <a:ext cx="3528392" cy="6756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752D06-1EEE-F9D9-7FEA-443BDC288CFC}"/>
              </a:ext>
            </a:extLst>
          </p:cNvPr>
          <p:cNvSpPr txBox="1"/>
          <p:nvPr userDrawn="1"/>
        </p:nvSpPr>
        <p:spPr>
          <a:xfrm>
            <a:off x="4379106" y="5373047"/>
            <a:ext cx="3738589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marketing.yahoo.co.jp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/service/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yahooads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5">
            <a:extLst>
              <a:ext uri="{FF2B5EF4-FFF2-40B4-BE49-F238E27FC236}">
                <a16:creationId xmlns:a16="http://schemas.microsoft.com/office/drawing/2014/main" id="{9771DB0A-79CC-E8BD-7FCC-A9CABC9206A0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9BDCB3C-FD16-5228-239C-9D158FB8EBE8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68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546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84936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4716035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7812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8E2516-8EF1-073F-EDC1-68C2F634931D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81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hyperlink" Target="https://ads-help.yahoo.co.jp/yahooads/guideline/articledetail?lan=ja&amp;aid=1493&amp;o=defaul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ads-help.yahoo.co.jp/yahooads/guideline/articledetail?lan=ja&amp;aid=1493&amp;o=defaul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marketing.yahoo.co.jp/guideline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0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yadui.business.yahoo.co.jp/agencyportal/30187098/" TargetMode="External"/><Relationship Id="rId3" Type="http://schemas.openxmlformats.org/officeDocument/2006/relationships/image" Target="../media/image7.emf"/><Relationship Id="rId7" Type="http://schemas.openxmlformats.org/officeDocument/2006/relationships/hyperlink" Target="https://portal.yadui.business.yahoo.co.jp/agencyportal/3033570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873240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emf"/><Relationship Id="rId9" Type="http://schemas.openxmlformats.org/officeDocument/2006/relationships/hyperlink" Target="https://portal.yadui.business.yahoo.co.jp/agencyportal/105220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ads-help.yahoo.co.jp/yahooads/guideline/articledetail?lan=ja&amp;aid=1493&amp;o=defaul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CCF94-73B7-3C10-BEF3-5ADF2DE9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ディスプレイ広告 </a:t>
            </a:r>
            <a:r>
              <a:rPr lang="ja-JP" altLang="en-US" dirty="0"/>
              <a:t>（</a:t>
            </a:r>
            <a:r>
              <a:rPr kumimoji="1" lang="ja-JP" altLang="en-US" dirty="0"/>
              <a:t>予約型</a:t>
            </a:r>
            <a:r>
              <a:rPr kumimoji="1" lang="en-US" altLang="ja-JP" dirty="0"/>
              <a:t> </a:t>
            </a:r>
            <a:r>
              <a:rPr lang="ja-JP" altLang="en-US" dirty="0"/>
              <a:t>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025FE432-7D52-6227-04D8-FD3AFAF63AA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810675" y="172582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9ADB23A-38FB-AF96-7E89-E68F7BBB3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740579"/>
              </p:ext>
            </p:extLst>
          </p:nvPr>
        </p:nvGraphicFramePr>
        <p:xfrm>
          <a:off x="479423" y="1089026"/>
          <a:ext cx="11233153" cy="3696206"/>
        </p:xfrm>
        <a:graphic>
          <a:graphicData uri="http://schemas.openxmlformats.org/drawingml/2006/table">
            <a:tbl>
              <a:tblPr bandRow="1"/>
              <a:tblGrid>
                <a:gridCol w="23740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5675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361267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941109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　トップパネル（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）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　トップパネル（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）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46C29D-F786-6BAC-1D59-E8F6F0992A58}"/>
              </a:ext>
            </a:extLst>
          </p:cNvPr>
          <p:cNvSpPr txBox="1"/>
          <p:nvPr/>
        </p:nvSpPr>
        <p:spPr>
          <a:xfrm>
            <a:off x="513056" y="4953005"/>
            <a:ext cx="11199519" cy="1608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https://ads-help.yahoo-net.jp/s/article/H000044833?language=ja</a:t>
            </a: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B3E3F58-1E02-27D7-32A6-34C84752693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-2658" y="5884588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フリーフォーム 24">
            <a:extLst>
              <a:ext uri="{FF2B5EF4-FFF2-40B4-BE49-F238E27FC236}">
                <a16:creationId xmlns:a16="http://schemas.microsoft.com/office/drawing/2014/main" id="{CABA7F83-E7DF-9D97-E91E-6B35DEE42AEC}"/>
              </a:ext>
            </a:extLst>
          </p:cNvPr>
          <p:cNvSpPr/>
          <p:nvPr/>
        </p:nvSpPr>
        <p:spPr>
          <a:xfrm>
            <a:off x="5146936" y="1798490"/>
            <a:ext cx="3526742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4007411" y="1489234"/>
            <a:ext cx="4375810" cy="505480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3591150" y="1528452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4" name="図 3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4D1BEAD2-5050-C8A1-1102-683CCB85E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970" y="2303970"/>
            <a:ext cx="3526743" cy="328721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3B1D8A-7114-4C5E-F040-811EAB493954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5579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4EB41BA4-BC98-4D3B-CBE5-95E815302BD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-2658" y="5884588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フリーフォーム 24">
            <a:extLst>
              <a:ext uri="{FF2B5EF4-FFF2-40B4-BE49-F238E27FC236}">
                <a16:creationId xmlns:a16="http://schemas.microsoft.com/office/drawing/2014/main" id="{CABA7F83-E7DF-9D97-E91E-6B35DEE42AEC}"/>
              </a:ext>
            </a:extLst>
          </p:cNvPr>
          <p:cNvSpPr/>
          <p:nvPr/>
        </p:nvSpPr>
        <p:spPr>
          <a:xfrm>
            <a:off x="2785533" y="1798490"/>
            <a:ext cx="122157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2" name="フリーフォーム 24">
            <a:extLst>
              <a:ext uri="{FF2B5EF4-FFF2-40B4-BE49-F238E27FC236}">
                <a16:creationId xmlns:a16="http://schemas.microsoft.com/office/drawing/2014/main" id="{1B7E617F-3ABE-6E1F-EDFA-1386B289138C}"/>
              </a:ext>
            </a:extLst>
          </p:cNvPr>
          <p:cNvSpPr/>
          <p:nvPr/>
        </p:nvSpPr>
        <p:spPr>
          <a:xfrm>
            <a:off x="7243141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C79C2654-939B-8B0C-B6BE-4EEC8E013705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481F14A-8536-34B0-2B68-0A8171279C16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1" name="フリーフォーム 24">
            <a:extLst>
              <a:ext uri="{FF2B5EF4-FFF2-40B4-BE49-F238E27FC236}">
                <a16:creationId xmlns:a16="http://schemas.microsoft.com/office/drawing/2014/main" id="{AA7BA985-49FD-AE61-DCFF-31B890ED88FE}"/>
              </a:ext>
            </a:extLst>
          </p:cNvPr>
          <p:cNvSpPr/>
          <p:nvPr/>
        </p:nvSpPr>
        <p:spPr>
          <a:xfrm>
            <a:off x="11144279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27">
            <a:extLst>
              <a:ext uri="{FF2B5EF4-FFF2-40B4-BE49-F238E27FC236}">
                <a16:creationId xmlns:a16="http://schemas.microsoft.com/office/drawing/2014/main" id="{04646525-4608-01A8-5956-A5A808EB9FAB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6" name="円/楕円 28">
            <a:extLst>
              <a:ext uri="{FF2B5EF4-FFF2-40B4-BE49-F238E27FC236}">
                <a16:creationId xmlns:a16="http://schemas.microsoft.com/office/drawing/2014/main" id="{26997924-E1B8-6AA6-C26A-561940696D9C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4" name="図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983464E-CABA-23A2-1C01-5B785A2A96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13" y="2282697"/>
            <a:ext cx="2985823" cy="3261802"/>
          </a:xfrm>
          <a:prstGeom prst="rect">
            <a:avLst/>
          </a:prstGeom>
        </p:spPr>
      </p:pic>
      <p:pic>
        <p:nvPicPr>
          <p:cNvPr id="11" name="図 10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2043580-32C4-6F5B-0DB4-CA74CCE764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6" y="2282697"/>
            <a:ext cx="2968063" cy="3242400"/>
          </a:xfrm>
          <a:prstGeom prst="rect">
            <a:avLst/>
          </a:prstGeom>
        </p:spPr>
      </p:pic>
      <p:pic>
        <p:nvPicPr>
          <p:cNvPr id="13" name="図 1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4DAE5DB7-AD07-2D47-BDA9-88DBD2CB17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49" y="2311094"/>
            <a:ext cx="2971264" cy="324589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5E0A3-BB9E-84F0-0591-1D8B97C2F910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493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6" name="図プレースホルダー 15" descr="アイコン&#10;&#10;自動的に生成された説明">
            <a:extLst>
              <a:ext uri="{FF2B5EF4-FFF2-40B4-BE49-F238E27FC236}">
                <a16:creationId xmlns:a16="http://schemas.microsoft.com/office/drawing/2014/main" id="{DC84E4B8-E771-78F6-B73C-55BD8EBFF18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7B7EEB-573A-9DF0-2B5D-1EA6EE856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469806"/>
              </p:ext>
            </p:extLst>
          </p:nvPr>
        </p:nvGraphicFramePr>
        <p:xfrm>
          <a:off x="479426" y="1082865"/>
          <a:ext cx="11233148" cy="4849556"/>
        </p:xfrm>
        <a:graphic>
          <a:graphicData uri="http://schemas.openxmlformats.org/drawingml/2006/table">
            <a:tbl>
              <a:tblPr firstCol="1" bandRow="1"/>
              <a:tblGrid>
                <a:gridCol w="21166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87830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193421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616056">
                  <a:extLst>
                    <a:ext uri="{9D8B030D-6E8A-4147-A177-3AD203B41FA5}">
                      <a16:colId xmlns:a16="http://schemas.microsoft.com/office/drawing/2014/main" val="2488128651"/>
                    </a:ext>
                  </a:extLst>
                </a:gridCol>
                <a:gridCol w="2010739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710175">
                  <a:extLst>
                    <a:ext uri="{9D8B030D-6E8A-4147-A177-3AD203B41FA5}">
                      <a16:colId xmlns:a16="http://schemas.microsoft.com/office/drawing/2014/main" val="2966014166"/>
                    </a:ext>
                  </a:extLst>
                </a:gridCol>
                <a:gridCol w="2707832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4672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トップインパクト　</a:t>
                      </a: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カテゴリー指定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1000001362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1000000772</a:t>
                      </a: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内容変更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1000006684</a:t>
                      </a: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●</a:t>
                      </a:r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802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CN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         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             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zh-CN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</a:t>
                      </a:r>
                      <a:endParaRPr kumimoji="1" lang="ja-JP" altLang="en-US" dirty="0"/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8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259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　外国為替情報（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　株式（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※1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ファイナンスのトップページ全体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ファイナンスのトップページ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ファイナンス内の各カテゴリーのページ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※2</a:t>
                      </a:r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日間～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31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※3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※3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4,000,000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5681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960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zh-CN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400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zh-CN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400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zh-CN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480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endParaRPr kumimoji="1" lang="en-US" altLang="zh-CN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※4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310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バナー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310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バナー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372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※4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83B675-5FF8-6E1C-6470-09E014A89139}"/>
              </a:ext>
            </a:extLst>
          </p:cNvPr>
          <p:cNvSpPr/>
          <p:nvPr/>
        </p:nvSpPr>
        <p:spPr>
          <a:xfrm>
            <a:off x="479426" y="6162046"/>
            <a:ext cx="4158652" cy="406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8FCBA46-10E0-1358-7A4B-9ED1958738A6}"/>
              </a:ext>
            </a:extLst>
          </p:cNvPr>
          <p:cNvSpPr/>
          <p:nvPr/>
        </p:nvSpPr>
        <p:spPr>
          <a:xfrm>
            <a:off x="7065162" y="6026624"/>
            <a:ext cx="4645502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  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 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円/楕円 23">
            <a:extLst>
              <a:ext uri="{FF2B5EF4-FFF2-40B4-BE49-F238E27FC236}">
                <a16:creationId xmlns:a16="http://schemas.microsoft.com/office/drawing/2014/main" id="{929814D1-6267-5C59-C907-196408CD6B90}"/>
              </a:ext>
            </a:extLst>
          </p:cNvPr>
          <p:cNvSpPr>
            <a:spLocks noChangeAspect="1"/>
          </p:cNvSpPr>
          <p:nvPr/>
        </p:nvSpPr>
        <p:spPr>
          <a:xfrm>
            <a:off x="7714227" y="238491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24">
            <a:extLst>
              <a:ext uri="{FF2B5EF4-FFF2-40B4-BE49-F238E27FC236}">
                <a16:creationId xmlns:a16="http://schemas.microsoft.com/office/drawing/2014/main" id="{29565FDF-0D4A-5376-5BC4-C445A35C3E22}"/>
              </a:ext>
            </a:extLst>
          </p:cNvPr>
          <p:cNvSpPr>
            <a:spLocks noChangeAspect="1"/>
          </p:cNvSpPr>
          <p:nvPr/>
        </p:nvSpPr>
        <p:spPr>
          <a:xfrm>
            <a:off x="9059465" y="238491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円/楕円 23">
            <a:extLst>
              <a:ext uri="{FF2B5EF4-FFF2-40B4-BE49-F238E27FC236}">
                <a16:creationId xmlns:a16="http://schemas.microsoft.com/office/drawing/2014/main" id="{B4ABE360-483B-8E5F-4382-E1DF3F6C40EB}"/>
              </a:ext>
            </a:extLst>
          </p:cNvPr>
          <p:cNvSpPr>
            <a:spLocks noChangeAspect="1"/>
          </p:cNvSpPr>
          <p:nvPr/>
        </p:nvSpPr>
        <p:spPr>
          <a:xfrm>
            <a:off x="5428748" y="2376204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4">
            <a:extLst>
              <a:ext uri="{FF2B5EF4-FFF2-40B4-BE49-F238E27FC236}">
                <a16:creationId xmlns:a16="http://schemas.microsoft.com/office/drawing/2014/main" id="{E5D934F9-59C3-FE8C-0327-2EA0CA6D824E}"/>
              </a:ext>
            </a:extLst>
          </p:cNvPr>
          <p:cNvSpPr>
            <a:spLocks noChangeAspect="1"/>
          </p:cNvSpPr>
          <p:nvPr/>
        </p:nvSpPr>
        <p:spPr>
          <a:xfrm>
            <a:off x="10570738" y="238491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18855A1-BF4A-C936-3E59-8E8F2A2151A6}"/>
              </a:ext>
            </a:extLst>
          </p:cNvPr>
          <p:cNvSpPr txBox="1"/>
          <p:nvPr/>
        </p:nvSpPr>
        <p:spPr>
          <a:xfrm>
            <a:off x="2529293" y="2368889"/>
            <a:ext cx="2973891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トップインパクト プライムディスプレイ ダブル</a:t>
            </a:r>
            <a:r>
              <a:rPr lang="en-US" altLang="ja-JP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ja-JP" altLang="en-US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画像</a:t>
            </a:r>
            <a:r>
              <a:rPr lang="en-US" altLang="ja-JP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ja-JP" altLang="en-US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－</a:t>
            </a: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89417C02-A7FA-49FC-CEEF-2052E07C79F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810675" y="172582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9ADB23A-38FB-AF96-7E89-E68F7BBB3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983686"/>
              </p:ext>
            </p:extLst>
          </p:nvPr>
        </p:nvGraphicFramePr>
        <p:xfrm>
          <a:off x="479423" y="1089026"/>
          <a:ext cx="11233152" cy="3728718"/>
        </p:xfrm>
        <a:graphic>
          <a:graphicData uri="http://schemas.openxmlformats.org/drawingml/2006/table">
            <a:tbl>
              <a:tblPr bandRow="1"/>
              <a:tblGrid>
                <a:gridCol w="178387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217907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520724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226373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484269">
                  <a:extLst>
                    <a:ext uri="{9D8B030D-6E8A-4147-A177-3AD203B41FA5}">
                      <a16:colId xmlns:a16="http://schemas.microsoft.com/office/drawing/2014/main" val="2666524360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カテゴリー指定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5">
            <a:extLst>
              <a:ext uri="{FF2B5EF4-FFF2-40B4-BE49-F238E27FC236}">
                <a16:creationId xmlns:a16="http://schemas.microsoft.com/office/drawing/2014/main" id="{3ED2B367-5608-2D62-0F89-9DF0EC06D05A}"/>
              </a:ext>
            </a:extLst>
          </p:cNvPr>
          <p:cNvSpPr txBox="1"/>
          <p:nvPr/>
        </p:nvSpPr>
        <p:spPr>
          <a:xfrm>
            <a:off x="513056" y="4953005"/>
            <a:ext cx="11199519" cy="1608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https://ads-help.yahoo-net.jp/s/article/H000044833?language=ja</a:t>
            </a:r>
          </a:p>
        </p:txBody>
      </p:sp>
    </p:spTree>
    <p:extLst>
      <p:ext uri="{BB962C8B-B14F-4D97-AF65-F5344CB8AC3E}">
        <p14:creationId xmlns:p14="http://schemas.microsoft.com/office/powerpoint/2010/main" val="86337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C7C2445F-DBAB-FD95-F418-008BA7A5DDB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/>
        </p:blipFill>
        <p:spPr/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0CD7F40-2B80-1EC9-189E-CC0ECAA9D6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7E0E6A7-8E08-191B-8F72-B306165AD086}"/>
              </a:ext>
            </a:extLst>
          </p:cNvPr>
          <p:cNvSpPr/>
          <p:nvPr/>
        </p:nvSpPr>
        <p:spPr>
          <a:xfrm>
            <a:off x="7841074" y="6335157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FE94CF2-292B-3FEA-CAC7-196E96168650}"/>
              </a:ext>
            </a:extLst>
          </p:cNvPr>
          <p:cNvSpPr/>
          <p:nvPr/>
        </p:nvSpPr>
        <p:spPr>
          <a:xfrm>
            <a:off x="7996208" y="6345581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A025E1D-3E18-46EE-99D6-B35AD2CDD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079987"/>
              </p:ext>
            </p:extLst>
          </p:nvPr>
        </p:nvGraphicFramePr>
        <p:xfrm>
          <a:off x="479425" y="1089024"/>
          <a:ext cx="11233150" cy="5231666"/>
        </p:xfrm>
        <a:graphic>
          <a:graphicData uri="http://schemas.openxmlformats.org/drawingml/2006/table">
            <a:tbl>
              <a:tblPr firstCol="1" bandRow="1"/>
              <a:tblGrid>
                <a:gridCol w="433789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56612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356612">
                  <a:extLst>
                    <a:ext uri="{9D8B030D-6E8A-4147-A177-3AD203B41FA5}">
                      <a16:colId xmlns:a16="http://schemas.microsoft.com/office/drawing/2014/main" val="780371221"/>
                    </a:ext>
                  </a:extLst>
                </a:gridCol>
                <a:gridCol w="1477988">
                  <a:extLst>
                    <a:ext uri="{9D8B030D-6E8A-4147-A177-3AD203B41FA5}">
                      <a16:colId xmlns:a16="http://schemas.microsoft.com/office/drawing/2014/main" val="1122066188"/>
                    </a:ext>
                  </a:extLst>
                </a:gridCol>
                <a:gridCol w="1235236">
                  <a:extLst>
                    <a:ext uri="{9D8B030D-6E8A-4147-A177-3AD203B41FA5}">
                      <a16:colId xmlns:a16="http://schemas.microsoft.com/office/drawing/2014/main" val="2731999900"/>
                    </a:ext>
                  </a:extLst>
                </a:gridCol>
                <a:gridCol w="1468806">
                  <a:extLst>
                    <a:ext uri="{9D8B030D-6E8A-4147-A177-3AD203B41FA5}">
                      <a16:colId xmlns:a16="http://schemas.microsoft.com/office/drawing/2014/main" val="1308425223"/>
                    </a:ext>
                  </a:extLst>
                </a:gridCol>
              </a:tblGrid>
              <a:tr h="5873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トップ　トップパネル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トップ　トップパネル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トップ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5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123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ADC01B-87C8-130B-10C2-BDD9C748C4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7546" y="81412"/>
            <a:ext cx="866756" cy="410840"/>
          </a:xfrm>
        </p:spPr>
        <p:txBody>
          <a:bodyPr/>
          <a:lstStyle/>
          <a:p>
            <a:pPr algn="ctr"/>
            <a:r>
              <a:rPr lang="ja-JP" altLang="en-US" dirty="0"/>
              <a:t>その他・注意事項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800" dirty="0">
              <a:solidFill>
                <a:schemeClr val="accent6"/>
              </a:solidFill>
            </a:endParaRP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58C75F44-AC4E-EFF6-2761-DA292A86C1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B3EDC23-0873-DB00-7E41-205FA1E9F63A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E3BAE8-20FA-0989-9610-B8EF841279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2334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492443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3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3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300" dirty="0">
              <a:solidFill>
                <a:srgbClr val="545454"/>
              </a:solidFill>
            </a:endParaRPr>
          </a:p>
          <a:p>
            <a:pPr algn="l"/>
            <a:r>
              <a:rPr lang="ja-JP" altLang="en-US" sz="13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3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307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https://marketing.yahoo.co.jp/guidelines/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商品によってはセールスシートの「商品一覧」ページに記載の「購入期間」より短期間で購入可能ですが、指定したビューアブルインプレッション数の広告掲載は保証されません。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ビューアブルインプレッション保証の商品ではございません。セールスシートの「商品一覧」ページ、「時間帯ジャック価格表」ページに記載の「想定</a:t>
            </a:r>
            <a:r>
              <a:rPr kumimoji="0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の広告掲載は保証されません。広告視聴数の目安としてご確認ください。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5A42432D-E4F2-4F74-195A-457955C0FB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A0FE4991-A325-59E8-049C-E6BC2E935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EBBEE1-C72B-8F5B-5289-D03CA8C5C3AA}"/>
              </a:ext>
            </a:extLst>
          </p:cNvPr>
          <p:cNvSpPr txBox="1"/>
          <p:nvPr/>
        </p:nvSpPr>
        <p:spPr>
          <a:xfrm>
            <a:off x="479425" y="1241076"/>
            <a:ext cx="9560438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ファイナンスのセールスシートです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その他商品のセールスシートや販促資料は下記をご覧ください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101A475C-2C67-AC78-8E8E-5A61947D3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852398"/>
              </p:ext>
            </p:extLst>
          </p:nvPr>
        </p:nvGraphicFramePr>
        <p:xfrm>
          <a:off x="479425" y="2247856"/>
          <a:ext cx="11233150" cy="41338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6212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126938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1771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8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ファイナンスほか）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9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66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ファイナンス　</a:t>
            </a:r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800" dirty="0"/>
              <a:t>9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A0FE4991-A325-59E8-049C-E6BC2E935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EEFCEA-E901-62FC-BF26-7F6C49BAB32F}"/>
              </a:ext>
            </a:extLst>
          </p:cNvPr>
          <p:cNvSpPr txBox="1"/>
          <p:nvPr/>
        </p:nvSpPr>
        <p:spPr>
          <a:xfrm>
            <a:off x="6647792" y="581318"/>
            <a:ext cx="3819683" cy="15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C9D0BD6-BFF2-11AD-FFC4-E8FE8ECC2455}"/>
              </a:ext>
            </a:extLst>
          </p:cNvPr>
          <p:cNvSpPr/>
          <p:nvPr/>
        </p:nvSpPr>
        <p:spPr>
          <a:xfrm>
            <a:off x="475473" y="1862768"/>
            <a:ext cx="11237102" cy="4518982"/>
          </a:xfrm>
          <a:prstGeom prst="rect">
            <a:avLst/>
          </a:prstGeom>
          <a:solidFill>
            <a:schemeClr val="accent1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7750" marR="0" lvl="0" indent="-177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以下商品の内容改定を行います。</a:t>
            </a:r>
            <a:endParaRPr lang="en-US" altLang="ja-JP" sz="1600" b="1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対象商品：</a:t>
            </a:r>
            <a:r>
              <a:rPr lang="en-US" altLang="ja-JP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カテゴリー指定　プライムディスプレイ　</a:t>
            </a:r>
            <a:r>
              <a:rPr lang="en-US" altLang="ja-JP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変更点：これまで選択できるカテゴリーは３つでしたが、そのうちの１つを廃止します。</a:t>
            </a:r>
            <a:endParaRPr lang="en-US" altLang="ja-JP" sz="1600" b="1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　</a:t>
            </a:r>
            <a:r>
              <a:rPr lang="ja-JP" altLang="en-US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en-US" altLang="ja-JP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米国株（</a:t>
            </a:r>
            <a:r>
              <a:rPr lang="en-US" altLang="ja-JP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　</a:t>
            </a:r>
            <a:r>
              <a:rPr lang="en-US" altLang="ja-JP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廃止</a:t>
            </a:r>
            <a:endParaRPr lang="en-US" altLang="ja-JP" sz="1600" b="1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　</a:t>
            </a: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今後は、以下２つのカテゴリーから選択いただくことになります。</a:t>
            </a:r>
            <a:endParaRPr lang="en-US" altLang="ja-JP" sz="1600" b="1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　・</a:t>
            </a:r>
            <a:r>
              <a:rPr lang="en-US" altLang="ja-JP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外国為替情報（</a:t>
            </a:r>
            <a:r>
              <a:rPr lang="en-US" altLang="ja-JP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　・</a:t>
            </a:r>
            <a:r>
              <a:rPr lang="en-US" altLang="ja-JP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株式（</a:t>
            </a:r>
            <a:r>
              <a:rPr lang="en-US" altLang="ja-JP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1600" b="1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lang="en-US" altLang="ja-JP" sz="1600" b="1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BB5A3BC-56AF-3C75-C13B-ACF1FFE76122}"/>
              </a:ext>
            </a:extLst>
          </p:cNvPr>
          <p:cNvGrpSpPr/>
          <p:nvPr/>
        </p:nvGrpSpPr>
        <p:grpSpPr>
          <a:xfrm>
            <a:off x="475473" y="1277396"/>
            <a:ext cx="5260431" cy="580897"/>
            <a:chOff x="1199456" y="1438174"/>
            <a:chExt cx="5260431" cy="580897"/>
          </a:xfrm>
        </p:grpSpPr>
        <p:sp>
          <p:nvSpPr>
            <p:cNvPr id="9" name="1 つの角を丸めた四角形 22">
              <a:extLst>
                <a:ext uri="{FF2B5EF4-FFF2-40B4-BE49-F238E27FC236}">
                  <a16:creationId xmlns:a16="http://schemas.microsoft.com/office/drawing/2014/main" id="{1E8E8622-D3CE-05A6-5850-63573194569A}"/>
                </a:ext>
              </a:extLst>
            </p:cNvPr>
            <p:cNvSpPr/>
            <p:nvPr/>
          </p:nvSpPr>
          <p:spPr>
            <a:xfrm>
              <a:off x="1199456" y="1438174"/>
              <a:ext cx="5260431" cy="580897"/>
            </a:xfrm>
            <a:prstGeom prst="round1Rect">
              <a:avLst/>
            </a:prstGeom>
            <a:solidFill>
              <a:schemeClr val="accent6"/>
            </a:solidFill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商品改定</a:t>
              </a:r>
              <a:endParaRPr kumimoji="1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0E8230F-714E-F110-512F-5FFB2063EDB3}"/>
                </a:ext>
              </a:extLst>
            </p:cNvPr>
            <p:cNvSpPr txBox="1"/>
            <p:nvPr/>
          </p:nvSpPr>
          <p:spPr>
            <a:xfrm>
              <a:off x="3043491" y="1624206"/>
              <a:ext cx="2523448" cy="21236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下記商品の改定を行います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【P.13】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25C578E-1BBB-865F-8C35-FB9B496987C5}"/>
                </a:ext>
              </a:extLst>
            </p:cNvPr>
            <p:cNvCxnSpPr>
              <a:cxnSpLocks/>
            </p:cNvCxnSpPr>
            <p:nvPr/>
          </p:nvCxnSpPr>
          <p:spPr>
            <a:xfrm>
              <a:off x="2828469" y="1548622"/>
              <a:ext cx="0" cy="360000"/>
            </a:xfrm>
            <a:prstGeom prst="line">
              <a:avLst/>
            </a:prstGeom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957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7CC67EC1-F599-5CF0-722D-8230F1BAAF0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/>
        </p:blipFill>
        <p:spPr/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440E83-7BDE-2568-CDC7-8A961D1368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917576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P.11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941600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5" name="図プレースホルダー 14" descr="アイコン&#10;&#10;自動的に生成された説明">
            <a:extLst>
              <a:ext uri="{FF2B5EF4-FFF2-40B4-BE49-F238E27FC236}">
                <a16:creationId xmlns:a16="http://schemas.microsoft.com/office/drawing/2014/main" id="{5E5936DA-C986-3773-22C6-F86ACF701AF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テキスト プレースホルダー 35">
            <a:extLst>
              <a:ext uri="{FF2B5EF4-FFF2-40B4-BE49-F238E27FC236}">
                <a16:creationId xmlns:a16="http://schemas.microsoft.com/office/drawing/2014/main" id="{756D19D5-0A6C-C156-921D-0DCED90207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" name="角丸四角形 37">
            <a:extLst>
              <a:ext uri="{FF2B5EF4-FFF2-40B4-BE49-F238E27FC236}">
                <a16:creationId xmlns:a16="http://schemas.microsoft.com/office/drawing/2014/main" id="{F58F6AB5-605E-6FBE-E3A9-42D491E834AD}"/>
              </a:ext>
            </a:extLst>
          </p:cNvPr>
          <p:cNvSpPr/>
          <p:nvPr/>
        </p:nvSpPr>
        <p:spPr>
          <a:xfrm>
            <a:off x="502609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7" name="円/楕円 38">
            <a:extLst>
              <a:ext uri="{FF2B5EF4-FFF2-40B4-BE49-F238E27FC236}">
                <a16:creationId xmlns:a16="http://schemas.microsoft.com/office/drawing/2014/main" id="{4BF73FD6-D6D9-BE26-BB61-CFE6B1F4B833}"/>
              </a:ext>
            </a:extLst>
          </p:cNvPr>
          <p:cNvSpPr>
            <a:spLocks noChangeAspect="1"/>
          </p:cNvSpPr>
          <p:nvPr/>
        </p:nvSpPr>
        <p:spPr>
          <a:xfrm>
            <a:off x="488421" y="2983612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角丸四角形 46">
            <a:extLst>
              <a:ext uri="{FF2B5EF4-FFF2-40B4-BE49-F238E27FC236}">
                <a16:creationId xmlns:a16="http://schemas.microsoft.com/office/drawing/2014/main" id="{13A17453-6221-F25C-408B-F332B62BF27D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47">
            <a:extLst>
              <a:ext uri="{FF2B5EF4-FFF2-40B4-BE49-F238E27FC236}">
                <a16:creationId xmlns:a16="http://schemas.microsoft.com/office/drawing/2014/main" id="{07A5DE44-68BD-7AE4-AAB3-A6ADAD19B29D}"/>
              </a:ext>
            </a:extLst>
          </p:cNvPr>
          <p:cNvSpPr/>
          <p:nvPr/>
        </p:nvSpPr>
        <p:spPr>
          <a:xfrm>
            <a:off x="6334855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角丸四角形 37">
            <a:extLst>
              <a:ext uri="{FF2B5EF4-FFF2-40B4-BE49-F238E27FC236}">
                <a16:creationId xmlns:a16="http://schemas.microsoft.com/office/drawing/2014/main" id="{4CB23F09-D710-BA03-0502-4DD08BB32154}"/>
              </a:ext>
            </a:extLst>
          </p:cNvPr>
          <p:cNvSpPr/>
          <p:nvPr/>
        </p:nvSpPr>
        <p:spPr>
          <a:xfrm>
            <a:off x="6345802" y="3325803"/>
            <a:ext cx="2121601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2" name="円/楕円 38">
            <a:extLst>
              <a:ext uri="{FF2B5EF4-FFF2-40B4-BE49-F238E27FC236}">
                <a16:creationId xmlns:a16="http://schemas.microsoft.com/office/drawing/2014/main" id="{98F9D360-63D8-1AB4-5D43-295C495CB622}"/>
              </a:ext>
            </a:extLst>
          </p:cNvPr>
          <p:cNvSpPr>
            <a:spLocks noChangeAspect="1"/>
          </p:cNvSpPr>
          <p:nvPr/>
        </p:nvSpPr>
        <p:spPr>
          <a:xfrm>
            <a:off x="6345802" y="2985289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C08CA4C-8E71-F223-A217-177E9A6047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473" y="1668090"/>
            <a:ext cx="2543412" cy="461078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401ACF0-CB69-85C2-5329-5FCBAF565F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24" y="1710352"/>
            <a:ext cx="2520099" cy="456852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DEC32A3-AAFD-BCA3-9D59-19E0D46CFA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2745751" y="1491283"/>
            <a:ext cx="2974331" cy="4387068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7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331987B-1ED7-195C-7224-CF4D002975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8579432" y="1486288"/>
            <a:ext cx="2974331" cy="4387068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02F832-DB94-CCA0-97F0-2B9D63438FAF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083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5EFBE5D3-A42E-BC85-F0AB-2E1C0366719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7B7EEB-573A-9DF0-2B5D-1EA6EE856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043398"/>
              </p:ext>
            </p:extLst>
          </p:nvPr>
        </p:nvGraphicFramePr>
        <p:xfrm>
          <a:off x="479426" y="1082856"/>
          <a:ext cx="11233149" cy="5016968"/>
        </p:xfrm>
        <a:graphic>
          <a:graphicData uri="http://schemas.openxmlformats.org/drawingml/2006/table">
            <a:tbl>
              <a:tblPr firstCol="1" bandRow="1"/>
              <a:tblGrid>
                <a:gridCol w="271774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6778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5213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195933">
                  <a:extLst>
                    <a:ext uri="{9D8B030D-6E8A-4147-A177-3AD203B41FA5}">
                      <a16:colId xmlns:a16="http://schemas.microsoft.com/office/drawing/2014/main" val="1219087115"/>
                    </a:ext>
                  </a:extLst>
                </a:gridCol>
                <a:gridCol w="3156472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268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トップパネル（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）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1000000769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1000000751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26943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64100"/>
                  </a:ext>
                </a:extLst>
              </a:tr>
              <a:tr h="3399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258547"/>
                  </a:ext>
                </a:extLst>
              </a:tr>
              <a:tr h="326943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T="72000" marB="3600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283494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ファイナンスのトップページの上部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日（日）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7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日間～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vimps</a:t>
                      </a:r>
                      <a:r>
                        <a:rPr kumimoji="1" lang="ja-JP" altLang="en-US" sz="90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396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0" name="円/楕円 19">
            <a:extLst>
              <a:ext uri="{FF2B5EF4-FFF2-40B4-BE49-F238E27FC236}">
                <a16:creationId xmlns:a16="http://schemas.microsoft.com/office/drawing/2014/main" id="{91CD59FA-84CB-531F-EAD6-7C07362A2FF9}"/>
              </a:ext>
            </a:extLst>
          </p:cNvPr>
          <p:cNvSpPr>
            <a:spLocks noChangeAspect="1"/>
          </p:cNvSpPr>
          <p:nvPr/>
        </p:nvSpPr>
        <p:spPr>
          <a:xfrm>
            <a:off x="5854962" y="256542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83B675-5FF8-6E1C-6470-09E014A89139}"/>
              </a:ext>
            </a:extLst>
          </p:cNvPr>
          <p:cNvSpPr/>
          <p:nvPr/>
        </p:nvSpPr>
        <p:spPr>
          <a:xfrm>
            <a:off x="479425" y="620617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079DE421-F140-52A9-0674-7B4077C45E6E}"/>
              </a:ext>
            </a:extLst>
          </p:cNvPr>
          <p:cNvSpPr>
            <a:spLocks noChangeAspect="1"/>
          </p:cNvSpPr>
          <p:nvPr/>
        </p:nvSpPr>
        <p:spPr>
          <a:xfrm>
            <a:off x="10140285" y="256542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BA15F97-7D70-658B-D55D-D3BA2035598E}"/>
              </a:ext>
            </a:extLst>
          </p:cNvPr>
          <p:cNvSpPr/>
          <p:nvPr/>
        </p:nvSpPr>
        <p:spPr>
          <a:xfrm>
            <a:off x="7171365" y="6184468"/>
            <a:ext cx="4541209" cy="1354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7117949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19550</TotalTime>
  <Words>3713</Words>
  <Application>Microsoft Office PowerPoint</Application>
  <PresentationFormat>ワイド画面</PresentationFormat>
  <Paragraphs>527</Paragraphs>
  <Slides>22</Slides>
  <Notes>18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1" baseType="lpstr">
      <vt:lpstr>メイリオ</vt:lpstr>
      <vt:lpstr>メイリオ</vt:lpstr>
      <vt:lpstr>Yu Gothic</vt:lpstr>
      <vt:lpstr>Yu Gothic Medium</vt:lpstr>
      <vt:lpstr>Arial</vt:lpstr>
      <vt:lpstr>Calibri</vt:lpstr>
      <vt:lpstr>Segoe UI</vt:lpstr>
      <vt:lpstr>Wingdings</vt:lpstr>
      <vt:lpstr>1_表紙</vt:lpstr>
      <vt:lpstr>ディスプレイ広告 （予約型 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大原 真由美</cp:lastModifiedBy>
  <cp:revision>559</cp:revision>
  <dcterms:created xsi:type="dcterms:W3CDTF">2020-02-26T07:28:11Z</dcterms:created>
  <dcterms:modified xsi:type="dcterms:W3CDTF">2023-09-26T08:05:52Z</dcterms:modified>
  <cp:category/>
</cp:coreProperties>
</file>