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69" r:id="rId2"/>
  </p:sldMasterIdLst>
  <p:notesMasterIdLst>
    <p:notesMasterId r:id="rId26"/>
  </p:notesMasterIdLst>
  <p:sldIdLst>
    <p:sldId id="574" r:id="rId3"/>
    <p:sldId id="575" r:id="rId4"/>
    <p:sldId id="576" r:id="rId5"/>
    <p:sldId id="558" r:id="rId6"/>
    <p:sldId id="276" r:id="rId7"/>
    <p:sldId id="578" r:id="rId8"/>
    <p:sldId id="553" r:id="rId9"/>
    <p:sldId id="515" r:id="rId10"/>
    <p:sldId id="582" r:id="rId11"/>
    <p:sldId id="583" r:id="rId12"/>
    <p:sldId id="584" r:id="rId13"/>
    <p:sldId id="586" r:id="rId14"/>
    <p:sldId id="588" r:id="rId15"/>
    <p:sldId id="585" r:id="rId16"/>
    <p:sldId id="580" r:id="rId17"/>
    <p:sldId id="589" r:id="rId18"/>
    <p:sldId id="570" r:id="rId19"/>
    <p:sldId id="623" r:id="rId20"/>
    <p:sldId id="573" r:id="rId21"/>
    <p:sldId id="631" r:id="rId22"/>
    <p:sldId id="632" r:id="rId23"/>
    <p:sldId id="630" r:id="rId24"/>
    <p:sldId id="579" r:id="rId2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E0E0"/>
    <a:srgbClr val="E9E9E9"/>
    <a:srgbClr val="ECECEC"/>
    <a:srgbClr val="FBFBFB"/>
    <a:srgbClr val="FFFFFF"/>
    <a:srgbClr val="F5F5F5"/>
    <a:srgbClr val="999999"/>
    <a:srgbClr val="FCEDED"/>
    <a:srgbClr val="FFDBDB"/>
    <a:srgbClr val="C900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511" autoAdjust="0"/>
    <p:restoredTop sz="96048" autoAdjust="0"/>
  </p:normalViewPr>
  <p:slideViewPr>
    <p:cSldViewPr snapToGrid="0">
      <p:cViewPr varScale="1">
        <p:scale>
          <a:sx n="98" d="100"/>
          <a:sy n="98" d="100"/>
        </p:scale>
        <p:origin x="80" y="21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00" d="100"/>
        <a:sy n="100" d="100"/>
      </p:scale>
      <p:origin x="0" y="-52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microsoft.com/office/2016/11/relationships/changesInfo" Target="changesInfos/changesInfo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userId="7283631851_tp_box_2" providerId="OAuth2" clId="{D3931B82-408A-4E9A-865E-747802173989}"/>
    <pc:docChg chg="modMainMaster">
      <pc:chgData name="" userId="7283631851_tp_box_2" providerId="OAuth2" clId="{D3931B82-408A-4E9A-865E-747802173989}" dt="2024-04-24T08:31:42.903" v="24" actId="1076"/>
      <pc:docMkLst>
        <pc:docMk/>
      </pc:docMkLst>
      <pc:sldMasterChg chg="modSldLayout">
        <pc:chgData name="" userId="7283631851_tp_box_2" providerId="OAuth2" clId="{D3931B82-408A-4E9A-865E-747802173989}" dt="2024-04-24T08:31:42.903" v="24" actId="1076"/>
        <pc:sldMasterMkLst>
          <pc:docMk/>
          <pc:sldMasterMk cId="3716533491" sldId="2147483869"/>
        </pc:sldMasterMkLst>
        <pc:sldLayoutChg chg="modSp mod">
          <pc:chgData name="" userId="7283631851_tp_box_2" providerId="OAuth2" clId="{D3931B82-408A-4E9A-865E-747802173989}" dt="2024-04-24T08:31:42.903" v="24" actId="1076"/>
          <pc:sldLayoutMkLst>
            <pc:docMk/>
            <pc:sldMasterMk cId="3716533491" sldId="2147483869"/>
            <pc:sldLayoutMk cId="2653366742" sldId="2147483871"/>
          </pc:sldLayoutMkLst>
          <pc:spChg chg="mod">
            <ac:chgData name="" userId="7283631851_tp_box_2" providerId="OAuth2" clId="{D3931B82-408A-4E9A-865E-747802173989}" dt="2024-04-24T08:31:34.128" v="23" actId="1076"/>
            <ac:spMkLst>
              <pc:docMk/>
              <pc:sldMasterMk cId="3716533491" sldId="2147483869"/>
              <pc:sldLayoutMk cId="2653366742" sldId="2147483871"/>
              <ac:spMk id="3" creationId="{0069EE62-ADEB-61F9-DCD7-56CAED516C07}"/>
            </ac:spMkLst>
          </pc:spChg>
          <pc:spChg chg="mod">
            <ac:chgData name="" userId="7283631851_tp_box_2" providerId="OAuth2" clId="{D3931B82-408A-4E9A-865E-747802173989}" dt="2024-04-24T08:31:42.903" v="24" actId="1076"/>
            <ac:spMkLst>
              <pc:docMk/>
              <pc:sldMasterMk cId="3716533491" sldId="2147483869"/>
              <pc:sldLayoutMk cId="2653366742" sldId="2147483871"/>
              <ac:spMk id="17" creationId="{22C8FA4F-983A-898D-58C6-248CA51BFFCB}"/>
            </ac:spMkLst>
          </pc:spChg>
        </pc:sldLayoutChg>
      </pc:sldMasterChg>
    </pc:docChg>
  </pc:docChgLst>
  <pc:docChgLst>
    <pc:chgData name="五十嵐 圭輔" userId="34ffecf3-94b1-4ebb-902e-d55b71b1d55d" providerId="ADAL" clId="{2C633E30-C2D7-439C-9682-8E01463C2506}"/>
    <pc:docChg chg="undo custSel addSld delSld modSld">
      <pc:chgData name="五十嵐 圭輔" userId="34ffecf3-94b1-4ebb-902e-d55b71b1d55d" providerId="ADAL" clId="{2C633E30-C2D7-439C-9682-8E01463C2506}" dt="2024-04-24T07:55:05.317" v="28" actId="1038"/>
      <pc:docMkLst>
        <pc:docMk/>
      </pc:docMkLst>
      <pc:sldChg chg="addSp delSp modSp mod">
        <pc:chgData name="五十嵐 圭輔" userId="34ffecf3-94b1-4ebb-902e-d55b71b1d55d" providerId="ADAL" clId="{2C633E30-C2D7-439C-9682-8E01463C2506}" dt="2024-04-24T07:55:05.317" v="28" actId="1038"/>
        <pc:sldMkLst>
          <pc:docMk/>
          <pc:sldMk cId="1520059963" sldId="589"/>
        </pc:sldMkLst>
        <pc:spChg chg="add del">
          <ac:chgData name="五十嵐 圭輔" userId="34ffecf3-94b1-4ebb-902e-d55b71b1d55d" providerId="ADAL" clId="{2C633E30-C2D7-439C-9682-8E01463C2506}" dt="2024-04-24T07:54:44.466" v="11" actId="22"/>
          <ac:spMkLst>
            <pc:docMk/>
            <pc:sldMk cId="1520059963" sldId="589"/>
            <ac:spMk id="4" creationId="{286BF228-A68A-D2D3-CA98-E32ADD0630FC}"/>
          </ac:spMkLst>
        </pc:spChg>
        <pc:spChg chg="add mod">
          <ac:chgData name="五十嵐 圭輔" userId="34ffecf3-94b1-4ebb-902e-d55b71b1d55d" providerId="ADAL" clId="{2C633E30-C2D7-439C-9682-8E01463C2506}" dt="2024-04-24T07:55:05.317" v="28" actId="1038"/>
          <ac:spMkLst>
            <pc:docMk/>
            <pc:sldMk cId="1520059963" sldId="589"/>
            <ac:spMk id="6" creationId="{1A15E1F3-1195-85A8-3140-C70830FB4F83}"/>
          </ac:spMkLst>
        </pc:spChg>
        <pc:spChg chg="mod">
          <ac:chgData name="五十嵐 圭輔" userId="34ffecf3-94b1-4ebb-902e-d55b71b1d55d" providerId="ADAL" clId="{2C633E30-C2D7-439C-9682-8E01463C2506}" dt="2024-04-24T07:54:12.373" v="7" actId="20577"/>
          <ac:spMkLst>
            <pc:docMk/>
            <pc:sldMk cId="1520059963" sldId="589"/>
            <ac:spMk id="14" creationId="{F29590DA-1D39-76F7-E04E-274309AF590E}"/>
          </ac:spMkLst>
        </pc:spChg>
        <pc:graphicFrameChg chg="mod">
          <ac:chgData name="五十嵐 圭輔" userId="34ffecf3-94b1-4ebb-902e-d55b71b1d55d" providerId="ADAL" clId="{2C633E30-C2D7-439C-9682-8E01463C2506}" dt="2024-04-24T07:54:23.504" v="9" actId="1076"/>
          <ac:graphicFrameMkLst>
            <pc:docMk/>
            <pc:sldMk cId="1520059963" sldId="589"/>
            <ac:graphicFrameMk id="15" creationId="{FDB137E5-59DC-1476-2D3A-69E3E1F51123}"/>
          </ac:graphicFrameMkLst>
        </pc:graphicFrameChg>
      </pc:sldChg>
      <pc:sldChg chg="add">
        <pc:chgData name="五十嵐 圭輔" userId="34ffecf3-94b1-4ebb-902e-d55b71b1d55d" providerId="ADAL" clId="{2C633E30-C2D7-439C-9682-8E01463C2506}" dt="2024-04-24T07:52:58.268" v="2"/>
        <pc:sldMkLst>
          <pc:docMk/>
          <pc:sldMk cId="3396064267" sldId="619"/>
        </pc:sldMkLst>
      </pc:sldChg>
      <pc:sldChg chg="modSp mod">
        <pc:chgData name="五十嵐 圭輔" userId="34ffecf3-94b1-4ebb-902e-d55b71b1d55d" providerId="ADAL" clId="{2C633E30-C2D7-439C-9682-8E01463C2506}" dt="2024-04-24T07:53:48.648" v="5"/>
        <pc:sldMkLst>
          <pc:docMk/>
          <pc:sldMk cId="3423737163" sldId="631"/>
        </pc:sldMkLst>
        <pc:spChg chg="mod">
          <ac:chgData name="五十嵐 圭輔" userId="34ffecf3-94b1-4ebb-902e-d55b71b1d55d" providerId="ADAL" clId="{2C633E30-C2D7-439C-9682-8E01463C2506}" dt="2024-04-24T07:53:48.648" v="5"/>
          <ac:spMkLst>
            <pc:docMk/>
            <pc:sldMk cId="3423737163" sldId="631"/>
            <ac:spMk id="5" creationId="{B82F4214-734D-BD37-02B3-AB45E6633C33}"/>
          </ac:spMkLst>
        </pc:spChg>
      </pc:sldChg>
      <pc:sldChg chg="modSp mod">
        <pc:chgData name="五十嵐 圭輔" userId="34ffecf3-94b1-4ebb-902e-d55b71b1d55d" providerId="ADAL" clId="{2C633E30-C2D7-439C-9682-8E01463C2506}" dt="2024-04-24T07:53:13.145" v="3"/>
        <pc:sldMkLst>
          <pc:docMk/>
          <pc:sldMk cId="739954864" sldId="632"/>
        </pc:sldMkLst>
        <pc:spChg chg="mod">
          <ac:chgData name="五十嵐 圭輔" userId="34ffecf3-94b1-4ebb-902e-d55b71b1d55d" providerId="ADAL" clId="{2C633E30-C2D7-439C-9682-8E01463C2506}" dt="2024-04-24T07:53:13.145" v="3"/>
          <ac:spMkLst>
            <pc:docMk/>
            <pc:sldMk cId="739954864" sldId="632"/>
            <ac:spMk id="7" creationId="{8F83361B-197D-6265-0F0D-6807B25D868D}"/>
          </ac:spMkLst>
        </pc:spChg>
      </pc:sldChg>
      <pc:sldChg chg="new del">
        <pc:chgData name="五十嵐 圭輔" userId="34ffecf3-94b1-4ebb-902e-d55b71b1d55d" providerId="ADAL" clId="{2C633E30-C2D7-439C-9682-8E01463C2506}" dt="2024-04-24T07:52:55.600" v="1" actId="47"/>
        <pc:sldMkLst>
          <pc:docMk/>
          <pc:sldMk cId="1940371566" sldId="633"/>
        </pc:sldMkLst>
      </pc:sldChg>
    </pc:docChg>
  </pc:docChgLst>
  <pc:docChgLst>
    <pc:chgData userId="7283631851_tp_box_2" providerId="OAuth2" clId="{52FE66EF-A280-4D77-AF00-83114A76D550}"/>
    <pc:docChg chg="custSel delSld modMainMaster">
      <pc:chgData name="" userId="7283631851_tp_box_2" providerId="OAuth2" clId="{52FE66EF-A280-4D77-AF00-83114A76D550}" dt="2024-05-13T08:12:38.952" v="1" actId="47"/>
      <pc:docMkLst>
        <pc:docMk/>
      </pc:docMkLst>
      <pc:sldChg chg="del">
        <pc:chgData name="" userId="7283631851_tp_box_2" providerId="OAuth2" clId="{52FE66EF-A280-4D77-AF00-83114A76D550}" dt="2024-05-13T08:12:38.952" v="1" actId="47"/>
        <pc:sldMkLst>
          <pc:docMk/>
          <pc:sldMk cId="3396064267" sldId="619"/>
        </pc:sldMkLst>
      </pc:sldChg>
      <pc:sldMasterChg chg="modSldLayout">
        <pc:chgData name="" userId="7283631851_tp_box_2" providerId="OAuth2" clId="{52FE66EF-A280-4D77-AF00-83114A76D550}" dt="2024-05-13T08:12:27.633" v="0" actId="478"/>
        <pc:sldMasterMkLst>
          <pc:docMk/>
          <pc:sldMasterMk cId="3716533491" sldId="2147483869"/>
        </pc:sldMasterMkLst>
        <pc:sldLayoutChg chg="delSp mod">
          <pc:chgData name="" userId="7283631851_tp_box_2" providerId="OAuth2" clId="{52FE66EF-A280-4D77-AF00-83114A76D550}" dt="2024-05-13T08:12:27.633" v="0" actId="478"/>
          <pc:sldLayoutMkLst>
            <pc:docMk/>
            <pc:sldMasterMk cId="3716533491" sldId="2147483869"/>
            <pc:sldLayoutMk cId="2653366742" sldId="2147483871"/>
          </pc:sldLayoutMkLst>
          <pc:spChg chg="del">
            <ac:chgData name="" userId="7283631851_tp_box_2" providerId="OAuth2" clId="{52FE66EF-A280-4D77-AF00-83114A76D550}" dt="2024-05-13T08:12:27.633" v="0" actId="478"/>
            <ac:spMkLst>
              <pc:docMk/>
              <pc:sldMasterMk cId="3716533491" sldId="2147483869"/>
              <pc:sldLayoutMk cId="2653366742" sldId="2147483871"/>
              <ac:spMk id="17" creationId="{22C8FA4F-983A-898D-58C6-248CA51BFFCB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8620B2-0E91-4F44-9E7D-8B5EAB0CF3E2}" type="datetimeFigureOut">
              <a:rPr kumimoji="1" lang="ja-JP" altLang="en-US" smtClean="0"/>
              <a:pPr/>
              <a:t>2024/5/13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26725D-9DF2-415C-AB8C-875BE3177909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16328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825441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415950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95910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58111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600" kern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8885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800" kern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48344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600" kern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46973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600" kern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76025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600" kern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5076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42272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44083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26725D-9DF2-415C-AB8C-875BE3177909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38029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26725D-9DF2-415C-AB8C-875BE3177909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30310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05225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799641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06845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1127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emf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表紙_1行+1行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EAA72C4A-FF9A-C84C-7660-7DA0982A1ADB}"/>
              </a:ext>
            </a:extLst>
          </p:cNvPr>
          <p:cNvSpPr/>
          <p:nvPr userDrawn="1"/>
        </p:nvSpPr>
        <p:spPr>
          <a:xfrm>
            <a:off x="443061" y="12524"/>
            <a:ext cx="6823297" cy="447553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F0D6BBA8-8A01-34A0-5CD2-C615E8236D3A}"/>
              </a:ext>
            </a:extLst>
          </p:cNvPr>
          <p:cNvGrpSpPr/>
          <p:nvPr userDrawn="1"/>
        </p:nvGrpSpPr>
        <p:grpSpPr>
          <a:xfrm>
            <a:off x="-3" y="1090415"/>
            <a:ext cx="12192006" cy="5767585"/>
            <a:chOff x="-5" y="1077891"/>
            <a:chExt cx="12192006" cy="5767585"/>
          </a:xfrm>
        </p:grpSpPr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3917C7FE-F5B6-9F6C-700D-36B07737FE2B}"/>
                </a:ext>
              </a:extLst>
            </p:cNvPr>
            <p:cNvSpPr/>
            <p:nvPr userDrawn="1"/>
          </p:nvSpPr>
          <p:spPr>
            <a:xfrm>
              <a:off x="6251426" y="1268413"/>
              <a:ext cx="5461150" cy="5113337"/>
            </a:xfrm>
            <a:prstGeom prst="rect">
              <a:avLst/>
            </a:prstGeom>
            <a:solidFill>
              <a:schemeClr val="accent4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F20A70F4-BACA-E689-09A0-C99C9904FE71}"/>
                </a:ext>
              </a:extLst>
            </p:cNvPr>
            <p:cNvSpPr/>
            <p:nvPr userDrawn="1"/>
          </p:nvSpPr>
          <p:spPr>
            <a:xfrm>
              <a:off x="-2" y="1085476"/>
              <a:ext cx="468000" cy="5760000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B2976912-29AF-55E8-C275-CAD3951E1FF1}"/>
                </a:ext>
              </a:extLst>
            </p:cNvPr>
            <p:cNvSpPr/>
            <p:nvPr userDrawn="1"/>
          </p:nvSpPr>
          <p:spPr>
            <a:xfrm>
              <a:off x="11724001" y="1077891"/>
              <a:ext cx="468000" cy="5760000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2E3DD2D2-394E-A2CE-42A9-E29AA6BF1337}"/>
                </a:ext>
              </a:extLst>
            </p:cNvPr>
            <p:cNvSpPr/>
            <p:nvPr userDrawn="1"/>
          </p:nvSpPr>
          <p:spPr>
            <a:xfrm rot="5400000">
              <a:off x="5861997" y="515474"/>
              <a:ext cx="468000" cy="12192003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5E3FBD2F-1BE2-0AEF-DC52-DB1A697F9A6A}"/>
                </a:ext>
              </a:extLst>
            </p:cNvPr>
            <p:cNvSpPr/>
            <p:nvPr userDrawn="1"/>
          </p:nvSpPr>
          <p:spPr>
            <a:xfrm>
              <a:off x="490388" y="1268413"/>
              <a:ext cx="5461150" cy="2412000"/>
            </a:xfrm>
            <a:prstGeom prst="rect">
              <a:avLst/>
            </a:prstGeom>
            <a:solidFill>
              <a:schemeClr val="accent4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700A6DA5-C379-0AF2-13E3-56CDD21B6D99}"/>
                </a:ext>
              </a:extLst>
            </p:cNvPr>
            <p:cNvSpPr/>
            <p:nvPr userDrawn="1"/>
          </p:nvSpPr>
          <p:spPr>
            <a:xfrm>
              <a:off x="490388" y="3969750"/>
              <a:ext cx="5461150" cy="2412000"/>
            </a:xfrm>
            <a:prstGeom prst="rect">
              <a:avLst/>
            </a:prstGeom>
            <a:solidFill>
              <a:schemeClr val="accent4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A1CF8D7A-AF7E-2E75-896E-99FDB90F692F}"/>
                </a:ext>
              </a:extLst>
            </p:cNvPr>
            <p:cNvSpPr/>
            <p:nvPr userDrawn="1"/>
          </p:nvSpPr>
          <p:spPr>
            <a:xfrm>
              <a:off x="468001" y="3681081"/>
              <a:ext cx="11255998" cy="288000"/>
            </a:xfrm>
            <a:prstGeom prst="rect">
              <a:avLst/>
            </a:prstGeom>
            <a:solidFill>
              <a:schemeClr val="accent6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FF244EE0-A75B-FC1A-1CD1-7475664C9AEA}"/>
                </a:ext>
              </a:extLst>
            </p:cNvPr>
            <p:cNvSpPr/>
            <p:nvPr userDrawn="1"/>
          </p:nvSpPr>
          <p:spPr>
            <a:xfrm rot="5400000">
              <a:off x="3539333" y="3681085"/>
              <a:ext cx="5113336" cy="288000"/>
            </a:xfrm>
            <a:prstGeom prst="rect">
              <a:avLst/>
            </a:prstGeom>
            <a:solidFill>
              <a:schemeClr val="accent6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64A12911-A9DD-54D8-59CB-D04553D3C80F}"/>
                </a:ext>
              </a:extLst>
            </p:cNvPr>
            <p:cNvSpPr/>
            <p:nvPr userDrawn="1"/>
          </p:nvSpPr>
          <p:spPr>
            <a:xfrm rot="5400000">
              <a:off x="6006000" y="-4917928"/>
              <a:ext cx="180000" cy="12192003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8" name="正方形/長方形 27">
              <a:extLst>
                <a:ext uri="{FF2B5EF4-FFF2-40B4-BE49-F238E27FC236}">
                  <a16:creationId xmlns:a16="http://schemas.microsoft.com/office/drawing/2014/main" id="{4E45C453-E253-6072-CC73-E4FF90E19CAD}"/>
                </a:ext>
              </a:extLst>
            </p:cNvPr>
            <p:cNvSpPr/>
            <p:nvPr userDrawn="1"/>
          </p:nvSpPr>
          <p:spPr>
            <a:xfrm rot="5400000">
              <a:off x="6006000" y="371474"/>
              <a:ext cx="180000" cy="12192003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9D0A9303-42B5-0F91-1826-3EF2D92AB4DB}"/>
              </a:ext>
            </a:extLst>
          </p:cNvPr>
          <p:cNvGrpSpPr/>
          <p:nvPr userDrawn="1"/>
        </p:nvGrpSpPr>
        <p:grpSpPr>
          <a:xfrm>
            <a:off x="4925642" y="375664"/>
            <a:ext cx="822959" cy="386862"/>
            <a:chOff x="5064369" y="362573"/>
            <a:chExt cx="822959" cy="386862"/>
          </a:xfrm>
        </p:grpSpPr>
        <p:sp>
          <p:nvSpPr>
            <p:cNvPr id="32" name="角丸四角形 31">
              <a:extLst>
                <a:ext uri="{FF2B5EF4-FFF2-40B4-BE49-F238E27FC236}">
                  <a16:creationId xmlns:a16="http://schemas.microsoft.com/office/drawing/2014/main" id="{E7F6E914-9594-875F-C51B-29029C35EAD5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2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0.40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1" name="三角形 30">
              <a:extLst>
                <a:ext uri="{FF2B5EF4-FFF2-40B4-BE49-F238E27FC236}">
                  <a16:creationId xmlns:a16="http://schemas.microsoft.com/office/drawing/2014/main" id="{BC1B08ED-8C07-84D9-2CA4-80AC31F2A698}"/>
                </a:ext>
              </a:extLst>
            </p:cNvPr>
            <p:cNvSpPr/>
            <p:nvPr userDrawn="1"/>
          </p:nvSpPr>
          <p:spPr>
            <a:xfrm rot="16200000">
              <a:off x="5162845" y="498756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E4E88FD7-7C6D-153D-114D-F041F340A2BD}"/>
              </a:ext>
            </a:extLst>
          </p:cNvPr>
          <p:cNvGrpSpPr/>
          <p:nvPr userDrawn="1"/>
        </p:nvGrpSpPr>
        <p:grpSpPr>
          <a:xfrm>
            <a:off x="6450658" y="375664"/>
            <a:ext cx="822959" cy="386862"/>
            <a:chOff x="5064369" y="362573"/>
            <a:chExt cx="822959" cy="386862"/>
          </a:xfrm>
        </p:grpSpPr>
        <p:sp>
          <p:nvSpPr>
            <p:cNvPr id="37" name="角丸四角形 36">
              <a:extLst>
                <a:ext uri="{FF2B5EF4-FFF2-40B4-BE49-F238E27FC236}">
                  <a16:creationId xmlns:a16="http://schemas.microsoft.com/office/drawing/2014/main" id="{06790007-2E2B-CA29-F491-69A0DEE4F7EB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0.40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5" name="三角形 34">
              <a:extLst>
                <a:ext uri="{FF2B5EF4-FFF2-40B4-BE49-F238E27FC236}">
                  <a16:creationId xmlns:a16="http://schemas.microsoft.com/office/drawing/2014/main" id="{57098297-36E0-E352-8E75-2C41B4F03D69}"/>
                </a:ext>
              </a:extLst>
            </p:cNvPr>
            <p:cNvSpPr/>
            <p:nvPr userDrawn="1"/>
          </p:nvSpPr>
          <p:spPr>
            <a:xfrm rot="54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グループ化 37">
            <a:extLst>
              <a:ext uri="{FF2B5EF4-FFF2-40B4-BE49-F238E27FC236}">
                <a16:creationId xmlns:a16="http://schemas.microsoft.com/office/drawing/2014/main" id="{AE5C2445-EF9C-FF2A-7329-75FC2DDC51AC}"/>
              </a:ext>
            </a:extLst>
          </p:cNvPr>
          <p:cNvGrpSpPr/>
          <p:nvPr userDrawn="1"/>
        </p:nvGrpSpPr>
        <p:grpSpPr>
          <a:xfrm>
            <a:off x="10223247" y="531446"/>
            <a:ext cx="822959" cy="386862"/>
            <a:chOff x="5064369" y="362573"/>
            <a:chExt cx="822959" cy="386862"/>
          </a:xfrm>
        </p:grpSpPr>
        <p:sp>
          <p:nvSpPr>
            <p:cNvPr id="40" name="角丸四角形 39">
              <a:extLst>
                <a:ext uri="{FF2B5EF4-FFF2-40B4-BE49-F238E27FC236}">
                  <a16:creationId xmlns:a16="http://schemas.microsoft.com/office/drawing/2014/main" id="{5B29EE95-66AC-6160-5E64-81418F8F90E7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6.50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9" name="三角形 38">
              <a:extLst>
                <a:ext uri="{FF2B5EF4-FFF2-40B4-BE49-F238E27FC236}">
                  <a16:creationId xmlns:a16="http://schemas.microsoft.com/office/drawing/2014/main" id="{C6F341DA-471A-206E-6D3E-0362CC5521B3}"/>
                </a:ext>
              </a:extLst>
            </p:cNvPr>
            <p:cNvSpPr/>
            <p:nvPr userDrawn="1"/>
          </p:nvSpPr>
          <p:spPr>
            <a:xfrm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1" name="グループ化 40">
            <a:extLst>
              <a:ext uri="{FF2B5EF4-FFF2-40B4-BE49-F238E27FC236}">
                <a16:creationId xmlns:a16="http://schemas.microsoft.com/office/drawing/2014/main" id="{7720EC77-B710-CDAD-ABC9-6EA18D6D5F04}"/>
              </a:ext>
            </a:extLst>
          </p:cNvPr>
          <p:cNvGrpSpPr/>
          <p:nvPr userDrawn="1"/>
        </p:nvGrpSpPr>
        <p:grpSpPr>
          <a:xfrm>
            <a:off x="10223247" y="1449809"/>
            <a:ext cx="822959" cy="386862"/>
            <a:chOff x="5064369" y="362573"/>
            <a:chExt cx="822959" cy="386862"/>
          </a:xfrm>
        </p:grpSpPr>
        <p:sp>
          <p:nvSpPr>
            <p:cNvPr id="44" name="角丸四角形 43">
              <a:extLst>
                <a:ext uri="{FF2B5EF4-FFF2-40B4-BE49-F238E27FC236}">
                  <a16:creationId xmlns:a16="http://schemas.microsoft.com/office/drawing/2014/main" id="{D9EFAF54-17ED-0FED-EF46-D364B6D334E3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6.00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6" name="三角形 45">
              <a:extLst>
                <a:ext uri="{FF2B5EF4-FFF2-40B4-BE49-F238E27FC236}">
                  <a16:creationId xmlns:a16="http://schemas.microsoft.com/office/drawing/2014/main" id="{7B8C788E-5439-B3A9-0057-919EDCC8F6BB}"/>
                </a:ext>
              </a:extLst>
            </p:cNvPr>
            <p:cNvSpPr/>
            <p:nvPr userDrawn="1"/>
          </p:nvSpPr>
          <p:spPr>
            <a:xfrm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C9DDA988-0F6F-8A83-69CB-3B3E2FCA47D1}"/>
              </a:ext>
            </a:extLst>
          </p:cNvPr>
          <p:cNvGrpSpPr/>
          <p:nvPr userDrawn="1"/>
        </p:nvGrpSpPr>
        <p:grpSpPr>
          <a:xfrm>
            <a:off x="10223247" y="3137545"/>
            <a:ext cx="822959" cy="386862"/>
            <a:chOff x="5064369" y="362573"/>
            <a:chExt cx="822959" cy="386862"/>
          </a:xfrm>
        </p:grpSpPr>
        <p:sp>
          <p:nvSpPr>
            <p:cNvPr id="48" name="角丸四角形 47">
              <a:extLst>
                <a:ext uri="{FF2B5EF4-FFF2-40B4-BE49-F238E27FC236}">
                  <a16:creationId xmlns:a16="http://schemas.microsoft.com/office/drawing/2014/main" id="{D0F6BF23-AA1D-9369-FFE7-6B1FD4A43A50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0.70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9" name="三角形 48">
              <a:extLst>
                <a:ext uri="{FF2B5EF4-FFF2-40B4-BE49-F238E27FC236}">
                  <a16:creationId xmlns:a16="http://schemas.microsoft.com/office/drawing/2014/main" id="{5CF4FA76-266D-976B-5B85-2D07980EC6CA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0" name="グループ化 49">
            <a:extLst>
              <a:ext uri="{FF2B5EF4-FFF2-40B4-BE49-F238E27FC236}">
                <a16:creationId xmlns:a16="http://schemas.microsoft.com/office/drawing/2014/main" id="{41A4F75F-5919-9A3D-D2F1-0FF07561D3FE}"/>
              </a:ext>
            </a:extLst>
          </p:cNvPr>
          <p:cNvGrpSpPr/>
          <p:nvPr userDrawn="1"/>
        </p:nvGrpSpPr>
        <p:grpSpPr>
          <a:xfrm>
            <a:off x="10223247" y="4164405"/>
            <a:ext cx="822959" cy="386862"/>
            <a:chOff x="5064369" y="362573"/>
            <a:chExt cx="822959" cy="386862"/>
          </a:xfrm>
        </p:grpSpPr>
        <p:sp>
          <p:nvSpPr>
            <p:cNvPr id="51" name="角丸四角形 50">
              <a:extLst>
                <a:ext uri="{FF2B5EF4-FFF2-40B4-BE49-F238E27FC236}">
                  <a16:creationId xmlns:a16="http://schemas.microsoft.com/office/drawing/2014/main" id="{6DA51CE7-1567-5641-B63F-67BDC3538312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1.50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2" name="三角形 51">
              <a:extLst>
                <a:ext uri="{FF2B5EF4-FFF2-40B4-BE49-F238E27FC236}">
                  <a16:creationId xmlns:a16="http://schemas.microsoft.com/office/drawing/2014/main" id="{F08D42CC-5A4A-BE37-7130-A74D165E67C4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3" name="グループ化 52">
            <a:extLst>
              <a:ext uri="{FF2B5EF4-FFF2-40B4-BE49-F238E27FC236}">
                <a16:creationId xmlns:a16="http://schemas.microsoft.com/office/drawing/2014/main" id="{18D91BC5-6FD6-8E0D-CADF-AEA9664FF384}"/>
              </a:ext>
            </a:extLst>
          </p:cNvPr>
          <p:cNvGrpSpPr/>
          <p:nvPr userDrawn="1"/>
        </p:nvGrpSpPr>
        <p:grpSpPr>
          <a:xfrm>
            <a:off x="10223247" y="5799354"/>
            <a:ext cx="822959" cy="386862"/>
            <a:chOff x="5064369" y="362573"/>
            <a:chExt cx="822959" cy="386862"/>
          </a:xfrm>
        </p:grpSpPr>
        <p:sp>
          <p:nvSpPr>
            <p:cNvPr id="54" name="角丸四角形 53">
              <a:extLst>
                <a:ext uri="{FF2B5EF4-FFF2-40B4-BE49-F238E27FC236}">
                  <a16:creationId xmlns:a16="http://schemas.microsoft.com/office/drawing/2014/main" id="{60664AFF-1845-4B77-4066-C1F231607CEB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8.20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5" name="三角形 54">
              <a:extLst>
                <a:ext uri="{FF2B5EF4-FFF2-40B4-BE49-F238E27FC236}">
                  <a16:creationId xmlns:a16="http://schemas.microsoft.com/office/drawing/2014/main" id="{B916040D-5E8C-0F81-4E84-73CF02283BC3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グループ化 55">
            <a:extLst>
              <a:ext uri="{FF2B5EF4-FFF2-40B4-BE49-F238E27FC236}">
                <a16:creationId xmlns:a16="http://schemas.microsoft.com/office/drawing/2014/main" id="{67FC37F6-0A61-B6C9-4A39-20B68898C04E}"/>
              </a:ext>
            </a:extLst>
          </p:cNvPr>
          <p:cNvGrpSpPr/>
          <p:nvPr userDrawn="1"/>
        </p:nvGrpSpPr>
        <p:grpSpPr>
          <a:xfrm>
            <a:off x="10223247" y="6758287"/>
            <a:ext cx="822959" cy="386862"/>
            <a:chOff x="5064369" y="362573"/>
            <a:chExt cx="822959" cy="386862"/>
          </a:xfrm>
        </p:grpSpPr>
        <p:sp>
          <p:nvSpPr>
            <p:cNvPr id="57" name="角丸四角形 56">
              <a:extLst>
                <a:ext uri="{FF2B5EF4-FFF2-40B4-BE49-F238E27FC236}">
                  <a16:creationId xmlns:a16="http://schemas.microsoft.com/office/drawing/2014/main" id="{8276014A-EBDB-81B9-080A-EE099F23495A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8.70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8" name="三角形 57">
              <a:extLst>
                <a:ext uri="{FF2B5EF4-FFF2-40B4-BE49-F238E27FC236}">
                  <a16:creationId xmlns:a16="http://schemas.microsoft.com/office/drawing/2014/main" id="{EE521B40-4B50-615D-9F2A-545DE9978581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7" name="グループ化 66">
            <a:extLst>
              <a:ext uri="{FF2B5EF4-FFF2-40B4-BE49-F238E27FC236}">
                <a16:creationId xmlns:a16="http://schemas.microsoft.com/office/drawing/2014/main" id="{FB5925B0-538B-45F5-F8AF-567B6CD85E9F}"/>
              </a:ext>
            </a:extLst>
          </p:cNvPr>
          <p:cNvGrpSpPr/>
          <p:nvPr userDrawn="1"/>
        </p:nvGrpSpPr>
        <p:grpSpPr>
          <a:xfrm rot="5400000">
            <a:off x="5568486" y="2303290"/>
            <a:ext cx="1055028" cy="312257"/>
            <a:chOff x="2995112" y="3692937"/>
            <a:chExt cx="1055028" cy="312257"/>
          </a:xfrm>
        </p:grpSpPr>
        <p:sp>
          <p:nvSpPr>
            <p:cNvPr id="68" name="角丸四角形 67">
              <a:extLst>
                <a:ext uri="{FF2B5EF4-FFF2-40B4-BE49-F238E27FC236}">
                  <a16:creationId xmlns:a16="http://schemas.microsoft.com/office/drawing/2014/main" id="{15391E8F-DEDC-54D8-837D-7FBFE0231873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288000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0.8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69" name="直線矢印コネクタ 68">
              <a:extLst>
                <a:ext uri="{FF2B5EF4-FFF2-40B4-BE49-F238E27FC236}">
                  <a16:creationId xmlns:a16="http://schemas.microsoft.com/office/drawing/2014/main" id="{50978B1C-ACFF-DA75-FDB6-85CA44BC92A0}"/>
                </a:ext>
              </a:extLst>
            </p:cNvPr>
            <p:cNvCxnSpPr/>
            <p:nvPr userDrawn="1"/>
          </p:nvCxnSpPr>
          <p:spPr>
            <a:xfrm>
              <a:off x="3220962" y="3692937"/>
              <a:ext cx="0" cy="312257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グループ化 69">
            <a:extLst>
              <a:ext uri="{FF2B5EF4-FFF2-40B4-BE49-F238E27FC236}">
                <a16:creationId xmlns:a16="http://schemas.microsoft.com/office/drawing/2014/main" id="{853D32D3-DF7D-182F-635C-2493AA2EB37B}"/>
              </a:ext>
            </a:extLst>
          </p:cNvPr>
          <p:cNvGrpSpPr/>
          <p:nvPr userDrawn="1"/>
        </p:nvGrpSpPr>
        <p:grpSpPr>
          <a:xfrm>
            <a:off x="5608875" y="6389245"/>
            <a:ext cx="1055028" cy="468755"/>
            <a:chOff x="2995112" y="3692937"/>
            <a:chExt cx="1055028" cy="468755"/>
          </a:xfrm>
        </p:grpSpPr>
        <p:sp>
          <p:nvSpPr>
            <p:cNvPr id="71" name="角丸四角形 70">
              <a:extLst>
                <a:ext uri="{FF2B5EF4-FFF2-40B4-BE49-F238E27FC236}">
                  <a16:creationId xmlns:a16="http://schemas.microsoft.com/office/drawing/2014/main" id="{678FA65E-EF6B-BCF1-D89E-BC3F93A72B5D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468556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1.3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72" name="直線矢印コネクタ 71">
              <a:extLst>
                <a:ext uri="{FF2B5EF4-FFF2-40B4-BE49-F238E27FC236}">
                  <a16:creationId xmlns:a16="http://schemas.microsoft.com/office/drawing/2014/main" id="{DCE1F53B-5700-DC79-08CC-BECFC2F07CA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456231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グループ化 73">
            <a:extLst>
              <a:ext uri="{FF2B5EF4-FFF2-40B4-BE49-F238E27FC236}">
                <a16:creationId xmlns:a16="http://schemas.microsoft.com/office/drawing/2014/main" id="{344AD2A7-B173-D3E6-E14A-1B9B92E4BA9B}"/>
              </a:ext>
            </a:extLst>
          </p:cNvPr>
          <p:cNvGrpSpPr/>
          <p:nvPr userDrawn="1"/>
        </p:nvGrpSpPr>
        <p:grpSpPr>
          <a:xfrm>
            <a:off x="8428957" y="6389245"/>
            <a:ext cx="1055028" cy="193279"/>
            <a:chOff x="2995112" y="3692937"/>
            <a:chExt cx="1055028" cy="193279"/>
          </a:xfrm>
        </p:grpSpPr>
        <p:sp>
          <p:nvSpPr>
            <p:cNvPr id="75" name="角丸四角形 74">
              <a:extLst>
                <a:ext uri="{FF2B5EF4-FFF2-40B4-BE49-F238E27FC236}">
                  <a16:creationId xmlns:a16="http://schemas.microsoft.com/office/drawing/2014/main" id="{467C1274-BD9C-7971-5D41-8E3DAE8A5F3E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180000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0.5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76" name="直線矢印コネクタ 75">
              <a:extLst>
                <a:ext uri="{FF2B5EF4-FFF2-40B4-BE49-F238E27FC236}">
                  <a16:creationId xmlns:a16="http://schemas.microsoft.com/office/drawing/2014/main" id="{52C0CF81-D0C2-7499-C19B-148351053D9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193279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グループ化 77">
            <a:extLst>
              <a:ext uri="{FF2B5EF4-FFF2-40B4-BE49-F238E27FC236}">
                <a16:creationId xmlns:a16="http://schemas.microsoft.com/office/drawing/2014/main" id="{C7DD9324-AD6F-F283-C06F-244E01D264C7}"/>
              </a:ext>
            </a:extLst>
          </p:cNvPr>
          <p:cNvGrpSpPr/>
          <p:nvPr userDrawn="1"/>
        </p:nvGrpSpPr>
        <p:grpSpPr>
          <a:xfrm>
            <a:off x="8417994" y="1090415"/>
            <a:ext cx="1055028" cy="193279"/>
            <a:chOff x="2995112" y="3692937"/>
            <a:chExt cx="1055028" cy="193279"/>
          </a:xfrm>
        </p:grpSpPr>
        <p:sp>
          <p:nvSpPr>
            <p:cNvPr id="79" name="角丸四角形 78">
              <a:extLst>
                <a:ext uri="{FF2B5EF4-FFF2-40B4-BE49-F238E27FC236}">
                  <a16:creationId xmlns:a16="http://schemas.microsoft.com/office/drawing/2014/main" id="{4AC0D25F-8DE3-5587-3E6B-20F318910919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180000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0.5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0" name="直線矢印コネクタ 79">
              <a:extLst>
                <a:ext uri="{FF2B5EF4-FFF2-40B4-BE49-F238E27FC236}">
                  <a16:creationId xmlns:a16="http://schemas.microsoft.com/office/drawing/2014/main" id="{933610C0-2716-EE09-CAB6-0AB881087E5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193279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" name="グループ化 80">
            <a:extLst>
              <a:ext uri="{FF2B5EF4-FFF2-40B4-BE49-F238E27FC236}">
                <a16:creationId xmlns:a16="http://schemas.microsoft.com/office/drawing/2014/main" id="{F224F671-0317-9C33-2E68-D83D923EFBF0}"/>
              </a:ext>
            </a:extLst>
          </p:cNvPr>
          <p:cNvGrpSpPr/>
          <p:nvPr userDrawn="1"/>
        </p:nvGrpSpPr>
        <p:grpSpPr>
          <a:xfrm rot="5400000">
            <a:off x="11430108" y="3564900"/>
            <a:ext cx="1055028" cy="468755"/>
            <a:chOff x="2995112" y="3692937"/>
            <a:chExt cx="1055028" cy="468755"/>
          </a:xfrm>
        </p:grpSpPr>
        <p:sp>
          <p:nvSpPr>
            <p:cNvPr id="82" name="角丸四角形 81">
              <a:extLst>
                <a:ext uri="{FF2B5EF4-FFF2-40B4-BE49-F238E27FC236}">
                  <a16:creationId xmlns:a16="http://schemas.microsoft.com/office/drawing/2014/main" id="{5F12F996-8806-4530-AC95-E23C2AA4E1D5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468556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1.3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3" name="直線矢印コネクタ 82">
              <a:extLst>
                <a:ext uri="{FF2B5EF4-FFF2-40B4-BE49-F238E27FC236}">
                  <a16:creationId xmlns:a16="http://schemas.microsoft.com/office/drawing/2014/main" id="{45DB2C76-4730-8760-6332-C43BF365EFE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456231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グループ化 83">
            <a:extLst>
              <a:ext uri="{FF2B5EF4-FFF2-40B4-BE49-F238E27FC236}">
                <a16:creationId xmlns:a16="http://schemas.microsoft.com/office/drawing/2014/main" id="{C0B6026E-2942-AE8D-6D0C-C17A8ECF7354}"/>
              </a:ext>
            </a:extLst>
          </p:cNvPr>
          <p:cNvGrpSpPr/>
          <p:nvPr userDrawn="1"/>
        </p:nvGrpSpPr>
        <p:grpSpPr>
          <a:xfrm rot="5400000">
            <a:off x="-293136" y="3564901"/>
            <a:ext cx="1055028" cy="468755"/>
            <a:chOff x="2995112" y="3692937"/>
            <a:chExt cx="1055028" cy="468755"/>
          </a:xfrm>
        </p:grpSpPr>
        <p:sp>
          <p:nvSpPr>
            <p:cNvPr id="85" name="角丸四角形 84">
              <a:extLst>
                <a:ext uri="{FF2B5EF4-FFF2-40B4-BE49-F238E27FC236}">
                  <a16:creationId xmlns:a16="http://schemas.microsoft.com/office/drawing/2014/main" id="{8EDDF429-C567-9705-572C-39258E2D941D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468556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1.3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6" name="直線矢印コネクタ 85">
              <a:extLst>
                <a:ext uri="{FF2B5EF4-FFF2-40B4-BE49-F238E27FC236}">
                  <a16:creationId xmlns:a16="http://schemas.microsoft.com/office/drawing/2014/main" id="{89349612-DF2A-31E5-8267-4B20775A890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456231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グループ化 86">
            <a:extLst>
              <a:ext uri="{FF2B5EF4-FFF2-40B4-BE49-F238E27FC236}">
                <a16:creationId xmlns:a16="http://schemas.microsoft.com/office/drawing/2014/main" id="{CFC17D08-D773-F4A0-6A5E-3069965B8E39}"/>
              </a:ext>
            </a:extLst>
          </p:cNvPr>
          <p:cNvGrpSpPr/>
          <p:nvPr userDrawn="1"/>
        </p:nvGrpSpPr>
        <p:grpSpPr>
          <a:xfrm>
            <a:off x="8417994" y="3691922"/>
            <a:ext cx="1055028" cy="288000"/>
            <a:chOff x="2995112" y="3646242"/>
            <a:chExt cx="1055028" cy="288000"/>
          </a:xfrm>
        </p:grpSpPr>
        <p:sp>
          <p:nvSpPr>
            <p:cNvPr id="88" name="角丸四角形 87">
              <a:extLst>
                <a:ext uri="{FF2B5EF4-FFF2-40B4-BE49-F238E27FC236}">
                  <a16:creationId xmlns:a16="http://schemas.microsoft.com/office/drawing/2014/main" id="{CAB6890F-9D69-DC91-DA6A-5C858DCFBE7E}"/>
                </a:ext>
              </a:extLst>
            </p:cNvPr>
            <p:cNvSpPr/>
            <p:nvPr userDrawn="1"/>
          </p:nvSpPr>
          <p:spPr>
            <a:xfrm>
              <a:off x="2995112" y="3646242"/>
              <a:ext cx="1055028" cy="288000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0.8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9" name="直線矢印コネクタ 88">
              <a:extLst>
                <a:ext uri="{FF2B5EF4-FFF2-40B4-BE49-F238E27FC236}">
                  <a16:creationId xmlns:a16="http://schemas.microsoft.com/office/drawing/2014/main" id="{69EA4D75-55C7-A968-BE15-2BE0F7CB41F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57767"/>
              <a:ext cx="0" cy="275813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3" name="直線コネクタ 92">
            <a:extLst>
              <a:ext uri="{FF2B5EF4-FFF2-40B4-BE49-F238E27FC236}">
                <a16:creationId xmlns:a16="http://schemas.microsoft.com/office/drawing/2014/main" id="{A8876699-2FD7-C4FB-37DB-8F28F7D4AF3D}"/>
              </a:ext>
            </a:extLst>
          </p:cNvPr>
          <p:cNvCxnSpPr>
            <a:cxnSpLocks/>
            <a:stCxn id="32" idx="3"/>
          </p:cNvCxnSpPr>
          <p:nvPr userDrawn="1"/>
        </p:nvCxnSpPr>
        <p:spPr>
          <a:xfrm>
            <a:off x="5748601" y="569095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線コネクタ 94">
            <a:extLst>
              <a:ext uri="{FF2B5EF4-FFF2-40B4-BE49-F238E27FC236}">
                <a16:creationId xmlns:a16="http://schemas.microsoft.com/office/drawing/2014/main" id="{02411C72-9CFC-11A3-A34B-36F74128ED57}"/>
              </a:ext>
            </a:extLst>
          </p:cNvPr>
          <p:cNvCxnSpPr>
            <a:cxnSpLocks/>
          </p:cNvCxnSpPr>
          <p:nvPr userDrawn="1"/>
        </p:nvCxnSpPr>
        <p:spPr>
          <a:xfrm>
            <a:off x="6242587" y="569095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線コネクタ 95">
            <a:extLst>
              <a:ext uri="{FF2B5EF4-FFF2-40B4-BE49-F238E27FC236}">
                <a16:creationId xmlns:a16="http://schemas.microsoft.com/office/drawing/2014/main" id="{650C72A6-3D4A-F72F-163E-7E6F8F6CFD9A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10080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線コネクタ 99">
            <a:extLst>
              <a:ext uri="{FF2B5EF4-FFF2-40B4-BE49-F238E27FC236}">
                <a16:creationId xmlns:a16="http://schemas.microsoft.com/office/drawing/2014/main" id="{6E3E6ECF-C241-905E-53B6-B996B159FA2F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1363941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線コネクタ 100">
            <a:extLst>
              <a:ext uri="{FF2B5EF4-FFF2-40B4-BE49-F238E27FC236}">
                <a16:creationId xmlns:a16="http://schemas.microsoft.com/office/drawing/2014/main" id="{DCABD40F-8E29-ABBE-2E92-C0AD13DE1FBA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3610051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線コネクタ 101">
            <a:extLst>
              <a:ext uri="{FF2B5EF4-FFF2-40B4-BE49-F238E27FC236}">
                <a16:creationId xmlns:a16="http://schemas.microsoft.com/office/drawing/2014/main" id="{AF89D3CC-3BF7-3491-5CBD-E77C677F0035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40680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線コネクタ 102">
            <a:extLst>
              <a:ext uri="{FF2B5EF4-FFF2-40B4-BE49-F238E27FC236}">
                <a16:creationId xmlns:a16="http://schemas.microsoft.com/office/drawing/2014/main" id="{BB9F03E3-3A63-BD43-E04B-8D3E939F71AD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62886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線コネクタ 103">
            <a:extLst>
              <a:ext uri="{FF2B5EF4-FFF2-40B4-BE49-F238E27FC236}">
                <a16:creationId xmlns:a16="http://schemas.microsoft.com/office/drawing/2014/main" id="{9CEF71F1-D7D6-6348-1D88-A61C4B06383F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66600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5" name="グループ化 104">
            <a:extLst>
              <a:ext uri="{FF2B5EF4-FFF2-40B4-BE49-F238E27FC236}">
                <a16:creationId xmlns:a16="http://schemas.microsoft.com/office/drawing/2014/main" id="{7FF96D99-978A-C962-B767-3E0FBF5654C7}"/>
              </a:ext>
            </a:extLst>
          </p:cNvPr>
          <p:cNvGrpSpPr/>
          <p:nvPr userDrawn="1"/>
        </p:nvGrpSpPr>
        <p:grpSpPr>
          <a:xfrm>
            <a:off x="673694" y="70872"/>
            <a:ext cx="822959" cy="386862"/>
            <a:chOff x="5064369" y="362573"/>
            <a:chExt cx="822959" cy="386862"/>
          </a:xfrm>
        </p:grpSpPr>
        <p:sp>
          <p:nvSpPr>
            <p:cNvPr id="106" name="角丸四角形 105">
              <a:extLst>
                <a:ext uri="{FF2B5EF4-FFF2-40B4-BE49-F238E27FC236}">
                  <a16:creationId xmlns:a16="http://schemas.microsoft.com/office/drawing/2014/main" id="{F1A757C9-DFAF-FF3A-B746-5E7454B20242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88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15.60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7" name="三角形 106">
              <a:extLst>
                <a:ext uri="{FF2B5EF4-FFF2-40B4-BE49-F238E27FC236}">
                  <a16:creationId xmlns:a16="http://schemas.microsoft.com/office/drawing/2014/main" id="{D3CDBE70-BBBC-E538-CEAF-A66AF8E171F4}"/>
                </a:ext>
              </a:extLst>
            </p:cNvPr>
            <p:cNvSpPr/>
            <p:nvPr userDrawn="1"/>
          </p:nvSpPr>
          <p:spPr>
            <a:xfrm rot="16200000">
              <a:off x="5162845" y="498756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08" name="直線コネクタ 107">
            <a:extLst>
              <a:ext uri="{FF2B5EF4-FFF2-40B4-BE49-F238E27FC236}">
                <a16:creationId xmlns:a16="http://schemas.microsoft.com/office/drawing/2014/main" id="{E202A22D-7629-A6D7-0191-364F2536428A}"/>
              </a:ext>
            </a:extLst>
          </p:cNvPr>
          <p:cNvCxnSpPr>
            <a:cxnSpLocks/>
          </p:cNvCxnSpPr>
          <p:nvPr userDrawn="1"/>
        </p:nvCxnSpPr>
        <p:spPr>
          <a:xfrm>
            <a:off x="493694" y="264303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線コネクタ 111">
            <a:extLst>
              <a:ext uri="{FF2B5EF4-FFF2-40B4-BE49-F238E27FC236}">
                <a16:creationId xmlns:a16="http://schemas.microsoft.com/office/drawing/2014/main" id="{530E4612-FC77-5C09-2931-C0EFB9263524}"/>
              </a:ext>
            </a:extLst>
          </p:cNvPr>
          <p:cNvCxnSpPr>
            <a:cxnSpLocks/>
          </p:cNvCxnSpPr>
          <p:nvPr userDrawn="1"/>
        </p:nvCxnSpPr>
        <p:spPr>
          <a:xfrm>
            <a:off x="11521912" y="264303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グループ化 112">
            <a:extLst>
              <a:ext uri="{FF2B5EF4-FFF2-40B4-BE49-F238E27FC236}">
                <a16:creationId xmlns:a16="http://schemas.microsoft.com/office/drawing/2014/main" id="{D5D9BB90-51EE-23BF-5F6F-E7AEB9DE8493}"/>
              </a:ext>
            </a:extLst>
          </p:cNvPr>
          <p:cNvGrpSpPr/>
          <p:nvPr userDrawn="1"/>
        </p:nvGrpSpPr>
        <p:grpSpPr>
          <a:xfrm>
            <a:off x="10706212" y="70872"/>
            <a:ext cx="822959" cy="386862"/>
            <a:chOff x="5064369" y="362573"/>
            <a:chExt cx="822959" cy="386862"/>
          </a:xfrm>
        </p:grpSpPr>
        <p:sp>
          <p:nvSpPr>
            <p:cNvPr id="114" name="角丸四角形 113">
              <a:extLst>
                <a:ext uri="{FF2B5EF4-FFF2-40B4-BE49-F238E27FC236}">
                  <a16:creationId xmlns:a16="http://schemas.microsoft.com/office/drawing/2014/main" id="{C8537784-AB00-E8B0-0ECC-C21610DA6958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15.60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15" name="三角形 114">
              <a:extLst>
                <a:ext uri="{FF2B5EF4-FFF2-40B4-BE49-F238E27FC236}">
                  <a16:creationId xmlns:a16="http://schemas.microsoft.com/office/drawing/2014/main" id="{658B9F04-5D2A-1186-143F-FA13810B9ECC}"/>
                </a:ext>
              </a:extLst>
            </p:cNvPr>
            <p:cNvSpPr/>
            <p:nvPr userDrawn="1"/>
          </p:nvSpPr>
          <p:spPr>
            <a:xfrm rot="54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3850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表紙_1行+1行（商品名入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65364AB7-38D5-F908-15FD-6E1DD0C670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675" t="-1" r="5386" b="3003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9EA76109-FC42-775A-1066-AE4EEE755774}"/>
              </a:ext>
            </a:extLst>
          </p:cNvPr>
          <p:cNvSpPr/>
          <p:nvPr userDrawn="1"/>
        </p:nvSpPr>
        <p:spPr>
          <a:xfrm>
            <a:off x="479425" y="645890"/>
            <a:ext cx="6116531" cy="5735860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2E72F8A-74FF-B3C2-6201-E1F7E33D13B0}"/>
              </a:ext>
            </a:extLst>
          </p:cNvPr>
          <p:cNvSpPr txBox="1"/>
          <p:nvPr userDrawn="1"/>
        </p:nvSpPr>
        <p:spPr>
          <a:xfrm>
            <a:off x="11250018" y="6597235"/>
            <a:ext cx="77264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116F5961-C18F-42AF-D19D-419542BE9F88}"/>
              </a:ext>
            </a:extLst>
          </p:cNvPr>
          <p:cNvSpPr txBox="1"/>
          <p:nvPr userDrawn="1"/>
        </p:nvSpPr>
        <p:spPr>
          <a:xfrm>
            <a:off x="1013280" y="5470989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kumimoji="1" lang="ja-JP" altLang="en-US" sz="1400" b="0" i="0" spc="0">
                <a:solidFill>
                  <a:schemeClr val="bg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ヤフー株式会社</a:t>
            </a:r>
          </a:p>
        </p:txBody>
      </p:sp>
      <p:sp>
        <p:nvSpPr>
          <p:cNvPr id="25" name="角丸四角形 24">
            <a:extLst>
              <a:ext uri="{FF2B5EF4-FFF2-40B4-BE49-F238E27FC236}">
                <a16:creationId xmlns:a16="http://schemas.microsoft.com/office/drawing/2014/main" id="{46E5437A-D39D-2057-A195-9DB2F4306222}"/>
              </a:ext>
            </a:extLst>
          </p:cNvPr>
          <p:cNvSpPr/>
          <p:nvPr userDrawn="1"/>
        </p:nvSpPr>
        <p:spPr>
          <a:xfrm>
            <a:off x="4254165" y="1351250"/>
            <a:ext cx="1833164" cy="320400"/>
          </a:xfrm>
          <a:prstGeom prst="roundRect">
            <a:avLst>
              <a:gd name="adj" fmla="val 9836"/>
            </a:avLst>
          </a:prstGeom>
          <a:solidFill>
            <a:schemeClr val="accent6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bg1">
                  <a:lumMod val="9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069EE62-ADEB-61F9-DCD7-56CAED516C07}"/>
              </a:ext>
            </a:extLst>
          </p:cNvPr>
          <p:cNvSpPr txBox="1"/>
          <p:nvPr userDrawn="1"/>
        </p:nvSpPr>
        <p:spPr>
          <a:xfrm>
            <a:off x="1147932" y="5710013"/>
            <a:ext cx="116057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kumimoji="1" lang="en-US" altLang="ja-JP" sz="140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2023/1/25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848072C-6C8F-3B1A-4D30-9B525CCF7AD1}"/>
              </a:ext>
            </a:extLst>
          </p:cNvPr>
          <p:cNvSpPr/>
          <p:nvPr userDrawn="1"/>
        </p:nvSpPr>
        <p:spPr>
          <a:xfrm>
            <a:off x="995788" y="4500818"/>
            <a:ext cx="4453035" cy="43204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1400" b="1" i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ブランドパネル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  2022</a:t>
            </a:r>
            <a:r>
              <a:rPr kumimoji="1" lang="ja-JP" altLang="en-US" sz="1400" b="1" i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9</a:t>
            </a:r>
            <a:r>
              <a:rPr kumimoji="1" lang="ja-JP" altLang="en-US" sz="1400" b="1" i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月～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12</a:t>
            </a:r>
            <a:r>
              <a:rPr kumimoji="1" lang="ja-JP" altLang="en-US" sz="1400" b="1" i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</a:t>
            </a:r>
            <a:endParaRPr kumimoji="1" lang="ja-JP" altLang="en-US" sz="14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146B9E35-489E-8201-FA34-2CCBB27228DA}"/>
              </a:ext>
            </a:extLst>
          </p:cNvPr>
          <p:cNvSpPr/>
          <p:nvPr userDrawn="1"/>
        </p:nvSpPr>
        <p:spPr>
          <a:xfrm>
            <a:off x="995788" y="2310963"/>
            <a:ext cx="1772858" cy="369332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タイトル 7">
            <a:extLst>
              <a:ext uri="{FF2B5EF4-FFF2-40B4-BE49-F238E27FC236}">
                <a16:creationId xmlns:a16="http://schemas.microsoft.com/office/drawing/2014/main" id="{F0045A1E-C9B2-107E-608F-792154A787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3280" y="2790694"/>
            <a:ext cx="5082720" cy="1325563"/>
          </a:xfrm>
          <a:prstGeom prst="rect">
            <a:avLst/>
          </a:prstGeom>
          <a:solidFill>
            <a:schemeClr val="accent6">
              <a:alpha val="0"/>
            </a:schemeClr>
          </a:solidFill>
        </p:spPr>
        <p:txBody>
          <a:bodyPr lIns="46800" anchor="ctr"/>
          <a:lstStyle>
            <a:lvl1pPr>
              <a:lnSpc>
                <a:spcPct val="12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en-US" altLang="ja-JP" dirty="0"/>
              <a:t>2</a:t>
            </a:r>
            <a:r>
              <a:rPr kumimoji="1" lang="ja-JP" altLang="en-US"/>
              <a:t>行目タイトルタイトル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52F79CF0-1B49-671C-5F7B-1013048237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3280" y="1053494"/>
            <a:ext cx="1496004" cy="783622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02CB47F-E46E-F3A9-ED2F-9C58930C043C}"/>
              </a:ext>
            </a:extLst>
          </p:cNvPr>
          <p:cNvSpPr txBox="1"/>
          <p:nvPr userDrawn="1"/>
        </p:nvSpPr>
        <p:spPr>
          <a:xfrm>
            <a:off x="6646756" y="4663160"/>
            <a:ext cx="8945195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6600" b="1" i="0">
                <a:solidFill>
                  <a:schemeClr val="accent6">
                    <a:alpha val="70000"/>
                  </a:schemeClr>
                </a:solidFill>
                <a:latin typeface="A P-OTF UD Shin Go NT Pr6N U" panose="020B0400000000000000" pitchFamily="34" charset="-128"/>
                <a:ea typeface="A P-OTF UD Shin Go NT Pr6N U" panose="020B0400000000000000" pitchFamily="34" charset="-128"/>
              </a:rPr>
              <a:t>Marketing </a:t>
            </a:r>
            <a:endParaRPr lang="en-US" altLang="ja-JP" sz="6600" b="1" i="0" dirty="0">
              <a:solidFill>
                <a:schemeClr val="accent6">
                  <a:alpha val="70000"/>
                </a:schemeClr>
              </a:solidFill>
              <a:latin typeface="A P-OTF UD Shin Go NT Pr6N U" panose="020B0400000000000000" pitchFamily="34" charset="-128"/>
              <a:ea typeface="A P-OTF UD Shin Go NT Pr6N U" panose="020B0400000000000000" pitchFamily="34" charset="-128"/>
            </a:endParaRPr>
          </a:p>
          <a:p>
            <a:pPr algn="l"/>
            <a:r>
              <a:rPr lang="ja-JP" altLang="en-US" sz="6600" b="1" i="0">
                <a:solidFill>
                  <a:schemeClr val="accent6">
                    <a:alpha val="70000"/>
                  </a:schemeClr>
                </a:solidFill>
                <a:latin typeface="A P-OTF UD Shin Go NT Pr6N U" panose="020B0400000000000000" pitchFamily="34" charset="-128"/>
                <a:ea typeface="A P-OTF UD Shin Go NT Pr6N U" panose="020B0400000000000000" pitchFamily="34" charset="-128"/>
              </a:rPr>
              <a:t>Solution</a:t>
            </a:r>
          </a:p>
        </p:txBody>
      </p:sp>
    </p:spTree>
    <p:extLst>
      <p:ext uri="{BB962C8B-B14F-4D97-AF65-F5344CB8AC3E}">
        <p14:creationId xmlns:p14="http://schemas.microsoft.com/office/powerpoint/2010/main" val="1697821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表紙_1行+1行（商品名入り）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角丸四角形 46">
            <a:extLst>
              <a:ext uri="{FF2B5EF4-FFF2-40B4-BE49-F238E27FC236}">
                <a16:creationId xmlns:a16="http://schemas.microsoft.com/office/drawing/2014/main" id="{594C970C-C962-84E5-295B-25A4061DB8EB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F4CEE68E-CF82-DA0A-F864-41AEA3C482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49" name="円/楕円 48">
            <a:extLst>
              <a:ext uri="{FF2B5EF4-FFF2-40B4-BE49-F238E27FC236}">
                <a16:creationId xmlns:a16="http://schemas.microsoft.com/office/drawing/2014/main" id="{58243DD2-4FDC-6245-3AB2-D54A6A4DAE1B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19719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0" name="円/楕円 49">
            <a:extLst>
              <a:ext uri="{FF2B5EF4-FFF2-40B4-BE49-F238E27FC236}">
                <a16:creationId xmlns:a16="http://schemas.microsoft.com/office/drawing/2014/main" id="{96FCCE5E-91DA-E001-DE39-79F5C2EB433E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28900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1" name="円/楕円 50">
            <a:extLst>
              <a:ext uri="{FF2B5EF4-FFF2-40B4-BE49-F238E27FC236}">
                <a16:creationId xmlns:a16="http://schemas.microsoft.com/office/drawing/2014/main" id="{6CC99D52-4685-BF84-E6FA-D0A71546E384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38081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2" name="円/楕円 51">
            <a:extLst>
              <a:ext uri="{FF2B5EF4-FFF2-40B4-BE49-F238E27FC236}">
                <a16:creationId xmlns:a16="http://schemas.microsoft.com/office/drawing/2014/main" id="{E3844857-778D-FB4D-F785-F07A305F429B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4726258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3757EBEE-895F-1024-788E-68A303AB523C}"/>
              </a:ext>
            </a:extLst>
          </p:cNvPr>
          <p:cNvCxnSpPr>
            <a:cxnSpLocks/>
            <a:stCxn id="49" idx="4"/>
            <a:endCxn id="50" idx="0"/>
          </p:cNvCxnSpPr>
          <p:nvPr userDrawn="1"/>
        </p:nvCxnSpPr>
        <p:spPr>
          <a:xfrm>
            <a:off x="1289496" y="25119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487775CD-1830-B703-E4AF-05FD7E809186}"/>
              </a:ext>
            </a:extLst>
          </p:cNvPr>
          <p:cNvCxnSpPr>
            <a:stCxn id="50" idx="4"/>
            <a:endCxn id="51" idx="0"/>
          </p:cNvCxnSpPr>
          <p:nvPr userDrawn="1"/>
        </p:nvCxnSpPr>
        <p:spPr>
          <a:xfrm>
            <a:off x="1289496" y="34300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E1AC21E9-E95C-BFC8-4A22-D36654BF692B}"/>
              </a:ext>
            </a:extLst>
          </p:cNvPr>
          <p:cNvCxnSpPr>
            <a:stCxn id="51" idx="4"/>
            <a:endCxn id="52" idx="0"/>
          </p:cNvCxnSpPr>
          <p:nvPr userDrawn="1"/>
        </p:nvCxnSpPr>
        <p:spPr>
          <a:xfrm>
            <a:off x="1289496" y="4348156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テキスト プレースホルダー 4">
            <a:extLst>
              <a:ext uri="{FF2B5EF4-FFF2-40B4-BE49-F238E27FC236}">
                <a16:creationId xmlns:a16="http://schemas.microsoft.com/office/drawing/2014/main" id="{0F9C6D44-05F9-1EFB-62EA-986D156F9CF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05536" y="20619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7" name="テキスト プレースホルダー 4">
            <a:extLst>
              <a:ext uri="{FF2B5EF4-FFF2-40B4-BE49-F238E27FC236}">
                <a16:creationId xmlns:a16="http://schemas.microsoft.com/office/drawing/2014/main" id="{2B7702EB-2961-1F4F-5387-5A02CCC43E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05536" y="30165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8" name="テキスト プレースホルダー 4">
            <a:extLst>
              <a:ext uri="{FF2B5EF4-FFF2-40B4-BE49-F238E27FC236}">
                <a16:creationId xmlns:a16="http://schemas.microsoft.com/office/drawing/2014/main" id="{3FAB6E8A-805A-6738-8145-D574DCFB8B2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05536" y="39409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9" name="テキスト プレースホルダー 4">
            <a:extLst>
              <a:ext uri="{FF2B5EF4-FFF2-40B4-BE49-F238E27FC236}">
                <a16:creationId xmlns:a16="http://schemas.microsoft.com/office/drawing/2014/main" id="{707B4232-FAAB-FFB6-A623-D322760D290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05536" y="4835278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pic>
        <p:nvPicPr>
          <p:cNvPr id="62" name="図 61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046665FC-415C-C428-C7DD-973E4E27FE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0801" t="-1" r="6953" b="9699"/>
          <a:stretch/>
        </p:blipFill>
        <p:spPr>
          <a:xfrm>
            <a:off x="9271000" y="0"/>
            <a:ext cx="2920999" cy="6858000"/>
          </a:xfrm>
          <a:prstGeom prst="rect">
            <a:avLst/>
          </a:prstGeom>
        </p:spPr>
      </p:pic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8BE9F5E8-392E-BBFA-613F-81E2FE1DAB23}"/>
              </a:ext>
            </a:extLst>
          </p:cNvPr>
          <p:cNvSpPr/>
          <p:nvPr userDrawn="1"/>
        </p:nvSpPr>
        <p:spPr>
          <a:xfrm>
            <a:off x="9271001" y="0"/>
            <a:ext cx="2920999" cy="6858000"/>
          </a:xfrm>
          <a:prstGeom prst="rect">
            <a:avLst/>
          </a:prstGeom>
          <a:gradFill flip="none" rotWithShape="1">
            <a:gsLst>
              <a:gs pos="0">
                <a:schemeClr val="accent6">
                  <a:alpha val="70000"/>
                </a:schemeClr>
              </a:gs>
              <a:gs pos="59000">
                <a:schemeClr val="accent6">
                  <a:alpha val="70000"/>
                </a:schemeClr>
              </a:gs>
              <a:gs pos="100000">
                <a:schemeClr val="accent6">
                  <a:alpha val="20000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9851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タイトル スライド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708B9A5B-1E3C-9DFD-2322-0AC7204901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675" t="-1" r="5386" b="3003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5E49ED5-D96F-97D5-1880-00C9688086C5}"/>
              </a:ext>
            </a:extLst>
          </p:cNvPr>
          <p:cNvSpPr/>
          <p:nvPr userDrawn="1"/>
        </p:nvSpPr>
        <p:spPr>
          <a:xfrm>
            <a:off x="-20531" y="-1"/>
            <a:ext cx="6116531" cy="6882433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21D54AD1-CF84-F71F-BC9B-1B07B1955C7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>
              <a:defRPr/>
            </a:pPr>
            <a:r>
              <a:rPr lang="en" altLang="ja-JP" sz="800" dirty="0">
                <a:solidFill>
                  <a:schemeClr val="accent2"/>
                </a:solidFill>
              </a:rPr>
              <a:t>.</a:t>
            </a: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F611E313-2AD6-AD42-5CF5-E1B245A3CF05}"/>
              </a:ext>
            </a:extLst>
          </p:cNvPr>
          <p:cNvCxnSpPr>
            <a:cxnSpLocks/>
          </p:cNvCxnSpPr>
          <p:nvPr userDrawn="1"/>
        </p:nvCxnSpPr>
        <p:spPr>
          <a:xfrm>
            <a:off x="1210660" y="2537088"/>
            <a:ext cx="3600400" cy="0"/>
          </a:xfrm>
          <a:prstGeom prst="line">
            <a:avLst/>
          </a:prstGeom>
          <a:ln w="28575" cap="rnd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A7D9F68-D74C-CD2C-7578-01F7F3D3BB29}"/>
              </a:ext>
            </a:extLst>
          </p:cNvPr>
          <p:cNvSpPr txBox="1"/>
          <p:nvPr userDrawn="1"/>
        </p:nvSpPr>
        <p:spPr>
          <a:xfrm>
            <a:off x="2648582" y="6356344"/>
            <a:ext cx="7245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</a:endParaRPr>
          </a:p>
        </p:txBody>
      </p:sp>
      <p:sp>
        <p:nvSpPr>
          <p:cNvPr id="5" name="図プレースホルダー 4">
            <a:extLst>
              <a:ext uri="{FF2B5EF4-FFF2-40B4-BE49-F238E27FC236}">
                <a16:creationId xmlns:a16="http://schemas.microsoft.com/office/drawing/2014/main" id="{9D111741-B365-9CB3-1697-B3DA766C74A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204326" y="2773503"/>
            <a:ext cx="1586282" cy="1464484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0" name="テキスト プレースホルダー 19">
            <a:extLst>
              <a:ext uri="{FF2B5EF4-FFF2-40B4-BE49-F238E27FC236}">
                <a16:creationId xmlns:a16="http://schemas.microsoft.com/office/drawing/2014/main" id="{4C280B59-092A-77B1-5B58-5D9E06D972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422456" y="1047719"/>
            <a:ext cx="1150023" cy="1057321"/>
          </a:xfrm>
          <a:prstGeom prst="rect">
            <a:avLst/>
          </a:prstGeom>
        </p:spPr>
        <p:txBody>
          <a:bodyPr/>
          <a:lstStyle>
            <a:lvl1pPr>
              <a:defRPr sz="6600" b="1" i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24" name="テキスト プレースホルダー 23">
            <a:extLst>
              <a:ext uri="{FF2B5EF4-FFF2-40B4-BE49-F238E27FC236}">
                <a16:creationId xmlns:a16="http://schemas.microsoft.com/office/drawing/2014/main" id="{5CF79B8C-575F-FE24-5B11-B25E22FA25C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10945" y="4409296"/>
            <a:ext cx="3600115" cy="1412875"/>
          </a:xfrm>
          <a:prstGeom prst="rect">
            <a:avLst/>
          </a:prstGeom>
        </p:spPr>
        <p:txBody>
          <a:bodyPr/>
          <a:lstStyle>
            <a:lvl1pPr algn="ctr">
              <a:defRPr b="1" spc="300">
                <a:solidFill>
                  <a:schemeClr val="bg1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リッチ中タイトル</a:t>
            </a:r>
            <a:endParaRPr kumimoji="1" lang="en-US" altLang="ja-JP" dirty="0"/>
          </a:p>
          <a:p>
            <a:pPr lvl="0"/>
            <a:r>
              <a:rPr kumimoji="1" lang="ja-JP" altLang="en-US"/>
              <a:t>タイトルタイトル</a:t>
            </a:r>
          </a:p>
        </p:txBody>
      </p:sp>
    </p:spTree>
    <p:extLst>
      <p:ext uri="{BB962C8B-B14F-4D97-AF65-F5344CB8AC3E}">
        <p14:creationId xmlns:p14="http://schemas.microsoft.com/office/powerpoint/2010/main" val="706624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EB060A8E-FCBA-0C1A-CAE9-2C6E267FC2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8" t="7310" r="1369" b="962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B2E2D59-92F6-7C0B-A644-AF7170B81752}"/>
              </a:ext>
            </a:extLst>
          </p:cNvPr>
          <p:cNvSpPr/>
          <p:nvPr userDrawn="1"/>
        </p:nvSpPr>
        <p:spPr>
          <a:xfrm>
            <a:off x="-20531" y="3429000"/>
            <a:ext cx="12212531" cy="3453432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E330008-E135-6DC6-6245-7C913B8042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31804" y="4250359"/>
            <a:ext cx="3528392" cy="675650"/>
          </a:xfrm>
          <a:prstGeom prst="rect">
            <a:avLst/>
          </a:prstGeom>
        </p:spPr>
      </p:pic>
      <p:sp>
        <p:nvSpPr>
          <p:cNvPr id="9" name="角丸四角形 8">
            <a:extLst>
              <a:ext uri="{FF2B5EF4-FFF2-40B4-BE49-F238E27FC236}">
                <a16:creationId xmlns:a16="http://schemas.microsoft.com/office/drawing/2014/main" id="{ED902A33-118E-B90B-C162-41CFFF44BCD9}"/>
              </a:ext>
            </a:extLst>
          </p:cNvPr>
          <p:cNvSpPr/>
          <p:nvPr userDrawn="1"/>
        </p:nvSpPr>
        <p:spPr>
          <a:xfrm>
            <a:off x="10056440" y="260648"/>
            <a:ext cx="1833164" cy="3204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bg1">
                  <a:lumMod val="9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C932166E-22E3-431F-00A9-95A56049E7EE}"/>
              </a:ext>
            </a:extLst>
          </p:cNvPr>
          <p:cNvSpPr txBox="1"/>
          <p:nvPr userDrawn="1"/>
        </p:nvSpPr>
        <p:spPr>
          <a:xfrm>
            <a:off x="10704513" y="6384253"/>
            <a:ext cx="11850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5AD5BF4-AAAB-3C4D-9CB4-455B641AE880}"/>
              </a:ext>
            </a:extLst>
          </p:cNvPr>
          <p:cNvSpPr txBox="1"/>
          <p:nvPr userDrawn="1"/>
        </p:nvSpPr>
        <p:spPr>
          <a:xfrm>
            <a:off x="4226706" y="5220647"/>
            <a:ext cx="3738589" cy="4339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ウェブサイト</a:t>
            </a:r>
            <a:br>
              <a:rPr lang="en-US" altLang="ja-JP" sz="12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https://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marketing.yahoo.co.jp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/service/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yahooads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endParaRPr kumimoji="1" lang="ja-JP" altLang="en-US" sz="12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48305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表紙_1行+1行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979E1027-289B-91CC-0767-9029FD807EFE}"/>
              </a:ext>
            </a:extLst>
          </p:cNvPr>
          <p:cNvSpPr/>
          <p:nvPr userDrawn="1"/>
        </p:nvSpPr>
        <p:spPr>
          <a:xfrm>
            <a:off x="12192000" y="-1494263"/>
            <a:ext cx="3459960" cy="10593658"/>
          </a:xfrm>
          <a:prstGeom prst="rect">
            <a:avLst/>
          </a:prstGeom>
          <a:solidFill>
            <a:srgbClr val="ECECE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BBF0A2DA-AB5B-BF82-01BD-A9D52F54D85A}"/>
              </a:ext>
            </a:extLst>
          </p:cNvPr>
          <p:cNvSpPr/>
          <p:nvPr userDrawn="1"/>
        </p:nvSpPr>
        <p:spPr>
          <a:xfrm>
            <a:off x="-2" y="0"/>
            <a:ext cx="12476997" cy="6858000"/>
          </a:xfrm>
          <a:prstGeom prst="rect">
            <a:avLst/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10451177-EDC2-02DE-AE62-B78C4B6A3E47}"/>
              </a:ext>
            </a:extLst>
          </p:cNvPr>
          <p:cNvSpPr/>
          <p:nvPr userDrawn="1"/>
        </p:nvSpPr>
        <p:spPr>
          <a:xfrm>
            <a:off x="443061" y="12524"/>
            <a:ext cx="6823297" cy="447553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0" name="角丸四角形 9">
            <a:extLst>
              <a:ext uri="{FF2B5EF4-FFF2-40B4-BE49-F238E27FC236}">
                <a16:creationId xmlns:a16="http://schemas.microsoft.com/office/drawing/2014/main" id="{39CC8CBB-3264-44CA-76B9-B56DBA41C802}"/>
              </a:ext>
            </a:extLst>
          </p:cNvPr>
          <p:cNvSpPr/>
          <p:nvPr userDrawn="1"/>
        </p:nvSpPr>
        <p:spPr>
          <a:xfrm>
            <a:off x="695400" y="1966999"/>
            <a:ext cx="1957524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D67F95B-4EE1-CF00-942F-81B2BCCC3B6A}"/>
              </a:ext>
            </a:extLst>
          </p:cNvPr>
          <p:cNvSpPr/>
          <p:nvPr userDrawn="1"/>
        </p:nvSpPr>
        <p:spPr>
          <a:xfrm>
            <a:off x="0" y="0"/>
            <a:ext cx="119336" cy="6858000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5" name="角丸四角形 14">
            <a:extLst>
              <a:ext uri="{FF2B5EF4-FFF2-40B4-BE49-F238E27FC236}">
                <a16:creationId xmlns:a16="http://schemas.microsoft.com/office/drawing/2014/main" id="{336F3E53-1BBA-BAF1-C326-6A4BF18EE293}"/>
              </a:ext>
            </a:extLst>
          </p:cNvPr>
          <p:cNvSpPr/>
          <p:nvPr userDrawn="1"/>
        </p:nvSpPr>
        <p:spPr>
          <a:xfrm>
            <a:off x="10356897" y="6286301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FF936303-A944-5A79-79A5-4F5FB2BAFB4E}"/>
              </a:ext>
            </a:extLst>
          </p:cNvPr>
          <p:cNvSpPr txBox="1"/>
          <p:nvPr userDrawn="1"/>
        </p:nvSpPr>
        <p:spPr>
          <a:xfrm>
            <a:off x="695400" y="5988095"/>
            <a:ext cx="1256754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kumimoji="1" lang="ja-JP" altLang="en-US" sz="1400" b="0" i="0" spc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ヤフー株式会社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5003D1DA-EF51-0979-E681-CA64B2FCCDDF}"/>
              </a:ext>
            </a:extLst>
          </p:cNvPr>
          <p:cNvSpPr txBox="1"/>
          <p:nvPr userDrawn="1"/>
        </p:nvSpPr>
        <p:spPr>
          <a:xfrm>
            <a:off x="9248077" y="6458433"/>
            <a:ext cx="9573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2" name="正方形/長方形 3">
            <a:extLst>
              <a:ext uri="{FF2B5EF4-FFF2-40B4-BE49-F238E27FC236}">
                <a16:creationId xmlns:a16="http://schemas.microsoft.com/office/drawing/2014/main" id="{0B5137CB-1E87-6FCA-E3CF-9DB70DD9B8F7}"/>
              </a:ext>
            </a:extLst>
          </p:cNvPr>
          <p:cNvSpPr/>
          <p:nvPr userDrawn="1"/>
        </p:nvSpPr>
        <p:spPr>
          <a:xfrm>
            <a:off x="119335" y="4189496"/>
            <a:ext cx="6508445" cy="622173"/>
          </a:xfrm>
          <a:custGeom>
            <a:avLst/>
            <a:gdLst>
              <a:gd name="connsiteX0" fmla="*/ 0 w 5906359"/>
              <a:gd name="connsiteY0" fmla="*/ 0 h 609647"/>
              <a:gd name="connsiteX1" fmla="*/ 5906359 w 5906359"/>
              <a:gd name="connsiteY1" fmla="*/ 0 h 609647"/>
              <a:gd name="connsiteX2" fmla="*/ 5906359 w 5906359"/>
              <a:gd name="connsiteY2" fmla="*/ 609647 h 609647"/>
              <a:gd name="connsiteX3" fmla="*/ 0 w 5906359"/>
              <a:gd name="connsiteY3" fmla="*/ 609647 h 609647"/>
              <a:gd name="connsiteX4" fmla="*/ 0 w 5906359"/>
              <a:gd name="connsiteY4" fmla="*/ 0 h 609647"/>
              <a:gd name="connsiteX0" fmla="*/ 0 w 5906359"/>
              <a:gd name="connsiteY0" fmla="*/ 0 h 622173"/>
              <a:gd name="connsiteX1" fmla="*/ 5906359 w 5906359"/>
              <a:gd name="connsiteY1" fmla="*/ 0 h 622173"/>
              <a:gd name="connsiteX2" fmla="*/ 5655838 w 5906359"/>
              <a:gd name="connsiteY2" fmla="*/ 622173 h 622173"/>
              <a:gd name="connsiteX3" fmla="*/ 0 w 5906359"/>
              <a:gd name="connsiteY3" fmla="*/ 609647 h 622173"/>
              <a:gd name="connsiteX4" fmla="*/ 0 w 5906359"/>
              <a:gd name="connsiteY4" fmla="*/ 0 h 62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06359" h="622173">
                <a:moveTo>
                  <a:pt x="0" y="0"/>
                </a:moveTo>
                <a:lnTo>
                  <a:pt x="5906359" y="0"/>
                </a:lnTo>
                <a:lnTo>
                  <a:pt x="5655838" y="622173"/>
                </a:lnTo>
                <a:lnTo>
                  <a:pt x="0" y="6096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720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kumimoji="1" lang="ja-JP" altLang="en-US" sz="1600" b="1" i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ブランドパネル</a:t>
            </a:r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  2022</a:t>
            </a:r>
            <a:r>
              <a:rPr kumimoji="1" lang="ja-JP" altLang="en-US" sz="1600" b="1" i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9</a:t>
            </a:r>
            <a:r>
              <a:rPr kumimoji="1" lang="ja-JP" altLang="en-US" sz="1600" b="1" i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月～</a:t>
            </a:r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12</a:t>
            </a:r>
            <a:r>
              <a:rPr kumimoji="1" lang="ja-JP" altLang="en-US" sz="1600" b="1" i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</a:t>
            </a:r>
            <a:endParaRPr kumimoji="1" lang="ja-JP" altLang="en-US" sz="16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478FD697-B661-50F1-F21F-29D523E9D19F}"/>
              </a:ext>
            </a:extLst>
          </p:cNvPr>
          <p:cNvSpPr txBox="1"/>
          <p:nvPr userDrawn="1"/>
        </p:nvSpPr>
        <p:spPr>
          <a:xfrm>
            <a:off x="848648" y="6227119"/>
            <a:ext cx="1292020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kumimoji="1" lang="en-US" altLang="ja-JP" sz="1400" b="0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2023/1/25</a:t>
            </a:r>
          </a:p>
        </p:txBody>
      </p:sp>
      <p:sp>
        <p:nvSpPr>
          <p:cNvPr id="24" name="タイトル 7">
            <a:extLst>
              <a:ext uri="{FF2B5EF4-FFF2-40B4-BE49-F238E27FC236}">
                <a16:creationId xmlns:a16="http://schemas.microsoft.com/office/drawing/2014/main" id="{75019AF7-9FB8-4E41-A714-CF9FCC90F2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400" y="2492896"/>
            <a:ext cx="6823297" cy="1325563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20000"/>
              </a:lnSpc>
              <a:defRPr sz="3200" b="1">
                <a:solidFill>
                  <a:schemeClr val="accent3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ja-JP" altLang="en-US"/>
              <a:t>２行目タイトルタイトル</a:t>
            </a:r>
          </a:p>
        </p:txBody>
      </p:sp>
      <p:pic>
        <p:nvPicPr>
          <p:cNvPr id="26" name="図 25">
            <a:extLst>
              <a:ext uri="{FF2B5EF4-FFF2-40B4-BE49-F238E27FC236}">
                <a16:creationId xmlns:a16="http://schemas.microsoft.com/office/drawing/2014/main" id="{5BA43B77-2AEB-430B-CA19-5C81B27BAF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4666" y="398265"/>
            <a:ext cx="881360" cy="461665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C8CAE6CE-8802-7E40-1703-B20D46F339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16508" r="33629"/>
          <a:stretch/>
        </p:blipFill>
        <p:spPr>
          <a:xfrm>
            <a:off x="6877796" y="12524"/>
            <a:ext cx="5599199" cy="6129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8785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表紙_1行+1行（商品名入り）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A4889B4-FDDA-43F0-D83B-9FBF593BC26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F9FA7971-777D-961A-DE98-EA6ADC6CFB4E}"/>
              </a:ext>
            </a:extLst>
          </p:cNvPr>
          <p:cNvSpPr/>
          <p:nvPr userDrawn="1"/>
        </p:nvSpPr>
        <p:spPr>
          <a:xfrm rot="864741">
            <a:off x="8149678" y="-311712"/>
            <a:ext cx="4804774" cy="7936978"/>
          </a:xfrm>
          <a:custGeom>
            <a:avLst/>
            <a:gdLst>
              <a:gd name="connsiteX0" fmla="*/ 0 w 4420701"/>
              <a:gd name="connsiteY0" fmla="*/ 0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0 w 4420701"/>
              <a:gd name="connsiteY4" fmla="*/ 0 h 8788397"/>
              <a:gd name="connsiteX0" fmla="*/ 21491 w 4420701"/>
              <a:gd name="connsiteY0" fmla="*/ 1343208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21491 w 4420701"/>
              <a:gd name="connsiteY4" fmla="*/ 1343208 h 8788397"/>
              <a:gd name="connsiteX0" fmla="*/ 21491 w 4420701"/>
              <a:gd name="connsiteY0" fmla="*/ 178816 h 7624005"/>
              <a:gd name="connsiteX1" fmla="*/ 2723812 w 4420701"/>
              <a:gd name="connsiteY1" fmla="*/ 0 h 7624005"/>
              <a:gd name="connsiteX2" fmla="*/ 4420701 w 4420701"/>
              <a:gd name="connsiteY2" fmla="*/ 7624005 h 7624005"/>
              <a:gd name="connsiteX3" fmla="*/ 0 w 4420701"/>
              <a:gd name="connsiteY3" fmla="*/ 7624005 h 7624005"/>
              <a:gd name="connsiteX4" fmla="*/ 21491 w 4420701"/>
              <a:gd name="connsiteY4" fmla="*/ 178816 h 7624005"/>
              <a:gd name="connsiteX0" fmla="*/ 21491 w 4420701"/>
              <a:gd name="connsiteY0" fmla="*/ 660290 h 8105479"/>
              <a:gd name="connsiteX1" fmla="*/ 2707978 w 4420701"/>
              <a:gd name="connsiteY1" fmla="*/ 0 h 8105479"/>
              <a:gd name="connsiteX2" fmla="*/ 4420701 w 4420701"/>
              <a:gd name="connsiteY2" fmla="*/ 8105479 h 8105479"/>
              <a:gd name="connsiteX3" fmla="*/ 0 w 4420701"/>
              <a:gd name="connsiteY3" fmla="*/ 8105479 h 8105479"/>
              <a:gd name="connsiteX4" fmla="*/ 21491 w 4420701"/>
              <a:gd name="connsiteY4" fmla="*/ 660290 h 8105479"/>
              <a:gd name="connsiteX0" fmla="*/ 21491 w 4410801"/>
              <a:gd name="connsiteY0" fmla="*/ 660290 h 8105479"/>
              <a:gd name="connsiteX1" fmla="*/ 2707978 w 4410801"/>
              <a:gd name="connsiteY1" fmla="*/ 0 h 8105479"/>
              <a:gd name="connsiteX2" fmla="*/ 4410801 w 4410801"/>
              <a:gd name="connsiteY2" fmla="*/ 6597444 h 8105479"/>
              <a:gd name="connsiteX3" fmla="*/ 0 w 4410801"/>
              <a:gd name="connsiteY3" fmla="*/ 8105479 h 8105479"/>
              <a:gd name="connsiteX4" fmla="*/ 21491 w 4410801"/>
              <a:gd name="connsiteY4" fmla="*/ 660290 h 8105479"/>
              <a:gd name="connsiteX0" fmla="*/ 415464 w 4804774"/>
              <a:gd name="connsiteY0" fmla="*/ 660290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415464 w 4804774"/>
              <a:gd name="connsiteY4" fmla="*/ 660290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4774" h="7936978">
                <a:moveTo>
                  <a:pt x="1110958" y="427608"/>
                </a:moveTo>
                <a:lnTo>
                  <a:pt x="3101951" y="0"/>
                </a:lnTo>
                <a:lnTo>
                  <a:pt x="4804774" y="6597444"/>
                </a:lnTo>
                <a:lnTo>
                  <a:pt x="0" y="7936978"/>
                </a:lnTo>
                <a:cubicBezTo>
                  <a:pt x="518324" y="5135066"/>
                  <a:pt x="748837" y="2892658"/>
                  <a:pt x="1110958" y="427608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281B0A86-00CC-18D2-77EB-E37EC09EC0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l="9442" t="-11542" r="17194" b="-6156"/>
          <a:stretch/>
        </p:blipFill>
        <p:spPr>
          <a:xfrm>
            <a:off x="7507529" y="-348992"/>
            <a:ext cx="5664219" cy="7907895"/>
          </a:xfrm>
          <a:prstGeom prst="rect">
            <a:avLst/>
          </a:prstGeom>
        </p:spPr>
      </p:pic>
      <p:sp>
        <p:nvSpPr>
          <p:cNvPr id="9" name="角丸四角形 8">
            <a:extLst>
              <a:ext uri="{FF2B5EF4-FFF2-40B4-BE49-F238E27FC236}">
                <a16:creationId xmlns:a16="http://schemas.microsoft.com/office/drawing/2014/main" id="{6B527D33-5D5A-7B00-FA38-546AB03DA837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EDBC0D10-D02A-7702-EAA9-932DF31F2E1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2" name="円/楕円 1">
            <a:extLst>
              <a:ext uri="{FF2B5EF4-FFF2-40B4-BE49-F238E27FC236}">
                <a16:creationId xmlns:a16="http://schemas.microsoft.com/office/drawing/2014/main" id="{74D22098-1E47-391A-E852-4054467CB973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17687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280502C9-28A6-7206-A833-52D71D111908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26868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円/楕円 6">
            <a:extLst>
              <a:ext uri="{FF2B5EF4-FFF2-40B4-BE49-F238E27FC236}">
                <a16:creationId xmlns:a16="http://schemas.microsoft.com/office/drawing/2014/main" id="{2BDF396E-3543-0DA4-6285-6626350B31E3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36049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円/楕円 11">
            <a:extLst>
              <a:ext uri="{FF2B5EF4-FFF2-40B4-BE49-F238E27FC236}">
                <a16:creationId xmlns:a16="http://schemas.microsoft.com/office/drawing/2014/main" id="{21E95370-F446-0798-6A71-7E67F54FD627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4523058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4A4AECA9-48C3-102D-8B56-2B26BB1E1EC0}"/>
              </a:ext>
            </a:extLst>
          </p:cNvPr>
          <p:cNvCxnSpPr>
            <a:cxnSpLocks/>
            <a:stCxn id="2" idx="4"/>
            <a:endCxn id="6" idx="0"/>
          </p:cNvCxnSpPr>
          <p:nvPr userDrawn="1"/>
        </p:nvCxnSpPr>
        <p:spPr>
          <a:xfrm>
            <a:off x="1289496" y="23087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8E282C73-063E-3DE0-BEBD-555D405F3F48}"/>
              </a:ext>
            </a:extLst>
          </p:cNvPr>
          <p:cNvCxnSpPr>
            <a:stCxn id="6" idx="4"/>
            <a:endCxn id="7" idx="0"/>
          </p:cNvCxnSpPr>
          <p:nvPr userDrawn="1"/>
        </p:nvCxnSpPr>
        <p:spPr>
          <a:xfrm>
            <a:off x="1289496" y="32268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D122DF4A-B25C-83EB-5039-AA217EC43955}"/>
              </a:ext>
            </a:extLst>
          </p:cNvPr>
          <p:cNvCxnSpPr>
            <a:stCxn id="7" idx="4"/>
            <a:endCxn id="12" idx="0"/>
          </p:cNvCxnSpPr>
          <p:nvPr userDrawn="1"/>
        </p:nvCxnSpPr>
        <p:spPr>
          <a:xfrm>
            <a:off x="1289496" y="4144956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テキスト プレースホルダー 4">
            <a:extLst>
              <a:ext uri="{FF2B5EF4-FFF2-40B4-BE49-F238E27FC236}">
                <a16:creationId xmlns:a16="http://schemas.microsoft.com/office/drawing/2014/main" id="{6440FFB9-0C0F-3F3A-3ADC-6AF19AFD348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05536" y="18587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5" name="テキスト プレースホルダー 4">
            <a:extLst>
              <a:ext uri="{FF2B5EF4-FFF2-40B4-BE49-F238E27FC236}">
                <a16:creationId xmlns:a16="http://schemas.microsoft.com/office/drawing/2014/main" id="{FB293505-9141-B5AB-0EA4-425FFE108E4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05536" y="28133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6" name="テキスト プレースホルダー 4">
            <a:extLst>
              <a:ext uri="{FF2B5EF4-FFF2-40B4-BE49-F238E27FC236}">
                <a16:creationId xmlns:a16="http://schemas.microsoft.com/office/drawing/2014/main" id="{D81A307B-EFDF-E64F-0A81-8097B46A4D6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05536" y="37377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7" name="テキスト プレースホルダー 4">
            <a:extLst>
              <a:ext uri="{FF2B5EF4-FFF2-40B4-BE49-F238E27FC236}">
                <a16:creationId xmlns:a16="http://schemas.microsoft.com/office/drawing/2014/main" id="{20327A7C-6103-A7A0-D73F-3E50AB985C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05536" y="4632078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23" name="角丸四角形 22">
            <a:extLst>
              <a:ext uri="{FF2B5EF4-FFF2-40B4-BE49-F238E27FC236}">
                <a16:creationId xmlns:a16="http://schemas.microsoft.com/office/drawing/2014/main" id="{FD53376E-B6C7-4319-C400-B215E55B2A13}"/>
              </a:ext>
            </a:extLst>
          </p:cNvPr>
          <p:cNvSpPr/>
          <p:nvPr userDrawn="1"/>
        </p:nvSpPr>
        <p:spPr>
          <a:xfrm>
            <a:off x="10126800" y="19816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</a:t>
            </a:r>
            <a:r>
              <a: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主</a:t>
            </a:r>
            <a:r>
              <a:rPr kumimoji="0" lang="ja-JP" altLang="en-US" sz="1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・</a:t>
            </a:r>
            <a:r>
              <a:rPr kumimoji="0" lang="ja-JP" altLang="en-US" sz="10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代理店限定</a:t>
            </a:r>
            <a:endParaRPr kumimoji="0" lang="ja-JP" altLang="en-US" sz="10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FC55C89C-DCB3-09E6-CB20-CDD60151C1C2}"/>
              </a:ext>
            </a:extLst>
          </p:cNvPr>
          <p:cNvSpPr txBox="1"/>
          <p:nvPr userDrawn="1"/>
        </p:nvSpPr>
        <p:spPr>
          <a:xfrm>
            <a:off x="11004298" y="6444396"/>
            <a:ext cx="9573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Yahoo Japan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814266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表紙_1行+1行（商品名入り）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A4889B4-FDDA-43F0-D83B-9FBF593BC26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1" name="正方形/長方形 7">
            <a:extLst>
              <a:ext uri="{FF2B5EF4-FFF2-40B4-BE49-F238E27FC236}">
                <a16:creationId xmlns:a16="http://schemas.microsoft.com/office/drawing/2014/main" id="{D5BC5826-35DE-FF24-949E-775D30789A3D}"/>
              </a:ext>
            </a:extLst>
          </p:cNvPr>
          <p:cNvSpPr/>
          <p:nvPr userDrawn="1"/>
        </p:nvSpPr>
        <p:spPr>
          <a:xfrm rot="864741">
            <a:off x="8149678" y="-311712"/>
            <a:ext cx="4804774" cy="7936978"/>
          </a:xfrm>
          <a:custGeom>
            <a:avLst/>
            <a:gdLst>
              <a:gd name="connsiteX0" fmla="*/ 0 w 4420701"/>
              <a:gd name="connsiteY0" fmla="*/ 0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0 w 4420701"/>
              <a:gd name="connsiteY4" fmla="*/ 0 h 8788397"/>
              <a:gd name="connsiteX0" fmla="*/ 21491 w 4420701"/>
              <a:gd name="connsiteY0" fmla="*/ 1343208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21491 w 4420701"/>
              <a:gd name="connsiteY4" fmla="*/ 1343208 h 8788397"/>
              <a:gd name="connsiteX0" fmla="*/ 21491 w 4420701"/>
              <a:gd name="connsiteY0" fmla="*/ 178816 h 7624005"/>
              <a:gd name="connsiteX1" fmla="*/ 2723812 w 4420701"/>
              <a:gd name="connsiteY1" fmla="*/ 0 h 7624005"/>
              <a:gd name="connsiteX2" fmla="*/ 4420701 w 4420701"/>
              <a:gd name="connsiteY2" fmla="*/ 7624005 h 7624005"/>
              <a:gd name="connsiteX3" fmla="*/ 0 w 4420701"/>
              <a:gd name="connsiteY3" fmla="*/ 7624005 h 7624005"/>
              <a:gd name="connsiteX4" fmla="*/ 21491 w 4420701"/>
              <a:gd name="connsiteY4" fmla="*/ 178816 h 7624005"/>
              <a:gd name="connsiteX0" fmla="*/ 21491 w 4420701"/>
              <a:gd name="connsiteY0" fmla="*/ 660290 h 8105479"/>
              <a:gd name="connsiteX1" fmla="*/ 2707978 w 4420701"/>
              <a:gd name="connsiteY1" fmla="*/ 0 h 8105479"/>
              <a:gd name="connsiteX2" fmla="*/ 4420701 w 4420701"/>
              <a:gd name="connsiteY2" fmla="*/ 8105479 h 8105479"/>
              <a:gd name="connsiteX3" fmla="*/ 0 w 4420701"/>
              <a:gd name="connsiteY3" fmla="*/ 8105479 h 8105479"/>
              <a:gd name="connsiteX4" fmla="*/ 21491 w 4420701"/>
              <a:gd name="connsiteY4" fmla="*/ 660290 h 8105479"/>
              <a:gd name="connsiteX0" fmla="*/ 21491 w 4410801"/>
              <a:gd name="connsiteY0" fmla="*/ 660290 h 8105479"/>
              <a:gd name="connsiteX1" fmla="*/ 2707978 w 4410801"/>
              <a:gd name="connsiteY1" fmla="*/ 0 h 8105479"/>
              <a:gd name="connsiteX2" fmla="*/ 4410801 w 4410801"/>
              <a:gd name="connsiteY2" fmla="*/ 6597444 h 8105479"/>
              <a:gd name="connsiteX3" fmla="*/ 0 w 4410801"/>
              <a:gd name="connsiteY3" fmla="*/ 8105479 h 8105479"/>
              <a:gd name="connsiteX4" fmla="*/ 21491 w 4410801"/>
              <a:gd name="connsiteY4" fmla="*/ 660290 h 8105479"/>
              <a:gd name="connsiteX0" fmla="*/ 415464 w 4804774"/>
              <a:gd name="connsiteY0" fmla="*/ 660290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415464 w 4804774"/>
              <a:gd name="connsiteY4" fmla="*/ 660290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4774" h="7936978">
                <a:moveTo>
                  <a:pt x="1110958" y="427608"/>
                </a:moveTo>
                <a:lnTo>
                  <a:pt x="3101951" y="0"/>
                </a:lnTo>
                <a:lnTo>
                  <a:pt x="4804774" y="6597444"/>
                </a:lnTo>
                <a:lnTo>
                  <a:pt x="0" y="7936978"/>
                </a:lnTo>
                <a:cubicBezTo>
                  <a:pt x="518324" y="5135066"/>
                  <a:pt x="748837" y="2892658"/>
                  <a:pt x="1110958" y="427608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D767C440-5F18-31AD-B0EB-B4DDEEBF9D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l="9442" t="-11542" r="17194" b="-6156"/>
          <a:stretch/>
        </p:blipFill>
        <p:spPr>
          <a:xfrm>
            <a:off x="7507529" y="-348992"/>
            <a:ext cx="5664219" cy="7907895"/>
          </a:xfrm>
          <a:prstGeom prst="rect">
            <a:avLst/>
          </a:prstGeom>
        </p:spPr>
      </p:pic>
      <p:sp>
        <p:nvSpPr>
          <p:cNvPr id="23" name="角丸四角形 22">
            <a:extLst>
              <a:ext uri="{FF2B5EF4-FFF2-40B4-BE49-F238E27FC236}">
                <a16:creationId xmlns:a16="http://schemas.microsoft.com/office/drawing/2014/main" id="{FD53376E-B6C7-4319-C400-B215E55B2A13}"/>
              </a:ext>
            </a:extLst>
          </p:cNvPr>
          <p:cNvSpPr/>
          <p:nvPr userDrawn="1"/>
        </p:nvSpPr>
        <p:spPr>
          <a:xfrm>
            <a:off x="10126800" y="19816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</a:t>
            </a:r>
            <a:r>
              <a: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主</a:t>
            </a:r>
            <a:r>
              <a:rPr kumimoji="0" lang="ja-JP" altLang="en-US" sz="1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・</a:t>
            </a:r>
            <a:r>
              <a:rPr kumimoji="0" lang="ja-JP" altLang="en-US" sz="10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代理店限定</a:t>
            </a:r>
            <a:endParaRPr kumimoji="0" lang="ja-JP" altLang="en-US" sz="10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FC55C89C-DCB3-09E6-CB20-CDD60151C1C2}"/>
              </a:ext>
            </a:extLst>
          </p:cNvPr>
          <p:cNvSpPr txBox="1"/>
          <p:nvPr userDrawn="1"/>
        </p:nvSpPr>
        <p:spPr>
          <a:xfrm>
            <a:off x="11004298" y="6444396"/>
            <a:ext cx="9573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Yahoo Japan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AD25D10A-C71A-6286-063C-1B68277E8F06}"/>
              </a:ext>
            </a:extLst>
          </p:cNvPr>
          <p:cNvCxnSpPr>
            <a:cxnSpLocks/>
          </p:cNvCxnSpPr>
          <p:nvPr userDrawn="1"/>
        </p:nvCxnSpPr>
        <p:spPr>
          <a:xfrm>
            <a:off x="1354071" y="2460343"/>
            <a:ext cx="3600400" cy="0"/>
          </a:xfrm>
          <a:prstGeom prst="line">
            <a:avLst/>
          </a:prstGeom>
          <a:ln w="28575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B9671F4-5EE2-FD37-12D3-7BD0E409243E}"/>
              </a:ext>
            </a:extLst>
          </p:cNvPr>
          <p:cNvSpPr txBox="1"/>
          <p:nvPr userDrawn="1"/>
        </p:nvSpPr>
        <p:spPr>
          <a:xfrm>
            <a:off x="2791993" y="6279599"/>
            <a:ext cx="7245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</a:endParaRPr>
          </a:p>
        </p:txBody>
      </p:sp>
      <p:sp>
        <p:nvSpPr>
          <p:cNvPr id="16" name="図プレースホルダー 4">
            <a:extLst>
              <a:ext uri="{FF2B5EF4-FFF2-40B4-BE49-F238E27FC236}">
                <a16:creationId xmlns:a16="http://schemas.microsoft.com/office/drawing/2014/main" id="{D0F1065E-9EE2-595B-5967-C37FE13954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347737" y="2696758"/>
            <a:ext cx="1586282" cy="1464484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17" name="テキスト プレースホルダー 19">
            <a:extLst>
              <a:ext uri="{FF2B5EF4-FFF2-40B4-BE49-F238E27FC236}">
                <a16:creationId xmlns:a16="http://schemas.microsoft.com/office/drawing/2014/main" id="{BCD9A160-0491-4A8D-42E5-3734E2B7C76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565867" y="970974"/>
            <a:ext cx="1150023" cy="1057321"/>
          </a:xfrm>
          <a:prstGeom prst="rect">
            <a:avLst/>
          </a:prstGeom>
        </p:spPr>
        <p:txBody>
          <a:bodyPr/>
          <a:lstStyle>
            <a:lvl1pPr>
              <a:defRPr sz="6600" b="1" i="1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18" name="テキスト プレースホルダー 23">
            <a:extLst>
              <a:ext uri="{FF2B5EF4-FFF2-40B4-BE49-F238E27FC236}">
                <a16:creationId xmlns:a16="http://schemas.microsoft.com/office/drawing/2014/main" id="{744513E7-AD53-6DF1-2A47-F365F7D1255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354356" y="4332551"/>
            <a:ext cx="3600115" cy="1412875"/>
          </a:xfrm>
          <a:prstGeom prst="rect">
            <a:avLst/>
          </a:prstGeom>
        </p:spPr>
        <p:txBody>
          <a:bodyPr/>
          <a:lstStyle>
            <a:lvl1pPr algn="ctr">
              <a:defRPr b="1" spc="300">
                <a:solidFill>
                  <a:srgbClr val="C00000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リッチ中タイトル</a:t>
            </a:r>
            <a:endParaRPr kumimoji="1" lang="en-US" altLang="ja-JP" dirty="0"/>
          </a:p>
          <a:p>
            <a:pPr lvl="0"/>
            <a:r>
              <a:rPr kumimoji="1" lang="ja-JP" altLang="en-US"/>
              <a:t>タイトルタイトル</a:t>
            </a:r>
          </a:p>
        </p:txBody>
      </p:sp>
    </p:spTree>
    <p:extLst>
      <p:ext uri="{BB962C8B-B14F-4D97-AF65-F5344CB8AC3E}">
        <p14:creationId xmlns:p14="http://schemas.microsoft.com/office/powerpoint/2010/main" val="37446737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表紙_1行+1行（商品名入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F5BA8DCE-41A3-2BAA-D724-62FD7C39BABD}"/>
              </a:ext>
            </a:extLst>
          </p:cNvPr>
          <p:cNvSpPr/>
          <p:nvPr userDrawn="1"/>
        </p:nvSpPr>
        <p:spPr>
          <a:xfrm>
            <a:off x="0" y="0"/>
            <a:ext cx="12198897" cy="6858000"/>
          </a:xfrm>
          <a:prstGeom prst="rect">
            <a:avLst/>
          </a:prstGeom>
          <a:solidFill>
            <a:schemeClr val="accent6"/>
          </a:solidFill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42A3F64-78EB-1692-43CF-CAE76C368D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t="17506" r="17194"/>
          <a:stretch/>
        </p:blipFill>
        <p:spPr>
          <a:xfrm>
            <a:off x="5792829" y="-32096"/>
            <a:ext cx="6435952" cy="5579715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43D03E48-901F-5E56-36B9-98F78FF036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03743" y="4249656"/>
            <a:ext cx="3528392" cy="675650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9F810C1-BD9F-682A-EF43-7090E223EDE4}"/>
              </a:ext>
            </a:extLst>
          </p:cNvPr>
          <p:cNvSpPr txBox="1"/>
          <p:nvPr userDrawn="1"/>
        </p:nvSpPr>
        <p:spPr>
          <a:xfrm>
            <a:off x="906657" y="5638181"/>
            <a:ext cx="3738589" cy="4339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ウェブサイト</a:t>
            </a:r>
            <a:br>
              <a:rPr lang="en-US" altLang="ja-JP" sz="12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https://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marketing.yahoo.co.jp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/service/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yahooads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endParaRPr kumimoji="1" lang="ja-JP" altLang="en-US" sz="12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0378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表紙_1行+1行（商品名入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65364AB7-38D5-F908-15FD-6E1DD0C670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88" t="2039" b="4902"/>
          <a:stretch/>
        </p:blipFill>
        <p:spPr>
          <a:xfrm>
            <a:off x="0" y="0"/>
            <a:ext cx="12283968" cy="6858000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C754568-57D6-736D-604A-9B266A56971D}"/>
              </a:ext>
            </a:extLst>
          </p:cNvPr>
          <p:cNvSpPr/>
          <p:nvPr userDrawn="1"/>
        </p:nvSpPr>
        <p:spPr>
          <a:xfrm>
            <a:off x="-45984" y="0"/>
            <a:ext cx="12283968" cy="4941168"/>
          </a:xfrm>
          <a:prstGeom prst="rect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0">
                <a:schemeClr val="tx1">
                  <a:alpha val="4292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C813671-4876-8933-8947-7798E0A31F0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11927" b="11264"/>
          <a:stretch/>
        </p:blipFill>
        <p:spPr>
          <a:xfrm>
            <a:off x="0" y="-61209"/>
            <a:ext cx="12321170" cy="6919209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2E72F8A-74FF-B3C2-6201-E1F7E33D13B0}"/>
              </a:ext>
            </a:extLst>
          </p:cNvPr>
          <p:cNvSpPr txBox="1"/>
          <p:nvPr userDrawn="1"/>
        </p:nvSpPr>
        <p:spPr>
          <a:xfrm>
            <a:off x="10888490" y="6230638"/>
            <a:ext cx="9092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BE834F55-A73E-8A2B-2553-B4C6AF8379D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66118" y="5002377"/>
            <a:ext cx="909223" cy="476260"/>
          </a:xfrm>
          <a:prstGeom prst="rect">
            <a:avLst/>
          </a:prstGeom>
        </p:spPr>
      </p:pic>
      <p:sp>
        <p:nvSpPr>
          <p:cNvPr id="18" name="角丸四角形 17">
            <a:extLst>
              <a:ext uri="{FF2B5EF4-FFF2-40B4-BE49-F238E27FC236}">
                <a16:creationId xmlns:a16="http://schemas.microsoft.com/office/drawing/2014/main" id="{23025234-5ACB-99D4-3445-120DBB660B35}"/>
              </a:ext>
            </a:extLst>
          </p:cNvPr>
          <p:cNvSpPr/>
          <p:nvPr userDrawn="1"/>
        </p:nvSpPr>
        <p:spPr>
          <a:xfrm>
            <a:off x="630288" y="1868768"/>
            <a:ext cx="1825756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広告</a:t>
            </a:r>
            <a:endParaRPr kumimoji="1" lang="ja-JP" altLang="en-US" sz="2400" b="1" i="0" dirty="0">
              <a:solidFill>
                <a:schemeClr val="bg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116F5961-C18F-42AF-D19D-419542BE9F88}"/>
              </a:ext>
            </a:extLst>
          </p:cNvPr>
          <p:cNvSpPr txBox="1"/>
          <p:nvPr userDrawn="1"/>
        </p:nvSpPr>
        <p:spPr>
          <a:xfrm>
            <a:off x="10448777" y="5692275"/>
            <a:ext cx="1256754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kumimoji="1" lang="ja-JP" altLang="en-US" sz="1400" b="0" i="0" spc="0">
                <a:solidFill>
                  <a:schemeClr val="bg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ヤフー株式会社</a:t>
            </a:r>
          </a:p>
        </p:txBody>
      </p:sp>
      <p:sp>
        <p:nvSpPr>
          <p:cNvPr id="25" name="角丸四角形 24">
            <a:extLst>
              <a:ext uri="{FF2B5EF4-FFF2-40B4-BE49-F238E27FC236}">
                <a16:creationId xmlns:a16="http://schemas.microsoft.com/office/drawing/2014/main" id="{46E5437A-D39D-2057-A195-9DB2F4306222}"/>
              </a:ext>
            </a:extLst>
          </p:cNvPr>
          <p:cNvSpPr/>
          <p:nvPr userDrawn="1"/>
        </p:nvSpPr>
        <p:spPr>
          <a:xfrm>
            <a:off x="623392" y="485690"/>
            <a:ext cx="1833164" cy="3204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bg1">
                  <a:lumMod val="9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069EE62-ADEB-61F9-DCD7-56CAED516C07}"/>
              </a:ext>
            </a:extLst>
          </p:cNvPr>
          <p:cNvSpPr txBox="1"/>
          <p:nvPr userDrawn="1"/>
        </p:nvSpPr>
        <p:spPr>
          <a:xfrm>
            <a:off x="10591155" y="5931299"/>
            <a:ext cx="1160574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kumimoji="1" lang="en-US" altLang="ja-JP" sz="140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2023/1/25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848072C-6C8F-3B1A-4D30-9B525CCF7AD1}"/>
              </a:ext>
            </a:extLst>
          </p:cNvPr>
          <p:cNvSpPr/>
          <p:nvPr userDrawn="1"/>
        </p:nvSpPr>
        <p:spPr>
          <a:xfrm>
            <a:off x="623392" y="4123931"/>
            <a:ext cx="3888432" cy="43204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1400" b="1" i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ブランドパネル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  2022</a:t>
            </a:r>
            <a:r>
              <a:rPr kumimoji="1" lang="ja-JP" altLang="en-US" sz="1400" b="1" i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9</a:t>
            </a:r>
            <a:r>
              <a:rPr kumimoji="1" lang="ja-JP" altLang="en-US" sz="1400" b="1" i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月～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12</a:t>
            </a:r>
            <a:r>
              <a:rPr kumimoji="1" lang="ja-JP" altLang="en-US" sz="1400" b="1" i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月</a:t>
            </a:r>
            <a:endParaRPr kumimoji="1" lang="ja-JP" altLang="en-US" sz="1400" b="1" i="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0" name="タイトル 7">
            <a:extLst>
              <a:ext uri="{FF2B5EF4-FFF2-40B4-BE49-F238E27FC236}">
                <a16:creationId xmlns:a16="http://schemas.microsoft.com/office/drawing/2014/main" id="{5116E6C3-70AC-8C60-8883-1FFCE7FB5C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392" y="2490458"/>
            <a:ext cx="6706778" cy="1325563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0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ja-JP" altLang="en-US"/>
              <a:t>タイトルタイトル</a:t>
            </a:r>
          </a:p>
        </p:txBody>
      </p:sp>
    </p:spTree>
    <p:extLst>
      <p:ext uri="{BB962C8B-B14F-4D97-AF65-F5344CB8AC3E}">
        <p14:creationId xmlns:p14="http://schemas.microsoft.com/office/powerpoint/2010/main" val="22014753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表紙_1行+1行（商品名入り）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A4889B4-FDDA-43F0-D83B-9FBF593BC26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角丸四角形 8">
            <a:extLst>
              <a:ext uri="{FF2B5EF4-FFF2-40B4-BE49-F238E27FC236}">
                <a16:creationId xmlns:a16="http://schemas.microsoft.com/office/drawing/2014/main" id="{6B527D33-5D5A-7B00-FA38-546AB03DA837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EDBC0D10-D02A-7702-EAA9-932DF31F2E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2" name="円/楕円 1">
            <a:extLst>
              <a:ext uri="{FF2B5EF4-FFF2-40B4-BE49-F238E27FC236}">
                <a16:creationId xmlns:a16="http://schemas.microsoft.com/office/drawing/2014/main" id="{74D22098-1E47-391A-E852-4054467CB973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17687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280502C9-28A6-7206-A833-52D71D111908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26868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円/楕円 6">
            <a:extLst>
              <a:ext uri="{FF2B5EF4-FFF2-40B4-BE49-F238E27FC236}">
                <a16:creationId xmlns:a16="http://schemas.microsoft.com/office/drawing/2014/main" id="{2BDF396E-3543-0DA4-6285-6626350B31E3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36049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円/楕円 11">
            <a:extLst>
              <a:ext uri="{FF2B5EF4-FFF2-40B4-BE49-F238E27FC236}">
                <a16:creationId xmlns:a16="http://schemas.microsoft.com/office/drawing/2014/main" id="{21E95370-F446-0798-6A71-7E67F54FD627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4523058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4A4AECA9-48C3-102D-8B56-2B26BB1E1EC0}"/>
              </a:ext>
            </a:extLst>
          </p:cNvPr>
          <p:cNvCxnSpPr>
            <a:cxnSpLocks/>
            <a:stCxn id="2" idx="4"/>
            <a:endCxn id="6" idx="0"/>
          </p:cNvCxnSpPr>
          <p:nvPr userDrawn="1"/>
        </p:nvCxnSpPr>
        <p:spPr>
          <a:xfrm>
            <a:off x="1289496" y="23087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8E282C73-063E-3DE0-BEBD-555D405F3F48}"/>
              </a:ext>
            </a:extLst>
          </p:cNvPr>
          <p:cNvCxnSpPr>
            <a:stCxn id="6" idx="4"/>
            <a:endCxn id="7" idx="0"/>
          </p:cNvCxnSpPr>
          <p:nvPr userDrawn="1"/>
        </p:nvCxnSpPr>
        <p:spPr>
          <a:xfrm>
            <a:off x="1289496" y="32268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D122DF4A-B25C-83EB-5039-AA217EC43955}"/>
              </a:ext>
            </a:extLst>
          </p:cNvPr>
          <p:cNvCxnSpPr>
            <a:stCxn id="7" idx="4"/>
            <a:endCxn id="12" idx="0"/>
          </p:cNvCxnSpPr>
          <p:nvPr userDrawn="1"/>
        </p:nvCxnSpPr>
        <p:spPr>
          <a:xfrm>
            <a:off x="1289496" y="4144956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テキスト プレースホルダー 4">
            <a:extLst>
              <a:ext uri="{FF2B5EF4-FFF2-40B4-BE49-F238E27FC236}">
                <a16:creationId xmlns:a16="http://schemas.microsoft.com/office/drawing/2014/main" id="{6440FFB9-0C0F-3F3A-3ADC-6AF19AFD348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05536" y="18587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5" name="テキスト プレースホルダー 4">
            <a:extLst>
              <a:ext uri="{FF2B5EF4-FFF2-40B4-BE49-F238E27FC236}">
                <a16:creationId xmlns:a16="http://schemas.microsoft.com/office/drawing/2014/main" id="{FB293505-9141-B5AB-0EA4-425FFE108E4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05536" y="28133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6" name="テキスト プレースホルダー 4">
            <a:extLst>
              <a:ext uri="{FF2B5EF4-FFF2-40B4-BE49-F238E27FC236}">
                <a16:creationId xmlns:a16="http://schemas.microsoft.com/office/drawing/2014/main" id="{D81A307B-EFDF-E64F-0A81-8097B46A4D6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05536" y="37377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7" name="テキスト プレースホルダー 4">
            <a:extLst>
              <a:ext uri="{FF2B5EF4-FFF2-40B4-BE49-F238E27FC236}">
                <a16:creationId xmlns:a16="http://schemas.microsoft.com/office/drawing/2014/main" id="{20327A7C-6103-A7A0-D73F-3E50AB985C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05536" y="4632078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21" name="直角三角形 20">
            <a:extLst>
              <a:ext uri="{FF2B5EF4-FFF2-40B4-BE49-F238E27FC236}">
                <a16:creationId xmlns:a16="http://schemas.microsoft.com/office/drawing/2014/main" id="{9AD44F9A-8192-EFAE-B9BE-6EBEA75595A4}"/>
              </a:ext>
            </a:extLst>
          </p:cNvPr>
          <p:cNvSpPr/>
          <p:nvPr userDrawn="1"/>
        </p:nvSpPr>
        <p:spPr>
          <a:xfrm flipH="1">
            <a:off x="9656063" y="1225849"/>
            <a:ext cx="2535935" cy="5632151"/>
          </a:xfrm>
          <a:prstGeom prst="rtTriangl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22" name="直角三角形 21">
            <a:extLst>
              <a:ext uri="{FF2B5EF4-FFF2-40B4-BE49-F238E27FC236}">
                <a16:creationId xmlns:a16="http://schemas.microsoft.com/office/drawing/2014/main" id="{CDF1774E-5583-9505-E11C-C73B99CB2BC8}"/>
              </a:ext>
            </a:extLst>
          </p:cNvPr>
          <p:cNvSpPr/>
          <p:nvPr userDrawn="1"/>
        </p:nvSpPr>
        <p:spPr>
          <a:xfrm rot="10800000">
            <a:off x="10051243" y="1"/>
            <a:ext cx="2140755" cy="4754480"/>
          </a:xfrm>
          <a:prstGeom prst="rtTriangle">
            <a:avLst/>
          </a:prstGeom>
          <a:solidFill>
            <a:srgbClr val="999999">
              <a:alpha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23" name="角丸四角形 22">
            <a:extLst>
              <a:ext uri="{FF2B5EF4-FFF2-40B4-BE49-F238E27FC236}">
                <a16:creationId xmlns:a16="http://schemas.microsoft.com/office/drawing/2014/main" id="{FD53376E-B6C7-4319-C400-B215E55B2A13}"/>
              </a:ext>
            </a:extLst>
          </p:cNvPr>
          <p:cNvSpPr/>
          <p:nvPr userDrawn="1"/>
        </p:nvSpPr>
        <p:spPr>
          <a:xfrm>
            <a:off x="10126800" y="19816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</a:t>
            </a:r>
            <a:r>
              <a: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主</a:t>
            </a:r>
            <a:r>
              <a:rPr kumimoji="0" lang="ja-JP" altLang="en-US" sz="1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・</a:t>
            </a:r>
            <a:r>
              <a:rPr kumimoji="0" lang="ja-JP" altLang="en-US" sz="10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代理店限定</a:t>
            </a:r>
            <a:endParaRPr kumimoji="0" lang="ja-JP" altLang="en-US" sz="10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FC55C89C-DCB3-09E6-CB20-CDD60151C1C2}"/>
              </a:ext>
            </a:extLst>
          </p:cNvPr>
          <p:cNvSpPr txBox="1"/>
          <p:nvPr userDrawn="1"/>
        </p:nvSpPr>
        <p:spPr>
          <a:xfrm>
            <a:off x="11004298" y="6444396"/>
            <a:ext cx="9573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Yahoo Japan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96486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表紙_1行+1行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17C3A250-9B4F-E6CE-7B50-70D35737F897}"/>
              </a:ext>
            </a:extLst>
          </p:cNvPr>
          <p:cNvSpPr/>
          <p:nvPr userDrawn="1"/>
        </p:nvSpPr>
        <p:spPr>
          <a:xfrm>
            <a:off x="-2" y="0"/>
            <a:ext cx="8900161" cy="6858000"/>
          </a:xfrm>
          <a:prstGeom prst="rect">
            <a:avLst/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EAA72C4A-FF9A-C84C-7660-7DA0982A1ADB}"/>
              </a:ext>
            </a:extLst>
          </p:cNvPr>
          <p:cNvSpPr/>
          <p:nvPr userDrawn="1"/>
        </p:nvSpPr>
        <p:spPr>
          <a:xfrm>
            <a:off x="443061" y="12524"/>
            <a:ext cx="6823297" cy="447553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角丸四角形 10">
            <a:extLst>
              <a:ext uri="{FF2B5EF4-FFF2-40B4-BE49-F238E27FC236}">
                <a16:creationId xmlns:a16="http://schemas.microsoft.com/office/drawing/2014/main" id="{23565ED0-F026-DF6B-34D2-48BC0C9B821B}"/>
              </a:ext>
            </a:extLst>
          </p:cNvPr>
          <p:cNvSpPr/>
          <p:nvPr userDrawn="1"/>
        </p:nvSpPr>
        <p:spPr>
          <a:xfrm>
            <a:off x="695400" y="1966999"/>
            <a:ext cx="1957524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F1E4046A-34BF-04B0-6237-E4FF11F04D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0127" y="275411"/>
            <a:ext cx="1115899" cy="584519"/>
          </a:xfrm>
          <a:prstGeom prst="rect">
            <a:avLst/>
          </a:prstGeom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0E01EA13-ACAF-54E6-0E21-29F5152BE7D0}"/>
              </a:ext>
            </a:extLst>
          </p:cNvPr>
          <p:cNvSpPr/>
          <p:nvPr userDrawn="1"/>
        </p:nvSpPr>
        <p:spPr>
          <a:xfrm>
            <a:off x="0" y="0"/>
            <a:ext cx="119336" cy="6858000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5" name="角丸四角形 24">
            <a:extLst>
              <a:ext uri="{FF2B5EF4-FFF2-40B4-BE49-F238E27FC236}">
                <a16:creationId xmlns:a16="http://schemas.microsoft.com/office/drawing/2014/main" id="{473B2881-5AA8-63FC-6055-92C2819E65C5}"/>
              </a:ext>
            </a:extLst>
          </p:cNvPr>
          <p:cNvSpPr/>
          <p:nvPr userDrawn="1"/>
        </p:nvSpPr>
        <p:spPr>
          <a:xfrm>
            <a:off x="6816080" y="238128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5DA466A4-6516-C698-E2FB-DFF21B4F973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7117080" y="1783080"/>
            <a:ext cx="6858000" cy="3291840"/>
          </a:xfrm>
          <a:prstGeom prst="rect">
            <a:avLst/>
          </a:prstGeom>
        </p:spPr>
      </p:pic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33B512B4-5ED5-F73D-76CA-A40F9B6267BA}"/>
              </a:ext>
            </a:extLst>
          </p:cNvPr>
          <p:cNvSpPr txBox="1"/>
          <p:nvPr userDrawn="1"/>
        </p:nvSpPr>
        <p:spPr>
          <a:xfrm>
            <a:off x="7325423" y="5988095"/>
            <a:ext cx="1256754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kumimoji="1" lang="ja-JP" altLang="en-US" sz="1400" b="0" i="0" spc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ヤフー株式会社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7E594581-16AB-8BB6-0658-C94CDB81A456}"/>
              </a:ext>
            </a:extLst>
          </p:cNvPr>
          <p:cNvSpPr txBox="1"/>
          <p:nvPr userDrawn="1"/>
        </p:nvSpPr>
        <p:spPr>
          <a:xfrm>
            <a:off x="11115350" y="6309320"/>
            <a:ext cx="9573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" name="正方形/長方形 3">
            <a:extLst>
              <a:ext uri="{FF2B5EF4-FFF2-40B4-BE49-F238E27FC236}">
                <a16:creationId xmlns:a16="http://schemas.microsoft.com/office/drawing/2014/main" id="{240BE962-DDA9-E574-7A02-480B8F6E5CD1}"/>
              </a:ext>
            </a:extLst>
          </p:cNvPr>
          <p:cNvSpPr/>
          <p:nvPr userDrawn="1"/>
        </p:nvSpPr>
        <p:spPr>
          <a:xfrm>
            <a:off x="119335" y="4189496"/>
            <a:ext cx="6508445" cy="622173"/>
          </a:xfrm>
          <a:custGeom>
            <a:avLst/>
            <a:gdLst>
              <a:gd name="connsiteX0" fmla="*/ 0 w 5906359"/>
              <a:gd name="connsiteY0" fmla="*/ 0 h 609647"/>
              <a:gd name="connsiteX1" fmla="*/ 5906359 w 5906359"/>
              <a:gd name="connsiteY1" fmla="*/ 0 h 609647"/>
              <a:gd name="connsiteX2" fmla="*/ 5906359 w 5906359"/>
              <a:gd name="connsiteY2" fmla="*/ 609647 h 609647"/>
              <a:gd name="connsiteX3" fmla="*/ 0 w 5906359"/>
              <a:gd name="connsiteY3" fmla="*/ 609647 h 609647"/>
              <a:gd name="connsiteX4" fmla="*/ 0 w 5906359"/>
              <a:gd name="connsiteY4" fmla="*/ 0 h 609647"/>
              <a:gd name="connsiteX0" fmla="*/ 0 w 5906359"/>
              <a:gd name="connsiteY0" fmla="*/ 0 h 622173"/>
              <a:gd name="connsiteX1" fmla="*/ 5906359 w 5906359"/>
              <a:gd name="connsiteY1" fmla="*/ 0 h 622173"/>
              <a:gd name="connsiteX2" fmla="*/ 5655838 w 5906359"/>
              <a:gd name="connsiteY2" fmla="*/ 622173 h 622173"/>
              <a:gd name="connsiteX3" fmla="*/ 0 w 5906359"/>
              <a:gd name="connsiteY3" fmla="*/ 609647 h 622173"/>
              <a:gd name="connsiteX4" fmla="*/ 0 w 5906359"/>
              <a:gd name="connsiteY4" fmla="*/ 0 h 62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06359" h="622173">
                <a:moveTo>
                  <a:pt x="0" y="0"/>
                </a:moveTo>
                <a:lnTo>
                  <a:pt x="5906359" y="0"/>
                </a:lnTo>
                <a:lnTo>
                  <a:pt x="5655838" y="622173"/>
                </a:lnTo>
                <a:lnTo>
                  <a:pt x="0" y="609647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720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Yahoo!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ニュース  </a:t>
            </a:r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2023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3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月～</a:t>
            </a:r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9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</a:t>
            </a:r>
            <a:endParaRPr kumimoji="1" lang="ja-JP" altLang="en-US" sz="16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E7072CA-7DD3-E1ED-293F-1BAC89E7C73A}"/>
              </a:ext>
            </a:extLst>
          </p:cNvPr>
          <p:cNvSpPr txBox="1"/>
          <p:nvPr userDrawn="1"/>
        </p:nvSpPr>
        <p:spPr>
          <a:xfrm>
            <a:off x="7316262" y="6227119"/>
            <a:ext cx="1292020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kumimoji="1" lang="en-US" altLang="ja-JP" sz="1400" b="0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2023/1/25</a:t>
            </a:r>
          </a:p>
        </p:txBody>
      </p:sp>
      <p:sp>
        <p:nvSpPr>
          <p:cNvPr id="8" name="タイトル 7">
            <a:extLst>
              <a:ext uri="{FF2B5EF4-FFF2-40B4-BE49-F238E27FC236}">
                <a16:creationId xmlns:a16="http://schemas.microsoft.com/office/drawing/2014/main" id="{CB842A4C-C4B8-52EE-9039-14EF160B6F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400" y="2492896"/>
            <a:ext cx="6823297" cy="1325563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20000"/>
              </a:lnSpc>
              <a:defRPr sz="3200" b="1">
                <a:solidFill>
                  <a:schemeClr val="accent3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ja-JP" altLang="en-US"/>
              <a:t>２行目タイトルタイトル</a:t>
            </a:r>
          </a:p>
        </p:txBody>
      </p:sp>
    </p:spTree>
    <p:extLst>
      <p:ext uri="{BB962C8B-B14F-4D97-AF65-F5344CB8AC3E}">
        <p14:creationId xmlns:p14="http://schemas.microsoft.com/office/powerpoint/2010/main" val="18458413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タイトル スライド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1B0B64AB-EC68-74E6-8655-C0A29EAFCEF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3" t="-1" r="6933" b="16229"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33" name="フリーフォーム 32">
            <a:extLst>
              <a:ext uri="{FF2B5EF4-FFF2-40B4-BE49-F238E27FC236}">
                <a16:creationId xmlns:a16="http://schemas.microsoft.com/office/drawing/2014/main" id="{DD9DA690-52E8-1C0D-AC67-01D50DEABBE1}"/>
              </a:ext>
            </a:extLst>
          </p:cNvPr>
          <p:cNvSpPr/>
          <p:nvPr userDrawn="1"/>
        </p:nvSpPr>
        <p:spPr>
          <a:xfrm>
            <a:off x="0" y="2999"/>
            <a:ext cx="5243863" cy="6855001"/>
          </a:xfrm>
          <a:custGeom>
            <a:avLst/>
            <a:gdLst>
              <a:gd name="connsiteX0" fmla="*/ 0 w 5243863"/>
              <a:gd name="connsiteY0" fmla="*/ 0 h 6855001"/>
              <a:gd name="connsiteX1" fmla="*/ 2631767 w 5243863"/>
              <a:gd name="connsiteY1" fmla="*/ 0 h 6855001"/>
              <a:gd name="connsiteX2" fmla="*/ 5243863 w 5243863"/>
              <a:gd name="connsiteY2" fmla="*/ 6855001 h 6855001"/>
              <a:gd name="connsiteX3" fmla="*/ 0 w 5243863"/>
              <a:gd name="connsiteY3" fmla="*/ 6855001 h 6855001"/>
              <a:gd name="connsiteX4" fmla="*/ 0 w 5243863"/>
              <a:gd name="connsiteY4" fmla="*/ 0 h 6855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43863" h="6855001">
                <a:moveTo>
                  <a:pt x="0" y="0"/>
                </a:moveTo>
                <a:lnTo>
                  <a:pt x="2631767" y="0"/>
                </a:lnTo>
                <a:lnTo>
                  <a:pt x="5243863" y="6855001"/>
                </a:lnTo>
                <a:lnTo>
                  <a:pt x="0" y="68550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479425" y="620841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bg1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21D54AD1-CF84-F71F-BC9B-1B07B1955C7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689415" y="-158496"/>
            <a:ext cx="0" cy="0"/>
          </a:xfrm>
        </p:spPr>
        <p:txBody>
          <a:bodyPr/>
          <a:lstStyle/>
          <a:p>
            <a:pPr>
              <a:defRPr/>
            </a:pPr>
            <a:r>
              <a:rPr lang="en" altLang="ja-JP" sz="800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8E75A4A-4405-34BC-CFB3-0677E2CA9B34}"/>
              </a:ext>
            </a:extLst>
          </p:cNvPr>
          <p:cNvSpPr txBox="1"/>
          <p:nvPr userDrawn="1"/>
        </p:nvSpPr>
        <p:spPr>
          <a:xfrm>
            <a:off x="548009" y="377479"/>
            <a:ext cx="7245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</a:endParaRPr>
          </a:p>
        </p:txBody>
      </p:sp>
      <p:sp>
        <p:nvSpPr>
          <p:cNvPr id="11" name="図プレースホルダー 4">
            <a:extLst>
              <a:ext uri="{FF2B5EF4-FFF2-40B4-BE49-F238E27FC236}">
                <a16:creationId xmlns:a16="http://schemas.microsoft.com/office/drawing/2014/main" id="{35C4F67E-1951-BE55-7073-AAD6BDA38C4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79425" y="3653585"/>
            <a:ext cx="1586282" cy="1464484"/>
          </a:xfrm>
          <a:prstGeom prst="rect">
            <a:avLst/>
          </a:prstGeom>
        </p:spPr>
        <p:txBody>
          <a:bodyPr/>
          <a:lstStyle>
            <a:lvl1pPr algn="l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14" name="テキスト プレースホルダー 23">
            <a:extLst>
              <a:ext uri="{FF2B5EF4-FFF2-40B4-BE49-F238E27FC236}">
                <a16:creationId xmlns:a16="http://schemas.microsoft.com/office/drawing/2014/main" id="{22D24D6E-8723-9759-AF98-6E51B69A0C8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79425" y="5144688"/>
            <a:ext cx="4922569" cy="958159"/>
          </a:xfrm>
          <a:prstGeom prst="rect">
            <a:avLst/>
          </a:prstGeom>
        </p:spPr>
        <p:txBody>
          <a:bodyPr/>
          <a:lstStyle>
            <a:lvl1pPr algn="l">
              <a:defRPr sz="2400" b="1" spc="300">
                <a:solidFill>
                  <a:schemeClr val="bg1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リッチ中タイトルああああ</a:t>
            </a:r>
            <a:endParaRPr kumimoji="1" lang="en-US" altLang="ja-JP" dirty="0"/>
          </a:p>
          <a:p>
            <a:pPr marL="0" marR="0" lvl="0" indent="0" algn="l" defTabSz="91442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/>
              <a:t>タイトルタイトルタイああ</a:t>
            </a:r>
          </a:p>
        </p:txBody>
      </p:sp>
      <p:sp>
        <p:nvSpPr>
          <p:cNvPr id="25" name="フリーフォーム 24">
            <a:extLst>
              <a:ext uri="{FF2B5EF4-FFF2-40B4-BE49-F238E27FC236}">
                <a16:creationId xmlns:a16="http://schemas.microsoft.com/office/drawing/2014/main" id="{079061EE-C505-933C-2262-41FD7F8AD4F2}"/>
              </a:ext>
            </a:extLst>
          </p:cNvPr>
          <p:cNvSpPr/>
          <p:nvPr userDrawn="1"/>
        </p:nvSpPr>
        <p:spPr>
          <a:xfrm flipH="1">
            <a:off x="10050216" y="0"/>
            <a:ext cx="2141785" cy="1433782"/>
          </a:xfrm>
          <a:custGeom>
            <a:avLst/>
            <a:gdLst>
              <a:gd name="connsiteX0" fmla="*/ 2141785 w 2141785"/>
              <a:gd name="connsiteY0" fmla="*/ 0 h 1433782"/>
              <a:gd name="connsiteX1" fmla="*/ 0 w 2141785"/>
              <a:gd name="connsiteY1" fmla="*/ 0 h 1433782"/>
              <a:gd name="connsiteX2" fmla="*/ 0 w 2141785"/>
              <a:gd name="connsiteY2" fmla="*/ 1433782 h 1433782"/>
              <a:gd name="connsiteX3" fmla="*/ 1682264 w 2141785"/>
              <a:gd name="connsiteY3" fmla="*/ 1433782 h 1433782"/>
              <a:gd name="connsiteX4" fmla="*/ 2141785 w 2141785"/>
              <a:gd name="connsiteY4" fmla="*/ 0 h 1433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1785" h="1433782">
                <a:moveTo>
                  <a:pt x="2141785" y="0"/>
                </a:moveTo>
                <a:lnTo>
                  <a:pt x="0" y="0"/>
                </a:lnTo>
                <a:lnTo>
                  <a:pt x="0" y="1433782"/>
                </a:lnTo>
                <a:lnTo>
                  <a:pt x="1682264" y="1433782"/>
                </a:lnTo>
                <a:lnTo>
                  <a:pt x="2141785" y="0"/>
                </a:lnTo>
                <a:close/>
              </a:path>
            </a:pathLst>
          </a:custGeom>
          <a:solidFill>
            <a:schemeClr val="accent6">
              <a:alpha val="7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3" name="テキスト プレースホルダー 19">
            <a:extLst>
              <a:ext uri="{FF2B5EF4-FFF2-40B4-BE49-F238E27FC236}">
                <a16:creationId xmlns:a16="http://schemas.microsoft.com/office/drawing/2014/main" id="{A4331145-A944-C66B-6693-82FCF268FC7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566327" y="-13705"/>
            <a:ext cx="1483451" cy="1409388"/>
          </a:xfrm>
          <a:prstGeom prst="rect">
            <a:avLst/>
          </a:prstGeom>
        </p:spPr>
        <p:txBody>
          <a:bodyPr anchor="ctr"/>
          <a:lstStyle>
            <a:lvl1pPr>
              <a:defRPr sz="7200" b="1" i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88552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タイトル スライド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B9BFD8FC-521A-C964-77BB-A16E781ECC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25" y="252000"/>
            <a:ext cx="864091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18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2998CBA6-326F-D036-BE0C-47A66FB32A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6" name="角丸四角形 5">
            <a:extLst>
              <a:ext uri="{FF2B5EF4-FFF2-40B4-BE49-F238E27FC236}">
                <a16:creationId xmlns:a16="http://schemas.microsoft.com/office/drawing/2014/main" id="{AD326A17-4006-DDD7-C227-FBC08460DB24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153354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タイトル スライド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58717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2998CBA6-326F-D036-BE0C-47A66FB32A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9777355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8F51725A-3DC7-6C70-DC76-033D04DAA238}"/>
              </a:ext>
            </a:extLst>
          </p:cNvPr>
          <p:cNvSpPr/>
          <p:nvPr userDrawn="1"/>
        </p:nvSpPr>
        <p:spPr>
          <a:xfrm>
            <a:off x="11904000" y="0"/>
            <a:ext cx="288000" cy="6480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84171B6E-F395-E58A-7921-08C02BE44E0A}"/>
              </a:ext>
            </a:extLst>
          </p:cNvPr>
          <p:cNvSpPr/>
          <p:nvPr userDrawn="1"/>
        </p:nvSpPr>
        <p:spPr>
          <a:xfrm>
            <a:off x="11904000" y="0"/>
            <a:ext cx="288000" cy="108000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9" name="縦書きテキスト プレースホルダー 18">
            <a:extLst>
              <a:ext uri="{FF2B5EF4-FFF2-40B4-BE49-F238E27FC236}">
                <a16:creationId xmlns:a16="http://schemas.microsoft.com/office/drawing/2014/main" id="{28888630-C369-C6FF-69E4-AB3AAE33EB75}"/>
              </a:ext>
            </a:extLst>
          </p:cNvPr>
          <p:cNvSpPr>
            <a:spLocks noGrp="1"/>
          </p:cNvSpPr>
          <p:nvPr>
            <p:ph type="body" orient="vert" sz="quarter" idx="11" hasCustomPrompt="1"/>
          </p:nvPr>
        </p:nvSpPr>
        <p:spPr>
          <a:xfrm>
            <a:off x="11916455" y="25200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A5AA6C74-26D5-4A51-2CBB-1F306D300C8F}"/>
              </a:ext>
            </a:extLst>
          </p:cNvPr>
          <p:cNvSpPr txBox="1"/>
          <p:nvPr userDrawn="1"/>
        </p:nvSpPr>
        <p:spPr>
          <a:xfrm>
            <a:off x="11960903" y="4089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sz="1050" b="1" i="1" spc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102E8B2E-BAEC-1CA8-E8B7-ED08E612AA17}"/>
              </a:ext>
            </a:extLst>
          </p:cNvPr>
          <p:cNvCxnSpPr>
            <a:cxnSpLocks/>
          </p:cNvCxnSpPr>
          <p:nvPr userDrawn="1"/>
        </p:nvCxnSpPr>
        <p:spPr>
          <a:xfrm>
            <a:off x="11700432" y="2160000"/>
            <a:ext cx="4793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6F57FE0A-5594-70AA-094E-A9522BC39E28}"/>
              </a:ext>
            </a:extLst>
          </p:cNvPr>
          <p:cNvCxnSpPr>
            <a:cxnSpLocks/>
          </p:cNvCxnSpPr>
          <p:nvPr userDrawn="1"/>
        </p:nvCxnSpPr>
        <p:spPr>
          <a:xfrm>
            <a:off x="11784871" y="3240000"/>
            <a:ext cx="39493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B49E33BA-3428-8B19-295D-7D0D35D86B80}"/>
              </a:ext>
            </a:extLst>
          </p:cNvPr>
          <p:cNvCxnSpPr>
            <a:cxnSpLocks/>
          </p:cNvCxnSpPr>
          <p:nvPr userDrawn="1"/>
        </p:nvCxnSpPr>
        <p:spPr>
          <a:xfrm>
            <a:off x="11784871" y="4315267"/>
            <a:ext cx="3949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7C2F049D-887E-8674-2248-20C5D0674F69}"/>
              </a:ext>
            </a:extLst>
          </p:cNvPr>
          <p:cNvCxnSpPr>
            <a:cxnSpLocks/>
          </p:cNvCxnSpPr>
          <p:nvPr userDrawn="1"/>
        </p:nvCxnSpPr>
        <p:spPr>
          <a:xfrm>
            <a:off x="11784871" y="5394767"/>
            <a:ext cx="3949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E7C72838-3336-DFC9-40D0-C8032C0FA1F5}"/>
              </a:ext>
            </a:extLst>
          </p:cNvPr>
          <p:cNvCxnSpPr>
            <a:cxnSpLocks/>
          </p:cNvCxnSpPr>
          <p:nvPr userDrawn="1"/>
        </p:nvCxnSpPr>
        <p:spPr>
          <a:xfrm>
            <a:off x="11700432" y="1080000"/>
            <a:ext cx="4793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縦書きテキスト プレースホルダー 18">
            <a:extLst>
              <a:ext uri="{FF2B5EF4-FFF2-40B4-BE49-F238E27FC236}">
                <a16:creationId xmlns:a16="http://schemas.microsoft.com/office/drawing/2014/main" id="{83744F5B-0867-FE93-5FB6-5447A58A66B4}"/>
              </a:ext>
            </a:extLst>
          </p:cNvPr>
          <p:cNvSpPr>
            <a:spLocks noGrp="1"/>
          </p:cNvSpPr>
          <p:nvPr>
            <p:ph type="body" orient="vert" sz="quarter" idx="12" hasCustomPrompt="1"/>
          </p:nvPr>
        </p:nvSpPr>
        <p:spPr>
          <a:xfrm>
            <a:off x="11916455" y="131880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663B12E9-92F9-D7C5-949C-9C747C5A24DF}"/>
              </a:ext>
            </a:extLst>
          </p:cNvPr>
          <p:cNvSpPr txBox="1"/>
          <p:nvPr userDrawn="1"/>
        </p:nvSpPr>
        <p:spPr>
          <a:xfrm>
            <a:off x="11960903" y="113245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縦書きテキスト プレースホルダー 18">
            <a:extLst>
              <a:ext uri="{FF2B5EF4-FFF2-40B4-BE49-F238E27FC236}">
                <a16:creationId xmlns:a16="http://schemas.microsoft.com/office/drawing/2014/main" id="{432A2B23-6DFA-258B-DC91-DFA85D481B27}"/>
              </a:ext>
            </a:extLst>
          </p:cNvPr>
          <p:cNvSpPr>
            <a:spLocks noGrp="1"/>
          </p:cNvSpPr>
          <p:nvPr>
            <p:ph type="body" orient="vert" sz="quarter" idx="13" hasCustomPrompt="1"/>
          </p:nvPr>
        </p:nvSpPr>
        <p:spPr>
          <a:xfrm>
            <a:off x="11916455" y="240084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B2EEE918-81B1-DBBD-1659-972D75973EC8}"/>
              </a:ext>
            </a:extLst>
          </p:cNvPr>
          <p:cNvSpPr txBox="1"/>
          <p:nvPr userDrawn="1"/>
        </p:nvSpPr>
        <p:spPr>
          <a:xfrm>
            <a:off x="11960903" y="2199629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縦書きテキスト プレースホルダー 18">
            <a:extLst>
              <a:ext uri="{FF2B5EF4-FFF2-40B4-BE49-F238E27FC236}">
                <a16:creationId xmlns:a16="http://schemas.microsoft.com/office/drawing/2014/main" id="{CB711E38-84FC-52D9-3BB6-C7D650D7A32B}"/>
              </a:ext>
            </a:extLst>
          </p:cNvPr>
          <p:cNvSpPr>
            <a:spLocks noGrp="1"/>
          </p:cNvSpPr>
          <p:nvPr>
            <p:ph type="body" orient="vert" sz="quarter" idx="14" hasCustomPrompt="1"/>
          </p:nvPr>
        </p:nvSpPr>
        <p:spPr>
          <a:xfrm>
            <a:off x="11916455" y="348288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60B364F7-A693-CA94-45A3-7A39427C80F3}"/>
              </a:ext>
            </a:extLst>
          </p:cNvPr>
          <p:cNvSpPr txBox="1"/>
          <p:nvPr userDrawn="1"/>
        </p:nvSpPr>
        <p:spPr>
          <a:xfrm>
            <a:off x="11960903" y="3274895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縦書きテキスト プレースホルダー 18">
            <a:extLst>
              <a:ext uri="{FF2B5EF4-FFF2-40B4-BE49-F238E27FC236}">
                <a16:creationId xmlns:a16="http://schemas.microsoft.com/office/drawing/2014/main" id="{1D94D762-E280-A466-57B0-D80CC0713DF0}"/>
              </a:ext>
            </a:extLst>
          </p:cNvPr>
          <p:cNvSpPr>
            <a:spLocks noGrp="1"/>
          </p:cNvSpPr>
          <p:nvPr>
            <p:ph type="body" orient="vert" sz="quarter" idx="15" hasCustomPrompt="1"/>
          </p:nvPr>
        </p:nvSpPr>
        <p:spPr>
          <a:xfrm>
            <a:off x="11916455" y="457254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9360532E-02FC-7483-F99B-939D304B99B8}"/>
              </a:ext>
            </a:extLst>
          </p:cNvPr>
          <p:cNvSpPr txBox="1"/>
          <p:nvPr userDrawn="1"/>
        </p:nvSpPr>
        <p:spPr>
          <a:xfrm>
            <a:off x="11960903" y="436143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05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縦書きテキスト プレースホルダー 18">
            <a:extLst>
              <a:ext uri="{FF2B5EF4-FFF2-40B4-BE49-F238E27FC236}">
                <a16:creationId xmlns:a16="http://schemas.microsoft.com/office/drawing/2014/main" id="{42E28A6B-C274-A00C-5D77-CB2BDF11CF45}"/>
              </a:ext>
            </a:extLst>
          </p:cNvPr>
          <p:cNvSpPr>
            <a:spLocks noGrp="1"/>
          </p:cNvSpPr>
          <p:nvPr>
            <p:ph type="body" orient="vert" sz="quarter" idx="16" hasCustomPrompt="1"/>
          </p:nvPr>
        </p:nvSpPr>
        <p:spPr>
          <a:xfrm>
            <a:off x="11916455" y="564696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79F92B0D-620A-C6C9-9827-E4FA661970C7}"/>
              </a:ext>
            </a:extLst>
          </p:cNvPr>
          <p:cNvSpPr txBox="1"/>
          <p:nvPr userDrawn="1"/>
        </p:nvSpPr>
        <p:spPr>
          <a:xfrm>
            <a:off x="11960903" y="543585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06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テキスト プレースホルダー 10">
            <a:extLst>
              <a:ext uri="{FF2B5EF4-FFF2-40B4-BE49-F238E27FC236}">
                <a16:creationId xmlns:a16="http://schemas.microsoft.com/office/drawing/2014/main" id="{39696C65-2A92-9376-2F55-0B364C7CB3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25" y="252000"/>
            <a:ext cx="864091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18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</p:spTree>
    <p:extLst>
      <p:ext uri="{BB962C8B-B14F-4D97-AF65-F5344CB8AC3E}">
        <p14:creationId xmlns:p14="http://schemas.microsoft.com/office/powerpoint/2010/main" val="19116581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資料について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8" name="フリーフォーム 17">
            <a:extLst>
              <a:ext uri="{FF2B5EF4-FFF2-40B4-BE49-F238E27FC236}">
                <a16:creationId xmlns:a16="http://schemas.microsoft.com/office/drawing/2014/main" id="{FFA1DD8D-2E20-16EE-1864-F0780B2595A1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プレースホルダー 6">
            <a:extLst>
              <a:ext uri="{FF2B5EF4-FFF2-40B4-BE49-F238E27FC236}">
                <a16:creationId xmlns:a16="http://schemas.microsoft.com/office/drawing/2014/main" id="{1CD1E662-85D8-9AA1-EBF5-3635AE88AF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項目名が長いときはこちらのテンプレをつかってくださいい</a:t>
            </a:r>
          </a:p>
        </p:txBody>
      </p:sp>
      <p:sp>
        <p:nvSpPr>
          <p:cNvPr id="22" name="図プレースホルダー 11">
            <a:extLst>
              <a:ext uri="{FF2B5EF4-FFF2-40B4-BE49-F238E27FC236}">
                <a16:creationId xmlns:a16="http://schemas.microsoft.com/office/drawing/2014/main" id="{B69D9F8A-B25D-FC59-C355-1213EC9E13C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3" name="テキスト プレースホルダー 10">
            <a:extLst>
              <a:ext uri="{FF2B5EF4-FFF2-40B4-BE49-F238E27FC236}">
                <a16:creationId xmlns:a16="http://schemas.microsoft.com/office/drawing/2014/main" id="{EFE32900-9CF4-9F29-966F-FFD53965B4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7808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</p:spTree>
    <p:extLst>
      <p:ext uri="{BB962C8B-B14F-4D97-AF65-F5344CB8AC3E}">
        <p14:creationId xmlns:p14="http://schemas.microsoft.com/office/powerpoint/2010/main" val="36615489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資料について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リーフォーム 7">
            <a:extLst>
              <a:ext uri="{FF2B5EF4-FFF2-40B4-BE49-F238E27FC236}">
                <a16:creationId xmlns:a16="http://schemas.microsoft.com/office/drawing/2014/main" id="{3CEA4346-5A25-F355-85EB-2B39DA6E1275}"/>
              </a:ext>
            </a:extLst>
          </p:cNvPr>
          <p:cNvSpPr/>
          <p:nvPr userDrawn="1"/>
        </p:nvSpPr>
        <p:spPr>
          <a:xfrm>
            <a:off x="0" y="-5818"/>
            <a:ext cx="1285246" cy="565422"/>
          </a:xfrm>
          <a:custGeom>
            <a:avLst/>
            <a:gdLst>
              <a:gd name="connsiteX0" fmla="*/ 0 w 1285246"/>
              <a:gd name="connsiteY0" fmla="*/ 0 h 565422"/>
              <a:gd name="connsiteX1" fmla="*/ 1285246 w 1285246"/>
              <a:gd name="connsiteY1" fmla="*/ 0 h 565422"/>
              <a:gd name="connsiteX2" fmla="*/ 1070485 w 1285246"/>
              <a:gd name="connsiteY2" fmla="*/ 565422 h 565422"/>
              <a:gd name="connsiteX3" fmla="*/ 0 w 1285246"/>
              <a:gd name="connsiteY3" fmla="*/ 565422 h 565422"/>
              <a:gd name="connsiteX4" fmla="*/ 0 w 1285246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5246" h="565422">
                <a:moveTo>
                  <a:pt x="0" y="0"/>
                </a:moveTo>
                <a:lnTo>
                  <a:pt x="1285246" y="0"/>
                </a:lnTo>
                <a:lnTo>
                  <a:pt x="1070485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B9BFD8FC-521A-C964-77BB-A16E781ECC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0286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2" name="図プレースホルダー 11">
            <a:extLst>
              <a:ext uri="{FF2B5EF4-FFF2-40B4-BE49-F238E27FC236}">
                <a16:creationId xmlns:a16="http://schemas.microsoft.com/office/drawing/2014/main" id="{25832528-9FBF-754D-6498-7E3776590C2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" name="テキスト プレースホルダー 6">
            <a:extLst>
              <a:ext uri="{FF2B5EF4-FFF2-40B4-BE49-F238E27FC236}">
                <a16:creationId xmlns:a16="http://schemas.microsoft.com/office/drawing/2014/main" id="{1CD1E662-85D8-9AA1-EBF5-3635AE88AF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0427" y="78666"/>
            <a:ext cx="431274" cy="410840"/>
          </a:xfrm>
          <a:prstGeom prst="rect">
            <a:avLst/>
          </a:prstGeom>
        </p:spPr>
        <p:txBody>
          <a:bodyPr lIns="0" tIns="36000" rIns="36000" bIns="0" anchor="ctr"/>
          <a:lstStyle>
            <a:lvl1pPr algn="ctr"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短いああ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5395958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資料について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フリーフォーム 12">
            <a:extLst>
              <a:ext uri="{FF2B5EF4-FFF2-40B4-BE49-F238E27FC236}">
                <a16:creationId xmlns:a16="http://schemas.microsoft.com/office/drawing/2014/main" id="{F5F12BA4-DCC4-6704-217A-FD328B5EA32C}"/>
              </a:ext>
            </a:extLst>
          </p:cNvPr>
          <p:cNvSpPr/>
          <p:nvPr userDrawn="1"/>
        </p:nvSpPr>
        <p:spPr>
          <a:xfrm>
            <a:off x="0" y="-5818"/>
            <a:ext cx="824215" cy="565422"/>
          </a:xfrm>
          <a:custGeom>
            <a:avLst/>
            <a:gdLst>
              <a:gd name="connsiteX0" fmla="*/ 0 w 824215"/>
              <a:gd name="connsiteY0" fmla="*/ 0 h 565422"/>
              <a:gd name="connsiteX1" fmla="*/ 824215 w 824215"/>
              <a:gd name="connsiteY1" fmla="*/ 0 h 565422"/>
              <a:gd name="connsiteX2" fmla="*/ 609454 w 824215"/>
              <a:gd name="connsiteY2" fmla="*/ 565422 h 565422"/>
              <a:gd name="connsiteX3" fmla="*/ 0 w 824215"/>
              <a:gd name="connsiteY3" fmla="*/ 565422 h 565422"/>
              <a:gd name="connsiteX4" fmla="*/ 0 w 824215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4215" h="565422">
                <a:moveTo>
                  <a:pt x="0" y="0"/>
                </a:moveTo>
                <a:lnTo>
                  <a:pt x="824215" y="0"/>
                </a:lnTo>
                <a:lnTo>
                  <a:pt x="609454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B9BFD8FC-521A-C964-77BB-A16E781ECC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08129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6" name="図プレースホルダー 11">
            <a:extLst>
              <a:ext uri="{FF2B5EF4-FFF2-40B4-BE49-F238E27FC236}">
                <a16:creationId xmlns:a16="http://schemas.microsoft.com/office/drawing/2014/main" id="{2E810E5A-373F-DFA3-F96F-2BC69F537FD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</p:spTree>
    <p:extLst>
      <p:ext uri="{BB962C8B-B14F-4D97-AF65-F5344CB8AC3E}">
        <p14:creationId xmlns:p14="http://schemas.microsoft.com/office/powerpoint/2010/main" val="21170982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注意事項有り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6313E818-687D-B150-054E-E9BB0DAD0FAC}"/>
              </a:ext>
            </a:extLst>
          </p:cNvPr>
          <p:cNvSpPr/>
          <p:nvPr userDrawn="1"/>
        </p:nvSpPr>
        <p:spPr>
          <a:xfrm>
            <a:off x="-600" y="5058000"/>
            <a:ext cx="12193200" cy="1800000"/>
          </a:xfrm>
          <a:prstGeom prst="rect">
            <a:avLst/>
          </a:prstGeom>
          <a:solidFill>
            <a:srgbClr val="FCEDED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284400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00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7" name="グラフィックス 6" descr="警告 単色塗りつぶし">
            <a:extLst>
              <a:ext uri="{FF2B5EF4-FFF2-40B4-BE49-F238E27FC236}">
                <a16:creationId xmlns:a16="http://schemas.microsoft.com/office/drawing/2014/main" id="{FA79C571-2721-72DD-B72E-874E01B1AD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673" y="5527546"/>
            <a:ext cx="860908" cy="860908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1E70D04-32CB-EA05-E737-417BCDE51563}"/>
              </a:ext>
            </a:extLst>
          </p:cNvPr>
          <p:cNvSpPr txBox="1"/>
          <p:nvPr userDrawn="1"/>
        </p:nvSpPr>
        <p:spPr>
          <a:xfrm>
            <a:off x="5733722" y="6615833"/>
            <a:ext cx="77264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bg2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bg2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" name="テキスト プレースホルダー 10">
            <a:extLst>
              <a:ext uri="{FF2B5EF4-FFF2-40B4-BE49-F238E27FC236}">
                <a16:creationId xmlns:a16="http://schemas.microsoft.com/office/drawing/2014/main" id="{01F9FAE0-1E4B-164B-56B0-0FB482908A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40339" y="5346000"/>
            <a:ext cx="9172235" cy="1224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>
              <a:buNone/>
              <a:defRPr sz="1200" b="0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>
              <a:lnSpc>
                <a:spcPct val="120000"/>
              </a:lnSpc>
            </a:pPr>
            <a:r>
              <a:rPr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説明テキスト</a:t>
            </a:r>
            <a:r>
              <a:rPr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注意カラムの中</a:t>
            </a:r>
            <a:r>
              <a:rPr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：メイリオ</a:t>
            </a:r>
            <a:r>
              <a:rPr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12pt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4AEB8C3B-65FD-0AB2-91C3-68C84F8042EB}"/>
              </a:ext>
            </a:extLst>
          </p:cNvPr>
          <p:cNvSpPr txBox="1"/>
          <p:nvPr userDrawn="1"/>
        </p:nvSpPr>
        <p:spPr>
          <a:xfrm>
            <a:off x="10978709" y="6554278"/>
            <a:ext cx="10450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E0059287-6666-084C-9D74-9884BA0CD8A5}" type="slidenum">
              <a:rPr kumimoji="1" lang="ja-JP" altLang="en-US" sz="1200" b="0" i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kumimoji="1" lang="ja-JP" altLang="en-US" sz="1200" b="0" i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テキスト プレースホルダー 10">
            <a:extLst>
              <a:ext uri="{FF2B5EF4-FFF2-40B4-BE49-F238E27FC236}">
                <a16:creationId xmlns:a16="http://schemas.microsoft.com/office/drawing/2014/main" id="{0EFA0394-5479-062B-A34A-49365D55E45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25" y="252000"/>
            <a:ext cx="864091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18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31778CC6-DE2F-B74F-3655-E6EAF6DD24E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2878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資料について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47355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資料について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8" name="フリーフォーム 17">
            <a:extLst>
              <a:ext uri="{FF2B5EF4-FFF2-40B4-BE49-F238E27FC236}">
                <a16:creationId xmlns:a16="http://schemas.microsoft.com/office/drawing/2014/main" id="{FFA1DD8D-2E20-16EE-1864-F0780B2595A1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プレースホルダー 6">
            <a:extLst>
              <a:ext uri="{FF2B5EF4-FFF2-40B4-BE49-F238E27FC236}">
                <a16:creationId xmlns:a16="http://schemas.microsoft.com/office/drawing/2014/main" id="{1CD1E662-85D8-9AA1-EBF5-3635AE88AF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項目名が長いときはこちらのテンプレをつかってくださいい</a:t>
            </a:r>
          </a:p>
        </p:txBody>
      </p:sp>
      <p:sp>
        <p:nvSpPr>
          <p:cNvPr id="22" name="図プレースホルダー 11">
            <a:extLst>
              <a:ext uri="{FF2B5EF4-FFF2-40B4-BE49-F238E27FC236}">
                <a16:creationId xmlns:a16="http://schemas.microsoft.com/office/drawing/2014/main" id="{B69D9F8A-B25D-FC59-C355-1213EC9E13C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3" name="テキスト プレースホルダー 10">
            <a:extLst>
              <a:ext uri="{FF2B5EF4-FFF2-40B4-BE49-F238E27FC236}">
                <a16:creationId xmlns:a16="http://schemas.microsoft.com/office/drawing/2014/main" id="{EEDF1896-8F0E-3B99-E84B-9944563493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55764" y="241866"/>
            <a:ext cx="532518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sp>
        <p:nvSpPr>
          <p:cNvPr id="6" name="角丸四角形 5">
            <a:extLst>
              <a:ext uri="{FF2B5EF4-FFF2-40B4-BE49-F238E27FC236}">
                <a16:creationId xmlns:a16="http://schemas.microsoft.com/office/drawing/2014/main" id="{366D2A0E-6043-6819-23C0-1FBCF566E498}"/>
              </a:ext>
            </a:extLst>
          </p:cNvPr>
          <p:cNvSpPr/>
          <p:nvPr userDrawn="1"/>
        </p:nvSpPr>
        <p:spPr>
          <a:xfrm>
            <a:off x="1813177" y="176510"/>
            <a:ext cx="1883106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 b="1" dirty="0">
              <a:solidFill>
                <a:schemeClr val="accent3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4941181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3_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70EE6A84-854C-E2B2-14D6-F300EFC432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86" r="5214" b="1935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5E49ED5-D96F-97D5-1880-00C9688086C5}"/>
              </a:ext>
            </a:extLst>
          </p:cNvPr>
          <p:cNvSpPr/>
          <p:nvPr userDrawn="1"/>
        </p:nvSpPr>
        <p:spPr>
          <a:xfrm>
            <a:off x="-20531" y="-1"/>
            <a:ext cx="6116531" cy="6882433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21D54AD1-CF84-F71F-BC9B-1B07B1955C7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>
              <a:defRPr/>
            </a:pPr>
            <a:r>
              <a:rPr lang="en" altLang="ja-JP" sz="800" dirty="0">
                <a:solidFill>
                  <a:schemeClr val="accent2"/>
                </a:solidFill>
              </a:rPr>
              <a:t>.</a:t>
            </a: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F611E313-2AD6-AD42-5CF5-E1B245A3CF05}"/>
              </a:ext>
            </a:extLst>
          </p:cNvPr>
          <p:cNvCxnSpPr>
            <a:cxnSpLocks/>
          </p:cNvCxnSpPr>
          <p:nvPr userDrawn="1"/>
        </p:nvCxnSpPr>
        <p:spPr>
          <a:xfrm>
            <a:off x="1210660" y="2537088"/>
            <a:ext cx="3600400" cy="0"/>
          </a:xfrm>
          <a:prstGeom prst="line">
            <a:avLst/>
          </a:prstGeom>
          <a:ln w="28575" cap="rnd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図プレースホルダー 4">
            <a:extLst>
              <a:ext uri="{FF2B5EF4-FFF2-40B4-BE49-F238E27FC236}">
                <a16:creationId xmlns:a16="http://schemas.microsoft.com/office/drawing/2014/main" id="{9D111741-B365-9CB3-1697-B3DA766C74A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204326" y="2773503"/>
            <a:ext cx="1586282" cy="1464484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0" name="テキスト プレースホルダー 19">
            <a:extLst>
              <a:ext uri="{FF2B5EF4-FFF2-40B4-BE49-F238E27FC236}">
                <a16:creationId xmlns:a16="http://schemas.microsoft.com/office/drawing/2014/main" id="{4C280B59-092A-77B1-5B58-5D9E06D972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422456" y="1047719"/>
            <a:ext cx="1150023" cy="1057321"/>
          </a:xfrm>
          <a:prstGeom prst="rect">
            <a:avLst/>
          </a:prstGeom>
        </p:spPr>
        <p:txBody>
          <a:bodyPr/>
          <a:lstStyle>
            <a:lvl1pPr>
              <a:defRPr sz="6600" b="1" i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24" name="テキスト プレースホルダー 23">
            <a:extLst>
              <a:ext uri="{FF2B5EF4-FFF2-40B4-BE49-F238E27FC236}">
                <a16:creationId xmlns:a16="http://schemas.microsoft.com/office/drawing/2014/main" id="{5CF79B8C-575F-FE24-5B11-B25E22FA25C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10945" y="4409296"/>
            <a:ext cx="3600115" cy="1412875"/>
          </a:xfrm>
          <a:prstGeom prst="rect">
            <a:avLst/>
          </a:prstGeom>
        </p:spPr>
        <p:txBody>
          <a:bodyPr/>
          <a:lstStyle>
            <a:lvl1pPr algn="ctr">
              <a:defRPr b="1" spc="300">
                <a:solidFill>
                  <a:schemeClr val="bg1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リッチ中タイトル</a:t>
            </a:r>
            <a:endParaRPr kumimoji="1" lang="en-US" altLang="ja-JP" dirty="0"/>
          </a:p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9" name="角丸四角形 3">
            <a:extLst>
              <a:ext uri="{FF2B5EF4-FFF2-40B4-BE49-F238E27FC236}">
                <a16:creationId xmlns:a16="http://schemas.microsoft.com/office/drawing/2014/main" id="{8F941781-36EF-189B-C4E7-5EF1F2D9CD6D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広告主・代理店限定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0D69C5B-F1C7-D68D-67D5-3EA1645C8B6F}"/>
              </a:ext>
            </a:extLst>
          </p:cNvPr>
          <p:cNvSpPr txBox="1"/>
          <p:nvPr userDrawn="1"/>
        </p:nvSpPr>
        <p:spPr>
          <a:xfrm>
            <a:off x="2449791" y="6248454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" altLang="ko-JP" sz="900" b="0" i="0" dirty="0">
                <a:solidFill>
                  <a:schemeClr val="bg1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900" b="0" i="0" dirty="0">
              <a:solidFill>
                <a:schemeClr val="bg1"/>
              </a:solidFill>
              <a:latin typeface="LINE Seed JP_OTF Regular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04846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表紙_1行+1行（商品名入り）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A5D0E059-BF95-F5D7-6B57-10FFC0D2C30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角丸四角形 8">
            <a:extLst>
              <a:ext uri="{FF2B5EF4-FFF2-40B4-BE49-F238E27FC236}">
                <a16:creationId xmlns:a16="http://schemas.microsoft.com/office/drawing/2014/main" id="{6B527D33-5D5A-7B00-FA38-546AB03DA837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EDBC0D10-D02A-7702-EAA9-932DF31F2E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2" name="円/楕円 1">
            <a:extLst>
              <a:ext uri="{FF2B5EF4-FFF2-40B4-BE49-F238E27FC236}">
                <a16:creationId xmlns:a16="http://schemas.microsoft.com/office/drawing/2014/main" id="{74D22098-1E47-391A-E852-4054467CB973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17687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280502C9-28A6-7206-A833-52D71D111908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26868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円/楕円 6">
            <a:extLst>
              <a:ext uri="{FF2B5EF4-FFF2-40B4-BE49-F238E27FC236}">
                <a16:creationId xmlns:a16="http://schemas.microsoft.com/office/drawing/2014/main" id="{2BDF396E-3543-0DA4-6285-6626350B31E3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36049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円/楕円 11">
            <a:extLst>
              <a:ext uri="{FF2B5EF4-FFF2-40B4-BE49-F238E27FC236}">
                <a16:creationId xmlns:a16="http://schemas.microsoft.com/office/drawing/2014/main" id="{21E95370-F446-0798-6A71-7E67F54FD627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4523058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4A4AECA9-48C3-102D-8B56-2B26BB1E1EC0}"/>
              </a:ext>
            </a:extLst>
          </p:cNvPr>
          <p:cNvCxnSpPr>
            <a:cxnSpLocks/>
            <a:stCxn id="2" idx="4"/>
            <a:endCxn id="6" idx="0"/>
          </p:cNvCxnSpPr>
          <p:nvPr userDrawn="1"/>
        </p:nvCxnSpPr>
        <p:spPr>
          <a:xfrm>
            <a:off x="1289496" y="23087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8E282C73-063E-3DE0-BEBD-555D405F3F48}"/>
              </a:ext>
            </a:extLst>
          </p:cNvPr>
          <p:cNvCxnSpPr>
            <a:stCxn id="6" idx="4"/>
            <a:endCxn id="7" idx="0"/>
          </p:cNvCxnSpPr>
          <p:nvPr userDrawn="1"/>
        </p:nvCxnSpPr>
        <p:spPr>
          <a:xfrm>
            <a:off x="1289496" y="32268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D122DF4A-B25C-83EB-5039-AA217EC43955}"/>
              </a:ext>
            </a:extLst>
          </p:cNvPr>
          <p:cNvCxnSpPr>
            <a:stCxn id="7" idx="4"/>
            <a:endCxn id="12" idx="0"/>
          </p:cNvCxnSpPr>
          <p:nvPr userDrawn="1"/>
        </p:nvCxnSpPr>
        <p:spPr>
          <a:xfrm>
            <a:off x="1289496" y="4144956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テキスト プレースホルダー 4">
            <a:extLst>
              <a:ext uri="{FF2B5EF4-FFF2-40B4-BE49-F238E27FC236}">
                <a16:creationId xmlns:a16="http://schemas.microsoft.com/office/drawing/2014/main" id="{6440FFB9-0C0F-3F3A-3ADC-6AF19AFD348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05536" y="18587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5" name="テキスト プレースホルダー 4">
            <a:extLst>
              <a:ext uri="{FF2B5EF4-FFF2-40B4-BE49-F238E27FC236}">
                <a16:creationId xmlns:a16="http://schemas.microsoft.com/office/drawing/2014/main" id="{FB293505-9141-B5AB-0EA4-425FFE108E4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05536" y="28133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6" name="テキスト プレースホルダー 4">
            <a:extLst>
              <a:ext uri="{FF2B5EF4-FFF2-40B4-BE49-F238E27FC236}">
                <a16:creationId xmlns:a16="http://schemas.microsoft.com/office/drawing/2014/main" id="{D81A307B-EFDF-E64F-0A81-8097B46A4D6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05536" y="37377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7" name="テキスト プレースホルダー 4">
            <a:extLst>
              <a:ext uri="{FF2B5EF4-FFF2-40B4-BE49-F238E27FC236}">
                <a16:creationId xmlns:a16="http://schemas.microsoft.com/office/drawing/2014/main" id="{20327A7C-6103-A7A0-D73F-3E50AB985C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05536" y="4632078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68680C27-759F-9927-19D0-542C686209C5}"/>
              </a:ext>
            </a:extLst>
          </p:cNvPr>
          <p:cNvSpPr/>
          <p:nvPr userDrawn="1"/>
        </p:nvSpPr>
        <p:spPr>
          <a:xfrm>
            <a:off x="6816080" y="238128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BEFB43E6-D852-9852-E13E-6855BE30CDF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7117080" y="1783080"/>
            <a:ext cx="6858000" cy="3291840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1BD56B7-FBC9-A195-0204-4133B80D67D9}"/>
              </a:ext>
            </a:extLst>
          </p:cNvPr>
          <p:cNvSpPr txBox="1"/>
          <p:nvPr userDrawn="1"/>
        </p:nvSpPr>
        <p:spPr>
          <a:xfrm>
            <a:off x="11115350" y="6309320"/>
            <a:ext cx="9573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5754640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_基本マージ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EAA72C4A-FF9A-C84C-7660-7DA0982A1ADB}"/>
              </a:ext>
            </a:extLst>
          </p:cNvPr>
          <p:cNvSpPr/>
          <p:nvPr userDrawn="1"/>
        </p:nvSpPr>
        <p:spPr>
          <a:xfrm>
            <a:off x="443061" y="12524"/>
            <a:ext cx="6823297" cy="447553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F0D6BBA8-8A01-34A0-5CD2-C615E8236D3A}"/>
              </a:ext>
            </a:extLst>
          </p:cNvPr>
          <p:cNvGrpSpPr/>
          <p:nvPr userDrawn="1"/>
        </p:nvGrpSpPr>
        <p:grpSpPr>
          <a:xfrm>
            <a:off x="-3" y="1090415"/>
            <a:ext cx="12192006" cy="5767585"/>
            <a:chOff x="-5" y="1077891"/>
            <a:chExt cx="12192006" cy="5767585"/>
          </a:xfrm>
        </p:grpSpPr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3917C7FE-F5B6-9F6C-700D-36B07737FE2B}"/>
                </a:ext>
              </a:extLst>
            </p:cNvPr>
            <p:cNvSpPr/>
            <p:nvPr userDrawn="1"/>
          </p:nvSpPr>
          <p:spPr>
            <a:xfrm>
              <a:off x="6251426" y="1268413"/>
              <a:ext cx="5461150" cy="5113337"/>
            </a:xfrm>
            <a:prstGeom prst="rect">
              <a:avLst/>
            </a:prstGeom>
            <a:solidFill>
              <a:schemeClr val="accent4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F20A70F4-BACA-E689-09A0-C99C9904FE71}"/>
                </a:ext>
              </a:extLst>
            </p:cNvPr>
            <p:cNvSpPr/>
            <p:nvPr userDrawn="1"/>
          </p:nvSpPr>
          <p:spPr>
            <a:xfrm>
              <a:off x="-2" y="1085476"/>
              <a:ext cx="468000" cy="5760000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B2976912-29AF-55E8-C275-CAD3951E1FF1}"/>
                </a:ext>
              </a:extLst>
            </p:cNvPr>
            <p:cNvSpPr/>
            <p:nvPr userDrawn="1"/>
          </p:nvSpPr>
          <p:spPr>
            <a:xfrm>
              <a:off x="11724001" y="1077891"/>
              <a:ext cx="468000" cy="5760000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2E3DD2D2-394E-A2CE-42A9-E29AA6BF1337}"/>
                </a:ext>
              </a:extLst>
            </p:cNvPr>
            <p:cNvSpPr/>
            <p:nvPr userDrawn="1"/>
          </p:nvSpPr>
          <p:spPr>
            <a:xfrm rot="5400000">
              <a:off x="5861997" y="515474"/>
              <a:ext cx="468000" cy="12192003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5E3FBD2F-1BE2-0AEF-DC52-DB1A697F9A6A}"/>
                </a:ext>
              </a:extLst>
            </p:cNvPr>
            <p:cNvSpPr/>
            <p:nvPr userDrawn="1"/>
          </p:nvSpPr>
          <p:spPr>
            <a:xfrm>
              <a:off x="490388" y="1268413"/>
              <a:ext cx="5461150" cy="2412000"/>
            </a:xfrm>
            <a:prstGeom prst="rect">
              <a:avLst/>
            </a:prstGeom>
            <a:solidFill>
              <a:schemeClr val="accent4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700A6DA5-C379-0AF2-13E3-56CDD21B6D99}"/>
                </a:ext>
              </a:extLst>
            </p:cNvPr>
            <p:cNvSpPr/>
            <p:nvPr userDrawn="1"/>
          </p:nvSpPr>
          <p:spPr>
            <a:xfrm>
              <a:off x="490388" y="3969750"/>
              <a:ext cx="5461150" cy="2412000"/>
            </a:xfrm>
            <a:prstGeom prst="rect">
              <a:avLst/>
            </a:prstGeom>
            <a:solidFill>
              <a:schemeClr val="accent4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A1CF8D7A-AF7E-2E75-896E-99FDB90F692F}"/>
                </a:ext>
              </a:extLst>
            </p:cNvPr>
            <p:cNvSpPr/>
            <p:nvPr userDrawn="1"/>
          </p:nvSpPr>
          <p:spPr>
            <a:xfrm>
              <a:off x="468001" y="3681081"/>
              <a:ext cx="11255998" cy="288000"/>
            </a:xfrm>
            <a:prstGeom prst="rect">
              <a:avLst/>
            </a:prstGeom>
            <a:solidFill>
              <a:schemeClr val="accent6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FF244EE0-A75B-FC1A-1CD1-7475664C9AEA}"/>
                </a:ext>
              </a:extLst>
            </p:cNvPr>
            <p:cNvSpPr/>
            <p:nvPr userDrawn="1"/>
          </p:nvSpPr>
          <p:spPr>
            <a:xfrm rot="5400000">
              <a:off x="3539333" y="3681085"/>
              <a:ext cx="5113336" cy="288000"/>
            </a:xfrm>
            <a:prstGeom prst="rect">
              <a:avLst/>
            </a:prstGeom>
            <a:solidFill>
              <a:schemeClr val="accent6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64A12911-A9DD-54D8-59CB-D04553D3C80F}"/>
                </a:ext>
              </a:extLst>
            </p:cNvPr>
            <p:cNvSpPr/>
            <p:nvPr userDrawn="1"/>
          </p:nvSpPr>
          <p:spPr>
            <a:xfrm rot="5400000">
              <a:off x="6006000" y="-4917928"/>
              <a:ext cx="180000" cy="12192003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8" name="正方形/長方形 27">
              <a:extLst>
                <a:ext uri="{FF2B5EF4-FFF2-40B4-BE49-F238E27FC236}">
                  <a16:creationId xmlns:a16="http://schemas.microsoft.com/office/drawing/2014/main" id="{4E45C453-E253-6072-CC73-E4FF90E19CAD}"/>
                </a:ext>
              </a:extLst>
            </p:cNvPr>
            <p:cNvSpPr/>
            <p:nvPr userDrawn="1"/>
          </p:nvSpPr>
          <p:spPr>
            <a:xfrm rot="5400000">
              <a:off x="6006000" y="371474"/>
              <a:ext cx="180000" cy="12192003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9D0A9303-42B5-0F91-1826-3EF2D92AB4DB}"/>
              </a:ext>
            </a:extLst>
          </p:cNvPr>
          <p:cNvGrpSpPr/>
          <p:nvPr userDrawn="1"/>
        </p:nvGrpSpPr>
        <p:grpSpPr>
          <a:xfrm>
            <a:off x="4925642" y="375664"/>
            <a:ext cx="822959" cy="386862"/>
            <a:chOff x="5064369" y="362573"/>
            <a:chExt cx="822959" cy="386862"/>
          </a:xfrm>
        </p:grpSpPr>
        <p:sp>
          <p:nvSpPr>
            <p:cNvPr id="32" name="角丸四角形 31">
              <a:extLst>
                <a:ext uri="{FF2B5EF4-FFF2-40B4-BE49-F238E27FC236}">
                  <a16:creationId xmlns:a16="http://schemas.microsoft.com/office/drawing/2014/main" id="{E7F6E914-9594-875F-C51B-29029C35EAD5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2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0.40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1" name="三角形 30">
              <a:extLst>
                <a:ext uri="{FF2B5EF4-FFF2-40B4-BE49-F238E27FC236}">
                  <a16:creationId xmlns:a16="http://schemas.microsoft.com/office/drawing/2014/main" id="{BC1B08ED-8C07-84D9-2CA4-80AC31F2A698}"/>
                </a:ext>
              </a:extLst>
            </p:cNvPr>
            <p:cNvSpPr/>
            <p:nvPr userDrawn="1"/>
          </p:nvSpPr>
          <p:spPr>
            <a:xfrm rot="16200000">
              <a:off x="5162845" y="498756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E4E88FD7-7C6D-153D-114D-F041F340A2BD}"/>
              </a:ext>
            </a:extLst>
          </p:cNvPr>
          <p:cNvGrpSpPr/>
          <p:nvPr userDrawn="1"/>
        </p:nvGrpSpPr>
        <p:grpSpPr>
          <a:xfrm>
            <a:off x="6450658" y="375664"/>
            <a:ext cx="822959" cy="386862"/>
            <a:chOff x="5064369" y="362573"/>
            <a:chExt cx="822959" cy="386862"/>
          </a:xfrm>
        </p:grpSpPr>
        <p:sp>
          <p:nvSpPr>
            <p:cNvPr id="37" name="角丸四角形 36">
              <a:extLst>
                <a:ext uri="{FF2B5EF4-FFF2-40B4-BE49-F238E27FC236}">
                  <a16:creationId xmlns:a16="http://schemas.microsoft.com/office/drawing/2014/main" id="{06790007-2E2B-CA29-F491-69A0DEE4F7EB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0.40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5" name="三角形 34">
              <a:extLst>
                <a:ext uri="{FF2B5EF4-FFF2-40B4-BE49-F238E27FC236}">
                  <a16:creationId xmlns:a16="http://schemas.microsoft.com/office/drawing/2014/main" id="{57098297-36E0-E352-8E75-2C41B4F03D69}"/>
                </a:ext>
              </a:extLst>
            </p:cNvPr>
            <p:cNvSpPr/>
            <p:nvPr userDrawn="1"/>
          </p:nvSpPr>
          <p:spPr>
            <a:xfrm rot="54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グループ化 37">
            <a:extLst>
              <a:ext uri="{FF2B5EF4-FFF2-40B4-BE49-F238E27FC236}">
                <a16:creationId xmlns:a16="http://schemas.microsoft.com/office/drawing/2014/main" id="{AE5C2445-EF9C-FF2A-7329-75FC2DDC51AC}"/>
              </a:ext>
            </a:extLst>
          </p:cNvPr>
          <p:cNvGrpSpPr/>
          <p:nvPr userDrawn="1"/>
        </p:nvGrpSpPr>
        <p:grpSpPr>
          <a:xfrm>
            <a:off x="10223247" y="531446"/>
            <a:ext cx="822959" cy="386862"/>
            <a:chOff x="5064369" y="362573"/>
            <a:chExt cx="822959" cy="386862"/>
          </a:xfrm>
        </p:grpSpPr>
        <p:sp>
          <p:nvSpPr>
            <p:cNvPr id="40" name="角丸四角形 39">
              <a:extLst>
                <a:ext uri="{FF2B5EF4-FFF2-40B4-BE49-F238E27FC236}">
                  <a16:creationId xmlns:a16="http://schemas.microsoft.com/office/drawing/2014/main" id="{5B29EE95-66AC-6160-5E64-81418F8F90E7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6.50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9" name="三角形 38">
              <a:extLst>
                <a:ext uri="{FF2B5EF4-FFF2-40B4-BE49-F238E27FC236}">
                  <a16:creationId xmlns:a16="http://schemas.microsoft.com/office/drawing/2014/main" id="{C6F341DA-471A-206E-6D3E-0362CC5521B3}"/>
                </a:ext>
              </a:extLst>
            </p:cNvPr>
            <p:cNvSpPr/>
            <p:nvPr userDrawn="1"/>
          </p:nvSpPr>
          <p:spPr>
            <a:xfrm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1" name="グループ化 40">
            <a:extLst>
              <a:ext uri="{FF2B5EF4-FFF2-40B4-BE49-F238E27FC236}">
                <a16:creationId xmlns:a16="http://schemas.microsoft.com/office/drawing/2014/main" id="{7720EC77-B710-CDAD-ABC9-6EA18D6D5F04}"/>
              </a:ext>
            </a:extLst>
          </p:cNvPr>
          <p:cNvGrpSpPr/>
          <p:nvPr userDrawn="1"/>
        </p:nvGrpSpPr>
        <p:grpSpPr>
          <a:xfrm>
            <a:off x="10223247" y="1449809"/>
            <a:ext cx="822959" cy="386862"/>
            <a:chOff x="5064369" y="362573"/>
            <a:chExt cx="822959" cy="386862"/>
          </a:xfrm>
        </p:grpSpPr>
        <p:sp>
          <p:nvSpPr>
            <p:cNvPr id="44" name="角丸四角形 43">
              <a:extLst>
                <a:ext uri="{FF2B5EF4-FFF2-40B4-BE49-F238E27FC236}">
                  <a16:creationId xmlns:a16="http://schemas.microsoft.com/office/drawing/2014/main" id="{D9EFAF54-17ED-0FED-EF46-D364B6D334E3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6.00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6" name="三角形 45">
              <a:extLst>
                <a:ext uri="{FF2B5EF4-FFF2-40B4-BE49-F238E27FC236}">
                  <a16:creationId xmlns:a16="http://schemas.microsoft.com/office/drawing/2014/main" id="{7B8C788E-5439-B3A9-0057-919EDCC8F6BB}"/>
                </a:ext>
              </a:extLst>
            </p:cNvPr>
            <p:cNvSpPr/>
            <p:nvPr userDrawn="1"/>
          </p:nvSpPr>
          <p:spPr>
            <a:xfrm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C9DDA988-0F6F-8A83-69CB-3B3E2FCA47D1}"/>
              </a:ext>
            </a:extLst>
          </p:cNvPr>
          <p:cNvGrpSpPr/>
          <p:nvPr userDrawn="1"/>
        </p:nvGrpSpPr>
        <p:grpSpPr>
          <a:xfrm>
            <a:off x="10223247" y="3137545"/>
            <a:ext cx="822959" cy="386862"/>
            <a:chOff x="5064369" y="362573"/>
            <a:chExt cx="822959" cy="386862"/>
          </a:xfrm>
        </p:grpSpPr>
        <p:sp>
          <p:nvSpPr>
            <p:cNvPr id="48" name="角丸四角形 47">
              <a:extLst>
                <a:ext uri="{FF2B5EF4-FFF2-40B4-BE49-F238E27FC236}">
                  <a16:creationId xmlns:a16="http://schemas.microsoft.com/office/drawing/2014/main" id="{D0F6BF23-AA1D-9369-FFE7-6B1FD4A43A50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0.70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9" name="三角形 48">
              <a:extLst>
                <a:ext uri="{FF2B5EF4-FFF2-40B4-BE49-F238E27FC236}">
                  <a16:creationId xmlns:a16="http://schemas.microsoft.com/office/drawing/2014/main" id="{5CF4FA76-266D-976B-5B85-2D07980EC6CA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0" name="グループ化 49">
            <a:extLst>
              <a:ext uri="{FF2B5EF4-FFF2-40B4-BE49-F238E27FC236}">
                <a16:creationId xmlns:a16="http://schemas.microsoft.com/office/drawing/2014/main" id="{41A4F75F-5919-9A3D-D2F1-0FF07561D3FE}"/>
              </a:ext>
            </a:extLst>
          </p:cNvPr>
          <p:cNvGrpSpPr/>
          <p:nvPr userDrawn="1"/>
        </p:nvGrpSpPr>
        <p:grpSpPr>
          <a:xfrm>
            <a:off x="10223247" y="4164405"/>
            <a:ext cx="822959" cy="386862"/>
            <a:chOff x="5064369" y="362573"/>
            <a:chExt cx="822959" cy="386862"/>
          </a:xfrm>
        </p:grpSpPr>
        <p:sp>
          <p:nvSpPr>
            <p:cNvPr id="51" name="角丸四角形 50">
              <a:extLst>
                <a:ext uri="{FF2B5EF4-FFF2-40B4-BE49-F238E27FC236}">
                  <a16:creationId xmlns:a16="http://schemas.microsoft.com/office/drawing/2014/main" id="{6DA51CE7-1567-5641-B63F-67BDC3538312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1.50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2" name="三角形 51">
              <a:extLst>
                <a:ext uri="{FF2B5EF4-FFF2-40B4-BE49-F238E27FC236}">
                  <a16:creationId xmlns:a16="http://schemas.microsoft.com/office/drawing/2014/main" id="{F08D42CC-5A4A-BE37-7130-A74D165E67C4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3" name="グループ化 52">
            <a:extLst>
              <a:ext uri="{FF2B5EF4-FFF2-40B4-BE49-F238E27FC236}">
                <a16:creationId xmlns:a16="http://schemas.microsoft.com/office/drawing/2014/main" id="{18D91BC5-6FD6-8E0D-CADF-AEA9664FF384}"/>
              </a:ext>
            </a:extLst>
          </p:cNvPr>
          <p:cNvGrpSpPr/>
          <p:nvPr userDrawn="1"/>
        </p:nvGrpSpPr>
        <p:grpSpPr>
          <a:xfrm>
            <a:off x="10223247" y="5799354"/>
            <a:ext cx="822959" cy="386862"/>
            <a:chOff x="5064369" y="362573"/>
            <a:chExt cx="822959" cy="386862"/>
          </a:xfrm>
        </p:grpSpPr>
        <p:sp>
          <p:nvSpPr>
            <p:cNvPr id="54" name="角丸四角形 53">
              <a:extLst>
                <a:ext uri="{FF2B5EF4-FFF2-40B4-BE49-F238E27FC236}">
                  <a16:creationId xmlns:a16="http://schemas.microsoft.com/office/drawing/2014/main" id="{60664AFF-1845-4B77-4066-C1F231607CEB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8.20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5" name="三角形 54">
              <a:extLst>
                <a:ext uri="{FF2B5EF4-FFF2-40B4-BE49-F238E27FC236}">
                  <a16:creationId xmlns:a16="http://schemas.microsoft.com/office/drawing/2014/main" id="{B916040D-5E8C-0F81-4E84-73CF02283BC3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グループ化 55">
            <a:extLst>
              <a:ext uri="{FF2B5EF4-FFF2-40B4-BE49-F238E27FC236}">
                <a16:creationId xmlns:a16="http://schemas.microsoft.com/office/drawing/2014/main" id="{67FC37F6-0A61-B6C9-4A39-20B68898C04E}"/>
              </a:ext>
            </a:extLst>
          </p:cNvPr>
          <p:cNvGrpSpPr/>
          <p:nvPr userDrawn="1"/>
        </p:nvGrpSpPr>
        <p:grpSpPr>
          <a:xfrm>
            <a:off x="10223247" y="6758287"/>
            <a:ext cx="822959" cy="386862"/>
            <a:chOff x="5064369" y="362573"/>
            <a:chExt cx="822959" cy="386862"/>
          </a:xfrm>
        </p:grpSpPr>
        <p:sp>
          <p:nvSpPr>
            <p:cNvPr id="57" name="角丸四角形 56">
              <a:extLst>
                <a:ext uri="{FF2B5EF4-FFF2-40B4-BE49-F238E27FC236}">
                  <a16:creationId xmlns:a16="http://schemas.microsoft.com/office/drawing/2014/main" id="{8276014A-EBDB-81B9-080A-EE099F23495A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8.70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8" name="三角形 57">
              <a:extLst>
                <a:ext uri="{FF2B5EF4-FFF2-40B4-BE49-F238E27FC236}">
                  <a16:creationId xmlns:a16="http://schemas.microsoft.com/office/drawing/2014/main" id="{EE521B40-4B50-615D-9F2A-545DE9978581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7" name="グループ化 66">
            <a:extLst>
              <a:ext uri="{FF2B5EF4-FFF2-40B4-BE49-F238E27FC236}">
                <a16:creationId xmlns:a16="http://schemas.microsoft.com/office/drawing/2014/main" id="{FB5925B0-538B-45F5-F8AF-567B6CD85E9F}"/>
              </a:ext>
            </a:extLst>
          </p:cNvPr>
          <p:cNvGrpSpPr/>
          <p:nvPr userDrawn="1"/>
        </p:nvGrpSpPr>
        <p:grpSpPr>
          <a:xfrm rot="5400000">
            <a:off x="5568486" y="2303290"/>
            <a:ext cx="1055028" cy="312257"/>
            <a:chOff x="2995112" y="3692937"/>
            <a:chExt cx="1055028" cy="312257"/>
          </a:xfrm>
        </p:grpSpPr>
        <p:sp>
          <p:nvSpPr>
            <p:cNvPr id="68" name="角丸四角形 67">
              <a:extLst>
                <a:ext uri="{FF2B5EF4-FFF2-40B4-BE49-F238E27FC236}">
                  <a16:creationId xmlns:a16="http://schemas.microsoft.com/office/drawing/2014/main" id="{15391E8F-DEDC-54D8-837D-7FBFE0231873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288000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0.8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69" name="直線矢印コネクタ 68">
              <a:extLst>
                <a:ext uri="{FF2B5EF4-FFF2-40B4-BE49-F238E27FC236}">
                  <a16:creationId xmlns:a16="http://schemas.microsoft.com/office/drawing/2014/main" id="{50978B1C-ACFF-DA75-FDB6-85CA44BC92A0}"/>
                </a:ext>
              </a:extLst>
            </p:cNvPr>
            <p:cNvCxnSpPr/>
            <p:nvPr userDrawn="1"/>
          </p:nvCxnSpPr>
          <p:spPr>
            <a:xfrm>
              <a:off x="3220962" y="3692937"/>
              <a:ext cx="0" cy="312257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グループ化 69">
            <a:extLst>
              <a:ext uri="{FF2B5EF4-FFF2-40B4-BE49-F238E27FC236}">
                <a16:creationId xmlns:a16="http://schemas.microsoft.com/office/drawing/2014/main" id="{853D32D3-DF7D-182F-635C-2493AA2EB37B}"/>
              </a:ext>
            </a:extLst>
          </p:cNvPr>
          <p:cNvGrpSpPr/>
          <p:nvPr userDrawn="1"/>
        </p:nvGrpSpPr>
        <p:grpSpPr>
          <a:xfrm>
            <a:off x="5608875" y="6389245"/>
            <a:ext cx="1055028" cy="468755"/>
            <a:chOff x="2995112" y="3692937"/>
            <a:chExt cx="1055028" cy="468755"/>
          </a:xfrm>
        </p:grpSpPr>
        <p:sp>
          <p:nvSpPr>
            <p:cNvPr id="71" name="角丸四角形 70">
              <a:extLst>
                <a:ext uri="{FF2B5EF4-FFF2-40B4-BE49-F238E27FC236}">
                  <a16:creationId xmlns:a16="http://schemas.microsoft.com/office/drawing/2014/main" id="{678FA65E-EF6B-BCF1-D89E-BC3F93A72B5D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468556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1.3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72" name="直線矢印コネクタ 71">
              <a:extLst>
                <a:ext uri="{FF2B5EF4-FFF2-40B4-BE49-F238E27FC236}">
                  <a16:creationId xmlns:a16="http://schemas.microsoft.com/office/drawing/2014/main" id="{DCE1F53B-5700-DC79-08CC-BECFC2F07CA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456231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グループ化 73">
            <a:extLst>
              <a:ext uri="{FF2B5EF4-FFF2-40B4-BE49-F238E27FC236}">
                <a16:creationId xmlns:a16="http://schemas.microsoft.com/office/drawing/2014/main" id="{344AD2A7-B173-D3E6-E14A-1B9B92E4BA9B}"/>
              </a:ext>
            </a:extLst>
          </p:cNvPr>
          <p:cNvGrpSpPr/>
          <p:nvPr userDrawn="1"/>
        </p:nvGrpSpPr>
        <p:grpSpPr>
          <a:xfrm>
            <a:off x="8428957" y="6389245"/>
            <a:ext cx="1055028" cy="193279"/>
            <a:chOff x="2995112" y="3692937"/>
            <a:chExt cx="1055028" cy="193279"/>
          </a:xfrm>
        </p:grpSpPr>
        <p:sp>
          <p:nvSpPr>
            <p:cNvPr id="75" name="角丸四角形 74">
              <a:extLst>
                <a:ext uri="{FF2B5EF4-FFF2-40B4-BE49-F238E27FC236}">
                  <a16:creationId xmlns:a16="http://schemas.microsoft.com/office/drawing/2014/main" id="{467C1274-BD9C-7971-5D41-8E3DAE8A5F3E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180000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0.5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76" name="直線矢印コネクタ 75">
              <a:extLst>
                <a:ext uri="{FF2B5EF4-FFF2-40B4-BE49-F238E27FC236}">
                  <a16:creationId xmlns:a16="http://schemas.microsoft.com/office/drawing/2014/main" id="{52C0CF81-D0C2-7499-C19B-148351053D9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193279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グループ化 77">
            <a:extLst>
              <a:ext uri="{FF2B5EF4-FFF2-40B4-BE49-F238E27FC236}">
                <a16:creationId xmlns:a16="http://schemas.microsoft.com/office/drawing/2014/main" id="{C7DD9324-AD6F-F283-C06F-244E01D264C7}"/>
              </a:ext>
            </a:extLst>
          </p:cNvPr>
          <p:cNvGrpSpPr/>
          <p:nvPr userDrawn="1"/>
        </p:nvGrpSpPr>
        <p:grpSpPr>
          <a:xfrm>
            <a:off x="8417994" y="1090415"/>
            <a:ext cx="1055028" cy="193279"/>
            <a:chOff x="2995112" y="3692937"/>
            <a:chExt cx="1055028" cy="193279"/>
          </a:xfrm>
        </p:grpSpPr>
        <p:sp>
          <p:nvSpPr>
            <p:cNvPr id="79" name="角丸四角形 78">
              <a:extLst>
                <a:ext uri="{FF2B5EF4-FFF2-40B4-BE49-F238E27FC236}">
                  <a16:creationId xmlns:a16="http://schemas.microsoft.com/office/drawing/2014/main" id="{4AC0D25F-8DE3-5587-3E6B-20F318910919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180000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0.5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0" name="直線矢印コネクタ 79">
              <a:extLst>
                <a:ext uri="{FF2B5EF4-FFF2-40B4-BE49-F238E27FC236}">
                  <a16:creationId xmlns:a16="http://schemas.microsoft.com/office/drawing/2014/main" id="{933610C0-2716-EE09-CAB6-0AB881087E5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193279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" name="グループ化 80">
            <a:extLst>
              <a:ext uri="{FF2B5EF4-FFF2-40B4-BE49-F238E27FC236}">
                <a16:creationId xmlns:a16="http://schemas.microsoft.com/office/drawing/2014/main" id="{F224F671-0317-9C33-2E68-D83D923EFBF0}"/>
              </a:ext>
            </a:extLst>
          </p:cNvPr>
          <p:cNvGrpSpPr/>
          <p:nvPr userDrawn="1"/>
        </p:nvGrpSpPr>
        <p:grpSpPr>
          <a:xfrm rot="5400000">
            <a:off x="11430108" y="3564900"/>
            <a:ext cx="1055028" cy="468755"/>
            <a:chOff x="2995112" y="3692937"/>
            <a:chExt cx="1055028" cy="468755"/>
          </a:xfrm>
        </p:grpSpPr>
        <p:sp>
          <p:nvSpPr>
            <p:cNvPr id="82" name="角丸四角形 81">
              <a:extLst>
                <a:ext uri="{FF2B5EF4-FFF2-40B4-BE49-F238E27FC236}">
                  <a16:creationId xmlns:a16="http://schemas.microsoft.com/office/drawing/2014/main" id="{5F12F996-8806-4530-AC95-E23C2AA4E1D5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468556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1.3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3" name="直線矢印コネクタ 82">
              <a:extLst>
                <a:ext uri="{FF2B5EF4-FFF2-40B4-BE49-F238E27FC236}">
                  <a16:creationId xmlns:a16="http://schemas.microsoft.com/office/drawing/2014/main" id="{45DB2C76-4730-8760-6332-C43BF365EFE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456231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グループ化 83">
            <a:extLst>
              <a:ext uri="{FF2B5EF4-FFF2-40B4-BE49-F238E27FC236}">
                <a16:creationId xmlns:a16="http://schemas.microsoft.com/office/drawing/2014/main" id="{C0B6026E-2942-AE8D-6D0C-C17A8ECF7354}"/>
              </a:ext>
            </a:extLst>
          </p:cNvPr>
          <p:cNvGrpSpPr/>
          <p:nvPr userDrawn="1"/>
        </p:nvGrpSpPr>
        <p:grpSpPr>
          <a:xfrm rot="5400000">
            <a:off x="-293136" y="3564901"/>
            <a:ext cx="1055028" cy="468755"/>
            <a:chOff x="2995112" y="3692937"/>
            <a:chExt cx="1055028" cy="468755"/>
          </a:xfrm>
        </p:grpSpPr>
        <p:sp>
          <p:nvSpPr>
            <p:cNvPr id="85" name="角丸四角形 84">
              <a:extLst>
                <a:ext uri="{FF2B5EF4-FFF2-40B4-BE49-F238E27FC236}">
                  <a16:creationId xmlns:a16="http://schemas.microsoft.com/office/drawing/2014/main" id="{8EDDF429-C567-9705-572C-39258E2D941D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468556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1.3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6" name="直線矢印コネクタ 85">
              <a:extLst>
                <a:ext uri="{FF2B5EF4-FFF2-40B4-BE49-F238E27FC236}">
                  <a16:creationId xmlns:a16="http://schemas.microsoft.com/office/drawing/2014/main" id="{89349612-DF2A-31E5-8267-4B20775A890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456231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グループ化 86">
            <a:extLst>
              <a:ext uri="{FF2B5EF4-FFF2-40B4-BE49-F238E27FC236}">
                <a16:creationId xmlns:a16="http://schemas.microsoft.com/office/drawing/2014/main" id="{CFC17D08-D773-F4A0-6A5E-3069965B8E39}"/>
              </a:ext>
            </a:extLst>
          </p:cNvPr>
          <p:cNvGrpSpPr/>
          <p:nvPr userDrawn="1"/>
        </p:nvGrpSpPr>
        <p:grpSpPr>
          <a:xfrm>
            <a:off x="8417994" y="3691922"/>
            <a:ext cx="1055028" cy="288000"/>
            <a:chOff x="2995112" y="3646242"/>
            <a:chExt cx="1055028" cy="288000"/>
          </a:xfrm>
        </p:grpSpPr>
        <p:sp>
          <p:nvSpPr>
            <p:cNvPr id="88" name="角丸四角形 87">
              <a:extLst>
                <a:ext uri="{FF2B5EF4-FFF2-40B4-BE49-F238E27FC236}">
                  <a16:creationId xmlns:a16="http://schemas.microsoft.com/office/drawing/2014/main" id="{CAB6890F-9D69-DC91-DA6A-5C858DCFBE7E}"/>
                </a:ext>
              </a:extLst>
            </p:cNvPr>
            <p:cNvSpPr/>
            <p:nvPr userDrawn="1"/>
          </p:nvSpPr>
          <p:spPr>
            <a:xfrm>
              <a:off x="2995112" y="3646242"/>
              <a:ext cx="1055028" cy="288000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0.8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9" name="直線矢印コネクタ 88">
              <a:extLst>
                <a:ext uri="{FF2B5EF4-FFF2-40B4-BE49-F238E27FC236}">
                  <a16:creationId xmlns:a16="http://schemas.microsoft.com/office/drawing/2014/main" id="{69EA4D75-55C7-A968-BE15-2BE0F7CB41F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57767"/>
              <a:ext cx="0" cy="275813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3" name="直線コネクタ 92">
            <a:extLst>
              <a:ext uri="{FF2B5EF4-FFF2-40B4-BE49-F238E27FC236}">
                <a16:creationId xmlns:a16="http://schemas.microsoft.com/office/drawing/2014/main" id="{A8876699-2FD7-C4FB-37DB-8F28F7D4AF3D}"/>
              </a:ext>
            </a:extLst>
          </p:cNvPr>
          <p:cNvCxnSpPr>
            <a:cxnSpLocks/>
            <a:stCxn id="32" idx="3"/>
          </p:cNvCxnSpPr>
          <p:nvPr userDrawn="1"/>
        </p:nvCxnSpPr>
        <p:spPr>
          <a:xfrm>
            <a:off x="5748601" y="569095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線コネクタ 94">
            <a:extLst>
              <a:ext uri="{FF2B5EF4-FFF2-40B4-BE49-F238E27FC236}">
                <a16:creationId xmlns:a16="http://schemas.microsoft.com/office/drawing/2014/main" id="{02411C72-9CFC-11A3-A34B-36F74128ED57}"/>
              </a:ext>
            </a:extLst>
          </p:cNvPr>
          <p:cNvCxnSpPr>
            <a:cxnSpLocks/>
          </p:cNvCxnSpPr>
          <p:nvPr userDrawn="1"/>
        </p:nvCxnSpPr>
        <p:spPr>
          <a:xfrm>
            <a:off x="6242587" y="569095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線コネクタ 95">
            <a:extLst>
              <a:ext uri="{FF2B5EF4-FFF2-40B4-BE49-F238E27FC236}">
                <a16:creationId xmlns:a16="http://schemas.microsoft.com/office/drawing/2014/main" id="{650C72A6-3D4A-F72F-163E-7E6F8F6CFD9A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10080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線コネクタ 99">
            <a:extLst>
              <a:ext uri="{FF2B5EF4-FFF2-40B4-BE49-F238E27FC236}">
                <a16:creationId xmlns:a16="http://schemas.microsoft.com/office/drawing/2014/main" id="{6E3E6ECF-C241-905E-53B6-B996B159FA2F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1363941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線コネクタ 100">
            <a:extLst>
              <a:ext uri="{FF2B5EF4-FFF2-40B4-BE49-F238E27FC236}">
                <a16:creationId xmlns:a16="http://schemas.microsoft.com/office/drawing/2014/main" id="{DCABD40F-8E29-ABBE-2E92-C0AD13DE1FBA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3610051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線コネクタ 101">
            <a:extLst>
              <a:ext uri="{FF2B5EF4-FFF2-40B4-BE49-F238E27FC236}">
                <a16:creationId xmlns:a16="http://schemas.microsoft.com/office/drawing/2014/main" id="{AF89D3CC-3BF7-3491-5CBD-E77C677F0035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40680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線コネクタ 102">
            <a:extLst>
              <a:ext uri="{FF2B5EF4-FFF2-40B4-BE49-F238E27FC236}">
                <a16:creationId xmlns:a16="http://schemas.microsoft.com/office/drawing/2014/main" id="{BB9F03E3-3A63-BD43-E04B-8D3E939F71AD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62886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線コネクタ 103">
            <a:extLst>
              <a:ext uri="{FF2B5EF4-FFF2-40B4-BE49-F238E27FC236}">
                <a16:creationId xmlns:a16="http://schemas.microsoft.com/office/drawing/2014/main" id="{9CEF71F1-D7D6-6348-1D88-A61C4B06383F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66600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5" name="グループ化 104">
            <a:extLst>
              <a:ext uri="{FF2B5EF4-FFF2-40B4-BE49-F238E27FC236}">
                <a16:creationId xmlns:a16="http://schemas.microsoft.com/office/drawing/2014/main" id="{7FF96D99-978A-C962-B767-3E0FBF5654C7}"/>
              </a:ext>
            </a:extLst>
          </p:cNvPr>
          <p:cNvGrpSpPr/>
          <p:nvPr userDrawn="1"/>
        </p:nvGrpSpPr>
        <p:grpSpPr>
          <a:xfrm>
            <a:off x="673694" y="70872"/>
            <a:ext cx="822959" cy="386862"/>
            <a:chOff x="5064369" y="362573"/>
            <a:chExt cx="822959" cy="386862"/>
          </a:xfrm>
        </p:grpSpPr>
        <p:sp>
          <p:nvSpPr>
            <p:cNvPr id="106" name="角丸四角形 105">
              <a:extLst>
                <a:ext uri="{FF2B5EF4-FFF2-40B4-BE49-F238E27FC236}">
                  <a16:creationId xmlns:a16="http://schemas.microsoft.com/office/drawing/2014/main" id="{F1A757C9-DFAF-FF3A-B746-5E7454B20242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88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15.60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7" name="三角形 106">
              <a:extLst>
                <a:ext uri="{FF2B5EF4-FFF2-40B4-BE49-F238E27FC236}">
                  <a16:creationId xmlns:a16="http://schemas.microsoft.com/office/drawing/2014/main" id="{D3CDBE70-BBBC-E538-CEAF-A66AF8E171F4}"/>
                </a:ext>
              </a:extLst>
            </p:cNvPr>
            <p:cNvSpPr/>
            <p:nvPr userDrawn="1"/>
          </p:nvSpPr>
          <p:spPr>
            <a:xfrm rot="16200000">
              <a:off x="5162845" y="498756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08" name="直線コネクタ 107">
            <a:extLst>
              <a:ext uri="{FF2B5EF4-FFF2-40B4-BE49-F238E27FC236}">
                <a16:creationId xmlns:a16="http://schemas.microsoft.com/office/drawing/2014/main" id="{E202A22D-7629-A6D7-0191-364F2536428A}"/>
              </a:ext>
            </a:extLst>
          </p:cNvPr>
          <p:cNvCxnSpPr>
            <a:cxnSpLocks/>
          </p:cNvCxnSpPr>
          <p:nvPr userDrawn="1"/>
        </p:nvCxnSpPr>
        <p:spPr>
          <a:xfrm>
            <a:off x="493694" y="264303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線コネクタ 111">
            <a:extLst>
              <a:ext uri="{FF2B5EF4-FFF2-40B4-BE49-F238E27FC236}">
                <a16:creationId xmlns:a16="http://schemas.microsoft.com/office/drawing/2014/main" id="{530E4612-FC77-5C09-2931-C0EFB9263524}"/>
              </a:ext>
            </a:extLst>
          </p:cNvPr>
          <p:cNvCxnSpPr>
            <a:cxnSpLocks/>
          </p:cNvCxnSpPr>
          <p:nvPr userDrawn="1"/>
        </p:nvCxnSpPr>
        <p:spPr>
          <a:xfrm>
            <a:off x="11521912" y="264303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グループ化 112">
            <a:extLst>
              <a:ext uri="{FF2B5EF4-FFF2-40B4-BE49-F238E27FC236}">
                <a16:creationId xmlns:a16="http://schemas.microsoft.com/office/drawing/2014/main" id="{D5D9BB90-51EE-23BF-5F6F-E7AEB9DE8493}"/>
              </a:ext>
            </a:extLst>
          </p:cNvPr>
          <p:cNvGrpSpPr/>
          <p:nvPr userDrawn="1"/>
        </p:nvGrpSpPr>
        <p:grpSpPr>
          <a:xfrm>
            <a:off x="10706212" y="70872"/>
            <a:ext cx="822959" cy="386862"/>
            <a:chOff x="5064369" y="362573"/>
            <a:chExt cx="822959" cy="386862"/>
          </a:xfrm>
        </p:grpSpPr>
        <p:sp>
          <p:nvSpPr>
            <p:cNvPr id="114" name="角丸四角形 113">
              <a:extLst>
                <a:ext uri="{FF2B5EF4-FFF2-40B4-BE49-F238E27FC236}">
                  <a16:creationId xmlns:a16="http://schemas.microsoft.com/office/drawing/2014/main" id="{C8537784-AB00-E8B0-0ECC-C21610DA6958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15.60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15" name="三角形 114">
              <a:extLst>
                <a:ext uri="{FF2B5EF4-FFF2-40B4-BE49-F238E27FC236}">
                  <a16:creationId xmlns:a16="http://schemas.microsoft.com/office/drawing/2014/main" id="{658B9F04-5D2A-1186-143F-FA13810B9ECC}"/>
                </a:ext>
              </a:extLst>
            </p:cNvPr>
            <p:cNvSpPr/>
            <p:nvPr userDrawn="1"/>
          </p:nvSpPr>
          <p:spPr>
            <a:xfrm rot="54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133092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5EBEA716-9CA6-DDC5-DD59-F6D2FC3B2E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86" r="5214" b="1935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9EA76109-FC42-775A-1066-AE4EEE755774}"/>
              </a:ext>
            </a:extLst>
          </p:cNvPr>
          <p:cNvSpPr/>
          <p:nvPr userDrawn="1"/>
        </p:nvSpPr>
        <p:spPr>
          <a:xfrm>
            <a:off x="479425" y="645890"/>
            <a:ext cx="6116531" cy="5735860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069EE62-ADEB-61F9-DCD7-56CAED516C07}"/>
              </a:ext>
            </a:extLst>
          </p:cNvPr>
          <p:cNvSpPr txBox="1"/>
          <p:nvPr userDrawn="1"/>
        </p:nvSpPr>
        <p:spPr>
          <a:xfrm>
            <a:off x="1138779" y="5688889"/>
            <a:ext cx="116057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kumimoji="1" lang="en-US" altLang="ja-JP" sz="140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2024/1/24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848072C-6C8F-3B1A-4D30-9B525CCF7AD1}"/>
              </a:ext>
            </a:extLst>
          </p:cNvPr>
          <p:cNvSpPr/>
          <p:nvPr userDrawn="1"/>
        </p:nvSpPr>
        <p:spPr>
          <a:xfrm>
            <a:off x="995788" y="4500818"/>
            <a:ext cx="4453035" cy="43204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carview!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 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2024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3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月～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2024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9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</a:t>
            </a:r>
            <a:endParaRPr kumimoji="1" lang="ja-JP" altLang="en-US" sz="14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146B9E35-489E-8201-FA34-2CCBB27228DA}"/>
              </a:ext>
            </a:extLst>
          </p:cNvPr>
          <p:cNvSpPr/>
          <p:nvPr userDrawn="1"/>
        </p:nvSpPr>
        <p:spPr>
          <a:xfrm>
            <a:off x="995788" y="2310963"/>
            <a:ext cx="1772858" cy="369332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タイトル 7">
            <a:extLst>
              <a:ext uri="{FF2B5EF4-FFF2-40B4-BE49-F238E27FC236}">
                <a16:creationId xmlns:a16="http://schemas.microsoft.com/office/drawing/2014/main" id="{F0045A1E-C9B2-107E-608F-792154A787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3280" y="2790694"/>
            <a:ext cx="5082720" cy="1325563"/>
          </a:xfrm>
          <a:prstGeom prst="rect">
            <a:avLst/>
          </a:prstGeom>
          <a:solidFill>
            <a:schemeClr val="accent6">
              <a:alpha val="0"/>
            </a:schemeClr>
          </a:solidFill>
        </p:spPr>
        <p:txBody>
          <a:bodyPr lIns="46800" anchor="ctr"/>
          <a:lstStyle>
            <a:lvl1pPr>
              <a:lnSpc>
                <a:spcPct val="12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en-US" altLang="ja-JP" dirty="0"/>
              <a:t>2</a:t>
            </a:r>
            <a:r>
              <a:rPr kumimoji="1" lang="ja-JP" altLang="en-US"/>
              <a:t>行目タイトルタイトル</a:t>
            </a:r>
          </a:p>
        </p:txBody>
      </p:sp>
      <p:sp>
        <p:nvSpPr>
          <p:cNvPr id="11" name="角丸四角形 10">
            <a:extLst>
              <a:ext uri="{FF2B5EF4-FFF2-40B4-BE49-F238E27FC236}">
                <a16:creationId xmlns:a16="http://schemas.microsoft.com/office/drawing/2014/main" id="{E8FB7263-8D9B-D63E-847E-DC05909AEBCD}"/>
              </a:ext>
            </a:extLst>
          </p:cNvPr>
          <p:cNvSpPr/>
          <p:nvPr userDrawn="1"/>
        </p:nvSpPr>
        <p:spPr>
          <a:xfrm>
            <a:off x="10139346" y="233285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0C036FBB-AE07-86B3-A5ED-46885E87A1A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7193" y="1041400"/>
            <a:ext cx="2183572" cy="379752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A15D476B-6A88-9977-AFE0-C00065B6B677}"/>
              </a:ext>
            </a:extLst>
          </p:cNvPr>
          <p:cNvSpPr txBox="1"/>
          <p:nvPr userDrawn="1"/>
        </p:nvSpPr>
        <p:spPr>
          <a:xfrm>
            <a:off x="959942" y="5470989"/>
            <a:ext cx="1671933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ja-JP" sz="1400" b="0" i="0" spc="0" dirty="0">
                <a:solidFill>
                  <a:schemeClr val="bg1"/>
                </a:solidFill>
                <a:latin typeface="+mn-ea"/>
                <a:ea typeface="+mn-ea"/>
              </a:rPr>
              <a:t>LINE</a:t>
            </a:r>
            <a:r>
              <a:rPr kumimoji="1" lang="ja-JP" altLang="en-US" sz="1400" b="0" i="0" spc="0" dirty="0">
                <a:solidFill>
                  <a:schemeClr val="bg1"/>
                </a:solidFill>
                <a:latin typeface="+mn-ea"/>
                <a:ea typeface="+mn-ea"/>
              </a:rPr>
              <a:t>ヤフー株式会社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F50D2E01-5EF1-AD47-1B15-2065CCD94EC8}"/>
              </a:ext>
            </a:extLst>
          </p:cNvPr>
          <p:cNvSpPr txBox="1"/>
          <p:nvPr userDrawn="1"/>
        </p:nvSpPr>
        <p:spPr>
          <a:xfrm>
            <a:off x="10943753" y="6444396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" altLang="ko-JP" sz="900" b="0" i="0" dirty="0">
                <a:solidFill>
                  <a:schemeClr val="bg1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900" b="0" i="0" dirty="0">
              <a:solidFill>
                <a:schemeClr val="bg1"/>
              </a:solidFill>
              <a:latin typeface="LINE Seed JP_OTF Regular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5336674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目次_4項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角丸四角形 46">
            <a:extLst>
              <a:ext uri="{FF2B5EF4-FFF2-40B4-BE49-F238E27FC236}">
                <a16:creationId xmlns:a16="http://schemas.microsoft.com/office/drawing/2014/main" id="{594C970C-C962-84E5-295B-25A4061DB8EB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F4CEE68E-CF82-DA0A-F864-41AEA3C482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49" name="円/楕円 48">
            <a:extLst>
              <a:ext uri="{FF2B5EF4-FFF2-40B4-BE49-F238E27FC236}">
                <a16:creationId xmlns:a16="http://schemas.microsoft.com/office/drawing/2014/main" id="{58243DD2-4FDC-6245-3AB2-D54A6A4DAE1B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19719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0" name="円/楕円 49">
            <a:extLst>
              <a:ext uri="{FF2B5EF4-FFF2-40B4-BE49-F238E27FC236}">
                <a16:creationId xmlns:a16="http://schemas.microsoft.com/office/drawing/2014/main" id="{96FCCE5E-91DA-E001-DE39-79F5C2EB433E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28900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1" name="円/楕円 50">
            <a:extLst>
              <a:ext uri="{FF2B5EF4-FFF2-40B4-BE49-F238E27FC236}">
                <a16:creationId xmlns:a16="http://schemas.microsoft.com/office/drawing/2014/main" id="{6CC99D52-4685-BF84-E6FA-D0A71546E384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38081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3757EBEE-895F-1024-788E-68A303AB523C}"/>
              </a:ext>
            </a:extLst>
          </p:cNvPr>
          <p:cNvCxnSpPr>
            <a:cxnSpLocks/>
            <a:stCxn id="49" idx="4"/>
            <a:endCxn id="50" idx="0"/>
          </p:cNvCxnSpPr>
          <p:nvPr userDrawn="1"/>
        </p:nvCxnSpPr>
        <p:spPr>
          <a:xfrm>
            <a:off x="1289496" y="25119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487775CD-1830-B703-E4AF-05FD7E809186}"/>
              </a:ext>
            </a:extLst>
          </p:cNvPr>
          <p:cNvCxnSpPr>
            <a:stCxn id="50" idx="4"/>
            <a:endCxn id="51" idx="0"/>
          </p:cNvCxnSpPr>
          <p:nvPr userDrawn="1"/>
        </p:nvCxnSpPr>
        <p:spPr>
          <a:xfrm>
            <a:off x="1289496" y="34300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テキスト プレースホルダー 4">
            <a:extLst>
              <a:ext uri="{FF2B5EF4-FFF2-40B4-BE49-F238E27FC236}">
                <a16:creationId xmlns:a16="http://schemas.microsoft.com/office/drawing/2014/main" id="{0F9C6D44-05F9-1EFB-62EA-986D156F9CF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05536" y="20619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7" name="テキスト プレースホルダー 4">
            <a:extLst>
              <a:ext uri="{FF2B5EF4-FFF2-40B4-BE49-F238E27FC236}">
                <a16:creationId xmlns:a16="http://schemas.microsoft.com/office/drawing/2014/main" id="{2B7702EB-2961-1F4F-5387-5A02CCC43E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05536" y="30165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8" name="テキスト プレースホルダー 4">
            <a:extLst>
              <a:ext uri="{FF2B5EF4-FFF2-40B4-BE49-F238E27FC236}">
                <a16:creationId xmlns:a16="http://schemas.microsoft.com/office/drawing/2014/main" id="{3FAB6E8A-805A-6738-8145-D574DCFB8B2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05536" y="39409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pic>
        <p:nvPicPr>
          <p:cNvPr id="2" name="図 1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279421B1-49EE-1BE3-8F55-60C85B3AF7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29" t="-1" r="7199" b="-25"/>
          <a:stretch/>
        </p:blipFill>
        <p:spPr>
          <a:xfrm>
            <a:off x="9290303" y="0"/>
            <a:ext cx="2901697" cy="6858000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AA7371BE-634A-6F5F-CF1A-FD6061E068D5}"/>
              </a:ext>
            </a:extLst>
          </p:cNvPr>
          <p:cNvSpPr/>
          <p:nvPr userDrawn="1"/>
        </p:nvSpPr>
        <p:spPr>
          <a:xfrm>
            <a:off x="9271001" y="0"/>
            <a:ext cx="2920999" cy="6858000"/>
          </a:xfrm>
          <a:prstGeom prst="rect">
            <a:avLst/>
          </a:prstGeom>
          <a:gradFill flip="none" rotWithShape="1">
            <a:gsLst>
              <a:gs pos="0">
                <a:schemeClr val="accent6">
                  <a:alpha val="70000"/>
                </a:schemeClr>
              </a:gs>
              <a:gs pos="59000">
                <a:schemeClr val="accent6">
                  <a:alpha val="70000"/>
                </a:schemeClr>
              </a:gs>
              <a:gs pos="100000">
                <a:schemeClr val="accent6">
                  <a:alpha val="20000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角丸四角形 1">
            <a:extLst>
              <a:ext uri="{FF2B5EF4-FFF2-40B4-BE49-F238E27FC236}">
                <a16:creationId xmlns:a16="http://schemas.microsoft.com/office/drawing/2014/main" id="{5FD0962E-D830-3E79-4AB3-1311211C6107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solidFill>
            <a:schemeClr val="bg1"/>
          </a:solidFill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368925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_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091162AB-2936-564F-5491-7DFE8002128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86" r="5214" b="1935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5E49ED5-D96F-97D5-1880-00C9688086C5}"/>
              </a:ext>
            </a:extLst>
          </p:cNvPr>
          <p:cNvSpPr/>
          <p:nvPr userDrawn="1"/>
        </p:nvSpPr>
        <p:spPr>
          <a:xfrm>
            <a:off x="-20531" y="-1"/>
            <a:ext cx="6116531" cy="6882433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21D54AD1-CF84-F71F-BC9B-1B07B1955C7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>
              <a:defRPr/>
            </a:pPr>
            <a:r>
              <a:rPr lang="en" altLang="ja-JP" sz="800" dirty="0">
                <a:solidFill>
                  <a:schemeClr val="accent2"/>
                </a:solidFill>
              </a:rPr>
              <a:t>.</a:t>
            </a: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F611E313-2AD6-AD42-5CF5-E1B245A3CF05}"/>
              </a:ext>
            </a:extLst>
          </p:cNvPr>
          <p:cNvCxnSpPr>
            <a:cxnSpLocks/>
          </p:cNvCxnSpPr>
          <p:nvPr userDrawn="1"/>
        </p:nvCxnSpPr>
        <p:spPr>
          <a:xfrm>
            <a:off x="1210660" y="2537088"/>
            <a:ext cx="3600400" cy="0"/>
          </a:xfrm>
          <a:prstGeom prst="line">
            <a:avLst/>
          </a:prstGeom>
          <a:ln w="28575" cap="rnd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図プレースホルダー 4">
            <a:extLst>
              <a:ext uri="{FF2B5EF4-FFF2-40B4-BE49-F238E27FC236}">
                <a16:creationId xmlns:a16="http://schemas.microsoft.com/office/drawing/2014/main" id="{9D111741-B365-9CB3-1697-B3DA766C74A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204326" y="2773503"/>
            <a:ext cx="1586282" cy="1464484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0" name="テキスト プレースホルダー 19">
            <a:extLst>
              <a:ext uri="{FF2B5EF4-FFF2-40B4-BE49-F238E27FC236}">
                <a16:creationId xmlns:a16="http://schemas.microsoft.com/office/drawing/2014/main" id="{4C280B59-092A-77B1-5B58-5D9E06D972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422456" y="1047719"/>
            <a:ext cx="1150023" cy="1057321"/>
          </a:xfrm>
          <a:prstGeom prst="rect">
            <a:avLst/>
          </a:prstGeom>
        </p:spPr>
        <p:txBody>
          <a:bodyPr/>
          <a:lstStyle>
            <a:lvl1pPr>
              <a:defRPr sz="6600" b="1" i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24" name="テキスト プレースホルダー 23">
            <a:extLst>
              <a:ext uri="{FF2B5EF4-FFF2-40B4-BE49-F238E27FC236}">
                <a16:creationId xmlns:a16="http://schemas.microsoft.com/office/drawing/2014/main" id="{5CF79B8C-575F-FE24-5B11-B25E22FA25C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10945" y="4409296"/>
            <a:ext cx="3600115" cy="1412875"/>
          </a:xfrm>
          <a:prstGeom prst="rect">
            <a:avLst/>
          </a:prstGeom>
        </p:spPr>
        <p:txBody>
          <a:bodyPr/>
          <a:lstStyle>
            <a:lvl1pPr algn="ctr">
              <a:defRPr b="1" spc="300">
                <a:solidFill>
                  <a:schemeClr val="bg1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リッチ中タイトル</a:t>
            </a:r>
            <a:endParaRPr kumimoji="1" lang="en-US" altLang="ja-JP" dirty="0"/>
          </a:p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9" name="角丸四角形 3">
            <a:extLst>
              <a:ext uri="{FF2B5EF4-FFF2-40B4-BE49-F238E27FC236}">
                <a16:creationId xmlns:a16="http://schemas.microsoft.com/office/drawing/2014/main" id="{9AAB77B4-8BA0-0A16-F9D0-7827A53AF44B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広告主・代理店限定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4EF8E3B-61EA-B434-5A9F-227E49C2527B}"/>
              </a:ext>
            </a:extLst>
          </p:cNvPr>
          <p:cNvSpPr txBox="1"/>
          <p:nvPr userDrawn="1"/>
        </p:nvSpPr>
        <p:spPr>
          <a:xfrm>
            <a:off x="2449791" y="6248454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" altLang="ko-JP" sz="900" b="0" i="0" dirty="0">
                <a:solidFill>
                  <a:schemeClr val="bg1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900" b="0" i="0" dirty="0">
              <a:solidFill>
                <a:schemeClr val="bg1"/>
              </a:solidFill>
              <a:latin typeface="LINE Seed JP_OTF Regular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347621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裏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携帯電話を持っている手">
            <a:extLst>
              <a:ext uri="{FF2B5EF4-FFF2-40B4-BE49-F238E27FC236}">
                <a16:creationId xmlns:a16="http://schemas.microsoft.com/office/drawing/2014/main" id="{CF8EF30D-5FBD-A917-4BD1-0AE68A5646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6" t="10115" r="30" b="-1263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図 4" descr="携帯電話を持っている手">
            <a:extLst>
              <a:ext uri="{FF2B5EF4-FFF2-40B4-BE49-F238E27FC236}">
                <a16:creationId xmlns:a16="http://schemas.microsoft.com/office/drawing/2014/main" id="{1D943306-7DE0-9651-BDE4-33C7349584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6" t="10115" r="30" b="-1263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3C552878-865C-1E0A-ED8E-6EF8C43A2296}"/>
              </a:ext>
            </a:extLst>
          </p:cNvPr>
          <p:cNvSpPr/>
          <p:nvPr userDrawn="1"/>
        </p:nvSpPr>
        <p:spPr>
          <a:xfrm rot="10800000">
            <a:off x="-20531" y="3404568"/>
            <a:ext cx="12212531" cy="3453432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7" name="角丸四角形 5">
            <a:extLst>
              <a:ext uri="{FF2B5EF4-FFF2-40B4-BE49-F238E27FC236}">
                <a16:creationId xmlns:a16="http://schemas.microsoft.com/office/drawing/2014/main" id="{5A669D6F-11FC-F7EA-7218-45EF50E04715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solidFill>
            <a:schemeClr val="bg1"/>
          </a:solidFill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CA49AB53-99B6-FCAC-17BF-8F72905D3A5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993948" y="4346303"/>
            <a:ext cx="2183572" cy="379752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FF59CEA-D84F-0CA5-7BED-4DF390C9A69B}"/>
              </a:ext>
            </a:extLst>
          </p:cNvPr>
          <p:cNvSpPr txBox="1"/>
          <p:nvPr userDrawn="1"/>
        </p:nvSpPr>
        <p:spPr>
          <a:xfrm>
            <a:off x="4304574" y="5220647"/>
            <a:ext cx="3562321" cy="4339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lang="ja-JP" altLang="en-US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ウェブサイト</a:t>
            </a:r>
            <a:br>
              <a:rPr lang="en-US" altLang="ja-JP" sz="12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https://www.lycbiz.com/jp/service/yahoo-ads/</a:t>
            </a:r>
            <a:endParaRPr kumimoji="1" lang="ja-JP" altLang="en-US" sz="12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44006E0-A17A-7CBA-EE2D-15D3B616C7D1}"/>
              </a:ext>
            </a:extLst>
          </p:cNvPr>
          <p:cNvSpPr txBox="1"/>
          <p:nvPr userDrawn="1"/>
        </p:nvSpPr>
        <p:spPr>
          <a:xfrm>
            <a:off x="10943753" y="6444396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" altLang="ko-JP" sz="900" b="0" i="0" dirty="0">
                <a:solidFill>
                  <a:schemeClr val="bg1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900" b="0" i="0" dirty="0">
              <a:solidFill>
                <a:schemeClr val="bg1"/>
              </a:solidFill>
              <a:latin typeface="LINE Seed JP_OTF Regular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82613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_通常スライド_項目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B9BFD8FC-521A-C964-77BB-A16E781ECC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25" y="252000"/>
            <a:ext cx="864091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18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2998CBA6-326F-D036-BE0C-47A66FB32A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6" name="角丸四角形 5">
            <a:extLst>
              <a:ext uri="{FF2B5EF4-FFF2-40B4-BE49-F238E27FC236}">
                <a16:creationId xmlns:a16="http://schemas.microsoft.com/office/drawing/2014/main" id="{AD326A17-4006-DDD7-C227-FBC08460DB24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3393558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_通常スライド_左端項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58717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2998CBA6-326F-D036-BE0C-47A66FB32A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9777355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8F51725A-3DC7-6C70-DC76-033D04DAA238}"/>
              </a:ext>
            </a:extLst>
          </p:cNvPr>
          <p:cNvSpPr/>
          <p:nvPr userDrawn="1"/>
        </p:nvSpPr>
        <p:spPr>
          <a:xfrm>
            <a:off x="11904000" y="0"/>
            <a:ext cx="288000" cy="6480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84171B6E-F395-E58A-7921-08C02BE44E0A}"/>
              </a:ext>
            </a:extLst>
          </p:cNvPr>
          <p:cNvSpPr/>
          <p:nvPr userDrawn="1"/>
        </p:nvSpPr>
        <p:spPr>
          <a:xfrm>
            <a:off x="11904000" y="0"/>
            <a:ext cx="288000" cy="108000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9" name="縦書きテキスト プレースホルダー 18">
            <a:extLst>
              <a:ext uri="{FF2B5EF4-FFF2-40B4-BE49-F238E27FC236}">
                <a16:creationId xmlns:a16="http://schemas.microsoft.com/office/drawing/2014/main" id="{28888630-C369-C6FF-69E4-AB3AAE33EB75}"/>
              </a:ext>
            </a:extLst>
          </p:cNvPr>
          <p:cNvSpPr>
            <a:spLocks noGrp="1"/>
          </p:cNvSpPr>
          <p:nvPr>
            <p:ph type="body" orient="vert" sz="quarter" idx="11" hasCustomPrompt="1"/>
          </p:nvPr>
        </p:nvSpPr>
        <p:spPr>
          <a:xfrm>
            <a:off x="11916455" y="25200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A5AA6C74-26D5-4A51-2CBB-1F306D300C8F}"/>
              </a:ext>
            </a:extLst>
          </p:cNvPr>
          <p:cNvSpPr txBox="1"/>
          <p:nvPr userDrawn="1"/>
        </p:nvSpPr>
        <p:spPr>
          <a:xfrm>
            <a:off x="11960903" y="4089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sz="1050" b="1" i="1" spc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102E8B2E-BAEC-1CA8-E8B7-ED08E612AA17}"/>
              </a:ext>
            </a:extLst>
          </p:cNvPr>
          <p:cNvCxnSpPr>
            <a:cxnSpLocks/>
          </p:cNvCxnSpPr>
          <p:nvPr userDrawn="1"/>
        </p:nvCxnSpPr>
        <p:spPr>
          <a:xfrm>
            <a:off x="11700432" y="2160000"/>
            <a:ext cx="4793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6F57FE0A-5594-70AA-094E-A9522BC39E28}"/>
              </a:ext>
            </a:extLst>
          </p:cNvPr>
          <p:cNvCxnSpPr>
            <a:cxnSpLocks/>
          </p:cNvCxnSpPr>
          <p:nvPr userDrawn="1"/>
        </p:nvCxnSpPr>
        <p:spPr>
          <a:xfrm>
            <a:off x="11784871" y="3240000"/>
            <a:ext cx="39493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B49E33BA-3428-8B19-295D-7D0D35D86B80}"/>
              </a:ext>
            </a:extLst>
          </p:cNvPr>
          <p:cNvCxnSpPr>
            <a:cxnSpLocks/>
          </p:cNvCxnSpPr>
          <p:nvPr userDrawn="1"/>
        </p:nvCxnSpPr>
        <p:spPr>
          <a:xfrm>
            <a:off x="11784871" y="4315267"/>
            <a:ext cx="3949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7C2F049D-887E-8674-2248-20C5D0674F69}"/>
              </a:ext>
            </a:extLst>
          </p:cNvPr>
          <p:cNvCxnSpPr>
            <a:cxnSpLocks/>
          </p:cNvCxnSpPr>
          <p:nvPr userDrawn="1"/>
        </p:nvCxnSpPr>
        <p:spPr>
          <a:xfrm>
            <a:off x="11784871" y="5394767"/>
            <a:ext cx="3949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E7C72838-3336-DFC9-40D0-C8032C0FA1F5}"/>
              </a:ext>
            </a:extLst>
          </p:cNvPr>
          <p:cNvCxnSpPr>
            <a:cxnSpLocks/>
          </p:cNvCxnSpPr>
          <p:nvPr userDrawn="1"/>
        </p:nvCxnSpPr>
        <p:spPr>
          <a:xfrm>
            <a:off x="11700432" y="1080000"/>
            <a:ext cx="4793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縦書きテキスト プレースホルダー 18">
            <a:extLst>
              <a:ext uri="{FF2B5EF4-FFF2-40B4-BE49-F238E27FC236}">
                <a16:creationId xmlns:a16="http://schemas.microsoft.com/office/drawing/2014/main" id="{83744F5B-0867-FE93-5FB6-5447A58A66B4}"/>
              </a:ext>
            </a:extLst>
          </p:cNvPr>
          <p:cNvSpPr>
            <a:spLocks noGrp="1"/>
          </p:cNvSpPr>
          <p:nvPr>
            <p:ph type="body" orient="vert" sz="quarter" idx="12" hasCustomPrompt="1"/>
          </p:nvPr>
        </p:nvSpPr>
        <p:spPr>
          <a:xfrm>
            <a:off x="11916455" y="131880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663B12E9-92F9-D7C5-949C-9C747C5A24DF}"/>
              </a:ext>
            </a:extLst>
          </p:cNvPr>
          <p:cNvSpPr txBox="1"/>
          <p:nvPr userDrawn="1"/>
        </p:nvSpPr>
        <p:spPr>
          <a:xfrm>
            <a:off x="11960903" y="113245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縦書きテキスト プレースホルダー 18">
            <a:extLst>
              <a:ext uri="{FF2B5EF4-FFF2-40B4-BE49-F238E27FC236}">
                <a16:creationId xmlns:a16="http://schemas.microsoft.com/office/drawing/2014/main" id="{432A2B23-6DFA-258B-DC91-DFA85D481B27}"/>
              </a:ext>
            </a:extLst>
          </p:cNvPr>
          <p:cNvSpPr>
            <a:spLocks noGrp="1"/>
          </p:cNvSpPr>
          <p:nvPr>
            <p:ph type="body" orient="vert" sz="quarter" idx="13" hasCustomPrompt="1"/>
          </p:nvPr>
        </p:nvSpPr>
        <p:spPr>
          <a:xfrm>
            <a:off x="11916455" y="240084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B2EEE918-81B1-DBBD-1659-972D75973EC8}"/>
              </a:ext>
            </a:extLst>
          </p:cNvPr>
          <p:cNvSpPr txBox="1"/>
          <p:nvPr userDrawn="1"/>
        </p:nvSpPr>
        <p:spPr>
          <a:xfrm>
            <a:off x="11960903" y="2199629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縦書きテキスト プレースホルダー 18">
            <a:extLst>
              <a:ext uri="{FF2B5EF4-FFF2-40B4-BE49-F238E27FC236}">
                <a16:creationId xmlns:a16="http://schemas.microsoft.com/office/drawing/2014/main" id="{CB711E38-84FC-52D9-3BB6-C7D650D7A32B}"/>
              </a:ext>
            </a:extLst>
          </p:cNvPr>
          <p:cNvSpPr>
            <a:spLocks noGrp="1"/>
          </p:cNvSpPr>
          <p:nvPr>
            <p:ph type="body" orient="vert" sz="quarter" idx="14" hasCustomPrompt="1"/>
          </p:nvPr>
        </p:nvSpPr>
        <p:spPr>
          <a:xfrm>
            <a:off x="11916455" y="348288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60B364F7-A693-CA94-45A3-7A39427C80F3}"/>
              </a:ext>
            </a:extLst>
          </p:cNvPr>
          <p:cNvSpPr txBox="1"/>
          <p:nvPr userDrawn="1"/>
        </p:nvSpPr>
        <p:spPr>
          <a:xfrm>
            <a:off x="11960903" y="3274895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縦書きテキスト プレースホルダー 18">
            <a:extLst>
              <a:ext uri="{FF2B5EF4-FFF2-40B4-BE49-F238E27FC236}">
                <a16:creationId xmlns:a16="http://schemas.microsoft.com/office/drawing/2014/main" id="{1D94D762-E280-A466-57B0-D80CC0713DF0}"/>
              </a:ext>
            </a:extLst>
          </p:cNvPr>
          <p:cNvSpPr>
            <a:spLocks noGrp="1"/>
          </p:cNvSpPr>
          <p:nvPr>
            <p:ph type="body" orient="vert" sz="quarter" idx="15" hasCustomPrompt="1"/>
          </p:nvPr>
        </p:nvSpPr>
        <p:spPr>
          <a:xfrm>
            <a:off x="11916455" y="457254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9360532E-02FC-7483-F99B-939D304B99B8}"/>
              </a:ext>
            </a:extLst>
          </p:cNvPr>
          <p:cNvSpPr txBox="1"/>
          <p:nvPr userDrawn="1"/>
        </p:nvSpPr>
        <p:spPr>
          <a:xfrm>
            <a:off x="11960903" y="436143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05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縦書きテキスト プレースホルダー 18">
            <a:extLst>
              <a:ext uri="{FF2B5EF4-FFF2-40B4-BE49-F238E27FC236}">
                <a16:creationId xmlns:a16="http://schemas.microsoft.com/office/drawing/2014/main" id="{42E28A6B-C274-A00C-5D77-CB2BDF11CF45}"/>
              </a:ext>
            </a:extLst>
          </p:cNvPr>
          <p:cNvSpPr>
            <a:spLocks noGrp="1"/>
          </p:cNvSpPr>
          <p:nvPr>
            <p:ph type="body" orient="vert" sz="quarter" idx="16" hasCustomPrompt="1"/>
          </p:nvPr>
        </p:nvSpPr>
        <p:spPr>
          <a:xfrm>
            <a:off x="11916455" y="564696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79F92B0D-620A-C6C9-9827-E4FA661970C7}"/>
              </a:ext>
            </a:extLst>
          </p:cNvPr>
          <p:cNvSpPr txBox="1"/>
          <p:nvPr userDrawn="1"/>
        </p:nvSpPr>
        <p:spPr>
          <a:xfrm>
            <a:off x="11960903" y="543585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06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テキスト プレースホルダー 10">
            <a:extLst>
              <a:ext uri="{FF2B5EF4-FFF2-40B4-BE49-F238E27FC236}">
                <a16:creationId xmlns:a16="http://schemas.microsoft.com/office/drawing/2014/main" id="{39696C65-2A92-9376-2F55-0B364C7CB3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25" y="252000"/>
            <a:ext cx="864091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18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</p:spTree>
    <p:extLst>
      <p:ext uri="{BB962C8B-B14F-4D97-AF65-F5344CB8AC3E}">
        <p14:creationId xmlns:p14="http://schemas.microsoft.com/office/powerpoint/2010/main" val="46459110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_通常スライド_アイコン項目_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8" name="フリーフォーム 17">
            <a:extLst>
              <a:ext uri="{FF2B5EF4-FFF2-40B4-BE49-F238E27FC236}">
                <a16:creationId xmlns:a16="http://schemas.microsoft.com/office/drawing/2014/main" id="{FFA1DD8D-2E20-16EE-1864-F0780B2595A1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プレースホルダー 6">
            <a:extLst>
              <a:ext uri="{FF2B5EF4-FFF2-40B4-BE49-F238E27FC236}">
                <a16:creationId xmlns:a16="http://schemas.microsoft.com/office/drawing/2014/main" id="{1CD1E662-85D8-9AA1-EBF5-3635AE88AF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項目名が長いときはこちらのテンプレをつかってくださいい</a:t>
            </a:r>
          </a:p>
        </p:txBody>
      </p:sp>
      <p:sp>
        <p:nvSpPr>
          <p:cNvPr id="22" name="図プレースホルダー 11">
            <a:extLst>
              <a:ext uri="{FF2B5EF4-FFF2-40B4-BE49-F238E27FC236}">
                <a16:creationId xmlns:a16="http://schemas.microsoft.com/office/drawing/2014/main" id="{B69D9F8A-B25D-FC59-C355-1213EC9E13C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3" name="テキスト プレースホルダー 10">
            <a:extLst>
              <a:ext uri="{FF2B5EF4-FFF2-40B4-BE49-F238E27FC236}">
                <a16:creationId xmlns:a16="http://schemas.microsoft.com/office/drawing/2014/main" id="{EFE32900-9CF4-9F29-966F-FFD53965B4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7808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</p:spTree>
    <p:extLst>
      <p:ext uri="{BB962C8B-B14F-4D97-AF65-F5344CB8AC3E}">
        <p14:creationId xmlns:p14="http://schemas.microsoft.com/office/powerpoint/2010/main" val="31042618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_通常スライド_アイコン項目_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リーフォーム 7">
            <a:extLst>
              <a:ext uri="{FF2B5EF4-FFF2-40B4-BE49-F238E27FC236}">
                <a16:creationId xmlns:a16="http://schemas.microsoft.com/office/drawing/2014/main" id="{3CEA4346-5A25-F355-85EB-2B39DA6E1275}"/>
              </a:ext>
            </a:extLst>
          </p:cNvPr>
          <p:cNvSpPr/>
          <p:nvPr userDrawn="1"/>
        </p:nvSpPr>
        <p:spPr>
          <a:xfrm>
            <a:off x="0" y="-5818"/>
            <a:ext cx="1285246" cy="565422"/>
          </a:xfrm>
          <a:custGeom>
            <a:avLst/>
            <a:gdLst>
              <a:gd name="connsiteX0" fmla="*/ 0 w 1285246"/>
              <a:gd name="connsiteY0" fmla="*/ 0 h 565422"/>
              <a:gd name="connsiteX1" fmla="*/ 1285246 w 1285246"/>
              <a:gd name="connsiteY1" fmla="*/ 0 h 565422"/>
              <a:gd name="connsiteX2" fmla="*/ 1070485 w 1285246"/>
              <a:gd name="connsiteY2" fmla="*/ 565422 h 565422"/>
              <a:gd name="connsiteX3" fmla="*/ 0 w 1285246"/>
              <a:gd name="connsiteY3" fmla="*/ 565422 h 565422"/>
              <a:gd name="connsiteX4" fmla="*/ 0 w 1285246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5246" h="565422">
                <a:moveTo>
                  <a:pt x="0" y="0"/>
                </a:moveTo>
                <a:lnTo>
                  <a:pt x="1285246" y="0"/>
                </a:lnTo>
                <a:lnTo>
                  <a:pt x="1070485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B9BFD8FC-521A-C964-77BB-A16E781ECC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0286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2" name="図プレースホルダー 11">
            <a:extLst>
              <a:ext uri="{FF2B5EF4-FFF2-40B4-BE49-F238E27FC236}">
                <a16:creationId xmlns:a16="http://schemas.microsoft.com/office/drawing/2014/main" id="{25832528-9FBF-754D-6498-7E3776590C2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" name="テキスト プレースホルダー 6">
            <a:extLst>
              <a:ext uri="{FF2B5EF4-FFF2-40B4-BE49-F238E27FC236}">
                <a16:creationId xmlns:a16="http://schemas.microsoft.com/office/drawing/2014/main" id="{1CD1E662-85D8-9AA1-EBF5-3635AE88AF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0427" y="78666"/>
            <a:ext cx="431274" cy="410840"/>
          </a:xfrm>
          <a:prstGeom prst="rect">
            <a:avLst/>
          </a:prstGeom>
        </p:spPr>
        <p:txBody>
          <a:bodyPr lIns="0" tIns="36000" rIns="36000" bIns="0" anchor="ctr"/>
          <a:lstStyle>
            <a:lvl1pPr algn="ctr"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短いああ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5482699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_通常スライド_アイコン項目_項目名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フリーフォーム 12">
            <a:extLst>
              <a:ext uri="{FF2B5EF4-FFF2-40B4-BE49-F238E27FC236}">
                <a16:creationId xmlns:a16="http://schemas.microsoft.com/office/drawing/2014/main" id="{F5F12BA4-DCC4-6704-217A-FD328B5EA32C}"/>
              </a:ext>
            </a:extLst>
          </p:cNvPr>
          <p:cNvSpPr/>
          <p:nvPr userDrawn="1"/>
        </p:nvSpPr>
        <p:spPr>
          <a:xfrm>
            <a:off x="0" y="-5818"/>
            <a:ext cx="824215" cy="565422"/>
          </a:xfrm>
          <a:custGeom>
            <a:avLst/>
            <a:gdLst>
              <a:gd name="connsiteX0" fmla="*/ 0 w 824215"/>
              <a:gd name="connsiteY0" fmla="*/ 0 h 565422"/>
              <a:gd name="connsiteX1" fmla="*/ 824215 w 824215"/>
              <a:gd name="connsiteY1" fmla="*/ 0 h 565422"/>
              <a:gd name="connsiteX2" fmla="*/ 609454 w 824215"/>
              <a:gd name="connsiteY2" fmla="*/ 565422 h 565422"/>
              <a:gd name="connsiteX3" fmla="*/ 0 w 824215"/>
              <a:gd name="connsiteY3" fmla="*/ 565422 h 565422"/>
              <a:gd name="connsiteX4" fmla="*/ 0 w 824215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4215" h="565422">
                <a:moveTo>
                  <a:pt x="0" y="0"/>
                </a:moveTo>
                <a:lnTo>
                  <a:pt x="824215" y="0"/>
                </a:lnTo>
                <a:lnTo>
                  <a:pt x="609454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B9BFD8FC-521A-C964-77BB-A16E781ECC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08129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6" name="図プレースホルダー 11">
            <a:extLst>
              <a:ext uri="{FF2B5EF4-FFF2-40B4-BE49-F238E27FC236}">
                <a16:creationId xmlns:a16="http://schemas.microsoft.com/office/drawing/2014/main" id="{2E810E5A-373F-DFA3-F96F-2BC69F537FD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</p:spTree>
    <p:extLst>
      <p:ext uri="{BB962C8B-B14F-4D97-AF65-F5344CB8AC3E}">
        <p14:creationId xmlns:p14="http://schemas.microsoft.com/office/powerpoint/2010/main" val="42915003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タイトル スライド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2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2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2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2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2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86120817-B160-24F7-C7E5-1BA472CDDD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154" y="0"/>
            <a:ext cx="11856846" cy="6858000"/>
          </a:xfrm>
          <a:prstGeom prst="rect">
            <a:avLst/>
          </a:prstGeom>
        </p:spPr>
      </p:pic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21D54AD1-CF84-F71F-BC9B-1B07B1955C7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>
              <a:defRPr/>
            </a:pPr>
            <a:r>
              <a:rPr lang="en" altLang="ja-JP" sz="800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F82DA828-12A8-A3E0-2E72-ED530F557A2F}"/>
              </a:ext>
            </a:extLst>
          </p:cNvPr>
          <p:cNvSpPr/>
          <p:nvPr userDrawn="1"/>
        </p:nvSpPr>
        <p:spPr>
          <a:xfrm>
            <a:off x="0" y="0"/>
            <a:ext cx="5015880" cy="6858000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F611E313-2AD6-AD42-5CF5-E1B245A3CF05}"/>
              </a:ext>
            </a:extLst>
          </p:cNvPr>
          <p:cNvCxnSpPr>
            <a:cxnSpLocks/>
          </p:cNvCxnSpPr>
          <p:nvPr userDrawn="1"/>
        </p:nvCxnSpPr>
        <p:spPr>
          <a:xfrm>
            <a:off x="707740" y="2780928"/>
            <a:ext cx="3600400" cy="0"/>
          </a:xfrm>
          <a:prstGeom prst="line">
            <a:avLst/>
          </a:prstGeom>
          <a:ln w="28575" cap="rnd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A7D9F68-D74C-CD2C-7578-01F7F3D3BB29}"/>
              </a:ext>
            </a:extLst>
          </p:cNvPr>
          <p:cNvSpPr txBox="1"/>
          <p:nvPr userDrawn="1"/>
        </p:nvSpPr>
        <p:spPr>
          <a:xfrm>
            <a:off x="2145662" y="6600184"/>
            <a:ext cx="7245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</a:endParaRPr>
          </a:p>
        </p:txBody>
      </p:sp>
      <p:sp>
        <p:nvSpPr>
          <p:cNvPr id="5" name="図プレースホルダー 4">
            <a:extLst>
              <a:ext uri="{FF2B5EF4-FFF2-40B4-BE49-F238E27FC236}">
                <a16:creationId xmlns:a16="http://schemas.microsoft.com/office/drawing/2014/main" id="{9D111741-B365-9CB3-1697-B3DA766C74A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701406" y="3017343"/>
            <a:ext cx="1586282" cy="1464484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14" name="図プレースホルダー 13">
            <a:extLst>
              <a:ext uri="{FF2B5EF4-FFF2-40B4-BE49-F238E27FC236}">
                <a16:creationId xmlns:a16="http://schemas.microsoft.com/office/drawing/2014/main" id="{30301120-11CA-1114-A245-69E29DA472F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016500" y="0"/>
            <a:ext cx="7175500" cy="6858000"/>
          </a:xfrm>
          <a:prstGeom prst="rect">
            <a:avLst/>
          </a:prstGeom>
        </p:spPr>
        <p:txBody>
          <a:bodyPr anchor="ctr"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20" name="テキスト プレースホルダー 19">
            <a:extLst>
              <a:ext uri="{FF2B5EF4-FFF2-40B4-BE49-F238E27FC236}">
                <a16:creationId xmlns:a16="http://schemas.microsoft.com/office/drawing/2014/main" id="{4C280B59-092A-77B1-5B58-5D9E06D972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919536" y="1291559"/>
            <a:ext cx="1150023" cy="1057321"/>
          </a:xfrm>
          <a:prstGeom prst="rect">
            <a:avLst/>
          </a:prstGeom>
        </p:spPr>
        <p:txBody>
          <a:bodyPr/>
          <a:lstStyle>
            <a:lvl1pPr>
              <a:defRPr sz="6600" b="1" i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24" name="テキスト プレースホルダー 23">
            <a:extLst>
              <a:ext uri="{FF2B5EF4-FFF2-40B4-BE49-F238E27FC236}">
                <a16:creationId xmlns:a16="http://schemas.microsoft.com/office/drawing/2014/main" id="{5CF79B8C-575F-FE24-5B11-B25E22FA25C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8025" y="4653136"/>
            <a:ext cx="3600115" cy="1412875"/>
          </a:xfrm>
          <a:prstGeom prst="rect">
            <a:avLst/>
          </a:prstGeom>
        </p:spPr>
        <p:txBody>
          <a:bodyPr/>
          <a:lstStyle>
            <a:lvl1pPr algn="ctr">
              <a:defRPr b="1" spc="300">
                <a:solidFill>
                  <a:schemeClr val="bg1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リッチ中タイトル</a:t>
            </a:r>
            <a:endParaRPr kumimoji="1" lang="en-US" altLang="ja-JP" dirty="0"/>
          </a:p>
          <a:p>
            <a:pPr lvl="0"/>
            <a:r>
              <a:rPr kumimoji="1" lang="ja-JP" altLang="en-US"/>
              <a:t>タイトルタイトル</a:t>
            </a:r>
          </a:p>
        </p:txBody>
      </p:sp>
    </p:spTree>
    <p:extLst>
      <p:ext uri="{BB962C8B-B14F-4D97-AF65-F5344CB8AC3E}">
        <p14:creationId xmlns:p14="http://schemas.microsoft.com/office/powerpoint/2010/main" val="338115711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_注意事項付き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6313E818-687D-B150-054E-E9BB0DAD0FAC}"/>
              </a:ext>
            </a:extLst>
          </p:cNvPr>
          <p:cNvSpPr/>
          <p:nvPr userDrawn="1"/>
        </p:nvSpPr>
        <p:spPr>
          <a:xfrm>
            <a:off x="-600" y="5058000"/>
            <a:ext cx="12193200" cy="1800000"/>
          </a:xfrm>
          <a:prstGeom prst="rect">
            <a:avLst/>
          </a:prstGeom>
          <a:solidFill>
            <a:srgbClr val="FCEDED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284400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00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1E70D04-32CB-EA05-E737-417BCDE51563}"/>
              </a:ext>
            </a:extLst>
          </p:cNvPr>
          <p:cNvSpPr txBox="1"/>
          <p:nvPr userDrawn="1"/>
        </p:nvSpPr>
        <p:spPr>
          <a:xfrm>
            <a:off x="5733722" y="6615833"/>
            <a:ext cx="77264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bg2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bg2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" name="テキスト プレースホルダー 10">
            <a:extLst>
              <a:ext uri="{FF2B5EF4-FFF2-40B4-BE49-F238E27FC236}">
                <a16:creationId xmlns:a16="http://schemas.microsoft.com/office/drawing/2014/main" id="{01F9FAE0-1E4B-164B-56B0-0FB482908A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40339" y="5346000"/>
            <a:ext cx="9172235" cy="1224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>
              <a:buNone/>
              <a:defRPr sz="1200" b="0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>
              <a:lnSpc>
                <a:spcPct val="120000"/>
              </a:lnSpc>
            </a:pPr>
            <a:r>
              <a:rPr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説明テキスト</a:t>
            </a:r>
            <a:r>
              <a:rPr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注意カラムの中</a:t>
            </a:r>
            <a:r>
              <a:rPr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：メイリオ</a:t>
            </a:r>
            <a:r>
              <a:rPr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12pt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4AEB8C3B-65FD-0AB2-91C3-68C84F8042EB}"/>
              </a:ext>
            </a:extLst>
          </p:cNvPr>
          <p:cNvSpPr txBox="1"/>
          <p:nvPr userDrawn="1"/>
        </p:nvSpPr>
        <p:spPr>
          <a:xfrm>
            <a:off x="10978709" y="6554278"/>
            <a:ext cx="10450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E0059287-6666-084C-9D74-9884BA0CD8A5}" type="slidenum">
              <a:rPr kumimoji="1" lang="ja-JP" altLang="en-US" sz="1200" b="0" i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kumimoji="1" lang="ja-JP" altLang="en-US" sz="1200" b="0" i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テキスト プレースホルダー 10">
            <a:extLst>
              <a:ext uri="{FF2B5EF4-FFF2-40B4-BE49-F238E27FC236}">
                <a16:creationId xmlns:a16="http://schemas.microsoft.com/office/drawing/2014/main" id="{0EFA0394-5479-062B-A34A-49365D55E45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25" y="252000"/>
            <a:ext cx="864091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18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31778CC6-DE2F-B74F-3655-E6EAF6DD24E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5029F201-1931-5202-24E5-56A113B7664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0288" y="5627076"/>
            <a:ext cx="794963" cy="662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1253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資料について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8" name="フリーフォーム 17">
            <a:extLst>
              <a:ext uri="{FF2B5EF4-FFF2-40B4-BE49-F238E27FC236}">
                <a16:creationId xmlns:a16="http://schemas.microsoft.com/office/drawing/2014/main" id="{FFA1DD8D-2E20-16EE-1864-F0780B2595A1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プレースホルダー 6">
            <a:extLst>
              <a:ext uri="{FF2B5EF4-FFF2-40B4-BE49-F238E27FC236}">
                <a16:creationId xmlns:a16="http://schemas.microsoft.com/office/drawing/2014/main" id="{1CD1E662-85D8-9AA1-EBF5-3635AE88AF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項目名が長いときはこちらのテンプレをつかってくださいい</a:t>
            </a:r>
          </a:p>
        </p:txBody>
      </p:sp>
      <p:sp>
        <p:nvSpPr>
          <p:cNvPr id="22" name="図プレースホルダー 11">
            <a:extLst>
              <a:ext uri="{FF2B5EF4-FFF2-40B4-BE49-F238E27FC236}">
                <a16:creationId xmlns:a16="http://schemas.microsoft.com/office/drawing/2014/main" id="{B69D9F8A-B25D-FC59-C355-1213EC9E13C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3" name="テキスト プレースホルダー 10">
            <a:extLst>
              <a:ext uri="{FF2B5EF4-FFF2-40B4-BE49-F238E27FC236}">
                <a16:creationId xmlns:a16="http://schemas.microsoft.com/office/drawing/2014/main" id="{EFE32900-9CF4-9F29-966F-FFD53965B4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7808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</p:spTree>
    <p:extLst>
      <p:ext uri="{BB962C8B-B14F-4D97-AF65-F5344CB8AC3E}">
        <p14:creationId xmlns:p14="http://schemas.microsoft.com/office/powerpoint/2010/main" val="396310811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EB060A8E-FCBA-0C1A-CAE9-2C6E267FC2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8" t="7310" r="1369" b="962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2D2414D-F422-9EA9-1A23-7FA13DF110D5}"/>
              </a:ext>
            </a:extLst>
          </p:cNvPr>
          <p:cNvSpPr/>
          <p:nvPr userDrawn="1"/>
        </p:nvSpPr>
        <p:spPr>
          <a:xfrm>
            <a:off x="-600" y="3545632"/>
            <a:ext cx="12192000" cy="331236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E330008-E135-6DC6-6245-7C913B8042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23792" y="4725144"/>
            <a:ext cx="3528392" cy="675650"/>
          </a:xfrm>
          <a:prstGeom prst="rect">
            <a:avLst/>
          </a:prstGeom>
        </p:spPr>
      </p:pic>
      <p:sp>
        <p:nvSpPr>
          <p:cNvPr id="9" name="角丸四角形 8">
            <a:extLst>
              <a:ext uri="{FF2B5EF4-FFF2-40B4-BE49-F238E27FC236}">
                <a16:creationId xmlns:a16="http://schemas.microsoft.com/office/drawing/2014/main" id="{ED902A33-118E-B90B-C162-41CFFF44BCD9}"/>
              </a:ext>
            </a:extLst>
          </p:cNvPr>
          <p:cNvSpPr/>
          <p:nvPr userDrawn="1"/>
        </p:nvSpPr>
        <p:spPr>
          <a:xfrm>
            <a:off x="10056440" y="260648"/>
            <a:ext cx="1833164" cy="3204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bg1">
                  <a:lumMod val="9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C932166E-22E3-431F-00A9-95A56049E7EE}"/>
              </a:ext>
            </a:extLst>
          </p:cNvPr>
          <p:cNvSpPr txBox="1"/>
          <p:nvPr userDrawn="1"/>
        </p:nvSpPr>
        <p:spPr>
          <a:xfrm>
            <a:off x="10704513" y="6384253"/>
            <a:ext cx="11850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5AD5BF4-AAAB-3C4D-9CB4-455B641AE880}"/>
              </a:ext>
            </a:extLst>
          </p:cNvPr>
          <p:cNvSpPr txBox="1"/>
          <p:nvPr userDrawn="1"/>
        </p:nvSpPr>
        <p:spPr>
          <a:xfrm>
            <a:off x="4226706" y="6113669"/>
            <a:ext cx="3738589" cy="4339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広告ウェブサイト</a:t>
            </a:r>
            <a:br>
              <a:rPr lang="en-US" altLang="ja-JP" sz="12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https://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marketing.yahoo.co.jp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/service/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yahooads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endParaRPr kumimoji="1" lang="ja-JP" altLang="en-US" sz="12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257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表紙_1行+1行（商品名入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65364AB7-38D5-F908-15FD-6E1DD0C670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675" t="-1" r="5386" b="3003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9EA76109-FC42-775A-1066-AE4EEE755774}"/>
              </a:ext>
            </a:extLst>
          </p:cNvPr>
          <p:cNvSpPr/>
          <p:nvPr userDrawn="1"/>
        </p:nvSpPr>
        <p:spPr>
          <a:xfrm>
            <a:off x="479425" y="645890"/>
            <a:ext cx="6116531" cy="5735860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2E72F8A-74FF-B3C2-6201-E1F7E33D13B0}"/>
              </a:ext>
            </a:extLst>
          </p:cNvPr>
          <p:cNvSpPr txBox="1"/>
          <p:nvPr userDrawn="1"/>
        </p:nvSpPr>
        <p:spPr>
          <a:xfrm>
            <a:off x="11250018" y="6597235"/>
            <a:ext cx="77264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116F5961-C18F-42AF-D19D-419542BE9F88}"/>
              </a:ext>
            </a:extLst>
          </p:cNvPr>
          <p:cNvSpPr txBox="1"/>
          <p:nvPr userDrawn="1"/>
        </p:nvSpPr>
        <p:spPr>
          <a:xfrm>
            <a:off x="1013280" y="5470989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kumimoji="1" lang="ja-JP" altLang="en-US" sz="1400" b="0" i="0" spc="0">
                <a:solidFill>
                  <a:schemeClr val="bg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ヤフー株式会社</a:t>
            </a:r>
          </a:p>
        </p:txBody>
      </p:sp>
      <p:sp>
        <p:nvSpPr>
          <p:cNvPr id="25" name="角丸四角形 24">
            <a:extLst>
              <a:ext uri="{FF2B5EF4-FFF2-40B4-BE49-F238E27FC236}">
                <a16:creationId xmlns:a16="http://schemas.microsoft.com/office/drawing/2014/main" id="{46E5437A-D39D-2057-A195-9DB2F4306222}"/>
              </a:ext>
            </a:extLst>
          </p:cNvPr>
          <p:cNvSpPr/>
          <p:nvPr userDrawn="1"/>
        </p:nvSpPr>
        <p:spPr>
          <a:xfrm>
            <a:off x="4254165" y="1351250"/>
            <a:ext cx="1833164" cy="320400"/>
          </a:xfrm>
          <a:prstGeom prst="roundRect">
            <a:avLst>
              <a:gd name="adj" fmla="val 9836"/>
            </a:avLst>
          </a:prstGeom>
          <a:solidFill>
            <a:schemeClr val="accent6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bg1">
                  <a:lumMod val="9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848072C-6C8F-3B1A-4D30-9B525CCF7AD1}"/>
              </a:ext>
            </a:extLst>
          </p:cNvPr>
          <p:cNvSpPr/>
          <p:nvPr userDrawn="1"/>
        </p:nvSpPr>
        <p:spPr>
          <a:xfrm>
            <a:off x="995788" y="4500818"/>
            <a:ext cx="4453035" cy="43204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1400" b="1" i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ブランドパネル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  2022</a:t>
            </a:r>
            <a:r>
              <a:rPr kumimoji="1" lang="ja-JP" altLang="en-US" sz="1400" b="1" i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9</a:t>
            </a:r>
            <a:r>
              <a:rPr kumimoji="1" lang="ja-JP" altLang="en-US" sz="1400" b="1" i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月～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12</a:t>
            </a:r>
            <a:r>
              <a:rPr kumimoji="1" lang="ja-JP" altLang="en-US" sz="1400" b="1" i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</a:t>
            </a:r>
            <a:endParaRPr kumimoji="1" lang="ja-JP" altLang="en-US" sz="14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146B9E35-489E-8201-FA34-2CCBB27228DA}"/>
              </a:ext>
            </a:extLst>
          </p:cNvPr>
          <p:cNvSpPr/>
          <p:nvPr userDrawn="1"/>
        </p:nvSpPr>
        <p:spPr>
          <a:xfrm>
            <a:off x="995788" y="2310963"/>
            <a:ext cx="1772858" cy="369332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タイトル 7">
            <a:extLst>
              <a:ext uri="{FF2B5EF4-FFF2-40B4-BE49-F238E27FC236}">
                <a16:creationId xmlns:a16="http://schemas.microsoft.com/office/drawing/2014/main" id="{F0045A1E-C9B2-107E-608F-792154A787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3280" y="2790694"/>
            <a:ext cx="5082720" cy="1325563"/>
          </a:xfrm>
          <a:prstGeom prst="rect">
            <a:avLst/>
          </a:prstGeom>
          <a:solidFill>
            <a:schemeClr val="accent6">
              <a:alpha val="0"/>
            </a:schemeClr>
          </a:solidFill>
        </p:spPr>
        <p:txBody>
          <a:bodyPr lIns="46800" anchor="ctr"/>
          <a:lstStyle>
            <a:lvl1pPr>
              <a:lnSpc>
                <a:spcPct val="12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en-US" altLang="ja-JP" dirty="0"/>
              <a:t>2</a:t>
            </a:r>
            <a:r>
              <a:rPr kumimoji="1" lang="ja-JP" altLang="en-US"/>
              <a:t>行目タイトルタイトル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52F79CF0-1B49-671C-5F7B-1013048237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3280" y="1053494"/>
            <a:ext cx="1496004" cy="783622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02CB47F-E46E-F3A9-ED2F-9C58930C043C}"/>
              </a:ext>
            </a:extLst>
          </p:cNvPr>
          <p:cNvSpPr txBox="1"/>
          <p:nvPr userDrawn="1"/>
        </p:nvSpPr>
        <p:spPr>
          <a:xfrm>
            <a:off x="6646756" y="4663160"/>
            <a:ext cx="8945195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6600" b="1" i="0">
                <a:solidFill>
                  <a:schemeClr val="accent6">
                    <a:alpha val="70000"/>
                  </a:schemeClr>
                </a:solidFill>
                <a:latin typeface="A P-OTF UD Shin Go NT Pr6N U" panose="020B0400000000000000" pitchFamily="34" charset="-128"/>
                <a:ea typeface="A P-OTF UD Shin Go NT Pr6N U" panose="020B0400000000000000" pitchFamily="34" charset="-128"/>
              </a:rPr>
              <a:t>Marketing </a:t>
            </a:r>
            <a:endParaRPr lang="en-US" altLang="ja-JP" sz="6600" b="1" i="0" dirty="0">
              <a:solidFill>
                <a:schemeClr val="accent6">
                  <a:alpha val="70000"/>
                </a:schemeClr>
              </a:solidFill>
              <a:latin typeface="A P-OTF UD Shin Go NT Pr6N U" panose="020B0400000000000000" pitchFamily="34" charset="-128"/>
              <a:ea typeface="A P-OTF UD Shin Go NT Pr6N U" panose="020B0400000000000000" pitchFamily="34" charset="-128"/>
            </a:endParaRPr>
          </a:p>
          <a:p>
            <a:pPr algn="l"/>
            <a:r>
              <a:rPr lang="ja-JP" altLang="en-US" sz="6600" b="1" i="0">
                <a:solidFill>
                  <a:schemeClr val="accent6">
                    <a:alpha val="70000"/>
                  </a:schemeClr>
                </a:solidFill>
                <a:latin typeface="A P-OTF UD Shin Go NT Pr6N U" panose="020B0400000000000000" pitchFamily="34" charset="-128"/>
                <a:ea typeface="A P-OTF UD Shin Go NT Pr6N U" panose="020B0400000000000000" pitchFamily="34" charset="-128"/>
              </a:rPr>
              <a:t>Solution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2FEDE9B-E4DA-B71F-B0C7-5FED2CB48DD5}"/>
              </a:ext>
            </a:extLst>
          </p:cNvPr>
          <p:cNvSpPr txBox="1"/>
          <p:nvPr userDrawn="1"/>
        </p:nvSpPr>
        <p:spPr>
          <a:xfrm>
            <a:off x="607656" y="5710013"/>
            <a:ext cx="1700850" cy="600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kumimoji="1" lang="en-US" altLang="ja-JP" sz="140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2023/1/25</a:t>
            </a:r>
          </a:p>
          <a:p>
            <a:pPr algn="r"/>
            <a:endParaRPr kumimoji="1" lang="en-US" altLang="ja-JP" sz="1400" b="0" i="0" spc="300" dirty="0">
              <a:solidFill>
                <a:schemeClr val="bg1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  <a:p>
            <a:pPr algn="r"/>
            <a:r>
              <a:rPr kumimoji="1" lang="ja-JP" altLang="en-US" sz="105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更新日：</a:t>
            </a:r>
            <a:r>
              <a:rPr kumimoji="1" lang="en-US" altLang="ja-JP" sz="105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2023/2/16</a:t>
            </a:r>
          </a:p>
        </p:txBody>
      </p:sp>
    </p:spTree>
    <p:extLst>
      <p:ext uri="{BB962C8B-B14F-4D97-AF65-F5344CB8AC3E}">
        <p14:creationId xmlns:p14="http://schemas.microsoft.com/office/powerpoint/2010/main" val="1097946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表紙_1行+1行（商品名入り）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角丸四角形 46">
            <a:extLst>
              <a:ext uri="{FF2B5EF4-FFF2-40B4-BE49-F238E27FC236}">
                <a16:creationId xmlns:a16="http://schemas.microsoft.com/office/drawing/2014/main" id="{594C970C-C962-84E5-295B-25A4061DB8EB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F4CEE68E-CF82-DA0A-F864-41AEA3C482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49" name="円/楕円 48">
            <a:extLst>
              <a:ext uri="{FF2B5EF4-FFF2-40B4-BE49-F238E27FC236}">
                <a16:creationId xmlns:a16="http://schemas.microsoft.com/office/drawing/2014/main" id="{58243DD2-4FDC-6245-3AB2-D54A6A4DAE1B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19719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0" name="円/楕円 49">
            <a:extLst>
              <a:ext uri="{FF2B5EF4-FFF2-40B4-BE49-F238E27FC236}">
                <a16:creationId xmlns:a16="http://schemas.microsoft.com/office/drawing/2014/main" id="{96FCCE5E-91DA-E001-DE39-79F5C2EB433E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28900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1" name="円/楕円 50">
            <a:extLst>
              <a:ext uri="{FF2B5EF4-FFF2-40B4-BE49-F238E27FC236}">
                <a16:creationId xmlns:a16="http://schemas.microsoft.com/office/drawing/2014/main" id="{6CC99D52-4685-BF84-E6FA-D0A71546E384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38081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2" name="円/楕円 51">
            <a:extLst>
              <a:ext uri="{FF2B5EF4-FFF2-40B4-BE49-F238E27FC236}">
                <a16:creationId xmlns:a16="http://schemas.microsoft.com/office/drawing/2014/main" id="{E3844857-778D-FB4D-F785-F07A305F429B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4726258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3757EBEE-895F-1024-788E-68A303AB523C}"/>
              </a:ext>
            </a:extLst>
          </p:cNvPr>
          <p:cNvCxnSpPr>
            <a:cxnSpLocks/>
            <a:stCxn id="49" idx="4"/>
            <a:endCxn id="50" idx="0"/>
          </p:cNvCxnSpPr>
          <p:nvPr userDrawn="1"/>
        </p:nvCxnSpPr>
        <p:spPr>
          <a:xfrm>
            <a:off x="1289496" y="25119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487775CD-1830-B703-E4AF-05FD7E809186}"/>
              </a:ext>
            </a:extLst>
          </p:cNvPr>
          <p:cNvCxnSpPr>
            <a:stCxn id="50" idx="4"/>
            <a:endCxn id="51" idx="0"/>
          </p:cNvCxnSpPr>
          <p:nvPr userDrawn="1"/>
        </p:nvCxnSpPr>
        <p:spPr>
          <a:xfrm>
            <a:off x="1289496" y="34300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E1AC21E9-E95C-BFC8-4A22-D36654BF692B}"/>
              </a:ext>
            </a:extLst>
          </p:cNvPr>
          <p:cNvCxnSpPr>
            <a:stCxn id="51" idx="4"/>
            <a:endCxn id="52" idx="0"/>
          </p:cNvCxnSpPr>
          <p:nvPr userDrawn="1"/>
        </p:nvCxnSpPr>
        <p:spPr>
          <a:xfrm>
            <a:off x="1289496" y="4348156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テキスト プレースホルダー 4">
            <a:extLst>
              <a:ext uri="{FF2B5EF4-FFF2-40B4-BE49-F238E27FC236}">
                <a16:creationId xmlns:a16="http://schemas.microsoft.com/office/drawing/2014/main" id="{0F9C6D44-05F9-1EFB-62EA-986D156F9CF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05536" y="20619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7" name="テキスト プレースホルダー 4">
            <a:extLst>
              <a:ext uri="{FF2B5EF4-FFF2-40B4-BE49-F238E27FC236}">
                <a16:creationId xmlns:a16="http://schemas.microsoft.com/office/drawing/2014/main" id="{2B7702EB-2961-1F4F-5387-5A02CCC43E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05536" y="30165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8" name="テキスト プレースホルダー 4">
            <a:extLst>
              <a:ext uri="{FF2B5EF4-FFF2-40B4-BE49-F238E27FC236}">
                <a16:creationId xmlns:a16="http://schemas.microsoft.com/office/drawing/2014/main" id="{3FAB6E8A-805A-6738-8145-D574DCFB8B2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05536" y="39409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9" name="テキスト プレースホルダー 4">
            <a:extLst>
              <a:ext uri="{FF2B5EF4-FFF2-40B4-BE49-F238E27FC236}">
                <a16:creationId xmlns:a16="http://schemas.microsoft.com/office/drawing/2014/main" id="{707B4232-FAAB-FFB6-A623-D322760D290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05536" y="4835278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pic>
        <p:nvPicPr>
          <p:cNvPr id="62" name="図 61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046665FC-415C-C428-C7DD-973E4E27FE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alphaModFix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0801" t="-1" r="6953" b="9699"/>
          <a:stretch/>
        </p:blipFill>
        <p:spPr>
          <a:xfrm>
            <a:off x="9271000" y="0"/>
            <a:ext cx="2920999" cy="6858000"/>
          </a:xfrm>
          <a:prstGeom prst="rect">
            <a:avLst/>
          </a:prstGeom>
        </p:spPr>
      </p:pic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8BE9F5E8-392E-BBFA-613F-81E2FE1DAB23}"/>
              </a:ext>
            </a:extLst>
          </p:cNvPr>
          <p:cNvSpPr/>
          <p:nvPr userDrawn="1"/>
        </p:nvSpPr>
        <p:spPr>
          <a:xfrm>
            <a:off x="9271000" y="0"/>
            <a:ext cx="2920999" cy="6858000"/>
          </a:xfrm>
          <a:prstGeom prst="rect">
            <a:avLst/>
          </a:prstGeom>
          <a:gradFill flip="none" rotWithShape="1">
            <a:gsLst>
              <a:gs pos="0">
                <a:schemeClr val="accent6">
                  <a:alpha val="70000"/>
                </a:schemeClr>
              </a:gs>
              <a:gs pos="59000">
                <a:schemeClr val="accent6">
                  <a:alpha val="70000"/>
                </a:schemeClr>
              </a:gs>
              <a:gs pos="100000">
                <a:schemeClr val="accent6">
                  <a:alpha val="20000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938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タイトル スライド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86120817-B160-24F7-C7E5-1BA472CDDD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/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7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5E49ED5-D96F-97D5-1880-00C9688086C5}"/>
              </a:ext>
            </a:extLst>
          </p:cNvPr>
          <p:cNvSpPr/>
          <p:nvPr userDrawn="1"/>
        </p:nvSpPr>
        <p:spPr>
          <a:xfrm>
            <a:off x="-20531" y="-1"/>
            <a:ext cx="6116531" cy="6882433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21D54AD1-CF84-F71F-BC9B-1B07B1955C7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>
              <a:defRPr/>
            </a:pPr>
            <a:r>
              <a:rPr lang="en" altLang="ja-JP" sz="800" dirty="0">
                <a:solidFill>
                  <a:schemeClr val="accent2"/>
                </a:solidFill>
              </a:rPr>
              <a:t>.</a:t>
            </a: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F611E313-2AD6-AD42-5CF5-E1B245A3CF05}"/>
              </a:ext>
            </a:extLst>
          </p:cNvPr>
          <p:cNvCxnSpPr>
            <a:cxnSpLocks/>
          </p:cNvCxnSpPr>
          <p:nvPr userDrawn="1"/>
        </p:nvCxnSpPr>
        <p:spPr>
          <a:xfrm>
            <a:off x="1210660" y="2537088"/>
            <a:ext cx="3600400" cy="0"/>
          </a:xfrm>
          <a:prstGeom prst="line">
            <a:avLst/>
          </a:prstGeom>
          <a:ln w="28575" cap="rnd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A7D9F68-D74C-CD2C-7578-01F7F3D3BB29}"/>
              </a:ext>
            </a:extLst>
          </p:cNvPr>
          <p:cNvSpPr txBox="1"/>
          <p:nvPr userDrawn="1"/>
        </p:nvSpPr>
        <p:spPr>
          <a:xfrm>
            <a:off x="2648582" y="6356344"/>
            <a:ext cx="7245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</a:endParaRPr>
          </a:p>
        </p:txBody>
      </p:sp>
      <p:sp>
        <p:nvSpPr>
          <p:cNvPr id="5" name="図プレースホルダー 4">
            <a:extLst>
              <a:ext uri="{FF2B5EF4-FFF2-40B4-BE49-F238E27FC236}">
                <a16:creationId xmlns:a16="http://schemas.microsoft.com/office/drawing/2014/main" id="{9D111741-B365-9CB3-1697-B3DA766C74A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204326" y="2773503"/>
            <a:ext cx="1586282" cy="1464484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0" name="テキスト プレースホルダー 19">
            <a:extLst>
              <a:ext uri="{FF2B5EF4-FFF2-40B4-BE49-F238E27FC236}">
                <a16:creationId xmlns:a16="http://schemas.microsoft.com/office/drawing/2014/main" id="{4C280B59-092A-77B1-5B58-5D9E06D972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422456" y="1047719"/>
            <a:ext cx="1150023" cy="1057321"/>
          </a:xfrm>
          <a:prstGeom prst="rect">
            <a:avLst/>
          </a:prstGeom>
        </p:spPr>
        <p:txBody>
          <a:bodyPr/>
          <a:lstStyle>
            <a:lvl1pPr>
              <a:defRPr sz="6600" b="1" i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24" name="テキスト プレースホルダー 23">
            <a:extLst>
              <a:ext uri="{FF2B5EF4-FFF2-40B4-BE49-F238E27FC236}">
                <a16:creationId xmlns:a16="http://schemas.microsoft.com/office/drawing/2014/main" id="{5CF79B8C-575F-FE24-5B11-B25E22FA25C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10945" y="4409296"/>
            <a:ext cx="3600115" cy="1412875"/>
          </a:xfrm>
          <a:prstGeom prst="rect">
            <a:avLst/>
          </a:prstGeom>
        </p:spPr>
        <p:txBody>
          <a:bodyPr/>
          <a:lstStyle>
            <a:lvl1pPr algn="ctr">
              <a:defRPr b="1" spc="300">
                <a:solidFill>
                  <a:schemeClr val="bg1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リッチ中タイトル</a:t>
            </a:r>
            <a:endParaRPr kumimoji="1" lang="en-US" altLang="ja-JP" dirty="0"/>
          </a:p>
          <a:p>
            <a:pPr lvl="0"/>
            <a:r>
              <a:rPr kumimoji="1" lang="ja-JP" altLang="en-US"/>
              <a:t>タイトルタイトル</a:t>
            </a:r>
          </a:p>
        </p:txBody>
      </p:sp>
    </p:spTree>
    <p:extLst>
      <p:ext uri="{BB962C8B-B14F-4D97-AF65-F5344CB8AC3E}">
        <p14:creationId xmlns:p14="http://schemas.microsoft.com/office/powerpoint/2010/main" val="176668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EB060A8E-FCBA-0C1A-CAE9-2C6E267FC2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8" t="7310" r="1369" b="962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B2E2D59-92F6-7C0B-A644-AF7170B81752}"/>
              </a:ext>
            </a:extLst>
          </p:cNvPr>
          <p:cNvSpPr/>
          <p:nvPr userDrawn="1"/>
        </p:nvSpPr>
        <p:spPr>
          <a:xfrm>
            <a:off x="-20531" y="3429000"/>
            <a:ext cx="12212531" cy="3453432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E330008-E135-6DC6-6245-7C913B8042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31804" y="4250359"/>
            <a:ext cx="3528392" cy="675650"/>
          </a:xfrm>
          <a:prstGeom prst="rect">
            <a:avLst/>
          </a:prstGeom>
        </p:spPr>
      </p:pic>
      <p:sp>
        <p:nvSpPr>
          <p:cNvPr id="9" name="角丸四角形 8">
            <a:extLst>
              <a:ext uri="{FF2B5EF4-FFF2-40B4-BE49-F238E27FC236}">
                <a16:creationId xmlns:a16="http://schemas.microsoft.com/office/drawing/2014/main" id="{ED902A33-118E-B90B-C162-41CFFF44BCD9}"/>
              </a:ext>
            </a:extLst>
          </p:cNvPr>
          <p:cNvSpPr/>
          <p:nvPr userDrawn="1"/>
        </p:nvSpPr>
        <p:spPr>
          <a:xfrm>
            <a:off x="10056440" y="260648"/>
            <a:ext cx="1833164" cy="3204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bg1">
                  <a:lumMod val="9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C932166E-22E3-431F-00A9-95A56049E7EE}"/>
              </a:ext>
            </a:extLst>
          </p:cNvPr>
          <p:cNvSpPr txBox="1"/>
          <p:nvPr userDrawn="1"/>
        </p:nvSpPr>
        <p:spPr>
          <a:xfrm>
            <a:off x="10704513" y="6384253"/>
            <a:ext cx="11850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5AD5BF4-AAAB-3C4D-9CB4-455B641AE880}"/>
              </a:ext>
            </a:extLst>
          </p:cNvPr>
          <p:cNvSpPr txBox="1"/>
          <p:nvPr userDrawn="1"/>
        </p:nvSpPr>
        <p:spPr>
          <a:xfrm>
            <a:off x="4226706" y="5220647"/>
            <a:ext cx="3738589" cy="4339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ウェブサイト</a:t>
            </a:r>
            <a:br>
              <a:rPr lang="en-US" altLang="ja-JP" sz="12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https://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marketing.yahoo.co.jp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/service/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yahooads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endParaRPr kumimoji="1" lang="ja-JP" altLang="en-US" sz="12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9372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6576A88-AD2F-793D-5310-FC97A0C4F280}"/>
              </a:ext>
            </a:extLst>
          </p:cNvPr>
          <p:cNvSpPr txBox="1"/>
          <p:nvPr userDrawn="1"/>
        </p:nvSpPr>
        <p:spPr>
          <a:xfrm>
            <a:off x="10978709" y="6554278"/>
            <a:ext cx="10450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E0059287-6666-084C-9D74-9884BA0CD8A5}" type="slidenum">
              <a:rPr kumimoji="1" lang="ja-JP" altLang="en-US" sz="1200" b="0" i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kumimoji="1" lang="ja-JP" altLang="en-US" sz="1200" b="0" i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185AB8A-8F3F-6801-6FB7-E26FCC6025D1}"/>
              </a:ext>
            </a:extLst>
          </p:cNvPr>
          <p:cNvSpPr txBox="1"/>
          <p:nvPr userDrawn="1"/>
        </p:nvSpPr>
        <p:spPr>
          <a:xfrm>
            <a:off x="4854502" y="6615833"/>
            <a:ext cx="247862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" altLang="ko-JP" sz="800" b="0" i="0" dirty="0">
                <a:solidFill>
                  <a:srgbClr val="AAAAAA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800" b="0" i="0" dirty="0">
              <a:solidFill>
                <a:srgbClr val="AAAAAA"/>
              </a:solidFill>
              <a:latin typeface="LINE Seed JP_OTF Regular" panose="02020500000000000000" pitchFamily="18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859" r:id="rId2"/>
    <p:sldLayoutId id="2147483857" r:id="rId3"/>
    <p:sldLayoutId id="2147483855" r:id="rId4"/>
    <p:sldLayoutId id="2147483856" r:id="rId5"/>
    <p:sldLayoutId id="2147483841" r:id="rId6"/>
    <p:sldLayoutId id="2147483842" r:id="rId7"/>
    <p:sldLayoutId id="2147483747" r:id="rId8"/>
    <p:sldLayoutId id="2147483737" r:id="rId9"/>
    <p:sldLayoutId id="2147483850" r:id="rId10"/>
    <p:sldLayoutId id="2147483853" r:id="rId11"/>
    <p:sldLayoutId id="2147483851" r:id="rId12"/>
    <p:sldLayoutId id="2147483852" r:id="rId13"/>
    <p:sldLayoutId id="2147483760" r:id="rId14"/>
    <p:sldLayoutId id="2147483846" r:id="rId15"/>
    <p:sldLayoutId id="2147483847" r:id="rId16"/>
    <p:sldLayoutId id="2147483845" r:id="rId17"/>
    <p:sldLayoutId id="2147483849" r:id="rId18"/>
    <p:sldLayoutId id="2147483864" r:id="rId19"/>
    <p:sldLayoutId id="2147483820" r:id="rId20"/>
    <p:sldLayoutId id="2147483762" r:id="rId21"/>
    <p:sldLayoutId id="2147483782" r:id="rId22"/>
    <p:sldLayoutId id="2147483793" r:id="rId23"/>
    <p:sldLayoutId id="2147483799" r:id="rId24"/>
    <p:sldLayoutId id="2147483800" r:id="rId25"/>
    <p:sldLayoutId id="2147483794" r:id="rId26"/>
    <p:sldLayoutId id="2147483863" r:id="rId27"/>
    <p:sldLayoutId id="2147483865" r:id="rId28"/>
    <p:sldLayoutId id="2147483881" r:id="rId29"/>
  </p:sldLayoutIdLst>
  <p:hf hdr="0" dt="0"/>
  <p:txStyles>
    <p:titleStyle>
      <a:lvl1pPr algn="l" defTabSz="914423" rtl="0" eaLnBrk="1" latinLnBrk="0" hangingPunct="1">
        <a:spcBef>
          <a:spcPct val="0"/>
        </a:spcBef>
        <a:buNone/>
        <a:defRPr kumimoji="1"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23" rtl="0" eaLnBrk="1" latinLnBrk="0" hangingPunct="1">
        <a:spcBef>
          <a:spcPct val="20000"/>
        </a:spcBef>
        <a:buFont typeface="Arial" pitchFamily="34" charset="0"/>
        <a:buNone/>
        <a:defRPr kumimoji="1" sz="24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742969" indent="-285757" algn="l" defTabSz="914423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2" indent="0" algn="l" defTabSz="914423" rtl="0" eaLnBrk="1" latinLnBrk="0" hangingPunct="1">
        <a:spcBef>
          <a:spcPct val="20000"/>
        </a:spcBef>
        <a:buFont typeface="Arial" pitchFamily="34" charset="0"/>
        <a:buNone/>
        <a:defRPr kumimoji="1" sz="2400" kern="1200">
          <a:solidFill>
            <a:schemeClr val="accent2"/>
          </a:solidFill>
          <a:latin typeface="+mn-lt"/>
          <a:ea typeface="+mn-ea"/>
          <a:cs typeface="+mn-cs"/>
        </a:defRPr>
      </a:lvl3pPr>
      <a:lvl4pPr marL="1600240" indent="-228606" algn="l" defTabSz="914423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accent2"/>
          </a:solidFill>
          <a:latin typeface="+mn-lt"/>
          <a:ea typeface="+mn-ea"/>
          <a:cs typeface="+mn-cs"/>
        </a:defRPr>
      </a:lvl4pPr>
      <a:lvl5pPr marL="1828846" indent="0" algn="l" defTabSz="914423" rtl="0" eaLnBrk="1" latinLnBrk="0" hangingPunct="1">
        <a:spcBef>
          <a:spcPct val="20000"/>
        </a:spcBef>
        <a:buFont typeface="Arial" pitchFamily="34" charset="0"/>
        <a:buNone/>
        <a:defRPr kumimoji="1" sz="2000" kern="1200">
          <a:solidFill>
            <a:schemeClr val="accent2"/>
          </a:solidFill>
          <a:latin typeface="+mn-lt"/>
          <a:ea typeface="+mn-ea"/>
          <a:cs typeface="+mn-cs"/>
        </a:defRPr>
      </a:lvl5pPr>
      <a:lvl6pPr marL="2514663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4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7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19" userDrawn="1">
          <p15:clr>
            <a:srgbClr val="F26B43"/>
          </p15:clr>
        </p15:guide>
        <p15:guide id="2" pos="3749" userDrawn="1">
          <p15:clr>
            <a:srgbClr val="F26B43"/>
          </p15:clr>
        </p15:guide>
        <p15:guide id="3" pos="302" userDrawn="1">
          <p15:clr>
            <a:srgbClr val="F26B43"/>
          </p15:clr>
        </p15:guide>
        <p15:guide id="4" pos="3931" userDrawn="1">
          <p15:clr>
            <a:srgbClr val="F26B43"/>
          </p15:clr>
        </p15:guide>
        <p15:guide id="5" pos="7378" userDrawn="1">
          <p15:clr>
            <a:srgbClr val="F26B43"/>
          </p15:clr>
        </p15:guide>
        <p15:guide id="6" orient="horz" pos="799" userDrawn="1">
          <p15:clr>
            <a:srgbClr val="F26B43"/>
          </p15:clr>
        </p15:guide>
        <p15:guide id="7" orient="horz" pos="2500" userDrawn="1">
          <p15:clr>
            <a:srgbClr val="F26B43"/>
          </p15:clr>
        </p15:guide>
        <p15:guide id="8" orient="horz" pos="4020" userDrawn="1">
          <p15:clr>
            <a:srgbClr val="F26B43"/>
          </p15:clr>
        </p15:guide>
        <p15:guide id="9" orient="horz" pos="686" userDrawn="1">
          <p15:clr>
            <a:srgbClr val="5ACBF0"/>
          </p15:clr>
        </p15:guide>
        <p15:guide id="10" orient="horz" pos="4133" userDrawn="1">
          <p15:clr>
            <a:srgbClr val="5ACBF0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6576A88-AD2F-793D-5310-FC97A0C4F280}"/>
              </a:ext>
            </a:extLst>
          </p:cNvPr>
          <p:cNvSpPr txBox="1"/>
          <p:nvPr userDrawn="1"/>
        </p:nvSpPr>
        <p:spPr>
          <a:xfrm>
            <a:off x="10978709" y="6554278"/>
            <a:ext cx="10450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E0059287-6666-084C-9D74-9884BA0CD8A5}" type="slidenum">
              <a:rPr kumimoji="1" lang="ja-JP" altLang="en-US" sz="1200" b="0" i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kumimoji="1" lang="ja-JP" altLang="en-US" sz="1200" b="0" i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BC21D16-ADEC-412A-8AA0-9EA5B512C9C2}"/>
              </a:ext>
            </a:extLst>
          </p:cNvPr>
          <p:cNvSpPr txBox="1"/>
          <p:nvPr userDrawn="1"/>
        </p:nvSpPr>
        <p:spPr>
          <a:xfrm>
            <a:off x="4854502" y="6615833"/>
            <a:ext cx="247862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" altLang="ko-JP" sz="800" b="0" i="0" dirty="0">
                <a:solidFill>
                  <a:srgbClr val="AAAAAA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800" b="0" i="0" dirty="0">
              <a:solidFill>
                <a:srgbClr val="AAAAAA"/>
              </a:solidFill>
              <a:latin typeface="LINE Seed JP_OTF Regular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16533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0" r:id="rId1"/>
    <p:sldLayoutId id="2147483871" r:id="rId2"/>
    <p:sldLayoutId id="2147483872" r:id="rId3"/>
    <p:sldLayoutId id="2147483873" r:id="rId4"/>
    <p:sldLayoutId id="2147483874" r:id="rId5"/>
    <p:sldLayoutId id="2147483875" r:id="rId6"/>
    <p:sldLayoutId id="2147483876" r:id="rId7"/>
    <p:sldLayoutId id="2147483877" r:id="rId8"/>
    <p:sldLayoutId id="2147483878" r:id="rId9"/>
    <p:sldLayoutId id="2147483879" r:id="rId10"/>
    <p:sldLayoutId id="2147483880" r:id="rId11"/>
    <p:sldLayoutId id="2147483882" r:id="rId12"/>
  </p:sldLayoutIdLst>
  <p:hf hdr="0" dt="0"/>
  <p:txStyles>
    <p:titleStyle>
      <a:lvl1pPr algn="l" defTabSz="914423" rtl="0" eaLnBrk="1" latinLnBrk="0" hangingPunct="1">
        <a:spcBef>
          <a:spcPct val="0"/>
        </a:spcBef>
        <a:buNone/>
        <a:defRPr kumimoji="1"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23" rtl="0" eaLnBrk="1" latinLnBrk="0" hangingPunct="1">
        <a:spcBef>
          <a:spcPct val="20000"/>
        </a:spcBef>
        <a:buFont typeface="Arial" pitchFamily="34" charset="0"/>
        <a:buNone/>
        <a:defRPr kumimoji="1" sz="24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742969" indent="-285757" algn="l" defTabSz="914423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2" indent="0" algn="l" defTabSz="914423" rtl="0" eaLnBrk="1" latinLnBrk="0" hangingPunct="1">
        <a:spcBef>
          <a:spcPct val="20000"/>
        </a:spcBef>
        <a:buFont typeface="Arial" pitchFamily="34" charset="0"/>
        <a:buNone/>
        <a:defRPr kumimoji="1" sz="2400" kern="1200">
          <a:solidFill>
            <a:schemeClr val="accent2"/>
          </a:solidFill>
          <a:latin typeface="+mn-lt"/>
          <a:ea typeface="+mn-ea"/>
          <a:cs typeface="+mn-cs"/>
        </a:defRPr>
      </a:lvl3pPr>
      <a:lvl4pPr marL="1600240" indent="-228606" algn="l" defTabSz="914423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accent2"/>
          </a:solidFill>
          <a:latin typeface="+mn-lt"/>
          <a:ea typeface="+mn-ea"/>
          <a:cs typeface="+mn-cs"/>
        </a:defRPr>
      </a:lvl4pPr>
      <a:lvl5pPr marL="1828846" indent="0" algn="l" defTabSz="914423" rtl="0" eaLnBrk="1" latinLnBrk="0" hangingPunct="1">
        <a:spcBef>
          <a:spcPct val="20000"/>
        </a:spcBef>
        <a:buFont typeface="Arial" pitchFamily="34" charset="0"/>
        <a:buNone/>
        <a:defRPr kumimoji="1" sz="2000" kern="1200">
          <a:solidFill>
            <a:schemeClr val="accent2"/>
          </a:solidFill>
          <a:latin typeface="+mn-lt"/>
          <a:ea typeface="+mn-ea"/>
          <a:cs typeface="+mn-cs"/>
        </a:defRPr>
      </a:lvl5pPr>
      <a:lvl6pPr marL="2514663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4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7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19">
          <p15:clr>
            <a:srgbClr val="F26B43"/>
          </p15:clr>
        </p15:guide>
        <p15:guide id="2" pos="3749">
          <p15:clr>
            <a:srgbClr val="F26B43"/>
          </p15:clr>
        </p15:guide>
        <p15:guide id="3" pos="302">
          <p15:clr>
            <a:srgbClr val="F26B43"/>
          </p15:clr>
        </p15:guide>
        <p15:guide id="4" pos="3931">
          <p15:clr>
            <a:srgbClr val="F26B43"/>
          </p15:clr>
        </p15:guide>
        <p15:guide id="5" pos="7378">
          <p15:clr>
            <a:srgbClr val="F26B43"/>
          </p15:clr>
        </p15:guide>
        <p15:guide id="6" orient="horz" pos="799">
          <p15:clr>
            <a:srgbClr val="F26B43"/>
          </p15:clr>
        </p15:guide>
        <p15:guide id="7" orient="horz" pos="2500">
          <p15:clr>
            <a:srgbClr val="F26B43"/>
          </p15:clr>
        </p15:guide>
        <p15:guide id="8" orient="horz" pos="4020">
          <p15:clr>
            <a:srgbClr val="F26B43"/>
          </p15:clr>
        </p15:guide>
        <p15:guide id="9" orient="horz" pos="686">
          <p15:clr>
            <a:srgbClr val="5ACBF0"/>
          </p15:clr>
        </p15:guide>
        <p15:guide id="10" orient="horz" pos="4133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ads-help.yahoo-net.jp/s/article/H000044833?language=ja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ads-help.yahoo.co.jp/yahooads/guideline/articledetail?lan=ja&amp;aid=1493&amp;o=default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ads-help.yahoo-net.jp/s/article/H000044833?language=ja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hyperlink" Target="https://form-business.yahoo.co.jp/claris/enqueteForm?inquiry_type=placement_restrictions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s://form-business.yahoo.co.jp/claris/enqueteForm?inquiry_type=guaranteed_review" TargetMode="External"/><Relationship Id="rId5" Type="http://schemas.openxmlformats.org/officeDocument/2006/relationships/hyperlink" Target="https://ads-help.yahoo-net.jp/s/article/H000044534" TargetMode="External"/><Relationship Id="rId4" Type="http://schemas.openxmlformats.org/officeDocument/2006/relationships/hyperlink" Target="https://form-business.yahoo.co.jp/claris/enqueteForm?inquiry_type=bls_review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s://ads-help.yahoo-net.jp/" TargetMode="External"/><Relationship Id="rId5" Type="http://schemas.openxmlformats.org/officeDocument/2006/relationships/hyperlink" Target="https://www.lycbiz.com/jp/terms-and-policies/yahoo/" TargetMode="External"/><Relationship Id="rId4" Type="http://schemas.openxmlformats.org/officeDocument/2006/relationships/hyperlink" Target="https://www.lycbiz.com/jp/download/yahoo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form-business.yahoo.co.jp/claris/enqueteForm?inquiry_type=guaranteed_review" TargetMode="External"/><Relationship Id="rId3" Type="http://schemas.openxmlformats.org/officeDocument/2006/relationships/image" Target="../media/image34.png"/><Relationship Id="rId7" Type="http://schemas.openxmlformats.org/officeDocument/2006/relationships/hyperlink" Target="https://form-business.yahoo.co.jp/claris/enqueteForm?inquiry_type=placement_restrictions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s://portal.yadui.business.yahoo.co.jp/agencyportal/30335704/" TargetMode="External"/><Relationship Id="rId5" Type="http://schemas.openxmlformats.org/officeDocument/2006/relationships/hyperlink" Target="https://portal.yadui.business.yahoo.co.jp/agencyportal/873315/" TargetMode="External"/><Relationship Id="rId4" Type="http://schemas.openxmlformats.org/officeDocument/2006/relationships/hyperlink" Target="https://ads-help.yahoo-net.jp/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yadui.business.yahoo.co.jp/agencyportal/873240/" TargetMode="External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Relationship Id="rId6" Type="http://schemas.openxmlformats.org/officeDocument/2006/relationships/hyperlink" Target="https://portal.yadui.business.yahoo.co.jp/agencyportal/1052207/" TargetMode="External"/><Relationship Id="rId5" Type="http://schemas.openxmlformats.org/officeDocument/2006/relationships/hyperlink" Target="https://portal.yadui.business.yahoo.co.jp/agencyportal/30187098/" TargetMode="External"/><Relationship Id="rId4" Type="http://schemas.openxmlformats.org/officeDocument/2006/relationships/hyperlink" Target="https://portal.yadui.business.yahoo.co.jp/agencyportal/30335704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23.emf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ads-help.yahoo.co.jp/yahooads/guideline/articledetail?lan=ja&amp;aid=1493&amp;o=default" TargetMode="External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4.pn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8.png"/><Relationship Id="rId5" Type="http://schemas.openxmlformats.org/officeDocument/2006/relationships/image" Target="../media/image25.png"/><Relationship Id="rId4" Type="http://schemas.openxmlformats.org/officeDocument/2006/relationships/image" Target="../media/image27.png"/><Relationship Id="rId9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65CBB43-5B8D-D086-673E-91530AE5B0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3450" y="2790694"/>
            <a:ext cx="5653968" cy="1325563"/>
          </a:xfrm>
        </p:spPr>
        <p:txBody>
          <a:bodyPr/>
          <a:lstStyle/>
          <a:p>
            <a:r>
              <a:rPr kumimoji="1" lang="ja-JP" altLang="en-US" dirty="0"/>
              <a:t>ディスプレイ広告 （予約型）</a:t>
            </a:r>
            <a:br>
              <a:rPr kumimoji="1" lang="en-US" altLang="ja-JP" dirty="0"/>
            </a:br>
            <a:r>
              <a:rPr kumimoji="1" lang="ja-JP" altLang="en-US" dirty="0"/>
              <a:t>セールスシート</a:t>
            </a:r>
          </a:p>
        </p:txBody>
      </p:sp>
    </p:spTree>
    <p:extLst>
      <p:ext uri="{BB962C8B-B14F-4D97-AF65-F5344CB8AC3E}">
        <p14:creationId xmlns:p14="http://schemas.microsoft.com/office/powerpoint/2010/main" val="32852369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B094D99-2C9A-87B3-9337-CEB1A4537738}"/>
              </a:ext>
            </a:extLst>
          </p:cNvPr>
          <p:cNvSpPr/>
          <p:nvPr/>
        </p:nvSpPr>
        <p:spPr>
          <a:xfrm>
            <a:off x="1817843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商品一覧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1" name="テキスト プレースホルダー 35">
            <a:extLst>
              <a:ext uri="{FF2B5EF4-FFF2-40B4-BE49-F238E27FC236}">
                <a16:creationId xmlns:a16="http://schemas.microsoft.com/office/drawing/2014/main" id="{5E09BA84-4225-9249-BCED-21B4B740DE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5764" y="241866"/>
            <a:ext cx="5325181" cy="335028"/>
          </a:xfrm>
        </p:spPr>
        <p:txBody>
          <a:bodyPr/>
          <a:lstStyle/>
          <a:p>
            <a:r>
              <a:rPr lang="ja-JP" altLang="en-US"/>
              <a:t>スマートフォン商品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E676B5F-9E0E-560E-C0B2-B19927752F4C}"/>
              </a:ext>
            </a:extLst>
          </p:cNvPr>
          <p:cNvSpPr/>
          <p:nvPr/>
        </p:nvSpPr>
        <p:spPr>
          <a:xfrm>
            <a:off x="555391" y="6162717"/>
            <a:ext cx="4190250" cy="406265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　</a:t>
            </a:r>
            <a:endParaRPr kumimoji="0" lang="en-US" altLang="ja-JP" sz="8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8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</a:t>
            </a: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回あたりにかかる見込み広告費用です。 </a:t>
            </a:r>
            <a:endParaRPr kumimoji="0" lang="en-US" altLang="ja-JP" sz="8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8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はビューアブルインプレッションの略称です。</a:t>
            </a:r>
            <a:endParaRPr kumimoji="0" lang="en-US" altLang="ja-JP" sz="8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3D9E0926-1499-4B1D-A993-8344394271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7552457"/>
              </p:ext>
            </p:extLst>
          </p:nvPr>
        </p:nvGraphicFramePr>
        <p:xfrm>
          <a:off x="479425" y="1082854"/>
          <a:ext cx="11233149" cy="4981161"/>
        </p:xfrm>
        <a:graphic>
          <a:graphicData uri="http://schemas.openxmlformats.org/drawingml/2006/table">
            <a:tbl>
              <a:tblPr firstCol="1" bandRow="1"/>
              <a:tblGrid>
                <a:gridCol w="3231923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2176162">
                  <a:extLst>
                    <a:ext uri="{9D8B030D-6E8A-4147-A177-3AD203B41FA5}">
                      <a16:colId xmlns:a16="http://schemas.microsoft.com/office/drawing/2014/main" val="1525620392"/>
                    </a:ext>
                  </a:extLst>
                </a:gridCol>
                <a:gridCol w="5825064">
                  <a:extLst>
                    <a:ext uri="{9D8B030D-6E8A-4147-A177-3AD203B41FA5}">
                      <a16:colId xmlns:a16="http://schemas.microsoft.com/office/drawing/2014/main" val="3835180974"/>
                    </a:ext>
                  </a:extLst>
                </a:gridCol>
              </a:tblGrid>
              <a:tr h="38523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1" i="0" dirty="0" err="1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carview</a:t>
                      </a:r>
                      <a:r>
                        <a:rPr kumimoji="1" lang="en-US" altLang="ja-JP" sz="900" b="1" i="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!</a:t>
                      </a:r>
                      <a:r>
                        <a:rPr kumimoji="1" lang="ja-JP" altLang="en-US" sz="900" b="1" i="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トップパネル　</a:t>
                      </a:r>
                      <a:r>
                        <a:rPr kumimoji="1" lang="en-US" altLang="ja-JP" sz="900" b="1" i="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SP</a:t>
                      </a:r>
                    </a:p>
                  </a:txBody>
                  <a:tcPr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30771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リリース種別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ID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継続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1000003483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075111"/>
                  </a:ext>
                </a:extLst>
              </a:tr>
              <a:tr h="30771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予約開始日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2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8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日（木）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7446988"/>
                  </a:ext>
                </a:extLst>
              </a:tr>
              <a:tr h="30771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入稿前審査対象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2060797"/>
                  </a:ext>
                </a:extLst>
              </a:tr>
              <a:tr h="39134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広告タイプ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メインメディアの形式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アスペクト比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動画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1643995"/>
                  </a:ext>
                </a:extLst>
              </a:tr>
              <a:tr h="49206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タップ後の動作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+mn-cs"/>
                        </a:rPr>
                        <a:t>動画をフルスクリーンで再生する（</a:t>
                      </a:r>
                      <a:r>
                        <a:rPr kumimoji="1" lang="en" altLang="ja-JP" sz="900" kern="120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+mn-cs"/>
                        </a:rPr>
                        <a:t>for view</a:t>
                      </a:r>
                      <a:r>
                        <a:rPr kumimoji="1" lang="ja-JP" altLang="en" sz="900" kern="120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+mn-cs"/>
                        </a:rPr>
                        <a:t>）</a:t>
                      </a:r>
                      <a:endParaRPr kumimoji="1" lang="en-US" altLang="ja-JP" sz="900" kern="1200" dirty="0">
                        <a:solidFill>
                          <a:schemeClr val="accent3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+mn-cs"/>
                        </a:rPr>
                        <a:t>ランディングページを表示する（</a:t>
                      </a:r>
                      <a:r>
                        <a:rPr kumimoji="1" lang="en" altLang="ja-JP" sz="900" kern="120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+mn-cs"/>
                        </a:rPr>
                        <a:t>for click</a:t>
                      </a:r>
                      <a:r>
                        <a:rPr kumimoji="1" lang="ja-JP" altLang="en" sz="900" kern="120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+mn-cs"/>
                        </a:rPr>
                        <a:t>）</a:t>
                      </a:r>
                      <a:endParaRPr kumimoji="1" lang="ja-JP" altLang="en-US" sz="900" dirty="0">
                        <a:latin typeface="+mn-ea"/>
                        <a:ea typeface="+mn-ea"/>
                      </a:endParaRPr>
                    </a:p>
                  </a:txBody>
                  <a:tcPr marL="0" marR="0" marT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3594562"/>
                  </a:ext>
                </a:extLst>
              </a:tr>
              <a:tr h="30771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デバイス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スマートフォン（ウェブ）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30771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掲載面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0" i="0" kern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carview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!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314208"/>
                  </a:ext>
                </a:extLst>
              </a:tr>
              <a:tr h="30771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掲載場所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carview!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　トップ・ニュース・編集記事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6738162"/>
                  </a:ext>
                </a:extLst>
              </a:tr>
              <a:tr h="30771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掲載期間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日（金）～　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30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日（月）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30771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購入期間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日間～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31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327686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料金タイプ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枠購入型</a:t>
                      </a:r>
                      <a:r>
                        <a:rPr kumimoji="1" lang="en-US" altLang="ja-JP" sz="900" b="0" i="0" dirty="0">
                          <a:solidFill>
                            <a:schemeClr val="accent6"/>
                          </a:solidFill>
                          <a:latin typeface="+mn-ea"/>
                          <a:ea typeface="+mn-ea"/>
                        </a:rPr>
                        <a:t>※1</a:t>
                      </a:r>
                      <a:endParaRPr kumimoji="1" lang="ja-JP" altLang="en-US" sz="900" b="0" i="0" dirty="0">
                        <a:solidFill>
                          <a:schemeClr val="accent6"/>
                        </a:solidFill>
                        <a:latin typeface="+mn-ea"/>
                        <a:ea typeface="+mn-ea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30771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最低購入価格：</a:t>
                      </a:r>
                      <a:r>
                        <a:rPr kumimoji="1" lang="en-US" altLang="ja-JP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280,000</a:t>
                      </a:r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</a:t>
                      </a:r>
                      <a:r>
                        <a:rPr kumimoji="1" lang="en-US" altLang="ja-JP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(1</a:t>
                      </a:r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枠</a:t>
                      </a:r>
                      <a:r>
                        <a:rPr kumimoji="1" lang="en-US" altLang="ja-JP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/7</a:t>
                      </a:r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日間掲載</a:t>
                      </a:r>
                      <a:r>
                        <a:rPr kumimoji="1" lang="en-US" altLang="ja-JP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)</a:t>
                      </a:r>
                      <a:r>
                        <a:rPr kumimoji="1" lang="en-US" altLang="ja-JP" sz="900" b="0" i="0" dirty="0">
                          <a:solidFill>
                            <a:schemeClr val="accent6"/>
                          </a:solidFill>
                          <a:latin typeface="+mn-ea"/>
                          <a:ea typeface="+mn-ea"/>
                        </a:rPr>
                        <a:t>※</a:t>
                      </a:r>
                      <a:r>
                        <a:rPr kumimoji="1" lang="ja-JP" altLang="en-US" sz="900" b="0" i="0" dirty="0">
                          <a:solidFill>
                            <a:schemeClr val="accent6"/>
                          </a:solidFill>
                          <a:latin typeface="+mn-ea"/>
                          <a:ea typeface="+mn-ea"/>
                        </a:rPr>
                        <a:t>２</a:t>
                      </a:r>
                      <a:endParaRPr kumimoji="1" lang="en-US" altLang="ja-JP" sz="900" b="0" i="0" dirty="0">
                        <a:solidFill>
                          <a:schemeClr val="accent6"/>
                        </a:solidFill>
                        <a:latin typeface="+mn-ea"/>
                        <a:ea typeface="+mn-ea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1913646"/>
                  </a:ext>
                </a:extLst>
              </a:tr>
              <a:tr h="30771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vCPM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-</a:t>
                      </a:r>
                      <a:endParaRPr kumimoji="1" lang="en-US" altLang="ja-JP" sz="900" b="0" i="0" dirty="0">
                        <a:solidFill>
                          <a:schemeClr val="accent6"/>
                        </a:solidFill>
                        <a:latin typeface="+mn-ea"/>
                        <a:ea typeface="+mn-ea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462905"/>
                  </a:ext>
                </a:extLst>
              </a:tr>
              <a:tr h="30771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想定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vimps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（枠配信のみ）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420,000vimps (1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枠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/7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日間掲載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r>
                        <a:rPr kumimoji="1" lang="en-US" altLang="ja-JP" sz="900" b="0" i="0" kern="1200" dirty="0">
                          <a:solidFill>
                            <a:schemeClr val="accent6"/>
                          </a:solidFill>
                          <a:latin typeface="+mn-ea"/>
                          <a:ea typeface="+mn-ea"/>
                          <a:cs typeface="+mn-cs"/>
                        </a:rPr>
                        <a:t>※</a:t>
                      </a:r>
                      <a:r>
                        <a:rPr kumimoji="1" lang="ja-JP" altLang="en-US" sz="900" b="0" i="0" kern="1200" dirty="0">
                          <a:solidFill>
                            <a:schemeClr val="accent6"/>
                          </a:solidFill>
                          <a:latin typeface="+mn-ea"/>
                          <a:ea typeface="+mn-ea"/>
                          <a:cs typeface="+mn-cs"/>
                        </a:rPr>
                        <a:t>３</a:t>
                      </a:r>
                      <a:endParaRPr kumimoji="1" lang="en-US" altLang="ja-JP" sz="900" b="0" i="0" kern="1200" dirty="0">
                        <a:solidFill>
                          <a:schemeClr val="accent6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8356064"/>
                  </a:ext>
                </a:extLst>
              </a:tr>
            </a:tbl>
          </a:graphicData>
        </a:graphic>
      </p:graphicFrame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1969A6D2-05DB-4F5B-4C03-004439B8ECA6}"/>
              </a:ext>
            </a:extLst>
          </p:cNvPr>
          <p:cNvSpPr/>
          <p:nvPr/>
        </p:nvSpPr>
        <p:spPr>
          <a:xfrm>
            <a:off x="7209828" y="6154873"/>
            <a:ext cx="5244353" cy="40626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※1</a:t>
            </a:r>
            <a:r>
              <a:rPr kumimoji="0" lang="ja-JP" altLang="en-US" sz="800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kumimoji="1" lang="en-US" altLang="ja-JP" sz="800" b="0" i="0" dirty="0">
                <a:solidFill>
                  <a:schemeClr val="accent6"/>
                </a:solidFill>
                <a:latin typeface="+mn-ea"/>
                <a:ea typeface="+mn-ea"/>
              </a:rPr>
              <a:t>1</a:t>
            </a:r>
            <a:r>
              <a:rPr kumimoji="1" lang="ja-JP" altLang="en-US" sz="800" b="0" i="0" dirty="0">
                <a:solidFill>
                  <a:schemeClr val="accent6"/>
                </a:solidFill>
                <a:latin typeface="+mn-ea"/>
                <a:ea typeface="+mn-ea"/>
              </a:rPr>
              <a:t>日あたり最大</a:t>
            </a:r>
            <a:r>
              <a:rPr kumimoji="1" lang="en-US" altLang="ja-JP" sz="800" b="0" i="0" dirty="0">
                <a:solidFill>
                  <a:schemeClr val="accent6"/>
                </a:solidFill>
                <a:latin typeface="+mn-ea"/>
                <a:ea typeface="+mn-ea"/>
              </a:rPr>
              <a:t>4</a:t>
            </a:r>
            <a:r>
              <a:rPr kumimoji="1" lang="ja-JP" altLang="en-US" sz="800" b="0" i="0" dirty="0">
                <a:solidFill>
                  <a:schemeClr val="accent6"/>
                </a:solidFill>
                <a:latin typeface="+mn-ea"/>
                <a:ea typeface="+mn-ea"/>
              </a:rPr>
              <a:t>枠</a:t>
            </a:r>
            <a:endParaRPr kumimoji="0" lang="en-US" altLang="ja-JP" sz="800" b="0" i="0" kern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※2</a:t>
            </a:r>
            <a:r>
              <a:rPr kumimoji="0" lang="ja-JP" altLang="en-US" sz="800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kumimoji="1" lang="en-US" altLang="ja-JP" sz="800" b="0" i="0" dirty="0">
                <a:solidFill>
                  <a:schemeClr val="accent6"/>
                </a:solidFill>
                <a:latin typeface="+mn-ea"/>
                <a:ea typeface="+mn-ea"/>
              </a:rPr>
              <a:t>1</a:t>
            </a:r>
            <a:r>
              <a:rPr kumimoji="1" lang="ja-JP" altLang="en-US" sz="800" b="0" i="0" dirty="0">
                <a:solidFill>
                  <a:schemeClr val="accent6"/>
                </a:solidFill>
                <a:latin typeface="+mn-ea"/>
                <a:ea typeface="+mn-ea"/>
              </a:rPr>
              <a:t>日あたり枠単価：</a:t>
            </a:r>
            <a:r>
              <a:rPr kumimoji="1" lang="en-US" altLang="ja-JP" sz="800" b="0" i="0" dirty="0">
                <a:solidFill>
                  <a:schemeClr val="accent6"/>
                </a:solidFill>
                <a:latin typeface="+mn-ea"/>
                <a:ea typeface="+mn-ea"/>
              </a:rPr>
              <a:t>40,000</a:t>
            </a:r>
            <a:r>
              <a:rPr kumimoji="1" lang="ja-JP" altLang="en-US" sz="800" b="0" i="0" dirty="0">
                <a:solidFill>
                  <a:schemeClr val="accent6"/>
                </a:solidFill>
                <a:latin typeface="+mn-ea"/>
                <a:ea typeface="+mn-ea"/>
              </a:rPr>
              <a:t>円</a:t>
            </a:r>
            <a:r>
              <a:rPr lang="ja-JP" altLang="en-US" sz="800" dirty="0">
                <a:solidFill>
                  <a:schemeClr val="accent6"/>
                </a:solidFill>
                <a:latin typeface="+mn-ea"/>
              </a:rPr>
              <a:t>   </a:t>
            </a:r>
            <a:r>
              <a:rPr kumimoji="1" lang="ja-JP" altLang="en-US" sz="800" b="0" i="0" dirty="0">
                <a:solidFill>
                  <a:schemeClr val="accent6"/>
                </a:solidFill>
                <a:latin typeface="+mn-ea"/>
                <a:ea typeface="+mn-ea"/>
              </a:rPr>
              <a:t>購入金額＝購入枠数</a:t>
            </a:r>
            <a:r>
              <a:rPr kumimoji="1" lang="en-US" altLang="ja-JP" sz="800" b="0" i="0" dirty="0">
                <a:solidFill>
                  <a:schemeClr val="accent6"/>
                </a:solidFill>
                <a:latin typeface="+mn-ea"/>
                <a:ea typeface="+mn-ea"/>
              </a:rPr>
              <a:t>×</a:t>
            </a:r>
            <a:r>
              <a:rPr kumimoji="1" lang="ja-JP" altLang="en-US" sz="800" b="0" i="0" dirty="0">
                <a:solidFill>
                  <a:schemeClr val="accent6"/>
                </a:solidFill>
                <a:latin typeface="+mn-ea"/>
                <a:ea typeface="+mn-ea"/>
              </a:rPr>
              <a:t>購入期間</a:t>
            </a:r>
            <a:r>
              <a:rPr kumimoji="1" lang="en-US" altLang="ja-JP" sz="800" b="0" i="0" dirty="0">
                <a:solidFill>
                  <a:schemeClr val="accent6"/>
                </a:solidFill>
                <a:latin typeface="+mn-ea"/>
                <a:ea typeface="+mn-ea"/>
              </a:rPr>
              <a:t>×1</a:t>
            </a:r>
            <a:r>
              <a:rPr kumimoji="1" lang="ja-JP" altLang="en-US" sz="800" b="0" i="0" dirty="0">
                <a:solidFill>
                  <a:schemeClr val="accent6"/>
                </a:solidFill>
                <a:latin typeface="+mn-ea"/>
                <a:ea typeface="+mn-ea"/>
              </a:rPr>
              <a:t>日枠単価</a:t>
            </a:r>
            <a:endParaRPr lang="en-US" altLang="ja-JP" sz="800" dirty="0">
              <a:solidFill>
                <a:schemeClr val="accent6"/>
              </a:solidFill>
              <a:latin typeface="+mn-ea"/>
            </a:endParaRPr>
          </a:p>
          <a:p>
            <a:pPr>
              <a:lnSpc>
                <a:spcPct val="110000"/>
              </a:lnSpc>
              <a:defRPr/>
            </a:pPr>
            <a:r>
              <a:rPr lang="en-US" altLang="ja-JP" sz="800" kern="0" dirty="0">
                <a:solidFill>
                  <a:schemeClr val="accent6"/>
                </a:solidFill>
                <a:latin typeface="+mn-ea"/>
              </a:rPr>
              <a:t>※3</a:t>
            </a:r>
            <a:r>
              <a:rPr lang="ja-JP" altLang="en-US" sz="800" kern="0" dirty="0">
                <a:solidFill>
                  <a:schemeClr val="accent6"/>
                </a:solidFill>
                <a:latin typeface="+mn-ea"/>
              </a:rPr>
              <a:t>　</a:t>
            </a:r>
            <a:r>
              <a:rPr kumimoji="1" lang="en-US" altLang="ja-JP" sz="800" b="0" i="0" kern="1200" dirty="0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1</a:t>
            </a:r>
            <a:r>
              <a:rPr kumimoji="1" lang="ja-JP" altLang="en-US" sz="800" b="0" i="0" kern="1200" dirty="0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日あたり想定</a:t>
            </a:r>
            <a:r>
              <a:rPr kumimoji="1" lang="en-US" altLang="ja-JP" sz="800" b="0" i="0" kern="1200" dirty="0" err="1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vimps</a:t>
            </a:r>
            <a:r>
              <a:rPr kumimoji="1" lang="ja-JP" altLang="en-US" sz="800" b="0" i="0" kern="1200" dirty="0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：</a:t>
            </a:r>
            <a:r>
              <a:rPr kumimoji="1" lang="en-US" altLang="ja-JP" sz="800" b="0" i="0" kern="1200" dirty="0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60,000vimps</a:t>
            </a:r>
            <a:r>
              <a:rPr kumimoji="1" lang="ja-JP" altLang="en-US" sz="800" b="0" i="0" kern="1200" dirty="0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   想定</a:t>
            </a:r>
            <a:r>
              <a:rPr kumimoji="1" lang="en-US" altLang="ja-JP" sz="800" b="0" i="0" kern="1200" dirty="0" err="1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vimps</a:t>
            </a:r>
            <a:r>
              <a:rPr kumimoji="1" lang="ja-JP" altLang="en-US" sz="800" b="0" i="0" kern="1200" dirty="0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＝購入枠数</a:t>
            </a:r>
            <a:r>
              <a:rPr kumimoji="1" lang="en-US" altLang="ja-JP" sz="800" b="0" i="0" kern="1200" dirty="0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×</a:t>
            </a:r>
            <a:r>
              <a:rPr kumimoji="1" lang="ja-JP" altLang="en-US" sz="800" b="0" i="0" kern="1200" dirty="0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購入期間</a:t>
            </a:r>
            <a:r>
              <a:rPr kumimoji="1" lang="en-US" altLang="ja-JP" sz="800" b="0" i="0" kern="1200" dirty="0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×1</a:t>
            </a:r>
            <a:r>
              <a:rPr kumimoji="1" lang="ja-JP" altLang="en-US" sz="800" b="0" i="0" kern="1200" dirty="0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日想定</a:t>
            </a:r>
            <a:r>
              <a:rPr kumimoji="1" lang="en-US" altLang="ja-JP" sz="800" b="0" i="0" kern="1200" dirty="0" err="1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vimps</a:t>
            </a:r>
            <a:endParaRPr kumimoji="1" lang="en-US" altLang="ja-JP" sz="800" b="0" i="0" kern="1200" dirty="0">
              <a:solidFill>
                <a:schemeClr val="accent6"/>
              </a:solidFill>
              <a:latin typeface="+mn-ea"/>
              <a:ea typeface="+mn-ea"/>
              <a:cs typeface="+mn-cs"/>
            </a:endParaRPr>
          </a:p>
        </p:txBody>
      </p:sp>
      <p:pic>
        <p:nvPicPr>
          <p:cNvPr id="10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9DA34D35-20CF-254B-C216-1ED50D2A023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円/楕円 19">
            <a:extLst>
              <a:ext uri="{FF2B5EF4-FFF2-40B4-BE49-F238E27FC236}">
                <a16:creationId xmlns:a16="http://schemas.microsoft.com/office/drawing/2014/main" id="{A666D352-6FB4-ED4E-42ED-591AF11FF96D}"/>
              </a:ext>
            </a:extLst>
          </p:cNvPr>
          <p:cNvSpPr>
            <a:spLocks noChangeAspect="1"/>
          </p:cNvSpPr>
          <p:nvPr/>
        </p:nvSpPr>
        <p:spPr>
          <a:xfrm>
            <a:off x="8332047" y="2487934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A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09027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3EEE774C-01F1-C4F0-B967-EECA0B958B2C}"/>
              </a:ext>
            </a:extLst>
          </p:cNvPr>
          <p:cNvSpPr/>
          <p:nvPr/>
        </p:nvSpPr>
        <p:spPr>
          <a:xfrm>
            <a:off x="1717542" y="202787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ターゲティング設定</a:t>
            </a:r>
          </a:p>
        </p:txBody>
      </p:sp>
      <p:sp>
        <p:nvSpPr>
          <p:cNvPr id="4" name="テキスト プレースホルダー 35">
            <a:extLst>
              <a:ext uri="{FF2B5EF4-FFF2-40B4-BE49-F238E27FC236}">
                <a16:creationId xmlns:a16="http://schemas.microsoft.com/office/drawing/2014/main" id="{D030F671-8DFA-870D-597F-FFA7AC6922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5764" y="241866"/>
            <a:ext cx="5325181" cy="335028"/>
          </a:xfrm>
        </p:spPr>
        <p:txBody>
          <a:bodyPr/>
          <a:lstStyle/>
          <a:p>
            <a:r>
              <a:rPr lang="ja-JP" altLang="en-US"/>
              <a:t>スマートフォン商品</a:t>
            </a: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AADAC7A1-C6FE-DB04-CE49-3E3889DA91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8634613"/>
              </p:ext>
            </p:extLst>
          </p:nvPr>
        </p:nvGraphicFramePr>
        <p:xfrm>
          <a:off x="479423" y="1089025"/>
          <a:ext cx="11233150" cy="3756328"/>
        </p:xfrm>
        <a:graphic>
          <a:graphicData uri="http://schemas.openxmlformats.org/drawingml/2006/table">
            <a:tbl>
              <a:tblPr bandRow="1"/>
              <a:tblGrid>
                <a:gridCol w="2892469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3102093">
                  <a:extLst>
                    <a:ext uri="{9D8B030D-6E8A-4147-A177-3AD203B41FA5}">
                      <a16:colId xmlns:a16="http://schemas.microsoft.com/office/drawing/2014/main" val="2515137241"/>
                    </a:ext>
                  </a:extLst>
                </a:gridCol>
                <a:gridCol w="5238588">
                  <a:extLst>
                    <a:ext uri="{9D8B030D-6E8A-4147-A177-3AD203B41FA5}">
                      <a16:colId xmlns:a16="http://schemas.microsoft.com/office/drawing/2014/main" val="3608287535"/>
                    </a:ext>
                  </a:extLst>
                </a:gridCol>
              </a:tblGrid>
              <a:tr h="51311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1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ターゲティング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DEDE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100" b="1" kern="1200" dirty="0" err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vCPM</a:t>
                      </a:r>
                      <a:endParaRPr kumimoji="1" lang="en-US" altLang="ja-JP" sz="1100" b="1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/>
                      <a:r>
                        <a:rPr kumimoji="1" lang="ja-JP" altLang="en-US" sz="11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掛け率</a:t>
                      </a:r>
                      <a:endParaRPr kumimoji="1" lang="en-US" altLang="ja-JP" sz="1100" b="1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45720" marR="4572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DEDE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i="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carview!</a:t>
                      </a:r>
                      <a:r>
                        <a:rPr kumimoji="1" lang="ja-JP" altLang="en-US" sz="1000" b="1" i="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トップパネル　</a:t>
                      </a:r>
                      <a:r>
                        <a:rPr kumimoji="1" lang="en-US" altLang="ja-JP" sz="1000" b="1" i="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SP</a:t>
                      </a:r>
                    </a:p>
                  </a:txBody>
                  <a:tcPr marL="45720" marR="4572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370356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1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性別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1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1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370356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1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年齢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370356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地域（</a:t>
                      </a: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都道府県）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1.3</a:t>
                      </a: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98080"/>
                  </a:ext>
                </a:extLst>
              </a:tr>
              <a:tr h="370356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100" b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地域（</a:t>
                      </a:r>
                      <a:r>
                        <a:rPr kumimoji="1" lang="ja-JP" altLang="en-US" sz="11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市区郡）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1.56</a:t>
                      </a: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370356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曜日・</a:t>
                      </a:r>
                      <a:r>
                        <a:rPr kumimoji="1" lang="ja-JP" altLang="en-US" sz="11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時間帯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742112"/>
                  </a:ext>
                </a:extLst>
              </a:tr>
              <a:tr h="552267">
                <a:tc row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オーディエンスリスト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（興味関心、購買意向、</a:t>
                      </a:r>
                      <a:endParaRPr kumimoji="1" lang="en-US" altLang="ja-JP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属性・ライフイベント）</a:t>
                      </a:r>
                      <a:r>
                        <a:rPr kumimoji="1" lang="en-US" altLang="ja-JP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1.8</a:t>
                      </a: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396499">
                <a:tc vMerge="1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オーディエンスリスト（ヤフー提供）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r>
                        <a:rPr kumimoji="1"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※2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（ヤフー提供）</a:t>
                      </a:r>
                      <a:r>
                        <a:rPr kumimoji="1" lang="en-US" altLang="ja-JP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リスト参照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370356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フリークエンシー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2.0</a:t>
                      </a: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6108755"/>
                  </a:ext>
                </a:extLst>
              </a:tr>
            </a:tbl>
          </a:graphicData>
        </a:graphic>
      </p:graphicFrame>
      <p:pic>
        <p:nvPicPr>
          <p:cNvPr id="10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348FB9C2-D3F9-9E5D-2407-5A7BE4BA290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テキスト ボックス 5">
            <a:extLst>
              <a:ext uri="{FF2B5EF4-FFF2-40B4-BE49-F238E27FC236}">
                <a16:creationId xmlns:a16="http://schemas.microsoft.com/office/drawing/2014/main" id="{758FD4A0-6AA8-BF1B-929C-D4AA183DA506}"/>
              </a:ext>
            </a:extLst>
          </p:cNvPr>
          <p:cNvSpPr txBox="1"/>
          <p:nvPr/>
        </p:nvSpPr>
        <p:spPr>
          <a:xfrm>
            <a:off x="513056" y="4953005"/>
            <a:ext cx="11199519" cy="17774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 lvl="0">
              <a:defRPr lang="ja-JP"/>
            </a:defPPr>
            <a:lvl1pPr marL="0" lvl="1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2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3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4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【</a:t>
            </a: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注意事項</a:t>
            </a:r>
            <a:r>
              <a:rPr kumimoji="1" lang="en-US" altLang="ja-JP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】</a:t>
            </a: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こちらの商品は、ターゲティング設定不可です。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※SP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はスマートフォン、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はパソコン、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MD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はマルチデバイスの略称です。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上記表の「●」がターゲティング設定可になります。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年齢は以下の区分で指定が可能です。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18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20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25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30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34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35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39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40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44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45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49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50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54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55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59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60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64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65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69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70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歳以上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en-US" altLang="ja-JP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は「基本料金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×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ターゲティングごとに設定されている掛け率」（小数点以下切り捨て）によって決定されます。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en-US" altLang="ja-JP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掛け率の最大値は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2.0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倍になります。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例：性別、年齢、オーディエンスリスト（興味関心、購買意向、属性・ライフイベント）を設定した場合、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1.2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× 1.2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× 1.8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=2.59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倍となりますが、最大値が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2.0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倍のため、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2.0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倍で設定可能となります。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オーディエンスリストを複数選択した場合、</a:t>
            </a:r>
            <a:r>
              <a:rPr kumimoji="1" lang="en-US" altLang="ja-JP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掛け率は高い方が選択されます。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例：「メディア視聴ターゲティング」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倍と「ファンターゲティング」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1.8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倍を選択した場合、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 </a:t>
            </a:r>
            <a:r>
              <a:rPr kumimoji="1" lang="en-US" altLang="ja-JP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掛け率は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1.8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倍が適用されます。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「枠購入型」や「時間帯ジャック購入型」配信商品の場合は、ターゲティング項目ごとの「</a:t>
            </a:r>
            <a:r>
              <a:rPr kumimoji="1" lang="en-US" altLang="ja-JP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掛け率」を含んだ金額を記載しています。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※SP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はスマートフォン、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はパソコン、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MD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はマルチデバイスの略称です。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※1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　オーディエンスリストの詳細は、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Yahoo!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広告ヘルプを参照してください。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https://ads-help.yahoo-net.jp/s/article/H000044833?language=ja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93391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36" name="テキスト プレースホルダー 35">
            <a:extLst>
              <a:ext uri="{FF2B5EF4-FFF2-40B4-BE49-F238E27FC236}">
                <a16:creationId xmlns:a16="http://schemas.microsoft.com/office/drawing/2014/main" id="{756D19D5-0A6C-C156-921D-0DCED90207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ja-JP" dirty="0"/>
              <a:t>PC</a:t>
            </a:r>
            <a:r>
              <a:rPr lang="ja-JP" altLang="en-US" dirty="0"/>
              <a:t>商品</a:t>
            </a: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AAC1EB36-41D2-6CC3-B114-F8CE71F29CD2}"/>
              </a:ext>
            </a:extLst>
          </p:cNvPr>
          <p:cNvSpPr/>
          <p:nvPr/>
        </p:nvSpPr>
        <p:spPr>
          <a:xfrm>
            <a:off x="1799370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商品イメージ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C7FE3AE4-AFD3-2AA1-3B55-A2A383FBE814}"/>
              </a:ext>
            </a:extLst>
          </p:cNvPr>
          <p:cNvSpPr/>
          <p:nvPr/>
        </p:nvSpPr>
        <p:spPr>
          <a:xfrm>
            <a:off x="0" y="5877272"/>
            <a:ext cx="12192000" cy="98072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76000" tIns="45720" rIns="91440" bIns="288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・入稿規定（</a:t>
            </a:r>
            <a:r>
              <a: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web</a:t>
            </a: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）：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hlinkClick r:id="rId3"/>
              </a:rPr>
              <a:t>https://ads-help.yahoo-net.jp/s/article/H000044930?language=ja</a:t>
            </a:r>
            <a:endParaRPr kumimoji="0" lang="en-US" altLang="ja-JP" sz="9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5B96794B-D175-406A-600F-C215E839B860}"/>
              </a:ext>
            </a:extLst>
          </p:cNvPr>
          <p:cNvSpPr/>
          <p:nvPr/>
        </p:nvSpPr>
        <p:spPr>
          <a:xfrm>
            <a:off x="8519905" y="6298387"/>
            <a:ext cx="3152589" cy="1384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コンテンツページは予告なく変更されることがあります。</a:t>
            </a:r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2811B24F-F394-6CD2-A66F-B8C28F6AD05B}"/>
              </a:ext>
            </a:extLst>
          </p:cNvPr>
          <p:cNvSpPr txBox="1"/>
          <p:nvPr/>
        </p:nvSpPr>
        <p:spPr>
          <a:xfrm>
            <a:off x="11055928" y="6519553"/>
            <a:ext cx="10450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059287-6666-084C-9D74-9884BA0CD8A5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CCCCCC"/>
                </a:solidFill>
                <a:effectLst/>
                <a:uLnTx/>
                <a:uFillTx/>
                <a:latin typeface="Arial" panose="020B0604020202020204" pitchFamily="34" charset="0"/>
                <a:ea typeface="メイリオ" panose="020B060403050404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srgbClr val="CCCCCC"/>
              </a:solidFill>
              <a:effectLst/>
              <a:uLnTx/>
              <a:uFillTx/>
              <a:latin typeface="Arial" panose="020B0604020202020204" pitchFamily="34" charset="0"/>
              <a:ea typeface="メイリオ" panose="020B0604030504040204" pitchFamily="34" charset="-128"/>
              <a:cs typeface="Arial" panose="020B0604020202020204" pitchFamily="34" charset="0"/>
            </a:endParaRPr>
          </a:p>
        </p:txBody>
      </p:sp>
      <p:pic>
        <p:nvPicPr>
          <p:cNvPr id="9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B8DFA681-777D-6A93-1ACE-E6CD96315A4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7" name="フリーフォーム 24">
            <a:extLst>
              <a:ext uri="{FF2B5EF4-FFF2-40B4-BE49-F238E27FC236}">
                <a16:creationId xmlns:a16="http://schemas.microsoft.com/office/drawing/2014/main" id="{E9873B5C-AC47-0C70-612B-E379FA19DADD}"/>
              </a:ext>
            </a:extLst>
          </p:cNvPr>
          <p:cNvSpPr/>
          <p:nvPr/>
        </p:nvSpPr>
        <p:spPr>
          <a:xfrm>
            <a:off x="6560747" y="1592091"/>
            <a:ext cx="5332188" cy="1318142"/>
          </a:xfrm>
          <a:custGeom>
            <a:avLst/>
            <a:gdLst>
              <a:gd name="connsiteX0" fmla="*/ 166254 w 391885"/>
              <a:gd name="connsiteY0" fmla="*/ 1757549 h 1757549"/>
              <a:gd name="connsiteX1" fmla="*/ 391885 w 391885"/>
              <a:gd name="connsiteY1" fmla="*/ 1757549 h 1757549"/>
              <a:gd name="connsiteX2" fmla="*/ 391885 w 391885"/>
              <a:gd name="connsiteY2" fmla="*/ 0 h 1757549"/>
              <a:gd name="connsiteX3" fmla="*/ 0 w 391885"/>
              <a:gd name="connsiteY3" fmla="*/ 0 h 1757549"/>
              <a:gd name="connsiteX4" fmla="*/ 0 w 391885"/>
              <a:gd name="connsiteY4" fmla="*/ 0 h 1757549"/>
              <a:gd name="connsiteX0" fmla="*/ 665539 w 891170"/>
              <a:gd name="connsiteY0" fmla="*/ 1757549 h 1757549"/>
              <a:gd name="connsiteX1" fmla="*/ 891170 w 891170"/>
              <a:gd name="connsiteY1" fmla="*/ 1757549 h 1757549"/>
              <a:gd name="connsiteX2" fmla="*/ 891170 w 891170"/>
              <a:gd name="connsiteY2" fmla="*/ 0 h 1757549"/>
              <a:gd name="connsiteX3" fmla="*/ 499285 w 891170"/>
              <a:gd name="connsiteY3" fmla="*/ 0 h 1757549"/>
              <a:gd name="connsiteX4" fmla="*/ 0 w 891170"/>
              <a:gd name="connsiteY4" fmla="*/ 3175 h 1757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1170" h="1757549">
                <a:moveTo>
                  <a:pt x="665539" y="1757549"/>
                </a:moveTo>
                <a:lnTo>
                  <a:pt x="891170" y="1757549"/>
                </a:lnTo>
                <a:lnTo>
                  <a:pt x="891170" y="0"/>
                </a:lnTo>
                <a:lnTo>
                  <a:pt x="499285" y="0"/>
                </a:lnTo>
                <a:lnTo>
                  <a:pt x="0" y="3175"/>
                </a:lnTo>
              </a:path>
            </a:pathLst>
          </a:custGeom>
          <a:noFill/>
          <a:ln w="25400" cap="rnd">
            <a:solidFill>
              <a:schemeClr val="accent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9" name="角丸四角形 27">
            <a:extLst>
              <a:ext uri="{FF2B5EF4-FFF2-40B4-BE49-F238E27FC236}">
                <a16:creationId xmlns:a16="http://schemas.microsoft.com/office/drawing/2014/main" id="{C54ED586-152C-FD74-2EC9-992B1EF096F8}"/>
              </a:ext>
            </a:extLst>
          </p:cNvPr>
          <p:cNvSpPr/>
          <p:nvPr/>
        </p:nvSpPr>
        <p:spPr>
          <a:xfrm>
            <a:off x="6177308" y="1268413"/>
            <a:ext cx="5542903" cy="544698"/>
          </a:xfrm>
          <a:prstGeom prst="roundRect">
            <a:avLst>
              <a:gd name="adj" fmla="val 8489"/>
            </a:avLst>
          </a:prstGeom>
          <a:solidFill>
            <a:srgbClr val="FEF6F6"/>
          </a:solidFill>
          <a:ln w="25400">
            <a:noFill/>
          </a:ln>
          <a:effectLst>
            <a:outerShdw dist="25400" dir="2700000" algn="tl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4680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トップインパクト プライムディスプレイ ダブル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画像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－</a:t>
            </a:r>
            <a:b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トップインパクト プライムディスプレイ ダブル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動画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－</a:t>
            </a:r>
          </a:p>
        </p:txBody>
      </p:sp>
      <p:sp>
        <p:nvSpPr>
          <p:cNvPr id="20" name="円/楕円 28">
            <a:extLst>
              <a:ext uri="{FF2B5EF4-FFF2-40B4-BE49-F238E27FC236}">
                <a16:creationId xmlns:a16="http://schemas.microsoft.com/office/drawing/2014/main" id="{1F2B15A3-E15A-0766-28FE-9852E6E917B3}"/>
              </a:ext>
            </a:extLst>
          </p:cNvPr>
          <p:cNvSpPr>
            <a:spLocks noChangeAspect="1"/>
          </p:cNvSpPr>
          <p:nvPr/>
        </p:nvSpPr>
        <p:spPr>
          <a:xfrm>
            <a:off x="5951538" y="1362865"/>
            <a:ext cx="466262" cy="466262"/>
          </a:xfrm>
          <a:prstGeom prst="ellipse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b="1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C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3" name="フリーフォーム 24">
            <a:extLst>
              <a:ext uri="{FF2B5EF4-FFF2-40B4-BE49-F238E27FC236}">
                <a16:creationId xmlns:a16="http://schemas.microsoft.com/office/drawing/2014/main" id="{FC2A43BA-579E-6D88-52F9-8B7170509DCD}"/>
              </a:ext>
            </a:extLst>
          </p:cNvPr>
          <p:cNvSpPr/>
          <p:nvPr/>
        </p:nvSpPr>
        <p:spPr>
          <a:xfrm>
            <a:off x="4393072" y="1592091"/>
            <a:ext cx="741724" cy="1217314"/>
          </a:xfrm>
          <a:custGeom>
            <a:avLst/>
            <a:gdLst>
              <a:gd name="connsiteX0" fmla="*/ 166254 w 391885"/>
              <a:gd name="connsiteY0" fmla="*/ 1757549 h 1757549"/>
              <a:gd name="connsiteX1" fmla="*/ 391885 w 391885"/>
              <a:gd name="connsiteY1" fmla="*/ 1757549 h 1757549"/>
              <a:gd name="connsiteX2" fmla="*/ 391885 w 391885"/>
              <a:gd name="connsiteY2" fmla="*/ 0 h 1757549"/>
              <a:gd name="connsiteX3" fmla="*/ 0 w 391885"/>
              <a:gd name="connsiteY3" fmla="*/ 0 h 1757549"/>
              <a:gd name="connsiteX4" fmla="*/ 0 w 391885"/>
              <a:gd name="connsiteY4" fmla="*/ 0 h 1757549"/>
              <a:gd name="connsiteX0" fmla="*/ 665539 w 891170"/>
              <a:gd name="connsiteY0" fmla="*/ 1757549 h 1757549"/>
              <a:gd name="connsiteX1" fmla="*/ 891170 w 891170"/>
              <a:gd name="connsiteY1" fmla="*/ 1757549 h 1757549"/>
              <a:gd name="connsiteX2" fmla="*/ 891170 w 891170"/>
              <a:gd name="connsiteY2" fmla="*/ 0 h 1757549"/>
              <a:gd name="connsiteX3" fmla="*/ 499285 w 891170"/>
              <a:gd name="connsiteY3" fmla="*/ 0 h 1757549"/>
              <a:gd name="connsiteX4" fmla="*/ 0 w 891170"/>
              <a:gd name="connsiteY4" fmla="*/ 3175 h 1757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1170" h="1757549">
                <a:moveTo>
                  <a:pt x="665539" y="1757549"/>
                </a:moveTo>
                <a:lnTo>
                  <a:pt x="891170" y="1757549"/>
                </a:lnTo>
                <a:lnTo>
                  <a:pt x="891170" y="0"/>
                </a:lnTo>
                <a:lnTo>
                  <a:pt x="499285" y="0"/>
                </a:lnTo>
                <a:lnTo>
                  <a:pt x="0" y="3175"/>
                </a:lnTo>
              </a:path>
            </a:pathLst>
          </a:custGeom>
          <a:noFill/>
          <a:ln w="25400" cap="rnd">
            <a:solidFill>
              <a:schemeClr val="accent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角丸四角形 27">
            <a:extLst>
              <a:ext uri="{FF2B5EF4-FFF2-40B4-BE49-F238E27FC236}">
                <a16:creationId xmlns:a16="http://schemas.microsoft.com/office/drawing/2014/main" id="{516A1059-650E-2666-9739-BE82DBAF7102}"/>
              </a:ext>
            </a:extLst>
          </p:cNvPr>
          <p:cNvSpPr/>
          <p:nvPr/>
        </p:nvSpPr>
        <p:spPr>
          <a:xfrm>
            <a:off x="1634847" y="1268413"/>
            <a:ext cx="3317122" cy="544698"/>
          </a:xfrm>
          <a:prstGeom prst="roundRect">
            <a:avLst>
              <a:gd name="adj" fmla="val 8489"/>
            </a:avLst>
          </a:prstGeom>
          <a:solidFill>
            <a:srgbClr val="FEF6F6"/>
          </a:solidFill>
          <a:ln w="25400">
            <a:noFill/>
          </a:ln>
          <a:effectLst>
            <a:outerShdw dist="25400" dir="2700000" algn="tl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4680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バナー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画像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/1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：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endParaRPr kumimoji="1" lang="en-US" altLang="ja-JP" sz="1200" b="1" i="0" u="none" strike="noStrike" kern="120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バナー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動画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/1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：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5" name="円/楕円 28">
            <a:extLst>
              <a:ext uri="{FF2B5EF4-FFF2-40B4-BE49-F238E27FC236}">
                <a16:creationId xmlns:a16="http://schemas.microsoft.com/office/drawing/2014/main" id="{AFFE701D-8040-DA07-7A9E-4379931547B3}"/>
              </a:ext>
            </a:extLst>
          </p:cNvPr>
          <p:cNvSpPr>
            <a:spLocks noChangeAspect="1"/>
          </p:cNvSpPr>
          <p:nvPr/>
        </p:nvSpPr>
        <p:spPr>
          <a:xfrm>
            <a:off x="1360951" y="1362865"/>
            <a:ext cx="466262" cy="466262"/>
          </a:xfrm>
          <a:prstGeom prst="ellipse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B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pic>
        <p:nvPicPr>
          <p:cNvPr id="7" name="図 6" descr="グラフィカル ユーザー インターフェイス, Web サイト&#10;&#10;自動的に生成された説明">
            <a:extLst>
              <a:ext uri="{FF2B5EF4-FFF2-40B4-BE49-F238E27FC236}">
                <a16:creationId xmlns:a16="http://schemas.microsoft.com/office/drawing/2014/main" id="{15ADE7C6-BFCD-411E-C230-0635B69D88B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191" y="2541536"/>
            <a:ext cx="3604086" cy="2854427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7317A40D-6006-D2EC-318B-D7DE5EBC085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90447" y="2508371"/>
            <a:ext cx="3853006" cy="3060457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E2B7DEF-DF85-0442-D61E-6CD2EE192336}"/>
              </a:ext>
            </a:extLst>
          </p:cNvPr>
          <p:cNvSpPr txBox="1"/>
          <p:nvPr/>
        </p:nvSpPr>
        <p:spPr>
          <a:xfrm>
            <a:off x="4854502" y="6615833"/>
            <a:ext cx="247862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" altLang="ko-JP" sz="800" b="0" i="0" dirty="0">
                <a:solidFill>
                  <a:srgbClr val="AAAAAA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800" b="0" i="0" dirty="0">
              <a:solidFill>
                <a:srgbClr val="AAAAAA"/>
              </a:solidFill>
              <a:latin typeface="LINE Seed JP_OTF Regular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62476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B094D99-2C9A-87B3-9337-CEB1A4537738}"/>
              </a:ext>
            </a:extLst>
          </p:cNvPr>
          <p:cNvSpPr/>
          <p:nvPr/>
        </p:nvSpPr>
        <p:spPr>
          <a:xfrm>
            <a:off x="1817843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商品一覧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1" name="テキスト プレースホルダー 35">
            <a:extLst>
              <a:ext uri="{FF2B5EF4-FFF2-40B4-BE49-F238E27FC236}">
                <a16:creationId xmlns:a16="http://schemas.microsoft.com/office/drawing/2014/main" id="{5E09BA84-4225-9249-BCED-21B4B740DE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5764" y="241866"/>
            <a:ext cx="5325181" cy="335028"/>
          </a:xfrm>
        </p:spPr>
        <p:txBody>
          <a:bodyPr/>
          <a:lstStyle/>
          <a:p>
            <a:r>
              <a:rPr lang="en-US" altLang="ja-JP" dirty="0"/>
              <a:t>PC</a:t>
            </a:r>
            <a:r>
              <a:rPr lang="ja-JP" altLang="en-US" dirty="0"/>
              <a:t>商品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E676B5F-9E0E-560E-C0B2-B19927752F4C}"/>
              </a:ext>
            </a:extLst>
          </p:cNvPr>
          <p:cNvSpPr/>
          <p:nvPr/>
        </p:nvSpPr>
        <p:spPr>
          <a:xfrm>
            <a:off x="573555" y="6071059"/>
            <a:ext cx="4190250" cy="406265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　</a:t>
            </a:r>
            <a:endParaRPr kumimoji="0" lang="en-US" altLang="ja-JP" sz="8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8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</a:t>
            </a: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回あたりにかかる見込み広告費用です。 </a:t>
            </a:r>
            <a:endParaRPr kumimoji="0" lang="en-US" altLang="ja-JP" sz="8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8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はビューアブルインプレッションの略称です。</a:t>
            </a:r>
            <a:endParaRPr kumimoji="0" lang="en-US" altLang="ja-JP" sz="8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1969A6D2-05DB-4F5B-4C03-004439B8ECA6}"/>
              </a:ext>
            </a:extLst>
          </p:cNvPr>
          <p:cNvSpPr/>
          <p:nvPr/>
        </p:nvSpPr>
        <p:spPr>
          <a:xfrm>
            <a:off x="7328646" y="6110906"/>
            <a:ext cx="5244353" cy="5416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※1</a:t>
            </a:r>
            <a:r>
              <a:rPr kumimoji="0" lang="ja-JP" altLang="en-US" sz="800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kumimoji="1" lang="en-US" altLang="ja-JP" sz="800" b="0" i="0" dirty="0">
                <a:solidFill>
                  <a:schemeClr val="accent6"/>
                </a:solidFill>
                <a:latin typeface="+mn-ea"/>
                <a:ea typeface="+mn-ea"/>
              </a:rPr>
              <a:t>1</a:t>
            </a:r>
            <a:r>
              <a:rPr kumimoji="1" lang="ja-JP" altLang="en-US" sz="800" b="0" i="0" dirty="0">
                <a:solidFill>
                  <a:schemeClr val="accent6"/>
                </a:solidFill>
                <a:latin typeface="+mn-ea"/>
                <a:ea typeface="+mn-ea"/>
              </a:rPr>
              <a:t>日あたり最大</a:t>
            </a:r>
            <a:r>
              <a:rPr kumimoji="1" lang="en-US" altLang="ja-JP" sz="800" b="0" i="0" dirty="0">
                <a:solidFill>
                  <a:schemeClr val="accent6"/>
                </a:solidFill>
                <a:latin typeface="+mn-ea"/>
                <a:ea typeface="+mn-ea"/>
              </a:rPr>
              <a:t>4</a:t>
            </a:r>
            <a:r>
              <a:rPr kumimoji="1" lang="ja-JP" altLang="en-US" sz="800" b="0" i="0" dirty="0">
                <a:solidFill>
                  <a:schemeClr val="accent6"/>
                </a:solidFill>
                <a:latin typeface="+mn-ea"/>
                <a:ea typeface="+mn-ea"/>
              </a:rPr>
              <a:t>枠</a:t>
            </a:r>
            <a:endParaRPr kumimoji="0" lang="en-US" altLang="ja-JP" sz="800" b="0" i="0" kern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※2</a:t>
            </a:r>
            <a:r>
              <a:rPr kumimoji="0" lang="ja-JP" altLang="en-US" sz="800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kumimoji="1" lang="en-US" altLang="ja-JP" sz="800" b="0" i="0" dirty="0">
                <a:solidFill>
                  <a:schemeClr val="accent6"/>
                </a:solidFill>
                <a:latin typeface="+mn-ea"/>
                <a:ea typeface="+mn-ea"/>
              </a:rPr>
              <a:t>1</a:t>
            </a:r>
            <a:r>
              <a:rPr kumimoji="1" lang="ja-JP" altLang="en-US" sz="800" b="0" i="0" dirty="0">
                <a:solidFill>
                  <a:schemeClr val="accent6"/>
                </a:solidFill>
                <a:latin typeface="+mn-ea"/>
                <a:ea typeface="+mn-ea"/>
              </a:rPr>
              <a:t>日あたり枠単価：</a:t>
            </a:r>
            <a:r>
              <a:rPr kumimoji="1" lang="en-US" altLang="ja-JP" sz="800" b="0" i="0" dirty="0">
                <a:solidFill>
                  <a:schemeClr val="accent6"/>
                </a:solidFill>
                <a:latin typeface="+mn-ea"/>
                <a:ea typeface="+mn-ea"/>
              </a:rPr>
              <a:t>40,000</a:t>
            </a:r>
            <a:r>
              <a:rPr kumimoji="1" lang="ja-JP" altLang="en-US" sz="800" b="0" i="0" dirty="0">
                <a:solidFill>
                  <a:schemeClr val="accent6"/>
                </a:solidFill>
                <a:latin typeface="+mn-ea"/>
                <a:ea typeface="+mn-ea"/>
              </a:rPr>
              <a:t>円</a:t>
            </a:r>
            <a:r>
              <a:rPr lang="ja-JP" altLang="en-US" sz="800" dirty="0">
                <a:solidFill>
                  <a:schemeClr val="accent6"/>
                </a:solidFill>
                <a:latin typeface="+mn-ea"/>
              </a:rPr>
              <a:t>   </a:t>
            </a:r>
            <a:r>
              <a:rPr kumimoji="1" lang="ja-JP" altLang="en-US" sz="800" b="0" i="0" dirty="0">
                <a:solidFill>
                  <a:schemeClr val="accent6"/>
                </a:solidFill>
                <a:latin typeface="+mn-ea"/>
                <a:ea typeface="+mn-ea"/>
              </a:rPr>
              <a:t>購入金額＝購入枠数</a:t>
            </a:r>
            <a:r>
              <a:rPr kumimoji="1" lang="en-US" altLang="ja-JP" sz="800" b="0" i="0" dirty="0">
                <a:solidFill>
                  <a:schemeClr val="accent6"/>
                </a:solidFill>
                <a:latin typeface="+mn-ea"/>
                <a:ea typeface="+mn-ea"/>
              </a:rPr>
              <a:t>×</a:t>
            </a:r>
            <a:r>
              <a:rPr kumimoji="1" lang="ja-JP" altLang="en-US" sz="800" b="0" i="0" dirty="0">
                <a:solidFill>
                  <a:schemeClr val="accent6"/>
                </a:solidFill>
                <a:latin typeface="+mn-ea"/>
                <a:ea typeface="+mn-ea"/>
              </a:rPr>
              <a:t>購入期間</a:t>
            </a:r>
            <a:r>
              <a:rPr kumimoji="1" lang="en-US" altLang="ja-JP" sz="800" b="0" i="0" dirty="0">
                <a:solidFill>
                  <a:schemeClr val="accent6"/>
                </a:solidFill>
                <a:latin typeface="+mn-ea"/>
                <a:ea typeface="+mn-ea"/>
              </a:rPr>
              <a:t>×1</a:t>
            </a:r>
            <a:r>
              <a:rPr kumimoji="1" lang="ja-JP" altLang="en-US" sz="800" b="0" i="0" dirty="0">
                <a:solidFill>
                  <a:schemeClr val="accent6"/>
                </a:solidFill>
                <a:latin typeface="+mn-ea"/>
                <a:ea typeface="+mn-ea"/>
              </a:rPr>
              <a:t>日枠単価</a:t>
            </a:r>
            <a:endParaRPr lang="en-US" altLang="ja-JP" sz="800" dirty="0">
              <a:solidFill>
                <a:schemeClr val="accent6"/>
              </a:solidFill>
              <a:latin typeface="+mn-ea"/>
            </a:endParaRPr>
          </a:p>
          <a:p>
            <a:pPr>
              <a:lnSpc>
                <a:spcPct val="110000"/>
              </a:lnSpc>
              <a:defRPr/>
            </a:pPr>
            <a:r>
              <a:rPr lang="en-US" altLang="ja-JP" sz="800" kern="0" dirty="0">
                <a:solidFill>
                  <a:schemeClr val="accent6"/>
                </a:solidFill>
                <a:latin typeface="+mn-ea"/>
              </a:rPr>
              <a:t>※3</a:t>
            </a:r>
            <a:r>
              <a:rPr lang="ja-JP" altLang="en-US" sz="800" kern="0" dirty="0">
                <a:solidFill>
                  <a:schemeClr val="accent6"/>
                </a:solidFill>
                <a:latin typeface="+mn-ea"/>
              </a:rPr>
              <a:t>　</a:t>
            </a:r>
            <a:r>
              <a:rPr kumimoji="1" lang="en-US" altLang="ja-JP" sz="800" b="0" i="0" kern="1200" dirty="0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1</a:t>
            </a:r>
            <a:r>
              <a:rPr kumimoji="1" lang="ja-JP" altLang="en-US" sz="800" b="0" i="0" kern="1200" dirty="0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日あたり想定</a:t>
            </a:r>
            <a:r>
              <a:rPr kumimoji="1" lang="en-US" altLang="ja-JP" sz="800" b="0" i="0" kern="1200" dirty="0" err="1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vimps</a:t>
            </a:r>
            <a:r>
              <a:rPr kumimoji="1" lang="ja-JP" altLang="en-US" sz="800" b="0" i="0" kern="1200" dirty="0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：</a:t>
            </a:r>
            <a:r>
              <a:rPr kumimoji="1" lang="en-US" altLang="ja-JP" sz="800" b="0" i="0" kern="1200" dirty="0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90,000vimps</a:t>
            </a:r>
            <a:r>
              <a:rPr kumimoji="1" lang="ja-JP" altLang="en-US" sz="800" b="0" i="0" kern="1200" dirty="0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   想定</a:t>
            </a:r>
            <a:r>
              <a:rPr kumimoji="1" lang="en-US" altLang="ja-JP" sz="800" b="0" i="0" kern="1200" dirty="0" err="1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vimps</a:t>
            </a:r>
            <a:r>
              <a:rPr kumimoji="1" lang="ja-JP" altLang="en-US" sz="800" b="0" i="0" kern="1200" dirty="0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＝購入枠数</a:t>
            </a:r>
            <a:r>
              <a:rPr kumimoji="1" lang="en-US" altLang="ja-JP" sz="800" b="0" i="0" kern="1200" dirty="0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×</a:t>
            </a:r>
            <a:r>
              <a:rPr kumimoji="1" lang="ja-JP" altLang="en-US" sz="800" b="0" i="0" kern="1200" dirty="0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購入期間</a:t>
            </a:r>
            <a:r>
              <a:rPr kumimoji="1" lang="en-US" altLang="ja-JP" sz="800" b="0" i="0" kern="1200" dirty="0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×1</a:t>
            </a:r>
            <a:r>
              <a:rPr kumimoji="1" lang="ja-JP" altLang="en-US" sz="800" b="0" i="0" kern="1200" dirty="0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日想定</a:t>
            </a:r>
            <a:r>
              <a:rPr kumimoji="1" lang="en-US" altLang="ja-JP" sz="800" b="0" i="0" kern="1200" dirty="0" err="1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vimps</a:t>
            </a:r>
            <a:endParaRPr kumimoji="1" lang="en-US" altLang="ja-JP" sz="800" b="0" i="0" kern="1200" dirty="0">
              <a:solidFill>
                <a:schemeClr val="accent6"/>
              </a:solidFill>
              <a:latin typeface="+mn-ea"/>
              <a:ea typeface="+mn-ea"/>
              <a:cs typeface="+mn-cs"/>
            </a:endParaRPr>
          </a:p>
          <a:p>
            <a:pPr>
              <a:lnSpc>
                <a:spcPct val="110000"/>
              </a:lnSpc>
              <a:defRPr/>
            </a:pPr>
            <a:endParaRPr kumimoji="0" lang="en-US" altLang="ja-JP" sz="800" kern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93B637D0-750F-3962-7530-37905DF768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8121583"/>
              </p:ext>
            </p:extLst>
          </p:nvPr>
        </p:nvGraphicFramePr>
        <p:xfrm>
          <a:off x="479425" y="1089024"/>
          <a:ext cx="11233150" cy="4950999"/>
        </p:xfrm>
        <a:graphic>
          <a:graphicData uri="http://schemas.openxmlformats.org/drawingml/2006/table">
            <a:tbl>
              <a:tblPr firstCol="1" bandRow="1"/>
              <a:tblGrid>
                <a:gridCol w="2489660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1909474">
                  <a:extLst>
                    <a:ext uri="{9D8B030D-6E8A-4147-A177-3AD203B41FA5}">
                      <a16:colId xmlns:a16="http://schemas.microsoft.com/office/drawing/2014/main" val="4269922740"/>
                    </a:ext>
                  </a:extLst>
                </a:gridCol>
                <a:gridCol w="2329489">
                  <a:extLst>
                    <a:ext uri="{9D8B030D-6E8A-4147-A177-3AD203B41FA5}">
                      <a16:colId xmlns:a16="http://schemas.microsoft.com/office/drawing/2014/main" val="360912566"/>
                    </a:ext>
                  </a:extLst>
                </a:gridCol>
                <a:gridCol w="1890704">
                  <a:extLst>
                    <a:ext uri="{9D8B030D-6E8A-4147-A177-3AD203B41FA5}">
                      <a16:colId xmlns:a16="http://schemas.microsoft.com/office/drawing/2014/main" val="739266037"/>
                    </a:ext>
                  </a:extLst>
                </a:gridCol>
                <a:gridCol w="2613823">
                  <a:extLst>
                    <a:ext uri="{9D8B030D-6E8A-4147-A177-3AD203B41FA5}">
                      <a16:colId xmlns:a16="http://schemas.microsoft.com/office/drawing/2014/main" val="3201855149"/>
                    </a:ext>
                  </a:extLst>
                </a:gridCol>
              </a:tblGrid>
              <a:tr h="50445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1" i="0" kern="1200" dirty="0" err="1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carview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ニュース・編集記事</a:t>
                      </a: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プライムディスプレイ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1" i="0" kern="1200" dirty="0" err="1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carview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トップ　トップインパクト</a:t>
                      </a: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プライムディスプレイダブルサイズ 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28924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リリース種別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ID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継続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1000003482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1000000843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075111"/>
                  </a:ext>
                </a:extLst>
              </a:tr>
              <a:tr h="28924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予約開始日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2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8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日（木）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E4EC">
                        <a:tint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777446988"/>
                  </a:ext>
                </a:extLst>
              </a:tr>
              <a:tr h="28924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入稿前審査対象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●</a:t>
                      </a:r>
                      <a:endParaRPr kumimoji="1" lang="en-US" altLang="ja-JP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112060797"/>
                  </a:ext>
                </a:extLst>
              </a:tr>
              <a:tr h="37914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広告タイプ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メインメディアの形式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アスペクト比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トップインパクト プライムディスプレイ ダブル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－</a:t>
                      </a:r>
                      <a:b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</a:b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トップインパクト プライムディスプレイ ダブル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－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551643995"/>
                  </a:ext>
                </a:extLst>
              </a:tr>
              <a:tr h="43152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</a:t>
                      </a:r>
                    </a:p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タップ後の動作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+mn-ea"/>
                          <a:ea typeface="+mn-ea"/>
                        </a:rPr>
                        <a:t>-</a:t>
                      </a:r>
                      <a:endParaRPr kumimoji="1" lang="ja-JP" altLang="en-US" dirty="0"/>
                    </a:p>
                  </a:txBody>
                  <a:tcPr marL="0" marR="0" marT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+mn-cs"/>
                        </a:rPr>
                        <a:t>-</a:t>
                      </a:r>
                      <a:endParaRPr kumimoji="1" lang="ja-JP" altLang="en-US" sz="900" dirty="0">
                        <a:latin typeface="+mn-ea"/>
                        <a:ea typeface="+mn-ea"/>
                      </a:endParaRPr>
                    </a:p>
                  </a:txBody>
                  <a:tcPr marL="0" marR="0" marT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3594562"/>
                  </a:ext>
                </a:extLst>
              </a:tr>
              <a:tr h="28924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デバイス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PC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スマートフォン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（アプリ）</a:t>
                      </a:r>
                    </a:p>
                  </a:txBody>
                  <a:tcPr marT="72000" marB="36000" anchor="ctr"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28924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掲載面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kern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carview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!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787314208"/>
                  </a:ext>
                </a:extLst>
              </a:tr>
              <a:tr h="28924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掲載場所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carview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!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　ニュース・編集記事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carview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!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　トップ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066738162"/>
                  </a:ext>
                </a:extLst>
              </a:tr>
              <a:tr h="28924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掲載期間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2024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日（金）～　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2024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30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日（月）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2022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日（木）～　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2023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31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日（土）</a:t>
                      </a:r>
                    </a:p>
                  </a:txBody>
                  <a:tcPr marT="72000" marB="3600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28924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購入期間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日間～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31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日間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日間～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31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28924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料金タイプ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8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枠購入型</a:t>
                      </a:r>
                      <a:r>
                        <a:rPr kumimoji="1" lang="en-US" altLang="ja-JP" sz="800" b="0" i="0" dirty="0">
                          <a:solidFill>
                            <a:schemeClr val="accent6"/>
                          </a:solidFill>
                          <a:latin typeface="+mn-ea"/>
                          <a:ea typeface="+mn-ea"/>
                        </a:rPr>
                        <a:t>※1</a:t>
                      </a:r>
                      <a:endParaRPr kumimoji="1" lang="ja-JP" altLang="en-US" sz="8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800" b="0" i="0" u="none" strike="noStrike" dirty="0" err="1">
                          <a:solidFill>
                            <a:srgbClr val="595959"/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vimps</a:t>
                      </a:r>
                      <a:r>
                        <a:rPr lang="ja-JP" alt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購入型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45106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280,000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円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(1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枠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/7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日間掲載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)</a:t>
                      </a:r>
                      <a:r>
                        <a:rPr kumimoji="1" lang="en-US" altLang="ja-JP" sz="900" b="0" i="0" dirty="0">
                          <a:solidFill>
                            <a:schemeClr val="accent6"/>
                          </a:solidFill>
                          <a:latin typeface="+mn-ea"/>
                          <a:ea typeface="+mn-ea"/>
                        </a:rPr>
                        <a:t> ※2</a:t>
                      </a: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1,250,000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円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381913646"/>
                  </a:ext>
                </a:extLst>
              </a:tr>
              <a:tr h="28924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vCPM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900" b="0" i="0" kern="1200" dirty="0">
                        <a:solidFill>
                          <a:schemeClr val="accent6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1,540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円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014462905"/>
                  </a:ext>
                </a:extLst>
              </a:tr>
              <a:tr h="28924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想定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vimps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（枠配信のみ）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630,000vimps (1</a:t>
                      </a:r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枠</a:t>
                      </a:r>
                      <a:r>
                        <a:rPr kumimoji="1" lang="en-US" altLang="ja-JP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/7</a:t>
                      </a:r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日間掲載</a:t>
                      </a:r>
                      <a:r>
                        <a:rPr kumimoji="1" lang="en-US" altLang="ja-JP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)</a:t>
                      </a:r>
                      <a:r>
                        <a:rPr kumimoji="1" lang="en-US" altLang="ja-JP" sz="900" b="0" i="0" dirty="0">
                          <a:solidFill>
                            <a:schemeClr val="accent6"/>
                          </a:solidFill>
                          <a:latin typeface="+mn-ea"/>
                          <a:ea typeface="+mn-ea"/>
                        </a:rPr>
                        <a:t> ※3</a:t>
                      </a:r>
                      <a:endParaRPr kumimoji="1" lang="en-US" altLang="ja-JP" sz="9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-</a:t>
                      </a:r>
                      <a:endParaRPr kumimoji="1" lang="ja-JP" altLang="en-US" sz="9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988356064"/>
                  </a:ext>
                </a:extLst>
              </a:tr>
            </a:tbl>
          </a:graphicData>
        </a:graphic>
      </p:graphicFrame>
      <p:pic>
        <p:nvPicPr>
          <p:cNvPr id="13" name="図プレースホルダー 12" descr="アイコン&#10;&#10;自動的に生成された説明">
            <a:extLst>
              <a:ext uri="{FF2B5EF4-FFF2-40B4-BE49-F238E27FC236}">
                <a16:creationId xmlns:a16="http://schemas.microsoft.com/office/drawing/2014/main" id="{47F5885D-1237-F1E6-AFC3-284FDC75C38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円/楕円 19">
            <a:extLst>
              <a:ext uri="{FF2B5EF4-FFF2-40B4-BE49-F238E27FC236}">
                <a16:creationId xmlns:a16="http://schemas.microsoft.com/office/drawing/2014/main" id="{6187D1FB-B171-6E2F-699E-2B3B4159F8C5}"/>
              </a:ext>
            </a:extLst>
          </p:cNvPr>
          <p:cNvSpPr>
            <a:spLocks noChangeAspect="1"/>
          </p:cNvSpPr>
          <p:nvPr/>
        </p:nvSpPr>
        <p:spPr>
          <a:xfrm>
            <a:off x="5626657" y="2534111"/>
            <a:ext cx="226568" cy="226568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kern="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B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5" name="円/楕円 19">
            <a:extLst>
              <a:ext uri="{FF2B5EF4-FFF2-40B4-BE49-F238E27FC236}">
                <a16:creationId xmlns:a16="http://schemas.microsoft.com/office/drawing/2014/main" id="{9AAB718C-5588-C43E-BFEA-B49291AC6541}"/>
              </a:ext>
            </a:extLst>
          </p:cNvPr>
          <p:cNvSpPr>
            <a:spLocks noChangeAspect="1"/>
          </p:cNvSpPr>
          <p:nvPr/>
        </p:nvSpPr>
        <p:spPr>
          <a:xfrm>
            <a:off x="11044824" y="2534111"/>
            <a:ext cx="226568" cy="226568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C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44123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3EEE774C-01F1-C4F0-B967-EECA0B958B2C}"/>
              </a:ext>
            </a:extLst>
          </p:cNvPr>
          <p:cNvSpPr/>
          <p:nvPr/>
        </p:nvSpPr>
        <p:spPr>
          <a:xfrm>
            <a:off x="1717542" y="202787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ターゲティング設定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" name="テキスト プレースホルダー 35">
            <a:extLst>
              <a:ext uri="{FF2B5EF4-FFF2-40B4-BE49-F238E27FC236}">
                <a16:creationId xmlns:a16="http://schemas.microsoft.com/office/drawing/2014/main" id="{D030F671-8DFA-870D-597F-FFA7AC6922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5764" y="241866"/>
            <a:ext cx="5325181" cy="335028"/>
          </a:xfrm>
        </p:spPr>
        <p:txBody>
          <a:bodyPr/>
          <a:lstStyle/>
          <a:p>
            <a:r>
              <a:rPr lang="en-US" altLang="ja-JP" dirty="0"/>
              <a:t>PC</a:t>
            </a:r>
            <a:r>
              <a:rPr lang="ja-JP" altLang="en-US" dirty="0"/>
              <a:t>商品</a:t>
            </a: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AADAC7A1-C6FE-DB04-CE49-3E3889DA91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334095"/>
              </p:ext>
            </p:extLst>
          </p:nvPr>
        </p:nvGraphicFramePr>
        <p:xfrm>
          <a:off x="479423" y="1089025"/>
          <a:ext cx="11233153" cy="3790462"/>
        </p:xfrm>
        <a:graphic>
          <a:graphicData uri="http://schemas.openxmlformats.org/drawingml/2006/table">
            <a:tbl>
              <a:tblPr bandRow="1"/>
              <a:tblGrid>
                <a:gridCol w="2678824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2725295">
                  <a:extLst>
                    <a:ext uri="{9D8B030D-6E8A-4147-A177-3AD203B41FA5}">
                      <a16:colId xmlns:a16="http://schemas.microsoft.com/office/drawing/2014/main" val="2515137241"/>
                    </a:ext>
                  </a:extLst>
                </a:gridCol>
                <a:gridCol w="2946833">
                  <a:extLst>
                    <a:ext uri="{9D8B030D-6E8A-4147-A177-3AD203B41FA5}">
                      <a16:colId xmlns:a16="http://schemas.microsoft.com/office/drawing/2014/main" val="3608287535"/>
                    </a:ext>
                  </a:extLst>
                </a:gridCol>
                <a:gridCol w="2882201">
                  <a:extLst>
                    <a:ext uri="{9D8B030D-6E8A-4147-A177-3AD203B41FA5}">
                      <a16:colId xmlns:a16="http://schemas.microsoft.com/office/drawing/2014/main" val="135909385"/>
                    </a:ext>
                  </a:extLst>
                </a:gridCol>
              </a:tblGrid>
              <a:tr h="51588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1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ターゲティング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DEDE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100" b="1" kern="1200" dirty="0" err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vCPM</a:t>
                      </a:r>
                      <a:endParaRPr kumimoji="1" lang="en-US" altLang="ja-JP" sz="1100" b="1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/>
                      <a:r>
                        <a:rPr kumimoji="1" lang="ja-JP" altLang="en-US" sz="11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掛け率</a:t>
                      </a:r>
                      <a:endParaRPr kumimoji="1" lang="en-US" altLang="ja-JP" sz="1100" b="1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45720" marR="4572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DEDE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carview!</a:t>
                      </a:r>
                      <a:r>
                        <a:rPr kumimoji="1" lang="ja-JP" altLang="en-US" sz="10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ニュース・編集記事</a:t>
                      </a:r>
                    </a:p>
                    <a:p>
                      <a:pPr algn="ctr"/>
                      <a:r>
                        <a:rPr kumimoji="1" lang="ja-JP" altLang="en-US" sz="10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プライムディスプレイ　</a:t>
                      </a:r>
                      <a:r>
                        <a:rPr kumimoji="1" lang="en-US" altLang="ja-JP" sz="10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</a:p>
                  </a:txBody>
                  <a:tcPr marL="45720" marR="4572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carview!</a:t>
                      </a:r>
                      <a:r>
                        <a:rPr kumimoji="1" lang="ja-JP" altLang="en-US" sz="10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トップ　トップインパクト</a:t>
                      </a:r>
                    </a:p>
                    <a:p>
                      <a:pPr algn="ctr"/>
                      <a:r>
                        <a:rPr kumimoji="1" lang="ja-JP" altLang="en-US" sz="10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プライムディスプレイダブルサイズ 　</a:t>
                      </a:r>
                      <a:r>
                        <a:rPr kumimoji="1" lang="en-US" altLang="ja-JP" sz="10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</a:p>
                  </a:txBody>
                  <a:tcPr marL="45720" marR="4572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3723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1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性別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1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1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400" b="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3723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1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年齢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4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3723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地域（</a:t>
                      </a: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都道府県）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1.3</a:t>
                      </a: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4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98080"/>
                  </a:ext>
                </a:extLst>
              </a:tr>
              <a:tr h="3723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100" b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地域（</a:t>
                      </a:r>
                      <a:r>
                        <a:rPr kumimoji="1" lang="ja-JP" altLang="en-US" sz="11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市区郡）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1.56</a:t>
                      </a: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4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3723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曜日・</a:t>
                      </a:r>
                      <a:r>
                        <a:rPr kumimoji="1" lang="ja-JP" altLang="en-US" sz="11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時間帯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4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742112"/>
                  </a:ext>
                </a:extLst>
              </a:tr>
              <a:tr h="605635">
                <a:tc row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オーディエンスリスト</a:t>
                      </a:r>
                      <a:endParaRPr kumimoji="1" lang="en-US" altLang="ja-JP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（興味関心、購買意向、</a:t>
                      </a:r>
                      <a:endParaRPr kumimoji="1" lang="en-US" altLang="ja-JP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属性・ライフイベント）</a:t>
                      </a:r>
                      <a:r>
                        <a:rPr kumimoji="1" lang="en-US" altLang="ja-JP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1.8</a:t>
                      </a: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434815">
                <a:tc vMerge="1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オーディエンスリスト（ヤフー提供）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r>
                        <a:rPr kumimoji="1"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※2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（ヤフー提供）</a:t>
                      </a:r>
                      <a:r>
                        <a:rPr kumimoji="1" lang="en-US" altLang="ja-JP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リスト参照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3723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フリークエンシー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2.0</a:t>
                      </a: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6108755"/>
                  </a:ext>
                </a:extLst>
              </a:tr>
            </a:tbl>
          </a:graphicData>
        </a:graphic>
      </p:graphicFrame>
      <p:pic>
        <p:nvPicPr>
          <p:cNvPr id="10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52C7B0BE-A692-70FD-2DC5-5528139FF85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テキスト ボックス 5">
            <a:extLst>
              <a:ext uri="{FF2B5EF4-FFF2-40B4-BE49-F238E27FC236}">
                <a16:creationId xmlns:a16="http://schemas.microsoft.com/office/drawing/2014/main" id="{6D0F0189-F1B9-D943-6900-17825ECA43C3}"/>
              </a:ext>
            </a:extLst>
          </p:cNvPr>
          <p:cNvSpPr txBox="1"/>
          <p:nvPr/>
        </p:nvSpPr>
        <p:spPr>
          <a:xfrm>
            <a:off x="513056" y="4953005"/>
            <a:ext cx="11199519" cy="17774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 lvl="0">
              <a:defRPr lang="ja-JP"/>
            </a:defPPr>
            <a:lvl1pPr marL="0" lvl="1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2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3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4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【</a:t>
            </a: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注意事項</a:t>
            </a:r>
            <a:r>
              <a:rPr kumimoji="1" lang="en-US" altLang="ja-JP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】</a:t>
            </a: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こちらの商品は、ターゲティング設定不可です。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※SP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はスマートフォン、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はパソコン、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MD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はマルチデバイスの略称です。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上記表の「●」がターゲティング設定可になります。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年齢は以下の区分で指定が可能です。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18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20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25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30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34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35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39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40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44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45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49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50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54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55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59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60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64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65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69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70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歳以上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en-US" altLang="ja-JP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は「基本料金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×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ターゲティングごとに設定されている掛け率」（小数点以下切り捨て）によって決定されます。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en-US" altLang="ja-JP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掛け率の最大値は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2.0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倍になります。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例：性別、年齢、オーディエンスリスト（興味関心、購買意向、属性・ライフイベント）を設定した場合、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1.2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× 1.2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× 1.8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=2.59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倍となりますが、最大値が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2.0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倍のため、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2.0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倍で設定可能となります。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オーディエンスリストを複数選択した場合、</a:t>
            </a:r>
            <a:r>
              <a:rPr kumimoji="1" lang="en-US" altLang="ja-JP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掛け率は高い方が選択されます。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例：「メディア視聴ターゲティング」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倍と「ファンターゲティング」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1.8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倍を選択した場合、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 </a:t>
            </a:r>
            <a:r>
              <a:rPr kumimoji="1" lang="en-US" altLang="ja-JP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掛け率は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1.8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倍が適用されます。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「枠購入型」や「時間帯ジャック購入型」配信商品の場合は、ターゲティング項目ごとの「</a:t>
            </a:r>
            <a:r>
              <a:rPr kumimoji="1" lang="en-US" altLang="ja-JP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掛け率」を含んだ金額を記載しています。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※SP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はスマートフォン、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はパソコン、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MD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はマルチデバイスの略称です。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※1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　オーディエンスリストの詳細は、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Yahoo!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広告ヘルプを参照してください。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https://ads-help.yahoo-net.jp/s/article/H000044833?language=ja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58633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60735E41-A59A-13E6-1F9E-4511BAE3DBE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" altLang="ja-JP" sz="800">
                <a:solidFill>
                  <a:schemeClr val="accent2"/>
                </a:solidFill>
              </a:rPr>
              <a:t>.</a:t>
            </a:r>
            <a:endParaRPr lang="en" altLang="ja-JP" sz="800" dirty="0">
              <a:solidFill>
                <a:schemeClr val="accent2"/>
              </a:solidFill>
            </a:endParaRP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DA02621-E6DB-2A90-B4D1-BF43B5F16B2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en-US" altLang="ja-JP" dirty="0"/>
              <a:t>03</a:t>
            </a:r>
            <a:endParaRPr kumimoji="1"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76CFA4C1-1F79-FEB7-B8AD-CA060C7EE85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kumimoji="1" lang="ja-JP" altLang="en-US" dirty="0"/>
              <a:t>その他・注意事項</a:t>
            </a:r>
          </a:p>
          <a:p>
            <a:endParaRPr kumimoji="1" lang="ja-JP" altLang="en-US" dirty="0"/>
          </a:p>
        </p:txBody>
      </p:sp>
      <p:pic>
        <p:nvPicPr>
          <p:cNvPr id="19" name="図プレースホルダー 18" descr="アイコン&#10;&#10;自動的に生成された説明">
            <a:extLst>
              <a:ext uri="{FF2B5EF4-FFF2-40B4-BE49-F238E27FC236}">
                <a16:creationId xmlns:a16="http://schemas.microsoft.com/office/drawing/2014/main" id="{57ECB28C-BBAB-CB25-D126-908C292B8CF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4" b="38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246825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44AD1FD2-67A4-BC49-3811-05708DDACA6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ja-JP" altLang="en-US"/>
              <a:t>その他・注意事項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486B363-8A60-7EB7-29F3-D45CCF22E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/>
              <a:t>計算方法と購入例</a:t>
            </a:r>
            <a:endParaRPr kumimoji="1" lang="ja-JP" altLang="en-US" dirty="0"/>
          </a:p>
        </p:txBody>
      </p:sp>
      <p:pic>
        <p:nvPicPr>
          <p:cNvPr id="10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F877CD54-3D36-3702-B6DF-50126B691D3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18C80601-5CF2-1946-68A8-81A7774FE6B4}"/>
              </a:ext>
            </a:extLst>
          </p:cNvPr>
          <p:cNvGraphicFramePr>
            <a:graphicFrameLocks noGrp="1"/>
          </p:cNvGraphicFramePr>
          <p:nvPr/>
        </p:nvGraphicFramePr>
        <p:xfrm>
          <a:off x="551384" y="1268760"/>
          <a:ext cx="4608510" cy="5227651"/>
        </p:xfrm>
        <a:graphic>
          <a:graphicData uri="http://schemas.openxmlformats.org/drawingml/2006/table">
            <a:tbl>
              <a:tblPr/>
              <a:tblGrid>
                <a:gridCol w="792088">
                  <a:extLst>
                    <a:ext uri="{9D8B030D-6E8A-4147-A177-3AD203B41FA5}">
                      <a16:colId xmlns:a16="http://schemas.microsoft.com/office/drawing/2014/main" val="1458915034"/>
                    </a:ext>
                  </a:extLst>
                </a:gridCol>
                <a:gridCol w="944452">
                  <a:extLst>
                    <a:ext uri="{9D8B030D-6E8A-4147-A177-3AD203B41FA5}">
                      <a16:colId xmlns:a16="http://schemas.microsoft.com/office/drawing/2014/main" val="3632094137"/>
                    </a:ext>
                  </a:extLst>
                </a:gridCol>
                <a:gridCol w="1001850">
                  <a:extLst>
                    <a:ext uri="{9D8B030D-6E8A-4147-A177-3AD203B41FA5}">
                      <a16:colId xmlns:a16="http://schemas.microsoft.com/office/drawing/2014/main" val="448242103"/>
                    </a:ext>
                  </a:extLst>
                </a:gridCol>
                <a:gridCol w="1001850">
                  <a:extLst>
                    <a:ext uri="{9D8B030D-6E8A-4147-A177-3AD203B41FA5}">
                      <a16:colId xmlns:a16="http://schemas.microsoft.com/office/drawing/2014/main" val="3143617944"/>
                    </a:ext>
                  </a:extLst>
                </a:gridCol>
                <a:gridCol w="868270">
                  <a:extLst>
                    <a:ext uri="{9D8B030D-6E8A-4147-A177-3AD203B41FA5}">
                      <a16:colId xmlns:a16="http://schemas.microsoft.com/office/drawing/2014/main" val="3154933245"/>
                    </a:ext>
                  </a:extLst>
                </a:gridCol>
              </a:tblGrid>
              <a:tr h="28803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D9D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①</a:t>
                      </a:r>
                      <a:endParaRPr lang="en-US" altLang="ja-JP" sz="1200" b="1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D9D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②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D9D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③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D9D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④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9066884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A</a:t>
                      </a:r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社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A</a:t>
                      </a:r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社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1419927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4512582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3804535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B</a:t>
                      </a:r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社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6641026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5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8556882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6</a:t>
                      </a:r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2373922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7</a:t>
                      </a:r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C</a:t>
                      </a:r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社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0884150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8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4301667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9</a:t>
                      </a:r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3308330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10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9340786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7587652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12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1717330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13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3479728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14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4255433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15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4484734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16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0991084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17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6640757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18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4379931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19</a:t>
                      </a:r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8780429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20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9333821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4613251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22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8856928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23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3935669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24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9455141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25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5524314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26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0968398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27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3252786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28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9878895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29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5888738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30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5838665"/>
                  </a:ext>
                </a:extLst>
              </a:tr>
            </a:tbl>
          </a:graphicData>
        </a:graphic>
      </p:graphicFrame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F5C8E75-1CE1-1D82-3402-7B73C8A7CDA2}"/>
              </a:ext>
            </a:extLst>
          </p:cNvPr>
          <p:cNvSpPr txBox="1"/>
          <p:nvPr/>
        </p:nvSpPr>
        <p:spPr>
          <a:xfrm>
            <a:off x="479376" y="1052736"/>
            <a:ext cx="61926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b="1" dirty="0">
                <a:solidFill>
                  <a:srgbClr val="000000"/>
                </a:solidFill>
                <a:latin typeface="メイリオ"/>
              </a:rPr>
              <a:t>▼トップパネル商品の購入例</a:t>
            </a:r>
            <a:endParaRPr lang="en-US" altLang="ja-JP" sz="1200" b="1" dirty="0">
              <a:solidFill>
                <a:srgbClr val="000000"/>
              </a:solidFill>
              <a:latin typeface="メイリオ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40572BB-7279-5A81-4A18-BF246C2B5F54}"/>
              </a:ext>
            </a:extLst>
          </p:cNvPr>
          <p:cNvSpPr txBox="1"/>
          <p:nvPr/>
        </p:nvSpPr>
        <p:spPr>
          <a:xfrm>
            <a:off x="6337151" y="1737198"/>
            <a:ext cx="6192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600" dirty="0">
                <a:solidFill>
                  <a:schemeClr val="accent6"/>
                </a:solidFill>
                <a:latin typeface="メイリオ"/>
                <a:ea typeface="メイリオ"/>
              </a:rPr>
              <a:t>購入金額＝購入枠数</a:t>
            </a:r>
            <a:r>
              <a:rPr lang="en-US" altLang="zh-TW" sz="1600" dirty="0">
                <a:solidFill>
                  <a:schemeClr val="accent6"/>
                </a:solidFill>
                <a:latin typeface="メイリオ"/>
                <a:ea typeface="メイリオ"/>
              </a:rPr>
              <a:t>×</a:t>
            </a:r>
            <a:r>
              <a:rPr lang="zh-TW" altLang="en-US" sz="1600" dirty="0">
                <a:solidFill>
                  <a:schemeClr val="accent6"/>
                </a:solidFill>
                <a:latin typeface="メイリオ"/>
                <a:ea typeface="メイリオ"/>
              </a:rPr>
              <a:t>購入期間</a:t>
            </a:r>
            <a:r>
              <a:rPr lang="en-US" altLang="zh-TW" sz="1600" dirty="0">
                <a:solidFill>
                  <a:schemeClr val="accent6"/>
                </a:solidFill>
                <a:latin typeface="メイリオ"/>
                <a:ea typeface="メイリオ"/>
              </a:rPr>
              <a:t>×1</a:t>
            </a:r>
            <a:r>
              <a:rPr lang="zh-TW" altLang="en-US" sz="1600" dirty="0">
                <a:solidFill>
                  <a:schemeClr val="accent6"/>
                </a:solidFill>
                <a:latin typeface="メイリオ"/>
                <a:ea typeface="メイリオ"/>
              </a:rPr>
              <a:t>日枠単価</a:t>
            </a:r>
            <a:endParaRPr lang="ja-JP" altLang="en-US" dirty="0">
              <a:solidFill>
                <a:schemeClr val="accent6"/>
              </a:solidFill>
              <a:latin typeface="メイリオ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F3F693DB-4C06-80ED-6384-F7EF4F90968A}"/>
              </a:ext>
            </a:extLst>
          </p:cNvPr>
          <p:cNvSpPr txBox="1"/>
          <p:nvPr/>
        </p:nvSpPr>
        <p:spPr>
          <a:xfrm>
            <a:off x="6337151" y="3986586"/>
            <a:ext cx="619268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u="sng" dirty="0">
                <a:solidFill>
                  <a:srgbClr val="000000"/>
                </a:solidFill>
                <a:latin typeface="メイリオ"/>
              </a:rPr>
              <a:t>想定</a:t>
            </a:r>
            <a:r>
              <a:rPr lang="en-US" altLang="ja-JP" b="1" u="sng" dirty="0" err="1">
                <a:solidFill>
                  <a:srgbClr val="000000"/>
                </a:solidFill>
                <a:latin typeface="メイリオ"/>
              </a:rPr>
              <a:t>vimps</a:t>
            </a:r>
            <a:r>
              <a:rPr lang="ja-JP" altLang="en-US" b="1" u="sng" dirty="0">
                <a:solidFill>
                  <a:srgbClr val="000000"/>
                </a:solidFill>
                <a:latin typeface="メイリオ"/>
              </a:rPr>
              <a:t>計算</a:t>
            </a:r>
            <a:endParaRPr lang="en-US" altLang="ja-JP" b="1" u="sng" dirty="0">
              <a:solidFill>
                <a:srgbClr val="000000"/>
              </a:solidFill>
              <a:latin typeface="メイリオ"/>
            </a:endParaRPr>
          </a:p>
          <a:p>
            <a:r>
              <a:rPr lang="ja-JP" altLang="en-US" sz="1600" dirty="0">
                <a:solidFill>
                  <a:schemeClr val="accent6"/>
                </a:solidFill>
                <a:latin typeface="メイリオ"/>
              </a:rPr>
              <a:t>期間</a:t>
            </a:r>
            <a:r>
              <a:rPr lang="zh-CN" altLang="en-US" sz="1600" dirty="0">
                <a:solidFill>
                  <a:schemeClr val="accent6"/>
                </a:solidFill>
                <a:latin typeface="メイリオ"/>
                <a:ea typeface="メイリオ"/>
              </a:rPr>
              <a:t>想定</a:t>
            </a:r>
            <a:r>
              <a:rPr lang="en-US" altLang="zh-CN" sz="1600" dirty="0" err="1">
                <a:solidFill>
                  <a:schemeClr val="accent6"/>
                </a:solidFill>
                <a:latin typeface="メイリオ"/>
                <a:ea typeface="メイリオ"/>
              </a:rPr>
              <a:t>vimps</a:t>
            </a:r>
            <a:r>
              <a:rPr lang="zh-CN" altLang="en-US" sz="1600" dirty="0">
                <a:solidFill>
                  <a:schemeClr val="accent6"/>
                </a:solidFill>
                <a:latin typeface="メイリオ"/>
                <a:ea typeface="メイリオ"/>
              </a:rPr>
              <a:t>：</a:t>
            </a:r>
            <a:r>
              <a:rPr lang="zh-TW" altLang="en-US" sz="1600" dirty="0">
                <a:solidFill>
                  <a:schemeClr val="accent6"/>
                </a:solidFill>
                <a:latin typeface="メイリオ"/>
                <a:ea typeface="メイリオ"/>
              </a:rPr>
              <a:t>購入枠数</a:t>
            </a:r>
            <a:r>
              <a:rPr lang="en-US" altLang="zh-CN" sz="1600" dirty="0">
                <a:solidFill>
                  <a:schemeClr val="accent6"/>
                </a:solidFill>
                <a:latin typeface="メイリオ"/>
                <a:ea typeface="メイリオ"/>
              </a:rPr>
              <a:t>×</a:t>
            </a:r>
            <a:r>
              <a:rPr lang="zh-TW" altLang="en-US" sz="1600" dirty="0">
                <a:solidFill>
                  <a:schemeClr val="accent6"/>
                </a:solidFill>
                <a:latin typeface="メイリオ"/>
                <a:ea typeface="メイリオ"/>
              </a:rPr>
              <a:t>購入期間</a:t>
            </a:r>
            <a:r>
              <a:rPr lang="en-US" altLang="zh-TW" sz="1600" dirty="0">
                <a:solidFill>
                  <a:schemeClr val="accent6"/>
                </a:solidFill>
                <a:latin typeface="メイリオ"/>
                <a:ea typeface="メイリオ"/>
              </a:rPr>
              <a:t>×</a:t>
            </a:r>
            <a:r>
              <a:rPr lang="en-US" altLang="zh-CN" sz="1600" dirty="0">
                <a:solidFill>
                  <a:schemeClr val="accent6"/>
                </a:solidFill>
                <a:latin typeface="メイリオ"/>
                <a:ea typeface="メイリオ"/>
              </a:rPr>
              <a:t>1</a:t>
            </a:r>
            <a:r>
              <a:rPr lang="zh-CN" altLang="en-US" sz="1600" dirty="0">
                <a:solidFill>
                  <a:schemeClr val="accent6"/>
                </a:solidFill>
                <a:latin typeface="メイリオ"/>
                <a:ea typeface="メイリオ"/>
              </a:rPr>
              <a:t>日想定</a:t>
            </a:r>
            <a:r>
              <a:rPr lang="en-US" altLang="zh-CN" sz="1600" dirty="0" err="1">
                <a:solidFill>
                  <a:schemeClr val="accent6"/>
                </a:solidFill>
                <a:latin typeface="メイリオ"/>
                <a:ea typeface="メイリオ"/>
              </a:rPr>
              <a:t>vimps</a:t>
            </a:r>
            <a:endParaRPr lang="en-US" altLang="ja-JP" sz="1600" u="sng" dirty="0">
              <a:solidFill>
                <a:schemeClr val="accent6"/>
              </a:solidFill>
              <a:latin typeface="メイリオ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7929BB25-43C7-AE57-4968-39553E91540E}"/>
              </a:ext>
            </a:extLst>
          </p:cNvPr>
          <p:cNvSpPr txBox="1"/>
          <p:nvPr/>
        </p:nvSpPr>
        <p:spPr>
          <a:xfrm>
            <a:off x="6240463" y="2097238"/>
            <a:ext cx="6192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dirty="0">
                <a:solidFill>
                  <a:srgbClr val="000000"/>
                </a:solidFill>
                <a:latin typeface="メイリオ"/>
              </a:rPr>
              <a:t>・</a:t>
            </a:r>
            <a:r>
              <a:rPr lang="en-US" altLang="ja-JP" sz="1200" dirty="0">
                <a:solidFill>
                  <a:srgbClr val="000000"/>
                </a:solidFill>
                <a:latin typeface="メイリオ"/>
              </a:rPr>
              <a:t>1</a:t>
            </a:r>
            <a:r>
              <a:rPr lang="ja-JP" altLang="en-US" sz="1200" dirty="0">
                <a:solidFill>
                  <a:srgbClr val="000000"/>
                </a:solidFill>
                <a:latin typeface="メイリオ"/>
              </a:rPr>
              <a:t>日ごとの単価設定となり、</a:t>
            </a:r>
            <a:r>
              <a:rPr lang="en-US" altLang="ja-JP" sz="1200" dirty="0">
                <a:solidFill>
                  <a:srgbClr val="000000"/>
                </a:solidFill>
                <a:latin typeface="メイリオ"/>
              </a:rPr>
              <a:t>1</a:t>
            </a:r>
            <a:r>
              <a:rPr lang="ja-JP" altLang="en-US" sz="1200" dirty="0">
                <a:solidFill>
                  <a:srgbClr val="000000"/>
                </a:solidFill>
                <a:latin typeface="メイリオ"/>
              </a:rPr>
              <a:t>日</a:t>
            </a:r>
            <a:r>
              <a:rPr lang="en-US" altLang="ja-JP" sz="1200" dirty="0">
                <a:solidFill>
                  <a:srgbClr val="000000"/>
                </a:solidFill>
                <a:latin typeface="メイリオ"/>
              </a:rPr>
              <a:t>1</a:t>
            </a:r>
            <a:r>
              <a:rPr lang="ja-JP" altLang="en-US" sz="1200" dirty="0">
                <a:solidFill>
                  <a:srgbClr val="000000"/>
                </a:solidFill>
                <a:latin typeface="メイリオ"/>
              </a:rPr>
              <a:t>枠</a:t>
            </a:r>
            <a:r>
              <a:rPr lang="en-US" altLang="ja-JP" sz="1200" dirty="0">
                <a:solidFill>
                  <a:srgbClr val="000000"/>
                </a:solidFill>
                <a:latin typeface="メイリオ"/>
              </a:rPr>
              <a:t>40,000</a:t>
            </a:r>
            <a:r>
              <a:rPr lang="ja-JP" altLang="en-US" sz="1200" dirty="0">
                <a:solidFill>
                  <a:srgbClr val="000000"/>
                </a:solidFill>
                <a:latin typeface="メイリオ"/>
              </a:rPr>
              <a:t>円</a:t>
            </a:r>
            <a:endParaRPr lang="en-US" altLang="ja-JP" sz="1200" dirty="0">
              <a:solidFill>
                <a:srgbClr val="000000"/>
              </a:solidFill>
              <a:latin typeface="メイリオ"/>
            </a:endParaRPr>
          </a:p>
          <a:p>
            <a:r>
              <a:rPr lang="ja-JP" altLang="en-US" sz="1200" dirty="0">
                <a:solidFill>
                  <a:srgbClr val="000000"/>
                </a:solidFill>
                <a:latin typeface="メイリオ"/>
              </a:rPr>
              <a:t>・購入枠数は最低</a:t>
            </a:r>
            <a:r>
              <a:rPr lang="en-US" altLang="ja-JP" sz="1200" dirty="0">
                <a:solidFill>
                  <a:srgbClr val="000000"/>
                </a:solidFill>
                <a:latin typeface="メイリオ"/>
              </a:rPr>
              <a:t>1</a:t>
            </a:r>
            <a:r>
              <a:rPr lang="ja-JP" altLang="en-US" sz="1200" dirty="0">
                <a:solidFill>
                  <a:srgbClr val="000000"/>
                </a:solidFill>
                <a:latin typeface="メイリオ"/>
              </a:rPr>
              <a:t>枠以上とし、最大</a:t>
            </a:r>
            <a:r>
              <a:rPr lang="en-US" altLang="ja-JP" sz="1200" dirty="0">
                <a:solidFill>
                  <a:srgbClr val="000000"/>
                </a:solidFill>
                <a:latin typeface="メイリオ"/>
              </a:rPr>
              <a:t>4</a:t>
            </a:r>
            <a:r>
              <a:rPr lang="ja-JP" altLang="en-US" sz="1200" dirty="0">
                <a:solidFill>
                  <a:srgbClr val="000000"/>
                </a:solidFill>
                <a:latin typeface="メイリオ"/>
              </a:rPr>
              <a:t>枠まで購入可能</a:t>
            </a:r>
            <a:r>
              <a:rPr lang="en-US" altLang="ja-JP" sz="1200" dirty="0">
                <a:solidFill>
                  <a:srgbClr val="000000"/>
                </a:solidFill>
                <a:latin typeface="メイリオ"/>
              </a:rPr>
              <a:t>(</a:t>
            </a:r>
            <a:r>
              <a:rPr lang="ja-JP" altLang="en-US" sz="1200" dirty="0">
                <a:solidFill>
                  <a:srgbClr val="000000"/>
                </a:solidFill>
                <a:latin typeface="メイリオ"/>
              </a:rPr>
              <a:t>空きがあれば</a:t>
            </a:r>
            <a:r>
              <a:rPr lang="en-US" altLang="ja-JP" sz="1200" dirty="0">
                <a:solidFill>
                  <a:srgbClr val="000000"/>
                </a:solidFill>
                <a:latin typeface="メイリオ"/>
              </a:rPr>
              <a:t>)</a:t>
            </a:r>
          </a:p>
          <a:p>
            <a:r>
              <a:rPr lang="ja-JP" altLang="en-US" sz="1200" dirty="0">
                <a:solidFill>
                  <a:srgbClr val="000000"/>
                </a:solidFill>
                <a:latin typeface="メイリオ"/>
              </a:rPr>
              <a:t>・最低購入日数は</a:t>
            </a:r>
            <a:r>
              <a:rPr lang="en-US" altLang="ja-JP" sz="1200" dirty="0">
                <a:solidFill>
                  <a:srgbClr val="000000"/>
                </a:solidFill>
                <a:latin typeface="メイリオ"/>
              </a:rPr>
              <a:t>7</a:t>
            </a:r>
            <a:r>
              <a:rPr lang="ja-JP" altLang="en-US" sz="1200" dirty="0">
                <a:solidFill>
                  <a:srgbClr val="000000"/>
                </a:solidFill>
                <a:latin typeface="メイリオ"/>
              </a:rPr>
              <a:t>日間とし、最大</a:t>
            </a:r>
            <a:r>
              <a:rPr lang="en-US" altLang="ja-JP" sz="1200" dirty="0">
                <a:solidFill>
                  <a:srgbClr val="000000"/>
                </a:solidFill>
                <a:latin typeface="メイリオ"/>
              </a:rPr>
              <a:t>31</a:t>
            </a:r>
            <a:r>
              <a:rPr lang="ja-JP" altLang="en-US" sz="1200" dirty="0">
                <a:solidFill>
                  <a:srgbClr val="000000"/>
                </a:solidFill>
                <a:latin typeface="メイリオ"/>
              </a:rPr>
              <a:t>日まで購入可能</a:t>
            </a:r>
            <a:endParaRPr lang="ja-JP" altLang="en-US" sz="1400" dirty="0">
              <a:solidFill>
                <a:srgbClr val="000000"/>
              </a:solidFill>
              <a:latin typeface="メイリオ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F29590DA-1D39-76F7-E04E-274309AF590E}"/>
              </a:ext>
            </a:extLst>
          </p:cNvPr>
          <p:cNvSpPr txBox="1"/>
          <p:nvPr/>
        </p:nvSpPr>
        <p:spPr>
          <a:xfrm>
            <a:off x="6258615" y="4634658"/>
            <a:ext cx="6192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dirty="0">
                <a:solidFill>
                  <a:srgbClr val="000000"/>
                </a:solidFill>
                <a:latin typeface="メイリオ"/>
              </a:rPr>
              <a:t>・</a:t>
            </a:r>
            <a:r>
              <a:rPr lang="en-US" altLang="ja-JP" sz="1200" dirty="0">
                <a:solidFill>
                  <a:srgbClr val="000000"/>
                </a:solidFill>
                <a:latin typeface="メイリオ"/>
              </a:rPr>
              <a:t>1</a:t>
            </a:r>
            <a:r>
              <a:rPr lang="ja-JP" altLang="en-US" sz="1200" dirty="0">
                <a:solidFill>
                  <a:srgbClr val="000000"/>
                </a:solidFill>
                <a:latin typeface="メイリオ"/>
              </a:rPr>
              <a:t>日ごとの</a:t>
            </a:r>
            <a:r>
              <a:rPr lang="en-US" altLang="ja-JP" sz="1200" dirty="0" err="1">
                <a:solidFill>
                  <a:srgbClr val="000000"/>
                </a:solidFill>
                <a:latin typeface="メイリオ"/>
              </a:rPr>
              <a:t>vimps</a:t>
            </a:r>
            <a:r>
              <a:rPr lang="ja-JP" altLang="en-US" sz="1200" dirty="0">
                <a:solidFill>
                  <a:srgbClr val="000000"/>
                </a:solidFill>
                <a:latin typeface="メイリオ"/>
              </a:rPr>
              <a:t>想定となり、</a:t>
            </a:r>
            <a:r>
              <a:rPr lang="en-US" altLang="ja-JP" sz="1200" dirty="0">
                <a:solidFill>
                  <a:srgbClr val="000000"/>
                </a:solidFill>
                <a:latin typeface="メイリオ"/>
              </a:rPr>
              <a:t> </a:t>
            </a:r>
          </a:p>
          <a:p>
            <a:r>
              <a:rPr lang="ja-JP" altLang="en-US" sz="1200" dirty="0">
                <a:solidFill>
                  <a:srgbClr val="000000"/>
                </a:solidFill>
                <a:latin typeface="メイリオ"/>
              </a:rPr>
              <a:t>　トップパネル </a:t>
            </a:r>
            <a:r>
              <a:rPr lang="en-US" altLang="ja-JP" sz="1200" dirty="0">
                <a:solidFill>
                  <a:srgbClr val="000000"/>
                </a:solidFill>
                <a:latin typeface="メイリオ"/>
              </a:rPr>
              <a:t>60,000vimps</a:t>
            </a:r>
            <a:r>
              <a:rPr lang="ja-JP" altLang="en-US" sz="1200" dirty="0">
                <a:solidFill>
                  <a:srgbClr val="000000"/>
                </a:solidFill>
                <a:latin typeface="メイリオ"/>
              </a:rPr>
              <a:t>・プライムディスプレイ </a:t>
            </a:r>
            <a:r>
              <a:rPr lang="en-US" altLang="ja-JP" sz="1200" dirty="0">
                <a:solidFill>
                  <a:srgbClr val="000000"/>
                </a:solidFill>
                <a:latin typeface="メイリオ"/>
              </a:rPr>
              <a:t>90,000vimps</a:t>
            </a:r>
          </a:p>
          <a:p>
            <a:r>
              <a:rPr lang="ja-JP" altLang="en-US" sz="1200" dirty="0">
                <a:solidFill>
                  <a:srgbClr val="000000"/>
                </a:solidFill>
                <a:latin typeface="メイリオ"/>
              </a:rPr>
              <a:t>・想定</a:t>
            </a:r>
            <a:r>
              <a:rPr lang="en-US" altLang="ja-JP" sz="1200" dirty="0" err="1">
                <a:solidFill>
                  <a:srgbClr val="000000"/>
                </a:solidFill>
                <a:latin typeface="メイリオ"/>
              </a:rPr>
              <a:t>vimps</a:t>
            </a:r>
            <a:r>
              <a:rPr lang="ja-JP" altLang="en-US" sz="1200" dirty="0">
                <a:solidFill>
                  <a:srgbClr val="000000"/>
                </a:solidFill>
                <a:latin typeface="メイリオ"/>
              </a:rPr>
              <a:t>数は購入枠数、購入日数により変動</a:t>
            </a:r>
            <a:endParaRPr lang="en-US" altLang="ja-JP" sz="1200" dirty="0">
              <a:solidFill>
                <a:srgbClr val="000000"/>
              </a:solidFill>
              <a:latin typeface="メイリオ"/>
            </a:endParaRPr>
          </a:p>
        </p:txBody>
      </p:sp>
      <p:graphicFrame>
        <p:nvGraphicFramePr>
          <p:cNvPr id="15" name="表 14">
            <a:extLst>
              <a:ext uri="{FF2B5EF4-FFF2-40B4-BE49-F238E27FC236}">
                <a16:creationId xmlns:a16="http://schemas.microsoft.com/office/drawing/2014/main" id="{FDB137E5-59DC-1476-2D3A-69E3E1F511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1471874"/>
              </p:ext>
            </p:extLst>
          </p:nvPr>
        </p:nvGraphicFramePr>
        <p:xfrm>
          <a:off x="6366511" y="5315714"/>
          <a:ext cx="5299231" cy="864096"/>
        </p:xfrm>
        <a:graphic>
          <a:graphicData uri="http://schemas.openxmlformats.org/drawingml/2006/table">
            <a:tbl>
              <a:tblPr/>
              <a:tblGrid>
                <a:gridCol w="1477814">
                  <a:extLst>
                    <a:ext uri="{9D8B030D-6E8A-4147-A177-3AD203B41FA5}">
                      <a16:colId xmlns:a16="http://schemas.microsoft.com/office/drawing/2014/main" val="1794292320"/>
                    </a:ext>
                  </a:extLst>
                </a:gridCol>
                <a:gridCol w="1209120">
                  <a:extLst>
                    <a:ext uri="{9D8B030D-6E8A-4147-A177-3AD203B41FA5}">
                      <a16:colId xmlns:a16="http://schemas.microsoft.com/office/drawing/2014/main" val="200220420"/>
                    </a:ext>
                  </a:extLst>
                </a:gridCol>
                <a:gridCol w="1224048">
                  <a:extLst>
                    <a:ext uri="{9D8B030D-6E8A-4147-A177-3AD203B41FA5}">
                      <a16:colId xmlns:a16="http://schemas.microsoft.com/office/drawing/2014/main" val="3812846794"/>
                    </a:ext>
                  </a:extLst>
                </a:gridCol>
                <a:gridCol w="1388249">
                  <a:extLst>
                    <a:ext uri="{9D8B030D-6E8A-4147-A177-3AD203B41FA5}">
                      <a16:colId xmlns:a16="http://schemas.microsoft.com/office/drawing/2014/main" val="1729963882"/>
                    </a:ext>
                  </a:extLst>
                </a:gridCol>
              </a:tblGrid>
              <a:tr h="21602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DDF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A</a:t>
                      </a:r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社</a:t>
                      </a:r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(①</a:t>
                      </a:r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＆②</a:t>
                      </a:r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)</a:t>
                      </a:r>
                      <a:endParaRPr lang="ja-JP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DDF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B</a:t>
                      </a:r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社</a:t>
                      </a:r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</a:t>
                      </a:r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③</a:t>
                      </a:r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)</a:t>
                      </a:r>
                      <a:endParaRPr lang="ja-JP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DDF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C</a:t>
                      </a:r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社</a:t>
                      </a:r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</a:t>
                      </a:r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④</a:t>
                      </a:r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)</a:t>
                      </a:r>
                      <a:endParaRPr lang="ja-JP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D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8540823"/>
                  </a:ext>
                </a:extLst>
              </a:tr>
              <a:tr h="21602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購入枠数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</a:t>
                      </a:r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</a:t>
                      </a:r>
                      <a:r>
                        <a:rPr lang="ja-JP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</a:t>
                      </a:r>
                      <a:r>
                        <a:rPr lang="ja-JP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7003481"/>
                  </a:ext>
                </a:extLst>
              </a:tr>
              <a:tr h="21602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購入日数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9</a:t>
                      </a:r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27</a:t>
                      </a:r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7</a:t>
                      </a:r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3751756"/>
                  </a:ext>
                </a:extLst>
              </a:tr>
              <a:tr h="21602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期間想定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vimps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1,080,000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1,620,000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420,000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6726205"/>
                  </a:ext>
                </a:extLst>
              </a:tr>
            </a:tbl>
          </a:graphicData>
        </a:graphic>
      </p:graphicFrame>
      <p:graphicFrame>
        <p:nvGraphicFramePr>
          <p:cNvPr id="16" name="表 15">
            <a:extLst>
              <a:ext uri="{FF2B5EF4-FFF2-40B4-BE49-F238E27FC236}">
                <a16:creationId xmlns:a16="http://schemas.microsoft.com/office/drawing/2014/main" id="{A1D1A99E-9FD8-4751-6C8D-11DAEC52C8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4924939"/>
              </p:ext>
            </p:extLst>
          </p:nvPr>
        </p:nvGraphicFramePr>
        <p:xfrm>
          <a:off x="6361683" y="2815780"/>
          <a:ext cx="5304059" cy="865633"/>
        </p:xfrm>
        <a:graphic>
          <a:graphicData uri="http://schemas.openxmlformats.org/drawingml/2006/table">
            <a:tbl>
              <a:tblPr/>
              <a:tblGrid>
                <a:gridCol w="1479160">
                  <a:extLst>
                    <a:ext uri="{9D8B030D-6E8A-4147-A177-3AD203B41FA5}">
                      <a16:colId xmlns:a16="http://schemas.microsoft.com/office/drawing/2014/main" val="4254243516"/>
                    </a:ext>
                  </a:extLst>
                </a:gridCol>
                <a:gridCol w="1210222">
                  <a:extLst>
                    <a:ext uri="{9D8B030D-6E8A-4147-A177-3AD203B41FA5}">
                      <a16:colId xmlns:a16="http://schemas.microsoft.com/office/drawing/2014/main" val="3002815177"/>
                    </a:ext>
                  </a:extLst>
                </a:gridCol>
                <a:gridCol w="1225163">
                  <a:extLst>
                    <a:ext uri="{9D8B030D-6E8A-4147-A177-3AD203B41FA5}">
                      <a16:colId xmlns:a16="http://schemas.microsoft.com/office/drawing/2014/main" val="1580198301"/>
                    </a:ext>
                  </a:extLst>
                </a:gridCol>
                <a:gridCol w="1389514">
                  <a:extLst>
                    <a:ext uri="{9D8B030D-6E8A-4147-A177-3AD203B41FA5}">
                      <a16:colId xmlns:a16="http://schemas.microsoft.com/office/drawing/2014/main" val="1189030020"/>
                    </a:ext>
                  </a:extLst>
                </a:gridCol>
              </a:tblGrid>
              <a:tr h="26170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DDF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A</a:t>
                      </a:r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社</a:t>
                      </a:r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(①</a:t>
                      </a:r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＆②</a:t>
                      </a:r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)</a:t>
                      </a:r>
                      <a:endParaRPr lang="ja-JP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DDF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B</a:t>
                      </a:r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社</a:t>
                      </a:r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</a:t>
                      </a:r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③</a:t>
                      </a:r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)</a:t>
                      </a:r>
                      <a:endParaRPr lang="ja-JP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DDF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C</a:t>
                      </a:r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社</a:t>
                      </a:r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</a:t>
                      </a:r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④</a:t>
                      </a:r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)</a:t>
                      </a:r>
                      <a:endParaRPr lang="ja-JP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D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237791"/>
                  </a:ext>
                </a:extLst>
              </a:tr>
              <a:tr h="20131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購入枠数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</a:t>
                      </a:r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</a:t>
                      </a:r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</a:t>
                      </a:r>
                      <a:r>
                        <a:rPr lang="ja-JP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30557"/>
                  </a:ext>
                </a:extLst>
              </a:tr>
              <a:tr h="20131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購入日数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9</a:t>
                      </a:r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27</a:t>
                      </a:r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7</a:t>
                      </a:r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454508"/>
                  </a:ext>
                </a:extLst>
              </a:tr>
              <a:tr h="20131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購入金額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720,000</a:t>
                      </a:r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円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1,080,000</a:t>
                      </a:r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円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280,000</a:t>
                      </a:r>
                      <a:r>
                        <a:rPr lang="ja-JP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円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810512"/>
                  </a:ext>
                </a:extLst>
              </a:tr>
            </a:tbl>
          </a:graphicData>
        </a:graphic>
      </p:graphicFrame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301962E5-7BD1-D7A3-5AD2-B65FB19EF4AB}"/>
              </a:ext>
            </a:extLst>
          </p:cNvPr>
          <p:cNvSpPr txBox="1"/>
          <p:nvPr/>
        </p:nvSpPr>
        <p:spPr>
          <a:xfrm>
            <a:off x="6337151" y="1449166"/>
            <a:ext cx="6192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u="sng" dirty="0">
                <a:solidFill>
                  <a:srgbClr val="000000"/>
                </a:solidFill>
                <a:latin typeface="メイリオ"/>
              </a:rPr>
              <a:t>購入金額計算方法</a:t>
            </a:r>
            <a:endParaRPr lang="en-US" altLang="ja-JP" b="1" u="sng" dirty="0">
              <a:solidFill>
                <a:srgbClr val="000000"/>
              </a:solidFill>
              <a:latin typeface="メイリオ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A15E1F3-1195-85A8-3140-C70830FB4F83}"/>
              </a:ext>
            </a:extLst>
          </p:cNvPr>
          <p:cNvSpPr txBox="1"/>
          <p:nvPr/>
        </p:nvSpPr>
        <p:spPr>
          <a:xfrm>
            <a:off x="6279373" y="6265473"/>
            <a:ext cx="2698011" cy="227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8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はビューアブルインプレッションの略称です。</a:t>
            </a:r>
            <a:endParaRPr kumimoji="0" lang="en-US" altLang="ja-JP" sz="8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200599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44AD1FD2-67A4-BC49-3811-05708DDACA6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ja-JP" altLang="en-US"/>
              <a:t>その他・注意事項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486B363-8A60-7EB7-29F3-D45CCF22E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/>
              <a:t>掲載制限カテゴリー</a:t>
            </a:r>
            <a:endParaRPr kumimoji="1" lang="ja-JP" altLang="en-US" dirty="0"/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DFE94CF2-292B-3FEA-CAC7-196E96168650}"/>
              </a:ext>
            </a:extLst>
          </p:cNvPr>
          <p:cNvSpPr/>
          <p:nvPr/>
        </p:nvSpPr>
        <p:spPr>
          <a:xfrm>
            <a:off x="7944968" y="6246328"/>
            <a:ext cx="145205" cy="125865"/>
          </a:xfrm>
          <a:prstGeom prst="rect">
            <a:avLst/>
          </a:prstGeom>
          <a:solidFill>
            <a:srgbClr val="FCEDED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10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F877CD54-3D36-3702-B6DF-50126B691D3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AF413E5C-940A-737B-8733-12F5609763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3244851"/>
              </p:ext>
            </p:extLst>
          </p:nvPr>
        </p:nvGraphicFramePr>
        <p:xfrm>
          <a:off x="479425" y="1089024"/>
          <a:ext cx="11165729" cy="5078785"/>
        </p:xfrm>
        <a:graphic>
          <a:graphicData uri="http://schemas.openxmlformats.org/drawingml/2006/table">
            <a:tbl>
              <a:tblPr firstCol="1" bandRow="1"/>
              <a:tblGrid>
                <a:gridCol w="4093130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2316199">
                  <a:extLst>
                    <a:ext uri="{9D8B030D-6E8A-4147-A177-3AD203B41FA5}">
                      <a16:colId xmlns:a16="http://schemas.microsoft.com/office/drawing/2014/main" val="3057805663"/>
                    </a:ext>
                  </a:extLst>
                </a:gridCol>
                <a:gridCol w="2421929">
                  <a:extLst>
                    <a:ext uri="{9D8B030D-6E8A-4147-A177-3AD203B41FA5}">
                      <a16:colId xmlns:a16="http://schemas.microsoft.com/office/drawing/2014/main" val="4203260269"/>
                    </a:ext>
                  </a:extLst>
                </a:gridCol>
                <a:gridCol w="2334471">
                  <a:extLst>
                    <a:ext uri="{9D8B030D-6E8A-4147-A177-3AD203B41FA5}">
                      <a16:colId xmlns:a16="http://schemas.microsoft.com/office/drawing/2014/main" val="862787916"/>
                    </a:ext>
                  </a:extLst>
                </a:gridCol>
              </a:tblGrid>
              <a:tr h="468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dirty="0">
                          <a:solidFill>
                            <a:schemeClr val="accent3"/>
                          </a:solidFill>
                        </a:rPr>
                        <a:t>カテゴリー名</a:t>
                      </a:r>
                      <a:endParaRPr kumimoji="1" lang="ja-JP" altLang="en-US" sz="900" b="1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T="3600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800" b="1" kern="1200" dirty="0" err="1">
                          <a:solidFill>
                            <a:schemeClr val="bg1"/>
                          </a:solidFill>
                        </a:rPr>
                        <a:t>carview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</a:rPr>
                        <a:t>!</a:t>
                      </a:r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</a:rPr>
                        <a:t>　トップパネル　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</a:rPr>
                        <a:t>SP</a:t>
                      </a:r>
                    </a:p>
                  </a:txBody>
                  <a:tcPr marL="45720" marR="45720" marT="3600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800" b="1" kern="1200" dirty="0" err="1">
                          <a:solidFill>
                            <a:schemeClr val="bg1"/>
                          </a:solidFill>
                        </a:rPr>
                        <a:t>carview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</a:rPr>
                        <a:t>!</a:t>
                      </a:r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</a:rPr>
                        <a:t>　ニュース・編集記事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</a:rPr>
                        <a:t>　プライムディスプレイ　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</a:rPr>
                        <a:t>PC</a:t>
                      </a:r>
                    </a:p>
                  </a:txBody>
                  <a:tcPr marL="45720" marR="45720" marT="360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800" b="1" kern="1200" dirty="0" err="1">
                          <a:solidFill>
                            <a:schemeClr val="bg1"/>
                          </a:solidFill>
                        </a:rPr>
                        <a:t>carview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</a:rPr>
                        <a:t>!</a:t>
                      </a:r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</a:rPr>
                        <a:t>　トップ　トップインパクト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</a:rPr>
                        <a:t>プライムディスプレイダブルサイズ 　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</a:rPr>
                        <a:t>PC</a:t>
                      </a:r>
                    </a:p>
                  </a:txBody>
                  <a:tcPr marL="45720" marR="45720" marT="360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アルコール飲料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7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7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9047038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宝くじ（国内）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700" b="1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7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067978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公営ギャンブル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700" b="1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7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567869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ギャンブル（公営競技除く）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DEDE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DE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7268695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パチンコ・スロット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8964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銀行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0117590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金融サービス・情報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1138105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クレジットカード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4366260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ローン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4750592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消費者金融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1219410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消費者向無担保貸金業者（銀行グループ・上場企業を除く）、商工ローン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40892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保険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2025979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証券・投資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7669965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法務・税務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1516483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zh-TW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医療（保険外治療）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1199972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レーシック・美容整形・美容外科・美容皮膚科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9615484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美容エステティックサロン（医療脱毛・増毛育毛サービス除く）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4959637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発毛・育毛・増毛・かつらサービス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DEDE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DE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2951679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妊娠・不妊情報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4083045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治験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5858479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性に関する薬・商品・情報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9597813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健康・美容食品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5162569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健康器具・雑貨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8296829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恋愛</a:t>
                      </a:r>
                      <a:r>
                        <a:rPr lang="en-US" altLang="ja-JP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/</a:t>
                      </a:r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結婚情報・サービス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DEDE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DE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7458966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恋愛・結婚情報（出会い系サイト、結婚紹介、インターネット異性紹介業</a:t>
                      </a:r>
                      <a:r>
                        <a:rPr lang="en-US" altLang="ja-JP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)</a:t>
                      </a:r>
                      <a:endParaRPr lang="en-US" altLang="ja-JP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799200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占い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zh-TW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能力開発関連商品</a:t>
                      </a:r>
                      <a:endParaRPr lang="zh-TW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2486826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探偵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4464143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葬祭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541065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宗教団体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0608094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団体による意見広告、主観的な意見を強く伝えるもの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0765094"/>
                  </a:ext>
                </a:extLst>
              </a:tr>
            </a:tbl>
          </a:graphicData>
        </a:graphic>
      </p:graphicFrame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58BF2E6E-87EE-3FA6-E692-1BAD43644276}"/>
              </a:ext>
            </a:extLst>
          </p:cNvPr>
          <p:cNvSpPr/>
          <p:nvPr/>
        </p:nvSpPr>
        <p:spPr>
          <a:xfrm>
            <a:off x="7760371" y="6241761"/>
            <a:ext cx="4183422" cy="4062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　  の枠はホワイトリストで一部プロモーションで掲載可となる場合があります。</a:t>
            </a:r>
            <a:b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 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印のないカテゴリーは制限なしとなります。</a:t>
            </a:r>
            <a:endParaRPr kumimoji="0" lang="en-US" altLang="ja-JP" sz="8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 SP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 </a:t>
            </a: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</a:t>
            </a:r>
            <a:endParaRPr kumimoji="0" lang="en-US" altLang="ja-JP" sz="800" kern="0" dirty="0">
              <a:solidFill>
                <a:prstClr val="black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106091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611F7AF-2F79-8263-D1CB-A7593B36063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ja-JP" altLang="en-US" dirty="0"/>
              <a:t>その他・注意事項</a:t>
            </a:r>
          </a:p>
        </p:txBody>
      </p:sp>
      <p:pic>
        <p:nvPicPr>
          <p:cNvPr id="10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3799B9DD-EFA6-97AC-9188-B0E425FC701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486B363-8A60-7EB7-29F3-D45CCF22E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/>
              <a:t>入稿前審査</a:t>
            </a:r>
            <a:endParaRPr kumimoji="1" lang="ja-JP" altLang="en-US" sz="1600" dirty="0">
              <a:solidFill>
                <a:schemeClr val="accent6"/>
              </a:solidFill>
            </a:endParaRP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659FCFC1-B066-B7EB-C44D-516ACDFDB4E5}"/>
              </a:ext>
            </a:extLst>
          </p:cNvPr>
          <p:cNvGraphicFramePr>
            <a:graphicFrameLocks noGrp="1"/>
          </p:cNvGraphicFramePr>
          <p:nvPr/>
        </p:nvGraphicFramePr>
        <p:xfrm>
          <a:off x="479425" y="1800164"/>
          <a:ext cx="11248747" cy="4337266"/>
        </p:xfrm>
        <a:graphic>
          <a:graphicData uri="http://schemas.openxmlformats.org/drawingml/2006/table">
            <a:tbl>
              <a:tblPr firstCol="1" bandRow="1"/>
              <a:tblGrid>
                <a:gridCol w="865192">
                  <a:extLst>
                    <a:ext uri="{9D8B030D-6E8A-4147-A177-3AD203B41FA5}">
                      <a16:colId xmlns:a16="http://schemas.microsoft.com/office/drawing/2014/main" val="3608287535"/>
                    </a:ext>
                  </a:extLst>
                </a:gridCol>
                <a:gridCol w="1240642">
                  <a:extLst>
                    <a:ext uri="{9D8B030D-6E8A-4147-A177-3AD203B41FA5}">
                      <a16:colId xmlns:a16="http://schemas.microsoft.com/office/drawing/2014/main" val="135909385"/>
                    </a:ext>
                  </a:extLst>
                </a:gridCol>
                <a:gridCol w="4839269">
                  <a:extLst>
                    <a:ext uri="{9D8B030D-6E8A-4147-A177-3AD203B41FA5}">
                      <a16:colId xmlns:a16="http://schemas.microsoft.com/office/drawing/2014/main" val="2591893762"/>
                    </a:ext>
                  </a:extLst>
                </a:gridCol>
                <a:gridCol w="1232453">
                  <a:extLst>
                    <a:ext uri="{9D8B030D-6E8A-4147-A177-3AD203B41FA5}">
                      <a16:colId xmlns:a16="http://schemas.microsoft.com/office/drawing/2014/main" val="664908994"/>
                    </a:ext>
                  </a:extLst>
                </a:gridCol>
                <a:gridCol w="1212574">
                  <a:extLst>
                    <a:ext uri="{9D8B030D-6E8A-4147-A177-3AD203B41FA5}">
                      <a16:colId xmlns:a16="http://schemas.microsoft.com/office/drawing/2014/main" val="1931427765"/>
                    </a:ext>
                  </a:extLst>
                </a:gridCol>
                <a:gridCol w="1858617">
                  <a:extLst>
                    <a:ext uri="{9D8B030D-6E8A-4147-A177-3AD203B41FA5}">
                      <a16:colId xmlns:a16="http://schemas.microsoft.com/office/drawing/2014/main" val="2760754859"/>
                    </a:ext>
                  </a:extLst>
                </a:gridCol>
              </a:tblGrid>
              <a:tr h="46705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問い合わせ</a:t>
                      </a:r>
                      <a:endParaRPr kumimoji="1" lang="en-US" altLang="ja-JP" sz="1000" b="1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内容</a:t>
                      </a:r>
                      <a:endParaRPr kumimoji="1" lang="en-US" altLang="ja-JP" sz="1000" b="1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項目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詳細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必須</a:t>
                      </a:r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任意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期日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審査依頼フォーム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615498">
                <a:tc rowSpan="3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noProof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広告掲載</a:t>
                      </a:r>
                      <a:endParaRPr kumimoji="1" lang="en-US" altLang="ja-JP" sz="1000" b="0" i="0" kern="1200" noProof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noProof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基準</a:t>
                      </a:r>
                      <a:endParaRPr kumimoji="1" lang="ja-JP" altLang="en-US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ブランドリフト</a:t>
                      </a:r>
                      <a:endParaRPr kumimoji="1" lang="en-US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調査種別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・ブランドリフト調査（調査種別：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9002C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比較検討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  <a:endParaRPr kumimoji="1" lang="en-US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紐づく広告が分からないと判断できない部分もあるため、任意で一緒に設問文もつけてください。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必須</a:t>
                      </a:r>
                      <a:endParaRPr kumimoji="1" lang="ja-JP" alt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「比較検討」</a:t>
                      </a:r>
                      <a:endParaRPr kumimoji="1" lang="en-US" altLang="ja-JP" sz="10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以外は任意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掲載に間に合うよう適宜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71450" marR="0" lvl="0" indent="-17145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Tx/>
                        <a:buFont typeface="Wingdings" pitchFamily="2" charset="2"/>
                        <a:buChar char="n"/>
                        <a:tabLst/>
                        <a:defRPr/>
                      </a:pP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4"/>
                        </a:rPr>
                        <a:t>ブランドリフト調査</a:t>
                      </a:r>
                      <a:br>
                        <a:rPr kumimoji="1" lang="en-US" altLang="ja-JP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4"/>
                        </a:rPr>
                      </a:b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4"/>
                        </a:rPr>
                        <a:t>入稿前審査依頼フォーム</a:t>
                      </a:r>
                      <a:endParaRPr lang="en-US" altLang="ja-JP" sz="1000" b="0" dirty="0"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6591261"/>
                  </a:ext>
                </a:extLst>
              </a:tr>
              <a:tr h="91338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1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</a:t>
                      </a:r>
                      <a:endParaRPr kumimoji="1" lang="en-US" altLang="ja-JP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フォーマット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・広告タイプ：予約型専用広告（ブランドパネル クインティを除く）</a:t>
                      </a: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en-US" altLang="ja-JP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</a:t>
                      </a: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トップインパクト、パノラマなどのリッチ広告が対象です。予約型専用広告の詳細は入稿規定をご確認ください。</a:t>
                      </a: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en-US" altLang="ja-JP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5"/>
                        </a:rPr>
                        <a:t>https://ads-help.yahoo-net.jp/s/article/H000044534</a:t>
                      </a: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必須</a:t>
                      </a:r>
                      <a:endParaRPr kumimoji="1" lang="en-US" altLang="ja-JP" sz="1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掲載反映日の</a:t>
                      </a: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en-US" altLang="ja-JP" sz="1000" b="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11</a:t>
                      </a:r>
                      <a:r>
                        <a:rPr kumimoji="1" lang="ja-JP" altLang="en-US" sz="1000" b="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営業日前</a:t>
                      </a: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まで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rowSpan="3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71450" indent="-171450">
                        <a:lnSpc>
                          <a:spcPct val="110000"/>
                        </a:lnSpc>
                        <a:buClr>
                          <a:schemeClr val="accent5"/>
                        </a:buClr>
                        <a:buFont typeface="Wingdings" pitchFamily="2" charset="2"/>
                        <a:buChar char="n"/>
                      </a:pPr>
                      <a:r>
                        <a:rPr kumimoji="1" lang="ja-JP" altLang="en-US" sz="1000" b="0" u="none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6"/>
                        </a:rPr>
                        <a:t>ディスプレイ</a:t>
                      </a:r>
                      <a:r>
                        <a:rPr kumimoji="1" lang="ja-JP" altLang="en-US" sz="1000" b="0" u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6"/>
                        </a:rPr>
                        <a:t>広告（予約型）入稿前審査</a:t>
                      </a:r>
                      <a:r>
                        <a:rPr kumimoji="1" lang="ja-JP" altLang="en-US" sz="1000" b="0" u="none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6"/>
                        </a:rPr>
                        <a:t>依頼フォーム</a:t>
                      </a:r>
                      <a:endParaRPr kumimoji="1" lang="en-US" altLang="ja-JP" sz="1000" b="0" u="non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632432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1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base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訴求する</a:t>
                      </a:r>
                      <a:endParaRPr kumimoji="1" lang="en-US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base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商品・サービス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薬機、医療、宗教・選挙・政党・意見広告・募金・寄付金の募集</a:t>
                      </a: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en-US" altLang="ja-JP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広告フォーマットを問わず、</a:t>
                      </a:r>
                      <a:r>
                        <a:rPr kumimoji="1" lang="ja-JP" altLang="en-US" sz="1000" b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リンク先・クリエイティブすべて審査対象</a:t>
                      </a: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です。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000" b="1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必須</a:t>
                      </a:r>
                      <a:endParaRPr kumimoji="1" lang="en-US" altLang="ja-JP" sz="1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rowSpan="3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掲載に間に合うよう適宜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179388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ja-JP" sz="11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78204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公開前</a:t>
                      </a:r>
                      <a:endParaRPr kumimoji="1" lang="en-US" altLang="ja-JP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サイト</a:t>
                      </a:r>
                      <a:endParaRPr kumimoji="1" lang="en-US" altLang="ja-JP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審査</a:t>
                      </a:r>
                      <a:endParaRPr kumimoji="1" lang="ja-JP" altLang="en-US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サイト状況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公開前サイト</a:t>
                      </a:r>
                      <a:endParaRPr kumimoji="1" lang="en-US" altLang="ja-JP" sz="10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en-US" altLang="ja-JP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広告管理ツールに広告を入稿する時点で、リンク先</a:t>
                      </a:r>
                      <a:r>
                        <a:rPr kumimoji="1" lang="en-US" altLang="ja-JP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URL</a:t>
                      </a: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が未公開または未完成の場合に必要な審査です。</a:t>
                      </a:r>
                      <a:r>
                        <a:rPr kumimoji="1" lang="ja-JP" altLang="en-US" sz="1000" b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審査には更新後のテストサイトまたはキャプチャ、掲載開始日とリンク先更新日時が必要</a:t>
                      </a: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です。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必須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1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05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66098080"/>
                  </a:ext>
                </a:extLst>
              </a:tr>
              <a:tr h="63243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noProof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掲載制限</a:t>
                      </a:r>
                      <a:endParaRPr kumimoji="1" lang="en-US" altLang="ja-JP" sz="1000" b="0" i="0" kern="1200" noProof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000" b="0" i="0" kern="1200" noProof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掲載制限</a:t>
                      </a:r>
                      <a:endParaRPr kumimoji="1" lang="en-US" altLang="ja-JP" sz="1000" b="0" i="0" kern="1200" noProof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000" b="0" i="0" kern="1200" noProof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カテゴリー</a:t>
                      </a:r>
                      <a:endParaRPr kumimoji="1" lang="ja-JP" altLang="en-US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「掲載制限に該当する広告内容」の判断</a:t>
                      </a:r>
                      <a:endParaRPr kumimoji="1" lang="en-US" altLang="ja-JP" sz="1000" b="0" kern="1200" noProof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掲載制限カテゴリーの確認の場合に選択。</a:t>
                      </a:r>
                      <a:r>
                        <a:rPr kumimoji="1" lang="ja-JP" altLang="en-US" sz="1000" b="0" kern="1200" noProof="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判断にはリンク先サイトが必要</a:t>
                      </a:r>
                      <a:r>
                        <a:rPr kumimoji="1" lang="ja-JP" altLang="en-US" sz="1000" b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となり、クリエイティブのみでは判断できかねます。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000" b="1" kern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任意</a:t>
                      </a:r>
                      <a:endParaRPr kumimoji="1" lang="ja-JP" altLang="en-US" sz="1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100" b="0" kern="1200" noProof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71450" marR="0" lvl="0" indent="-17145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Tx/>
                        <a:buFont typeface="Wingdings" pitchFamily="2" charset="2"/>
                        <a:buChar char="n"/>
                        <a:tabLst/>
                        <a:defRPr/>
                      </a:pP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7"/>
                        </a:rPr>
                        <a:t>掲載制限カテゴリー確認　依頼フォーム</a:t>
                      </a:r>
                      <a:br>
                        <a:rPr kumimoji="1" lang="en-US" altLang="ja-JP" sz="1000" b="0" dirty="0"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</a:br>
                      <a:endParaRPr lang="en-US" altLang="ja-JP" sz="1000" b="0" dirty="0"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</a:tbl>
          </a:graphicData>
        </a:graphic>
      </p:graphicFrame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37ABCAA-0EA2-0E56-55B9-D26B279646CF}"/>
              </a:ext>
            </a:extLst>
          </p:cNvPr>
          <p:cNvSpPr txBox="1"/>
          <p:nvPr/>
        </p:nvSpPr>
        <p:spPr>
          <a:xfrm>
            <a:off x="479425" y="1089025"/>
            <a:ext cx="11233150" cy="543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ja-JP" altLang="en-US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広告掲載内容により入稿前審査が必須となる場合があります。掲載予定の内容に応じてフォームよりご依頼ください。</a:t>
            </a:r>
            <a:endParaRPr lang="en-US" altLang="ja-JP" sz="140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30000"/>
              </a:lnSpc>
            </a:pPr>
            <a:r>
              <a:rPr lang="ja-JP" altLang="en-US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なお、審査には</a:t>
            </a:r>
            <a:r>
              <a:rPr lang="en-US" altLang="ja-JP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営業日程度かかります。</a:t>
            </a:r>
            <a:endParaRPr lang="en-US" altLang="ja-JP" sz="140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954462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表 53">
            <a:extLst>
              <a:ext uri="{FF2B5EF4-FFF2-40B4-BE49-F238E27FC236}">
                <a16:creationId xmlns:a16="http://schemas.microsoft.com/office/drawing/2014/main" id="{141A91E3-8B91-DFE2-B30F-9775B676A79F}"/>
              </a:ext>
            </a:extLst>
          </p:cNvPr>
          <p:cNvGraphicFramePr>
            <a:graphicFrameLocks noGrp="1"/>
          </p:cNvGraphicFramePr>
          <p:nvPr/>
        </p:nvGraphicFramePr>
        <p:xfrm>
          <a:off x="1142999" y="4587870"/>
          <a:ext cx="10569576" cy="1728466"/>
        </p:xfrm>
        <a:graphic>
          <a:graphicData uri="http://schemas.openxmlformats.org/drawingml/2006/table">
            <a:tbl>
              <a:tblPr/>
              <a:tblGrid>
                <a:gridCol w="1761596">
                  <a:extLst>
                    <a:ext uri="{9D8B030D-6E8A-4147-A177-3AD203B41FA5}">
                      <a16:colId xmlns:a16="http://schemas.microsoft.com/office/drawing/2014/main" val="3007989207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282382162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30142892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920659603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2765025768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1569845138"/>
                    </a:ext>
                  </a:extLst>
                </a:gridCol>
              </a:tblGrid>
              <a:tr h="86423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454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454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3680638"/>
                  </a:ext>
                </a:extLst>
              </a:tr>
              <a:tr h="86423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454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6453627"/>
                  </a:ext>
                </a:extLst>
              </a:tr>
            </a:tbl>
          </a:graphicData>
        </a:graphic>
      </p:graphicFrame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365993D-FAA5-CC30-C802-28A86A51A9D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ja-JP" altLang="en-US" dirty="0"/>
              <a:t>その他・注意事項</a:t>
            </a:r>
          </a:p>
        </p:txBody>
      </p:sp>
      <p:pic>
        <p:nvPicPr>
          <p:cNvPr id="8" name="図プレースホルダー 7" descr="アイコン&#10;&#10;自動的に生成された説明">
            <a:extLst>
              <a:ext uri="{FF2B5EF4-FFF2-40B4-BE49-F238E27FC236}">
                <a16:creationId xmlns:a16="http://schemas.microsoft.com/office/drawing/2014/main" id="{9CEFE3F4-E92C-D328-FF27-10DF9A46BF9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486B363-8A60-7EB7-29F3-D45CCF22E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既存リリース商品と掲載期間が重複している場合</a:t>
            </a:r>
          </a:p>
        </p:txBody>
      </p:sp>
      <p:graphicFrame>
        <p:nvGraphicFramePr>
          <p:cNvPr id="42" name="表 53">
            <a:extLst>
              <a:ext uri="{FF2B5EF4-FFF2-40B4-BE49-F238E27FC236}">
                <a16:creationId xmlns:a16="http://schemas.microsoft.com/office/drawing/2014/main" id="{00E2FCC9-FB3B-CB8D-EB26-43176CB69B93}"/>
              </a:ext>
            </a:extLst>
          </p:cNvPr>
          <p:cNvGraphicFramePr>
            <a:graphicFrameLocks noGrp="1"/>
          </p:cNvGraphicFramePr>
          <p:nvPr/>
        </p:nvGraphicFramePr>
        <p:xfrm>
          <a:off x="1142999" y="2180441"/>
          <a:ext cx="10569576" cy="2303562"/>
        </p:xfrm>
        <a:graphic>
          <a:graphicData uri="http://schemas.openxmlformats.org/drawingml/2006/table">
            <a:tbl>
              <a:tblPr/>
              <a:tblGrid>
                <a:gridCol w="1761596">
                  <a:extLst>
                    <a:ext uri="{9D8B030D-6E8A-4147-A177-3AD203B41FA5}">
                      <a16:colId xmlns:a16="http://schemas.microsoft.com/office/drawing/2014/main" val="3007989207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282382162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30142892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920659603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2765025768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1569845138"/>
                    </a:ext>
                  </a:extLst>
                </a:gridCol>
              </a:tblGrid>
              <a:tr h="115178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454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454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3680638"/>
                  </a:ext>
                </a:extLst>
              </a:tr>
              <a:tr h="115178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454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6453627"/>
                  </a:ext>
                </a:extLst>
              </a:tr>
            </a:tbl>
          </a:graphicData>
        </a:graphic>
      </p:graphicFrame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92BB0683-0904-43D1-F9F7-B65A7C54D3B8}"/>
              </a:ext>
            </a:extLst>
          </p:cNvPr>
          <p:cNvSpPr txBox="1"/>
          <p:nvPr/>
        </p:nvSpPr>
        <p:spPr>
          <a:xfrm>
            <a:off x="479425" y="1089025"/>
            <a:ext cx="11233150" cy="8240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ja-JP" altLang="en-US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既存リリース商品から商品スペックに変更がない場合など、既存リリース期間から続けて広告掲載できるよう</a:t>
            </a:r>
            <a:endParaRPr lang="en-US" altLang="ja-JP" sz="140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30000"/>
              </a:lnSpc>
            </a:pPr>
            <a:r>
              <a:rPr lang="ja-JP" altLang="en-US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商品掲載期間を</a:t>
            </a:r>
            <a:r>
              <a:rPr lang="en-US" altLang="ja-JP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カ月間重複して商品をリリースする場合があります。</a:t>
            </a:r>
            <a:endParaRPr lang="en-US" altLang="ja-JP" sz="140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30000"/>
              </a:lnSpc>
            </a:pPr>
            <a:r>
              <a:rPr lang="ja-JP" altLang="en-US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広告掲載できる商品スペックに違いはありませんので、広告掲載期間に応じた商品をご利用ください。</a:t>
            </a:r>
            <a:endParaRPr lang="en-US" altLang="ja-JP" sz="140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5" name="ホームベース 44">
            <a:extLst>
              <a:ext uri="{FF2B5EF4-FFF2-40B4-BE49-F238E27FC236}">
                <a16:creationId xmlns:a16="http://schemas.microsoft.com/office/drawing/2014/main" id="{75A5B4F0-45AD-3387-E65E-BA85E55A8C7D}"/>
              </a:ext>
            </a:extLst>
          </p:cNvPr>
          <p:cNvSpPr/>
          <p:nvPr/>
        </p:nvSpPr>
        <p:spPr>
          <a:xfrm>
            <a:off x="4652717" y="3530276"/>
            <a:ext cx="7059848" cy="792000"/>
          </a:xfrm>
          <a:prstGeom prst="homePlate">
            <a:avLst/>
          </a:prstGeom>
          <a:solidFill>
            <a:srgbClr val="545454"/>
          </a:solidFill>
          <a:ln w="127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10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6" name="角丸四角形 45">
            <a:extLst>
              <a:ext uri="{FF2B5EF4-FFF2-40B4-BE49-F238E27FC236}">
                <a16:creationId xmlns:a16="http://schemas.microsoft.com/office/drawing/2014/main" id="{8A9C289E-5AC3-76F8-C308-754645F2ACDD}"/>
              </a:ext>
            </a:extLst>
          </p:cNvPr>
          <p:cNvSpPr/>
          <p:nvPr/>
        </p:nvSpPr>
        <p:spPr>
          <a:xfrm>
            <a:off x="6745349" y="3743183"/>
            <a:ext cx="2874584" cy="366186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587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none" lIns="0" tIns="36000" rIns="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最新リリース商品掲載期間</a:t>
            </a:r>
          </a:p>
        </p:txBody>
      </p:sp>
      <p:sp>
        <p:nvSpPr>
          <p:cNvPr id="50" name="ホームベース 49">
            <a:extLst>
              <a:ext uri="{FF2B5EF4-FFF2-40B4-BE49-F238E27FC236}">
                <a16:creationId xmlns:a16="http://schemas.microsoft.com/office/drawing/2014/main" id="{BF5BE84F-A917-BD10-3914-3473FFCCCD6D}"/>
              </a:ext>
            </a:extLst>
          </p:cNvPr>
          <p:cNvSpPr/>
          <p:nvPr/>
        </p:nvSpPr>
        <p:spPr>
          <a:xfrm>
            <a:off x="1142998" y="2617627"/>
            <a:ext cx="5284787" cy="792000"/>
          </a:xfrm>
          <a:prstGeom prst="homePlate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10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1" name="角丸四角形 50">
            <a:extLst>
              <a:ext uri="{FF2B5EF4-FFF2-40B4-BE49-F238E27FC236}">
                <a16:creationId xmlns:a16="http://schemas.microsoft.com/office/drawing/2014/main" id="{31822A12-133F-DD99-154D-97E66BCC4B9B}"/>
              </a:ext>
            </a:extLst>
          </p:cNvPr>
          <p:cNvSpPr/>
          <p:nvPr/>
        </p:nvSpPr>
        <p:spPr>
          <a:xfrm>
            <a:off x="1529740" y="2830534"/>
            <a:ext cx="2798158" cy="366186"/>
          </a:xfrm>
          <a:prstGeom prst="roundRect">
            <a:avLst>
              <a:gd name="adj" fmla="val 50000"/>
            </a:avLst>
          </a:prstGeom>
          <a:solidFill>
            <a:srgbClr val="999999"/>
          </a:solidFill>
          <a:ln w="1587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none" lIns="0" tIns="36000" rIns="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既存リリース商品掲載期間</a:t>
            </a:r>
          </a:p>
        </p:txBody>
      </p:sp>
      <p:sp>
        <p:nvSpPr>
          <p:cNvPr id="53" name="三角形 52">
            <a:extLst>
              <a:ext uri="{FF2B5EF4-FFF2-40B4-BE49-F238E27FC236}">
                <a16:creationId xmlns:a16="http://schemas.microsoft.com/office/drawing/2014/main" id="{D54E4386-9824-9042-392B-0EB0F71D0213}"/>
              </a:ext>
            </a:extLst>
          </p:cNvPr>
          <p:cNvSpPr>
            <a:spLocks noChangeAspect="1"/>
          </p:cNvSpPr>
          <p:nvPr/>
        </p:nvSpPr>
        <p:spPr>
          <a:xfrm rot="10800000">
            <a:off x="6337785" y="2016200"/>
            <a:ext cx="180000" cy="155173"/>
          </a:xfrm>
          <a:prstGeom prst="triangl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291DC1A5-5EDE-C90C-00FF-ED1DD2A1A4F2}"/>
              </a:ext>
            </a:extLst>
          </p:cNvPr>
          <p:cNvCxnSpPr>
            <a:cxnSpLocks/>
          </p:cNvCxnSpPr>
          <p:nvPr/>
        </p:nvCxnSpPr>
        <p:spPr>
          <a:xfrm>
            <a:off x="4652717" y="2202017"/>
            <a:ext cx="0" cy="4112792"/>
          </a:xfrm>
          <a:prstGeom prst="line">
            <a:avLst/>
          </a:prstGeom>
          <a:noFill/>
          <a:ln w="31750" cap="flat" cmpd="sng" algn="ctr">
            <a:solidFill>
              <a:srgbClr val="C9002C"/>
            </a:solidFill>
            <a:prstDash val="sysDash"/>
          </a:ln>
          <a:effectLst/>
        </p:spPr>
      </p:cxnSp>
      <p:sp>
        <p:nvSpPr>
          <p:cNvPr id="11" name="三角形 52">
            <a:extLst>
              <a:ext uri="{FF2B5EF4-FFF2-40B4-BE49-F238E27FC236}">
                <a16:creationId xmlns:a16="http://schemas.microsoft.com/office/drawing/2014/main" id="{6D118FB0-877B-3234-ACE3-2C9D38E0C187}"/>
              </a:ext>
            </a:extLst>
          </p:cNvPr>
          <p:cNvSpPr>
            <a:spLocks noChangeAspect="1"/>
          </p:cNvSpPr>
          <p:nvPr/>
        </p:nvSpPr>
        <p:spPr>
          <a:xfrm rot="10800000">
            <a:off x="4562717" y="2016200"/>
            <a:ext cx="180000" cy="155173"/>
          </a:xfrm>
          <a:prstGeom prst="triangl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DDE71A84-A620-EECC-70E1-235522634CAD}"/>
              </a:ext>
            </a:extLst>
          </p:cNvPr>
          <p:cNvSpPr txBox="1"/>
          <p:nvPr/>
        </p:nvSpPr>
        <p:spPr>
          <a:xfrm>
            <a:off x="4572656" y="2277546"/>
            <a:ext cx="20168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 b="1" dirty="0">
                <a:solidFill>
                  <a:schemeClr val="accent6"/>
                </a:solidFill>
              </a:rPr>
              <a:t>重複期間</a:t>
            </a:r>
            <a:r>
              <a:rPr lang="ja-JP" altLang="en-US" sz="1200" b="1" dirty="0">
                <a:solidFill>
                  <a:schemeClr val="accent6"/>
                </a:solidFill>
              </a:rPr>
              <a:t>（</a:t>
            </a:r>
            <a:r>
              <a:rPr lang="en-US" altLang="ja-JP" sz="1200" b="1" dirty="0">
                <a:solidFill>
                  <a:schemeClr val="accent6"/>
                </a:solidFill>
              </a:rPr>
              <a:t>1</a:t>
            </a:r>
            <a:r>
              <a:rPr lang="ja-JP" altLang="en-US" sz="1200" b="1" dirty="0">
                <a:solidFill>
                  <a:schemeClr val="accent6"/>
                </a:solidFill>
              </a:rPr>
              <a:t>カ月間）</a:t>
            </a:r>
            <a:endParaRPr kumimoji="1" lang="ja-JP" altLang="en-US" sz="1200" b="1" dirty="0">
              <a:solidFill>
                <a:schemeClr val="accent6"/>
              </a:solidFill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A303A285-8EA9-A026-2E6A-9D903814EA3D}"/>
              </a:ext>
            </a:extLst>
          </p:cNvPr>
          <p:cNvSpPr txBox="1"/>
          <p:nvPr/>
        </p:nvSpPr>
        <p:spPr>
          <a:xfrm>
            <a:off x="3170583" y="4676428"/>
            <a:ext cx="2067339" cy="461665"/>
          </a:xfrm>
          <a:prstGeom prst="homePlate">
            <a:avLst/>
          </a:prstGeom>
          <a:solidFill>
            <a:srgbClr val="999999"/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200" dirty="0">
                <a:solidFill>
                  <a:schemeClr val="bg1"/>
                </a:solidFill>
              </a:rPr>
              <a:t>重複期間より前に</a:t>
            </a:r>
            <a:endParaRPr kumimoji="1" lang="en-US" altLang="ja-JP" sz="1200" dirty="0">
              <a:solidFill>
                <a:schemeClr val="bg1"/>
              </a:solidFill>
            </a:endParaRPr>
          </a:p>
          <a:p>
            <a:pPr algn="l"/>
            <a:r>
              <a:rPr kumimoji="1" lang="ja-JP" altLang="en-US" sz="1200" dirty="0">
                <a:solidFill>
                  <a:schemeClr val="bg1"/>
                </a:solidFill>
              </a:rPr>
              <a:t>広告掲載を開始する場合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F7DF037D-B038-9FF6-0666-EF19D558BABF}"/>
              </a:ext>
            </a:extLst>
          </p:cNvPr>
          <p:cNvSpPr txBox="1"/>
          <p:nvPr/>
        </p:nvSpPr>
        <p:spPr>
          <a:xfrm>
            <a:off x="4805118" y="5226650"/>
            <a:ext cx="1551929" cy="461665"/>
          </a:xfrm>
          <a:prstGeom prst="homePlate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200" dirty="0">
                <a:solidFill>
                  <a:schemeClr val="bg1"/>
                </a:solidFill>
              </a:rPr>
              <a:t>重複期間内で</a:t>
            </a:r>
            <a:endParaRPr kumimoji="1" lang="en-US" altLang="ja-JP" sz="1200" dirty="0">
              <a:solidFill>
                <a:schemeClr val="bg1"/>
              </a:solidFill>
            </a:endParaRPr>
          </a:p>
          <a:p>
            <a:pPr algn="l"/>
            <a:r>
              <a:rPr kumimoji="1" lang="ja-JP" altLang="en-US" sz="1200" dirty="0">
                <a:solidFill>
                  <a:schemeClr val="bg1"/>
                </a:solidFill>
              </a:rPr>
              <a:t>広告掲載する場合</a:t>
            </a:r>
          </a:p>
        </p:txBody>
      </p:sp>
      <p:sp>
        <p:nvSpPr>
          <p:cNvPr id="28" name="三角形 52">
            <a:extLst>
              <a:ext uri="{FF2B5EF4-FFF2-40B4-BE49-F238E27FC236}">
                <a16:creationId xmlns:a16="http://schemas.microsoft.com/office/drawing/2014/main" id="{6595496A-5EEA-F73C-118F-B5207794B2A4}"/>
              </a:ext>
            </a:extLst>
          </p:cNvPr>
          <p:cNvSpPr>
            <a:spLocks noChangeAspect="1"/>
          </p:cNvSpPr>
          <p:nvPr/>
        </p:nvSpPr>
        <p:spPr>
          <a:xfrm>
            <a:off x="4562717" y="6334687"/>
            <a:ext cx="180000" cy="155173"/>
          </a:xfrm>
          <a:prstGeom prst="triangl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29" name="三角形 52">
            <a:extLst>
              <a:ext uri="{FF2B5EF4-FFF2-40B4-BE49-F238E27FC236}">
                <a16:creationId xmlns:a16="http://schemas.microsoft.com/office/drawing/2014/main" id="{43D08C0A-2D85-C089-DE09-EABA754A8204}"/>
              </a:ext>
            </a:extLst>
          </p:cNvPr>
          <p:cNvSpPr>
            <a:spLocks noChangeAspect="1"/>
          </p:cNvSpPr>
          <p:nvPr/>
        </p:nvSpPr>
        <p:spPr>
          <a:xfrm>
            <a:off x="6337785" y="6334687"/>
            <a:ext cx="180000" cy="155173"/>
          </a:xfrm>
          <a:prstGeom prst="triangl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836D721A-966B-13DE-8B6C-3FCF0EAE4137}"/>
              </a:ext>
            </a:extLst>
          </p:cNvPr>
          <p:cNvSpPr/>
          <p:nvPr/>
        </p:nvSpPr>
        <p:spPr>
          <a:xfrm>
            <a:off x="479424" y="4587870"/>
            <a:ext cx="553694" cy="1726939"/>
          </a:xfrm>
          <a:prstGeom prst="rect">
            <a:avLst/>
          </a:prstGeom>
          <a:solidFill>
            <a:srgbClr val="DDDDDD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b="1" dirty="0">
                <a:solidFill>
                  <a:schemeClr val="accent3"/>
                </a:solidFill>
              </a:rPr>
              <a:t>広告掲載期間</a:t>
            </a:r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2CEB067C-A9F4-DFE7-EB25-26D4AB59FAD8}"/>
              </a:ext>
            </a:extLst>
          </p:cNvPr>
          <p:cNvCxnSpPr>
            <a:cxnSpLocks/>
          </p:cNvCxnSpPr>
          <p:nvPr/>
        </p:nvCxnSpPr>
        <p:spPr>
          <a:xfrm>
            <a:off x="6427785" y="2202017"/>
            <a:ext cx="0" cy="4112792"/>
          </a:xfrm>
          <a:prstGeom prst="line">
            <a:avLst/>
          </a:prstGeom>
          <a:noFill/>
          <a:ln w="31750" cap="flat" cmpd="sng" algn="ctr">
            <a:solidFill>
              <a:srgbClr val="C9002C"/>
            </a:solidFill>
            <a:prstDash val="sysDash"/>
          </a:ln>
          <a:effectLst/>
        </p:spPr>
      </p:cxn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F17DC0DF-54F4-6EBE-5C32-43387C97B100}"/>
              </a:ext>
            </a:extLst>
          </p:cNvPr>
          <p:cNvSpPr/>
          <p:nvPr/>
        </p:nvSpPr>
        <p:spPr>
          <a:xfrm>
            <a:off x="479423" y="2202017"/>
            <a:ext cx="553695" cy="2281986"/>
          </a:xfrm>
          <a:prstGeom prst="rect">
            <a:avLst/>
          </a:prstGeom>
          <a:solidFill>
            <a:srgbClr val="DDDDDD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b="1" dirty="0">
                <a:solidFill>
                  <a:schemeClr val="accent3"/>
                </a:solidFill>
              </a:rPr>
              <a:t>商品掲載期間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4743C06D-8E29-9498-7B16-F7E691C6AC01}"/>
              </a:ext>
            </a:extLst>
          </p:cNvPr>
          <p:cNvSpPr txBox="1"/>
          <p:nvPr/>
        </p:nvSpPr>
        <p:spPr>
          <a:xfrm>
            <a:off x="5430625" y="5785098"/>
            <a:ext cx="2067339" cy="461665"/>
          </a:xfrm>
          <a:prstGeom prst="homePlate">
            <a:avLst/>
          </a:prstGeom>
          <a:solidFill>
            <a:srgbClr val="545454"/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200" dirty="0">
                <a:solidFill>
                  <a:schemeClr val="bg1"/>
                </a:solidFill>
              </a:rPr>
              <a:t>重複期間より後に</a:t>
            </a:r>
            <a:endParaRPr kumimoji="1" lang="en-US" altLang="ja-JP" sz="1200" dirty="0">
              <a:solidFill>
                <a:schemeClr val="bg1"/>
              </a:solidFill>
            </a:endParaRPr>
          </a:p>
          <a:p>
            <a:pPr algn="l"/>
            <a:r>
              <a:rPr kumimoji="1" lang="ja-JP" altLang="en-US" sz="1200" dirty="0">
                <a:solidFill>
                  <a:schemeClr val="bg1"/>
                </a:solidFill>
              </a:rPr>
              <a:t>広告掲載を終了する場合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71DDE5F-9E9B-56D1-05FC-FCB76059538C}"/>
              </a:ext>
            </a:extLst>
          </p:cNvPr>
          <p:cNvSpPr txBox="1"/>
          <p:nvPr/>
        </p:nvSpPr>
        <p:spPr>
          <a:xfrm>
            <a:off x="5257801" y="4753371"/>
            <a:ext cx="3089308" cy="307777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400" dirty="0">
                <a:solidFill>
                  <a:srgbClr val="545454"/>
                </a:solidFill>
              </a:rPr>
              <a:t>既存リリース商品をご利用ください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714A8531-1501-5773-BD94-0B00B1515487}"/>
              </a:ext>
            </a:extLst>
          </p:cNvPr>
          <p:cNvSpPr txBox="1"/>
          <p:nvPr/>
        </p:nvSpPr>
        <p:spPr>
          <a:xfrm>
            <a:off x="6390862" y="5222465"/>
            <a:ext cx="5731565" cy="523220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 rtlCol="0">
            <a:spAutoFit/>
          </a:bodyPr>
          <a:lstStyle/>
          <a:p>
            <a:pPr algn="l"/>
            <a:r>
              <a:rPr lang="ja-JP" altLang="en-US" sz="1400" dirty="0">
                <a:solidFill>
                  <a:srgbClr val="545454"/>
                </a:solidFill>
              </a:rPr>
              <a:t>既存</a:t>
            </a:r>
            <a:r>
              <a:rPr kumimoji="1" lang="ja-JP" altLang="en-US" sz="1400" dirty="0">
                <a:solidFill>
                  <a:srgbClr val="545454"/>
                </a:solidFill>
              </a:rPr>
              <a:t>リリース商品、最新リリース商品のどちらもご利用いただけます</a:t>
            </a:r>
            <a:endParaRPr kumimoji="1" lang="en-US" altLang="ja-JP" sz="1400" dirty="0">
              <a:solidFill>
                <a:srgbClr val="545454"/>
              </a:solidFill>
            </a:endParaRPr>
          </a:p>
          <a:p>
            <a:pPr algn="l"/>
            <a:r>
              <a:rPr lang="ja-JP" altLang="en-US" sz="1400" dirty="0">
                <a:solidFill>
                  <a:srgbClr val="545454"/>
                </a:solidFill>
              </a:rPr>
              <a:t>（広告掲載できる商品スペックに違いはありません）</a:t>
            </a:r>
            <a:endParaRPr kumimoji="1" lang="ja-JP" altLang="en-US" sz="1400" dirty="0">
              <a:solidFill>
                <a:srgbClr val="545454"/>
              </a:solidFill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DAD1BD45-DCF7-9CA4-7D31-4C9591E43040}"/>
              </a:ext>
            </a:extLst>
          </p:cNvPr>
          <p:cNvSpPr txBox="1"/>
          <p:nvPr/>
        </p:nvSpPr>
        <p:spPr>
          <a:xfrm>
            <a:off x="7517842" y="5862041"/>
            <a:ext cx="3077271" cy="307777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400" dirty="0">
                <a:solidFill>
                  <a:srgbClr val="545454"/>
                </a:solidFill>
              </a:rPr>
              <a:t>最新リリース商品をご利用ください</a:t>
            </a:r>
          </a:p>
        </p:txBody>
      </p:sp>
    </p:spTree>
    <p:extLst>
      <p:ext uri="{BB962C8B-B14F-4D97-AF65-F5344CB8AC3E}">
        <p14:creationId xmlns:p14="http://schemas.microsoft.com/office/powerpoint/2010/main" val="37923097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8EF11AB-41C0-2A04-2D99-7D33A744DD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kumimoji="1" lang="ja-JP" altLang="en-US" dirty="0"/>
              <a:t>概要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D585F98-3804-0150-507E-62E31139706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lnSpcReduction="10000"/>
          </a:bodyPr>
          <a:lstStyle/>
          <a:p>
            <a:r>
              <a:rPr kumimoji="1" lang="ja-JP" altLang="en-US" dirty="0"/>
              <a:t>商品スペック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1D38F06-6911-09B2-66C8-A887FE7C4DC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lnSpcReduction="10000"/>
          </a:bodyPr>
          <a:lstStyle/>
          <a:p>
            <a:r>
              <a:rPr kumimoji="1" lang="ja-JP" altLang="en-US" dirty="0"/>
              <a:t>その他・注意事項</a:t>
            </a:r>
          </a:p>
        </p:txBody>
      </p:sp>
    </p:spTree>
    <p:extLst>
      <p:ext uri="{BB962C8B-B14F-4D97-AF65-F5344CB8AC3E}">
        <p14:creationId xmlns:p14="http://schemas.microsoft.com/office/powerpoint/2010/main" val="16012408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7A3803B-87FE-8DD5-03AE-84DC7D32FC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ja-JP" altLang="en-US"/>
              <a:t>その他・注意事項</a:t>
            </a:r>
          </a:p>
        </p:txBody>
      </p:sp>
      <p:pic>
        <p:nvPicPr>
          <p:cNvPr id="9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247AFF8F-EC87-71A1-4CDB-A0CA2667237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486B363-8A60-7EB7-29F3-D45CCF22E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/>
              <a:t>ディスプレイ広告（予約型）　共通免責事項・注意事項</a:t>
            </a:r>
            <a:endParaRPr kumimoji="1"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82F4214-734D-BD37-02B3-AB45E6633C33}"/>
              </a:ext>
            </a:extLst>
          </p:cNvPr>
          <p:cNvSpPr txBox="1"/>
          <p:nvPr/>
        </p:nvSpPr>
        <p:spPr>
          <a:xfrm>
            <a:off x="479425" y="1089025"/>
            <a:ext cx="11233149" cy="55661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おもな免責事項・注意事項のみ記載しております。本資料に記載のほか、広告取扱基本規定、広告掲載基準、入稿規定など各種規約、ガイドライン、ヘルプにもディスプレイ広告（予約型）に関する免責事項・注意事項があります。併せてご確認ください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lang="ja-JP" altLang="en-US" sz="1400" b="0" i="0" dirty="0">
                <a:solidFill>
                  <a:srgbClr val="1D1C1D"/>
                </a:solidFill>
                <a:effectLst/>
                <a:latin typeface="+mn-ea"/>
              </a:rPr>
              <a:t>ガイドライン・規約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ea"/>
              </a:rPr>
              <a:t>	</a:t>
            </a:r>
            <a:r>
              <a:rPr lang="en-US" altLang="ja-JP" sz="1400" b="0" i="0" u="none" strike="noStrike" dirty="0">
                <a:effectLst/>
                <a:latin typeface="+mn-ea"/>
                <a:hlinkClick r:id="rId4"/>
              </a:rPr>
              <a:t>https://www.lycbiz.com/jp/download/yahoo/</a:t>
            </a:r>
            <a:br>
              <a:rPr lang="en-US" altLang="ja-JP" sz="1400" dirty="0">
                <a:latin typeface="+mn-ea"/>
              </a:rPr>
            </a:br>
            <a:r>
              <a:rPr lang="ja-JP" altLang="en-US" sz="1400" b="0" i="0" dirty="0">
                <a:solidFill>
                  <a:srgbClr val="1D1C1D"/>
                </a:solidFill>
                <a:effectLst/>
                <a:latin typeface="+mn-ea"/>
              </a:rPr>
              <a:t>　　　　　　　　　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ea"/>
              </a:rPr>
              <a:t>	</a:t>
            </a:r>
            <a:r>
              <a:rPr lang="en-US" altLang="ja-JP" sz="1400" b="0" i="0" u="none" strike="noStrike" dirty="0">
                <a:effectLst/>
                <a:latin typeface="+mn-ea"/>
                <a:hlinkClick r:id="rId5"/>
              </a:rPr>
              <a:t>https://www.lycbiz.com/jp/terms-and-policies/yahoo/</a:t>
            </a:r>
            <a:endParaRPr lang="en-US" altLang="ja-JP" sz="1400" b="0" i="0" u="none" strike="noStrike" dirty="0">
              <a:effectLst/>
              <a:latin typeface="+mn-ea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 ヘルプ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6"/>
              </a:rPr>
              <a:t>https://ads-help.yahoo-net.jp/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広告の掲載内容や販売内容が変更になる場合があります。あらかじめご了承ください。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広告が掲載されるウェブサイトやアプリケーション</a:t>
            </a:r>
            <a:r>
              <a:rPr kumimoji="0" lang="ja-JP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の内容・構成は、予告なく変更になる場合や、災害時、通信障害時、他プロモーション時等、特別編成になる場合があります。また、それらに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伴い広告</a:t>
            </a:r>
            <a:r>
              <a:rPr kumimoji="0" lang="ja-JP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掲載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位置</a:t>
            </a:r>
            <a:r>
              <a:rPr kumimoji="0" lang="ja-JP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が変更になる場合があります。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弊社サービスによる特別演出に伴い、演出期間を含めた掲載期間の販売を停止する場合があります。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市区郡合併などでターゲティング対象のエリアが変更・廃止になる場合があります。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セールスシートの「商品一覧」ページに記載の「掲載場所」が複数のサービスやサービス内の階層、記事・種目などのカテゴリーを包含する場合、一部のサービス、サービス内の階層、カテゴリーで広告掲載されない場合があります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lang="ja-JP" altLang="en-US" sz="1400" b="0" i="0" dirty="0"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Hiragino Kaku Gothic Pro"/>
              </a:rPr>
              <a:t>商品によってはセールスシートの「商品一覧」ページに記載の「購入期間」より短期間で購入可能ですが、予約時のシミュレーションビューアブルインプレッションを下回る場合があります。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237371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85EE8F3-4F21-DCB5-0B90-668D2A9069B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l"/>
            <a:r>
              <a:rPr lang="ja-JP" altLang="en-US"/>
              <a:t>その他・注意事項</a:t>
            </a:r>
          </a:p>
        </p:txBody>
      </p:sp>
      <p:pic>
        <p:nvPicPr>
          <p:cNvPr id="9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B732959F-B856-AD2E-A2B6-1BA0908F9E2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486B363-8A60-7EB7-29F3-D45CCF22E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/>
              <a:t>ディスプレイ広告（予約型）　共通免責事項・注意事項</a:t>
            </a:r>
            <a:endParaRPr kumimoji="1"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F83361B-197D-6265-0F0D-6807B25D868D}"/>
              </a:ext>
            </a:extLst>
          </p:cNvPr>
          <p:cNvSpPr txBox="1"/>
          <p:nvPr/>
        </p:nvSpPr>
        <p:spPr>
          <a:xfrm>
            <a:off x="479425" y="1089025"/>
            <a:ext cx="11233150" cy="47412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広告掲載調整時間について</a:t>
            </a:r>
            <a:b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次に定める時間は「広告掲載調整時間」とし、広告掲載調整時間内に発生した不具合について、ヤフーは免責されます。</a:t>
            </a:r>
            <a:b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広告掲載開始日、および広告内容を変更した後の掲載開始日において、掲載開始から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12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時間を広告掲載調整時間とします。</a:t>
            </a:r>
            <a:b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　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ただし、以下の（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）（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）に該当する場合は、その定めに従います。</a:t>
            </a:r>
            <a:b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広告掲載開始日が営業日以外の場合、当該広告の掲載開始時間から、翌営業日の正午までを広告掲載調整時間とします。</a:t>
            </a:r>
            <a:b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広告の総掲載予定時間が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12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時間未満の場合、総掲載予定時間の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10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％にあたる時間を上限に広告掲載調整時間とします。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n"/>
              <a:tabLst/>
              <a:defRPr/>
            </a:pP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n"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枠購入型、時間帯ジャック購入型の商品について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lang="ja-JP" altLang="en-US" sz="1400" b="0" i="0" dirty="0"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Hiragino Kaku Gothic Pro"/>
              </a:rPr>
              <a:t>セールスシートの「商品一覧」ページ、「時間帯ジャック価格表」ページに記載の「想定ビューアブルインプレッション」は広告視聴数の目安です。結果として下回る場合があります。</a:t>
            </a:r>
            <a:endParaRPr lang="en-US" altLang="ja-JP" sz="1400" b="0" i="0" dirty="0">
              <a:solidFill>
                <a:schemeClr val="tx2">
                  <a:lumMod val="75000"/>
                  <a:lumOff val="25000"/>
                </a:schemeClr>
              </a:solidFill>
              <a:effectLst/>
              <a:latin typeface="Hiragino Kaku Gothic Pro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ユーザーが当該広告の非表示設定を実施した場合など、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ディスプレイ広告（運用型）を含めた</a:t>
            </a: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他社の広告配信設定の状況により、</a:t>
            </a:r>
            <a:r>
              <a:rPr kumimoji="0" lang="en-US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SOV100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％</a:t>
            </a: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配信の購入の場合でも他社の広告が配信される場合があります。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n"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資料やツールに明示されている場合を除き、金額表示は以下のとおりです。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消費税を含みません。</a:t>
            </a: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代理店手数料を含みます。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399548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85EE8F3-4F21-DCB5-0B90-668D2A9069B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l"/>
            <a:r>
              <a:rPr lang="ja-JP" altLang="en-US"/>
              <a:t>その他・注意事項</a:t>
            </a:r>
          </a:p>
        </p:txBody>
      </p:sp>
      <p:pic>
        <p:nvPicPr>
          <p:cNvPr id="9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B732959F-B856-AD2E-A2B6-1BA0908F9E2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486B363-8A60-7EB7-29F3-D45CCF22E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/>
              <a:t>よくあるお問い合わせ</a:t>
            </a:r>
            <a:endParaRPr kumimoji="1"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F83361B-197D-6265-0F0D-6807B25D868D}"/>
              </a:ext>
            </a:extLst>
          </p:cNvPr>
          <p:cNvSpPr txBox="1"/>
          <p:nvPr/>
        </p:nvSpPr>
        <p:spPr>
          <a:xfrm>
            <a:off x="479425" y="1089025"/>
            <a:ext cx="11233150" cy="9187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よくあるお問い合わせのみ記載しております。ヘルプ、サポート窓口も併せてご利用ください。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n"/>
              <a:defRPr/>
            </a:pP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 ヘルプ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	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4"/>
              </a:rPr>
              <a:t>https://ads-help.yahoo-net.jp/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n"/>
              <a:defRPr/>
            </a:pP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 パートナーサポート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5"/>
              </a:rPr>
              <a:t>https://portal.yadui.business.yahoo.co.jp/agencyportal/873315/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3" name="表 4">
            <a:extLst>
              <a:ext uri="{FF2B5EF4-FFF2-40B4-BE49-F238E27FC236}">
                <a16:creationId xmlns:a16="http://schemas.microsoft.com/office/drawing/2014/main" id="{38AA8EF1-A765-8D1E-F39C-0CF8379C4447}"/>
              </a:ext>
            </a:extLst>
          </p:cNvPr>
          <p:cNvGraphicFramePr>
            <a:graphicFrameLocks noGrp="1"/>
          </p:cNvGraphicFramePr>
          <p:nvPr/>
        </p:nvGraphicFramePr>
        <p:xfrm>
          <a:off x="479425" y="2567278"/>
          <a:ext cx="11233150" cy="3733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530">
                  <a:extLst>
                    <a:ext uri="{9D8B030D-6E8A-4147-A177-3AD203B41FA5}">
                      <a16:colId xmlns:a16="http://schemas.microsoft.com/office/drawing/2014/main" val="4185285779"/>
                    </a:ext>
                  </a:extLst>
                </a:gridCol>
                <a:gridCol w="10838620">
                  <a:extLst>
                    <a:ext uri="{9D8B030D-6E8A-4147-A177-3AD203B41FA5}">
                      <a16:colId xmlns:a16="http://schemas.microsoft.com/office/drawing/2014/main" val="16252503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Q</a:t>
                      </a:r>
                      <a:endParaRPr kumimoji="1" lang="ja-JP" altLang="en-US" b="1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ディスプレイ広告（予約型）の導入事例を教えてください。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99125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</a:t>
                      </a:r>
                      <a:endParaRPr kumimoji="1" lang="ja-JP" altLang="en-US" b="1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エージェンシーポータルに資料をご用意しております。広告活用のための資料もご用意しておりますのでご確認ください。</a:t>
                      </a:r>
                      <a:endParaRPr kumimoji="1" lang="en-US" altLang="ja-JP" sz="1400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Wingdings" panose="05000000000000000000" pitchFamily="2" charset="2"/>
                        <a:buChar char="n"/>
                      </a:pPr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</a:rPr>
                        <a:t>ディスプレイ広告（予約型）販促情報一覧</a:t>
                      </a:r>
                      <a:b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</a:rPr>
                      </a:br>
                      <a: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  <a:hlinkClick r:id="rId6"/>
                        </a:rPr>
                        <a:t>https://portal.yadui.business.yahoo.co.jp/agencyportal/30335704/</a:t>
                      </a:r>
                      <a:endParaRPr kumimoji="1" lang="ja-JP" altLang="en-US" sz="1400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49535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Q</a:t>
                      </a:r>
                      <a:endParaRPr kumimoji="1" lang="ja-JP" altLang="en-US" b="1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○○という内容の広告は掲載できますか？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80236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</a:t>
                      </a:r>
                      <a:endParaRPr kumimoji="1" lang="ja-JP" altLang="en-US" b="1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プロモーション内容や広告リンク先も含めて掲載制限、販売制限、広告掲載基準に該当、違反しないかご確認ください。判断に迷う場合は依頼フォームよりご確認ください。</a:t>
                      </a:r>
                      <a:endParaRPr kumimoji="1" lang="en-US" altLang="ja-JP" sz="1400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Wingdings" panose="05000000000000000000" pitchFamily="2" charset="2"/>
                        <a:buChar char="n"/>
                      </a:pPr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</a:rPr>
                        <a:t>掲載制限カテゴリー確認依頼フォーム</a:t>
                      </a:r>
                      <a:b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</a:rPr>
                      </a:br>
                      <a: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  <a:hlinkClick r:id="rId7"/>
                        </a:rPr>
                        <a:t>https://form-business.yahoo.co.jp/claris/enqueteForm?inquiry_type=placement_restrictions</a:t>
                      </a:r>
                      <a:endParaRPr kumimoji="1" lang="en-US" altLang="ja-JP" sz="1400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+mn-ea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n"/>
                      </a:pPr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</a:rPr>
                        <a:t>ディスプレイ広告（予約型） 入稿前審査依頼フォーム</a:t>
                      </a:r>
                      <a:b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</a:rPr>
                      </a:br>
                      <a: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  <a:hlinkClick r:id="rId8"/>
                        </a:rPr>
                        <a:t>https://form-business.yahoo.co.jp/claris/enqueteForm?inquiry_type=guaranteed_review</a:t>
                      </a:r>
                      <a:endParaRPr kumimoji="1" lang="ja-JP" altLang="en-US" sz="1400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15731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Q</a:t>
                      </a:r>
                      <a:endParaRPr kumimoji="1" lang="ja-JP" altLang="en-US" b="1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キャンペーン作成で商品の掲載期間の途中から先の日付が選択できません。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9265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</a:t>
                      </a:r>
                      <a:endParaRPr kumimoji="1" lang="ja-JP" altLang="en-US" b="1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商品の掲載期間が半年の場合、在庫確認・シミュレーションの実行日から起算して</a:t>
                      </a:r>
                      <a: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181</a:t>
                      </a:r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日目以降の日付は指定できず、在庫は確認できません。また、</a:t>
                      </a:r>
                      <a: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181</a:t>
                      </a:r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日目以降の予約もできません。在庫確認・シミュレーションと予約のタイミングにご注意ください。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47632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33087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74672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CC0948C9-477F-02EA-63C7-DEE5532D829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" altLang="ja-JP" sz="800">
                <a:solidFill>
                  <a:schemeClr val="accent2"/>
                </a:solidFill>
              </a:rPr>
              <a:t>.</a:t>
            </a:r>
            <a:endParaRPr lang="en" altLang="ja-JP" sz="800" dirty="0">
              <a:solidFill>
                <a:schemeClr val="accent2"/>
              </a:solidFill>
            </a:endParaRPr>
          </a:p>
        </p:txBody>
      </p:sp>
      <p:pic>
        <p:nvPicPr>
          <p:cNvPr id="7" name="図プレースホルダー 6" descr="アイコン&#10;&#10;自動的に生成された説明">
            <a:extLst>
              <a:ext uri="{FF2B5EF4-FFF2-40B4-BE49-F238E27FC236}">
                <a16:creationId xmlns:a16="http://schemas.microsoft.com/office/drawing/2014/main" id="{36B2E8B5-27FE-4265-9507-3875E1FC696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4" b="3804"/>
          <a:stretch>
            <a:fillRect/>
          </a:stretch>
        </p:blipFill>
        <p:spPr/>
      </p:pic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4A3D5EED-74F1-82DF-0D49-89C0219633E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kumimoji="1" lang="ja-JP" altLang="en-US" dirty="0"/>
              <a:t>概要</a:t>
            </a:r>
          </a:p>
        </p:txBody>
      </p:sp>
      <p:sp>
        <p:nvSpPr>
          <p:cNvPr id="3" name="テキスト プレースホルダー 3">
            <a:extLst>
              <a:ext uri="{FF2B5EF4-FFF2-40B4-BE49-F238E27FC236}">
                <a16:creationId xmlns:a16="http://schemas.microsoft.com/office/drawing/2014/main" id="{A90635C3-8A8B-24DE-989D-10E9C86DCF6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422456" y="1047719"/>
            <a:ext cx="1150023" cy="1057321"/>
          </a:xfrm>
        </p:spPr>
        <p:txBody>
          <a:bodyPr/>
          <a:lstStyle/>
          <a:p>
            <a:r>
              <a:rPr kumimoji="1" lang="en-US" altLang="ja-JP"/>
              <a:t>01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375046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C755DDC7-1962-58DA-7155-F708E48B247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この資料について</a:t>
            </a:r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AD28E2B0-2954-21B5-946F-8F46E02BC6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ja-JP" altLang="en-US"/>
              <a:t>概要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5B1160C-9378-FEDF-025D-663F99958BC7}"/>
              </a:ext>
            </a:extLst>
          </p:cNvPr>
          <p:cNvSpPr txBox="1"/>
          <p:nvPr/>
        </p:nvSpPr>
        <p:spPr>
          <a:xfrm>
            <a:off x="479425" y="1241076"/>
            <a:ext cx="9505056" cy="6217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本資料は</a:t>
            </a:r>
            <a:r>
              <a:rPr kumimoji="1" lang="en-US" altLang="ja-JP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carview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!</a:t>
            </a: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のセールスシートです</a:t>
            </a: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その他商品のセールスシートや販促資料は下記をご覧ください</a:t>
            </a: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4" name="表 4">
            <a:extLst>
              <a:ext uri="{FF2B5EF4-FFF2-40B4-BE49-F238E27FC236}">
                <a16:creationId xmlns:a16="http://schemas.microsoft.com/office/drawing/2014/main" id="{5D15E322-5822-9A9A-ACF5-76B3CE138E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88842"/>
              </p:ext>
            </p:extLst>
          </p:nvPr>
        </p:nvGraphicFramePr>
        <p:xfrm>
          <a:off x="479425" y="2247856"/>
          <a:ext cx="11233150" cy="41338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720283">
                  <a:extLst>
                    <a:ext uri="{9D8B030D-6E8A-4147-A177-3AD203B41FA5}">
                      <a16:colId xmlns:a16="http://schemas.microsoft.com/office/drawing/2014/main" val="606051176"/>
                    </a:ext>
                  </a:extLst>
                </a:gridCol>
                <a:gridCol w="6512867">
                  <a:extLst>
                    <a:ext uri="{9D8B030D-6E8A-4147-A177-3AD203B41FA5}">
                      <a16:colId xmlns:a16="http://schemas.microsoft.com/office/drawing/2014/main" val="687840856"/>
                    </a:ext>
                  </a:extLst>
                </a:gridCol>
              </a:tblGrid>
              <a:tr h="517717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00" b="1" i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ドキュメント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000" b="1" i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URL</a:t>
                      </a:r>
                      <a:endParaRPr kumimoji="1" lang="ja-JP" altLang="en-US" sz="1000" b="1" i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350027"/>
                  </a:ext>
                </a:extLst>
              </a:tr>
              <a:tr h="516597">
                <a:tc>
                  <a:txBody>
                    <a:bodyPr/>
                    <a:lstStyle/>
                    <a:p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10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ディスプレイ広告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(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予約型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)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r>
                        <a:rPr kumimoji="1" lang="en-US" altLang="ja-JP" sz="1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carview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!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r>
                        <a:rPr kumimoji="1" lang="ja-JP" altLang="en-US" sz="10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セールスシート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000" b="1" i="0" dirty="0">
                          <a:solidFill>
                            <a:srgbClr val="C00000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こちらの資料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1320354"/>
                  </a:ext>
                </a:extLst>
              </a:tr>
              <a:tr h="516597"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ディスプレイ広告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(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予約型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)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r>
                        <a:rPr kumimoji="1" lang="ja-JP" altLang="en-US" sz="10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その他商品セールスシート一覧</a:t>
                      </a:r>
                      <a:endParaRPr kumimoji="1" lang="en-US" altLang="ja-JP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b="0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3"/>
                        </a:rPr>
                        <a:t>https://portal.yadui.business.yahoo.co.jp/agencyportal/873240/</a:t>
                      </a:r>
                      <a:r>
                        <a:rPr kumimoji="1" lang="en-US" altLang="ja-JP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</a:t>
                      </a: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(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エージェンシーポータル）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7711322"/>
                  </a:ext>
                </a:extLst>
              </a:tr>
              <a:tr h="516597"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ディスプレイ広告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(</a:t>
                      </a:r>
                      <a:r>
                        <a:rPr kumimoji="1" lang="ja-JP" alt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予約型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)</a:t>
                      </a:r>
                      <a:r>
                        <a:rPr kumimoji="1" lang="ja-JP" alt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商品カタログ</a:t>
                      </a:r>
                      <a:endParaRPr kumimoji="1" lang="en-US" altLang="ja-JP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  <a:hlinkClick r:id="rId4"/>
                        </a:rPr>
                        <a:t>https://portal.yadui.business.yahoo.co.jp/agencyportal/30335704/</a:t>
                      </a: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(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エージェンシーポータル）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1039734"/>
                  </a:ext>
                </a:extLst>
              </a:tr>
              <a:tr h="516597"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ディスプレイ広告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(</a:t>
                      </a:r>
                      <a:r>
                        <a:rPr kumimoji="1" lang="ja-JP" alt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予約型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)</a:t>
                      </a:r>
                      <a:r>
                        <a:rPr kumimoji="1" lang="ja-JP" alt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フォーマットガイド</a:t>
                      </a:r>
                      <a:endParaRPr kumimoji="1" lang="en-US" altLang="ja-JP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3668410"/>
                  </a:ext>
                </a:extLst>
              </a:tr>
              <a:tr h="516597"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ディスプレイ広告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(</a:t>
                      </a:r>
                      <a:r>
                        <a:rPr kumimoji="1" lang="ja-JP" alt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予約型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)</a:t>
                      </a:r>
                      <a:r>
                        <a:rPr kumimoji="1" lang="ja-JP" alt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事例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カタログ</a:t>
                      </a:r>
                      <a:endParaRPr kumimoji="1" lang="en-US" altLang="ja-JP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3264396"/>
                  </a:ext>
                </a:extLst>
              </a:tr>
              <a:tr h="516597"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 JAPAN </a:t>
                      </a:r>
                      <a:r>
                        <a:rPr kumimoji="1" lang="ja-JP" alt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媒体資料</a:t>
                      </a:r>
                      <a:endParaRPr kumimoji="1" lang="en-US" altLang="ja-JP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  <a:hlinkClick r:id="rId5"/>
                        </a:rPr>
                        <a:t>https://portal.yadui.business.yahoo.co.jp/agencyportal/30187098/</a:t>
                      </a: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(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エージェンシーポータル）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0123167"/>
                  </a:ext>
                </a:extLst>
              </a:tr>
              <a:tr h="516597"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サービス別媒体資料一覧（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carview!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ほか）媒体資料</a:t>
                      </a:r>
                      <a:endParaRPr kumimoji="1" lang="en-US" altLang="ja-JP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  <a:hlinkClick r:id="rId6"/>
                        </a:rPr>
                        <a:t>https://portal.yadui.business.yahoo.co.jp/agencyportal/1052207/</a:t>
                      </a: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(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エージェンシーポータル）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6382480"/>
                  </a:ext>
                </a:extLst>
              </a:tr>
            </a:tbl>
          </a:graphicData>
        </a:graphic>
      </p:graphicFrame>
      <p:pic>
        <p:nvPicPr>
          <p:cNvPr id="10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B22FA871-11BC-E09B-D9F9-2A40E3D1AE4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84534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56A93CB5-03FE-6B43-FAD7-EAA183703C0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ja-JP" sz="2000" b="1" i="0" u="none" strike="noStrike" dirty="0">
                <a:solidFill>
                  <a:srgbClr val="595959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carview!</a:t>
            </a:r>
            <a:r>
              <a:rPr lang="ja-JP" altLang="en-US" sz="2000" b="1" i="0" u="none" strike="noStrike" dirty="0">
                <a:solidFill>
                  <a:srgbClr val="595959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en-US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2024</a:t>
            </a:r>
            <a:r>
              <a:rPr kumimoji="1"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年</a:t>
            </a:r>
            <a:r>
              <a:rPr kumimoji="1" lang="en-US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1"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月</a:t>
            </a:r>
            <a:r>
              <a:rPr kumimoji="1" lang="en-US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~2024</a:t>
            </a:r>
            <a:r>
              <a:rPr kumimoji="1"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年</a:t>
            </a:r>
            <a:r>
              <a:rPr kumimoji="1" lang="en-US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9</a:t>
            </a:r>
            <a:r>
              <a:rPr kumimoji="1"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月商品 変更点</a:t>
            </a:r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70267C3E-EE17-5787-26D4-F1A3F236976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ja-JP" altLang="en-US"/>
              <a:t>概要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9F344EB-7B61-5663-2977-957DCC8A02E9}"/>
              </a:ext>
            </a:extLst>
          </p:cNvPr>
          <p:cNvSpPr txBox="1"/>
          <p:nvPr/>
        </p:nvSpPr>
        <p:spPr>
          <a:xfrm>
            <a:off x="7227802" y="129980"/>
            <a:ext cx="1465145" cy="45704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※carview! 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(2023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年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9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月～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2024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年</a:t>
            </a:r>
            <a:r>
              <a:rPr lang="en-US" altLang="ja-JP" sz="900" dirty="0">
                <a:solidFill>
                  <a:srgbClr val="00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月）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からの変更点</a:t>
            </a:r>
          </a:p>
        </p:txBody>
      </p:sp>
      <p:pic>
        <p:nvPicPr>
          <p:cNvPr id="10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873DFE2E-B1D2-B9A6-C02B-8608362B7E7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角丸四角形 3">
            <a:extLst>
              <a:ext uri="{FF2B5EF4-FFF2-40B4-BE49-F238E27FC236}">
                <a16:creationId xmlns:a16="http://schemas.microsoft.com/office/drawing/2014/main" id="{F67B1E04-84F9-AEFC-B47B-AE83EF341BCD}"/>
              </a:ext>
            </a:extLst>
          </p:cNvPr>
          <p:cNvSpPr/>
          <p:nvPr/>
        </p:nvSpPr>
        <p:spPr>
          <a:xfrm>
            <a:off x="503161" y="3471957"/>
            <a:ext cx="10034798" cy="645319"/>
          </a:xfrm>
          <a:prstGeom prst="roundRect">
            <a:avLst>
              <a:gd name="adj" fmla="val 8047"/>
            </a:avLst>
          </a:prstGeom>
          <a:noFill/>
          <a:ln w="15875">
            <a:noFill/>
          </a:ln>
        </p:spPr>
        <p:txBody>
          <a:bodyPr wrap="none" lIns="0" tIns="0" rIns="0" bIns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000" b="1" spc="300" dirty="0">
                <a:solidFill>
                  <a:schemeClr val="accent3"/>
                </a:solidFill>
                <a:latin typeface="Meiryo"/>
                <a:ea typeface="Meiryo"/>
              </a:rPr>
              <a:t>掲載期間</a:t>
            </a:r>
            <a:r>
              <a:rPr lang="en-US" altLang="ja-JP" sz="2000" b="1" spc="300" dirty="0">
                <a:solidFill>
                  <a:schemeClr val="accent3"/>
                </a:solidFill>
                <a:latin typeface="Meiryo"/>
                <a:ea typeface="Meiryo"/>
              </a:rPr>
              <a:t>2024年3月31日</a:t>
            </a:r>
            <a:r>
              <a:rPr lang="ja-JP" altLang="en-US" sz="2000" b="1" spc="300" dirty="0">
                <a:solidFill>
                  <a:schemeClr val="accent3"/>
                </a:solidFill>
                <a:latin typeface="Meiryo"/>
                <a:ea typeface="Meiryo"/>
              </a:rPr>
              <a:t>までの商品がご好評につき、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000" b="1" spc="300" dirty="0">
                <a:solidFill>
                  <a:schemeClr val="accent3"/>
                </a:solidFill>
                <a:latin typeface="Meiryo"/>
                <a:ea typeface="Meiryo"/>
              </a:rPr>
              <a:t>掲載期間のみ変更した商品を</a:t>
            </a:r>
            <a:r>
              <a:rPr lang="en-US" altLang="ja-JP" sz="2000" b="1" spc="300" dirty="0">
                <a:solidFill>
                  <a:schemeClr val="accent3"/>
                </a:solidFill>
                <a:latin typeface="Meiryo"/>
                <a:ea typeface="Meiryo"/>
              </a:rPr>
              <a:t>2024年1月24日</a:t>
            </a:r>
            <a:r>
              <a:rPr lang="ja-JP" altLang="en-US" sz="2000" b="1" spc="300" dirty="0">
                <a:solidFill>
                  <a:schemeClr val="accent3"/>
                </a:solidFill>
                <a:latin typeface="Meiryo"/>
                <a:ea typeface="Meiryo"/>
              </a:rPr>
              <a:t>に新たにリリースしました。</a:t>
            </a:r>
            <a:endParaRPr lang="en-US" altLang="ja-JP" sz="2000" b="1" spc="300" dirty="0">
              <a:solidFill>
                <a:schemeClr val="accent3"/>
              </a:solidFill>
              <a:latin typeface="Meiryo"/>
              <a:ea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7954620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CC0948C9-477F-02EA-63C7-DEE5532D829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" altLang="ja-JP" sz="800">
                <a:solidFill>
                  <a:schemeClr val="accent2"/>
                </a:solidFill>
              </a:rPr>
              <a:t>.</a:t>
            </a:r>
            <a:endParaRPr lang="en" altLang="ja-JP" sz="800" dirty="0">
              <a:solidFill>
                <a:schemeClr val="accent2"/>
              </a:solidFill>
            </a:endParaRP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A3795343-FA86-E6FC-99F5-259D8616195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en-US" altLang="ja-JP" dirty="0"/>
              <a:t>02</a:t>
            </a:r>
            <a:endParaRPr kumimoji="1"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4A3D5EED-74F1-82DF-0D49-89C0219633E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kumimoji="1" lang="ja-JP" altLang="en-US" dirty="0"/>
              <a:t>商品スペック</a:t>
            </a:r>
          </a:p>
        </p:txBody>
      </p:sp>
      <p:pic>
        <p:nvPicPr>
          <p:cNvPr id="9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72B93286-6787-DA5E-68E5-83CFF5080FF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4" b="38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408277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233F11F-CD18-2F7E-F1B7-265A8FF5319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C755DDC7-1962-58DA-7155-F708E48B247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ja-JP" altLang="en-US"/>
              <a:t>商品一覧</a:t>
            </a:r>
          </a:p>
        </p:txBody>
      </p:sp>
      <p:graphicFrame>
        <p:nvGraphicFramePr>
          <p:cNvPr id="4" name="表 4">
            <a:extLst>
              <a:ext uri="{FF2B5EF4-FFF2-40B4-BE49-F238E27FC236}">
                <a16:creationId xmlns:a16="http://schemas.microsoft.com/office/drawing/2014/main" id="{5D15E322-5822-9A9A-ACF5-76B3CE138E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775451"/>
              </p:ext>
            </p:extLst>
          </p:nvPr>
        </p:nvGraphicFramePr>
        <p:xfrm>
          <a:off x="479425" y="1816674"/>
          <a:ext cx="11233150" cy="35311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393084">
                  <a:extLst>
                    <a:ext uri="{9D8B030D-6E8A-4147-A177-3AD203B41FA5}">
                      <a16:colId xmlns:a16="http://schemas.microsoft.com/office/drawing/2014/main" val="984914608"/>
                    </a:ext>
                  </a:extLst>
                </a:gridCol>
                <a:gridCol w="6899203">
                  <a:extLst>
                    <a:ext uri="{9D8B030D-6E8A-4147-A177-3AD203B41FA5}">
                      <a16:colId xmlns:a16="http://schemas.microsoft.com/office/drawing/2014/main" val="606051176"/>
                    </a:ext>
                  </a:extLst>
                </a:gridCol>
                <a:gridCol w="1940863">
                  <a:extLst>
                    <a:ext uri="{9D8B030D-6E8A-4147-A177-3AD203B41FA5}">
                      <a16:colId xmlns:a16="http://schemas.microsoft.com/office/drawing/2014/main" val="3805149580"/>
                    </a:ext>
                  </a:extLst>
                </a:gridCol>
              </a:tblGrid>
              <a:tr h="537246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 spc="3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商品区分</a:t>
                      </a:r>
                      <a:endParaRPr kumimoji="1" lang="ja-JP" altLang="en-US" sz="1000" b="1" i="0" spc="3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0" marR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kumimoji="1" lang="ja-JP" altLang="en-US" sz="1600" b="1" i="0">
                          <a:solidFill>
                            <a:schemeClr val="accent3"/>
                          </a:solidFill>
                          <a:latin typeface="Yu Gothic" panose="020B0400000000000000" pitchFamily="34" charset="-128"/>
                          <a:ea typeface="Yu Gothic" panose="020B0400000000000000" pitchFamily="34" charset="-128"/>
                        </a:rPr>
                        <a:t>商品区分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 spc="3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ページ数</a:t>
                      </a:r>
                      <a:endParaRPr kumimoji="1" lang="ja-JP" altLang="en-US" sz="1000" b="1" i="0" spc="3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350027"/>
                  </a:ext>
                </a:extLst>
              </a:tr>
              <a:tr h="997978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00" b="1" i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スマートフォン</a:t>
                      </a:r>
                    </a:p>
                  </a:txBody>
                  <a:tcPr marL="1007999" marR="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05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トップパネル</a:t>
                      </a:r>
                      <a:endParaRPr kumimoji="1" lang="en-US" altLang="ja-JP" sz="1050" b="1" i="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b="0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P.8</a:t>
                      </a:r>
                      <a:endParaRPr kumimoji="1" lang="ja-JP" altLang="en-US" sz="1050" b="0" i="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1320354"/>
                  </a:ext>
                </a:extLst>
              </a:tr>
              <a:tr h="997978">
                <a:tc rowSpan="2"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i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　　</a:t>
                      </a:r>
                      <a:r>
                        <a:rPr kumimoji="1" lang="en-US" altLang="ja-JP" sz="1000" b="1" i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PC</a:t>
                      </a:r>
                      <a:endParaRPr kumimoji="1" lang="ja-JP" altLang="en-US" sz="1000" b="1" i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07999" marR="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05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プライムディスプレイ</a:t>
                      </a:r>
                      <a:endParaRPr kumimoji="1" lang="en-US" altLang="ja-JP" sz="1050" b="1" i="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P.12</a:t>
                      </a:r>
                      <a:endParaRPr kumimoji="1" lang="ja-JP" altLang="en-US" sz="1050" b="0" i="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1695067"/>
                  </a:ext>
                </a:extLst>
              </a:tr>
              <a:tr h="997978">
                <a:tc vMerge="1">
                  <a:txBody>
                    <a:bodyPr/>
                    <a:lstStyle/>
                    <a:p>
                      <a:endParaRPr lang="ja-JP" altLang="en-US" dirty="0"/>
                    </a:p>
                  </a:txBody>
                  <a:tcPr marL="1007999" marR="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トップインパクト　プライムディスプレイダブルサイズ</a:t>
                      </a:r>
                      <a:endParaRPr kumimoji="1" lang="en-US" altLang="ja-JP" sz="1050" b="1" i="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P.12</a:t>
                      </a:r>
                      <a:endParaRPr kumimoji="1" lang="ja-JP" altLang="en-US" sz="1050" b="0" i="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0127008"/>
                  </a:ext>
                </a:extLst>
              </a:tr>
            </a:tbl>
          </a:graphicData>
        </a:graphic>
      </p:graphicFrame>
      <p:pic>
        <p:nvPicPr>
          <p:cNvPr id="18" name="図 17">
            <a:extLst>
              <a:ext uri="{FF2B5EF4-FFF2-40B4-BE49-F238E27FC236}">
                <a16:creationId xmlns:a16="http://schemas.microsoft.com/office/drawing/2014/main" id="{089D5D2B-E163-79DE-361F-CC76EB3639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097" y="2591441"/>
            <a:ext cx="288000" cy="520176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EC4DA826-CC76-63ED-5E91-CD065968974E}"/>
              </a:ext>
            </a:extLst>
          </p:cNvPr>
          <p:cNvSpPr txBox="1"/>
          <p:nvPr/>
        </p:nvSpPr>
        <p:spPr>
          <a:xfrm>
            <a:off x="479425" y="1285323"/>
            <a:ext cx="957706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この資料に掲載している商品一覧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10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7A33482A-0821-5DD7-4B7D-8634B5746F7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AA16A546-099A-EF19-658B-6A6539AF706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133" y="4128497"/>
            <a:ext cx="668239" cy="475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275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36" name="テキスト プレースホルダー 35">
            <a:extLst>
              <a:ext uri="{FF2B5EF4-FFF2-40B4-BE49-F238E27FC236}">
                <a16:creationId xmlns:a16="http://schemas.microsoft.com/office/drawing/2014/main" id="{756D19D5-0A6C-C156-921D-0DCED90207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ja-JP" altLang="en-US"/>
              <a:t>スマートフォン商品</a:t>
            </a: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AAC1EB36-41D2-6CC3-B114-F8CE71F29CD2}"/>
              </a:ext>
            </a:extLst>
          </p:cNvPr>
          <p:cNvSpPr/>
          <p:nvPr/>
        </p:nvSpPr>
        <p:spPr>
          <a:xfrm>
            <a:off x="1799370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商品イメージ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C7FE3AE4-AFD3-2AA1-3B55-A2A383FBE814}"/>
              </a:ext>
            </a:extLst>
          </p:cNvPr>
          <p:cNvSpPr/>
          <p:nvPr/>
        </p:nvSpPr>
        <p:spPr>
          <a:xfrm>
            <a:off x="0" y="5877272"/>
            <a:ext cx="12192000" cy="98072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76000" tIns="45720" rIns="91440" bIns="288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・入稿規定（</a:t>
            </a:r>
            <a:r>
              <a: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web</a:t>
            </a: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）：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hlinkClick r:id="rId3"/>
              </a:rPr>
              <a:t>https://ads-help.yahoo-net.jp/s/article/H000044930?language=ja</a:t>
            </a:r>
            <a:endParaRPr kumimoji="0" lang="en-US" altLang="ja-JP" sz="9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5B96794B-D175-406A-600F-C215E839B860}"/>
              </a:ext>
            </a:extLst>
          </p:cNvPr>
          <p:cNvSpPr/>
          <p:nvPr/>
        </p:nvSpPr>
        <p:spPr>
          <a:xfrm>
            <a:off x="8519905" y="6298387"/>
            <a:ext cx="3152589" cy="1384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コンテンツページは予告なく変更されることがあります。</a:t>
            </a:r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2811B24F-F394-6CD2-A66F-B8C28F6AD05B}"/>
              </a:ext>
            </a:extLst>
          </p:cNvPr>
          <p:cNvSpPr txBox="1"/>
          <p:nvPr/>
        </p:nvSpPr>
        <p:spPr>
          <a:xfrm>
            <a:off x="11055928" y="6519553"/>
            <a:ext cx="10450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059287-6666-084C-9D74-9884BA0CD8A5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CCCCCC"/>
                </a:solidFill>
                <a:effectLst/>
                <a:uLnTx/>
                <a:uFillTx/>
                <a:latin typeface="Arial" panose="020B0604020202020204" pitchFamily="34" charset="0"/>
                <a:ea typeface="メイリオ" panose="020B060403050404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srgbClr val="CCCCCC"/>
              </a:solidFill>
              <a:effectLst/>
              <a:uLnTx/>
              <a:uFillTx/>
              <a:latin typeface="Arial" panose="020B0604020202020204" pitchFamily="34" charset="0"/>
              <a:ea typeface="メイリオ" panose="020B0604030504040204" pitchFamily="34" charset="-128"/>
              <a:cs typeface="Arial" panose="020B0604020202020204" pitchFamily="34" charset="0"/>
            </a:endParaRPr>
          </a:p>
        </p:txBody>
      </p:sp>
      <p:pic>
        <p:nvPicPr>
          <p:cNvPr id="9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B8DFA681-777D-6A93-1ACE-E6CD96315A4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188B7C54-31DC-33E9-3EB7-F2E6AEDDF867}"/>
              </a:ext>
            </a:extLst>
          </p:cNvPr>
          <p:cNvGrpSpPr/>
          <p:nvPr/>
        </p:nvGrpSpPr>
        <p:grpSpPr>
          <a:xfrm>
            <a:off x="6704673" y="1938405"/>
            <a:ext cx="2816666" cy="3961833"/>
            <a:chOff x="513033" y="446487"/>
            <a:chExt cx="2115989" cy="2790923"/>
          </a:xfrm>
        </p:grpSpPr>
        <p:pic>
          <p:nvPicPr>
            <p:cNvPr id="7" name="図 6">
              <a:extLst>
                <a:ext uri="{FF2B5EF4-FFF2-40B4-BE49-F238E27FC236}">
                  <a16:creationId xmlns:a16="http://schemas.microsoft.com/office/drawing/2014/main" id="{D0576BB7-F940-6886-A741-01EAC8B6AA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37089"/>
            <a:stretch/>
          </p:blipFill>
          <p:spPr>
            <a:xfrm>
              <a:off x="513033" y="446487"/>
              <a:ext cx="2115989" cy="2790923"/>
            </a:xfrm>
            <a:prstGeom prst="rect">
              <a:avLst/>
            </a:prstGeom>
          </p:spPr>
        </p:pic>
        <p:pic>
          <p:nvPicPr>
            <p:cNvPr id="8" name="図 7">
              <a:extLst>
                <a:ext uri="{FF2B5EF4-FFF2-40B4-BE49-F238E27FC236}">
                  <a16:creationId xmlns:a16="http://schemas.microsoft.com/office/drawing/2014/main" id="{C71122A8-CF2C-1752-12E7-3FB969457F3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1300" y="567291"/>
              <a:ext cx="1079455" cy="148426"/>
            </a:xfrm>
            <a:prstGeom prst="rect">
              <a:avLst/>
            </a:prstGeom>
          </p:spPr>
        </p:pic>
      </p:grpSp>
      <p:sp>
        <p:nvSpPr>
          <p:cNvPr id="10" name="角丸四角形 37">
            <a:extLst>
              <a:ext uri="{FF2B5EF4-FFF2-40B4-BE49-F238E27FC236}">
                <a16:creationId xmlns:a16="http://schemas.microsoft.com/office/drawing/2014/main" id="{F8304ACF-417C-EC49-7902-095A57349816}"/>
              </a:ext>
            </a:extLst>
          </p:cNvPr>
          <p:cNvSpPr/>
          <p:nvPr/>
        </p:nvSpPr>
        <p:spPr>
          <a:xfrm>
            <a:off x="1907193" y="2988509"/>
            <a:ext cx="2471680" cy="692904"/>
          </a:xfrm>
          <a:prstGeom prst="roundRect">
            <a:avLst>
              <a:gd name="adj" fmla="val 8489"/>
            </a:avLst>
          </a:prstGeom>
          <a:solidFill>
            <a:srgbClr val="FEF6F6"/>
          </a:solidFill>
          <a:ln w="25400">
            <a:noFill/>
          </a:ln>
          <a:effectLst>
            <a:outerShdw dist="25400" dir="2700000" algn="tl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4680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バナー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画像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/16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：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9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バナー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動画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/16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：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9</a:t>
            </a:r>
          </a:p>
        </p:txBody>
      </p:sp>
      <p:sp>
        <p:nvSpPr>
          <p:cNvPr id="11" name="円/楕円 38">
            <a:extLst>
              <a:ext uri="{FF2B5EF4-FFF2-40B4-BE49-F238E27FC236}">
                <a16:creationId xmlns:a16="http://schemas.microsoft.com/office/drawing/2014/main" id="{AA190F7D-228C-1DFF-36F6-B4D7CDF9E9CF}"/>
              </a:ext>
            </a:extLst>
          </p:cNvPr>
          <p:cNvSpPr>
            <a:spLocks noChangeAspect="1"/>
          </p:cNvSpPr>
          <p:nvPr/>
        </p:nvSpPr>
        <p:spPr>
          <a:xfrm>
            <a:off x="1655193" y="3082961"/>
            <a:ext cx="504000" cy="504000"/>
          </a:xfrm>
          <a:prstGeom prst="ellipse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A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2" name="角丸四角形 46">
            <a:extLst>
              <a:ext uri="{FF2B5EF4-FFF2-40B4-BE49-F238E27FC236}">
                <a16:creationId xmlns:a16="http://schemas.microsoft.com/office/drawing/2014/main" id="{35E6F2B5-11EF-39AD-16F0-BDFEF9A80AD2}"/>
              </a:ext>
            </a:extLst>
          </p:cNvPr>
          <p:cNvSpPr/>
          <p:nvPr/>
        </p:nvSpPr>
        <p:spPr>
          <a:xfrm>
            <a:off x="6762531" y="1327621"/>
            <a:ext cx="2713283" cy="399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1" i="0" u="none" strike="noStrike" kern="1200" cap="none" spc="60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WEB</a:t>
            </a:r>
            <a:endParaRPr kumimoji="1" lang="ja-JP" altLang="en-US" sz="1400" b="1" i="0" u="none" strike="noStrike" kern="1200" cap="none" spc="60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3A8D8568-994E-D21C-D58A-49DB8D293F2F}"/>
              </a:ext>
            </a:extLst>
          </p:cNvPr>
          <p:cNvSpPr txBox="1"/>
          <p:nvPr/>
        </p:nvSpPr>
        <p:spPr>
          <a:xfrm>
            <a:off x="2772085" y="3729819"/>
            <a:ext cx="1489190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※ </a:t>
            </a: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タップ後の挙動は</a:t>
            </a: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P9</a:t>
            </a:r>
            <a:endParaRPr kumimoji="1" lang="ja-JP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16" name="図 15" descr="グラフィカル ユーザー インターフェイス&#10;&#10;自動的に生成された説明">
            <a:extLst>
              <a:ext uri="{FF2B5EF4-FFF2-40B4-BE49-F238E27FC236}">
                <a16:creationId xmlns:a16="http://schemas.microsoft.com/office/drawing/2014/main" id="{CB12373F-1EC9-C6A2-1310-E2808F91027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" b="18674"/>
          <a:stretch/>
        </p:blipFill>
        <p:spPr>
          <a:xfrm>
            <a:off x="6895276" y="2235200"/>
            <a:ext cx="2445574" cy="3683154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3EB2F66-F16D-5855-20F2-50A3EC16DD66}"/>
              </a:ext>
            </a:extLst>
          </p:cNvPr>
          <p:cNvSpPr txBox="1"/>
          <p:nvPr/>
        </p:nvSpPr>
        <p:spPr>
          <a:xfrm>
            <a:off x="4854502" y="6615833"/>
            <a:ext cx="247862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" altLang="ko-JP" sz="800" b="0" i="0" dirty="0">
                <a:solidFill>
                  <a:srgbClr val="AAAAAA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800" b="0" i="0" dirty="0">
              <a:solidFill>
                <a:srgbClr val="AAAAAA"/>
              </a:solidFill>
              <a:latin typeface="LINE Seed JP_OTF Regular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282035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B094D99-2C9A-87B3-9337-CEB1A4537738}"/>
              </a:ext>
            </a:extLst>
          </p:cNvPr>
          <p:cNvSpPr/>
          <p:nvPr/>
        </p:nvSpPr>
        <p:spPr>
          <a:xfrm>
            <a:off x="1817843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30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挙動説明</a:t>
            </a:r>
          </a:p>
        </p:txBody>
      </p:sp>
      <p:sp>
        <p:nvSpPr>
          <p:cNvPr id="11" name="テキスト プレースホルダー 35">
            <a:extLst>
              <a:ext uri="{FF2B5EF4-FFF2-40B4-BE49-F238E27FC236}">
                <a16:creationId xmlns:a16="http://schemas.microsoft.com/office/drawing/2014/main" id="{5E09BA84-4225-9249-BCED-21B4B740DE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5764" y="241866"/>
            <a:ext cx="5325181" cy="335028"/>
          </a:xfrm>
        </p:spPr>
        <p:txBody>
          <a:bodyPr/>
          <a:lstStyle/>
          <a:p>
            <a:r>
              <a:rPr lang="ja-JP" altLang="en-US"/>
              <a:t>スマートフォン商品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45D17446-F95C-97B4-4706-163057C657B1}"/>
              </a:ext>
            </a:extLst>
          </p:cNvPr>
          <p:cNvSpPr/>
          <p:nvPr/>
        </p:nvSpPr>
        <p:spPr>
          <a:xfrm>
            <a:off x="8519905" y="6243251"/>
            <a:ext cx="3152589" cy="1384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コンテンツページは予告なく変更されることがあります。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4B70898-ADAC-0FE8-62AA-C2A98226FCBE}"/>
              </a:ext>
            </a:extLst>
          </p:cNvPr>
          <p:cNvSpPr txBox="1"/>
          <p:nvPr/>
        </p:nvSpPr>
        <p:spPr>
          <a:xfrm>
            <a:off x="404509" y="1247187"/>
            <a:ext cx="610186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スマートフォン動画広告タップ後の挙動</a:t>
            </a:r>
          </a:p>
        </p:txBody>
      </p:sp>
      <p:sp>
        <p:nvSpPr>
          <p:cNvPr id="10" name="片側の 2 つの角を丸めた四角形 17">
            <a:extLst>
              <a:ext uri="{FF2B5EF4-FFF2-40B4-BE49-F238E27FC236}">
                <a16:creationId xmlns:a16="http://schemas.microsoft.com/office/drawing/2014/main" id="{BB656648-B013-1F90-941C-CBD85DB51443}"/>
              </a:ext>
            </a:extLst>
          </p:cNvPr>
          <p:cNvSpPr/>
          <p:nvPr/>
        </p:nvSpPr>
        <p:spPr>
          <a:xfrm>
            <a:off x="471174" y="1830672"/>
            <a:ext cx="5480364" cy="4274776"/>
          </a:xfrm>
          <a:prstGeom prst="round2SameRect">
            <a:avLst>
              <a:gd name="adj1" fmla="val 4527"/>
              <a:gd name="adj2" fmla="val 0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spPr>
        <p:txBody>
          <a:bodyPr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12" name="片側の 2 つの角を丸めた四角形 18">
            <a:extLst>
              <a:ext uri="{FF2B5EF4-FFF2-40B4-BE49-F238E27FC236}">
                <a16:creationId xmlns:a16="http://schemas.microsoft.com/office/drawing/2014/main" id="{7F41A552-0740-D217-6AB3-076012B34028}"/>
              </a:ext>
            </a:extLst>
          </p:cNvPr>
          <p:cNvSpPr/>
          <p:nvPr/>
        </p:nvSpPr>
        <p:spPr>
          <a:xfrm>
            <a:off x="499024" y="1830672"/>
            <a:ext cx="5452514" cy="595851"/>
          </a:xfrm>
          <a:prstGeom prst="round2SameRect">
            <a:avLst>
              <a:gd name="adj1" fmla="val 20214"/>
              <a:gd name="adj2" fmla="val 0"/>
            </a:avLst>
          </a:prstGeom>
          <a:solidFill>
            <a:schemeClr val="bg2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動画をフルスクリーンで再生する</a:t>
            </a:r>
            <a:r>
              <a:rPr kumimoji="0" lang="en-US" altLang="ja-JP" sz="1600" b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 (for view)</a:t>
            </a:r>
          </a:p>
        </p:txBody>
      </p:sp>
      <p:sp>
        <p:nvSpPr>
          <p:cNvPr id="13" name="片側の 2 つの角を丸めた四角形 19">
            <a:extLst>
              <a:ext uri="{FF2B5EF4-FFF2-40B4-BE49-F238E27FC236}">
                <a16:creationId xmlns:a16="http://schemas.microsoft.com/office/drawing/2014/main" id="{25949245-E7F0-3000-6BE5-81DE7A077F94}"/>
              </a:ext>
            </a:extLst>
          </p:cNvPr>
          <p:cNvSpPr/>
          <p:nvPr/>
        </p:nvSpPr>
        <p:spPr>
          <a:xfrm>
            <a:off x="6240464" y="1830672"/>
            <a:ext cx="5480364" cy="4274776"/>
          </a:xfrm>
          <a:prstGeom prst="round2SameRect">
            <a:avLst>
              <a:gd name="adj1" fmla="val 4527"/>
              <a:gd name="adj2" fmla="val 0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spPr>
        <p:txBody>
          <a:bodyPr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14" name="片側の 2 つの角を丸めた四角形 20">
            <a:extLst>
              <a:ext uri="{FF2B5EF4-FFF2-40B4-BE49-F238E27FC236}">
                <a16:creationId xmlns:a16="http://schemas.microsoft.com/office/drawing/2014/main" id="{F4FE0783-E263-89DD-E5ED-A62AB80220CC}"/>
              </a:ext>
            </a:extLst>
          </p:cNvPr>
          <p:cNvSpPr/>
          <p:nvPr/>
        </p:nvSpPr>
        <p:spPr>
          <a:xfrm>
            <a:off x="6268314" y="1830672"/>
            <a:ext cx="5452514" cy="595851"/>
          </a:xfrm>
          <a:prstGeom prst="round2SameRect">
            <a:avLst>
              <a:gd name="adj1" fmla="val 20214"/>
              <a:gd name="adj2" fmla="val 0"/>
            </a:avLst>
          </a:prstGeom>
          <a:solidFill>
            <a:schemeClr val="bg2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ランディングページを表示する（</a:t>
            </a:r>
            <a:r>
              <a:rPr kumimoji="0" lang="en-US" altLang="ja-JP" sz="1600" b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for click</a:t>
            </a:r>
            <a:r>
              <a:rPr kumimoji="0" lang="ja-JP" altLang="en-US" sz="1600" b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0" lang="en-US" altLang="ja-JP" sz="1600" b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554ED484-DB2A-093E-A0AE-913801F9D69A}"/>
              </a:ext>
            </a:extLst>
          </p:cNvPr>
          <p:cNvGrpSpPr/>
          <p:nvPr/>
        </p:nvGrpSpPr>
        <p:grpSpPr>
          <a:xfrm>
            <a:off x="919365" y="2715632"/>
            <a:ext cx="1384006" cy="3002489"/>
            <a:chOff x="513033" y="432674"/>
            <a:chExt cx="2115990" cy="4304579"/>
          </a:xfrm>
        </p:grpSpPr>
        <p:grpSp>
          <p:nvGrpSpPr>
            <p:cNvPr id="17" name="グループ化 16">
              <a:extLst>
                <a:ext uri="{FF2B5EF4-FFF2-40B4-BE49-F238E27FC236}">
                  <a16:creationId xmlns:a16="http://schemas.microsoft.com/office/drawing/2014/main" id="{81060463-F0EF-F31F-008E-8C00E942C264}"/>
                </a:ext>
              </a:extLst>
            </p:cNvPr>
            <p:cNvGrpSpPr/>
            <p:nvPr/>
          </p:nvGrpSpPr>
          <p:grpSpPr>
            <a:xfrm>
              <a:off x="513033" y="432674"/>
              <a:ext cx="2115990" cy="4304579"/>
              <a:chOff x="513033" y="446485"/>
              <a:chExt cx="2115990" cy="4304579"/>
            </a:xfrm>
          </p:grpSpPr>
          <p:pic>
            <p:nvPicPr>
              <p:cNvPr id="19" name="図 18">
                <a:extLst>
                  <a:ext uri="{FF2B5EF4-FFF2-40B4-BE49-F238E27FC236}">
                    <a16:creationId xmlns:a16="http://schemas.microsoft.com/office/drawing/2014/main" id="{17F03A11-6DA7-3CAB-710E-9954ECA4531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b="2970"/>
              <a:stretch/>
            </p:blipFill>
            <p:spPr>
              <a:xfrm>
                <a:off x="513033" y="446485"/>
                <a:ext cx="2115990" cy="4304579"/>
              </a:xfrm>
              <a:prstGeom prst="rect">
                <a:avLst/>
              </a:prstGeom>
            </p:spPr>
          </p:pic>
          <p:pic>
            <p:nvPicPr>
              <p:cNvPr id="20" name="図 19">
                <a:extLst>
                  <a:ext uri="{FF2B5EF4-FFF2-40B4-BE49-F238E27FC236}">
                    <a16:creationId xmlns:a16="http://schemas.microsoft.com/office/drawing/2014/main" id="{F16F5B21-5C35-955D-52B8-F1AF783314B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" b="-4405"/>
              <a:stretch/>
            </p:blipFill>
            <p:spPr>
              <a:xfrm>
                <a:off x="655969" y="568890"/>
                <a:ext cx="1844989" cy="4182174"/>
              </a:xfrm>
              <a:prstGeom prst="rect">
                <a:avLst/>
              </a:prstGeom>
            </p:spPr>
          </p:pic>
          <p:pic>
            <p:nvPicPr>
              <p:cNvPr id="21" name="図 20">
                <a:extLst>
                  <a:ext uri="{FF2B5EF4-FFF2-40B4-BE49-F238E27FC236}">
                    <a16:creationId xmlns:a16="http://schemas.microsoft.com/office/drawing/2014/main" id="{B8DE3302-1C06-8CB8-B264-0F6045F130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31300" y="567291"/>
                <a:ext cx="1079455" cy="148426"/>
              </a:xfrm>
              <a:prstGeom prst="rect">
                <a:avLst/>
              </a:prstGeom>
            </p:spPr>
          </p:pic>
        </p:grpSp>
        <p:pic>
          <p:nvPicPr>
            <p:cNvPr id="18" name="図 17">
              <a:extLst>
                <a:ext uri="{FF2B5EF4-FFF2-40B4-BE49-F238E27FC236}">
                  <a16:creationId xmlns:a16="http://schemas.microsoft.com/office/drawing/2014/main" id="{A7BD66E4-3955-BD5F-A43D-1A16656C3B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704" t="-603" r="3086"/>
            <a:stretch/>
          </p:blipFill>
          <p:spPr>
            <a:xfrm>
              <a:off x="654267" y="1182203"/>
              <a:ext cx="1843200" cy="1050673"/>
            </a:xfrm>
            <a:prstGeom prst="rect">
              <a:avLst/>
            </a:prstGeom>
          </p:spPr>
        </p:pic>
      </p:grpSp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5E6597FF-5AE8-C06F-F01A-06D6F078FA06}"/>
              </a:ext>
            </a:extLst>
          </p:cNvPr>
          <p:cNvGrpSpPr/>
          <p:nvPr/>
        </p:nvGrpSpPr>
        <p:grpSpPr>
          <a:xfrm>
            <a:off x="6670887" y="2757316"/>
            <a:ext cx="1384006" cy="3002489"/>
            <a:chOff x="513033" y="432674"/>
            <a:chExt cx="2115990" cy="4304579"/>
          </a:xfrm>
        </p:grpSpPr>
        <p:grpSp>
          <p:nvGrpSpPr>
            <p:cNvPr id="23" name="グループ化 22">
              <a:extLst>
                <a:ext uri="{FF2B5EF4-FFF2-40B4-BE49-F238E27FC236}">
                  <a16:creationId xmlns:a16="http://schemas.microsoft.com/office/drawing/2014/main" id="{411917A7-9BE0-BB7A-3466-926F99ACE0E1}"/>
                </a:ext>
              </a:extLst>
            </p:cNvPr>
            <p:cNvGrpSpPr/>
            <p:nvPr/>
          </p:nvGrpSpPr>
          <p:grpSpPr>
            <a:xfrm>
              <a:off x="513033" y="432674"/>
              <a:ext cx="2115990" cy="4304579"/>
              <a:chOff x="513033" y="446485"/>
              <a:chExt cx="2115990" cy="4304579"/>
            </a:xfrm>
          </p:grpSpPr>
          <p:pic>
            <p:nvPicPr>
              <p:cNvPr id="25" name="図 24">
                <a:extLst>
                  <a:ext uri="{FF2B5EF4-FFF2-40B4-BE49-F238E27FC236}">
                    <a16:creationId xmlns:a16="http://schemas.microsoft.com/office/drawing/2014/main" id="{23AEAED7-2CD2-5F9F-3C8C-3BD5553FDEF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b="2970"/>
              <a:stretch/>
            </p:blipFill>
            <p:spPr>
              <a:xfrm>
                <a:off x="513033" y="446485"/>
                <a:ext cx="2115990" cy="4304579"/>
              </a:xfrm>
              <a:prstGeom prst="rect">
                <a:avLst/>
              </a:prstGeom>
            </p:spPr>
          </p:pic>
          <p:pic>
            <p:nvPicPr>
              <p:cNvPr id="26" name="図 25">
                <a:extLst>
                  <a:ext uri="{FF2B5EF4-FFF2-40B4-BE49-F238E27FC236}">
                    <a16:creationId xmlns:a16="http://schemas.microsoft.com/office/drawing/2014/main" id="{115FA389-28A4-F208-E22E-273F691AF96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" b="-4405"/>
              <a:stretch/>
            </p:blipFill>
            <p:spPr>
              <a:xfrm>
                <a:off x="655969" y="568890"/>
                <a:ext cx="1844989" cy="4182174"/>
              </a:xfrm>
              <a:prstGeom prst="rect">
                <a:avLst/>
              </a:prstGeom>
            </p:spPr>
          </p:pic>
          <p:pic>
            <p:nvPicPr>
              <p:cNvPr id="27" name="図 26">
                <a:extLst>
                  <a:ext uri="{FF2B5EF4-FFF2-40B4-BE49-F238E27FC236}">
                    <a16:creationId xmlns:a16="http://schemas.microsoft.com/office/drawing/2014/main" id="{3538ECA7-D8CC-E5A3-6E9E-F43A92348A0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31300" y="567291"/>
                <a:ext cx="1079455" cy="148426"/>
              </a:xfrm>
              <a:prstGeom prst="rect">
                <a:avLst/>
              </a:prstGeom>
            </p:spPr>
          </p:pic>
        </p:grpSp>
        <p:pic>
          <p:nvPicPr>
            <p:cNvPr id="24" name="図 23">
              <a:extLst>
                <a:ext uri="{FF2B5EF4-FFF2-40B4-BE49-F238E27FC236}">
                  <a16:creationId xmlns:a16="http://schemas.microsoft.com/office/drawing/2014/main" id="{37B3935F-58C2-57E3-EDFD-1B5CE2C9E0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704" t="-603" r="3086"/>
            <a:stretch/>
          </p:blipFill>
          <p:spPr>
            <a:xfrm>
              <a:off x="654267" y="1182203"/>
              <a:ext cx="1843200" cy="1050673"/>
            </a:xfrm>
            <a:prstGeom prst="rect">
              <a:avLst/>
            </a:prstGeom>
          </p:spPr>
        </p:pic>
      </p:grpSp>
      <p:pic>
        <p:nvPicPr>
          <p:cNvPr id="28" name="図 27">
            <a:extLst>
              <a:ext uri="{FF2B5EF4-FFF2-40B4-BE49-F238E27FC236}">
                <a16:creationId xmlns:a16="http://schemas.microsoft.com/office/drawing/2014/main" id="{CB977272-ADB1-A061-D375-1735DC23EED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4122" y="2928074"/>
            <a:ext cx="1454011" cy="2917108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09433669-DD14-9F43-BE04-C3598D6A7F7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644" y="2928074"/>
            <a:ext cx="1454011" cy="2917110"/>
          </a:xfrm>
          <a:prstGeom prst="rect">
            <a:avLst/>
          </a:prstGeom>
        </p:spPr>
      </p:pic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A6BD94B8-F98C-F27C-9439-58E70C63E04B}"/>
              </a:ext>
            </a:extLst>
          </p:cNvPr>
          <p:cNvSpPr txBox="1"/>
          <p:nvPr/>
        </p:nvSpPr>
        <p:spPr>
          <a:xfrm>
            <a:off x="3608248" y="3646546"/>
            <a:ext cx="20091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400"/>
              <a:t>バナーをタップすると</a:t>
            </a:r>
            <a:endParaRPr kumimoji="1" lang="en-US" altLang="ja-JP" sz="1400" dirty="0"/>
          </a:p>
          <a:p>
            <a:pPr algn="l"/>
            <a:r>
              <a:rPr lang="ja-JP" altLang="en-US" sz="1400"/>
              <a:t>フルスクリーンの動画プレイヤーで動画が再生される</a:t>
            </a:r>
            <a:endParaRPr kumimoji="1" lang="ja-JP" altLang="en-US" sz="1400"/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E39D96AD-4D3A-F4E9-778E-63E15483F11A}"/>
              </a:ext>
            </a:extLst>
          </p:cNvPr>
          <p:cNvSpPr txBox="1"/>
          <p:nvPr/>
        </p:nvSpPr>
        <p:spPr>
          <a:xfrm>
            <a:off x="9428621" y="3646547"/>
            <a:ext cx="21257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400"/>
              <a:t>バナーをタップすると</a:t>
            </a:r>
            <a:endParaRPr kumimoji="1" lang="en-US" altLang="ja-JP" sz="1400" dirty="0"/>
          </a:p>
          <a:p>
            <a:pPr algn="l"/>
            <a:r>
              <a:rPr kumimoji="1" lang="ja-JP" altLang="en-US" sz="1400"/>
              <a:t>再生している動画の下にランディングページが表示される</a:t>
            </a:r>
            <a:endParaRPr kumimoji="1" lang="en-US" altLang="ja-JP" sz="1400" dirty="0"/>
          </a:p>
        </p:txBody>
      </p:sp>
      <p:pic>
        <p:nvPicPr>
          <p:cNvPr id="8" name="図プレースホルダー 7" descr="アイコン&#10;&#10;自動的に生成された説明">
            <a:extLst>
              <a:ext uri="{FF2B5EF4-FFF2-40B4-BE49-F238E27FC236}">
                <a16:creationId xmlns:a16="http://schemas.microsoft.com/office/drawing/2014/main" id="{EC3335B0-79BA-45E6-EFD0-0D4B1271831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77180926"/>
      </p:ext>
    </p:extLst>
  </p:cSld>
  <p:clrMapOvr>
    <a:masterClrMapping/>
  </p:clrMapOvr>
</p:sld>
</file>

<file path=ppt/theme/theme1.xml><?xml version="1.0" encoding="utf-8"?>
<a:theme xmlns:a="http://schemas.openxmlformats.org/drawingml/2006/main" name="表紙">
  <a:themeElements>
    <a:clrScheme name="">
      <a:dk1>
        <a:srgbClr val="000000"/>
      </a:dk1>
      <a:lt1>
        <a:srgbClr val="FFFFFF"/>
      </a:lt1>
      <a:dk2>
        <a:srgbClr val="212121"/>
      </a:dk2>
      <a:lt2>
        <a:srgbClr val="CCCCCC"/>
      </a:lt2>
      <a:accent1>
        <a:srgbClr val="F5F5F5"/>
      </a:accent1>
      <a:accent2>
        <a:srgbClr val="FCEDED"/>
      </a:accent2>
      <a:accent3>
        <a:srgbClr val="545454"/>
      </a:accent3>
      <a:accent4>
        <a:srgbClr val="F6B600"/>
      </a:accent4>
      <a:accent5>
        <a:srgbClr val="00569B"/>
      </a:accent5>
      <a:accent6>
        <a:srgbClr val="C9002C"/>
      </a:accent6>
      <a:hlink>
        <a:srgbClr val="1A72B0"/>
      </a:hlink>
      <a:folHlink>
        <a:srgbClr val="005F5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3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3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kumimoji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プレゼンテーション18" id="{9B30A586-1A29-7B4A-91BD-BE8E61F22E7C}" vid="{6AFB665D-BE54-A544-807E-494758DA054B}"/>
    </a:ext>
  </a:extLst>
</a:theme>
</file>

<file path=ppt/theme/theme2.xml><?xml version="1.0" encoding="utf-8"?>
<a:theme xmlns:a="http://schemas.openxmlformats.org/drawingml/2006/main" name="1_表紙">
  <a:themeElements>
    <a:clrScheme name="">
      <a:dk1>
        <a:srgbClr val="000000"/>
      </a:dk1>
      <a:lt1>
        <a:srgbClr val="FFFFFF"/>
      </a:lt1>
      <a:dk2>
        <a:srgbClr val="212121"/>
      </a:dk2>
      <a:lt2>
        <a:srgbClr val="CCCCCC"/>
      </a:lt2>
      <a:accent1>
        <a:srgbClr val="F5F5F5"/>
      </a:accent1>
      <a:accent2>
        <a:srgbClr val="FCEDED"/>
      </a:accent2>
      <a:accent3>
        <a:srgbClr val="545454"/>
      </a:accent3>
      <a:accent4>
        <a:srgbClr val="F6B600"/>
      </a:accent4>
      <a:accent5>
        <a:srgbClr val="00569B"/>
      </a:accent5>
      <a:accent6>
        <a:srgbClr val="C9002C"/>
      </a:accent6>
      <a:hlink>
        <a:srgbClr val="1A72B0"/>
      </a:hlink>
      <a:folHlink>
        <a:srgbClr val="005F5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3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3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kumimoji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プレゼンテーション18" id="{9B30A586-1A29-7B4A-91BD-BE8E61F22E7C}" vid="{6AFB665D-BE54-A544-807E-494758DA054B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【社外秘】mscテンプレート_2016</Template>
  <TotalTime>25244</TotalTime>
  <Words>4072</Words>
  <Application>Microsoft Office PowerPoint</Application>
  <PresentationFormat>ワイド画面</PresentationFormat>
  <Paragraphs>674</Paragraphs>
  <Slides>23</Slides>
  <Notes>17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12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23</vt:i4>
      </vt:variant>
    </vt:vector>
  </HeadingPairs>
  <TitlesOfParts>
    <vt:vector size="37" baseType="lpstr">
      <vt:lpstr>A P-OTF UD Shin Go NT Pr6N U</vt:lpstr>
      <vt:lpstr>Hiragino Kaku Gothic Pro</vt:lpstr>
      <vt:lpstr>LINE Seed JP_OTF Regular</vt:lpstr>
      <vt:lpstr>Meiryo UI</vt:lpstr>
      <vt:lpstr>Meiryo</vt:lpstr>
      <vt:lpstr>Meiryo</vt:lpstr>
      <vt:lpstr>Yu Gothic</vt:lpstr>
      <vt:lpstr>Yu Gothic Medium</vt:lpstr>
      <vt:lpstr>Arial</vt:lpstr>
      <vt:lpstr>Calibri</vt:lpstr>
      <vt:lpstr>Segoe UI</vt:lpstr>
      <vt:lpstr>Wingdings</vt:lpstr>
      <vt:lpstr>表紙</vt:lpstr>
      <vt:lpstr>1_表紙</vt:lpstr>
      <vt:lpstr>ディスプレイ広告 （予約型） セールスシート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>加賀谷 有里</dc:creator>
  <cp:keywords/>
  <dc:description/>
  <cp:lastModifiedBy>五十嵐 圭輔</cp:lastModifiedBy>
  <cp:revision>547</cp:revision>
  <dcterms:created xsi:type="dcterms:W3CDTF">2020-02-26T07:28:11Z</dcterms:created>
  <dcterms:modified xsi:type="dcterms:W3CDTF">2024-05-13T08:12:41Z</dcterms:modified>
  <cp:category/>
</cp:coreProperties>
</file>