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 id="2147483673" r:id="rId2"/>
    <p:sldMasterId id="2147483781" r:id="rId3"/>
  </p:sldMasterIdLst>
  <p:notesMasterIdLst>
    <p:notesMasterId r:id="rId9"/>
  </p:notesMasterIdLst>
  <p:handoutMasterIdLst>
    <p:handoutMasterId r:id="rId10"/>
  </p:handoutMasterIdLst>
  <p:sldIdLst>
    <p:sldId id="635" r:id="rId4"/>
    <p:sldId id="682" r:id="rId5"/>
    <p:sldId id="715" r:id="rId6"/>
    <p:sldId id="625" r:id="rId7"/>
    <p:sldId id="655" r:id="rId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クリエイティブコンサルティング説明" id="{2E08D5E2-D6F2-4FE1-8765-AE56D39D90A5}">
          <p14:sldIdLst>
            <p14:sldId id="635"/>
            <p14:sldId id="682"/>
            <p14:sldId id="715"/>
            <p14:sldId id="625"/>
            <p14:sldId id="65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DEEA66-3D62-F1A7-CB9D-7318024A4395}" name="桑原 聡子" initials="聡桑" userId="S::sakuwaba@yahoo-corp.jp::2c80b3e8-cc8f-4afd-a9ef-da8f3e718f6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8F3"/>
    <a:srgbClr val="7F7F9E"/>
    <a:srgbClr val="F2F2F5"/>
    <a:srgbClr val="00B050"/>
    <a:srgbClr val="F2FCF6"/>
    <a:srgbClr val="FFF2F5"/>
    <a:srgbClr val="D5D5D5"/>
    <a:srgbClr val="5F5E61"/>
    <a:srgbClr val="EDEDF1"/>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C8FBCC-A68E-493D-B3FD-009466A006CD}" v="6" dt="2024-11-28T09:38:28.92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76"/>
    <p:restoredTop sz="90464" autoAdjust="0"/>
  </p:normalViewPr>
  <p:slideViewPr>
    <p:cSldViewPr snapToGrid="0">
      <p:cViewPr varScale="1">
        <p:scale>
          <a:sx n="96" d="100"/>
          <a:sy n="96" d="100"/>
        </p:scale>
        <p:origin x="288" y="33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7815101345_tp_box_2" providerId="OAuth2" clId="{0FC8FBCC-A68E-493D-B3FD-009466A006CD}"/>
    <pc:docChg chg="undo custSel modSld">
      <pc:chgData name="" userId="7815101345_tp_box_2" providerId="OAuth2" clId="{0FC8FBCC-A68E-493D-B3FD-009466A006CD}" dt="2024-11-28T09:41:45.011" v="122" actId="20577"/>
      <pc:docMkLst>
        <pc:docMk/>
      </pc:docMkLst>
      <pc:sldChg chg="modSp mod">
        <pc:chgData name="" userId="7815101345_tp_box_2" providerId="OAuth2" clId="{0FC8FBCC-A68E-493D-B3FD-009466A006CD}" dt="2024-11-28T09:41:45.011" v="122" actId="20577"/>
        <pc:sldMkLst>
          <pc:docMk/>
          <pc:sldMk cId="911551670" sldId="625"/>
        </pc:sldMkLst>
        <pc:spChg chg="mod">
          <ac:chgData name="" userId="7815101345_tp_box_2" providerId="OAuth2" clId="{0FC8FBCC-A68E-493D-B3FD-009466A006CD}" dt="2024-11-28T09:41:45.011" v="122" actId="20577"/>
          <ac:spMkLst>
            <pc:docMk/>
            <pc:sldMk cId="911551670" sldId="625"/>
            <ac:spMk id="3" creationId="{90810458-201D-BF6C-1DEC-9A2B742C69AB}"/>
          </ac:spMkLst>
        </pc:spChg>
        <pc:spChg chg="mod">
          <ac:chgData name="" userId="7815101345_tp_box_2" providerId="OAuth2" clId="{0FC8FBCC-A68E-493D-B3FD-009466A006CD}" dt="2024-11-28T09:41:35.055" v="108" actId="1035"/>
          <ac:spMkLst>
            <pc:docMk/>
            <pc:sldMk cId="911551670" sldId="625"/>
            <ac:spMk id="4" creationId="{E2F70480-4682-EBAF-B2E6-82A547658317}"/>
          </ac:spMkLst>
        </pc:spChg>
        <pc:spChg chg="mod">
          <ac:chgData name="" userId="7815101345_tp_box_2" providerId="OAuth2" clId="{0FC8FBCC-A68E-493D-B3FD-009466A006CD}" dt="2024-11-28T09:41:35.055" v="108" actId="1035"/>
          <ac:spMkLst>
            <pc:docMk/>
            <pc:sldMk cId="911551670" sldId="625"/>
            <ac:spMk id="6" creationId="{B9C1B41C-F409-EA0A-8F11-CD7FCDF34F16}"/>
          </ac:spMkLst>
        </pc:spChg>
        <pc:spChg chg="mod">
          <ac:chgData name="" userId="7815101345_tp_box_2" providerId="OAuth2" clId="{0FC8FBCC-A68E-493D-B3FD-009466A006CD}" dt="2024-11-28T09:41:35.055" v="108" actId="1035"/>
          <ac:spMkLst>
            <pc:docMk/>
            <pc:sldMk cId="911551670" sldId="625"/>
            <ac:spMk id="7" creationId="{6BA95844-1693-BCE7-700B-2DD4AD722CEA}"/>
          </ac:spMkLst>
        </pc:spChg>
        <pc:spChg chg="mod">
          <ac:chgData name="" userId="7815101345_tp_box_2" providerId="OAuth2" clId="{0FC8FBCC-A68E-493D-B3FD-009466A006CD}" dt="2024-11-28T09:39:29.159" v="39" actId="404"/>
          <ac:spMkLst>
            <pc:docMk/>
            <pc:sldMk cId="911551670" sldId="625"/>
            <ac:spMk id="9" creationId="{9F332EEA-FF20-5338-56F7-6E2C0D418947}"/>
          </ac:spMkLst>
        </pc:spChg>
        <pc:spChg chg="mod">
          <ac:chgData name="" userId="7815101345_tp_box_2" providerId="OAuth2" clId="{0FC8FBCC-A68E-493D-B3FD-009466A006CD}" dt="2024-11-28T09:39:39.188" v="44" actId="20577"/>
          <ac:spMkLst>
            <pc:docMk/>
            <pc:sldMk cId="911551670" sldId="625"/>
            <ac:spMk id="16" creationId="{A9A36FA1-1F1A-B37C-448B-4ABB567FACEC}"/>
          </ac:spMkLst>
        </pc:spChg>
        <pc:spChg chg="mod">
          <ac:chgData name="" userId="7815101345_tp_box_2" providerId="OAuth2" clId="{0FC8FBCC-A68E-493D-B3FD-009466A006CD}" dt="2024-11-28T09:41:35.055" v="108" actId="1035"/>
          <ac:spMkLst>
            <pc:docMk/>
            <pc:sldMk cId="911551670" sldId="625"/>
            <ac:spMk id="20" creationId="{A46DBC02-C826-D0FB-09DA-99FFA3F257A3}"/>
          </ac:spMkLst>
        </pc:spChg>
        <pc:grpChg chg="mod">
          <ac:chgData name="" userId="7815101345_tp_box_2" providerId="OAuth2" clId="{0FC8FBCC-A68E-493D-B3FD-009466A006CD}" dt="2024-11-28T09:41:35.055" v="108" actId="1035"/>
          <ac:grpSpMkLst>
            <pc:docMk/>
            <pc:sldMk cId="911551670" sldId="625"/>
            <ac:grpSpMk id="14" creationId="{C5A39116-4A9B-6ECF-FA95-0C5199DF7848}"/>
          </ac:grpSpMkLst>
        </pc:grpChg>
        <pc:grpChg chg="mod">
          <ac:chgData name="" userId="7815101345_tp_box_2" providerId="OAuth2" clId="{0FC8FBCC-A68E-493D-B3FD-009466A006CD}" dt="2024-11-28T09:41:35.055" v="108" actId="1035"/>
          <ac:grpSpMkLst>
            <pc:docMk/>
            <pc:sldMk cId="911551670" sldId="625"/>
            <ac:grpSpMk id="15" creationId="{1D56E9C3-6CE5-42F1-3724-5D21E36C2773}"/>
          </ac:grpSpMkLst>
        </pc:grpChg>
        <pc:graphicFrameChg chg="mod modGraphic">
          <ac:chgData name="" userId="7815101345_tp_box_2" providerId="OAuth2" clId="{0FC8FBCC-A68E-493D-B3FD-009466A006CD}" dt="2024-11-28T09:41:35.055" v="108" actId="1035"/>
          <ac:graphicFrameMkLst>
            <pc:docMk/>
            <pc:sldMk cId="911551670" sldId="625"/>
            <ac:graphicFrameMk id="2" creationId="{29A58E63-BC4C-6EEB-A77D-36EEFE572423}"/>
          </ac:graphicFrameMkLst>
        </pc:graphicFrameChg>
        <pc:graphicFrameChg chg="mod">
          <ac:chgData name="" userId="7815101345_tp_box_2" providerId="OAuth2" clId="{0FC8FBCC-A68E-493D-B3FD-009466A006CD}" dt="2024-11-28T09:41:35.055" v="108" actId="1035"/>
          <ac:graphicFrameMkLst>
            <pc:docMk/>
            <pc:sldMk cId="911551670" sldId="625"/>
            <ac:graphicFrameMk id="8" creationId="{CB4B0911-A1CB-78CD-EBD7-8F0DF4A5ADCF}"/>
          </ac:graphicFrameMkLst>
        </pc:graphicFrameChg>
      </pc:sldChg>
    </pc:docChg>
  </pc:docChgLst>
  <pc:docChgLst>
    <pc:chgData name="Miyazaki Satsuki （宮崎佐津紀）" userId="1V+KvyFK+wuuuis11bMdJ5lsiGczB88CpeHICaXCL6E=" providerId="None" clId="Web-{033ED834-0D04-4A8E-A094-0A1905AE7419}"/>
    <pc:docChg chg="modSld">
      <pc:chgData name="Miyazaki Satsuki （宮崎佐津紀）" userId="1V+KvyFK+wuuuis11bMdJ5lsiGczB88CpeHICaXCL6E=" providerId="None" clId="Web-{033ED834-0D04-4A8E-A094-0A1905AE7419}" dt="2024-06-28T08:30:03.902" v="81" actId="14100"/>
      <pc:docMkLst>
        <pc:docMk/>
      </pc:docMkLst>
      <pc:sldChg chg="addSp delSp modSp">
        <pc:chgData name="Miyazaki Satsuki （宮崎佐津紀）" userId="1V+KvyFK+wuuuis11bMdJ5lsiGczB88CpeHICaXCL6E=" providerId="None" clId="Web-{033ED834-0D04-4A8E-A094-0A1905AE7419}" dt="2024-06-28T08:29:12.479" v="76"/>
        <pc:sldMkLst>
          <pc:docMk/>
          <pc:sldMk cId="911551670" sldId="625"/>
        </pc:sldMkLst>
        <pc:spChg chg="add mod">
          <ac:chgData name="Miyazaki Satsuki （宮崎佐津紀）" userId="1V+KvyFK+wuuuis11bMdJ5lsiGczB88CpeHICaXCL6E=" providerId="None" clId="Web-{033ED834-0D04-4A8E-A094-0A1905AE7419}" dt="2024-06-28T08:28:18.492" v="67" actId="1076"/>
          <ac:spMkLst>
            <pc:docMk/>
            <pc:sldMk cId="911551670" sldId="625"/>
            <ac:spMk id="4" creationId="{E2F70480-4682-EBAF-B2E6-82A547658317}"/>
          </ac:spMkLst>
        </pc:spChg>
        <pc:spChg chg="mod">
          <ac:chgData name="Miyazaki Satsuki （宮崎佐津紀）" userId="1V+KvyFK+wuuuis11bMdJ5lsiGczB88CpeHICaXCL6E=" providerId="None" clId="Web-{033ED834-0D04-4A8E-A094-0A1905AE7419}" dt="2024-06-28T08:28:51.853" v="75" actId="1076"/>
          <ac:spMkLst>
            <pc:docMk/>
            <pc:sldMk cId="911551670" sldId="625"/>
            <ac:spMk id="20" creationId="{A46DBC02-C826-D0FB-09DA-99FFA3F257A3}"/>
          </ac:spMkLst>
        </pc:spChg>
        <pc:grpChg chg="del">
          <ac:chgData name="Miyazaki Satsuki （宮崎佐津紀）" userId="1V+KvyFK+wuuuis11bMdJ5lsiGczB88CpeHICaXCL6E=" providerId="None" clId="Web-{033ED834-0D04-4A8E-A094-0A1905AE7419}" dt="2024-06-28T08:29:12.479" v="76"/>
          <ac:grpSpMkLst>
            <pc:docMk/>
            <pc:sldMk cId="911551670" sldId="625"/>
            <ac:grpSpMk id="25" creationId="{59B2649A-2012-0FB0-E072-462E16559E80}"/>
          </ac:grpSpMkLst>
        </pc:grpChg>
        <pc:graphicFrameChg chg="mod modGraphic">
          <ac:chgData name="Miyazaki Satsuki （宮崎佐津紀）" userId="1V+KvyFK+wuuuis11bMdJ5lsiGczB88CpeHICaXCL6E=" providerId="None" clId="Web-{033ED834-0D04-4A8E-A094-0A1905AE7419}" dt="2024-06-28T08:25:05.673" v="45"/>
          <ac:graphicFrameMkLst>
            <pc:docMk/>
            <pc:sldMk cId="911551670" sldId="625"/>
            <ac:graphicFrameMk id="2" creationId="{29A58E63-BC4C-6EEB-A77D-36EEFE572423}"/>
          </ac:graphicFrameMkLst>
        </pc:graphicFrameChg>
      </pc:sldChg>
      <pc:sldChg chg="modSp">
        <pc:chgData name="Miyazaki Satsuki （宮崎佐津紀）" userId="1V+KvyFK+wuuuis11bMdJ5lsiGczB88CpeHICaXCL6E=" providerId="None" clId="Web-{033ED834-0D04-4A8E-A094-0A1905AE7419}" dt="2024-06-28T08:30:03.902" v="81" actId="14100"/>
        <pc:sldMkLst>
          <pc:docMk/>
          <pc:sldMk cId="772044835" sldId="635"/>
        </pc:sldMkLst>
        <pc:spChg chg="mod">
          <ac:chgData name="Miyazaki Satsuki （宮崎佐津紀）" userId="1V+KvyFK+wuuuis11bMdJ5lsiGczB88CpeHICaXCL6E=" providerId="None" clId="Web-{033ED834-0D04-4A8E-A094-0A1905AE7419}" dt="2024-06-28T08:30:03.902" v="81" actId="14100"/>
          <ac:spMkLst>
            <pc:docMk/>
            <pc:sldMk cId="772044835" sldId="635"/>
            <ac:spMk id="2" creationId="{B3984348-697D-1E24-B4F8-3CEADB2BC152}"/>
          </ac:spMkLst>
        </pc:spChg>
      </pc:sldChg>
    </pc:docChg>
  </pc:docChgLst>
  <pc:docChgLst>
    <pc:chgData userId="19837684229_tp_box_2" providerId="OAuth2" clId="{EBD14356-FE2D-5E49-85DD-92872683C3DB}"/>
    <pc:docChg chg="modSld">
      <pc:chgData name="" userId="19837684229_tp_box_2" providerId="OAuth2" clId="{EBD14356-FE2D-5E49-85DD-92872683C3DB}" dt="2024-01-18T03:55:05.074" v="5"/>
      <pc:docMkLst>
        <pc:docMk/>
      </pc:docMkLst>
      <pc:sldChg chg="modSp">
        <pc:chgData name="" userId="19837684229_tp_box_2" providerId="OAuth2" clId="{EBD14356-FE2D-5E49-85DD-92872683C3DB}" dt="2024-01-18T03:54:28.497" v="1"/>
        <pc:sldMkLst>
          <pc:docMk/>
          <pc:sldMk cId="911551670" sldId="625"/>
        </pc:sldMkLst>
        <pc:graphicFrameChg chg="mod">
          <ac:chgData name="" userId="19837684229_tp_box_2" providerId="OAuth2" clId="{EBD14356-FE2D-5E49-85DD-92872683C3DB}" dt="2024-01-18T03:54:28.497" v="1"/>
          <ac:graphicFrameMkLst>
            <pc:docMk/>
            <pc:sldMk cId="911551670" sldId="625"/>
            <ac:graphicFrameMk id="2" creationId="{29A58E63-BC4C-6EEB-A77D-36EEFE572423}"/>
          </ac:graphicFrameMkLst>
        </pc:graphicFrameChg>
      </pc:sldChg>
      <pc:sldChg chg="modSp">
        <pc:chgData name="" userId="19837684229_tp_box_2" providerId="OAuth2" clId="{EBD14356-FE2D-5E49-85DD-92872683C3DB}" dt="2024-01-18T03:54:49.713" v="3"/>
        <pc:sldMkLst>
          <pc:docMk/>
          <pc:sldMk cId="3144034749" sldId="729"/>
        </pc:sldMkLst>
        <pc:graphicFrameChg chg="mod">
          <ac:chgData name="" userId="19837684229_tp_box_2" providerId="OAuth2" clId="{EBD14356-FE2D-5E49-85DD-92872683C3DB}" dt="2024-01-18T03:54:49.713" v="3"/>
          <ac:graphicFrameMkLst>
            <pc:docMk/>
            <pc:sldMk cId="3144034749" sldId="729"/>
            <ac:graphicFrameMk id="2" creationId="{29A58E63-BC4C-6EEB-A77D-36EEFE572423}"/>
          </ac:graphicFrameMkLst>
        </pc:graphicFrameChg>
      </pc:sldChg>
      <pc:sldChg chg="modSp">
        <pc:chgData name="" userId="19837684229_tp_box_2" providerId="OAuth2" clId="{EBD14356-FE2D-5E49-85DD-92872683C3DB}" dt="2024-01-18T03:55:05.074" v="5"/>
        <pc:sldMkLst>
          <pc:docMk/>
          <pc:sldMk cId="3043834881" sldId="734"/>
        </pc:sldMkLst>
        <pc:graphicFrameChg chg="mod">
          <ac:chgData name="" userId="19837684229_tp_box_2" providerId="OAuth2" clId="{EBD14356-FE2D-5E49-85DD-92872683C3DB}" dt="2024-01-18T03:55:05.074" v="5"/>
          <ac:graphicFrameMkLst>
            <pc:docMk/>
            <pc:sldMk cId="3043834881" sldId="734"/>
            <ac:graphicFrameMk id="2" creationId="{29A58E63-BC4C-6EEB-A77D-36EEFE572423}"/>
          </ac:graphicFrameMkLst>
        </pc:graphicFrameChg>
      </pc:sldChg>
    </pc:docChg>
  </pc:docChgLst>
  <pc:docChgLst>
    <pc:chgData userId="7815101345_tp_box_2" providerId="OAuth2" clId="{96D2D9C7-4B38-4DFB-962F-22AEF1263AF5}"/>
    <pc:docChg chg="undo custSel addSld delSld modSld sldOrd delSection modSection">
      <pc:chgData name="" userId="7815101345_tp_box_2" providerId="OAuth2" clId="{96D2D9C7-4B38-4DFB-962F-22AEF1263AF5}" dt="2024-06-28T08:09:29.045" v="1891" actId="1076"/>
      <pc:docMkLst>
        <pc:docMk/>
      </pc:docMkLst>
      <pc:sldChg chg="del">
        <pc:chgData name="" userId="7815101345_tp_box_2" providerId="OAuth2" clId="{96D2D9C7-4B38-4DFB-962F-22AEF1263AF5}" dt="2024-06-28T07:07:36.255" v="383" actId="47"/>
        <pc:sldMkLst>
          <pc:docMk/>
          <pc:sldMk cId="2303611314" sldId="595"/>
        </pc:sldMkLst>
      </pc:sldChg>
      <pc:sldChg chg="del ord">
        <pc:chgData name="" userId="7815101345_tp_box_2" providerId="OAuth2" clId="{96D2D9C7-4B38-4DFB-962F-22AEF1263AF5}" dt="2024-06-28T07:42:31.717" v="1082" actId="47"/>
        <pc:sldMkLst>
          <pc:docMk/>
          <pc:sldMk cId="822831772" sldId="614"/>
        </pc:sldMkLst>
      </pc:sldChg>
      <pc:sldChg chg="del">
        <pc:chgData name="" userId="7815101345_tp_box_2" providerId="OAuth2" clId="{96D2D9C7-4B38-4DFB-962F-22AEF1263AF5}" dt="2024-06-27T08:53:40.254" v="75" actId="47"/>
        <pc:sldMkLst>
          <pc:docMk/>
          <pc:sldMk cId="3116277318" sldId="621"/>
        </pc:sldMkLst>
      </pc:sldChg>
      <pc:sldChg chg="addSp delSp modSp mod ord">
        <pc:chgData name="" userId="7815101345_tp_box_2" providerId="OAuth2" clId="{96D2D9C7-4B38-4DFB-962F-22AEF1263AF5}" dt="2024-06-28T08:06:17.198" v="1728" actId="20577"/>
        <pc:sldMkLst>
          <pc:docMk/>
          <pc:sldMk cId="911551670" sldId="625"/>
        </pc:sldMkLst>
        <pc:spChg chg="add mod">
          <ac:chgData name="" userId="7815101345_tp_box_2" providerId="OAuth2" clId="{96D2D9C7-4B38-4DFB-962F-22AEF1263AF5}" dt="2024-06-28T08:06:17.198" v="1728" actId="20577"/>
          <ac:spMkLst>
            <pc:docMk/>
            <pc:sldMk cId="911551670" sldId="625"/>
            <ac:spMk id="3" creationId="{90810458-201D-BF6C-1DEC-9A2B742C69AB}"/>
          </ac:spMkLst>
        </pc:spChg>
        <pc:spChg chg="del">
          <ac:chgData name="" userId="7815101345_tp_box_2" providerId="OAuth2" clId="{96D2D9C7-4B38-4DFB-962F-22AEF1263AF5}" dt="2024-06-27T08:51:00.383" v="8" actId="478"/>
          <ac:spMkLst>
            <pc:docMk/>
            <pc:sldMk cId="911551670" sldId="625"/>
            <ac:spMk id="4" creationId="{C0C42C1A-1B31-73BA-B006-38CA4F61558A}"/>
          </ac:spMkLst>
        </pc:spChg>
        <pc:spChg chg="mod">
          <ac:chgData name="" userId="7815101345_tp_box_2" providerId="OAuth2" clId="{96D2D9C7-4B38-4DFB-962F-22AEF1263AF5}" dt="2024-06-28T07:00:30.262" v="324" actId="1076"/>
          <ac:spMkLst>
            <pc:docMk/>
            <pc:sldMk cId="911551670" sldId="625"/>
            <ac:spMk id="7" creationId="{6BA95844-1693-BCE7-700B-2DD4AD722CEA}"/>
          </ac:spMkLst>
        </pc:spChg>
        <pc:spChg chg="del">
          <ac:chgData name="" userId="7815101345_tp_box_2" providerId="OAuth2" clId="{96D2D9C7-4B38-4DFB-962F-22AEF1263AF5}" dt="2024-06-27T08:51:03.628" v="9" actId="478"/>
          <ac:spMkLst>
            <pc:docMk/>
            <pc:sldMk cId="911551670" sldId="625"/>
            <ac:spMk id="13" creationId="{9E935420-7E27-1112-8DC2-27C4580E2BAC}"/>
          </ac:spMkLst>
        </pc:spChg>
        <pc:spChg chg="mod">
          <ac:chgData name="" userId="7815101345_tp_box_2" providerId="OAuth2" clId="{96D2D9C7-4B38-4DFB-962F-22AEF1263AF5}" dt="2024-06-28T07:47:22.051" v="1171" actId="1076"/>
          <ac:spMkLst>
            <pc:docMk/>
            <pc:sldMk cId="911551670" sldId="625"/>
            <ac:spMk id="20" creationId="{A46DBC02-C826-D0FB-09DA-99FFA3F257A3}"/>
          </ac:spMkLst>
        </pc:spChg>
        <pc:spChg chg="del">
          <ac:chgData name="" userId="7815101345_tp_box_2" providerId="OAuth2" clId="{96D2D9C7-4B38-4DFB-962F-22AEF1263AF5}" dt="2024-06-27T08:51:16.598" v="11" actId="478"/>
          <ac:spMkLst>
            <pc:docMk/>
            <pc:sldMk cId="911551670" sldId="625"/>
            <ac:spMk id="21" creationId="{11713982-25DF-1BB1-71B8-D154315F03FD}"/>
          </ac:spMkLst>
        </pc:spChg>
        <pc:grpChg chg="mod">
          <ac:chgData name="" userId="7815101345_tp_box_2" providerId="OAuth2" clId="{96D2D9C7-4B38-4DFB-962F-22AEF1263AF5}" dt="2024-06-28T07:00:35.488" v="325" actId="1076"/>
          <ac:grpSpMkLst>
            <pc:docMk/>
            <pc:sldMk cId="911551670" sldId="625"/>
            <ac:grpSpMk id="14" creationId="{C5A39116-4A9B-6ECF-FA95-0C5199DF7848}"/>
          </ac:grpSpMkLst>
        </pc:grpChg>
        <pc:grpChg chg="mod">
          <ac:chgData name="" userId="7815101345_tp_box_2" providerId="OAuth2" clId="{96D2D9C7-4B38-4DFB-962F-22AEF1263AF5}" dt="2024-06-28T07:00:40.349" v="326" actId="1076"/>
          <ac:grpSpMkLst>
            <pc:docMk/>
            <pc:sldMk cId="911551670" sldId="625"/>
            <ac:grpSpMk id="15" creationId="{1D56E9C3-6CE5-42F1-3724-5D21E36C2773}"/>
          </ac:grpSpMkLst>
        </pc:grpChg>
        <pc:graphicFrameChg chg="mod modGraphic">
          <ac:chgData name="" userId="7815101345_tp_box_2" providerId="OAuth2" clId="{96D2D9C7-4B38-4DFB-962F-22AEF1263AF5}" dt="2024-06-28T07:00:04.046" v="323" actId="2165"/>
          <ac:graphicFrameMkLst>
            <pc:docMk/>
            <pc:sldMk cId="911551670" sldId="625"/>
            <ac:graphicFrameMk id="2" creationId="{29A58E63-BC4C-6EEB-A77D-36EEFE572423}"/>
          </ac:graphicFrameMkLst>
        </pc:graphicFrameChg>
        <pc:graphicFrameChg chg="mod modGraphic">
          <ac:chgData name="" userId="7815101345_tp_box_2" providerId="OAuth2" clId="{96D2D9C7-4B38-4DFB-962F-22AEF1263AF5}" dt="2024-06-28T08:06:07.895" v="1724"/>
          <ac:graphicFrameMkLst>
            <pc:docMk/>
            <pc:sldMk cId="911551670" sldId="625"/>
            <ac:graphicFrameMk id="8" creationId="{CB4B0911-A1CB-78CD-EBD7-8F0DF4A5ADCF}"/>
          </ac:graphicFrameMkLst>
        </pc:graphicFrameChg>
      </pc:sldChg>
      <pc:sldChg chg="del">
        <pc:chgData name="" userId="7815101345_tp_box_2" providerId="OAuth2" clId="{96D2D9C7-4B38-4DFB-962F-22AEF1263AF5}" dt="2024-06-28T07:07:39.570" v="384" actId="47"/>
        <pc:sldMkLst>
          <pc:docMk/>
          <pc:sldMk cId="1514504761" sldId="629"/>
        </pc:sldMkLst>
      </pc:sldChg>
      <pc:sldChg chg="addSp delSp modSp mod">
        <pc:chgData name="" userId="7815101345_tp_box_2" providerId="OAuth2" clId="{96D2D9C7-4B38-4DFB-962F-22AEF1263AF5}" dt="2024-06-28T08:07:07.138" v="1732" actId="20577"/>
        <pc:sldMkLst>
          <pc:docMk/>
          <pc:sldMk cId="772044835" sldId="635"/>
        </pc:sldMkLst>
        <pc:spChg chg="add mod">
          <ac:chgData name="" userId="7815101345_tp_box_2" providerId="OAuth2" clId="{96D2D9C7-4B38-4DFB-962F-22AEF1263AF5}" dt="2024-06-27T08:58:03.228" v="193" actId="14100"/>
          <ac:spMkLst>
            <pc:docMk/>
            <pc:sldMk cId="772044835" sldId="635"/>
            <ac:spMk id="2" creationId="{B3984348-697D-1E24-B4F8-3CEADB2BC152}"/>
          </ac:spMkLst>
        </pc:spChg>
        <pc:spChg chg="add del mod">
          <ac:chgData name="" userId="7815101345_tp_box_2" providerId="OAuth2" clId="{96D2D9C7-4B38-4DFB-962F-22AEF1263AF5}" dt="2024-06-27T08:57:17.080" v="139" actId="478"/>
          <ac:spMkLst>
            <pc:docMk/>
            <pc:sldMk cId="772044835" sldId="635"/>
            <ac:spMk id="3" creationId="{67460D8B-0014-D590-CF27-3814D3D664A1}"/>
          </ac:spMkLst>
        </pc:spChg>
        <pc:spChg chg="mod">
          <ac:chgData name="" userId="7815101345_tp_box_2" providerId="OAuth2" clId="{96D2D9C7-4B38-4DFB-962F-22AEF1263AF5}" dt="2024-06-27T08:55:44.350" v="96" actId="20577"/>
          <ac:spMkLst>
            <pc:docMk/>
            <pc:sldMk cId="772044835" sldId="635"/>
            <ac:spMk id="4" creationId="{F98CFEDA-59DD-8ABD-8EC5-92E2AC933319}"/>
          </ac:spMkLst>
        </pc:spChg>
        <pc:spChg chg="mod">
          <ac:chgData name="" userId="7815101345_tp_box_2" providerId="OAuth2" clId="{96D2D9C7-4B38-4DFB-962F-22AEF1263AF5}" dt="2024-06-28T08:07:07.138" v="1732" actId="20577"/>
          <ac:spMkLst>
            <pc:docMk/>
            <pc:sldMk cId="772044835" sldId="635"/>
            <ac:spMk id="5" creationId="{A30C7CA9-3FD2-ACC0-6211-93870D2C8F50}"/>
          </ac:spMkLst>
        </pc:spChg>
      </pc:sldChg>
      <pc:sldChg chg="del">
        <pc:chgData name="" userId="7815101345_tp_box_2" providerId="OAuth2" clId="{96D2D9C7-4B38-4DFB-962F-22AEF1263AF5}" dt="2024-06-27T08:58:26.330" v="194" actId="47"/>
        <pc:sldMkLst>
          <pc:docMk/>
          <pc:sldMk cId="1511566006" sldId="636"/>
        </pc:sldMkLst>
      </pc:sldChg>
      <pc:sldChg chg="del">
        <pc:chgData name="" userId="7815101345_tp_box_2" providerId="OAuth2" clId="{96D2D9C7-4B38-4DFB-962F-22AEF1263AF5}" dt="2024-06-28T07:45:25.340" v="1134" actId="47"/>
        <pc:sldMkLst>
          <pc:docMk/>
          <pc:sldMk cId="1522594607" sldId="637"/>
        </pc:sldMkLst>
      </pc:sldChg>
      <pc:sldChg chg="del">
        <pc:chgData name="" userId="7815101345_tp_box_2" providerId="OAuth2" clId="{96D2D9C7-4B38-4DFB-962F-22AEF1263AF5}" dt="2024-06-27T08:58:29.532" v="195" actId="47"/>
        <pc:sldMkLst>
          <pc:docMk/>
          <pc:sldMk cId="963437067" sldId="640"/>
        </pc:sldMkLst>
      </pc:sldChg>
      <pc:sldChg chg="del">
        <pc:chgData name="" userId="7815101345_tp_box_2" providerId="OAuth2" clId="{96D2D9C7-4B38-4DFB-962F-22AEF1263AF5}" dt="2024-06-27T08:54:47.172" v="86" actId="47"/>
        <pc:sldMkLst>
          <pc:docMk/>
          <pc:sldMk cId="3053265615" sldId="652"/>
        </pc:sldMkLst>
      </pc:sldChg>
      <pc:sldChg chg="del">
        <pc:chgData name="" userId="7815101345_tp_box_2" providerId="OAuth2" clId="{96D2D9C7-4B38-4DFB-962F-22AEF1263AF5}" dt="2024-06-27T08:54:11.156" v="79" actId="47"/>
        <pc:sldMkLst>
          <pc:docMk/>
          <pc:sldMk cId="2844071553" sldId="653"/>
        </pc:sldMkLst>
      </pc:sldChg>
      <pc:sldChg chg="ord">
        <pc:chgData name="" userId="7815101345_tp_box_2" providerId="OAuth2" clId="{96D2D9C7-4B38-4DFB-962F-22AEF1263AF5}" dt="2024-06-28T07:42:47.670" v="1088"/>
        <pc:sldMkLst>
          <pc:docMk/>
          <pc:sldMk cId="2850744418" sldId="655"/>
        </pc:sldMkLst>
      </pc:sldChg>
      <pc:sldChg chg="del">
        <pc:chgData name="" userId="7815101345_tp_box_2" providerId="OAuth2" clId="{96D2D9C7-4B38-4DFB-962F-22AEF1263AF5}" dt="2024-06-27T08:49:38.667" v="0" actId="47"/>
        <pc:sldMkLst>
          <pc:docMk/>
          <pc:sldMk cId="3002848457" sldId="678"/>
        </pc:sldMkLst>
      </pc:sldChg>
      <pc:sldChg chg="addSp delSp modSp mod modNotesTx">
        <pc:chgData name="" userId="7815101345_tp_box_2" providerId="OAuth2" clId="{96D2D9C7-4B38-4DFB-962F-22AEF1263AF5}" dt="2024-06-28T08:09:29.045" v="1891" actId="1076"/>
        <pc:sldMkLst>
          <pc:docMk/>
          <pc:sldMk cId="1688728080" sldId="682"/>
        </pc:sldMkLst>
        <pc:spChg chg="add del mod">
          <ac:chgData name="" userId="7815101345_tp_box_2" providerId="OAuth2" clId="{96D2D9C7-4B38-4DFB-962F-22AEF1263AF5}" dt="2024-06-28T07:22:53.696" v="598" actId="478"/>
          <ac:spMkLst>
            <pc:docMk/>
            <pc:sldMk cId="1688728080" sldId="682"/>
            <ac:spMk id="2" creationId="{7ABC44A9-8AEA-4041-4D6C-F93D11C137E7}"/>
          </ac:spMkLst>
        </pc:spChg>
        <pc:spChg chg="add del mod">
          <ac:chgData name="" userId="7815101345_tp_box_2" providerId="OAuth2" clId="{96D2D9C7-4B38-4DFB-962F-22AEF1263AF5}" dt="2024-06-28T07:22:36.632" v="596" actId="478"/>
          <ac:spMkLst>
            <pc:docMk/>
            <pc:sldMk cId="1688728080" sldId="682"/>
            <ac:spMk id="4" creationId="{79FFF5A7-83F0-1A51-98A8-F5D117CDE745}"/>
          </ac:spMkLst>
        </pc:spChg>
        <pc:spChg chg="mod">
          <ac:chgData name="" userId="7815101345_tp_box_2" providerId="OAuth2" clId="{96D2D9C7-4B38-4DFB-962F-22AEF1263AF5}" dt="2024-06-28T08:08:48.094" v="1858" actId="1076"/>
          <ac:spMkLst>
            <pc:docMk/>
            <pc:sldMk cId="1688728080" sldId="682"/>
            <ac:spMk id="6" creationId="{99A5CFF9-E4FB-EA34-4499-83BCFAA9898C}"/>
          </ac:spMkLst>
        </pc:spChg>
        <pc:spChg chg="add del mod">
          <ac:chgData name="" userId="7815101345_tp_box_2" providerId="OAuth2" clId="{96D2D9C7-4B38-4DFB-962F-22AEF1263AF5}" dt="2024-06-28T07:42:04.586" v="1079" actId="478"/>
          <ac:spMkLst>
            <pc:docMk/>
            <pc:sldMk cId="1688728080" sldId="682"/>
            <ac:spMk id="7" creationId="{297DC24D-DF3B-EEF5-D7B3-1C2B3EEAEE29}"/>
          </ac:spMkLst>
        </pc:spChg>
        <pc:spChg chg="add del mod">
          <ac:chgData name="" userId="7815101345_tp_box_2" providerId="OAuth2" clId="{96D2D9C7-4B38-4DFB-962F-22AEF1263AF5}" dt="2024-06-28T07:41:29.757" v="999" actId="478"/>
          <ac:spMkLst>
            <pc:docMk/>
            <pc:sldMk cId="1688728080" sldId="682"/>
            <ac:spMk id="8" creationId="{A47AE453-BA6E-480B-7489-D1F050DE0A04}"/>
          </ac:spMkLst>
        </pc:spChg>
        <pc:spChg chg="add del mod">
          <ac:chgData name="" userId="7815101345_tp_box_2" providerId="OAuth2" clId="{96D2D9C7-4B38-4DFB-962F-22AEF1263AF5}" dt="2024-06-28T07:33:05.331" v="823" actId="478"/>
          <ac:spMkLst>
            <pc:docMk/>
            <pc:sldMk cId="1688728080" sldId="682"/>
            <ac:spMk id="11" creationId="{F8AF52A5-8FFC-9453-F23C-3A27864DB5C1}"/>
          </ac:spMkLst>
        </pc:spChg>
        <pc:spChg chg="add del">
          <ac:chgData name="" userId="7815101345_tp_box_2" providerId="OAuth2" clId="{96D2D9C7-4B38-4DFB-962F-22AEF1263AF5}" dt="2024-06-28T07:34:36.911" v="859" actId="22"/>
          <ac:spMkLst>
            <pc:docMk/>
            <pc:sldMk cId="1688728080" sldId="682"/>
            <ac:spMk id="13" creationId="{4CB3A33C-CA6D-2599-3CC9-27A61BF9C1D7}"/>
          </ac:spMkLst>
        </pc:spChg>
        <pc:spChg chg="add mod">
          <ac:chgData name="" userId="7815101345_tp_box_2" providerId="OAuth2" clId="{96D2D9C7-4B38-4DFB-962F-22AEF1263AF5}" dt="2024-06-28T07:43:54.710" v="1117" actId="1036"/>
          <ac:spMkLst>
            <pc:docMk/>
            <pc:sldMk cId="1688728080" sldId="682"/>
            <ac:spMk id="14" creationId="{16524755-A349-09B5-A2A4-EE3FE16FAE25}"/>
          </ac:spMkLst>
        </pc:spChg>
        <pc:spChg chg="add mod">
          <ac:chgData name="" userId="7815101345_tp_box_2" providerId="OAuth2" clId="{96D2D9C7-4B38-4DFB-962F-22AEF1263AF5}" dt="2024-06-28T07:43:54.710" v="1117" actId="1036"/>
          <ac:spMkLst>
            <pc:docMk/>
            <pc:sldMk cId="1688728080" sldId="682"/>
            <ac:spMk id="16" creationId="{0002673D-5984-79B7-7A44-F59FF5E49CB2}"/>
          </ac:spMkLst>
        </pc:spChg>
        <pc:spChg chg="add mod">
          <ac:chgData name="" userId="7815101345_tp_box_2" providerId="OAuth2" clId="{96D2D9C7-4B38-4DFB-962F-22AEF1263AF5}" dt="2024-06-28T07:39:07.980" v="920"/>
          <ac:spMkLst>
            <pc:docMk/>
            <pc:sldMk cId="1688728080" sldId="682"/>
            <ac:spMk id="17" creationId="{0E1793AF-34FD-25AD-9483-3518FC5C940B}"/>
          </ac:spMkLst>
        </pc:spChg>
        <pc:spChg chg="del mod">
          <ac:chgData name="" userId="7815101345_tp_box_2" providerId="OAuth2" clId="{96D2D9C7-4B38-4DFB-962F-22AEF1263AF5}" dt="2024-06-28T07:25:10.772" v="685" actId="478"/>
          <ac:spMkLst>
            <pc:docMk/>
            <pc:sldMk cId="1688728080" sldId="682"/>
            <ac:spMk id="20" creationId="{DC0BB29E-FC83-6574-88B6-4692BF9BE26F}"/>
          </ac:spMkLst>
        </pc:spChg>
        <pc:spChg chg="add mod">
          <ac:chgData name="" userId="7815101345_tp_box_2" providerId="OAuth2" clId="{96D2D9C7-4B38-4DFB-962F-22AEF1263AF5}" dt="2024-06-28T07:39:07.980" v="920"/>
          <ac:spMkLst>
            <pc:docMk/>
            <pc:sldMk cId="1688728080" sldId="682"/>
            <ac:spMk id="21" creationId="{119837A8-606B-ED49-3E7D-79A6D1D054C2}"/>
          </ac:spMkLst>
        </pc:spChg>
        <pc:spChg chg="add mod">
          <ac:chgData name="" userId="7815101345_tp_box_2" providerId="OAuth2" clId="{96D2D9C7-4B38-4DFB-962F-22AEF1263AF5}" dt="2024-06-28T07:44:29.791" v="1131" actId="1076"/>
          <ac:spMkLst>
            <pc:docMk/>
            <pc:sldMk cId="1688728080" sldId="682"/>
            <ac:spMk id="22" creationId="{42C649DC-E754-7CCA-5802-6823A3EFBAB0}"/>
          </ac:spMkLst>
        </pc:spChg>
        <pc:spChg chg="add mod">
          <ac:chgData name="" userId="7815101345_tp_box_2" providerId="OAuth2" clId="{96D2D9C7-4B38-4DFB-962F-22AEF1263AF5}" dt="2024-06-28T08:09:29.045" v="1891" actId="1076"/>
          <ac:spMkLst>
            <pc:docMk/>
            <pc:sldMk cId="1688728080" sldId="682"/>
            <ac:spMk id="23" creationId="{714A6128-DEEC-6C45-D1E3-761BA6BB6316}"/>
          </ac:spMkLst>
        </pc:spChg>
        <pc:graphicFrameChg chg="mod modGraphic">
          <ac:chgData name="" userId="7815101345_tp_box_2" providerId="OAuth2" clId="{96D2D9C7-4B38-4DFB-962F-22AEF1263AF5}" dt="2024-06-28T08:03:36.241" v="1671" actId="20577"/>
          <ac:graphicFrameMkLst>
            <pc:docMk/>
            <pc:sldMk cId="1688728080" sldId="682"/>
            <ac:graphicFrameMk id="18" creationId="{62FD2F58-01D8-2F28-64A8-C567D049B0B3}"/>
          </ac:graphicFrameMkLst>
        </pc:graphicFrameChg>
        <pc:picChg chg="add del mod">
          <ac:chgData name="" userId="7815101345_tp_box_2" providerId="OAuth2" clId="{96D2D9C7-4B38-4DFB-962F-22AEF1263AF5}" dt="2024-06-28T08:08:18.164" v="1733" actId="478"/>
          <ac:picMkLst>
            <pc:docMk/>
            <pc:sldMk cId="1688728080" sldId="682"/>
            <ac:picMk id="9" creationId="{B4EDCA1D-AD14-7B9F-A93F-2DDF7F300573}"/>
          </ac:picMkLst>
        </pc:picChg>
        <pc:picChg chg="add del mod">
          <ac:chgData name="" userId="7815101345_tp_box_2" providerId="OAuth2" clId="{96D2D9C7-4B38-4DFB-962F-22AEF1263AF5}" dt="2024-06-28T08:08:20.259" v="1734" actId="478"/>
          <ac:picMkLst>
            <pc:docMk/>
            <pc:sldMk cId="1688728080" sldId="682"/>
            <ac:picMk id="10" creationId="{3C33B6A6-6651-7DA7-BABA-78D9C64E42E5}"/>
          </ac:picMkLst>
        </pc:picChg>
        <pc:picChg chg="add mod">
          <ac:chgData name="" userId="7815101345_tp_box_2" providerId="OAuth2" clId="{96D2D9C7-4B38-4DFB-962F-22AEF1263AF5}" dt="2024-06-28T07:43:54.710" v="1117" actId="1036"/>
          <ac:picMkLst>
            <pc:docMk/>
            <pc:sldMk cId="1688728080" sldId="682"/>
            <ac:picMk id="15" creationId="{C8002164-2BFA-0FD6-71EB-7266E9F5FED1}"/>
          </ac:picMkLst>
        </pc:picChg>
        <pc:picChg chg="add mod">
          <ac:chgData name="" userId="7815101345_tp_box_2" providerId="OAuth2" clId="{96D2D9C7-4B38-4DFB-962F-22AEF1263AF5}" dt="2024-06-28T07:39:07.980" v="920"/>
          <ac:picMkLst>
            <pc:docMk/>
            <pc:sldMk cId="1688728080" sldId="682"/>
            <ac:picMk id="19" creationId="{6A713EC3-FE34-C108-3A97-1262497AC98A}"/>
          </ac:picMkLst>
        </pc:picChg>
        <pc:picChg chg="add mod">
          <ac:chgData name="" userId="7815101345_tp_box_2" providerId="OAuth2" clId="{96D2D9C7-4B38-4DFB-962F-22AEF1263AF5}" dt="2024-06-28T08:09:06.209" v="1880" actId="1076"/>
          <ac:picMkLst>
            <pc:docMk/>
            <pc:sldMk cId="1688728080" sldId="682"/>
            <ac:picMk id="24" creationId="{C93D36DB-8D60-8BE1-11BB-BC6CD79439B4}"/>
          </ac:picMkLst>
        </pc:picChg>
        <pc:picChg chg="add mod">
          <ac:chgData name="" userId="7815101345_tp_box_2" providerId="OAuth2" clId="{96D2D9C7-4B38-4DFB-962F-22AEF1263AF5}" dt="2024-06-28T08:09:10.614" v="1890" actId="14100"/>
          <ac:picMkLst>
            <pc:docMk/>
            <pc:sldMk cId="1688728080" sldId="682"/>
            <ac:picMk id="25" creationId="{274C7B36-74B0-6916-CCD6-E3EBBC036800}"/>
          </ac:picMkLst>
        </pc:picChg>
        <pc:picChg chg="del mod">
          <ac:chgData name="" userId="7815101345_tp_box_2" providerId="OAuth2" clId="{96D2D9C7-4B38-4DFB-962F-22AEF1263AF5}" dt="2024-06-28T07:23:06.249" v="603" actId="478"/>
          <ac:picMkLst>
            <pc:docMk/>
            <pc:sldMk cId="1688728080" sldId="682"/>
            <ac:picMk id="29" creationId="{F961AA4A-606B-3039-83B8-05BA6CE1BC46}"/>
          </ac:picMkLst>
        </pc:picChg>
        <pc:picChg chg="del mod">
          <ac:chgData name="" userId="7815101345_tp_box_2" providerId="OAuth2" clId="{96D2D9C7-4B38-4DFB-962F-22AEF1263AF5}" dt="2024-06-28T07:23:07.452" v="604" actId="478"/>
          <ac:picMkLst>
            <pc:docMk/>
            <pc:sldMk cId="1688728080" sldId="682"/>
            <ac:picMk id="30" creationId="{9FD1CF46-D3E4-E015-51BD-C0717298D88A}"/>
          </ac:picMkLst>
        </pc:picChg>
        <pc:picChg chg="del">
          <ac:chgData name="" userId="7815101345_tp_box_2" providerId="OAuth2" clId="{96D2D9C7-4B38-4DFB-962F-22AEF1263AF5}" dt="2024-06-27T08:50:20.254" v="4" actId="478"/>
          <ac:picMkLst>
            <pc:docMk/>
            <pc:sldMk cId="1688728080" sldId="682"/>
            <ac:picMk id="33" creationId="{14B7E4F4-37C8-E36F-73B0-6AB913180EF2}"/>
          </ac:picMkLst>
        </pc:picChg>
        <pc:picChg chg="del mod">
          <ac:chgData name="" userId="7815101345_tp_box_2" providerId="OAuth2" clId="{96D2D9C7-4B38-4DFB-962F-22AEF1263AF5}" dt="2024-06-28T07:23:08.153" v="605" actId="478"/>
          <ac:picMkLst>
            <pc:docMk/>
            <pc:sldMk cId="1688728080" sldId="682"/>
            <ac:picMk id="34" creationId="{88A8C55F-F3C7-C5C8-F8ED-DED50665B53A}"/>
          </ac:picMkLst>
        </pc:picChg>
      </pc:sldChg>
      <pc:sldChg chg="del">
        <pc:chgData name="" userId="7815101345_tp_box_2" providerId="OAuth2" clId="{96D2D9C7-4B38-4DFB-962F-22AEF1263AF5}" dt="2024-06-27T08:55:13.210" v="91" actId="47"/>
        <pc:sldMkLst>
          <pc:docMk/>
          <pc:sldMk cId="1906655619" sldId="694"/>
        </pc:sldMkLst>
      </pc:sldChg>
      <pc:sldChg chg="del">
        <pc:chgData name="" userId="7815101345_tp_box_2" providerId="OAuth2" clId="{96D2D9C7-4B38-4DFB-962F-22AEF1263AF5}" dt="2024-06-28T07:42:32.781" v="1083" actId="47"/>
        <pc:sldMkLst>
          <pc:docMk/>
          <pc:sldMk cId="400416075" sldId="699"/>
        </pc:sldMkLst>
      </pc:sldChg>
      <pc:sldChg chg="del">
        <pc:chgData name="" userId="7815101345_tp_box_2" providerId="OAuth2" clId="{96D2D9C7-4B38-4DFB-962F-22AEF1263AF5}" dt="2024-06-27T08:53:56.929" v="77" actId="47"/>
        <pc:sldMkLst>
          <pc:docMk/>
          <pc:sldMk cId="858629017" sldId="700"/>
        </pc:sldMkLst>
      </pc:sldChg>
      <pc:sldChg chg="del">
        <pc:chgData name="" userId="7815101345_tp_box_2" providerId="OAuth2" clId="{96D2D9C7-4B38-4DFB-962F-22AEF1263AF5}" dt="2024-06-28T06:54:42.339" v="196" actId="47"/>
        <pc:sldMkLst>
          <pc:docMk/>
          <pc:sldMk cId="155165158" sldId="703"/>
        </pc:sldMkLst>
      </pc:sldChg>
      <pc:sldChg chg="modSp del mod ord">
        <pc:chgData name="" userId="7815101345_tp_box_2" providerId="OAuth2" clId="{96D2D9C7-4B38-4DFB-962F-22AEF1263AF5}" dt="2024-06-28T07:06:35.760" v="372" actId="47"/>
        <pc:sldMkLst>
          <pc:docMk/>
          <pc:sldMk cId="2553753366" sldId="707"/>
        </pc:sldMkLst>
        <pc:spChg chg="mod">
          <ac:chgData name="" userId="7815101345_tp_box_2" providerId="OAuth2" clId="{96D2D9C7-4B38-4DFB-962F-22AEF1263AF5}" dt="2024-06-28T07:03:16.598" v="335" actId="1076"/>
          <ac:spMkLst>
            <pc:docMk/>
            <pc:sldMk cId="2553753366" sldId="707"/>
            <ac:spMk id="2" creationId="{198C1F7C-9728-024F-6F10-2193DFA5763C}"/>
          </ac:spMkLst>
        </pc:spChg>
        <pc:spChg chg="mod">
          <ac:chgData name="" userId="7815101345_tp_box_2" providerId="OAuth2" clId="{96D2D9C7-4B38-4DFB-962F-22AEF1263AF5}" dt="2024-06-28T07:03:16.598" v="335" actId="1076"/>
          <ac:spMkLst>
            <pc:docMk/>
            <pc:sldMk cId="2553753366" sldId="707"/>
            <ac:spMk id="3" creationId="{53008808-9848-EF75-A02F-6748543F8652}"/>
          </ac:spMkLst>
        </pc:spChg>
      </pc:sldChg>
      <pc:sldChg chg="del ord">
        <pc:chgData name="" userId="7815101345_tp_box_2" providerId="OAuth2" clId="{96D2D9C7-4B38-4DFB-962F-22AEF1263AF5}" dt="2024-06-28T07:06:35.760" v="372" actId="47"/>
        <pc:sldMkLst>
          <pc:docMk/>
          <pc:sldMk cId="2829174908" sldId="708"/>
        </pc:sldMkLst>
      </pc:sldChg>
      <pc:sldChg chg="del">
        <pc:chgData name="" userId="7815101345_tp_box_2" providerId="OAuth2" clId="{96D2D9C7-4B38-4DFB-962F-22AEF1263AF5}" dt="2024-06-28T06:54:56.565" v="197" actId="47"/>
        <pc:sldMkLst>
          <pc:docMk/>
          <pc:sldMk cId="2285401130" sldId="709"/>
        </pc:sldMkLst>
      </pc:sldChg>
      <pc:sldChg chg="del">
        <pc:chgData name="" userId="7815101345_tp_box_2" providerId="OAuth2" clId="{96D2D9C7-4B38-4DFB-962F-22AEF1263AF5}" dt="2024-06-27T08:54:51.123" v="88" actId="47"/>
        <pc:sldMkLst>
          <pc:docMk/>
          <pc:sldMk cId="1580481378" sldId="710"/>
        </pc:sldMkLst>
      </pc:sldChg>
      <pc:sldChg chg="del">
        <pc:chgData name="" userId="7815101345_tp_box_2" providerId="OAuth2" clId="{96D2D9C7-4B38-4DFB-962F-22AEF1263AF5}" dt="2024-06-27T08:53:44.760" v="76" actId="47"/>
        <pc:sldMkLst>
          <pc:docMk/>
          <pc:sldMk cId="341326577" sldId="711"/>
        </pc:sldMkLst>
      </pc:sldChg>
      <pc:sldChg chg="del">
        <pc:chgData name="" userId="7815101345_tp_box_2" providerId="OAuth2" clId="{96D2D9C7-4B38-4DFB-962F-22AEF1263AF5}" dt="2024-06-27T08:54:57.934" v="90" actId="47"/>
        <pc:sldMkLst>
          <pc:docMk/>
          <pc:sldMk cId="1758788688" sldId="712"/>
        </pc:sldMkLst>
      </pc:sldChg>
      <pc:sldChg chg="del">
        <pc:chgData name="" userId="7815101345_tp_box_2" providerId="OAuth2" clId="{96D2D9C7-4B38-4DFB-962F-22AEF1263AF5}" dt="2024-06-28T07:42:41.505" v="1084" actId="47"/>
        <pc:sldMkLst>
          <pc:docMk/>
          <pc:sldMk cId="1437718759" sldId="713"/>
        </pc:sldMkLst>
      </pc:sldChg>
      <pc:sldChg chg="del">
        <pc:chgData name="" userId="7815101345_tp_box_2" providerId="OAuth2" clId="{96D2D9C7-4B38-4DFB-962F-22AEF1263AF5}" dt="2024-06-27T08:54:55.916" v="89" actId="47"/>
        <pc:sldMkLst>
          <pc:docMk/>
          <pc:sldMk cId="288734293" sldId="714"/>
        </pc:sldMkLst>
      </pc:sldChg>
      <pc:sldChg chg="addSp delSp modSp new del mod modClrScheme chgLayout">
        <pc:chgData name="" userId="7815101345_tp_box_2" providerId="OAuth2" clId="{96D2D9C7-4B38-4DFB-962F-22AEF1263AF5}" dt="2024-06-27T08:56:55.542" v="133" actId="47"/>
        <pc:sldMkLst>
          <pc:docMk/>
          <pc:sldMk cId="1090312684" sldId="714"/>
        </pc:sldMkLst>
        <pc:spChg chg="del mod ord">
          <ac:chgData name="" userId="7815101345_tp_box_2" providerId="OAuth2" clId="{96D2D9C7-4B38-4DFB-962F-22AEF1263AF5}" dt="2024-06-27T08:56:40.665" v="132" actId="700"/>
          <ac:spMkLst>
            <pc:docMk/>
            <pc:sldMk cId="1090312684" sldId="714"/>
            <ac:spMk id="2" creationId="{5CC44B95-5431-991B-9845-6F5B04100203}"/>
          </ac:spMkLst>
        </pc:spChg>
        <pc:spChg chg="del mod ord">
          <ac:chgData name="" userId="7815101345_tp_box_2" providerId="OAuth2" clId="{96D2D9C7-4B38-4DFB-962F-22AEF1263AF5}" dt="2024-06-27T08:56:40.665" v="132" actId="700"/>
          <ac:spMkLst>
            <pc:docMk/>
            <pc:sldMk cId="1090312684" sldId="714"/>
            <ac:spMk id="3" creationId="{F8A7AEB7-A2B9-FCFA-2C82-BF17BBF1E684}"/>
          </ac:spMkLst>
        </pc:spChg>
        <pc:spChg chg="del mod ord">
          <ac:chgData name="" userId="7815101345_tp_box_2" providerId="OAuth2" clId="{96D2D9C7-4B38-4DFB-962F-22AEF1263AF5}" dt="2024-06-27T08:56:40.665" v="132" actId="700"/>
          <ac:spMkLst>
            <pc:docMk/>
            <pc:sldMk cId="1090312684" sldId="714"/>
            <ac:spMk id="4" creationId="{22BD1E2B-EDC6-800B-2219-CAC0105E6D02}"/>
          </ac:spMkLst>
        </pc:spChg>
        <pc:spChg chg="add mod ord">
          <ac:chgData name="" userId="7815101345_tp_box_2" providerId="OAuth2" clId="{96D2D9C7-4B38-4DFB-962F-22AEF1263AF5}" dt="2024-06-27T08:56:40.665" v="132" actId="700"/>
          <ac:spMkLst>
            <pc:docMk/>
            <pc:sldMk cId="1090312684" sldId="714"/>
            <ac:spMk id="5" creationId="{C5A27402-7959-3354-4C06-F87C6FA5D86A}"/>
          </ac:spMkLst>
        </pc:spChg>
        <pc:spChg chg="add mod ord">
          <ac:chgData name="" userId="7815101345_tp_box_2" providerId="OAuth2" clId="{96D2D9C7-4B38-4DFB-962F-22AEF1263AF5}" dt="2024-06-27T08:56:40.665" v="132" actId="700"/>
          <ac:spMkLst>
            <pc:docMk/>
            <pc:sldMk cId="1090312684" sldId="714"/>
            <ac:spMk id="6" creationId="{447AEDAB-0C14-8BF2-45F1-9859A9179A7D}"/>
          </ac:spMkLst>
        </pc:spChg>
        <pc:spChg chg="add mod ord">
          <ac:chgData name="" userId="7815101345_tp_box_2" providerId="OAuth2" clId="{96D2D9C7-4B38-4DFB-962F-22AEF1263AF5}" dt="2024-06-27T08:56:40.665" v="132" actId="700"/>
          <ac:spMkLst>
            <pc:docMk/>
            <pc:sldMk cId="1090312684" sldId="714"/>
            <ac:spMk id="7" creationId="{E73B7646-21A3-3B93-EF79-AADA9E060F4D}"/>
          </ac:spMkLst>
        </pc:spChg>
      </pc:sldChg>
      <pc:sldChg chg="new del">
        <pc:chgData name="" userId="7815101345_tp_box_2" providerId="OAuth2" clId="{96D2D9C7-4B38-4DFB-962F-22AEF1263AF5}" dt="2024-06-28T07:08:19.185" v="389" actId="47"/>
        <pc:sldMkLst>
          <pc:docMk/>
          <pc:sldMk cId="3306826049" sldId="714"/>
        </pc:sldMkLst>
      </pc:sldChg>
      <pc:sldChg chg="addSp delSp modSp add mod ord">
        <pc:chgData name="" userId="7815101345_tp_box_2" providerId="OAuth2" clId="{96D2D9C7-4B38-4DFB-962F-22AEF1263AF5}" dt="2024-06-28T08:04:42.140" v="1672" actId="113"/>
        <pc:sldMkLst>
          <pc:docMk/>
          <pc:sldMk cId="1342169317" sldId="715"/>
        </pc:sldMkLst>
        <pc:spChg chg="add mod">
          <ac:chgData name="" userId="7815101345_tp_box_2" providerId="OAuth2" clId="{96D2D9C7-4B38-4DFB-962F-22AEF1263AF5}" dt="2024-06-28T07:53:59.967" v="1275"/>
          <ac:spMkLst>
            <pc:docMk/>
            <pc:sldMk cId="1342169317" sldId="715"/>
            <ac:spMk id="4" creationId="{260A1AFB-3D94-DD5B-697F-0C31C5CD944C}"/>
          </ac:spMkLst>
        </pc:spChg>
        <pc:spChg chg="mod">
          <ac:chgData name="" userId="7815101345_tp_box_2" providerId="OAuth2" clId="{96D2D9C7-4B38-4DFB-962F-22AEF1263AF5}" dt="2024-06-28T07:10:58.051" v="441" actId="20577"/>
          <ac:spMkLst>
            <pc:docMk/>
            <pc:sldMk cId="1342169317" sldId="715"/>
            <ac:spMk id="5" creationId="{CD06F927-869C-7D95-B1E9-45C79B8E2367}"/>
          </ac:spMkLst>
        </pc:spChg>
        <pc:spChg chg="del">
          <ac:chgData name="" userId="7815101345_tp_box_2" providerId="OAuth2" clId="{96D2D9C7-4B38-4DFB-962F-22AEF1263AF5}" dt="2024-06-28T07:46:11.451" v="1137" actId="478"/>
          <ac:spMkLst>
            <pc:docMk/>
            <pc:sldMk cId="1342169317" sldId="715"/>
            <ac:spMk id="6" creationId="{99A5CFF9-E4FB-EA34-4499-83BCFAA9898C}"/>
          </ac:spMkLst>
        </pc:spChg>
        <pc:spChg chg="add mod">
          <ac:chgData name="" userId="7815101345_tp_box_2" providerId="OAuth2" clId="{96D2D9C7-4B38-4DFB-962F-22AEF1263AF5}" dt="2024-06-28T07:46:38.700" v="1170" actId="14100"/>
          <ac:spMkLst>
            <pc:docMk/>
            <pc:sldMk cId="1342169317" sldId="715"/>
            <ac:spMk id="9" creationId="{16B2C0A8-5F5B-0C6C-BF7D-31A93A7F0F41}"/>
          </ac:spMkLst>
        </pc:spChg>
        <pc:spChg chg="add del mod">
          <ac:chgData name="" userId="7815101345_tp_box_2" providerId="OAuth2" clId="{96D2D9C7-4B38-4DFB-962F-22AEF1263AF5}" dt="2024-06-28T07:46:13.723" v="1138" actId="478"/>
          <ac:spMkLst>
            <pc:docMk/>
            <pc:sldMk cId="1342169317" sldId="715"/>
            <ac:spMk id="13" creationId="{F0936B32-3EF9-BD0D-205E-9C7705213D2F}"/>
          </ac:spMkLst>
        </pc:spChg>
        <pc:spChg chg="del">
          <ac:chgData name="" userId="7815101345_tp_box_2" providerId="OAuth2" clId="{96D2D9C7-4B38-4DFB-962F-22AEF1263AF5}" dt="2024-06-28T07:08:23.294" v="390" actId="478"/>
          <ac:spMkLst>
            <pc:docMk/>
            <pc:sldMk cId="1342169317" sldId="715"/>
            <ac:spMk id="20" creationId="{DC0BB29E-FC83-6574-88B6-4692BF9BE26F}"/>
          </ac:spMkLst>
        </pc:spChg>
        <pc:graphicFrameChg chg="mod modGraphic">
          <ac:chgData name="" userId="7815101345_tp_box_2" providerId="OAuth2" clId="{96D2D9C7-4B38-4DFB-962F-22AEF1263AF5}" dt="2024-06-28T08:04:42.140" v="1672" actId="113"/>
          <ac:graphicFrameMkLst>
            <pc:docMk/>
            <pc:sldMk cId="1342169317" sldId="715"/>
            <ac:graphicFrameMk id="18" creationId="{62FD2F58-01D8-2F28-64A8-C567D049B0B3}"/>
          </ac:graphicFrameMkLst>
        </pc:graphicFrameChg>
        <pc:picChg chg="add mod modCrop">
          <ac:chgData name="" userId="7815101345_tp_box_2" providerId="OAuth2" clId="{96D2D9C7-4B38-4DFB-962F-22AEF1263AF5}" dt="2024-06-28T07:46:21.991" v="1167" actId="1036"/>
          <ac:picMkLst>
            <pc:docMk/>
            <pc:sldMk cId="1342169317" sldId="715"/>
            <ac:picMk id="7" creationId="{FADAA814-CD8F-D54B-DA0D-507960897349}"/>
          </ac:picMkLst>
        </pc:picChg>
        <pc:picChg chg="add del mod">
          <ac:chgData name="" userId="7815101345_tp_box_2" providerId="OAuth2" clId="{96D2D9C7-4B38-4DFB-962F-22AEF1263AF5}" dt="2024-06-28T07:11:56.561" v="444" actId="478"/>
          <ac:picMkLst>
            <pc:docMk/>
            <pc:sldMk cId="1342169317" sldId="715"/>
            <ac:picMk id="8" creationId="{9F608810-BEBB-47C4-E4A4-0826604E1AB8}"/>
          </ac:picMkLst>
        </pc:picChg>
        <pc:picChg chg="add mod">
          <ac:chgData name="" userId="7815101345_tp_box_2" providerId="OAuth2" clId="{96D2D9C7-4B38-4DFB-962F-22AEF1263AF5}" dt="2024-06-28T07:46:21.991" v="1167" actId="1036"/>
          <ac:picMkLst>
            <pc:docMk/>
            <pc:sldMk cId="1342169317" sldId="715"/>
            <ac:picMk id="11" creationId="{A9AFB1EA-BE99-E6F8-999C-EF75296909F7}"/>
          </ac:picMkLst>
        </pc:picChg>
        <pc:picChg chg="del">
          <ac:chgData name="" userId="7815101345_tp_box_2" providerId="OAuth2" clId="{96D2D9C7-4B38-4DFB-962F-22AEF1263AF5}" dt="2024-06-28T07:08:58.049" v="396" actId="478"/>
          <ac:picMkLst>
            <pc:docMk/>
            <pc:sldMk cId="1342169317" sldId="715"/>
            <ac:picMk id="29" creationId="{F961AA4A-606B-3039-83B8-05BA6CE1BC46}"/>
          </ac:picMkLst>
        </pc:picChg>
        <pc:picChg chg="del">
          <ac:chgData name="" userId="7815101345_tp_box_2" providerId="OAuth2" clId="{96D2D9C7-4B38-4DFB-962F-22AEF1263AF5}" dt="2024-06-28T07:08:58.049" v="396" actId="478"/>
          <ac:picMkLst>
            <pc:docMk/>
            <pc:sldMk cId="1342169317" sldId="715"/>
            <ac:picMk id="30" creationId="{9FD1CF46-D3E4-E015-51BD-C0717298D88A}"/>
          </ac:picMkLst>
        </pc:picChg>
        <pc:picChg chg="del">
          <ac:chgData name="" userId="7815101345_tp_box_2" providerId="OAuth2" clId="{96D2D9C7-4B38-4DFB-962F-22AEF1263AF5}" dt="2024-06-28T07:08:58.049" v="396" actId="478"/>
          <ac:picMkLst>
            <pc:docMk/>
            <pc:sldMk cId="1342169317" sldId="715"/>
            <ac:picMk id="34" creationId="{88A8C55F-F3C7-C5C8-F8ED-DED50665B53A}"/>
          </ac:picMkLst>
        </pc:picChg>
      </pc:sldChg>
      <pc:sldChg chg="del">
        <pc:chgData name="" userId="7815101345_tp_box_2" providerId="OAuth2" clId="{96D2D9C7-4B38-4DFB-962F-22AEF1263AF5}" dt="2024-06-27T08:54:49.134" v="87" actId="47"/>
        <pc:sldMkLst>
          <pc:docMk/>
          <pc:sldMk cId="1436271353" sldId="715"/>
        </pc:sldMkLst>
      </pc:sldChg>
      <pc:sldChg chg="del">
        <pc:chgData name="" userId="7815101345_tp_box_2" providerId="OAuth2" clId="{96D2D9C7-4B38-4DFB-962F-22AEF1263AF5}" dt="2024-06-27T08:54:08.902" v="78" actId="47"/>
        <pc:sldMkLst>
          <pc:docMk/>
          <pc:sldMk cId="1734663675" sldId="716"/>
        </pc:sldMkLst>
      </pc:sldChg>
      <pc:sldChg chg="del">
        <pc:chgData name="" userId="7815101345_tp_box_2" providerId="OAuth2" clId="{96D2D9C7-4B38-4DFB-962F-22AEF1263AF5}" dt="2024-06-27T08:54:37.468" v="83" actId="47"/>
        <pc:sldMkLst>
          <pc:docMk/>
          <pc:sldMk cId="3127798535" sldId="717"/>
        </pc:sldMkLst>
      </pc:sldChg>
      <pc:sldChg chg="del">
        <pc:chgData name="" userId="7815101345_tp_box_2" providerId="OAuth2" clId="{96D2D9C7-4B38-4DFB-962F-22AEF1263AF5}" dt="2024-06-27T08:54:18.866" v="80" actId="47"/>
        <pc:sldMkLst>
          <pc:docMk/>
          <pc:sldMk cId="2795375582" sldId="718"/>
        </pc:sldMkLst>
      </pc:sldChg>
      <pc:sldChg chg="del">
        <pc:chgData name="" userId="7815101345_tp_box_2" providerId="OAuth2" clId="{96D2D9C7-4B38-4DFB-962F-22AEF1263AF5}" dt="2024-06-27T08:50:45.357" v="5" actId="47"/>
        <pc:sldMkLst>
          <pc:docMk/>
          <pc:sldMk cId="3144034749" sldId="729"/>
        </pc:sldMkLst>
      </pc:sldChg>
      <pc:sldChg chg="del">
        <pc:chgData name="" userId="7815101345_tp_box_2" providerId="OAuth2" clId="{96D2D9C7-4B38-4DFB-962F-22AEF1263AF5}" dt="2024-06-27T08:50:46.775" v="6" actId="47"/>
        <pc:sldMkLst>
          <pc:docMk/>
          <pc:sldMk cId="3043834881" sldId="734"/>
        </pc:sldMkLst>
      </pc:sldChg>
      <pc:sldChg chg="del">
        <pc:chgData name="" userId="7815101345_tp_box_2" providerId="OAuth2" clId="{96D2D9C7-4B38-4DFB-962F-22AEF1263AF5}" dt="2024-06-27T08:50:49.599" v="7" actId="47"/>
        <pc:sldMkLst>
          <pc:docMk/>
          <pc:sldMk cId="4128917646" sldId="736"/>
        </pc:sldMkLst>
      </pc:sldChg>
      <pc:sldChg chg="del">
        <pc:chgData name="" userId="7815101345_tp_box_2" providerId="OAuth2" clId="{96D2D9C7-4B38-4DFB-962F-22AEF1263AF5}" dt="2024-06-27T08:54:45.013" v="85" actId="47"/>
        <pc:sldMkLst>
          <pc:docMk/>
          <pc:sldMk cId="1936739782" sldId="743"/>
        </pc:sldMkLst>
      </pc:sldChg>
      <pc:sldChg chg="del">
        <pc:chgData name="" userId="7815101345_tp_box_2" providerId="OAuth2" clId="{96D2D9C7-4B38-4DFB-962F-22AEF1263AF5}" dt="2024-06-27T08:54:40.023" v="84" actId="47"/>
        <pc:sldMkLst>
          <pc:docMk/>
          <pc:sldMk cId="2063311877" sldId="744"/>
        </pc:sldMkLst>
      </pc:sldChg>
      <pc:sldChg chg="del">
        <pc:chgData name="" userId="7815101345_tp_box_2" providerId="OAuth2" clId="{96D2D9C7-4B38-4DFB-962F-22AEF1263AF5}" dt="2024-06-27T08:54:22.871" v="81" actId="47"/>
        <pc:sldMkLst>
          <pc:docMk/>
          <pc:sldMk cId="1140856500" sldId="746"/>
        </pc:sldMkLst>
      </pc:sldChg>
      <pc:sldChg chg="del">
        <pc:chgData name="" userId="7815101345_tp_box_2" providerId="OAuth2" clId="{96D2D9C7-4B38-4DFB-962F-22AEF1263AF5}" dt="2024-06-27T08:54:24.751" v="82" actId="47"/>
        <pc:sldMkLst>
          <pc:docMk/>
          <pc:sldMk cId="3459541044" sldId="747"/>
        </pc:sldMkLst>
      </pc:sldChg>
      <pc:sldMasterChg chg="delSldLayout">
        <pc:chgData name="" userId="7815101345_tp_box_2" providerId="OAuth2" clId="{96D2D9C7-4B38-4DFB-962F-22AEF1263AF5}" dt="2024-06-27T08:54:47.172" v="86" actId="47"/>
        <pc:sldMasterMkLst>
          <pc:docMk/>
          <pc:sldMasterMk cId="1254579886" sldId="2147483653"/>
        </pc:sldMasterMkLst>
        <pc:sldLayoutChg chg="del">
          <pc:chgData name="" userId="7815101345_tp_box_2" providerId="OAuth2" clId="{96D2D9C7-4B38-4DFB-962F-22AEF1263AF5}" dt="2024-06-27T08:54:47.172" v="86" actId="47"/>
          <pc:sldLayoutMkLst>
            <pc:docMk/>
            <pc:sldMasterMk cId="1254579886" sldId="2147483653"/>
            <pc:sldLayoutMk cId="377023610" sldId="2147483778"/>
          </pc:sldLayoutMkLst>
        </pc:sldLayoutChg>
      </pc:sldMasterChg>
    </pc:docChg>
  </pc:docChgLst>
  <pc:docChgLst>
    <pc:chgData userId="7815101345_tp_box_2" providerId="OAuth2" clId="{33FC3637-DAF0-405C-B822-17FE477D2C13}"/>
    <pc:docChg chg="undo custSel modSld">
      <pc:chgData name="" userId="7815101345_tp_box_2" providerId="OAuth2" clId="{33FC3637-DAF0-405C-B822-17FE477D2C13}" dt="2024-07-02T10:06:15.572" v="405"/>
      <pc:docMkLst>
        <pc:docMk/>
      </pc:docMkLst>
      <pc:sldChg chg="addSp modSp mod">
        <pc:chgData name="" userId="7815101345_tp_box_2" providerId="OAuth2" clId="{33FC3637-DAF0-405C-B822-17FE477D2C13}" dt="2024-07-02T10:06:15.572" v="405"/>
        <pc:sldMkLst>
          <pc:docMk/>
          <pc:sldMk cId="911551670" sldId="625"/>
        </pc:sldMkLst>
        <pc:spChg chg="mod">
          <ac:chgData name="" userId="7815101345_tp_box_2" providerId="OAuth2" clId="{33FC3637-DAF0-405C-B822-17FE477D2C13}" dt="2024-07-02T09:01:56.198" v="404" actId="20577"/>
          <ac:spMkLst>
            <pc:docMk/>
            <pc:sldMk cId="911551670" sldId="625"/>
            <ac:spMk id="3" creationId="{90810458-201D-BF6C-1DEC-9A2B742C69AB}"/>
          </ac:spMkLst>
        </pc:spChg>
        <pc:spChg chg="mod">
          <ac:chgData name="" userId="7815101345_tp_box_2" providerId="OAuth2" clId="{33FC3637-DAF0-405C-B822-17FE477D2C13}" dt="2024-07-02T00:45:34.870" v="219" actId="1076"/>
          <ac:spMkLst>
            <pc:docMk/>
            <pc:sldMk cId="911551670" sldId="625"/>
            <ac:spMk id="4" creationId="{E2F70480-4682-EBAF-B2E6-82A547658317}"/>
          </ac:spMkLst>
        </pc:spChg>
        <pc:spChg chg="add mod">
          <ac:chgData name="" userId="7815101345_tp_box_2" providerId="OAuth2" clId="{33FC3637-DAF0-405C-B822-17FE477D2C13}" dt="2024-07-02T00:46:37.278" v="255" actId="1076"/>
          <ac:spMkLst>
            <pc:docMk/>
            <pc:sldMk cId="911551670" sldId="625"/>
            <ac:spMk id="6" creationId="{B9C1B41C-F409-EA0A-8F11-CD7FCDF34F16}"/>
          </ac:spMkLst>
        </pc:spChg>
        <pc:spChg chg="mod">
          <ac:chgData name="" userId="7815101345_tp_box_2" providerId="OAuth2" clId="{33FC3637-DAF0-405C-B822-17FE477D2C13}" dt="2024-07-02T00:47:59.024" v="264" actId="1076"/>
          <ac:spMkLst>
            <pc:docMk/>
            <pc:sldMk cId="911551670" sldId="625"/>
            <ac:spMk id="7" creationId="{6BA95844-1693-BCE7-700B-2DD4AD722CEA}"/>
          </ac:spMkLst>
        </pc:spChg>
        <pc:spChg chg="mod">
          <ac:chgData name="" userId="7815101345_tp_box_2" providerId="OAuth2" clId="{33FC3637-DAF0-405C-B822-17FE477D2C13}" dt="2024-07-02T00:39:56.605" v="188" actId="1076"/>
          <ac:spMkLst>
            <pc:docMk/>
            <pc:sldMk cId="911551670" sldId="625"/>
            <ac:spMk id="20" creationId="{A46DBC02-C826-D0FB-09DA-99FFA3F257A3}"/>
          </ac:spMkLst>
        </pc:spChg>
        <pc:grpChg chg="mod">
          <ac:chgData name="" userId="7815101345_tp_box_2" providerId="OAuth2" clId="{33FC3637-DAF0-405C-B822-17FE477D2C13}" dt="2024-07-02T00:46:24.838" v="253" actId="1035"/>
          <ac:grpSpMkLst>
            <pc:docMk/>
            <pc:sldMk cId="911551670" sldId="625"/>
            <ac:grpSpMk id="14" creationId="{C5A39116-4A9B-6ECF-FA95-0C5199DF7848}"/>
          </ac:grpSpMkLst>
        </pc:grpChg>
        <pc:grpChg chg="mod">
          <ac:chgData name="" userId="7815101345_tp_box_2" providerId="OAuth2" clId="{33FC3637-DAF0-405C-B822-17FE477D2C13}" dt="2024-07-02T00:46:17.175" v="251" actId="1035"/>
          <ac:grpSpMkLst>
            <pc:docMk/>
            <pc:sldMk cId="911551670" sldId="625"/>
            <ac:grpSpMk id="15" creationId="{1D56E9C3-6CE5-42F1-3724-5D21E36C2773}"/>
          </ac:grpSpMkLst>
        </pc:grpChg>
        <pc:graphicFrameChg chg="mod modGraphic">
          <ac:chgData name="" userId="7815101345_tp_box_2" providerId="OAuth2" clId="{33FC3637-DAF0-405C-B822-17FE477D2C13}" dt="2024-07-02T10:06:15.572" v="405"/>
          <ac:graphicFrameMkLst>
            <pc:docMk/>
            <pc:sldMk cId="911551670" sldId="625"/>
            <ac:graphicFrameMk id="2" creationId="{29A58E63-BC4C-6EEB-A77D-36EEFE572423}"/>
          </ac:graphicFrameMkLst>
        </pc:graphicFrameChg>
        <pc:graphicFrameChg chg="modGraphic">
          <ac:chgData name="" userId="7815101345_tp_box_2" providerId="OAuth2" clId="{33FC3637-DAF0-405C-B822-17FE477D2C13}" dt="2024-07-02T00:36:25.358" v="155" actId="20577"/>
          <ac:graphicFrameMkLst>
            <pc:docMk/>
            <pc:sldMk cId="911551670" sldId="625"/>
            <ac:graphicFrameMk id="8" creationId="{CB4B0911-A1CB-78CD-EBD7-8F0DF4A5ADCF}"/>
          </ac:graphicFrameMkLst>
        </pc:graphicFrameChg>
      </pc:sldChg>
      <pc:sldChg chg="addSp delSp modSp mod">
        <pc:chgData name="" userId="7815101345_tp_box_2" providerId="OAuth2" clId="{33FC3637-DAF0-405C-B822-17FE477D2C13}" dt="2024-07-02T00:50:19.530" v="314" actId="1076"/>
        <pc:sldMkLst>
          <pc:docMk/>
          <pc:sldMk cId="772044835" sldId="635"/>
        </pc:sldMkLst>
        <pc:spChg chg="add mod">
          <ac:chgData name="" userId="7815101345_tp_box_2" providerId="OAuth2" clId="{33FC3637-DAF0-405C-B822-17FE477D2C13}" dt="2024-07-02T00:50:19.530" v="314" actId="1076"/>
          <ac:spMkLst>
            <pc:docMk/>
            <pc:sldMk cId="772044835" sldId="635"/>
            <ac:spMk id="3" creationId="{CFF74481-5427-1D02-19F0-76A7AF95178C}"/>
          </ac:spMkLst>
        </pc:spChg>
        <pc:spChg chg="del mod">
          <ac:chgData name="" userId="7815101345_tp_box_2" providerId="OAuth2" clId="{33FC3637-DAF0-405C-B822-17FE477D2C13}" dt="2024-07-02T00:43:10.162" v="216" actId="478"/>
          <ac:spMkLst>
            <pc:docMk/>
            <pc:sldMk cId="772044835" sldId="635"/>
            <ac:spMk id="6" creationId="{B68512B6-02D1-DE68-249C-E14B602DD125}"/>
          </ac:spMkLst>
        </pc:spChg>
        <pc:spChg chg="add del mod">
          <ac:chgData name="" userId="7815101345_tp_box_2" providerId="OAuth2" clId="{33FC3637-DAF0-405C-B822-17FE477D2C13}" dt="2024-07-02T00:49:49.142" v="266" actId="478"/>
          <ac:spMkLst>
            <pc:docMk/>
            <pc:sldMk cId="772044835" sldId="635"/>
            <ac:spMk id="7" creationId="{FFD58093-69F9-F160-5151-EE504DAF405D}"/>
          </ac:spMkLst>
        </pc:spChg>
      </pc:sldChg>
      <pc:sldChg chg="delSp modSp mod">
        <pc:chgData name="" userId="7815101345_tp_box_2" providerId="OAuth2" clId="{33FC3637-DAF0-405C-B822-17FE477D2C13}" dt="2024-07-02T00:52:05.429" v="366" actId="1036"/>
        <pc:sldMkLst>
          <pc:docMk/>
          <pc:sldMk cId="1688728080" sldId="682"/>
        </pc:sldMkLst>
        <pc:spChg chg="del">
          <ac:chgData name="" userId="7815101345_tp_box_2" providerId="OAuth2" clId="{33FC3637-DAF0-405C-B822-17FE477D2C13}" dt="2024-07-02T00:29:09.882" v="48" actId="478"/>
          <ac:spMkLst>
            <pc:docMk/>
            <pc:sldMk cId="1688728080" sldId="682"/>
            <ac:spMk id="3" creationId="{929F4B0F-2A70-00B3-E854-85FEB9C02F6B}"/>
          </ac:spMkLst>
        </pc:spChg>
        <pc:spChg chg="mod">
          <ac:chgData name="" userId="7815101345_tp_box_2" providerId="OAuth2" clId="{33FC3637-DAF0-405C-B822-17FE477D2C13}" dt="2024-07-02T00:29:23.089" v="51" actId="20577"/>
          <ac:spMkLst>
            <pc:docMk/>
            <pc:sldMk cId="1688728080" sldId="682"/>
            <ac:spMk id="5" creationId="{CD06F927-869C-7D95-B1E9-45C79B8E2367}"/>
          </ac:spMkLst>
        </pc:spChg>
        <pc:spChg chg="mod">
          <ac:chgData name="" userId="7815101345_tp_box_2" providerId="OAuth2" clId="{33FC3637-DAF0-405C-B822-17FE477D2C13}" dt="2024-07-02T00:41:46.979" v="204" actId="1037"/>
          <ac:spMkLst>
            <pc:docMk/>
            <pc:sldMk cId="1688728080" sldId="682"/>
            <ac:spMk id="14" creationId="{16524755-A349-09B5-A2A4-EE3FE16FAE25}"/>
          </ac:spMkLst>
        </pc:spChg>
        <pc:spChg chg="mod">
          <ac:chgData name="" userId="7815101345_tp_box_2" providerId="OAuth2" clId="{33FC3637-DAF0-405C-B822-17FE477D2C13}" dt="2024-07-02T00:41:46.979" v="204" actId="1037"/>
          <ac:spMkLst>
            <pc:docMk/>
            <pc:sldMk cId="1688728080" sldId="682"/>
            <ac:spMk id="16" creationId="{0002673D-5984-79B7-7A44-F59FF5E49CB2}"/>
          </ac:spMkLst>
        </pc:spChg>
        <pc:spChg chg="mod">
          <ac:chgData name="" userId="7815101345_tp_box_2" providerId="OAuth2" clId="{33FC3637-DAF0-405C-B822-17FE477D2C13}" dt="2024-07-02T00:34:35.128" v="138" actId="1076"/>
          <ac:spMkLst>
            <pc:docMk/>
            <pc:sldMk cId="1688728080" sldId="682"/>
            <ac:spMk id="22" creationId="{42C649DC-E754-7CCA-5802-6823A3EFBAB0}"/>
          </ac:spMkLst>
        </pc:spChg>
        <pc:spChg chg="mod">
          <ac:chgData name="" userId="7815101345_tp_box_2" providerId="OAuth2" clId="{33FC3637-DAF0-405C-B822-17FE477D2C13}" dt="2024-07-02T00:33:37.369" v="131" actId="14100"/>
          <ac:spMkLst>
            <pc:docMk/>
            <pc:sldMk cId="1688728080" sldId="682"/>
            <ac:spMk id="23" creationId="{714A6128-DEEC-6C45-D1E3-761BA6BB6316}"/>
          </ac:spMkLst>
        </pc:spChg>
        <pc:graphicFrameChg chg="mod modGraphic">
          <ac:chgData name="" userId="7815101345_tp_box_2" providerId="OAuth2" clId="{33FC3637-DAF0-405C-B822-17FE477D2C13}" dt="2024-07-02T00:34:14.672" v="137" actId="20577"/>
          <ac:graphicFrameMkLst>
            <pc:docMk/>
            <pc:sldMk cId="1688728080" sldId="682"/>
            <ac:graphicFrameMk id="18" creationId="{62FD2F58-01D8-2F28-64A8-C567D049B0B3}"/>
          </ac:graphicFrameMkLst>
        </pc:graphicFrameChg>
        <pc:picChg chg="mod">
          <ac:chgData name="" userId="7815101345_tp_box_2" providerId="OAuth2" clId="{33FC3637-DAF0-405C-B822-17FE477D2C13}" dt="2024-07-02T00:41:46.979" v="204" actId="1037"/>
          <ac:picMkLst>
            <pc:docMk/>
            <pc:sldMk cId="1688728080" sldId="682"/>
            <ac:picMk id="15" creationId="{C8002164-2BFA-0FD6-71EB-7266E9F5FED1}"/>
          </ac:picMkLst>
        </pc:picChg>
        <pc:picChg chg="mod">
          <ac:chgData name="" userId="7815101345_tp_box_2" providerId="OAuth2" clId="{33FC3637-DAF0-405C-B822-17FE477D2C13}" dt="2024-07-02T00:52:05.429" v="366" actId="1036"/>
          <ac:picMkLst>
            <pc:docMk/>
            <pc:sldMk cId="1688728080" sldId="682"/>
            <ac:picMk id="24" creationId="{C93D36DB-8D60-8BE1-11BB-BC6CD79439B4}"/>
          </ac:picMkLst>
        </pc:picChg>
        <pc:picChg chg="mod">
          <ac:chgData name="" userId="7815101345_tp_box_2" providerId="OAuth2" clId="{33FC3637-DAF0-405C-B822-17FE477D2C13}" dt="2024-07-02T00:51:55.122" v="364" actId="1037"/>
          <ac:picMkLst>
            <pc:docMk/>
            <pc:sldMk cId="1688728080" sldId="682"/>
            <ac:picMk id="25" creationId="{274C7B36-74B0-6916-CCD6-E3EBBC036800}"/>
          </ac:picMkLst>
        </pc:picChg>
      </pc:sldChg>
      <pc:sldChg chg="delSp modSp mod">
        <pc:chgData name="" userId="7815101345_tp_box_2" providerId="OAuth2" clId="{33FC3637-DAF0-405C-B822-17FE477D2C13}" dt="2024-07-02T00:36:19.893" v="151" actId="1076"/>
        <pc:sldMkLst>
          <pc:docMk/>
          <pc:sldMk cId="1342169317" sldId="715"/>
        </pc:sldMkLst>
        <pc:spChg chg="del">
          <ac:chgData name="" userId="7815101345_tp_box_2" providerId="OAuth2" clId="{33FC3637-DAF0-405C-B822-17FE477D2C13}" dt="2024-07-02T00:29:44.927" v="52" actId="478"/>
          <ac:spMkLst>
            <pc:docMk/>
            <pc:sldMk cId="1342169317" sldId="715"/>
            <ac:spMk id="3" creationId="{929F4B0F-2A70-00B3-E854-85FEB9C02F6B}"/>
          </ac:spMkLst>
        </pc:spChg>
        <pc:spChg chg="mod">
          <ac:chgData name="" userId="7815101345_tp_box_2" providerId="OAuth2" clId="{33FC3637-DAF0-405C-B822-17FE477D2C13}" dt="2024-07-02T00:36:19.893" v="151" actId="1076"/>
          <ac:spMkLst>
            <pc:docMk/>
            <pc:sldMk cId="1342169317" sldId="715"/>
            <ac:spMk id="4" creationId="{260A1AFB-3D94-DD5B-697F-0C31C5CD944C}"/>
          </ac:spMkLst>
        </pc:spChg>
        <pc:spChg chg="mod">
          <ac:chgData name="" userId="7815101345_tp_box_2" providerId="OAuth2" clId="{33FC3637-DAF0-405C-B822-17FE477D2C13}" dt="2024-07-02T00:29:48.322" v="53" actId="6549"/>
          <ac:spMkLst>
            <pc:docMk/>
            <pc:sldMk cId="1342169317" sldId="715"/>
            <ac:spMk id="5" creationId="{CD06F927-869C-7D95-B1E9-45C79B8E2367}"/>
          </ac:spMkLst>
        </pc:spChg>
        <pc:spChg chg="mod">
          <ac:chgData name="" userId="7815101345_tp_box_2" providerId="OAuth2" clId="{33FC3637-DAF0-405C-B822-17FE477D2C13}" dt="2024-07-02T00:36:09.888" v="149" actId="1076"/>
          <ac:spMkLst>
            <pc:docMk/>
            <pc:sldMk cId="1342169317" sldId="715"/>
            <ac:spMk id="9" creationId="{16B2C0A8-5F5B-0C6C-BF7D-31A93A7F0F41}"/>
          </ac:spMkLst>
        </pc:spChg>
        <pc:graphicFrameChg chg="mod modGraphic">
          <ac:chgData name="" userId="7815101345_tp_box_2" providerId="OAuth2" clId="{33FC3637-DAF0-405C-B822-17FE477D2C13}" dt="2024-07-02T00:35:59.948" v="147" actId="14100"/>
          <ac:graphicFrameMkLst>
            <pc:docMk/>
            <pc:sldMk cId="1342169317" sldId="715"/>
            <ac:graphicFrameMk id="18" creationId="{62FD2F58-01D8-2F28-64A8-C567D049B0B3}"/>
          </ac:graphicFrameMkLst>
        </pc:graphicFrameChg>
        <pc:picChg chg="mod">
          <ac:chgData name="" userId="7815101345_tp_box_2" providerId="OAuth2" clId="{33FC3637-DAF0-405C-B822-17FE477D2C13}" dt="2024-07-02T00:35:07.560" v="142" actId="14100"/>
          <ac:picMkLst>
            <pc:docMk/>
            <pc:sldMk cId="1342169317" sldId="715"/>
            <ac:picMk id="7" creationId="{FADAA814-CD8F-D54B-DA0D-507960897349}"/>
          </ac:picMkLst>
        </pc:picChg>
        <pc:picChg chg="mod modCrop">
          <ac:chgData name="" userId="7815101345_tp_box_2" providerId="OAuth2" clId="{33FC3637-DAF0-405C-B822-17FE477D2C13}" dt="2024-07-02T00:35:26.994" v="145" actId="1076"/>
          <ac:picMkLst>
            <pc:docMk/>
            <pc:sldMk cId="1342169317" sldId="715"/>
            <ac:picMk id="11" creationId="{A9AFB1EA-BE99-E6F8-999C-EF75296909F7}"/>
          </ac:picMkLst>
        </pc:picChg>
      </pc:sldChg>
    </pc:docChg>
  </pc:docChgLst>
  <pc:docChgLst>
    <pc:chgData name="Tsukamoto Tsubasa （塚本翼）" clId="Web-{ED7E14C2-9C61-4F2A-AB5E-38771F750365}"/>
    <pc:docChg chg="modSld">
      <pc:chgData name="Tsukamoto Tsubasa （塚本翼）" userId="" providerId="" clId="Web-{ED7E14C2-9C61-4F2A-AB5E-38771F750365}" dt="2024-02-07T00:56:44.563" v="18"/>
      <pc:docMkLst>
        <pc:docMk/>
      </pc:docMkLst>
      <pc:sldChg chg="modSp">
        <pc:chgData name="Tsukamoto Tsubasa （塚本翼）" userId="" providerId="" clId="Web-{ED7E14C2-9C61-4F2A-AB5E-38771F750365}" dt="2024-02-07T00:56:44.563" v="18"/>
        <pc:sldMkLst>
          <pc:docMk/>
          <pc:sldMk cId="3144034749" sldId="729"/>
        </pc:sldMkLst>
        <pc:graphicFrameChg chg="mod modGraphic">
          <ac:chgData name="Tsukamoto Tsubasa （塚本翼）" userId="" providerId="" clId="Web-{ED7E14C2-9C61-4F2A-AB5E-38771F750365}" dt="2024-02-07T00:56:44.563" v="18"/>
          <ac:graphicFrameMkLst>
            <pc:docMk/>
            <pc:sldMk cId="3144034749" sldId="729"/>
            <ac:graphicFrameMk id="2" creationId="{29A58E63-BC4C-6EEB-A77D-36EEFE572423}"/>
          </ac:graphicFrameMkLst>
        </pc:graphicFrameChg>
      </pc:sldChg>
      <pc:sldChg chg="modSp">
        <pc:chgData name="Tsukamoto Tsubasa （塚本翼）" userId="" providerId="" clId="Web-{ED7E14C2-9C61-4F2A-AB5E-38771F750365}" dt="2024-02-07T00:55:40.793" v="16" actId="20577"/>
        <pc:sldMkLst>
          <pc:docMk/>
          <pc:sldMk cId="4128917646" sldId="736"/>
        </pc:sldMkLst>
        <pc:spChg chg="mod">
          <ac:chgData name="Tsukamoto Tsubasa （塚本翼）" userId="" providerId="" clId="Web-{ED7E14C2-9C61-4F2A-AB5E-38771F750365}" dt="2024-02-07T00:55:40.793" v="16" actId="20577"/>
          <ac:spMkLst>
            <pc:docMk/>
            <pc:sldMk cId="4128917646" sldId="736"/>
            <ac:spMk id="7" creationId="{9D3E22E5-32D9-8943-5FA2-B051FD1EF10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BBCEE2BD-CF71-A943-BA7F-77734868C04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09DD7AB-A2A6-524F-B0BF-248B9EE5303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AC363B-5819-6344-AC65-55153AB79B44}" type="datetimeFigureOut">
              <a:rPr kumimoji="1" lang="ja-JP" altLang="en-US" smtClean="0"/>
              <a:t>2024/11/28</a:t>
            </a:fld>
            <a:endParaRPr kumimoji="1" lang="ja-JP" altLang="en-US"/>
          </a:p>
        </p:txBody>
      </p:sp>
      <p:sp>
        <p:nvSpPr>
          <p:cNvPr id="4" name="フッター プレースホルダー 3">
            <a:extLst>
              <a:ext uri="{FF2B5EF4-FFF2-40B4-BE49-F238E27FC236}">
                <a16:creationId xmlns:a16="http://schemas.microsoft.com/office/drawing/2014/main" id="{EFF93D88-82F7-134E-B7A0-6EDBB560EB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DFC8E39A-EC3B-434C-A75C-332E2E55235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F7C2ED-6E73-4B49-8CCA-CC850A88C5A5}" type="slidenum">
              <a:rPr kumimoji="1" lang="ja-JP" altLang="en-US" smtClean="0"/>
              <a:t>‹#›</a:t>
            </a:fld>
            <a:endParaRPr kumimoji="1" lang="ja-JP" altLang="en-US"/>
          </a:p>
        </p:txBody>
      </p:sp>
    </p:spTree>
    <p:extLst>
      <p:ext uri="{BB962C8B-B14F-4D97-AF65-F5344CB8AC3E}">
        <p14:creationId xmlns:p14="http://schemas.microsoft.com/office/powerpoint/2010/main" val="65275493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9162BA-E774-9A4C-B949-DF496E09B541}" type="datetimeFigureOut">
              <a:rPr kumimoji="1" lang="ja-JP" altLang="en-US" smtClean="0"/>
              <a:t>2024/11/28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D92D75-7FFE-A149-A7E9-04D39C5CCB1E}" type="slidenum">
              <a:rPr kumimoji="1" lang="ja-JP" altLang="en-US" smtClean="0"/>
              <a:t>‹#›</a:t>
            </a:fld>
            <a:endParaRPr kumimoji="1" lang="ja-JP" altLang="en-US"/>
          </a:p>
        </p:txBody>
      </p:sp>
    </p:spTree>
    <p:extLst>
      <p:ext uri="{BB962C8B-B14F-4D97-AF65-F5344CB8AC3E}">
        <p14:creationId xmlns:p14="http://schemas.microsoft.com/office/powerpoint/2010/main" val="238699579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7CD92D75-7FFE-A149-A7E9-04D39C5CCB1E}" type="slidenum">
              <a:rPr kumimoji="1" lang="ja-JP" altLang="en-US" smtClean="0"/>
              <a:t>1</a:t>
            </a:fld>
            <a:endParaRPr kumimoji="1" lang="ja-JP" altLang="en-US"/>
          </a:p>
        </p:txBody>
      </p:sp>
    </p:spTree>
    <p:extLst>
      <p:ext uri="{BB962C8B-B14F-4D97-AF65-F5344CB8AC3E}">
        <p14:creationId xmlns:p14="http://schemas.microsoft.com/office/powerpoint/2010/main" val="2528701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CD92D75-7FFE-A149-A7E9-04D39C5CCB1E}" type="slidenum">
              <a:rPr kumimoji="1" lang="ja-JP" altLang="en-US" smtClean="0"/>
              <a:t>2</a:t>
            </a:fld>
            <a:endParaRPr kumimoji="1" lang="ja-JP" altLang="en-US"/>
          </a:p>
        </p:txBody>
      </p:sp>
    </p:spTree>
    <p:extLst>
      <p:ext uri="{BB962C8B-B14F-4D97-AF65-F5344CB8AC3E}">
        <p14:creationId xmlns:p14="http://schemas.microsoft.com/office/powerpoint/2010/main" val="3411447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7CD92D75-7FFE-A149-A7E9-04D39C5CCB1E}" type="slidenum">
              <a:rPr kumimoji="1" lang="ja-JP" altLang="en-US" smtClean="0"/>
              <a:t>3</a:t>
            </a:fld>
            <a:endParaRPr kumimoji="1" lang="ja-JP" altLang="en-US"/>
          </a:p>
        </p:txBody>
      </p:sp>
    </p:spTree>
    <p:extLst>
      <p:ext uri="{BB962C8B-B14F-4D97-AF65-F5344CB8AC3E}">
        <p14:creationId xmlns:p14="http://schemas.microsoft.com/office/powerpoint/2010/main" val="449407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CD92D75-7FFE-A149-A7E9-04D39C5CCB1E}" type="slidenum">
              <a:rPr kumimoji="1" lang="ja-JP" altLang="en-US" smtClean="0"/>
              <a:t>4</a:t>
            </a:fld>
            <a:endParaRPr kumimoji="1" lang="ja-JP" altLang="en-US"/>
          </a:p>
        </p:txBody>
      </p:sp>
    </p:spTree>
    <p:extLst>
      <p:ext uri="{BB962C8B-B14F-4D97-AF65-F5344CB8AC3E}">
        <p14:creationId xmlns:p14="http://schemas.microsoft.com/office/powerpoint/2010/main" val="1716944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emf"/><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emf"/><Relationship Id="rId1" Type="http://schemas.openxmlformats.org/officeDocument/2006/relationships/slideMaster" Target="../slideMasters/slideMaster2.xml"/><Relationship Id="rId4" Type="http://schemas.openxmlformats.org/officeDocument/2006/relationships/image" Target="../media/image1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emf"/><Relationship Id="rId1" Type="http://schemas.openxmlformats.org/officeDocument/2006/relationships/slideMaster" Target="../slideMasters/slideMaster2.xml"/><Relationship Id="rId4" Type="http://schemas.openxmlformats.org/officeDocument/2006/relationships/image" Target="../media/image12.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emf"/><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emf"/><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emf"/><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emf"/><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emf"/><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emf"/><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3.emf"/><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emf"/><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Master" Target="../slideMasters/slideMaster3.xml"/><Relationship Id="rId4" Type="http://schemas.openxmlformats.org/officeDocument/2006/relationships/image" Target="../media/image10.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装飾なし：コピーライト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0317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AVY：タイトル+装飾+コピーライト+ノンブル">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890A0001-430E-D8A0-C336-A4D335050459}"/>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スライド番号プレースホルダー 5">
            <a:extLst>
              <a:ext uri="{FF2B5EF4-FFF2-40B4-BE49-F238E27FC236}">
                <a16:creationId xmlns:a16="http://schemas.microsoft.com/office/drawing/2014/main" id="{1474A5F6-7A0B-EE41-5D9E-0EB464DE5E6A}"/>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8" name="タイトル 1">
            <a:extLst>
              <a:ext uri="{FF2B5EF4-FFF2-40B4-BE49-F238E27FC236}">
                <a16:creationId xmlns:a16="http://schemas.microsoft.com/office/drawing/2014/main" id="{49E13321-7013-81BE-8BC6-C7121921F65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9" name="テキスト プレースホルダー 10">
            <a:extLst>
              <a:ext uri="{FF2B5EF4-FFF2-40B4-BE49-F238E27FC236}">
                <a16:creationId xmlns:a16="http://schemas.microsoft.com/office/drawing/2014/main" id="{CEBBEB6C-E783-844F-C5BC-3CB04558F55F}"/>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3973039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EEN：装飾+コピーライト">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A36E8D8A-883E-987E-C71C-8ADBA2569B41}"/>
              </a:ext>
            </a:extLst>
          </p:cNvPr>
          <p:cNvPicPr>
            <a:picLocks noChangeAspect="1"/>
          </p:cNvPicPr>
          <p:nvPr userDrawn="1"/>
        </p:nvPicPr>
        <p:blipFill>
          <a:blip r:embed="rId2"/>
          <a:stretch>
            <a:fillRect/>
          </a:stretch>
        </p:blipFill>
        <p:spPr>
          <a:xfrm>
            <a:off x="10367438" y="3427200"/>
            <a:ext cx="1824562" cy="3430800"/>
          </a:xfrm>
          <a:prstGeom prst="rect">
            <a:avLst/>
          </a:prstGeom>
        </p:spPr>
      </p:pic>
    </p:spTree>
    <p:extLst>
      <p:ext uri="{BB962C8B-B14F-4D97-AF65-F5344CB8AC3E}">
        <p14:creationId xmlns:p14="http://schemas.microsoft.com/office/powerpoint/2010/main" val="30373121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EEN：タイトル+装飾+コピーライト">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A36E8D8A-883E-987E-C71C-8ADBA2569B41}"/>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8" name="タイトル 1">
            <a:extLst>
              <a:ext uri="{FF2B5EF4-FFF2-40B4-BE49-F238E27FC236}">
                <a16:creationId xmlns:a16="http://schemas.microsoft.com/office/drawing/2014/main" id="{DEE08198-4A6D-91B0-3FA5-A290AB7FA993}"/>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9" name="テキスト プレースホルダー 10">
            <a:extLst>
              <a:ext uri="{FF2B5EF4-FFF2-40B4-BE49-F238E27FC236}">
                <a16:creationId xmlns:a16="http://schemas.microsoft.com/office/drawing/2014/main" id="{AE151252-6167-64A3-15E6-596CBBF5514F}"/>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2035153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EEN：タイトル+装飾+コピーライト+ノンブル">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4AA869F1-C3FD-4F43-2536-33C8BD8A3D24}"/>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スライド番号プレースホルダー 5">
            <a:extLst>
              <a:ext uri="{FF2B5EF4-FFF2-40B4-BE49-F238E27FC236}">
                <a16:creationId xmlns:a16="http://schemas.microsoft.com/office/drawing/2014/main" id="{4C93E377-448A-3EF2-4BF3-3F72B4A75467}"/>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7" name="タイトル 1">
            <a:extLst>
              <a:ext uri="{FF2B5EF4-FFF2-40B4-BE49-F238E27FC236}">
                <a16:creationId xmlns:a16="http://schemas.microsoft.com/office/drawing/2014/main" id="{24D0F08B-66A6-1593-C6BB-6491C4B32BE8}"/>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8" name="テキスト プレースホルダー 10">
            <a:extLst>
              <a:ext uri="{FF2B5EF4-FFF2-40B4-BE49-F238E27FC236}">
                <a16:creationId xmlns:a16="http://schemas.microsoft.com/office/drawing/2014/main" id="{99D122F6-5DB2-315A-7D02-E44230442333}"/>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287448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装飾+コピーライト">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56E1ED15-A0EE-7BDB-725A-A63BA8A2B739}"/>
              </a:ext>
            </a:extLst>
          </p:cNvPr>
          <p:cNvPicPr>
            <a:picLocks noChangeAspect="1"/>
          </p:cNvPicPr>
          <p:nvPr userDrawn="1"/>
        </p:nvPicPr>
        <p:blipFill>
          <a:blip r:embed="rId2"/>
          <a:stretch>
            <a:fillRect/>
          </a:stretch>
        </p:blipFill>
        <p:spPr>
          <a:xfrm>
            <a:off x="10367438" y="3427200"/>
            <a:ext cx="1824562" cy="3430800"/>
          </a:xfrm>
          <a:prstGeom prst="rect">
            <a:avLst/>
          </a:prstGeom>
        </p:spPr>
      </p:pic>
    </p:spTree>
    <p:extLst>
      <p:ext uri="{BB962C8B-B14F-4D97-AF65-F5344CB8AC3E}">
        <p14:creationId xmlns:p14="http://schemas.microsoft.com/office/powerpoint/2010/main" val="4053631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タイトル+装飾+コピーライト">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56E1ED15-A0EE-7BDB-725A-A63BA8A2B739}"/>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タイトル 1">
            <a:extLst>
              <a:ext uri="{FF2B5EF4-FFF2-40B4-BE49-F238E27FC236}">
                <a16:creationId xmlns:a16="http://schemas.microsoft.com/office/drawing/2014/main" id="{31F23BEA-1785-883A-BD65-73A5DE7326DE}"/>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7" name="テキスト プレースホルダー 10">
            <a:extLst>
              <a:ext uri="{FF2B5EF4-FFF2-40B4-BE49-F238E27FC236}">
                <a16:creationId xmlns:a16="http://schemas.microsoft.com/office/drawing/2014/main" id="{86FAE826-5554-7C3C-7194-C3D161A645B7}"/>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4263298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タイトル+装飾+コピーライト+ノンブル">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9B90A3D5-CDF0-420F-67C6-3149FCE1268D}"/>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3D0D7A8-B106-D92C-13F3-9FF5F713209E}"/>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7" name="タイトル 1">
            <a:extLst>
              <a:ext uri="{FF2B5EF4-FFF2-40B4-BE49-F238E27FC236}">
                <a16:creationId xmlns:a16="http://schemas.microsoft.com/office/drawing/2014/main" id="{8A3D51F1-D8FF-8741-4E0D-B3B7CF004249}"/>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8" name="テキスト プレースホルダー 10">
            <a:extLst>
              <a:ext uri="{FF2B5EF4-FFF2-40B4-BE49-F238E27FC236}">
                <a16:creationId xmlns:a16="http://schemas.microsoft.com/office/drawing/2014/main" id="{DBFA322E-7473-9C2A-216C-521276E7C6C7}"/>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27071931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079612410"/>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S_表紙_画像">
    <p:bg>
      <p:bgPr>
        <a:blipFill dpi="0" rotWithShape="1">
          <a:blip r:embed="rId2">
            <a:extLst>
              <a:ext uri="{BEBA8EAE-BF5A-486C-A8C5-ECC9F3942E4B}">
                <a14:imgProps xmlns:a14="http://schemas.microsoft.com/office/drawing/2010/main">
                  <a14:imgLayer r:embed="rId3">
                    <a14:imgEffect>
                      <a14:brightnessContrast bright="-40000" contrast="18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30C752FB-92AE-88DE-5A4B-3CA50A19BC55}"/>
              </a:ext>
            </a:extLst>
          </p:cNvPr>
          <p:cNvSpPr/>
          <p:nvPr userDrawn="1"/>
        </p:nvSpPr>
        <p:spPr>
          <a:xfrm flipH="1">
            <a:off x="10896601" y="4422648"/>
            <a:ext cx="1295399" cy="2435352"/>
          </a:xfrm>
          <a:prstGeom prst="rtTriangle">
            <a:avLst/>
          </a:prstGeom>
          <a:solidFill>
            <a:srgbClr val="03003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3" name="直角三角形 2">
            <a:extLst>
              <a:ext uri="{FF2B5EF4-FFF2-40B4-BE49-F238E27FC236}">
                <a16:creationId xmlns:a16="http://schemas.microsoft.com/office/drawing/2014/main" id="{BF3114F3-2247-DC33-9229-66A4A262552B}"/>
              </a:ext>
            </a:extLst>
          </p:cNvPr>
          <p:cNvSpPr/>
          <p:nvPr userDrawn="1"/>
        </p:nvSpPr>
        <p:spPr>
          <a:xfrm rot="10800000" flipH="1">
            <a:off x="1" y="0"/>
            <a:ext cx="1295399" cy="2435352"/>
          </a:xfrm>
          <a:prstGeom prst="rtTriangle">
            <a:avLst/>
          </a:prstGeom>
          <a:solidFill>
            <a:srgbClr val="03003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4" name="タイトル 1">
            <a:extLst>
              <a:ext uri="{FF2B5EF4-FFF2-40B4-BE49-F238E27FC236}">
                <a16:creationId xmlns:a16="http://schemas.microsoft.com/office/drawing/2014/main" id="{633D4C4F-9DAB-DDEB-A7E2-2C55E4747219}"/>
              </a:ext>
            </a:extLst>
          </p:cNvPr>
          <p:cNvSpPr>
            <a:spLocks noGrp="1"/>
          </p:cNvSpPr>
          <p:nvPr>
            <p:ph type="ctrTitle" hasCustomPrompt="1"/>
          </p:nvPr>
        </p:nvSpPr>
        <p:spPr>
          <a:xfrm>
            <a:off x="864000" y="1020558"/>
            <a:ext cx="9730154" cy="2387600"/>
          </a:xfrm>
          <a:prstGeom prst="rect">
            <a:avLst/>
          </a:prstGeom>
        </p:spPr>
        <p:txBody>
          <a:bodyPr anchor="b">
            <a:normAutofit/>
          </a:bodyPr>
          <a:lstStyle>
            <a:lvl1pPr algn="l">
              <a:defRPr sz="5200" b="1" i="0" spc="100" baseline="0">
                <a:solidFill>
                  <a:schemeClr val="bg1"/>
                </a:solidFill>
                <a:latin typeface="Meiryo" panose="020B0604030504040204" pitchFamily="34" charset="-128"/>
                <a:ea typeface="Meiryo" panose="020B0604030504040204" pitchFamily="34" charset="-128"/>
              </a:defRPr>
            </a:lvl1pPr>
          </a:lstStyle>
          <a:p>
            <a:pPr lvl="0"/>
            <a:r>
              <a:rPr lang="ja-JP" altLang="en-US"/>
              <a:t>写真あり</a:t>
            </a:r>
            <a:br>
              <a:rPr lang="en-US" altLang="ja-JP"/>
            </a:br>
            <a:r>
              <a:rPr lang="ja-JP" altLang="en-US"/>
              <a:t>表紙タイトル</a:t>
            </a:r>
            <a:r>
              <a:rPr lang="en-US" altLang="ja-JP"/>
              <a:t> LY</a:t>
            </a:r>
            <a:r>
              <a:rPr lang="ja-JP" altLang="en-US"/>
              <a:t>サービス</a:t>
            </a:r>
            <a:endParaRPr lang="en-JP" altLang="ja-JP"/>
          </a:p>
        </p:txBody>
      </p:sp>
      <p:sp>
        <p:nvSpPr>
          <p:cNvPr id="5" name="字幕 2">
            <a:extLst>
              <a:ext uri="{FF2B5EF4-FFF2-40B4-BE49-F238E27FC236}">
                <a16:creationId xmlns:a16="http://schemas.microsoft.com/office/drawing/2014/main" id="{D817EF2C-8C86-6EBF-DB3A-949DA467A9A0}"/>
              </a:ext>
            </a:extLst>
          </p:cNvPr>
          <p:cNvSpPr>
            <a:spLocks noGrp="1"/>
          </p:cNvSpPr>
          <p:nvPr>
            <p:ph type="subTitle" idx="1" hasCustomPrompt="1"/>
          </p:nvPr>
        </p:nvSpPr>
        <p:spPr>
          <a:xfrm>
            <a:off x="864000" y="3744998"/>
            <a:ext cx="9730154" cy="610369"/>
          </a:xfrm>
          <a:prstGeom prst="rect">
            <a:avLst/>
          </a:prstGeom>
        </p:spPr>
        <p:txBody>
          <a:bodyPr anchor="t">
            <a:normAutofit/>
          </a:bodyPr>
          <a:lstStyle>
            <a:lvl1pPr marL="0" indent="0" algn="l">
              <a:lnSpc>
                <a:spcPct val="100000"/>
              </a:lnSpc>
              <a:spcBef>
                <a:spcPts val="0"/>
              </a:spcBef>
              <a:buNone/>
              <a:defRPr sz="1600" b="1" i="0" spc="100" baseline="0">
                <a:solidFill>
                  <a:schemeClr val="bg1"/>
                </a:solidFill>
                <a:latin typeface="Arial" panose="020B0604020202020204" pitchFamily="34" charset="0"/>
                <a:ea typeface="メイリオ" panose="020B0604030504040204" pitchFamily="3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 altLang="ja-JP"/>
              <a:t>LINE</a:t>
            </a:r>
            <a:r>
              <a:rPr kumimoji="1" lang="ja-JP" altLang="en-US"/>
              <a:t>ヤフー株式会社</a:t>
            </a:r>
            <a:endParaRPr kumimoji="1" lang="en-US" altLang="ja-JP"/>
          </a:p>
          <a:p>
            <a:r>
              <a:rPr kumimoji="1" lang="en" altLang="ja-JP"/>
              <a:t>TEAM NAME OR YOUR NAME</a:t>
            </a:r>
          </a:p>
        </p:txBody>
      </p:sp>
      <p:sp>
        <p:nvSpPr>
          <p:cNvPr id="6" name="日付プレースホルダー 3">
            <a:extLst>
              <a:ext uri="{FF2B5EF4-FFF2-40B4-BE49-F238E27FC236}">
                <a16:creationId xmlns:a16="http://schemas.microsoft.com/office/drawing/2014/main" id="{19F093CB-7116-23B3-8908-90F75646EA0A}"/>
              </a:ext>
            </a:extLst>
          </p:cNvPr>
          <p:cNvSpPr>
            <a:spLocks noGrp="1"/>
          </p:cNvSpPr>
          <p:nvPr>
            <p:ph type="dt" sz="half" idx="10"/>
          </p:nvPr>
        </p:nvSpPr>
        <p:spPr>
          <a:xfrm>
            <a:off x="864000" y="4381289"/>
            <a:ext cx="2743200" cy="365125"/>
          </a:xfrm>
          <a:prstGeom prst="rect">
            <a:avLst/>
          </a:prstGeom>
        </p:spPr>
        <p:txBody>
          <a:bodyPr/>
          <a:lstStyle>
            <a:lvl1pPr algn="l">
              <a:defRPr sz="1400" b="1" i="0" spc="100" baseline="0">
                <a:solidFill>
                  <a:schemeClr val="bg1"/>
                </a:solidFill>
                <a:latin typeface="Meiryo" panose="020B0604030504040204" pitchFamily="34" charset="-128"/>
                <a:ea typeface="Meiryo" panose="020B0604030504040204" pitchFamily="34" charset="-128"/>
                <a:cs typeface="Arial" panose="020B0604020202020204" pitchFamily="34" charset="0"/>
              </a:defRPr>
            </a:lvl1pPr>
          </a:lstStyle>
          <a:p>
            <a:fld id="{AB6C16BE-BC43-9E4B-B245-8729692713B0}" type="datetime1">
              <a:rPr lang="ja-JP" altLang="en-US" smtClean="0"/>
              <a:pPr/>
              <a:t>2024/11/28</a:t>
            </a:fld>
            <a:endParaRPr lang="ja-JP" altLang="en-US"/>
          </a:p>
        </p:txBody>
      </p:sp>
      <p:sp>
        <p:nvSpPr>
          <p:cNvPr id="9" name="直角三角形 8">
            <a:extLst>
              <a:ext uri="{FF2B5EF4-FFF2-40B4-BE49-F238E27FC236}">
                <a16:creationId xmlns:a16="http://schemas.microsoft.com/office/drawing/2014/main" id="{98F07450-CE56-E768-C98A-34E638DBE5F3}"/>
              </a:ext>
            </a:extLst>
          </p:cNvPr>
          <p:cNvSpPr/>
          <p:nvPr userDrawn="1"/>
        </p:nvSpPr>
        <p:spPr>
          <a:xfrm flipH="1">
            <a:off x="11707502" y="5947144"/>
            <a:ext cx="484498" cy="910856"/>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10" name="直角三角形 9">
            <a:extLst>
              <a:ext uri="{FF2B5EF4-FFF2-40B4-BE49-F238E27FC236}">
                <a16:creationId xmlns:a16="http://schemas.microsoft.com/office/drawing/2014/main" id="{42CCF79E-A54D-186C-979E-00613670CFAA}"/>
              </a:ext>
            </a:extLst>
          </p:cNvPr>
          <p:cNvSpPr/>
          <p:nvPr userDrawn="1"/>
        </p:nvSpPr>
        <p:spPr>
          <a:xfrm rot="10800000" flipH="1">
            <a:off x="0" y="0"/>
            <a:ext cx="484498" cy="910856"/>
          </a:xfrm>
          <a:prstGeom prst="rtTriangle">
            <a:avLst/>
          </a:prstGeom>
          <a:solidFill>
            <a:srgbClr val="02C7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pic>
        <p:nvPicPr>
          <p:cNvPr id="11" name="図 10">
            <a:extLst>
              <a:ext uri="{FF2B5EF4-FFF2-40B4-BE49-F238E27FC236}">
                <a16:creationId xmlns:a16="http://schemas.microsoft.com/office/drawing/2014/main" id="{1BF82F5A-E229-37BD-51A0-C8555011730B}"/>
              </a:ext>
            </a:extLst>
          </p:cNvPr>
          <p:cNvPicPr>
            <a:picLocks noChangeAspect="1"/>
          </p:cNvPicPr>
          <p:nvPr userDrawn="1"/>
        </p:nvPicPr>
        <p:blipFill>
          <a:blip r:embed="rId4" cstate="hqprint">
            <a:alphaModFix/>
            <a:lum bright="100000"/>
            <a:extLst>
              <a:ext uri="{28A0092B-C50C-407E-A947-70E740481C1C}">
                <a14:useLocalDpi xmlns:a14="http://schemas.microsoft.com/office/drawing/2010/main"/>
              </a:ext>
            </a:extLst>
          </a:blip>
          <a:stretch>
            <a:fillRect/>
          </a:stretch>
        </p:blipFill>
        <p:spPr>
          <a:xfrm>
            <a:off x="936000" y="5580000"/>
            <a:ext cx="2175011" cy="378900"/>
          </a:xfrm>
          <a:prstGeom prst="rect">
            <a:avLst/>
          </a:prstGeom>
        </p:spPr>
      </p:pic>
      <p:pic>
        <p:nvPicPr>
          <p:cNvPr id="15" name="グラフィックス 14">
            <a:extLst>
              <a:ext uri="{FF2B5EF4-FFF2-40B4-BE49-F238E27FC236}">
                <a16:creationId xmlns:a16="http://schemas.microsoft.com/office/drawing/2014/main" id="{9AE006A3-20E0-0456-E166-CF72150938F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310" y="6533996"/>
            <a:ext cx="813256" cy="94565"/>
          </a:xfrm>
          <a:prstGeom prst="rect">
            <a:avLst/>
          </a:prstGeom>
        </p:spPr>
      </p:pic>
      <p:sp>
        <p:nvSpPr>
          <p:cNvPr id="7" name="Rounded Rectangle 6">
            <a:extLst>
              <a:ext uri="{FF2B5EF4-FFF2-40B4-BE49-F238E27FC236}">
                <a16:creationId xmlns:a16="http://schemas.microsoft.com/office/drawing/2014/main" id="{1152C70B-9960-6F30-5F08-EC1AA50CBC72}"/>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025747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S_表紙_NAVY">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17" name="直角三角形 16">
            <a:extLst>
              <a:ext uri="{FF2B5EF4-FFF2-40B4-BE49-F238E27FC236}">
                <a16:creationId xmlns:a16="http://schemas.microsoft.com/office/drawing/2014/main" id="{1C027D45-767F-C006-B70F-B1CB3F81AB38}"/>
              </a:ext>
            </a:extLst>
          </p:cNvPr>
          <p:cNvSpPr/>
          <p:nvPr userDrawn="1"/>
        </p:nvSpPr>
        <p:spPr>
          <a:xfrm flipH="1">
            <a:off x="10016988" y="2768981"/>
            <a:ext cx="2175010" cy="4089019"/>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18" name="直角三角形 17">
            <a:extLst>
              <a:ext uri="{FF2B5EF4-FFF2-40B4-BE49-F238E27FC236}">
                <a16:creationId xmlns:a16="http://schemas.microsoft.com/office/drawing/2014/main" id="{30BE606F-B6FE-26E0-3271-91C5C7509D83}"/>
              </a:ext>
            </a:extLst>
          </p:cNvPr>
          <p:cNvSpPr/>
          <p:nvPr userDrawn="1"/>
        </p:nvSpPr>
        <p:spPr>
          <a:xfrm flipH="1">
            <a:off x="10456794" y="3595816"/>
            <a:ext cx="1735204" cy="3262184"/>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19" name="直角三角形 18">
            <a:extLst>
              <a:ext uri="{FF2B5EF4-FFF2-40B4-BE49-F238E27FC236}">
                <a16:creationId xmlns:a16="http://schemas.microsoft.com/office/drawing/2014/main" id="{2776503E-42FB-6C8E-494F-1445144379E6}"/>
              </a:ext>
            </a:extLst>
          </p:cNvPr>
          <p:cNvSpPr/>
          <p:nvPr userDrawn="1"/>
        </p:nvSpPr>
        <p:spPr>
          <a:xfrm rot="10800000" flipH="1">
            <a:off x="0" y="0"/>
            <a:ext cx="961293" cy="1807232"/>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pic>
        <p:nvPicPr>
          <p:cNvPr id="2" name="図 1">
            <a:extLst>
              <a:ext uri="{FF2B5EF4-FFF2-40B4-BE49-F238E27FC236}">
                <a16:creationId xmlns:a16="http://schemas.microsoft.com/office/drawing/2014/main" id="{0B216A6A-FB38-5C45-56D5-D6E60A2FAE19}"/>
              </a:ext>
            </a:extLst>
          </p:cNvPr>
          <p:cNvPicPr>
            <a:picLocks noChangeAspect="1"/>
          </p:cNvPicPr>
          <p:nvPr userDrawn="1"/>
        </p:nvPicPr>
        <p:blipFill>
          <a:blip r:embed="rId2" cstate="hqprint">
            <a:alphaModFix/>
            <a:extLst>
              <a:ext uri="{28A0092B-C50C-407E-A947-70E740481C1C}">
                <a14:useLocalDpi xmlns:a14="http://schemas.microsoft.com/office/drawing/2010/main"/>
              </a:ext>
            </a:extLst>
          </a:blip>
          <a:stretch>
            <a:fillRect/>
          </a:stretch>
        </p:blipFill>
        <p:spPr>
          <a:xfrm>
            <a:off x="587375" y="6116111"/>
            <a:ext cx="888603" cy="154800"/>
          </a:xfrm>
          <a:prstGeom prst="rect">
            <a:avLst/>
          </a:prstGeom>
        </p:spPr>
      </p:pic>
      <p:sp>
        <p:nvSpPr>
          <p:cNvPr id="4" name="Text Placeholder 3">
            <a:extLst>
              <a:ext uri="{FF2B5EF4-FFF2-40B4-BE49-F238E27FC236}">
                <a16:creationId xmlns:a16="http://schemas.microsoft.com/office/drawing/2014/main" id="{F9D3FA9C-ACE3-9D35-56C9-078961CB7AE6}"/>
              </a:ext>
            </a:extLst>
          </p:cNvPr>
          <p:cNvSpPr>
            <a:spLocks noGrp="1"/>
          </p:cNvSpPr>
          <p:nvPr>
            <p:ph type="body" sz="quarter" idx="10" hasCustomPrompt="1"/>
          </p:nvPr>
        </p:nvSpPr>
        <p:spPr>
          <a:xfrm>
            <a:off x="587375" y="1160508"/>
            <a:ext cx="11017250" cy="2065291"/>
          </a:xfrm>
          <a:prstGeom prst="rect">
            <a:avLst/>
          </a:prstGeom>
        </p:spPr>
        <p:txBody>
          <a:bodyPr lIns="0" tIns="36000" rIns="0" bIns="0" anchor="b">
            <a:noAutofit/>
          </a:bodyPr>
          <a:lstStyle>
            <a:lvl1pPr marL="0" indent="0" algn="l">
              <a:buNone/>
              <a:defRPr sz="55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ja-JP" err="1"/>
              <a:t>写真なし</a:t>
            </a:r>
            <a:endParaRPr lang="en-US" altLang="ja-JP"/>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ja-JP" err="1"/>
              <a:t>表紙タイトル</a:t>
            </a:r>
            <a:r>
              <a:rPr lang="ja-JP" altLang="en-US"/>
              <a:t>　</a:t>
            </a:r>
            <a:r>
              <a:rPr lang="en-US" altLang="ja-JP"/>
              <a:t>LY</a:t>
            </a:r>
            <a:r>
              <a:rPr lang="ja-JP" altLang="en-US"/>
              <a:t>サービス</a:t>
            </a:r>
            <a:endParaRPr lang="en-JP" altLang="ja-JP"/>
          </a:p>
        </p:txBody>
      </p:sp>
      <p:sp>
        <p:nvSpPr>
          <p:cNvPr id="6" name="Text Placeholder 3">
            <a:extLst>
              <a:ext uri="{FF2B5EF4-FFF2-40B4-BE49-F238E27FC236}">
                <a16:creationId xmlns:a16="http://schemas.microsoft.com/office/drawing/2014/main" id="{0A6EE342-E7C6-4DEF-29E1-0A252A147205}"/>
              </a:ext>
            </a:extLst>
          </p:cNvPr>
          <p:cNvSpPr>
            <a:spLocks noGrp="1"/>
          </p:cNvSpPr>
          <p:nvPr>
            <p:ph type="body" sz="quarter" idx="11" hasCustomPrompt="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r>
              <a:rPr kumimoji="1" lang="en" altLang="ja-JP" err="1"/>
              <a:t>yyyyy</a:t>
            </a:r>
            <a:r>
              <a:rPr kumimoji="1" lang="en" altLang="ja-JP"/>
              <a:t>/mm/dd</a:t>
            </a:r>
          </a:p>
        </p:txBody>
      </p:sp>
      <p:sp>
        <p:nvSpPr>
          <p:cNvPr id="7" name="Text Placeholder 3">
            <a:extLst>
              <a:ext uri="{FF2B5EF4-FFF2-40B4-BE49-F238E27FC236}">
                <a16:creationId xmlns:a16="http://schemas.microsoft.com/office/drawing/2014/main" id="{0697C8B1-61FE-FA25-DFC5-CE75DD57BB3F}"/>
              </a:ext>
            </a:extLst>
          </p:cNvPr>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r>
              <a:rPr kumimoji="1" lang="en" altLang="ja-JP"/>
              <a:t>LINE</a:t>
            </a:r>
            <a:r>
              <a:rPr kumimoji="1" lang="ja-JP" altLang="en-US"/>
              <a:t>ヤフー株式会社</a:t>
            </a:r>
            <a:r>
              <a:rPr kumimoji="1" lang="en-US" altLang="ja-JP"/>
              <a:t> </a:t>
            </a:r>
          </a:p>
          <a:p>
            <a:r>
              <a:rPr kumimoji="1" lang="en" altLang="ja-JP"/>
              <a:t>TEAM NAME OR YOUR NAME</a:t>
            </a:r>
          </a:p>
        </p:txBody>
      </p:sp>
      <p:sp>
        <p:nvSpPr>
          <p:cNvPr id="10" name="直角三角形 9">
            <a:extLst>
              <a:ext uri="{FF2B5EF4-FFF2-40B4-BE49-F238E27FC236}">
                <a16:creationId xmlns:a16="http://schemas.microsoft.com/office/drawing/2014/main" id="{CD696FE3-0394-F78D-1905-C3924DB98E9C}"/>
              </a:ext>
            </a:extLst>
          </p:cNvPr>
          <p:cNvSpPr/>
          <p:nvPr userDrawn="1"/>
        </p:nvSpPr>
        <p:spPr>
          <a:xfrm flipH="1">
            <a:off x="11707502" y="5947144"/>
            <a:ext cx="484498" cy="910856"/>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20" name="直角三角形 19">
            <a:extLst>
              <a:ext uri="{FF2B5EF4-FFF2-40B4-BE49-F238E27FC236}">
                <a16:creationId xmlns:a16="http://schemas.microsoft.com/office/drawing/2014/main" id="{F49F731D-EC6B-2F1A-3CDE-CFDF42457943}"/>
              </a:ext>
            </a:extLst>
          </p:cNvPr>
          <p:cNvSpPr/>
          <p:nvPr userDrawn="1"/>
        </p:nvSpPr>
        <p:spPr>
          <a:xfrm rot="10800000" flipH="1">
            <a:off x="0" y="0"/>
            <a:ext cx="363489" cy="683360"/>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pic>
        <p:nvPicPr>
          <p:cNvPr id="23" name="グラフィックス 22">
            <a:extLst>
              <a:ext uri="{FF2B5EF4-FFF2-40B4-BE49-F238E27FC236}">
                <a16:creationId xmlns:a16="http://schemas.microsoft.com/office/drawing/2014/main" id="{6A1D5E95-18CE-B56B-4E08-25E7FBB6C0E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86310" y="6533996"/>
            <a:ext cx="813256" cy="94565"/>
          </a:xfrm>
          <a:prstGeom prst="rect">
            <a:avLst/>
          </a:prstGeom>
        </p:spPr>
      </p:pic>
      <p:sp>
        <p:nvSpPr>
          <p:cNvPr id="3" name="Rounded Rectangle 6">
            <a:extLst>
              <a:ext uri="{FF2B5EF4-FFF2-40B4-BE49-F238E27FC236}">
                <a16:creationId xmlns:a16="http://schemas.microsoft.com/office/drawing/2014/main" id="{605C54CF-06F7-32FF-BB71-D03D178F02FD}"/>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2120757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装飾なし：タイトル+コピーライ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A838AC-62C9-E624-7EF6-33844FA2F86F}"/>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a:extLst>
              <a:ext uri="{FF2B5EF4-FFF2-40B4-BE49-F238E27FC236}">
                <a16:creationId xmlns:a16="http://schemas.microsoft.com/office/drawing/2014/main" id="{E4308D71-C050-1F13-0401-0F0CB31E5501}"/>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79042643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S_中表紙_NAVY_01">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3" name="直角三角形 2">
            <a:extLst>
              <a:ext uri="{FF2B5EF4-FFF2-40B4-BE49-F238E27FC236}">
                <a16:creationId xmlns:a16="http://schemas.microsoft.com/office/drawing/2014/main" id="{9B4FACD8-EC66-A099-32A5-41BE616BD863}"/>
              </a:ext>
            </a:extLst>
          </p:cNvPr>
          <p:cNvSpPr/>
          <p:nvPr userDrawn="1"/>
        </p:nvSpPr>
        <p:spPr>
          <a:xfrm flipH="1">
            <a:off x="11267440" y="5119828"/>
            <a:ext cx="924560" cy="1738172"/>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5" name="Text Placeholder 3">
            <a:extLst>
              <a:ext uri="{FF2B5EF4-FFF2-40B4-BE49-F238E27FC236}">
                <a16:creationId xmlns:a16="http://schemas.microsoft.com/office/drawing/2014/main" id="{157E0F44-3CC8-0819-A4F2-83EBFBFE66F3}"/>
              </a:ext>
            </a:extLst>
          </p:cNvPr>
          <p:cNvSpPr>
            <a:spLocks noGrp="1"/>
          </p:cNvSpPr>
          <p:nvPr>
            <p:ph type="body" sz="quarter" idx="11"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bg1"/>
                </a:solidFill>
                <a:latin typeface="Meiryo" panose="020B0604030504040204" pitchFamily="34" charset="-128"/>
                <a:ea typeface="Meiryo" panose="020B0604030504040204" pitchFamily="34" charset="-128"/>
              </a:defRPr>
            </a:lvl1pPr>
          </a:lstStyle>
          <a:p>
            <a:pPr lvl="0"/>
            <a:r>
              <a:rPr lang="en-US" err="1"/>
              <a:t>中表紙</a:t>
            </a:r>
            <a:r>
              <a:rPr lang="en-US"/>
              <a:t> </a:t>
            </a:r>
            <a:r>
              <a:rPr lang="en-US" err="1"/>
              <a:t>タイトル</a:t>
            </a:r>
            <a:r>
              <a:rPr lang="en-US"/>
              <a:t> </a:t>
            </a:r>
            <a:r>
              <a:rPr lang="en-US" altLang="ja-JP"/>
              <a:t>LY</a:t>
            </a:r>
            <a:r>
              <a:rPr lang="ja-JP" altLang="en-US"/>
              <a:t>サービス</a:t>
            </a:r>
            <a:endParaRPr lang="en-JP"/>
          </a:p>
        </p:txBody>
      </p:sp>
      <p:sp>
        <p:nvSpPr>
          <p:cNvPr id="8" name="直角三角形 7">
            <a:extLst>
              <a:ext uri="{FF2B5EF4-FFF2-40B4-BE49-F238E27FC236}">
                <a16:creationId xmlns:a16="http://schemas.microsoft.com/office/drawing/2014/main" id="{0CA04A5F-5653-E98F-313E-62943D532610}"/>
              </a:ext>
            </a:extLst>
          </p:cNvPr>
          <p:cNvSpPr/>
          <p:nvPr userDrawn="1"/>
        </p:nvSpPr>
        <p:spPr>
          <a:xfrm rot="10800000" flipH="1">
            <a:off x="1" y="0"/>
            <a:ext cx="924560" cy="1738172"/>
          </a:xfrm>
          <a:prstGeom prst="rtTriangle">
            <a:avLst/>
          </a:prstGeom>
          <a:solidFill>
            <a:srgbClr val="02C7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9" name="スライド番号プレースホルダー 5">
            <a:extLst>
              <a:ext uri="{FF2B5EF4-FFF2-40B4-BE49-F238E27FC236}">
                <a16:creationId xmlns:a16="http://schemas.microsoft.com/office/drawing/2014/main" id="{4418A95F-C090-7DA4-4AB1-CFE2F6FFEC0E}"/>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pic>
        <p:nvPicPr>
          <p:cNvPr id="11" name="グラフィックス 10">
            <a:extLst>
              <a:ext uri="{FF2B5EF4-FFF2-40B4-BE49-F238E27FC236}">
                <a16:creationId xmlns:a16="http://schemas.microsoft.com/office/drawing/2014/main" id="{D1CA8221-6F34-B81F-D977-2AA567C1042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9437" y="6451402"/>
            <a:ext cx="964800" cy="259755"/>
          </a:xfrm>
          <a:prstGeom prst="rect">
            <a:avLst/>
          </a:prstGeom>
        </p:spPr>
      </p:pic>
      <p:sp>
        <p:nvSpPr>
          <p:cNvPr id="2" name="Rounded Rectangle 6">
            <a:extLst>
              <a:ext uri="{FF2B5EF4-FFF2-40B4-BE49-F238E27FC236}">
                <a16:creationId xmlns:a16="http://schemas.microsoft.com/office/drawing/2014/main" id="{31FFE414-0D98-1253-1309-DDCC97004291}"/>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570389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S_中表紙_NAVY_02">
    <p:bg>
      <p:bgPr>
        <a:solidFill>
          <a:srgbClr val="00003E"/>
        </a:solidFill>
        <a:effectLst/>
      </p:bgPr>
    </p:bg>
    <p:spTree>
      <p:nvGrpSpPr>
        <p:cNvPr id="1" name=""/>
        <p:cNvGrpSpPr/>
        <p:nvPr/>
      </p:nvGrpSpPr>
      <p:grpSpPr>
        <a:xfrm>
          <a:off x="0" y="0"/>
          <a:ext cx="0" cy="0"/>
          <a:chOff x="0" y="0"/>
          <a:chExt cx="0" cy="0"/>
        </a:xfrm>
      </p:grpSpPr>
      <p:pic>
        <p:nvPicPr>
          <p:cNvPr id="6" name="グラフィックス 5">
            <a:extLst>
              <a:ext uri="{FF2B5EF4-FFF2-40B4-BE49-F238E27FC236}">
                <a16:creationId xmlns:a16="http://schemas.microsoft.com/office/drawing/2014/main" id="{74B0CFB1-99BB-AC9A-876D-38FE60F9F1E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9437" y="6451402"/>
            <a:ext cx="964800" cy="259755"/>
          </a:xfrm>
          <a:prstGeom prst="rect">
            <a:avLst/>
          </a:prstGeom>
        </p:spPr>
      </p:pic>
      <p:sp>
        <p:nvSpPr>
          <p:cNvPr id="2" name="Text Placeholder 3">
            <a:extLst>
              <a:ext uri="{FF2B5EF4-FFF2-40B4-BE49-F238E27FC236}">
                <a16:creationId xmlns:a16="http://schemas.microsoft.com/office/drawing/2014/main" id="{7AB0ED4A-8E0D-9266-0EE0-3FF537B42AC3}"/>
              </a:ext>
            </a:extLst>
          </p:cNvPr>
          <p:cNvSpPr>
            <a:spLocks noGrp="1"/>
          </p:cNvSpPr>
          <p:nvPr>
            <p:ph type="body" sz="quarter" idx="11" hasCustomPrompt="1"/>
          </p:nvPr>
        </p:nvSpPr>
        <p:spPr>
          <a:xfrm>
            <a:off x="587374" y="4236863"/>
            <a:ext cx="11017250" cy="1400008"/>
          </a:xfrm>
          <a:prstGeom prst="rect">
            <a:avLst/>
          </a:prstGeom>
        </p:spPr>
        <p:txBody>
          <a:bodyPr lIns="0" tIns="0" rIns="0" bIns="0" anchor="t"/>
          <a:lstStyle>
            <a:lvl1pPr marL="0" indent="0" algn="ctr">
              <a:lnSpc>
                <a:spcPct val="110000"/>
              </a:lnSpc>
              <a:spcBef>
                <a:spcPts val="0"/>
              </a:spcBef>
              <a:buNone/>
              <a:defRPr sz="4200" b="1" i="0">
                <a:solidFill>
                  <a:schemeClr val="bg1"/>
                </a:solidFill>
                <a:latin typeface="Meiryo" panose="020B0604030504040204" pitchFamily="34" charset="-128"/>
                <a:ea typeface="Meiryo" panose="020B0604030504040204" pitchFamily="34" charset="-128"/>
              </a:defRPr>
            </a:lvl1pPr>
          </a:lstStyle>
          <a:p>
            <a:pPr lvl="0"/>
            <a:r>
              <a:rPr lang="en-US" altLang="ja-JP"/>
              <a:t>（</a:t>
            </a:r>
            <a:r>
              <a:rPr lang="en-US" altLang="ja-JP" err="1"/>
              <a:t>サブ）</a:t>
            </a:r>
            <a:r>
              <a:rPr lang="en-US" err="1"/>
              <a:t>中表紙</a:t>
            </a:r>
            <a:r>
              <a:rPr lang="en-US"/>
              <a:t> </a:t>
            </a:r>
            <a:r>
              <a:rPr lang="en-US" err="1"/>
              <a:t>タイトル</a:t>
            </a:r>
            <a:r>
              <a:rPr lang="en-US" altLang="ja-JP"/>
              <a:t> LY</a:t>
            </a:r>
            <a:r>
              <a:rPr lang="ja-JP" altLang="en-US"/>
              <a:t>サービス</a:t>
            </a:r>
            <a:endParaRPr lang="en-JP"/>
          </a:p>
        </p:txBody>
      </p:sp>
      <p:sp>
        <p:nvSpPr>
          <p:cNvPr id="4" name="スライド番号プレースホルダー 5">
            <a:extLst>
              <a:ext uri="{FF2B5EF4-FFF2-40B4-BE49-F238E27FC236}">
                <a16:creationId xmlns:a16="http://schemas.microsoft.com/office/drawing/2014/main" id="{C9F36D1F-D911-10F7-2F71-8B32387BC2D9}"/>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601914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S_表紙_GREEN">
    <p:bg>
      <p:bgPr>
        <a:gradFill>
          <a:gsLst>
            <a:gs pos="0">
              <a:srgbClr val="39D554"/>
            </a:gs>
            <a:gs pos="26000">
              <a:srgbClr val="03C754"/>
            </a:gs>
            <a:gs pos="57000">
              <a:srgbClr val="03C754"/>
            </a:gs>
            <a:gs pos="98000">
              <a:srgbClr val="00A454"/>
            </a:gs>
          </a:gsLst>
          <a:path path="circle">
            <a:fillToRect l="50000" t="50000" r="50000" b="50000"/>
          </a:path>
        </a:gradFill>
        <a:effectLst/>
      </p:bgPr>
    </p:bg>
    <p:spTree>
      <p:nvGrpSpPr>
        <p:cNvPr id="1" name=""/>
        <p:cNvGrpSpPr/>
        <p:nvPr/>
      </p:nvGrpSpPr>
      <p:grpSpPr>
        <a:xfrm>
          <a:off x="0" y="0"/>
          <a:ext cx="0" cy="0"/>
          <a:chOff x="0" y="0"/>
          <a:chExt cx="0" cy="0"/>
        </a:xfrm>
      </p:grpSpPr>
      <p:sp>
        <p:nvSpPr>
          <p:cNvPr id="23" name="直角三角形 22">
            <a:extLst>
              <a:ext uri="{FF2B5EF4-FFF2-40B4-BE49-F238E27FC236}">
                <a16:creationId xmlns:a16="http://schemas.microsoft.com/office/drawing/2014/main" id="{50EE1768-9029-3496-495B-80A1066343E8}"/>
              </a:ext>
            </a:extLst>
          </p:cNvPr>
          <p:cNvSpPr/>
          <p:nvPr userDrawn="1"/>
        </p:nvSpPr>
        <p:spPr>
          <a:xfrm flipH="1">
            <a:off x="10016988" y="2768981"/>
            <a:ext cx="2175010" cy="4089019"/>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24" name="直角三角形 23">
            <a:extLst>
              <a:ext uri="{FF2B5EF4-FFF2-40B4-BE49-F238E27FC236}">
                <a16:creationId xmlns:a16="http://schemas.microsoft.com/office/drawing/2014/main" id="{1058DA92-05CF-9F99-0F38-06E0BCF841E3}"/>
              </a:ext>
            </a:extLst>
          </p:cNvPr>
          <p:cNvSpPr/>
          <p:nvPr userDrawn="1"/>
        </p:nvSpPr>
        <p:spPr>
          <a:xfrm flipH="1">
            <a:off x="10456794" y="3595816"/>
            <a:ext cx="1735204" cy="3262184"/>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25" name="直角三角形 24">
            <a:extLst>
              <a:ext uri="{FF2B5EF4-FFF2-40B4-BE49-F238E27FC236}">
                <a16:creationId xmlns:a16="http://schemas.microsoft.com/office/drawing/2014/main" id="{4D8C713A-C9C9-7C9C-255E-DAEE9185CCF1}"/>
              </a:ext>
            </a:extLst>
          </p:cNvPr>
          <p:cNvSpPr/>
          <p:nvPr userDrawn="1"/>
        </p:nvSpPr>
        <p:spPr>
          <a:xfrm rot="10800000" flipH="1">
            <a:off x="0" y="0"/>
            <a:ext cx="961293" cy="1807232"/>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4" name="直角三角形 3">
            <a:extLst>
              <a:ext uri="{FF2B5EF4-FFF2-40B4-BE49-F238E27FC236}">
                <a16:creationId xmlns:a16="http://schemas.microsoft.com/office/drawing/2014/main" id="{D211A1DC-6252-F9EF-4389-AFE0FAF11D3C}"/>
              </a:ext>
            </a:extLst>
          </p:cNvPr>
          <p:cNvSpPr/>
          <p:nvPr userDrawn="1"/>
        </p:nvSpPr>
        <p:spPr>
          <a:xfrm rot="10800000" flipH="1">
            <a:off x="1" y="-2"/>
            <a:ext cx="363489" cy="683360"/>
          </a:xfrm>
          <a:prstGeom prst="rtTriangle">
            <a:avLst/>
          </a:prstGeom>
          <a:solidFill>
            <a:srgbClr val="0200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pic>
        <p:nvPicPr>
          <p:cNvPr id="6" name="図 5">
            <a:extLst>
              <a:ext uri="{FF2B5EF4-FFF2-40B4-BE49-F238E27FC236}">
                <a16:creationId xmlns:a16="http://schemas.microsoft.com/office/drawing/2014/main" id="{8BA6D0A2-D1B1-D8B3-6916-7BB9D49B5C2B}"/>
              </a:ext>
            </a:extLst>
          </p:cNvPr>
          <p:cNvPicPr>
            <a:picLocks noChangeAspect="1"/>
          </p:cNvPicPr>
          <p:nvPr userDrawn="1"/>
        </p:nvPicPr>
        <p:blipFill>
          <a:blip r:embed="rId2" cstate="hqprint">
            <a:alphaModFix/>
            <a:extLst>
              <a:ext uri="{28A0092B-C50C-407E-A947-70E740481C1C}">
                <a14:useLocalDpi xmlns:a14="http://schemas.microsoft.com/office/drawing/2010/main"/>
              </a:ext>
            </a:extLst>
          </a:blip>
          <a:stretch>
            <a:fillRect/>
          </a:stretch>
        </p:blipFill>
        <p:spPr>
          <a:xfrm>
            <a:off x="587375" y="6116111"/>
            <a:ext cx="888603" cy="154800"/>
          </a:xfrm>
          <a:prstGeom prst="rect">
            <a:avLst/>
          </a:prstGeom>
        </p:spPr>
      </p:pic>
      <p:sp>
        <p:nvSpPr>
          <p:cNvPr id="7" name="Text Placeholder 3">
            <a:extLst>
              <a:ext uri="{FF2B5EF4-FFF2-40B4-BE49-F238E27FC236}">
                <a16:creationId xmlns:a16="http://schemas.microsoft.com/office/drawing/2014/main" id="{3A44F494-ADE8-A903-AA0C-052DCFBC2764}"/>
              </a:ext>
            </a:extLst>
          </p:cNvPr>
          <p:cNvSpPr>
            <a:spLocks noGrp="1"/>
          </p:cNvSpPr>
          <p:nvPr>
            <p:ph type="body" sz="quarter" idx="10" hasCustomPrompt="1"/>
          </p:nvPr>
        </p:nvSpPr>
        <p:spPr>
          <a:xfrm>
            <a:off x="587375" y="1160509"/>
            <a:ext cx="11017250" cy="1945640"/>
          </a:xfrm>
          <a:prstGeom prst="rect">
            <a:avLst/>
          </a:prstGeom>
        </p:spPr>
        <p:txBody>
          <a:bodyPr lIns="0" tIns="36000" rIns="0" bIns="0" anchor="b">
            <a:noAutofit/>
          </a:bodyPr>
          <a:lstStyle>
            <a:lvl1pPr marL="0" indent="0" algn="l">
              <a:buNone/>
              <a:defRPr sz="5500" b="1" i="0">
                <a:solidFill>
                  <a:schemeClr val="bg1"/>
                </a:solidFill>
                <a:latin typeface="Meiryo" panose="020B0604030504040204" pitchFamily="34" charset="-128"/>
                <a:ea typeface="Meiryo" panose="020B0604030504040204" pitchFamily="34" charset="-128"/>
              </a:defRPr>
            </a:lvl1pPr>
          </a:lstStyle>
          <a:p>
            <a:pPr lvl="0"/>
            <a:r>
              <a:rPr lang="ja-JP" altLang="en-US"/>
              <a:t>表紙タイトル</a:t>
            </a:r>
            <a:r>
              <a:rPr lang="en-US" altLang="ja-JP"/>
              <a:t> LINE</a:t>
            </a:r>
            <a:r>
              <a:rPr lang="ja-JP" altLang="en-US"/>
              <a:t>サービス</a:t>
            </a:r>
            <a:endParaRPr lang="en-JP" altLang="ja-JP"/>
          </a:p>
        </p:txBody>
      </p:sp>
      <p:sp>
        <p:nvSpPr>
          <p:cNvPr id="9" name="Text Placeholder 3">
            <a:extLst>
              <a:ext uri="{FF2B5EF4-FFF2-40B4-BE49-F238E27FC236}">
                <a16:creationId xmlns:a16="http://schemas.microsoft.com/office/drawing/2014/main" id="{DE526D07-AC4D-4898-7C28-9CF8EF9C6DDA}"/>
              </a:ext>
            </a:extLst>
          </p:cNvPr>
          <p:cNvSpPr>
            <a:spLocks noGrp="1"/>
          </p:cNvSpPr>
          <p:nvPr>
            <p:ph type="body" sz="quarter" idx="11" hasCustomPrompt="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r>
              <a:rPr kumimoji="1" lang="en" altLang="ja-JP" err="1"/>
              <a:t>yyyyy</a:t>
            </a:r>
            <a:r>
              <a:rPr kumimoji="1" lang="en" altLang="ja-JP"/>
              <a:t>/mm/dd</a:t>
            </a:r>
          </a:p>
        </p:txBody>
      </p:sp>
      <p:sp>
        <p:nvSpPr>
          <p:cNvPr id="10" name="Text Placeholder 3">
            <a:extLst>
              <a:ext uri="{FF2B5EF4-FFF2-40B4-BE49-F238E27FC236}">
                <a16:creationId xmlns:a16="http://schemas.microsoft.com/office/drawing/2014/main" id="{D952601F-6F21-5C86-58F7-3FEFCCECDA27}"/>
              </a:ext>
            </a:extLst>
          </p:cNvPr>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r>
              <a:rPr kumimoji="1" lang="en" altLang="ja-JP"/>
              <a:t>LINE</a:t>
            </a:r>
            <a:r>
              <a:rPr kumimoji="1" lang="ja-JP" altLang="en-US"/>
              <a:t>ヤフー株式会社</a:t>
            </a:r>
            <a:endParaRPr kumimoji="1" lang="en-US" altLang="ja-JP"/>
          </a:p>
          <a:p>
            <a:r>
              <a:rPr kumimoji="1" lang="en" altLang="ja-JP"/>
              <a:t>TEAM NAME OR YOUR NAME</a:t>
            </a:r>
          </a:p>
        </p:txBody>
      </p:sp>
      <p:sp>
        <p:nvSpPr>
          <p:cNvPr id="22" name="直角三角形 21">
            <a:extLst>
              <a:ext uri="{FF2B5EF4-FFF2-40B4-BE49-F238E27FC236}">
                <a16:creationId xmlns:a16="http://schemas.microsoft.com/office/drawing/2014/main" id="{C90479B0-3DEE-ACDD-13B2-9E3F79847B55}"/>
              </a:ext>
            </a:extLst>
          </p:cNvPr>
          <p:cNvSpPr/>
          <p:nvPr userDrawn="1"/>
        </p:nvSpPr>
        <p:spPr>
          <a:xfrm flipH="1">
            <a:off x="11707502" y="5947144"/>
            <a:ext cx="484498" cy="910856"/>
          </a:xfrm>
          <a:prstGeom prst="rtTriangle">
            <a:avLst/>
          </a:prstGeom>
          <a:solidFill>
            <a:srgbClr val="0200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pic>
        <p:nvPicPr>
          <p:cNvPr id="27" name="グラフィックス 26">
            <a:extLst>
              <a:ext uri="{FF2B5EF4-FFF2-40B4-BE49-F238E27FC236}">
                <a16:creationId xmlns:a16="http://schemas.microsoft.com/office/drawing/2014/main" id="{D232C15B-3F89-5AAC-D84B-E608D8481D7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86310" y="6533996"/>
            <a:ext cx="813256" cy="94565"/>
          </a:xfrm>
          <a:prstGeom prst="rect">
            <a:avLst/>
          </a:prstGeom>
        </p:spPr>
      </p:pic>
      <p:sp>
        <p:nvSpPr>
          <p:cNvPr id="2" name="Rounded Rectangle 6">
            <a:extLst>
              <a:ext uri="{FF2B5EF4-FFF2-40B4-BE49-F238E27FC236}">
                <a16:creationId xmlns:a16="http://schemas.microsoft.com/office/drawing/2014/main" id="{02668912-7B02-935B-AEB1-410376BFD314}"/>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732854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MS_中表紙_GREEN_01">
    <p:bg>
      <p:bgPr>
        <a:gradFill>
          <a:gsLst>
            <a:gs pos="0">
              <a:srgbClr val="39D554"/>
            </a:gs>
            <a:gs pos="26000">
              <a:srgbClr val="03C754"/>
            </a:gs>
            <a:gs pos="57000">
              <a:srgbClr val="03C754"/>
            </a:gs>
            <a:gs pos="98000">
              <a:srgbClr val="00A454"/>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1E07DC7E-81A8-D54F-4E6B-E7053D188FE3}"/>
              </a:ext>
            </a:extLst>
          </p:cNvPr>
          <p:cNvSpPr>
            <a:spLocks noGrp="1"/>
          </p:cNvSpPr>
          <p:nvPr>
            <p:ph type="body" sz="quarter" idx="13"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bg1"/>
                </a:solidFill>
                <a:latin typeface="Meiryo" panose="020B0604030504040204" pitchFamily="34" charset="-128"/>
                <a:ea typeface="Meiryo" panose="020B0604030504040204" pitchFamily="34" charset="-128"/>
              </a:defRPr>
            </a:lvl1pPr>
          </a:lstStyle>
          <a:p>
            <a:pPr lvl="0"/>
            <a:r>
              <a:rPr lang="en-US" err="1"/>
              <a:t>中表紙</a:t>
            </a:r>
            <a:r>
              <a:rPr lang="en-US"/>
              <a:t> </a:t>
            </a:r>
            <a:r>
              <a:rPr lang="en-US" err="1"/>
              <a:t>タイトル</a:t>
            </a:r>
            <a:r>
              <a:rPr lang="en-US" altLang="ja-JP"/>
              <a:t> LINE</a:t>
            </a:r>
            <a:r>
              <a:rPr lang="ja-JP" altLang="en-US"/>
              <a:t>サービス</a:t>
            </a:r>
            <a:endParaRPr lang="en-JP"/>
          </a:p>
        </p:txBody>
      </p:sp>
      <p:sp>
        <p:nvSpPr>
          <p:cNvPr id="3" name="直角三角形 2">
            <a:extLst>
              <a:ext uri="{FF2B5EF4-FFF2-40B4-BE49-F238E27FC236}">
                <a16:creationId xmlns:a16="http://schemas.microsoft.com/office/drawing/2014/main" id="{659E4BF5-AAFA-6464-6001-CAEBC2D53FA8}"/>
              </a:ext>
            </a:extLst>
          </p:cNvPr>
          <p:cNvSpPr/>
          <p:nvPr userDrawn="1"/>
        </p:nvSpPr>
        <p:spPr>
          <a:xfrm flipH="1">
            <a:off x="11267440" y="5119828"/>
            <a:ext cx="924560" cy="1738172"/>
          </a:xfrm>
          <a:prstGeom prst="r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5" name="直角三角形 4">
            <a:extLst>
              <a:ext uri="{FF2B5EF4-FFF2-40B4-BE49-F238E27FC236}">
                <a16:creationId xmlns:a16="http://schemas.microsoft.com/office/drawing/2014/main" id="{41D15534-CCFF-CC68-E3CE-1793A8BCC695}"/>
              </a:ext>
            </a:extLst>
          </p:cNvPr>
          <p:cNvSpPr/>
          <p:nvPr userDrawn="1"/>
        </p:nvSpPr>
        <p:spPr>
          <a:xfrm rot="10800000" flipH="1">
            <a:off x="1" y="0"/>
            <a:ext cx="924560" cy="1738172"/>
          </a:xfrm>
          <a:prstGeom prst="r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8" name="スライド番号プレースホルダー 5">
            <a:extLst>
              <a:ext uri="{FF2B5EF4-FFF2-40B4-BE49-F238E27FC236}">
                <a16:creationId xmlns:a16="http://schemas.microsoft.com/office/drawing/2014/main" id="{C28BD7FD-877D-77E5-9B69-AD01BE168334}"/>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pic>
        <p:nvPicPr>
          <p:cNvPr id="11" name="グラフィックス 10">
            <a:extLst>
              <a:ext uri="{FF2B5EF4-FFF2-40B4-BE49-F238E27FC236}">
                <a16:creationId xmlns:a16="http://schemas.microsoft.com/office/drawing/2014/main" id="{A04BC1B2-0DEF-2CD1-10C4-A87DB50809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6310" y="6533996"/>
            <a:ext cx="813256" cy="94565"/>
          </a:xfrm>
          <a:prstGeom prst="rect">
            <a:avLst/>
          </a:prstGeom>
        </p:spPr>
      </p:pic>
      <p:sp>
        <p:nvSpPr>
          <p:cNvPr id="4" name="Rounded Rectangle 6">
            <a:extLst>
              <a:ext uri="{FF2B5EF4-FFF2-40B4-BE49-F238E27FC236}">
                <a16:creationId xmlns:a16="http://schemas.microsoft.com/office/drawing/2014/main" id="{69A1B5C7-29ED-8D74-1766-09F8829EA0E8}"/>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743958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S_中表紙_GREEN_02">
    <p:bg>
      <p:bgPr>
        <a:solidFill>
          <a:schemeClr val="accent2"/>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7AB0ED4A-8E0D-9266-0EE0-3FF537B42AC3}"/>
              </a:ext>
            </a:extLst>
          </p:cNvPr>
          <p:cNvSpPr>
            <a:spLocks noGrp="1"/>
          </p:cNvSpPr>
          <p:nvPr>
            <p:ph type="body" sz="quarter" idx="11" hasCustomPrompt="1"/>
          </p:nvPr>
        </p:nvSpPr>
        <p:spPr>
          <a:xfrm>
            <a:off x="587374" y="4236863"/>
            <a:ext cx="11017250" cy="1400008"/>
          </a:xfrm>
          <a:prstGeom prst="rect">
            <a:avLst/>
          </a:prstGeom>
        </p:spPr>
        <p:txBody>
          <a:bodyPr lIns="0" tIns="0" rIns="0" bIns="0" anchor="t"/>
          <a:lstStyle>
            <a:lvl1pPr marL="0" indent="0" algn="ctr">
              <a:lnSpc>
                <a:spcPct val="110000"/>
              </a:lnSpc>
              <a:spcBef>
                <a:spcPts val="0"/>
              </a:spcBef>
              <a:buNone/>
              <a:defRPr sz="4200" b="1" i="0">
                <a:solidFill>
                  <a:schemeClr val="bg1"/>
                </a:solidFill>
                <a:latin typeface="Meiryo" panose="020B0604030504040204" pitchFamily="34" charset="-128"/>
                <a:ea typeface="Meiryo" panose="020B0604030504040204" pitchFamily="34" charset="-128"/>
              </a:defRPr>
            </a:lvl1pPr>
          </a:lstStyle>
          <a:p>
            <a:pPr lvl="0"/>
            <a:r>
              <a:rPr lang="en-US" altLang="ja-JP"/>
              <a:t>（</a:t>
            </a:r>
            <a:r>
              <a:rPr lang="en-US" altLang="ja-JP" err="1"/>
              <a:t>サブ）</a:t>
            </a:r>
            <a:r>
              <a:rPr lang="en-US" err="1"/>
              <a:t>中表紙</a:t>
            </a:r>
            <a:r>
              <a:rPr lang="en-US"/>
              <a:t> </a:t>
            </a:r>
            <a:r>
              <a:rPr lang="en-US" err="1"/>
              <a:t>タイトル</a:t>
            </a:r>
            <a:r>
              <a:rPr lang="en-US" altLang="ja-JP"/>
              <a:t> LINE</a:t>
            </a:r>
            <a:r>
              <a:rPr lang="ja-JP" altLang="en-US"/>
              <a:t>サービス</a:t>
            </a:r>
            <a:endParaRPr lang="en-JP"/>
          </a:p>
        </p:txBody>
      </p:sp>
      <p:sp>
        <p:nvSpPr>
          <p:cNvPr id="4" name="スライド番号プレースホルダー 5">
            <a:extLst>
              <a:ext uri="{FF2B5EF4-FFF2-40B4-BE49-F238E27FC236}">
                <a16:creationId xmlns:a16="http://schemas.microsoft.com/office/drawing/2014/main" id="{C9F36D1F-D911-10F7-2F71-8B32387BC2D9}"/>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pic>
        <p:nvPicPr>
          <p:cNvPr id="5" name="グラフィックス 4">
            <a:extLst>
              <a:ext uri="{FF2B5EF4-FFF2-40B4-BE49-F238E27FC236}">
                <a16:creationId xmlns:a16="http://schemas.microsoft.com/office/drawing/2014/main" id="{68930719-F9A9-5E63-F030-B7B6C0A001A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6310" y="6533996"/>
            <a:ext cx="813256" cy="94565"/>
          </a:xfrm>
          <a:prstGeom prst="rect">
            <a:avLst/>
          </a:prstGeom>
        </p:spPr>
      </p:pic>
    </p:spTree>
    <p:extLst>
      <p:ext uri="{BB962C8B-B14F-4D97-AF65-F5344CB8AC3E}">
        <p14:creationId xmlns:p14="http://schemas.microsoft.com/office/powerpoint/2010/main" val="35695222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S_表紙_RED">
    <p:bg>
      <p:bgPr>
        <a:gradFill>
          <a:gsLst>
            <a:gs pos="0">
              <a:srgbClr val="FF1732"/>
            </a:gs>
            <a:gs pos="25000">
              <a:srgbClr val="FF0132"/>
            </a:gs>
            <a:gs pos="64000">
              <a:srgbClr val="DC0021"/>
            </a:gs>
            <a:gs pos="98000">
              <a:srgbClr val="C50021"/>
            </a:gs>
          </a:gsLst>
          <a:path path="circle">
            <a:fillToRect l="50000" t="50000" r="50000" b="50000"/>
          </a:path>
        </a:gradFill>
        <a:effectLst/>
      </p:bgPr>
    </p:bg>
    <p:spTree>
      <p:nvGrpSpPr>
        <p:cNvPr id="1" name=""/>
        <p:cNvGrpSpPr/>
        <p:nvPr/>
      </p:nvGrpSpPr>
      <p:grpSpPr>
        <a:xfrm>
          <a:off x="0" y="0"/>
          <a:ext cx="0" cy="0"/>
          <a:chOff x="0" y="0"/>
          <a:chExt cx="0" cy="0"/>
        </a:xfrm>
      </p:grpSpPr>
      <p:sp>
        <p:nvSpPr>
          <p:cNvPr id="18" name="直角三角形 17">
            <a:extLst>
              <a:ext uri="{FF2B5EF4-FFF2-40B4-BE49-F238E27FC236}">
                <a16:creationId xmlns:a16="http://schemas.microsoft.com/office/drawing/2014/main" id="{3D2271F0-31AE-2757-5A26-431E0BE21C6F}"/>
              </a:ext>
            </a:extLst>
          </p:cNvPr>
          <p:cNvSpPr/>
          <p:nvPr userDrawn="1"/>
        </p:nvSpPr>
        <p:spPr>
          <a:xfrm flipH="1">
            <a:off x="10016988" y="2768981"/>
            <a:ext cx="2175010" cy="4089019"/>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19" name="直角三角形 18">
            <a:extLst>
              <a:ext uri="{FF2B5EF4-FFF2-40B4-BE49-F238E27FC236}">
                <a16:creationId xmlns:a16="http://schemas.microsoft.com/office/drawing/2014/main" id="{40CDE4CC-ECF7-7874-04EA-C61F780F2773}"/>
              </a:ext>
            </a:extLst>
          </p:cNvPr>
          <p:cNvSpPr/>
          <p:nvPr userDrawn="1"/>
        </p:nvSpPr>
        <p:spPr>
          <a:xfrm flipH="1">
            <a:off x="10456794" y="3595816"/>
            <a:ext cx="1735204" cy="3262184"/>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22" name="直角三角形 21">
            <a:extLst>
              <a:ext uri="{FF2B5EF4-FFF2-40B4-BE49-F238E27FC236}">
                <a16:creationId xmlns:a16="http://schemas.microsoft.com/office/drawing/2014/main" id="{D0D0420F-AC57-F8A8-F048-43082D50D96F}"/>
              </a:ext>
            </a:extLst>
          </p:cNvPr>
          <p:cNvSpPr/>
          <p:nvPr userDrawn="1"/>
        </p:nvSpPr>
        <p:spPr>
          <a:xfrm rot="10800000" flipH="1">
            <a:off x="0" y="0"/>
            <a:ext cx="961293" cy="1807232"/>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pic>
        <p:nvPicPr>
          <p:cNvPr id="5" name="図 4">
            <a:extLst>
              <a:ext uri="{FF2B5EF4-FFF2-40B4-BE49-F238E27FC236}">
                <a16:creationId xmlns:a16="http://schemas.microsoft.com/office/drawing/2014/main" id="{95AA14A9-26A7-2AED-498A-074A4E2672F7}"/>
              </a:ext>
            </a:extLst>
          </p:cNvPr>
          <p:cNvPicPr>
            <a:picLocks noChangeAspect="1"/>
          </p:cNvPicPr>
          <p:nvPr userDrawn="1"/>
        </p:nvPicPr>
        <p:blipFill>
          <a:blip r:embed="rId2" cstate="hqprint">
            <a:alphaModFix/>
            <a:extLst>
              <a:ext uri="{28A0092B-C50C-407E-A947-70E740481C1C}">
                <a14:useLocalDpi xmlns:a14="http://schemas.microsoft.com/office/drawing/2010/main"/>
              </a:ext>
            </a:extLst>
          </a:blip>
          <a:stretch>
            <a:fillRect/>
          </a:stretch>
        </p:blipFill>
        <p:spPr>
          <a:xfrm>
            <a:off x="587375" y="6116111"/>
            <a:ext cx="888603" cy="154800"/>
          </a:xfrm>
          <a:prstGeom prst="rect">
            <a:avLst/>
          </a:prstGeom>
        </p:spPr>
      </p:pic>
      <p:sp>
        <p:nvSpPr>
          <p:cNvPr id="10" name="Text Placeholder 3">
            <a:extLst>
              <a:ext uri="{FF2B5EF4-FFF2-40B4-BE49-F238E27FC236}">
                <a16:creationId xmlns:a16="http://schemas.microsoft.com/office/drawing/2014/main" id="{5BE4AC97-02E1-7ED0-513E-ACFEAC526D49}"/>
              </a:ext>
            </a:extLst>
          </p:cNvPr>
          <p:cNvSpPr>
            <a:spLocks noGrp="1"/>
          </p:cNvSpPr>
          <p:nvPr>
            <p:ph type="body" sz="quarter" idx="10" hasCustomPrompt="1"/>
          </p:nvPr>
        </p:nvSpPr>
        <p:spPr>
          <a:xfrm>
            <a:off x="587375" y="1160509"/>
            <a:ext cx="11017250" cy="1945640"/>
          </a:xfrm>
          <a:prstGeom prst="rect">
            <a:avLst/>
          </a:prstGeom>
        </p:spPr>
        <p:txBody>
          <a:bodyPr lIns="0" tIns="36000" rIns="0" bIns="0" anchor="b">
            <a:noAutofit/>
          </a:bodyPr>
          <a:lstStyle>
            <a:lvl1pPr marL="0" indent="0" algn="l">
              <a:buNone/>
              <a:defRPr sz="5500" b="1" i="0">
                <a:solidFill>
                  <a:schemeClr val="bg1"/>
                </a:solidFill>
                <a:latin typeface="Meiryo" panose="020B0604030504040204" pitchFamily="34" charset="-128"/>
                <a:ea typeface="Meiryo" panose="020B0604030504040204" pitchFamily="34" charset="-128"/>
              </a:defRPr>
            </a:lvl1pPr>
          </a:lstStyle>
          <a:p>
            <a:pPr lvl="0"/>
            <a:r>
              <a:rPr lang="ja-JP" altLang="en-US"/>
              <a:t>表紙タイトル</a:t>
            </a:r>
            <a:r>
              <a:rPr lang="en-US" altLang="ja-JP"/>
              <a:t> Yahoo!</a:t>
            </a:r>
            <a:r>
              <a:rPr lang="ja-JP" altLang="en-US"/>
              <a:t>サービス</a:t>
            </a:r>
            <a:endParaRPr lang="en-JP"/>
          </a:p>
        </p:txBody>
      </p:sp>
      <p:sp>
        <p:nvSpPr>
          <p:cNvPr id="11" name="Text Placeholder 3">
            <a:extLst>
              <a:ext uri="{FF2B5EF4-FFF2-40B4-BE49-F238E27FC236}">
                <a16:creationId xmlns:a16="http://schemas.microsoft.com/office/drawing/2014/main" id="{84C0B513-3828-C72E-66ED-888B670219FB}"/>
              </a:ext>
            </a:extLst>
          </p:cNvPr>
          <p:cNvSpPr>
            <a:spLocks noGrp="1"/>
          </p:cNvSpPr>
          <p:nvPr>
            <p:ph type="body" sz="quarter" idx="11" hasCustomPrompt="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r>
              <a:rPr kumimoji="1" lang="en" altLang="ja-JP" err="1"/>
              <a:t>yyyyy</a:t>
            </a:r>
            <a:r>
              <a:rPr kumimoji="1" lang="en" altLang="ja-JP"/>
              <a:t>/mm/dd</a:t>
            </a:r>
          </a:p>
        </p:txBody>
      </p:sp>
      <p:sp>
        <p:nvSpPr>
          <p:cNvPr id="12" name="Text Placeholder 3">
            <a:extLst>
              <a:ext uri="{FF2B5EF4-FFF2-40B4-BE49-F238E27FC236}">
                <a16:creationId xmlns:a16="http://schemas.microsoft.com/office/drawing/2014/main" id="{229095CC-6FD1-D884-F82B-8416158D59FF}"/>
              </a:ext>
            </a:extLst>
          </p:cNvPr>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r>
              <a:rPr kumimoji="1" lang="en" altLang="ja-JP"/>
              <a:t>LINE</a:t>
            </a:r>
            <a:r>
              <a:rPr kumimoji="1" lang="ja-JP" altLang="en-US"/>
              <a:t>ヤフー株式会社</a:t>
            </a:r>
            <a:endParaRPr kumimoji="1" lang="en-US" altLang="ja-JP"/>
          </a:p>
          <a:p>
            <a:r>
              <a:rPr kumimoji="1" lang="en" altLang="ja-JP"/>
              <a:t>TEAM NAME OR YOUR NAME</a:t>
            </a:r>
          </a:p>
        </p:txBody>
      </p:sp>
      <p:sp>
        <p:nvSpPr>
          <p:cNvPr id="13" name="直角三角形 12">
            <a:extLst>
              <a:ext uri="{FF2B5EF4-FFF2-40B4-BE49-F238E27FC236}">
                <a16:creationId xmlns:a16="http://schemas.microsoft.com/office/drawing/2014/main" id="{FE356A0A-5A7D-7A3F-A4AE-8B0BA8B10A6A}"/>
              </a:ext>
            </a:extLst>
          </p:cNvPr>
          <p:cNvSpPr/>
          <p:nvPr userDrawn="1"/>
        </p:nvSpPr>
        <p:spPr>
          <a:xfrm rot="10800000" flipH="1">
            <a:off x="1" y="-2"/>
            <a:ext cx="363489" cy="683360"/>
          </a:xfrm>
          <a:prstGeom prst="rtTriangle">
            <a:avLst/>
          </a:prstGeom>
          <a:solidFill>
            <a:srgbClr val="0200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23" name="直角三角形 22">
            <a:extLst>
              <a:ext uri="{FF2B5EF4-FFF2-40B4-BE49-F238E27FC236}">
                <a16:creationId xmlns:a16="http://schemas.microsoft.com/office/drawing/2014/main" id="{54D1AAC4-D9DE-9CC3-E5C8-F19F219B61BE}"/>
              </a:ext>
            </a:extLst>
          </p:cNvPr>
          <p:cNvSpPr/>
          <p:nvPr userDrawn="1"/>
        </p:nvSpPr>
        <p:spPr>
          <a:xfrm flipH="1">
            <a:off x="11707502" y="5947144"/>
            <a:ext cx="484498" cy="910856"/>
          </a:xfrm>
          <a:prstGeom prst="rtTriangle">
            <a:avLst/>
          </a:prstGeom>
          <a:solidFill>
            <a:srgbClr val="0200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pic>
        <p:nvPicPr>
          <p:cNvPr id="26" name="グラフィックス 25">
            <a:extLst>
              <a:ext uri="{FF2B5EF4-FFF2-40B4-BE49-F238E27FC236}">
                <a16:creationId xmlns:a16="http://schemas.microsoft.com/office/drawing/2014/main" id="{BBAB4987-97A2-D876-BE96-DFB359C32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86310" y="6533996"/>
            <a:ext cx="813256" cy="94565"/>
          </a:xfrm>
          <a:prstGeom prst="rect">
            <a:avLst/>
          </a:prstGeom>
        </p:spPr>
      </p:pic>
      <p:sp>
        <p:nvSpPr>
          <p:cNvPr id="2" name="Rounded Rectangle 6">
            <a:extLst>
              <a:ext uri="{FF2B5EF4-FFF2-40B4-BE49-F238E27FC236}">
                <a16:creationId xmlns:a16="http://schemas.microsoft.com/office/drawing/2014/main" id="{F9914F95-DB60-FEC6-C9F3-C54516731FAD}"/>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2721244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S_中表紙_RED_01">
    <p:bg>
      <p:bgPr>
        <a:gradFill>
          <a:gsLst>
            <a:gs pos="0">
              <a:srgbClr val="FF1732"/>
            </a:gs>
            <a:gs pos="25000">
              <a:srgbClr val="FF0132"/>
            </a:gs>
            <a:gs pos="64000">
              <a:srgbClr val="DC0021"/>
            </a:gs>
            <a:gs pos="98000">
              <a:srgbClr val="C5002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711E7D5B-C1B0-29B8-488F-31906B5E1FC3}"/>
              </a:ext>
            </a:extLst>
          </p:cNvPr>
          <p:cNvSpPr>
            <a:spLocks noGrp="1"/>
          </p:cNvSpPr>
          <p:nvPr>
            <p:ph type="body" sz="quarter" idx="13"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bg1"/>
                </a:solidFill>
                <a:latin typeface="Meiryo" panose="020B0604030504040204" pitchFamily="34" charset="-128"/>
                <a:ea typeface="Meiryo" panose="020B0604030504040204" pitchFamily="34" charset="-128"/>
              </a:defRPr>
            </a:lvl1pPr>
          </a:lstStyle>
          <a:p>
            <a:pPr lvl="0"/>
            <a:r>
              <a:rPr lang="en-US" err="1"/>
              <a:t>中表紙</a:t>
            </a:r>
            <a:r>
              <a:rPr lang="en-US"/>
              <a:t> </a:t>
            </a:r>
            <a:r>
              <a:rPr lang="en-US" err="1"/>
              <a:t>タイトル</a:t>
            </a:r>
            <a:r>
              <a:rPr lang="en-US" altLang="ja-JP"/>
              <a:t> Yahoo!</a:t>
            </a:r>
            <a:r>
              <a:rPr lang="ja-JP" altLang="en-US"/>
              <a:t>サービス</a:t>
            </a:r>
            <a:endParaRPr lang="en-JP"/>
          </a:p>
        </p:txBody>
      </p:sp>
      <p:sp>
        <p:nvSpPr>
          <p:cNvPr id="3" name="直角三角形 2">
            <a:extLst>
              <a:ext uri="{FF2B5EF4-FFF2-40B4-BE49-F238E27FC236}">
                <a16:creationId xmlns:a16="http://schemas.microsoft.com/office/drawing/2014/main" id="{8A604335-2D82-1030-73C9-5F7B9F40956C}"/>
              </a:ext>
            </a:extLst>
          </p:cNvPr>
          <p:cNvSpPr/>
          <p:nvPr userDrawn="1"/>
        </p:nvSpPr>
        <p:spPr>
          <a:xfrm flipH="1">
            <a:off x="11267440" y="5119828"/>
            <a:ext cx="924560" cy="1738172"/>
          </a:xfrm>
          <a:prstGeom prst="r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4" name="直角三角形 3">
            <a:extLst>
              <a:ext uri="{FF2B5EF4-FFF2-40B4-BE49-F238E27FC236}">
                <a16:creationId xmlns:a16="http://schemas.microsoft.com/office/drawing/2014/main" id="{0CB3E66F-20AC-9532-DFB2-D5EFB792EF92}"/>
              </a:ext>
            </a:extLst>
          </p:cNvPr>
          <p:cNvSpPr/>
          <p:nvPr userDrawn="1"/>
        </p:nvSpPr>
        <p:spPr>
          <a:xfrm rot="10800000" flipH="1">
            <a:off x="1" y="0"/>
            <a:ext cx="924560" cy="1738172"/>
          </a:xfrm>
          <a:prstGeom prst="r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6" name="スライド番号プレースホルダー 5">
            <a:extLst>
              <a:ext uri="{FF2B5EF4-FFF2-40B4-BE49-F238E27FC236}">
                <a16:creationId xmlns:a16="http://schemas.microsoft.com/office/drawing/2014/main" id="{DE93C77A-F07A-DB90-7463-5422A976712E}"/>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pic>
        <p:nvPicPr>
          <p:cNvPr id="8" name="グラフィックス 7">
            <a:extLst>
              <a:ext uri="{FF2B5EF4-FFF2-40B4-BE49-F238E27FC236}">
                <a16:creationId xmlns:a16="http://schemas.microsoft.com/office/drawing/2014/main" id="{20D5C964-8A0D-4CFD-ECB3-89B40DF49A0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6310" y="6533996"/>
            <a:ext cx="813256" cy="94565"/>
          </a:xfrm>
          <a:prstGeom prst="rect">
            <a:avLst/>
          </a:prstGeom>
        </p:spPr>
      </p:pic>
      <p:sp>
        <p:nvSpPr>
          <p:cNvPr id="5" name="Rounded Rectangle 6">
            <a:extLst>
              <a:ext uri="{FF2B5EF4-FFF2-40B4-BE49-F238E27FC236}">
                <a16:creationId xmlns:a16="http://schemas.microsoft.com/office/drawing/2014/main" id="{DF0707B4-8C1B-B82F-B2C6-378F1C8D0B1C}"/>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387119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S_中表紙_RED_02">
    <p:bg>
      <p:bgPr>
        <a:solidFill>
          <a:schemeClr val="accent3"/>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7AB0ED4A-8E0D-9266-0EE0-3FF537B42AC3}"/>
              </a:ext>
            </a:extLst>
          </p:cNvPr>
          <p:cNvSpPr>
            <a:spLocks noGrp="1"/>
          </p:cNvSpPr>
          <p:nvPr>
            <p:ph type="body" sz="quarter" idx="11" hasCustomPrompt="1"/>
          </p:nvPr>
        </p:nvSpPr>
        <p:spPr>
          <a:xfrm>
            <a:off x="587374" y="4236863"/>
            <a:ext cx="11017250" cy="1400008"/>
          </a:xfrm>
          <a:prstGeom prst="rect">
            <a:avLst/>
          </a:prstGeom>
        </p:spPr>
        <p:txBody>
          <a:bodyPr lIns="0" tIns="0" rIns="0" bIns="0" anchor="t"/>
          <a:lstStyle>
            <a:lvl1pPr marL="0" indent="0" algn="ctr">
              <a:lnSpc>
                <a:spcPct val="110000"/>
              </a:lnSpc>
              <a:spcBef>
                <a:spcPts val="0"/>
              </a:spcBef>
              <a:buNone/>
              <a:defRPr sz="4200" b="1" i="0">
                <a:solidFill>
                  <a:schemeClr val="bg1"/>
                </a:solidFill>
                <a:latin typeface="Meiryo" panose="020B0604030504040204" pitchFamily="34" charset="-128"/>
                <a:ea typeface="Meiryo" panose="020B0604030504040204" pitchFamily="34" charset="-128"/>
              </a:defRPr>
            </a:lvl1pPr>
          </a:lstStyle>
          <a:p>
            <a:pPr lvl="0"/>
            <a:r>
              <a:rPr lang="en-US" altLang="ja-JP"/>
              <a:t>（</a:t>
            </a:r>
            <a:r>
              <a:rPr lang="en-US" altLang="ja-JP" err="1"/>
              <a:t>サブ）</a:t>
            </a:r>
            <a:r>
              <a:rPr lang="en-US" err="1"/>
              <a:t>中表紙</a:t>
            </a:r>
            <a:r>
              <a:rPr lang="en-US"/>
              <a:t> </a:t>
            </a:r>
            <a:r>
              <a:rPr lang="en-US" err="1"/>
              <a:t>タイトル</a:t>
            </a:r>
            <a:r>
              <a:rPr lang="en-US" altLang="ja-JP"/>
              <a:t> Yahoo!</a:t>
            </a:r>
            <a:r>
              <a:rPr lang="ja-JP" altLang="en-US"/>
              <a:t>サービス</a:t>
            </a:r>
            <a:endParaRPr lang="en-JP"/>
          </a:p>
        </p:txBody>
      </p:sp>
      <p:sp>
        <p:nvSpPr>
          <p:cNvPr id="4" name="スライド番号プレースホルダー 5">
            <a:extLst>
              <a:ext uri="{FF2B5EF4-FFF2-40B4-BE49-F238E27FC236}">
                <a16:creationId xmlns:a16="http://schemas.microsoft.com/office/drawing/2014/main" id="{C9F36D1F-D911-10F7-2F71-8B32387BC2D9}"/>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pic>
        <p:nvPicPr>
          <p:cNvPr id="5" name="グラフィックス 4">
            <a:extLst>
              <a:ext uri="{FF2B5EF4-FFF2-40B4-BE49-F238E27FC236}">
                <a16:creationId xmlns:a16="http://schemas.microsoft.com/office/drawing/2014/main" id="{68930719-F9A9-5E63-F030-B7B6C0A001A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6310" y="6533996"/>
            <a:ext cx="813256" cy="94565"/>
          </a:xfrm>
          <a:prstGeom prst="rect">
            <a:avLst/>
          </a:prstGeom>
        </p:spPr>
      </p:pic>
    </p:spTree>
    <p:extLst>
      <p:ext uri="{BB962C8B-B14F-4D97-AF65-F5344CB8AC3E}">
        <p14:creationId xmlns:p14="http://schemas.microsoft.com/office/powerpoint/2010/main" val="32647011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Y-cover_Logo">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0997AF46-E5AE-FFE2-11EF-5E4CD1B4B032}"/>
              </a:ext>
            </a:extLst>
          </p:cNvPr>
          <p:cNvPicPr>
            <a:picLocks noChangeAspect="1"/>
          </p:cNvPicPr>
          <p:nvPr userDrawn="1"/>
        </p:nvPicPr>
        <p:blipFill>
          <a:blip r:embed="rId2"/>
          <a:stretch>
            <a:fillRect/>
          </a:stretch>
        </p:blipFill>
        <p:spPr>
          <a:xfrm>
            <a:off x="0" y="0"/>
            <a:ext cx="12198247" cy="6858000"/>
          </a:xfrm>
          <a:prstGeom prst="rect">
            <a:avLst/>
          </a:prstGeom>
        </p:spPr>
      </p:pic>
      <p:pic>
        <p:nvPicPr>
          <p:cNvPr id="2" name="グラフィックス 1">
            <a:extLst>
              <a:ext uri="{FF2B5EF4-FFF2-40B4-BE49-F238E27FC236}">
                <a16:creationId xmlns:a16="http://schemas.microsoft.com/office/drawing/2014/main" id="{72E0E042-AC3A-90D9-1484-379AA95A4A6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Tree>
    <p:extLst>
      <p:ext uri="{BB962C8B-B14F-4D97-AF65-F5344CB8AC3E}">
        <p14:creationId xmlns:p14="http://schemas.microsoft.com/office/powerpoint/2010/main" val="731385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Y-cover">
    <p:spTree>
      <p:nvGrpSpPr>
        <p:cNvPr id="1" name=""/>
        <p:cNvGrpSpPr/>
        <p:nvPr/>
      </p:nvGrpSpPr>
      <p:grpSpPr>
        <a:xfrm>
          <a:off x="0" y="0"/>
          <a:ext cx="0" cy="0"/>
          <a:chOff x="0" y="0"/>
          <a:chExt cx="0" cy="0"/>
        </a:xfrm>
      </p:grpSpPr>
      <p:pic>
        <p:nvPicPr>
          <p:cNvPr id="3" name="그림 5">
            <a:extLst>
              <a:ext uri="{FF2B5EF4-FFF2-40B4-BE49-F238E27FC236}">
                <a16:creationId xmlns:a16="http://schemas.microsoft.com/office/drawing/2014/main" id="{B8800768-2CCA-27E2-6939-CCD6B9987A56}"/>
              </a:ext>
            </a:extLst>
          </p:cNvPr>
          <p:cNvPicPr>
            <a:picLocks noChangeAspect="1"/>
          </p:cNvPicPr>
          <p:nvPr userDrawn="1"/>
        </p:nvPicPr>
        <p:blipFill>
          <a:blip r:embed="rId2"/>
          <a:stretch>
            <a:fillRect/>
          </a:stretch>
        </p:blipFill>
        <p:spPr>
          <a:xfrm>
            <a:off x="7582525" y="0"/>
            <a:ext cx="4609475" cy="6858000"/>
          </a:xfrm>
          <a:prstGeom prst="rect">
            <a:avLst/>
          </a:prstGeom>
        </p:spPr>
      </p:pic>
      <p:pic>
        <p:nvPicPr>
          <p:cNvPr id="4" name="그림 7">
            <a:extLst>
              <a:ext uri="{FF2B5EF4-FFF2-40B4-BE49-F238E27FC236}">
                <a16:creationId xmlns:a16="http://schemas.microsoft.com/office/drawing/2014/main" id="{9F661C1C-C9C2-29EB-2A5C-E9F4AA72D947}"/>
              </a:ext>
            </a:extLst>
          </p:cNvPr>
          <p:cNvPicPr>
            <a:picLocks noChangeAspect="1"/>
          </p:cNvPicPr>
          <p:nvPr userDrawn="1"/>
        </p:nvPicPr>
        <p:blipFill>
          <a:blip r:embed="rId3"/>
          <a:stretch>
            <a:fillRect/>
          </a:stretch>
        </p:blipFill>
        <p:spPr>
          <a:xfrm>
            <a:off x="587375" y="6116111"/>
            <a:ext cx="902518" cy="157689"/>
          </a:xfrm>
          <a:prstGeom prst="rect">
            <a:avLst/>
          </a:prstGeom>
        </p:spPr>
      </p:pic>
      <p:sp>
        <p:nvSpPr>
          <p:cNvPr id="5" name="Text Placeholder 3">
            <a:extLst>
              <a:ext uri="{FF2B5EF4-FFF2-40B4-BE49-F238E27FC236}">
                <a16:creationId xmlns:a16="http://schemas.microsoft.com/office/drawing/2014/main" id="{F363D528-CA02-784B-E761-56CB5C9E7247}"/>
              </a:ext>
            </a:extLst>
          </p:cNvPr>
          <p:cNvSpPr>
            <a:spLocks noGrp="1"/>
          </p:cNvSpPr>
          <p:nvPr>
            <p:ph type="body" sz="quarter" idx="10" hasCustomPrompt="1"/>
          </p:nvPr>
        </p:nvSpPr>
        <p:spPr>
          <a:xfrm>
            <a:off x="587375" y="584200"/>
            <a:ext cx="11017250" cy="1731218"/>
          </a:xfrm>
          <a:prstGeom prst="rect">
            <a:avLst/>
          </a:prstGeom>
        </p:spPr>
        <p:txBody>
          <a:bodyPr lIns="0" tIns="36000" rIns="0" bIns="0" anchor="b">
            <a:noAutofit/>
          </a:bodyPr>
          <a:lstStyle>
            <a:lvl1pPr marL="0" indent="0" algn="l">
              <a:buNone/>
              <a:defRPr sz="5500" b="1" i="0">
                <a:solidFill>
                  <a:srgbClr val="00003E"/>
                </a:solidFill>
                <a:latin typeface="Meiryo" panose="020B0604030504040204" pitchFamily="34" charset="-128"/>
                <a:ea typeface="Meiryo" panose="020B0604030504040204" pitchFamily="34" charset="-128"/>
              </a:defRPr>
            </a:lvl1pPr>
          </a:lstStyle>
          <a:p>
            <a:pPr lvl="0"/>
            <a:r>
              <a:rPr lang="en-US" altLang="ja-JP" err="1"/>
              <a:t>表紙タイトル</a:t>
            </a:r>
            <a:r>
              <a:rPr lang="en-US" altLang="ja-JP"/>
              <a:t> LY</a:t>
            </a:r>
            <a:r>
              <a:rPr lang="ja-JP" altLang="en-US"/>
              <a:t>サービス</a:t>
            </a:r>
            <a:endParaRPr lang="en-JP" altLang="ja-JP"/>
          </a:p>
        </p:txBody>
      </p:sp>
      <p:sp>
        <p:nvSpPr>
          <p:cNvPr id="6" name="Text Placeholder 3">
            <a:extLst>
              <a:ext uri="{FF2B5EF4-FFF2-40B4-BE49-F238E27FC236}">
                <a16:creationId xmlns:a16="http://schemas.microsoft.com/office/drawing/2014/main" id="{8608D831-65EA-C27B-381E-D53B7A514A53}"/>
              </a:ext>
            </a:extLst>
          </p:cNvPr>
          <p:cNvSpPr>
            <a:spLocks noGrp="1"/>
          </p:cNvSpPr>
          <p:nvPr>
            <p:ph type="body" sz="quarter" idx="11" hasCustomPrompt="1"/>
          </p:nvPr>
        </p:nvSpPr>
        <p:spPr>
          <a:xfrm>
            <a:off x="587375" y="4857592"/>
            <a:ext cx="5131879" cy="217991"/>
          </a:xfrm>
          <a:prstGeom prst="rect">
            <a:avLst/>
          </a:prstGeom>
        </p:spPr>
        <p:txBody>
          <a:bodyPr lIns="0" tIns="0" rIns="0" bIns="0"/>
          <a:lstStyle>
            <a:lvl1pPr marL="0" indent="0" algn="l">
              <a:buNone/>
              <a:defRPr sz="1100" b="1" i="0">
                <a:solidFill>
                  <a:srgbClr val="00003E"/>
                </a:solidFill>
                <a:latin typeface="Meiryo" panose="020B0604030504040204" pitchFamily="34" charset="-128"/>
                <a:ea typeface="Meiryo" panose="020B0604030504040204" pitchFamily="34" charset="-128"/>
              </a:defRPr>
            </a:lvl1pPr>
          </a:lstStyle>
          <a:p>
            <a:pPr lvl="0"/>
            <a:r>
              <a:rPr lang="en-US"/>
              <a:t>Company &amp; Organization Name</a:t>
            </a:r>
            <a:endParaRPr lang="en-JP"/>
          </a:p>
        </p:txBody>
      </p:sp>
      <p:sp>
        <p:nvSpPr>
          <p:cNvPr id="7" name="Text Placeholder 3">
            <a:extLst>
              <a:ext uri="{FF2B5EF4-FFF2-40B4-BE49-F238E27FC236}">
                <a16:creationId xmlns:a16="http://schemas.microsoft.com/office/drawing/2014/main" id="{398D9E10-4F83-F37E-D5EF-AEC02E50477F}"/>
              </a:ext>
            </a:extLst>
          </p:cNvPr>
          <p:cNvSpPr>
            <a:spLocks noGrp="1"/>
          </p:cNvSpPr>
          <p:nvPr>
            <p:ph type="body" sz="quarter" idx="12" hasCustomPrompt="1"/>
          </p:nvPr>
        </p:nvSpPr>
        <p:spPr>
          <a:xfrm>
            <a:off x="587375" y="5198618"/>
            <a:ext cx="5131879" cy="297668"/>
          </a:xfrm>
          <a:prstGeom prst="rect">
            <a:avLst/>
          </a:prstGeom>
        </p:spPr>
        <p:txBody>
          <a:bodyPr lIns="0" tIns="0" rIns="0" bIns="0"/>
          <a:lstStyle>
            <a:lvl1pPr marL="0" indent="0" algn="l">
              <a:buNone/>
              <a:defRPr sz="1600" b="1" i="0">
                <a:solidFill>
                  <a:srgbClr val="00003E"/>
                </a:solidFill>
                <a:latin typeface="Meiryo" panose="020B0604030504040204" pitchFamily="34" charset="-128"/>
                <a:ea typeface="Meiryo" panose="020B0604030504040204" pitchFamily="34" charset="-128"/>
              </a:defRPr>
            </a:lvl1pPr>
          </a:lstStyle>
          <a:p>
            <a:pPr lvl="0"/>
            <a:r>
              <a:rPr lang="en-US"/>
              <a:t>Your Name</a:t>
            </a:r>
            <a:endParaRPr lang="en-JP"/>
          </a:p>
        </p:txBody>
      </p:sp>
      <p:pic>
        <p:nvPicPr>
          <p:cNvPr id="2" name="グラフィックス 1">
            <a:extLst>
              <a:ext uri="{FF2B5EF4-FFF2-40B4-BE49-F238E27FC236}">
                <a16:creationId xmlns:a16="http://schemas.microsoft.com/office/drawing/2014/main" id="{76D4A633-34C0-D02B-F455-57E89B6DFBD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9437" y="6451402"/>
            <a:ext cx="964800" cy="259755"/>
          </a:xfrm>
          <a:prstGeom prst="rect">
            <a:avLst/>
          </a:prstGeom>
        </p:spPr>
      </p:pic>
      <p:sp>
        <p:nvSpPr>
          <p:cNvPr id="8" name="Rounded Rectangle 6">
            <a:extLst>
              <a:ext uri="{FF2B5EF4-FFF2-40B4-BE49-F238E27FC236}">
                <a16:creationId xmlns:a16="http://schemas.microsoft.com/office/drawing/2014/main" id="{01CC651E-7725-D7BE-8094-0CF7F5F8676E}"/>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09504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3121008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Y-中表紙">
    <p:spTree>
      <p:nvGrpSpPr>
        <p:cNvPr id="1" name=""/>
        <p:cNvGrpSpPr/>
        <p:nvPr/>
      </p:nvGrpSpPr>
      <p:grpSpPr>
        <a:xfrm>
          <a:off x="0" y="0"/>
          <a:ext cx="0" cy="0"/>
          <a:chOff x="0" y="0"/>
          <a:chExt cx="0" cy="0"/>
        </a:xfrm>
      </p:grpSpPr>
      <p:pic>
        <p:nvPicPr>
          <p:cNvPr id="3" name="그림 5">
            <a:extLst>
              <a:ext uri="{FF2B5EF4-FFF2-40B4-BE49-F238E27FC236}">
                <a16:creationId xmlns:a16="http://schemas.microsoft.com/office/drawing/2014/main" id="{AB2DB854-76A5-342F-8EF9-6A044F2CF6CB}"/>
              </a:ext>
            </a:extLst>
          </p:cNvPr>
          <p:cNvPicPr>
            <a:picLocks noChangeAspect="1"/>
          </p:cNvPicPr>
          <p:nvPr userDrawn="1"/>
        </p:nvPicPr>
        <p:blipFill>
          <a:blip r:embed="rId2"/>
          <a:stretch>
            <a:fillRect/>
          </a:stretch>
        </p:blipFill>
        <p:spPr>
          <a:xfrm>
            <a:off x="10365210" y="3427200"/>
            <a:ext cx="1826790" cy="3430800"/>
          </a:xfrm>
          <a:prstGeom prst="rect">
            <a:avLst/>
          </a:prstGeom>
        </p:spPr>
      </p:pic>
      <p:sp>
        <p:nvSpPr>
          <p:cNvPr id="5" name="スライド番号プレースホルダー 5">
            <a:extLst>
              <a:ext uri="{FF2B5EF4-FFF2-40B4-BE49-F238E27FC236}">
                <a16:creationId xmlns:a16="http://schemas.microsoft.com/office/drawing/2014/main" id="{3C4D194B-E1B4-663A-2B86-0B324DE28BD2}"/>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6" name="Text Placeholder 3">
            <a:extLst>
              <a:ext uri="{FF2B5EF4-FFF2-40B4-BE49-F238E27FC236}">
                <a16:creationId xmlns:a16="http://schemas.microsoft.com/office/drawing/2014/main" id="{5C47C873-EFFE-0BD9-30E2-64490EF56AC2}"/>
              </a:ext>
            </a:extLst>
          </p:cNvPr>
          <p:cNvSpPr>
            <a:spLocks noGrp="1"/>
          </p:cNvSpPr>
          <p:nvPr>
            <p:ph type="body" sz="quarter" idx="11"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tx2"/>
                </a:solidFill>
                <a:latin typeface="Meiryo" panose="020B0604030504040204" pitchFamily="34" charset="-128"/>
                <a:ea typeface="Meiryo" panose="020B0604030504040204" pitchFamily="34" charset="-128"/>
              </a:defRPr>
            </a:lvl1pPr>
          </a:lstStyle>
          <a:p>
            <a:pPr lvl="0"/>
            <a:r>
              <a:rPr lang="ja-JP" altLang="en-US"/>
              <a:t>中</a:t>
            </a:r>
            <a:r>
              <a:rPr lang="en-US" altLang="ja-JP" err="1"/>
              <a:t>表紙</a:t>
            </a:r>
            <a:r>
              <a:rPr lang="ja-JP" altLang="en-US"/>
              <a:t> </a:t>
            </a:r>
            <a:r>
              <a:rPr lang="en-US" altLang="ja-JP" err="1"/>
              <a:t>タイトル</a:t>
            </a:r>
            <a:r>
              <a:rPr lang="en-US" altLang="ja-JP"/>
              <a:t> LY</a:t>
            </a:r>
            <a:r>
              <a:rPr lang="ja-JP" altLang="en-US"/>
              <a:t>サービス</a:t>
            </a:r>
            <a:endParaRPr lang="en-JP" altLang="ja-JP"/>
          </a:p>
        </p:txBody>
      </p:sp>
      <p:pic>
        <p:nvPicPr>
          <p:cNvPr id="7" name="グラフィックス 6">
            <a:extLst>
              <a:ext uri="{FF2B5EF4-FFF2-40B4-BE49-F238E27FC236}">
                <a16:creationId xmlns:a16="http://schemas.microsoft.com/office/drawing/2014/main" id="{3084BC7B-6EC6-BABC-B19B-5CA2DB9DC70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
        <p:nvSpPr>
          <p:cNvPr id="2" name="Rounded Rectangle 6">
            <a:extLst>
              <a:ext uri="{FF2B5EF4-FFF2-40B4-BE49-F238E27FC236}">
                <a16:creationId xmlns:a16="http://schemas.microsoft.com/office/drawing/2014/main" id="{3F8D5486-2501-2945-AE10-515ED9D0F229}"/>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1999878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Y-cover-NAVY">
    <p:spTree>
      <p:nvGrpSpPr>
        <p:cNvPr id="1" name=""/>
        <p:cNvGrpSpPr/>
        <p:nvPr/>
      </p:nvGrpSpPr>
      <p:grpSpPr>
        <a:xfrm>
          <a:off x="0" y="0"/>
          <a:ext cx="0" cy="0"/>
          <a:chOff x="0" y="0"/>
          <a:chExt cx="0" cy="0"/>
        </a:xfrm>
      </p:grpSpPr>
      <p:pic>
        <p:nvPicPr>
          <p:cNvPr id="10" name="그림 10">
            <a:extLst>
              <a:ext uri="{FF2B5EF4-FFF2-40B4-BE49-F238E27FC236}">
                <a16:creationId xmlns:a16="http://schemas.microsoft.com/office/drawing/2014/main" id="{7336D700-F4CC-3CCB-C4A4-5ECF9A56D176}"/>
              </a:ext>
            </a:extLst>
          </p:cNvPr>
          <p:cNvPicPr>
            <a:picLocks noChangeAspect="1"/>
          </p:cNvPicPr>
          <p:nvPr userDrawn="1"/>
        </p:nvPicPr>
        <p:blipFill>
          <a:blip r:embed="rId2"/>
          <a:stretch>
            <a:fillRect/>
          </a:stretch>
        </p:blipFill>
        <p:spPr>
          <a:xfrm>
            <a:off x="7582525" y="0"/>
            <a:ext cx="4609475" cy="6858000"/>
          </a:xfrm>
          <a:prstGeom prst="rect">
            <a:avLst/>
          </a:prstGeom>
        </p:spPr>
      </p:pic>
      <p:sp>
        <p:nvSpPr>
          <p:cNvPr id="3" name="Text Placeholder 3">
            <a:extLst>
              <a:ext uri="{FF2B5EF4-FFF2-40B4-BE49-F238E27FC236}">
                <a16:creationId xmlns:a16="http://schemas.microsoft.com/office/drawing/2014/main" id="{6ED990AF-D322-A109-EC1B-34F7405D4109}"/>
              </a:ext>
            </a:extLst>
          </p:cNvPr>
          <p:cNvSpPr>
            <a:spLocks noGrp="1"/>
          </p:cNvSpPr>
          <p:nvPr>
            <p:ph type="body" sz="quarter" idx="10" hasCustomPrompt="1"/>
          </p:nvPr>
        </p:nvSpPr>
        <p:spPr>
          <a:xfrm>
            <a:off x="587375" y="584200"/>
            <a:ext cx="11017250" cy="1731218"/>
          </a:xfrm>
          <a:prstGeom prst="rect">
            <a:avLst/>
          </a:prstGeom>
        </p:spPr>
        <p:txBody>
          <a:bodyPr lIns="0" tIns="36000" rIns="0" bIns="0" anchor="b">
            <a:noAutofit/>
          </a:bodyPr>
          <a:lstStyle>
            <a:lvl1pPr marL="0" indent="0" algn="l">
              <a:buNone/>
              <a:defRPr sz="5500" b="1" i="0">
                <a:solidFill>
                  <a:srgbClr val="00003E"/>
                </a:solidFill>
                <a:latin typeface="Meiryo" panose="020B0604030504040204" pitchFamily="34" charset="-128"/>
                <a:ea typeface="Meiryo" panose="020B0604030504040204" pitchFamily="34" charset="-128"/>
              </a:defRPr>
            </a:lvl1pPr>
          </a:lstStyle>
          <a:p>
            <a:pPr lvl="0"/>
            <a:r>
              <a:rPr lang="en-US" altLang="ja-JP" err="1"/>
              <a:t>表紙タイトル</a:t>
            </a:r>
            <a:r>
              <a:rPr lang="en-US" altLang="ja-JP"/>
              <a:t> LY</a:t>
            </a:r>
            <a:r>
              <a:rPr lang="ja-JP" altLang="en-US"/>
              <a:t>サービス</a:t>
            </a:r>
            <a:endParaRPr lang="en-JP"/>
          </a:p>
        </p:txBody>
      </p:sp>
      <p:pic>
        <p:nvPicPr>
          <p:cNvPr id="12" name="Picture 5" descr="A blue cross on a black background&#10;&#10;Description automatically generated">
            <a:extLst>
              <a:ext uri="{FF2B5EF4-FFF2-40B4-BE49-F238E27FC236}">
                <a16:creationId xmlns:a16="http://schemas.microsoft.com/office/drawing/2014/main" id="{92FC192D-9CD4-FFB9-4AC0-CE1378F86DA2}"/>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587375" y="6116111"/>
            <a:ext cx="906186" cy="157689"/>
          </a:xfrm>
          <a:prstGeom prst="rect">
            <a:avLst/>
          </a:prstGeom>
        </p:spPr>
      </p:pic>
      <p:pic>
        <p:nvPicPr>
          <p:cNvPr id="2" name="グラフィックス 1">
            <a:extLst>
              <a:ext uri="{FF2B5EF4-FFF2-40B4-BE49-F238E27FC236}">
                <a16:creationId xmlns:a16="http://schemas.microsoft.com/office/drawing/2014/main" id="{B06B9B81-0272-195D-600A-F1110EDE680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9437" y="6451402"/>
            <a:ext cx="964800" cy="259755"/>
          </a:xfrm>
          <a:prstGeom prst="rect">
            <a:avLst/>
          </a:prstGeom>
        </p:spPr>
      </p:pic>
      <p:sp>
        <p:nvSpPr>
          <p:cNvPr id="6" name="Text Placeholder 3">
            <a:extLst>
              <a:ext uri="{FF2B5EF4-FFF2-40B4-BE49-F238E27FC236}">
                <a16:creationId xmlns:a16="http://schemas.microsoft.com/office/drawing/2014/main" id="{33A19A86-318B-9A70-968D-0A79BC03129C}"/>
              </a:ext>
            </a:extLst>
          </p:cNvPr>
          <p:cNvSpPr>
            <a:spLocks noGrp="1"/>
          </p:cNvSpPr>
          <p:nvPr>
            <p:ph type="body" sz="quarter" idx="11" hasCustomPrompt="1"/>
          </p:nvPr>
        </p:nvSpPr>
        <p:spPr>
          <a:xfrm>
            <a:off x="587375" y="5278295"/>
            <a:ext cx="5131879" cy="217991"/>
          </a:xfrm>
          <a:prstGeom prst="rect">
            <a:avLst/>
          </a:prstGeom>
        </p:spPr>
        <p:txBody>
          <a:bodyPr lIns="0" tIns="0" rIns="0" bIns="0"/>
          <a:lstStyle>
            <a:lvl1pPr marL="0" indent="0" algn="l">
              <a:buNone/>
              <a:defRPr sz="1200" b="1" i="0">
                <a:solidFill>
                  <a:schemeClr val="tx2"/>
                </a:solidFill>
                <a:latin typeface="Meiryo" panose="020B0604030504040204" pitchFamily="34" charset="-128"/>
                <a:ea typeface="Meiryo" panose="020B0604030504040204" pitchFamily="34" charset="-128"/>
              </a:defRPr>
            </a:lvl1pPr>
          </a:lstStyle>
          <a:p>
            <a:r>
              <a:rPr kumimoji="1" lang="en" altLang="ja-JP" err="1"/>
              <a:t>yyyyy</a:t>
            </a:r>
            <a:r>
              <a:rPr kumimoji="1" lang="en" altLang="ja-JP"/>
              <a:t>/mm/dd</a:t>
            </a:r>
          </a:p>
        </p:txBody>
      </p:sp>
      <p:sp>
        <p:nvSpPr>
          <p:cNvPr id="7" name="Text Placeholder 3">
            <a:extLst>
              <a:ext uri="{FF2B5EF4-FFF2-40B4-BE49-F238E27FC236}">
                <a16:creationId xmlns:a16="http://schemas.microsoft.com/office/drawing/2014/main" id="{E280A25E-F7F2-E120-56BC-3AAA839DD750}"/>
              </a:ext>
            </a:extLst>
          </p:cNvPr>
          <p:cNvSpPr>
            <a:spLocks noGrp="1"/>
          </p:cNvSpPr>
          <p:nvPr>
            <p:ph type="body" sz="quarter" idx="12" hasCustomPrompt="1"/>
          </p:nvPr>
        </p:nvSpPr>
        <p:spPr>
          <a:xfrm>
            <a:off x="587376" y="4409440"/>
            <a:ext cx="7862144" cy="660399"/>
          </a:xfrm>
          <a:prstGeom prst="rect">
            <a:avLst/>
          </a:prstGeom>
        </p:spPr>
        <p:txBody>
          <a:bodyPr lIns="0" tIns="0" rIns="0" bIns="0" anchor="b"/>
          <a:lstStyle>
            <a:lvl1pPr marL="0" indent="0" algn="l">
              <a:lnSpc>
                <a:spcPct val="120000"/>
              </a:lnSpc>
              <a:spcBef>
                <a:spcPts val="0"/>
              </a:spcBef>
              <a:buNone/>
              <a:defRPr sz="1600" b="1" i="0">
                <a:solidFill>
                  <a:schemeClr val="tx2"/>
                </a:solidFill>
                <a:latin typeface="Meiryo" panose="020B0604030504040204" pitchFamily="34" charset="-128"/>
                <a:ea typeface="Meiryo" panose="020B0604030504040204" pitchFamily="34" charset="-128"/>
              </a:defRPr>
            </a:lvl1pPr>
          </a:lstStyle>
          <a:p>
            <a:r>
              <a:rPr kumimoji="1" lang="en" altLang="ja-JP"/>
              <a:t>LINE</a:t>
            </a:r>
            <a:r>
              <a:rPr kumimoji="1" lang="ja-JP" altLang="en-US"/>
              <a:t>ヤフー株式会社</a:t>
            </a:r>
            <a:endParaRPr kumimoji="1" lang="en-US" altLang="ja-JP"/>
          </a:p>
          <a:p>
            <a:r>
              <a:rPr kumimoji="1" lang="en" altLang="ja-JP"/>
              <a:t>TEAM NAME OR YOUR NAME</a:t>
            </a:r>
          </a:p>
        </p:txBody>
      </p:sp>
      <p:sp>
        <p:nvSpPr>
          <p:cNvPr id="5" name="Rounded Rectangle 6">
            <a:extLst>
              <a:ext uri="{FF2B5EF4-FFF2-40B4-BE49-F238E27FC236}">
                <a16:creationId xmlns:a16="http://schemas.microsoft.com/office/drawing/2014/main" id="{F1AE55CD-164B-816D-6D40-00E649D83351}"/>
              </a:ext>
            </a:extLst>
          </p:cNvPr>
          <p:cNvSpPr/>
          <p:nvPr userDrawn="1"/>
        </p:nvSpPr>
        <p:spPr>
          <a:xfrm>
            <a:off x="10862603" y="185122"/>
            <a:ext cx="1106542" cy="232165"/>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none" lIns="90000" tIns="72000" bIns="36000" rtlCol="0" anchor="ctr">
            <a:spAutoFit/>
          </a:bodyPr>
          <a:lstStyle/>
          <a:p>
            <a:pPr algn="ctr"/>
            <a:r>
              <a:rPr lang="ja-JP" altLang="en-US" sz="800" b="0" i="0">
                <a:solidFill>
                  <a:schemeClr val="bg1"/>
                </a:solidFill>
                <a:effectLst/>
                <a:latin typeface="Meiryo" panose="020B0604030504040204" pitchFamily="34" charset="-128"/>
                <a:ea typeface="Meiryo" panose="020B0604030504040204" pitchFamily="34" charset="-128"/>
              </a:rPr>
              <a:t>広告主・代理店限定</a:t>
            </a:r>
            <a:endParaRPr lang="en-JP" sz="800" b="0" i="0" dirty="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460372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Y-中表紙-NAVY">
    <p:spTree>
      <p:nvGrpSpPr>
        <p:cNvPr id="1" name=""/>
        <p:cNvGrpSpPr/>
        <p:nvPr/>
      </p:nvGrpSpPr>
      <p:grpSpPr>
        <a:xfrm>
          <a:off x="0" y="0"/>
          <a:ext cx="0" cy="0"/>
          <a:chOff x="0" y="0"/>
          <a:chExt cx="0" cy="0"/>
        </a:xfrm>
      </p:grpSpPr>
      <p:pic>
        <p:nvPicPr>
          <p:cNvPr id="4" name="그림 4">
            <a:extLst>
              <a:ext uri="{FF2B5EF4-FFF2-40B4-BE49-F238E27FC236}">
                <a16:creationId xmlns:a16="http://schemas.microsoft.com/office/drawing/2014/main" id="{A490A072-D52F-BD89-44CE-95202D235071}"/>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44BAEA9-B64A-A1EE-DDA2-BD63BEC87016}"/>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6" name="Text Placeholder 3">
            <a:extLst>
              <a:ext uri="{FF2B5EF4-FFF2-40B4-BE49-F238E27FC236}">
                <a16:creationId xmlns:a16="http://schemas.microsoft.com/office/drawing/2014/main" id="{C51CE906-4176-B9A4-762E-A5FE99C2E053}"/>
              </a:ext>
            </a:extLst>
          </p:cNvPr>
          <p:cNvSpPr>
            <a:spLocks noGrp="1"/>
          </p:cNvSpPr>
          <p:nvPr>
            <p:ph type="body" sz="quarter" idx="11"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tx2"/>
                </a:solidFill>
                <a:latin typeface="Meiryo" panose="020B0604030504040204" pitchFamily="34" charset="-128"/>
                <a:ea typeface="Meiryo" panose="020B0604030504040204" pitchFamily="34" charset="-128"/>
              </a:defRPr>
            </a:lvl1pPr>
          </a:lstStyle>
          <a:p>
            <a:pPr lvl="0"/>
            <a:r>
              <a:rPr lang="ja-JP" altLang="en-US"/>
              <a:t>中</a:t>
            </a:r>
            <a:r>
              <a:rPr lang="en-US" altLang="ja-JP" err="1"/>
              <a:t>表紙</a:t>
            </a:r>
            <a:r>
              <a:rPr lang="en-US" altLang="ja-JP"/>
              <a:t> </a:t>
            </a:r>
            <a:r>
              <a:rPr lang="en-US" altLang="ja-JP" err="1"/>
              <a:t>タイトル</a:t>
            </a:r>
            <a:r>
              <a:rPr lang="en-US" altLang="ja-JP"/>
              <a:t> LY</a:t>
            </a:r>
            <a:r>
              <a:rPr lang="ja-JP" altLang="en-US"/>
              <a:t>サービス</a:t>
            </a:r>
            <a:endParaRPr lang="en-JP" altLang="ja-JP"/>
          </a:p>
        </p:txBody>
      </p:sp>
      <p:pic>
        <p:nvPicPr>
          <p:cNvPr id="7" name="グラフィックス 6">
            <a:extLst>
              <a:ext uri="{FF2B5EF4-FFF2-40B4-BE49-F238E27FC236}">
                <a16:creationId xmlns:a16="http://schemas.microsoft.com/office/drawing/2014/main" id="{3FE40226-AEC5-A07D-1915-64CDE3BA906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
        <p:nvSpPr>
          <p:cNvPr id="8" name="Rounded Rectangle 6">
            <a:extLst>
              <a:ext uri="{FF2B5EF4-FFF2-40B4-BE49-F238E27FC236}">
                <a16:creationId xmlns:a16="http://schemas.microsoft.com/office/drawing/2014/main" id="{A3B84667-2453-CEEF-5432-C0993560F4B4}"/>
              </a:ext>
            </a:extLst>
          </p:cNvPr>
          <p:cNvSpPr/>
          <p:nvPr userDrawn="1"/>
        </p:nvSpPr>
        <p:spPr>
          <a:xfrm>
            <a:off x="10862603" y="185122"/>
            <a:ext cx="1106542" cy="232165"/>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none" lIns="90000" tIns="72000" bIns="36000" rtlCol="0" anchor="ctr">
            <a:spAutoFit/>
          </a:bodyPr>
          <a:lstStyle/>
          <a:p>
            <a:pPr algn="ctr"/>
            <a:r>
              <a:rPr lang="ja-JP" altLang="en-US" sz="800" b="0" i="0">
                <a:solidFill>
                  <a:schemeClr val="bg1"/>
                </a:solidFill>
                <a:effectLst/>
                <a:latin typeface="Meiryo" panose="020B0604030504040204" pitchFamily="34" charset="-128"/>
                <a:ea typeface="Meiryo" panose="020B0604030504040204" pitchFamily="34" charset="-128"/>
              </a:rPr>
              <a:t>広告主・代理店限定</a:t>
            </a:r>
            <a:endParaRPr lang="en-JP" sz="800" b="0" i="0" dirty="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584557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Y-cover-GREEN">
    <p:spTree>
      <p:nvGrpSpPr>
        <p:cNvPr id="1" name=""/>
        <p:cNvGrpSpPr/>
        <p:nvPr/>
      </p:nvGrpSpPr>
      <p:grpSpPr>
        <a:xfrm>
          <a:off x="0" y="0"/>
          <a:ext cx="0" cy="0"/>
          <a:chOff x="0" y="0"/>
          <a:chExt cx="0" cy="0"/>
        </a:xfrm>
      </p:grpSpPr>
      <p:pic>
        <p:nvPicPr>
          <p:cNvPr id="3" name="그림 1">
            <a:extLst>
              <a:ext uri="{FF2B5EF4-FFF2-40B4-BE49-F238E27FC236}">
                <a16:creationId xmlns:a16="http://schemas.microsoft.com/office/drawing/2014/main" id="{70CB1698-97AC-9D8A-5462-56DAA0D4AAF0}"/>
              </a:ext>
            </a:extLst>
          </p:cNvPr>
          <p:cNvPicPr>
            <a:picLocks noChangeAspect="1"/>
          </p:cNvPicPr>
          <p:nvPr userDrawn="1"/>
        </p:nvPicPr>
        <p:blipFill>
          <a:blip r:embed="rId2"/>
          <a:stretch>
            <a:fillRect/>
          </a:stretch>
        </p:blipFill>
        <p:spPr>
          <a:xfrm>
            <a:off x="7582525" y="0"/>
            <a:ext cx="4609475" cy="6858000"/>
          </a:xfrm>
          <a:prstGeom prst="rect">
            <a:avLst/>
          </a:prstGeom>
        </p:spPr>
      </p:pic>
      <p:pic>
        <p:nvPicPr>
          <p:cNvPr id="11" name="Picture 5" descr="A blue cross on a black background&#10;&#10;Description automatically generated">
            <a:extLst>
              <a:ext uri="{FF2B5EF4-FFF2-40B4-BE49-F238E27FC236}">
                <a16:creationId xmlns:a16="http://schemas.microsoft.com/office/drawing/2014/main" id="{68A3422E-201A-A814-EA5F-FAAC3D794CE5}"/>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587375" y="6116111"/>
            <a:ext cx="906186" cy="157689"/>
          </a:xfrm>
          <a:prstGeom prst="rect">
            <a:avLst/>
          </a:prstGeom>
        </p:spPr>
      </p:pic>
      <p:sp>
        <p:nvSpPr>
          <p:cNvPr id="12" name="Text Placeholder 3">
            <a:extLst>
              <a:ext uri="{FF2B5EF4-FFF2-40B4-BE49-F238E27FC236}">
                <a16:creationId xmlns:a16="http://schemas.microsoft.com/office/drawing/2014/main" id="{A72271F5-0FF7-AAB1-B09B-435DEFBE5D03}"/>
              </a:ext>
            </a:extLst>
          </p:cNvPr>
          <p:cNvSpPr>
            <a:spLocks noGrp="1"/>
          </p:cNvSpPr>
          <p:nvPr>
            <p:ph type="body" sz="quarter" idx="10" hasCustomPrompt="1"/>
          </p:nvPr>
        </p:nvSpPr>
        <p:spPr>
          <a:xfrm>
            <a:off x="587375" y="584200"/>
            <a:ext cx="11017250" cy="1731218"/>
          </a:xfrm>
          <a:prstGeom prst="rect">
            <a:avLst/>
          </a:prstGeom>
        </p:spPr>
        <p:txBody>
          <a:bodyPr lIns="0" tIns="36000" rIns="0" bIns="0" anchor="b">
            <a:noAutofit/>
          </a:bodyPr>
          <a:lstStyle>
            <a:lvl1pPr marL="0" indent="0" algn="l">
              <a:buNone/>
              <a:defRPr sz="5500" b="1" i="0">
                <a:solidFill>
                  <a:srgbClr val="00003E"/>
                </a:solidFill>
                <a:latin typeface="Meiryo" panose="020B0604030504040204" pitchFamily="34" charset="-128"/>
                <a:ea typeface="Meiryo" panose="020B0604030504040204" pitchFamily="34" charset="-128"/>
              </a:defRPr>
            </a:lvl1pPr>
          </a:lstStyle>
          <a:p>
            <a:pPr lvl="0"/>
            <a:r>
              <a:rPr lang="en-US" altLang="ja-JP" err="1"/>
              <a:t>表紙タイトル</a:t>
            </a:r>
            <a:r>
              <a:rPr lang="en-US" altLang="ja-JP"/>
              <a:t> LINE</a:t>
            </a:r>
            <a:r>
              <a:rPr lang="ja-JP" altLang="en-US"/>
              <a:t>サービス</a:t>
            </a:r>
            <a:endParaRPr lang="en-JP" altLang="ja-JP"/>
          </a:p>
        </p:txBody>
      </p:sp>
      <p:pic>
        <p:nvPicPr>
          <p:cNvPr id="2" name="グラフィックス 1">
            <a:extLst>
              <a:ext uri="{FF2B5EF4-FFF2-40B4-BE49-F238E27FC236}">
                <a16:creationId xmlns:a16="http://schemas.microsoft.com/office/drawing/2014/main" id="{0936BAB4-B485-1CAB-9A27-F8D799D14C0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9437" y="6451402"/>
            <a:ext cx="964800" cy="259755"/>
          </a:xfrm>
          <a:prstGeom prst="rect">
            <a:avLst/>
          </a:prstGeom>
        </p:spPr>
      </p:pic>
      <p:sp>
        <p:nvSpPr>
          <p:cNvPr id="4" name="Text Placeholder 3">
            <a:extLst>
              <a:ext uri="{FF2B5EF4-FFF2-40B4-BE49-F238E27FC236}">
                <a16:creationId xmlns:a16="http://schemas.microsoft.com/office/drawing/2014/main" id="{B2A2937A-ACA0-2DAB-AC33-043090BF8B98}"/>
              </a:ext>
            </a:extLst>
          </p:cNvPr>
          <p:cNvSpPr>
            <a:spLocks noGrp="1"/>
          </p:cNvSpPr>
          <p:nvPr>
            <p:ph type="body" sz="quarter" idx="11" hasCustomPrompt="1"/>
          </p:nvPr>
        </p:nvSpPr>
        <p:spPr>
          <a:xfrm>
            <a:off x="587375" y="5278295"/>
            <a:ext cx="5131879" cy="217991"/>
          </a:xfrm>
          <a:prstGeom prst="rect">
            <a:avLst/>
          </a:prstGeom>
        </p:spPr>
        <p:txBody>
          <a:bodyPr lIns="0" tIns="0" rIns="0" bIns="0"/>
          <a:lstStyle>
            <a:lvl1pPr marL="0" indent="0" algn="l">
              <a:buNone/>
              <a:defRPr sz="1200" b="1" i="0">
                <a:solidFill>
                  <a:schemeClr val="tx2"/>
                </a:solidFill>
                <a:latin typeface="Meiryo" panose="020B0604030504040204" pitchFamily="34" charset="-128"/>
                <a:ea typeface="Meiryo" panose="020B0604030504040204" pitchFamily="34" charset="-128"/>
              </a:defRPr>
            </a:lvl1pPr>
          </a:lstStyle>
          <a:p>
            <a:r>
              <a:rPr kumimoji="1" lang="en" altLang="ja-JP" err="1"/>
              <a:t>yyyyy</a:t>
            </a:r>
            <a:r>
              <a:rPr kumimoji="1" lang="en" altLang="ja-JP"/>
              <a:t>/mm/dd</a:t>
            </a:r>
          </a:p>
        </p:txBody>
      </p:sp>
      <p:sp>
        <p:nvSpPr>
          <p:cNvPr id="5" name="Text Placeholder 3">
            <a:extLst>
              <a:ext uri="{FF2B5EF4-FFF2-40B4-BE49-F238E27FC236}">
                <a16:creationId xmlns:a16="http://schemas.microsoft.com/office/drawing/2014/main" id="{655199B9-A826-C7D5-39F4-5BBB52AAF073}"/>
              </a:ext>
            </a:extLst>
          </p:cNvPr>
          <p:cNvSpPr>
            <a:spLocks noGrp="1"/>
          </p:cNvSpPr>
          <p:nvPr>
            <p:ph type="body" sz="quarter" idx="12" hasCustomPrompt="1"/>
          </p:nvPr>
        </p:nvSpPr>
        <p:spPr>
          <a:xfrm>
            <a:off x="587376" y="4409440"/>
            <a:ext cx="7862144" cy="660399"/>
          </a:xfrm>
          <a:prstGeom prst="rect">
            <a:avLst/>
          </a:prstGeom>
        </p:spPr>
        <p:txBody>
          <a:bodyPr lIns="0" tIns="0" rIns="0" bIns="0" anchor="b"/>
          <a:lstStyle>
            <a:lvl1pPr marL="0" indent="0" algn="l">
              <a:lnSpc>
                <a:spcPct val="120000"/>
              </a:lnSpc>
              <a:spcBef>
                <a:spcPts val="0"/>
              </a:spcBef>
              <a:buNone/>
              <a:defRPr sz="1600" b="1" i="0">
                <a:solidFill>
                  <a:schemeClr val="tx2"/>
                </a:solidFill>
                <a:latin typeface="Meiryo" panose="020B0604030504040204" pitchFamily="34" charset="-128"/>
                <a:ea typeface="Meiryo" panose="020B0604030504040204" pitchFamily="34" charset="-128"/>
              </a:defRPr>
            </a:lvl1pPr>
          </a:lstStyle>
          <a:p>
            <a:r>
              <a:rPr kumimoji="1" lang="en" altLang="ja-JP"/>
              <a:t>LINE</a:t>
            </a:r>
            <a:r>
              <a:rPr kumimoji="1" lang="ja-JP" altLang="en-US"/>
              <a:t>ヤフー株式会社</a:t>
            </a:r>
            <a:endParaRPr kumimoji="1" lang="en-US" altLang="ja-JP"/>
          </a:p>
          <a:p>
            <a:r>
              <a:rPr kumimoji="1" lang="en" altLang="ja-JP"/>
              <a:t>TEAM NAME OR YOUR NAME</a:t>
            </a:r>
          </a:p>
        </p:txBody>
      </p:sp>
      <p:sp>
        <p:nvSpPr>
          <p:cNvPr id="6" name="Rounded Rectangle 6">
            <a:extLst>
              <a:ext uri="{FF2B5EF4-FFF2-40B4-BE49-F238E27FC236}">
                <a16:creationId xmlns:a16="http://schemas.microsoft.com/office/drawing/2014/main" id="{C66A4A00-5332-2E12-2563-1EE16F44B4AD}"/>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96350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Y-中表紙-GREEN">
    <p:spTree>
      <p:nvGrpSpPr>
        <p:cNvPr id="1" name=""/>
        <p:cNvGrpSpPr/>
        <p:nvPr/>
      </p:nvGrpSpPr>
      <p:grpSpPr>
        <a:xfrm>
          <a:off x="0" y="0"/>
          <a:ext cx="0" cy="0"/>
          <a:chOff x="0" y="0"/>
          <a:chExt cx="0" cy="0"/>
        </a:xfrm>
      </p:grpSpPr>
      <p:pic>
        <p:nvPicPr>
          <p:cNvPr id="2" name="그림 8">
            <a:extLst>
              <a:ext uri="{FF2B5EF4-FFF2-40B4-BE49-F238E27FC236}">
                <a16:creationId xmlns:a16="http://schemas.microsoft.com/office/drawing/2014/main" id="{9BC71C68-C55F-5380-22E5-E5827133EBC1}"/>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44BAEA9-B64A-A1EE-DDA2-BD63BEC87016}"/>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6" name="Text Placeholder 3">
            <a:extLst>
              <a:ext uri="{FF2B5EF4-FFF2-40B4-BE49-F238E27FC236}">
                <a16:creationId xmlns:a16="http://schemas.microsoft.com/office/drawing/2014/main" id="{FCA5EA26-FD77-1A86-127F-ABAE5403BD8E}"/>
              </a:ext>
            </a:extLst>
          </p:cNvPr>
          <p:cNvSpPr>
            <a:spLocks noGrp="1"/>
          </p:cNvSpPr>
          <p:nvPr>
            <p:ph type="body" sz="quarter" idx="11"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tx2"/>
                </a:solidFill>
                <a:latin typeface="Meiryo" panose="020B0604030504040204" pitchFamily="34" charset="-128"/>
                <a:ea typeface="Meiryo" panose="020B0604030504040204" pitchFamily="34" charset="-128"/>
              </a:defRPr>
            </a:lvl1pPr>
          </a:lstStyle>
          <a:p>
            <a:pPr lvl="0"/>
            <a:r>
              <a:rPr lang="en-US" err="1"/>
              <a:t>中表紙</a:t>
            </a:r>
            <a:r>
              <a:rPr lang="en-US"/>
              <a:t> </a:t>
            </a:r>
            <a:r>
              <a:rPr lang="en-US" err="1"/>
              <a:t>タイトル</a:t>
            </a:r>
            <a:r>
              <a:rPr lang="en-US" altLang="ja-JP"/>
              <a:t> LINE</a:t>
            </a:r>
            <a:r>
              <a:rPr lang="ja-JP" altLang="en-US"/>
              <a:t>サービス</a:t>
            </a:r>
            <a:endParaRPr lang="en-JP"/>
          </a:p>
        </p:txBody>
      </p:sp>
      <p:pic>
        <p:nvPicPr>
          <p:cNvPr id="7" name="グラフィックス 6">
            <a:extLst>
              <a:ext uri="{FF2B5EF4-FFF2-40B4-BE49-F238E27FC236}">
                <a16:creationId xmlns:a16="http://schemas.microsoft.com/office/drawing/2014/main" id="{5667E928-E41B-728C-0B15-8C2CFAB1E08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
        <p:nvSpPr>
          <p:cNvPr id="3" name="Rounded Rectangle 6">
            <a:extLst>
              <a:ext uri="{FF2B5EF4-FFF2-40B4-BE49-F238E27FC236}">
                <a16:creationId xmlns:a16="http://schemas.microsoft.com/office/drawing/2014/main" id="{F7EE8D99-6BE5-867F-6C6A-E83282936C4E}"/>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332904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Y-cover-RED">
    <p:spTree>
      <p:nvGrpSpPr>
        <p:cNvPr id="1" name=""/>
        <p:cNvGrpSpPr/>
        <p:nvPr/>
      </p:nvGrpSpPr>
      <p:grpSpPr>
        <a:xfrm>
          <a:off x="0" y="0"/>
          <a:ext cx="0" cy="0"/>
          <a:chOff x="0" y="0"/>
          <a:chExt cx="0" cy="0"/>
        </a:xfrm>
      </p:grpSpPr>
      <p:pic>
        <p:nvPicPr>
          <p:cNvPr id="3" name="그림 6">
            <a:extLst>
              <a:ext uri="{FF2B5EF4-FFF2-40B4-BE49-F238E27FC236}">
                <a16:creationId xmlns:a16="http://schemas.microsoft.com/office/drawing/2014/main" id="{EB662302-5EF1-09A6-78B8-0A6B72698A00}"/>
              </a:ext>
            </a:extLst>
          </p:cNvPr>
          <p:cNvPicPr>
            <a:picLocks noChangeAspect="1"/>
          </p:cNvPicPr>
          <p:nvPr userDrawn="1"/>
        </p:nvPicPr>
        <p:blipFill>
          <a:blip r:embed="rId2"/>
          <a:stretch>
            <a:fillRect/>
          </a:stretch>
        </p:blipFill>
        <p:spPr>
          <a:xfrm>
            <a:off x="7582525" y="0"/>
            <a:ext cx="4609475" cy="6858000"/>
          </a:xfrm>
          <a:prstGeom prst="rect">
            <a:avLst/>
          </a:prstGeom>
        </p:spPr>
      </p:pic>
      <p:sp>
        <p:nvSpPr>
          <p:cNvPr id="10" name="Text Placeholder 3">
            <a:extLst>
              <a:ext uri="{FF2B5EF4-FFF2-40B4-BE49-F238E27FC236}">
                <a16:creationId xmlns:a16="http://schemas.microsoft.com/office/drawing/2014/main" id="{618F5157-EC69-6B57-1EC7-AB94C91834B3}"/>
              </a:ext>
            </a:extLst>
          </p:cNvPr>
          <p:cNvSpPr>
            <a:spLocks noGrp="1"/>
          </p:cNvSpPr>
          <p:nvPr>
            <p:ph type="body" sz="quarter" idx="10" hasCustomPrompt="1"/>
          </p:nvPr>
        </p:nvSpPr>
        <p:spPr>
          <a:xfrm>
            <a:off x="587375" y="584200"/>
            <a:ext cx="11017250" cy="1731218"/>
          </a:xfrm>
          <a:prstGeom prst="rect">
            <a:avLst/>
          </a:prstGeom>
        </p:spPr>
        <p:txBody>
          <a:bodyPr lIns="0" tIns="36000" rIns="0" bIns="0" anchor="b">
            <a:noAutofit/>
          </a:bodyPr>
          <a:lstStyle>
            <a:lvl1pPr marL="0" indent="0" algn="l">
              <a:buNone/>
              <a:defRPr sz="5500" b="1" i="0">
                <a:solidFill>
                  <a:srgbClr val="00003E"/>
                </a:solidFill>
                <a:latin typeface="Meiryo" panose="020B0604030504040204" pitchFamily="34" charset="-128"/>
                <a:ea typeface="Meiryo" panose="020B0604030504040204" pitchFamily="34" charset="-128"/>
              </a:defRPr>
            </a:lvl1pPr>
          </a:lstStyle>
          <a:p>
            <a:pPr lvl="0"/>
            <a:r>
              <a:rPr lang="en-US" altLang="ja-JP" err="1"/>
              <a:t>表紙タイトル</a:t>
            </a:r>
            <a:r>
              <a:rPr lang="en-US" altLang="ja-JP"/>
              <a:t> Yahoo!</a:t>
            </a:r>
            <a:r>
              <a:rPr lang="ja-JP" altLang="en-US"/>
              <a:t>サービス</a:t>
            </a:r>
            <a:endParaRPr lang="en-JP" altLang="ja-JP"/>
          </a:p>
        </p:txBody>
      </p:sp>
      <p:pic>
        <p:nvPicPr>
          <p:cNvPr id="14" name="Picture 5" descr="A blue cross on a black background&#10;&#10;Description automatically generated">
            <a:extLst>
              <a:ext uri="{FF2B5EF4-FFF2-40B4-BE49-F238E27FC236}">
                <a16:creationId xmlns:a16="http://schemas.microsoft.com/office/drawing/2014/main" id="{5ED845EF-EC75-49CC-64B7-D7358EA50EB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587375" y="6116111"/>
            <a:ext cx="906186" cy="157689"/>
          </a:xfrm>
          <a:prstGeom prst="rect">
            <a:avLst/>
          </a:prstGeom>
        </p:spPr>
      </p:pic>
      <p:pic>
        <p:nvPicPr>
          <p:cNvPr id="2" name="グラフィックス 1">
            <a:extLst>
              <a:ext uri="{FF2B5EF4-FFF2-40B4-BE49-F238E27FC236}">
                <a16:creationId xmlns:a16="http://schemas.microsoft.com/office/drawing/2014/main" id="{CCBA74FE-A09B-3D8E-4476-81D906CB66A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9437" y="6451402"/>
            <a:ext cx="964800" cy="259755"/>
          </a:xfrm>
          <a:prstGeom prst="rect">
            <a:avLst/>
          </a:prstGeom>
        </p:spPr>
      </p:pic>
      <p:sp>
        <p:nvSpPr>
          <p:cNvPr id="4" name="Text Placeholder 3">
            <a:extLst>
              <a:ext uri="{FF2B5EF4-FFF2-40B4-BE49-F238E27FC236}">
                <a16:creationId xmlns:a16="http://schemas.microsoft.com/office/drawing/2014/main" id="{5B10D614-BB05-2BEB-40E5-4D577CB98C86}"/>
              </a:ext>
            </a:extLst>
          </p:cNvPr>
          <p:cNvSpPr>
            <a:spLocks noGrp="1"/>
          </p:cNvSpPr>
          <p:nvPr>
            <p:ph type="body" sz="quarter" idx="11" hasCustomPrompt="1"/>
          </p:nvPr>
        </p:nvSpPr>
        <p:spPr>
          <a:xfrm>
            <a:off x="587375" y="5278295"/>
            <a:ext cx="5131879" cy="217991"/>
          </a:xfrm>
          <a:prstGeom prst="rect">
            <a:avLst/>
          </a:prstGeom>
        </p:spPr>
        <p:txBody>
          <a:bodyPr lIns="0" tIns="0" rIns="0" bIns="0"/>
          <a:lstStyle>
            <a:lvl1pPr marL="0" indent="0" algn="l">
              <a:buNone/>
              <a:defRPr sz="1200" b="1" i="0">
                <a:solidFill>
                  <a:schemeClr val="tx2"/>
                </a:solidFill>
                <a:latin typeface="Meiryo" panose="020B0604030504040204" pitchFamily="34" charset="-128"/>
                <a:ea typeface="Meiryo" panose="020B0604030504040204" pitchFamily="34" charset="-128"/>
              </a:defRPr>
            </a:lvl1pPr>
          </a:lstStyle>
          <a:p>
            <a:r>
              <a:rPr kumimoji="1" lang="en" altLang="ja-JP" err="1"/>
              <a:t>yyyyy</a:t>
            </a:r>
            <a:r>
              <a:rPr kumimoji="1" lang="en" altLang="ja-JP"/>
              <a:t>/mm/dd</a:t>
            </a:r>
          </a:p>
        </p:txBody>
      </p:sp>
      <p:sp>
        <p:nvSpPr>
          <p:cNvPr id="5" name="Text Placeholder 3">
            <a:extLst>
              <a:ext uri="{FF2B5EF4-FFF2-40B4-BE49-F238E27FC236}">
                <a16:creationId xmlns:a16="http://schemas.microsoft.com/office/drawing/2014/main" id="{16DE651E-AB63-F835-5071-E5601F942BCD}"/>
              </a:ext>
            </a:extLst>
          </p:cNvPr>
          <p:cNvSpPr>
            <a:spLocks noGrp="1"/>
          </p:cNvSpPr>
          <p:nvPr>
            <p:ph type="body" sz="quarter" idx="12" hasCustomPrompt="1"/>
          </p:nvPr>
        </p:nvSpPr>
        <p:spPr>
          <a:xfrm>
            <a:off x="587376" y="4409440"/>
            <a:ext cx="7862144" cy="660399"/>
          </a:xfrm>
          <a:prstGeom prst="rect">
            <a:avLst/>
          </a:prstGeom>
        </p:spPr>
        <p:txBody>
          <a:bodyPr lIns="0" tIns="0" rIns="0" bIns="0" anchor="b"/>
          <a:lstStyle>
            <a:lvl1pPr marL="0" indent="0" algn="l">
              <a:lnSpc>
                <a:spcPct val="120000"/>
              </a:lnSpc>
              <a:spcBef>
                <a:spcPts val="0"/>
              </a:spcBef>
              <a:buNone/>
              <a:defRPr sz="1600" b="1" i="0">
                <a:solidFill>
                  <a:schemeClr val="tx2"/>
                </a:solidFill>
                <a:latin typeface="Meiryo" panose="020B0604030504040204" pitchFamily="34" charset="-128"/>
                <a:ea typeface="Meiryo" panose="020B0604030504040204" pitchFamily="34" charset="-128"/>
              </a:defRPr>
            </a:lvl1pPr>
          </a:lstStyle>
          <a:p>
            <a:r>
              <a:rPr kumimoji="1" lang="en" altLang="ja-JP"/>
              <a:t>LINE</a:t>
            </a:r>
            <a:r>
              <a:rPr kumimoji="1" lang="ja-JP" altLang="en-US"/>
              <a:t>ヤフー株式会社</a:t>
            </a:r>
            <a:endParaRPr kumimoji="1" lang="en-US" altLang="ja-JP"/>
          </a:p>
          <a:p>
            <a:r>
              <a:rPr kumimoji="1" lang="en" altLang="ja-JP"/>
              <a:t>TEAM NAME OR YOUR NAME</a:t>
            </a:r>
          </a:p>
        </p:txBody>
      </p:sp>
      <p:sp>
        <p:nvSpPr>
          <p:cNvPr id="6" name="Rounded Rectangle 6">
            <a:extLst>
              <a:ext uri="{FF2B5EF4-FFF2-40B4-BE49-F238E27FC236}">
                <a16:creationId xmlns:a16="http://schemas.microsoft.com/office/drawing/2014/main" id="{E238AE3D-4F07-1780-B7D3-D0AE73B6FF89}"/>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2293223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Y-中表紙-RED">
    <p:spTree>
      <p:nvGrpSpPr>
        <p:cNvPr id="1" name=""/>
        <p:cNvGrpSpPr/>
        <p:nvPr/>
      </p:nvGrpSpPr>
      <p:grpSpPr>
        <a:xfrm>
          <a:off x="0" y="0"/>
          <a:ext cx="0" cy="0"/>
          <a:chOff x="0" y="0"/>
          <a:chExt cx="0" cy="0"/>
        </a:xfrm>
      </p:grpSpPr>
      <p:pic>
        <p:nvPicPr>
          <p:cNvPr id="2" name="그림 5">
            <a:extLst>
              <a:ext uri="{FF2B5EF4-FFF2-40B4-BE49-F238E27FC236}">
                <a16:creationId xmlns:a16="http://schemas.microsoft.com/office/drawing/2014/main" id="{83CCE2E4-28F8-4AA4-64DE-2CC7ABD5CE6C}"/>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44BAEA9-B64A-A1EE-DDA2-BD63BEC87016}"/>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6" name="Text Placeholder 3">
            <a:extLst>
              <a:ext uri="{FF2B5EF4-FFF2-40B4-BE49-F238E27FC236}">
                <a16:creationId xmlns:a16="http://schemas.microsoft.com/office/drawing/2014/main" id="{AB6E2249-ED88-E649-774E-2FCE5D779566}"/>
              </a:ext>
            </a:extLst>
          </p:cNvPr>
          <p:cNvSpPr>
            <a:spLocks noGrp="1"/>
          </p:cNvSpPr>
          <p:nvPr>
            <p:ph type="body" sz="quarter" idx="11"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tx2"/>
                </a:solidFill>
                <a:latin typeface="Meiryo" panose="020B0604030504040204" pitchFamily="34" charset="-128"/>
                <a:ea typeface="Meiryo" panose="020B0604030504040204" pitchFamily="34" charset="-128"/>
              </a:defRPr>
            </a:lvl1pPr>
          </a:lstStyle>
          <a:p>
            <a:pPr lvl="0"/>
            <a:r>
              <a:rPr lang="ja-JP" altLang="en-US"/>
              <a:t>中</a:t>
            </a:r>
            <a:r>
              <a:rPr lang="en-US" altLang="ja-JP" err="1"/>
              <a:t>表紙</a:t>
            </a:r>
            <a:r>
              <a:rPr lang="en-US" altLang="ja-JP"/>
              <a:t> </a:t>
            </a:r>
            <a:r>
              <a:rPr lang="en-US" altLang="ja-JP" err="1"/>
              <a:t>タイトル</a:t>
            </a:r>
            <a:r>
              <a:rPr lang="en-US" altLang="ja-JP"/>
              <a:t> Yahoo!</a:t>
            </a:r>
            <a:r>
              <a:rPr lang="ja-JP" altLang="en-US"/>
              <a:t>サービス</a:t>
            </a:r>
            <a:endParaRPr lang="en-JP" altLang="ja-JP"/>
          </a:p>
        </p:txBody>
      </p:sp>
      <p:pic>
        <p:nvPicPr>
          <p:cNvPr id="7" name="グラフィックス 6">
            <a:extLst>
              <a:ext uri="{FF2B5EF4-FFF2-40B4-BE49-F238E27FC236}">
                <a16:creationId xmlns:a16="http://schemas.microsoft.com/office/drawing/2014/main" id="{6CB6ACF8-6147-8E45-C526-1F5B7F8AE81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
        <p:nvSpPr>
          <p:cNvPr id="3" name="Rounded Rectangle 6">
            <a:extLst>
              <a:ext uri="{FF2B5EF4-FFF2-40B4-BE49-F238E27FC236}">
                <a16:creationId xmlns:a16="http://schemas.microsoft.com/office/drawing/2014/main" id="{258FD639-4599-4F56-F6C4-A9465AF0359C}"/>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6674924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Y-webサイト案内">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0997AF46-E5AE-FFE2-11EF-5E4CD1B4B032}"/>
              </a:ext>
            </a:extLst>
          </p:cNvPr>
          <p:cNvPicPr>
            <a:picLocks noChangeAspect="1"/>
          </p:cNvPicPr>
          <p:nvPr userDrawn="1"/>
        </p:nvPicPr>
        <p:blipFill>
          <a:blip r:embed="rId2"/>
          <a:stretch>
            <a:fillRect/>
          </a:stretch>
        </p:blipFill>
        <p:spPr>
          <a:xfrm>
            <a:off x="0" y="0"/>
            <a:ext cx="12198247" cy="6858000"/>
          </a:xfrm>
          <a:prstGeom prst="rect">
            <a:avLst/>
          </a:prstGeom>
        </p:spPr>
      </p:pic>
      <p:sp>
        <p:nvSpPr>
          <p:cNvPr id="4" name="正方形/長方形 3">
            <a:extLst>
              <a:ext uri="{FF2B5EF4-FFF2-40B4-BE49-F238E27FC236}">
                <a16:creationId xmlns:a16="http://schemas.microsoft.com/office/drawing/2014/main" id="{247E75A6-D0A5-A03B-DAAD-DFCE11A30441}"/>
              </a:ext>
            </a:extLst>
          </p:cNvPr>
          <p:cNvSpPr/>
          <p:nvPr userDrawn="1"/>
        </p:nvSpPr>
        <p:spPr>
          <a:xfrm>
            <a:off x="2824223" y="1828800"/>
            <a:ext cx="6574420" cy="41668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그림 7">
            <a:extLst>
              <a:ext uri="{FF2B5EF4-FFF2-40B4-BE49-F238E27FC236}">
                <a16:creationId xmlns:a16="http://schemas.microsoft.com/office/drawing/2014/main" id="{05B5F75F-442A-3773-0201-A85F0BBE91DA}"/>
              </a:ext>
            </a:extLst>
          </p:cNvPr>
          <p:cNvPicPr>
            <a:picLocks noChangeAspect="1"/>
          </p:cNvPicPr>
          <p:nvPr userDrawn="1"/>
        </p:nvPicPr>
        <p:blipFill>
          <a:blip r:embed="rId3"/>
          <a:stretch>
            <a:fillRect/>
          </a:stretch>
        </p:blipFill>
        <p:spPr>
          <a:xfrm>
            <a:off x="4188235" y="2488685"/>
            <a:ext cx="3815531" cy="666654"/>
          </a:xfrm>
          <a:prstGeom prst="rect">
            <a:avLst/>
          </a:prstGeom>
        </p:spPr>
      </p:pic>
      <p:sp>
        <p:nvSpPr>
          <p:cNvPr id="9" name="Text Placeholder 3">
            <a:extLst>
              <a:ext uri="{FF2B5EF4-FFF2-40B4-BE49-F238E27FC236}">
                <a16:creationId xmlns:a16="http://schemas.microsoft.com/office/drawing/2014/main" id="{4DBDC657-3DDC-4897-013C-39E36E4D4C20}"/>
              </a:ext>
            </a:extLst>
          </p:cNvPr>
          <p:cNvSpPr>
            <a:spLocks noGrp="1"/>
          </p:cNvSpPr>
          <p:nvPr>
            <p:ph type="body" sz="quarter" idx="12" hasCustomPrompt="1"/>
          </p:nvPr>
        </p:nvSpPr>
        <p:spPr>
          <a:xfrm>
            <a:off x="2164928" y="4409440"/>
            <a:ext cx="7862144" cy="660399"/>
          </a:xfrm>
          <a:prstGeom prst="rect">
            <a:avLst/>
          </a:prstGeom>
        </p:spPr>
        <p:txBody>
          <a:bodyPr lIns="0" tIns="0" rIns="0" bIns="0" anchor="b"/>
          <a:lstStyle>
            <a:lvl1pPr marL="0" indent="0" algn="ctr">
              <a:lnSpc>
                <a:spcPct val="120000"/>
              </a:lnSpc>
              <a:spcBef>
                <a:spcPts val="0"/>
              </a:spcBef>
              <a:buNone/>
              <a:defRPr sz="1600" b="1" i="0">
                <a:solidFill>
                  <a:schemeClr val="tx2"/>
                </a:solidFill>
                <a:latin typeface="Meiryo" panose="020B0604030504040204" pitchFamily="34" charset="-128"/>
                <a:ea typeface="Meiryo" panose="020B0604030504040204" pitchFamily="34" charset="-128"/>
              </a:defRPr>
            </a:lvl1pPr>
          </a:lstStyle>
          <a:p>
            <a:r>
              <a:rPr kumimoji="1" lang="ja-JP" altLang="en-US"/>
              <a:t>ウェブサイト</a:t>
            </a:r>
          </a:p>
          <a:p>
            <a:r>
              <a:rPr kumimoji="1" lang="en" altLang="ja-JP"/>
              <a:t>https://</a:t>
            </a:r>
            <a:r>
              <a:rPr kumimoji="1" lang="en" altLang="ja-JP" err="1"/>
              <a:t>xxxxxxxx</a:t>
            </a:r>
            <a:endParaRPr kumimoji="1" lang="en" altLang="ja-JP"/>
          </a:p>
        </p:txBody>
      </p:sp>
      <p:pic>
        <p:nvPicPr>
          <p:cNvPr id="5" name="グラフィックス 4">
            <a:extLst>
              <a:ext uri="{FF2B5EF4-FFF2-40B4-BE49-F238E27FC236}">
                <a16:creationId xmlns:a16="http://schemas.microsoft.com/office/drawing/2014/main" id="{6E1A8C4C-739C-4505-8DF5-D47C6E3B5AD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9437" y="6451402"/>
            <a:ext cx="964800" cy="259755"/>
          </a:xfrm>
          <a:prstGeom prst="rect">
            <a:avLst/>
          </a:prstGeom>
        </p:spPr>
      </p:pic>
    </p:spTree>
    <p:extLst>
      <p:ext uri="{BB962C8B-B14F-4D97-AF65-F5344CB8AC3E}">
        <p14:creationId xmlns:p14="http://schemas.microsoft.com/office/powerpoint/2010/main" val="19480544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Y_裏表紙_01">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0997AF46-E5AE-FFE2-11EF-5E4CD1B4B032}"/>
              </a:ext>
            </a:extLst>
          </p:cNvPr>
          <p:cNvPicPr>
            <a:picLocks noChangeAspect="1"/>
          </p:cNvPicPr>
          <p:nvPr userDrawn="1"/>
        </p:nvPicPr>
        <p:blipFill>
          <a:blip r:embed="rId2"/>
          <a:stretch>
            <a:fillRect/>
          </a:stretch>
        </p:blipFill>
        <p:spPr>
          <a:xfrm>
            <a:off x="0" y="0"/>
            <a:ext cx="12198247" cy="6858000"/>
          </a:xfrm>
          <a:prstGeom prst="rect">
            <a:avLst/>
          </a:prstGeom>
        </p:spPr>
      </p:pic>
      <p:sp>
        <p:nvSpPr>
          <p:cNvPr id="4" name="正方形/長方形 3">
            <a:extLst>
              <a:ext uri="{FF2B5EF4-FFF2-40B4-BE49-F238E27FC236}">
                <a16:creationId xmlns:a16="http://schemas.microsoft.com/office/drawing/2014/main" id="{247E75A6-D0A5-A03B-DAAD-DFCE11A30441}"/>
              </a:ext>
            </a:extLst>
          </p:cNvPr>
          <p:cNvSpPr/>
          <p:nvPr userDrawn="1"/>
        </p:nvSpPr>
        <p:spPr>
          <a:xfrm>
            <a:off x="2824223" y="1828800"/>
            <a:ext cx="6574420" cy="41668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 Placeholder 3">
            <a:extLst>
              <a:ext uri="{FF2B5EF4-FFF2-40B4-BE49-F238E27FC236}">
                <a16:creationId xmlns:a16="http://schemas.microsoft.com/office/drawing/2014/main" id="{6C72FB28-D142-17E6-2248-AC22F2B89092}"/>
              </a:ext>
            </a:extLst>
          </p:cNvPr>
          <p:cNvSpPr>
            <a:spLocks noGrp="1"/>
          </p:cNvSpPr>
          <p:nvPr>
            <p:ph type="body" sz="quarter" idx="10" hasCustomPrompt="1"/>
          </p:nvPr>
        </p:nvSpPr>
        <p:spPr>
          <a:xfrm>
            <a:off x="2083906" y="2563391"/>
            <a:ext cx="8024189" cy="1731218"/>
          </a:xfrm>
          <a:prstGeom prst="rect">
            <a:avLst/>
          </a:prstGeom>
          <a:noFill/>
        </p:spPr>
        <p:txBody>
          <a:bodyPr lIns="0" tIns="0" rIns="0" bIns="0" anchor="ctr">
            <a:noAutofit/>
          </a:bodyPr>
          <a:lstStyle>
            <a:lvl1pPr marL="0" indent="0" algn="ctr">
              <a:buNone/>
              <a:defRPr sz="5500" b="1" i="0">
                <a:solidFill>
                  <a:schemeClr val="tx2"/>
                </a:solidFill>
                <a:latin typeface="Meiryo" panose="020B0604030504040204" pitchFamily="34" charset="-128"/>
                <a:ea typeface="Meiryo" panose="020B0604030504040204" pitchFamily="34" charset="-128"/>
              </a:defRPr>
            </a:lvl1pPr>
          </a:lstStyle>
          <a:p>
            <a:pPr lvl="0"/>
            <a:r>
              <a:rPr lang="en-US" altLang="ja-JP"/>
              <a:t>Thank you</a:t>
            </a:r>
            <a:endParaRPr lang="en-JP"/>
          </a:p>
        </p:txBody>
      </p:sp>
      <p:pic>
        <p:nvPicPr>
          <p:cNvPr id="2" name="グラフィックス 1">
            <a:extLst>
              <a:ext uri="{FF2B5EF4-FFF2-40B4-BE49-F238E27FC236}">
                <a16:creationId xmlns:a16="http://schemas.microsoft.com/office/drawing/2014/main" id="{0EF37F77-D835-B71C-2BC1-5278BCACAD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Tree>
    <p:extLst>
      <p:ext uri="{BB962C8B-B14F-4D97-AF65-F5344CB8AC3E}">
        <p14:creationId xmlns:p14="http://schemas.microsoft.com/office/powerpoint/2010/main" val="35577656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Y_裏表紙_02">
    <p:bg>
      <p:bgPr>
        <a:solidFill>
          <a:srgbClr val="00003E"/>
        </a:solidFill>
        <a:effectLst/>
      </p:bgPr>
    </p:bg>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587FFF70-4619-387C-E98C-71EAEEA1407E}"/>
              </a:ext>
            </a:extLst>
          </p:cNvPr>
          <p:cNvSpPr>
            <a:spLocks noGrp="1"/>
          </p:cNvSpPr>
          <p:nvPr>
            <p:ph type="body" sz="quarter" idx="10" hasCustomPrompt="1"/>
          </p:nvPr>
        </p:nvSpPr>
        <p:spPr>
          <a:xfrm>
            <a:off x="587375" y="584200"/>
            <a:ext cx="11017250" cy="1731218"/>
          </a:xfrm>
          <a:prstGeom prst="rect">
            <a:avLst/>
          </a:prstGeom>
        </p:spPr>
        <p:txBody>
          <a:bodyPr lIns="0" tIns="0" rIns="0" bIns="0" anchor="b">
            <a:noAutofit/>
          </a:bodyPr>
          <a:lstStyle>
            <a:lvl1pPr marL="0" indent="0" algn="l">
              <a:buNone/>
              <a:defRPr sz="5500" b="1" i="0">
                <a:solidFill>
                  <a:schemeClr val="bg1"/>
                </a:solidFill>
                <a:latin typeface="Meiryo" panose="020B0604030504040204" pitchFamily="34" charset="-128"/>
                <a:ea typeface="Meiryo" panose="020B0604030504040204" pitchFamily="34" charset="-128"/>
              </a:defRPr>
            </a:lvl1pPr>
          </a:lstStyle>
          <a:p>
            <a:pPr lvl="0"/>
            <a:r>
              <a:rPr lang="en-US"/>
              <a:t>Thank You</a:t>
            </a:r>
            <a:endParaRPr lang="en-JP"/>
          </a:p>
        </p:txBody>
      </p:sp>
      <p:pic>
        <p:nvPicPr>
          <p:cNvPr id="6" name="グラフィックス 5">
            <a:extLst>
              <a:ext uri="{FF2B5EF4-FFF2-40B4-BE49-F238E27FC236}">
                <a16:creationId xmlns:a16="http://schemas.microsoft.com/office/drawing/2014/main" id="{74B0CFB1-99BB-AC9A-876D-38FE60F9F1E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9437" y="6451402"/>
            <a:ext cx="964800" cy="259755"/>
          </a:xfrm>
          <a:prstGeom prst="rect">
            <a:avLst/>
          </a:prstGeom>
        </p:spPr>
      </p:pic>
    </p:spTree>
    <p:extLst>
      <p:ext uri="{BB962C8B-B14F-4D97-AF65-F5344CB8AC3E}">
        <p14:creationId xmlns:p14="http://schemas.microsoft.com/office/powerpoint/2010/main" val="93002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サブタイトルあり_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20000"/>
              </a:lnSpc>
              <a:spcBef>
                <a:spcPts val="0"/>
              </a:spcBef>
              <a:buNone/>
              <a:defRPr sz="2000" b="1">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サブタイトル用テキストエリアです。</a:t>
            </a:r>
            <a:r>
              <a:rPr kumimoji="1" lang="en-US" altLang="ja-JP"/>
              <a:t>1</a:t>
            </a:r>
            <a:r>
              <a:rPr kumimoji="1" lang="ja-JP" altLang="en-US"/>
              <a:t>行推奨、長くても</a:t>
            </a:r>
            <a:r>
              <a:rPr kumimoji="1" lang="en-US" altLang="ja-JP"/>
              <a:t>2</a:t>
            </a:r>
            <a:r>
              <a:rPr kumimoji="1" lang="ja-JP" altLang="en-US"/>
              <a:t>行程度におさめてください。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1253211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S_裏表紙_NAVY">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17" name="直角三角形 16">
            <a:extLst>
              <a:ext uri="{FF2B5EF4-FFF2-40B4-BE49-F238E27FC236}">
                <a16:creationId xmlns:a16="http://schemas.microsoft.com/office/drawing/2014/main" id="{1C027D45-767F-C006-B70F-B1CB3F81AB38}"/>
              </a:ext>
            </a:extLst>
          </p:cNvPr>
          <p:cNvSpPr/>
          <p:nvPr userDrawn="1"/>
        </p:nvSpPr>
        <p:spPr>
          <a:xfrm flipH="1">
            <a:off x="10016988" y="2768981"/>
            <a:ext cx="2175010" cy="4089019"/>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18" name="直角三角形 17">
            <a:extLst>
              <a:ext uri="{FF2B5EF4-FFF2-40B4-BE49-F238E27FC236}">
                <a16:creationId xmlns:a16="http://schemas.microsoft.com/office/drawing/2014/main" id="{30BE606F-B6FE-26E0-3271-91C5C7509D83}"/>
              </a:ext>
            </a:extLst>
          </p:cNvPr>
          <p:cNvSpPr/>
          <p:nvPr userDrawn="1"/>
        </p:nvSpPr>
        <p:spPr>
          <a:xfrm flipH="1">
            <a:off x="10456794" y="3595816"/>
            <a:ext cx="1735204" cy="3262184"/>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19" name="直角三角形 18">
            <a:extLst>
              <a:ext uri="{FF2B5EF4-FFF2-40B4-BE49-F238E27FC236}">
                <a16:creationId xmlns:a16="http://schemas.microsoft.com/office/drawing/2014/main" id="{2776503E-42FB-6C8E-494F-1445144379E6}"/>
              </a:ext>
            </a:extLst>
          </p:cNvPr>
          <p:cNvSpPr/>
          <p:nvPr userDrawn="1"/>
        </p:nvSpPr>
        <p:spPr>
          <a:xfrm rot="10800000" flipH="1">
            <a:off x="0" y="0"/>
            <a:ext cx="961293" cy="1807232"/>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10" name="直角三角形 9">
            <a:extLst>
              <a:ext uri="{FF2B5EF4-FFF2-40B4-BE49-F238E27FC236}">
                <a16:creationId xmlns:a16="http://schemas.microsoft.com/office/drawing/2014/main" id="{CD696FE3-0394-F78D-1905-C3924DB98E9C}"/>
              </a:ext>
            </a:extLst>
          </p:cNvPr>
          <p:cNvSpPr/>
          <p:nvPr userDrawn="1"/>
        </p:nvSpPr>
        <p:spPr>
          <a:xfrm flipH="1">
            <a:off x="11707502" y="5947144"/>
            <a:ext cx="484498" cy="910856"/>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20" name="直角三角形 19">
            <a:extLst>
              <a:ext uri="{FF2B5EF4-FFF2-40B4-BE49-F238E27FC236}">
                <a16:creationId xmlns:a16="http://schemas.microsoft.com/office/drawing/2014/main" id="{F49F731D-EC6B-2F1A-3CDE-CFDF42457943}"/>
              </a:ext>
            </a:extLst>
          </p:cNvPr>
          <p:cNvSpPr/>
          <p:nvPr userDrawn="1"/>
        </p:nvSpPr>
        <p:spPr>
          <a:xfrm rot="10800000" flipH="1">
            <a:off x="0" y="0"/>
            <a:ext cx="363489" cy="683360"/>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Arial" panose="020B0604020202020204" pitchFamily="34" charset="0"/>
            </a:endParaRPr>
          </a:p>
        </p:txBody>
      </p:sp>
      <p:sp>
        <p:nvSpPr>
          <p:cNvPr id="5" name="Text Placeholder 3">
            <a:extLst>
              <a:ext uri="{FF2B5EF4-FFF2-40B4-BE49-F238E27FC236}">
                <a16:creationId xmlns:a16="http://schemas.microsoft.com/office/drawing/2014/main" id="{096521CE-33A4-6349-8494-F4FB495A7018}"/>
              </a:ext>
            </a:extLst>
          </p:cNvPr>
          <p:cNvSpPr>
            <a:spLocks noGrp="1"/>
          </p:cNvSpPr>
          <p:nvPr>
            <p:ph type="body" sz="quarter" idx="10" hasCustomPrompt="1"/>
          </p:nvPr>
        </p:nvSpPr>
        <p:spPr>
          <a:xfrm>
            <a:off x="587375" y="584200"/>
            <a:ext cx="11017250" cy="1731218"/>
          </a:xfrm>
          <a:prstGeom prst="rect">
            <a:avLst/>
          </a:prstGeom>
        </p:spPr>
        <p:txBody>
          <a:bodyPr lIns="0" tIns="0" rIns="0" bIns="0" anchor="b">
            <a:noAutofit/>
          </a:bodyPr>
          <a:lstStyle>
            <a:lvl1pPr marL="0" indent="0" algn="l">
              <a:buNone/>
              <a:defRPr sz="5500" b="1" i="0">
                <a:solidFill>
                  <a:schemeClr val="bg1"/>
                </a:solidFill>
                <a:latin typeface="Meiryo" panose="020B0604030504040204" pitchFamily="34" charset="-128"/>
                <a:ea typeface="Meiryo" panose="020B0604030504040204" pitchFamily="34" charset="-128"/>
              </a:defRPr>
            </a:lvl1pPr>
          </a:lstStyle>
          <a:p>
            <a:pPr lvl="0"/>
            <a:r>
              <a:rPr lang="en-US"/>
              <a:t>Thank You</a:t>
            </a:r>
            <a:endParaRPr lang="en-JP"/>
          </a:p>
        </p:txBody>
      </p:sp>
      <p:pic>
        <p:nvPicPr>
          <p:cNvPr id="2" name="グラフィックス 1">
            <a:extLst>
              <a:ext uri="{FF2B5EF4-FFF2-40B4-BE49-F238E27FC236}">
                <a16:creationId xmlns:a16="http://schemas.microsoft.com/office/drawing/2014/main" id="{E075D739-6659-CA9A-5BD6-BC62CF13F8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9437" y="6451402"/>
            <a:ext cx="964800" cy="259755"/>
          </a:xfrm>
          <a:prstGeom prst="rect">
            <a:avLst/>
          </a:prstGeom>
        </p:spPr>
      </p:pic>
    </p:spTree>
    <p:extLst>
      <p:ext uri="{BB962C8B-B14F-4D97-AF65-F5344CB8AC3E}">
        <p14:creationId xmlns:p14="http://schemas.microsoft.com/office/powerpoint/2010/main" val="26888427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サブタイトルあり_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20000"/>
              </a:lnSpc>
              <a:spcBef>
                <a:spcPts val="0"/>
              </a:spcBef>
              <a:buNone/>
              <a:defRPr sz="2000" b="1">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サブタイトル用テキストエリアです。</a:t>
            </a:r>
            <a:r>
              <a:rPr kumimoji="1" lang="en-US" altLang="ja-JP"/>
              <a:t>1</a:t>
            </a:r>
            <a:r>
              <a:rPr kumimoji="1" lang="ja-JP" altLang="en-US"/>
              <a:t>行推奨、長くても</a:t>
            </a:r>
            <a:r>
              <a:rPr kumimoji="1" lang="en-US" altLang="ja-JP"/>
              <a:t>2</a:t>
            </a:r>
            <a:r>
              <a:rPr kumimoji="1" lang="ja-JP" altLang="en-US"/>
              <a:t>行程度におさめてください。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754612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629575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装飾なし：コピーライト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4634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装飾なし：タイトル+コピーライ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A838AC-62C9-E624-7EF6-33844FA2F86F}"/>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a:extLst>
              <a:ext uri="{FF2B5EF4-FFF2-40B4-BE49-F238E27FC236}">
                <a16:creationId xmlns:a16="http://schemas.microsoft.com/office/drawing/2014/main" id="{E4308D71-C050-1F13-0401-0F0CB31E5501}"/>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124060709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5162244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サブタイトルあり_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20000"/>
              </a:lnSpc>
              <a:spcBef>
                <a:spcPts val="0"/>
              </a:spcBef>
              <a:buNone/>
              <a:defRPr sz="2000" b="1">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サブタイトル用テキストエリアです。</a:t>
            </a:r>
            <a:r>
              <a:rPr kumimoji="1" lang="en-US" altLang="ja-JP"/>
              <a:t>1</a:t>
            </a:r>
            <a:r>
              <a:rPr kumimoji="1" lang="ja-JP" altLang="en-US"/>
              <a:t>行推奨、長くても</a:t>
            </a:r>
            <a:r>
              <a:rPr kumimoji="1" lang="en-US" altLang="ja-JP"/>
              <a:t>2</a:t>
            </a:r>
            <a:r>
              <a:rPr kumimoji="1" lang="ja-JP" altLang="en-US"/>
              <a:t>行程度におさめてください。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60582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GRAY：装飾+コピーライト">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F3ACF820-D17F-ABEA-DD0A-3C389E114FC7}"/>
              </a:ext>
            </a:extLst>
          </p:cNvPr>
          <p:cNvPicPr>
            <a:picLocks noChangeAspect="1"/>
          </p:cNvPicPr>
          <p:nvPr userDrawn="1"/>
        </p:nvPicPr>
        <p:blipFill>
          <a:blip r:embed="rId2"/>
          <a:stretch>
            <a:fillRect/>
          </a:stretch>
        </p:blipFill>
        <p:spPr>
          <a:xfrm>
            <a:off x="8572500" y="1"/>
            <a:ext cx="3619500" cy="6858000"/>
          </a:xfrm>
          <a:prstGeom prst="rect">
            <a:avLst/>
          </a:prstGeom>
        </p:spPr>
      </p:pic>
    </p:spTree>
    <p:extLst>
      <p:ext uri="{BB962C8B-B14F-4D97-AF65-F5344CB8AC3E}">
        <p14:creationId xmlns:p14="http://schemas.microsoft.com/office/powerpoint/2010/main" val="18239829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GRAY：タイトル+装飾+コピーライト">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F3ACF820-D17F-ABEA-DD0A-3C389E114FC7}"/>
              </a:ext>
            </a:extLst>
          </p:cNvPr>
          <p:cNvPicPr>
            <a:picLocks noChangeAspect="1"/>
          </p:cNvPicPr>
          <p:nvPr userDrawn="1"/>
        </p:nvPicPr>
        <p:blipFill>
          <a:blip r:embed="rId2"/>
          <a:stretch>
            <a:fillRect/>
          </a:stretch>
        </p:blipFill>
        <p:spPr>
          <a:xfrm>
            <a:off x="8572500" y="1"/>
            <a:ext cx="3619500" cy="6858000"/>
          </a:xfrm>
          <a:prstGeom prst="rect">
            <a:avLst/>
          </a:prstGeom>
        </p:spPr>
      </p:pic>
      <p:sp>
        <p:nvSpPr>
          <p:cNvPr id="4" name="タイトル 1">
            <a:extLst>
              <a:ext uri="{FF2B5EF4-FFF2-40B4-BE49-F238E27FC236}">
                <a16:creationId xmlns:a16="http://schemas.microsoft.com/office/drawing/2014/main" id="{B82F238D-DA0B-3C07-91B4-F54B4FF20839}"/>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8" name="テキスト プレースホルダー 10">
            <a:extLst>
              <a:ext uri="{FF2B5EF4-FFF2-40B4-BE49-F238E27FC236}">
                <a16:creationId xmlns:a16="http://schemas.microsoft.com/office/drawing/2014/main" id="{2E5198FD-AE2D-F6E7-CF9B-F3C14257E07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15281875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GRAY：タイトル+装飾+コピーライト+ノンブル">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BB5A34F1-4E98-B92B-6F08-4CE140BB9770}"/>
              </a:ext>
            </a:extLst>
          </p:cNvPr>
          <p:cNvPicPr>
            <a:picLocks noChangeAspect="1"/>
          </p:cNvPicPr>
          <p:nvPr userDrawn="1"/>
        </p:nvPicPr>
        <p:blipFill>
          <a:blip r:embed="rId2"/>
          <a:stretch>
            <a:fillRect/>
          </a:stretch>
        </p:blipFill>
        <p:spPr>
          <a:xfrm>
            <a:off x="8572500" y="1"/>
            <a:ext cx="3619500" cy="6858000"/>
          </a:xfrm>
          <a:prstGeom prst="rect">
            <a:avLst/>
          </a:prstGeom>
        </p:spPr>
      </p:pic>
      <p:sp>
        <p:nvSpPr>
          <p:cNvPr id="2" name="スライド番号プレースホルダー 5">
            <a:extLst>
              <a:ext uri="{FF2B5EF4-FFF2-40B4-BE49-F238E27FC236}">
                <a16:creationId xmlns:a16="http://schemas.microsoft.com/office/drawing/2014/main" id="{DE4D69E7-3FCF-DBFA-8A89-15CF4586032C}"/>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
        <p:nvSpPr>
          <p:cNvPr id="8" name="タイトル 1">
            <a:extLst>
              <a:ext uri="{FF2B5EF4-FFF2-40B4-BE49-F238E27FC236}">
                <a16:creationId xmlns:a16="http://schemas.microsoft.com/office/drawing/2014/main" id="{7AD9A9B7-A11F-C621-9075-19BF110949BA}"/>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9" name="テキスト プレースホルダー 10">
            <a:extLst>
              <a:ext uri="{FF2B5EF4-FFF2-40B4-BE49-F238E27FC236}">
                <a16:creationId xmlns:a16="http://schemas.microsoft.com/office/drawing/2014/main" id="{F4E003EB-353B-CD78-1D9F-91E7842B7773}"/>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4005511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Y：装飾+コピーライト">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F3ACF820-D17F-ABEA-DD0A-3C389E114FC7}"/>
              </a:ext>
            </a:extLst>
          </p:cNvPr>
          <p:cNvPicPr>
            <a:picLocks noChangeAspect="1"/>
          </p:cNvPicPr>
          <p:nvPr userDrawn="1"/>
        </p:nvPicPr>
        <p:blipFill>
          <a:blip r:embed="rId2"/>
          <a:stretch>
            <a:fillRect/>
          </a:stretch>
        </p:blipFill>
        <p:spPr>
          <a:xfrm>
            <a:off x="8572500" y="1"/>
            <a:ext cx="3619500" cy="6858000"/>
          </a:xfrm>
          <a:prstGeom prst="rect">
            <a:avLst/>
          </a:prstGeom>
        </p:spPr>
      </p:pic>
    </p:spTree>
    <p:extLst>
      <p:ext uri="{BB962C8B-B14F-4D97-AF65-F5344CB8AC3E}">
        <p14:creationId xmlns:p14="http://schemas.microsoft.com/office/powerpoint/2010/main" val="8359593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AVY：装飾+コピーライト">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D594EABF-B47E-8AED-EEF4-207AEDF5851D}"/>
              </a:ext>
            </a:extLst>
          </p:cNvPr>
          <p:cNvPicPr>
            <a:picLocks noChangeAspect="1"/>
          </p:cNvPicPr>
          <p:nvPr userDrawn="1"/>
        </p:nvPicPr>
        <p:blipFill>
          <a:blip r:embed="rId2"/>
          <a:stretch>
            <a:fillRect/>
          </a:stretch>
        </p:blipFill>
        <p:spPr>
          <a:xfrm>
            <a:off x="10367438" y="3427200"/>
            <a:ext cx="1824562" cy="3430800"/>
          </a:xfrm>
          <a:prstGeom prst="rect">
            <a:avLst/>
          </a:prstGeom>
          <a:ln>
            <a:noFill/>
          </a:ln>
        </p:spPr>
      </p:pic>
    </p:spTree>
    <p:extLst>
      <p:ext uri="{BB962C8B-B14F-4D97-AF65-F5344CB8AC3E}">
        <p14:creationId xmlns:p14="http://schemas.microsoft.com/office/powerpoint/2010/main" val="42377992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AVY：タイトル+装飾+コピーライト">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D594EABF-B47E-8AED-EEF4-207AEDF5851D}"/>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タイトル 1">
            <a:extLst>
              <a:ext uri="{FF2B5EF4-FFF2-40B4-BE49-F238E27FC236}">
                <a16:creationId xmlns:a16="http://schemas.microsoft.com/office/drawing/2014/main" id="{A33D27E4-95DD-1CF2-1603-E3597E94ABC4}"/>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a:extLst>
              <a:ext uri="{FF2B5EF4-FFF2-40B4-BE49-F238E27FC236}">
                <a16:creationId xmlns:a16="http://schemas.microsoft.com/office/drawing/2014/main" id="{B517B9CC-F14A-D5D8-98A0-EFB7D635F56D}"/>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195373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AVY：タイトル+装飾+コピーライト+ノンブル">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890A0001-430E-D8A0-C336-A4D335050459}"/>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スライド番号プレースホルダー 5">
            <a:extLst>
              <a:ext uri="{FF2B5EF4-FFF2-40B4-BE49-F238E27FC236}">
                <a16:creationId xmlns:a16="http://schemas.microsoft.com/office/drawing/2014/main" id="{1474A5F6-7A0B-EE41-5D9E-0EB464DE5E6A}"/>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8" name="タイトル 1">
            <a:extLst>
              <a:ext uri="{FF2B5EF4-FFF2-40B4-BE49-F238E27FC236}">
                <a16:creationId xmlns:a16="http://schemas.microsoft.com/office/drawing/2014/main" id="{49E13321-7013-81BE-8BC6-C7121921F65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9" name="テキスト プレースホルダー 10">
            <a:extLst>
              <a:ext uri="{FF2B5EF4-FFF2-40B4-BE49-F238E27FC236}">
                <a16:creationId xmlns:a16="http://schemas.microsoft.com/office/drawing/2014/main" id="{CEBBEB6C-E783-844F-C5BC-3CB04558F55F}"/>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8225187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EEN：装飾+コピーライト">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A36E8D8A-883E-987E-C71C-8ADBA2569B41}"/>
              </a:ext>
            </a:extLst>
          </p:cNvPr>
          <p:cNvPicPr>
            <a:picLocks noChangeAspect="1"/>
          </p:cNvPicPr>
          <p:nvPr userDrawn="1"/>
        </p:nvPicPr>
        <p:blipFill>
          <a:blip r:embed="rId2"/>
          <a:stretch>
            <a:fillRect/>
          </a:stretch>
        </p:blipFill>
        <p:spPr>
          <a:xfrm>
            <a:off x="10367438" y="3427200"/>
            <a:ext cx="1824562" cy="3430800"/>
          </a:xfrm>
          <a:prstGeom prst="rect">
            <a:avLst/>
          </a:prstGeom>
        </p:spPr>
      </p:pic>
    </p:spTree>
    <p:extLst>
      <p:ext uri="{BB962C8B-B14F-4D97-AF65-F5344CB8AC3E}">
        <p14:creationId xmlns:p14="http://schemas.microsoft.com/office/powerpoint/2010/main" val="37364472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EEN：タイトル+装飾+コピーライト">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A36E8D8A-883E-987E-C71C-8ADBA2569B41}"/>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8" name="タイトル 1">
            <a:extLst>
              <a:ext uri="{FF2B5EF4-FFF2-40B4-BE49-F238E27FC236}">
                <a16:creationId xmlns:a16="http://schemas.microsoft.com/office/drawing/2014/main" id="{DEE08198-4A6D-91B0-3FA5-A290AB7FA993}"/>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9" name="テキスト プレースホルダー 10">
            <a:extLst>
              <a:ext uri="{FF2B5EF4-FFF2-40B4-BE49-F238E27FC236}">
                <a16:creationId xmlns:a16="http://schemas.microsoft.com/office/drawing/2014/main" id="{AE151252-6167-64A3-15E6-596CBBF5514F}"/>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6234353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REEN：タイトル+装飾+コピーライト+ノンブル">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4AA869F1-C3FD-4F43-2536-33C8BD8A3D24}"/>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スライド番号プレースホルダー 5">
            <a:extLst>
              <a:ext uri="{FF2B5EF4-FFF2-40B4-BE49-F238E27FC236}">
                <a16:creationId xmlns:a16="http://schemas.microsoft.com/office/drawing/2014/main" id="{4C93E377-448A-3EF2-4BF3-3F72B4A75467}"/>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7" name="タイトル 1">
            <a:extLst>
              <a:ext uri="{FF2B5EF4-FFF2-40B4-BE49-F238E27FC236}">
                <a16:creationId xmlns:a16="http://schemas.microsoft.com/office/drawing/2014/main" id="{24D0F08B-66A6-1593-C6BB-6491C4B32BE8}"/>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8" name="テキスト プレースホルダー 10">
            <a:extLst>
              <a:ext uri="{FF2B5EF4-FFF2-40B4-BE49-F238E27FC236}">
                <a16:creationId xmlns:a16="http://schemas.microsoft.com/office/drawing/2014/main" id="{99D122F6-5DB2-315A-7D02-E44230442333}"/>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24773008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装飾+コピーライト">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56E1ED15-A0EE-7BDB-725A-A63BA8A2B739}"/>
              </a:ext>
            </a:extLst>
          </p:cNvPr>
          <p:cNvPicPr>
            <a:picLocks noChangeAspect="1"/>
          </p:cNvPicPr>
          <p:nvPr userDrawn="1"/>
        </p:nvPicPr>
        <p:blipFill>
          <a:blip r:embed="rId2"/>
          <a:stretch>
            <a:fillRect/>
          </a:stretch>
        </p:blipFill>
        <p:spPr>
          <a:xfrm>
            <a:off x="10367438" y="3427200"/>
            <a:ext cx="1824562" cy="3430800"/>
          </a:xfrm>
          <a:prstGeom prst="rect">
            <a:avLst/>
          </a:prstGeom>
        </p:spPr>
      </p:pic>
    </p:spTree>
    <p:extLst>
      <p:ext uri="{BB962C8B-B14F-4D97-AF65-F5344CB8AC3E}">
        <p14:creationId xmlns:p14="http://schemas.microsoft.com/office/powerpoint/2010/main" val="37472451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タイトル+装飾+コピーライト">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56E1ED15-A0EE-7BDB-725A-A63BA8A2B739}"/>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タイトル 1">
            <a:extLst>
              <a:ext uri="{FF2B5EF4-FFF2-40B4-BE49-F238E27FC236}">
                <a16:creationId xmlns:a16="http://schemas.microsoft.com/office/drawing/2014/main" id="{31F23BEA-1785-883A-BD65-73A5DE7326DE}"/>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7" name="テキスト プレースホルダー 10">
            <a:extLst>
              <a:ext uri="{FF2B5EF4-FFF2-40B4-BE49-F238E27FC236}">
                <a16:creationId xmlns:a16="http://schemas.microsoft.com/office/drawing/2014/main" id="{86FAE826-5554-7C3C-7194-C3D161A645B7}"/>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21838839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タイトル+装飾+コピーライト+ノンブル">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9B90A3D5-CDF0-420F-67C6-3149FCE1268D}"/>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3D0D7A8-B106-D92C-13F3-9FF5F713209E}"/>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7" name="タイトル 1">
            <a:extLst>
              <a:ext uri="{FF2B5EF4-FFF2-40B4-BE49-F238E27FC236}">
                <a16:creationId xmlns:a16="http://schemas.microsoft.com/office/drawing/2014/main" id="{8A3D51F1-D8FF-8741-4E0D-B3B7CF004249}"/>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8" name="テキスト プレースホルダー 10">
            <a:extLst>
              <a:ext uri="{FF2B5EF4-FFF2-40B4-BE49-F238E27FC236}">
                <a16:creationId xmlns:a16="http://schemas.microsoft.com/office/drawing/2014/main" id="{DBFA322E-7473-9C2A-216C-521276E7C6C7}"/>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31049505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LY-中表紙-NAVY">
    <p:spTree>
      <p:nvGrpSpPr>
        <p:cNvPr id="1" name=""/>
        <p:cNvGrpSpPr/>
        <p:nvPr/>
      </p:nvGrpSpPr>
      <p:grpSpPr>
        <a:xfrm>
          <a:off x="0" y="0"/>
          <a:ext cx="0" cy="0"/>
          <a:chOff x="0" y="0"/>
          <a:chExt cx="0" cy="0"/>
        </a:xfrm>
      </p:grpSpPr>
      <p:pic>
        <p:nvPicPr>
          <p:cNvPr id="4" name="그림 4">
            <a:extLst>
              <a:ext uri="{FF2B5EF4-FFF2-40B4-BE49-F238E27FC236}">
                <a16:creationId xmlns:a16="http://schemas.microsoft.com/office/drawing/2014/main" id="{A490A072-D52F-BD89-44CE-95202D235071}"/>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44BAEA9-B64A-A1EE-DDA2-BD63BEC87016}"/>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6" name="Text Placeholder 3">
            <a:extLst>
              <a:ext uri="{FF2B5EF4-FFF2-40B4-BE49-F238E27FC236}">
                <a16:creationId xmlns:a16="http://schemas.microsoft.com/office/drawing/2014/main" id="{C51CE906-4176-B9A4-762E-A5FE99C2E053}"/>
              </a:ext>
            </a:extLst>
          </p:cNvPr>
          <p:cNvSpPr>
            <a:spLocks noGrp="1"/>
          </p:cNvSpPr>
          <p:nvPr>
            <p:ph type="body" sz="quarter" idx="11"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tx2"/>
                </a:solidFill>
                <a:latin typeface="Meiryo" panose="020B0604030504040204" pitchFamily="34" charset="-128"/>
                <a:ea typeface="Meiryo" panose="020B0604030504040204" pitchFamily="34" charset="-128"/>
              </a:defRPr>
            </a:lvl1pPr>
          </a:lstStyle>
          <a:p>
            <a:pPr lvl="0"/>
            <a:r>
              <a:rPr lang="ja-JP" altLang="en-US"/>
              <a:t>中</a:t>
            </a:r>
            <a:r>
              <a:rPr lang="en-US" altLang="ja-JP" err="1"/>
              <a:t>表紙</a:t>
            </a:r>
            <a:r>
              <a:rPr lang="en-US" altLang="ja-JP"/>
              <a:t> </a:t>
            </a:r>
            <a:r>
              <a:rPr lang="en-US" altLang="ja-JP" err="1"/>
              <a:t>タイトル</a:t>
            </a:r>
            <a:r>
              <a:rPr lang="en-US" altLang="ja-JP"/>
              <a:t> LY</a:t>
            </a:r>
            <a:r>
              <a:rPr lang="ja-JP" altLang="en-US"/>
              <a:t>サービス</a:t>
            </a:r>
            <a:endParaRPr lang="en-JP" altLang="ja-JP"/>
          </a:p>
        </p:txBody>
      </p:sp>
      <p:pic>
        <p:nvPicPr>
          <p:cNvPr id="7" name="グラフィックス 6">
            <a:extLst>
              <a:ext uri="{FF2B5EF4-FFF2-40B4-BE49-F238E27FC236}">
                <a16:creationId xmlns:a16="http://schemas.microsoft.com/office/drawing/2014/main" id="{3FE40226-AEC5-A07D-1915-64CDE3BA906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
        <p:nvSpPr>
          <p:cNvPr id="2" name="Rounded Rectangle 6">
            <a:extLst>
              <a:ext uri="{FF2B5EF4-FFF2-40B4-BE49-F238E27FC236}">
                <a16:creationId xmlns:a16="http://schemas.microsoft.com/office/drawing/2014/main" id="{56043389-B988-B139-ECA8-F2F701C011FF}"/>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a:solidFill>
                  <a:schemeClr val="bg1"/>
                </a:solidFill>
                <a:effectLst/>
                <a:latin typeface="Meiryo" panose="020B0604030504040204" pitchFamily="34" charset="-128"/>
                <a:ea typeface="Meiryo" panose="020B0604030504040204" pitchFamily="34" charset="-128"/>
              </a:rPr>
              <a:t>Confidential</a:t>
            </a:r>
            <a:endParaRPr lang="en-JP" sz="900" b="0" i="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063682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Y：タイトル+装飾+コピーライト">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F3ACF820-D17F-ABEA-DD0A-3C389E114FC7}"/>
              </a:ext>
            </a:extLst>
          </p:cNvPr>
          <p:cNvPicPr>
            <a:picLocks noChangeAspect="1"/>
          </p:cNvPicPr>
          <p:nvPr userDrawn="1"/>
        </p:nvPicPr>
        <p:blipFill>
          <a:blip r:embed="rId2"/>
          <a:stretch>
            <a:fillRect/>
          </a:stretch>
        </p:blipFill>
        <p:spPr>
          <a:xfrm>
            <a:off x="8572500" y="1"/>
            <a:ext cx="3619500" cy="6858000"/>
          </a:xfrm>
          <a:prstGeom prst="rect">
            <a:avLst/>
          </a:prstGeom>
        </p:spPr>
      </p:pic>
      <p:sp>
        <p:nvSpPr>
          <p:cNvPr id="4" name="タイトル 1">
            <a:extLst>
              <a:ext uri="{FF2B5EF4-FFF2-40B4-BE49-F238E27FC236}">
                <a16:creationId xmlns:a16="http://schemas.microsoft.com/office/drawing/2014/main" id="{B82F238D-DA0B-3C07-91B4-F54B4FF20839}"/>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8" name="テキスト プレースホルダー 10">
            <a:extLst>
              <a:ext uri="{FF2B5EF4-FFF2-40B4-BE49-F238E27FC236}">
                <a16:creationId xmlns:a16="http://schemas.microsoft.com/office/drawing/2014/main" id="{2E5198FD-AE2D-F6E7-CF9B-F3C14257E07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4078813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AY：タイトル+装飾+コピーライト+ノンブル">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BB5A34F1-4E98-B92B-6F08-4CE140BB9770}"/>
              </a:ext>
            </a:extLst>
          </p:cNvPr>
          <p:cNvPicPr>
            <a:picLocks noChangeAspect="1"/>
          </p:cNvPicPr>
          <p:nvPr userDrawn="1"/>
        </p:nvPicPr>
        <p:blipFill>
          <a:blip r:embed="rId2"/>
          <a:stretch>
            <a:fillRect/>
          </a:stretch>
        </p:blipFill>
        <p:spPr>
          <a:xfrm>
            <a:off x="8572500" y="1"/>
            <a:ext cx="3619500" cy="6858000"/>
          </a:xfrm>
          <a:prstGeom prst="rect">
            <a:avLst/>
          </a:prstGeom>
        </p:spPr>
      </p:pic>
      <p:sp>
        <p:nvSpPr>
          <p:cNvPr id="2" name="スライド番号プレースホルダー 5">
            <a:extLst>
              <a:ext uri="{FF2B5EF4-FFF2-40B4-BE49-F238E27FC236}">
                <a16:creationId xmlns:a16="http://schemas.microsoft.com/office/drawing/2014/main" id="{DE4D69E7-3FCF-DBFA-8A89-15CF4586032C}"/>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
        <p:nvSpPr>
          <p:cNvPr id="8" name="タイトル 1">
            <a:extLst>
              <a:ext uri="{FF2B5EF4-FFF2-40B4-BE49-F238E27FC236}">
                <a16:creationId xmlns:a16="http://schemas.microsoft.com/office/drawing/2014/main" id="{7AD9A9B7-A11F-C621-9075-19BF110949BA}"/>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9" name="テキスト プレースホルダー 10">
            <a:extLst>
              <a:ext uri="{FF2B5EF4-FFF2-40B4-BE49-F238E27FC236}">
                <a16:creationId xmlns:a16="http://schemas.microsoft.com/office/drawing/2014/main" id="{F4E003EB-353B-CD78-1D9F-91E7842B7773}"/>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3216245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AVY：装飾+コピーライト">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D594EABF-B47E-8AED-EEF4-207AEDF5851D}"/>
              </a:ext>
            </a:extLst>
          </p:cNvPr>
          <p:cNvPicPr>
            <a:picLocks noChangeAspect="1"/>
          </p:cNvPicPr>
          <p:nvPr userDrawn="1"/>
        </p:nvPicPr>
        <p:blipFill>
          <a:blip r:embed="rId2"/>
          <a:stretch>
            <a:fillRect/>
          </a:stretch>
        </p:blipFill>
        <p:spPr>
          <a:xfrm>
            <a:off x="10367438" y="3427200"/>
            <a:ext cx="1824562" cy="3430800"/>
          </a:xfrm>
          <a:prstGeom prst="rect">
            <a:avLst/>
          </a:prstGeom>
          <a:ln>
            <a:noFill/>
          </a:ln>
        </p:spPr>
      </p:pic>
    </p:spTree>
    <p:extLst>
      <p:ext uri="{BB962C8B-B14F-4D97-AF65-F5344CB8AC3E}">
        <p14:creationId xmlns:p14="http://schemas.microsoft.com/office/powerpoint/2010/main" val="3253459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AVY：タイトル+装飾+コピーライト">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D594EABF-B47E-8AED-EEF4-207AEDF5851D}"/>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タイトル 1">
            <a:extLst>
              <a:ext uri="{FF2B5EF4-FFF2-40B4-BE49-F238E27FC236}">
                <a16:creationId xmlns:a16="http://schemas.microsoft.com/office/drawing/2014/main" id="{A33D27E4-95DD-1CF2-1603-E3597E94ABC4}"/>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a:extLst>
              <a:ext uri="{FF2B5EF4-FFF2-40B4-BE49-F238E27FC236}">
                <a16:creationId xmlns:a16="http://schemas.microsoft.com/office/drawing/2014/main" id="{B517B9CC-F14A-D5D8-98A0-EFB7D635F56D}"/>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テキストエリアです。３行程度におさめてください。</a:t>
            </a:r>
          </a:p>
        </p:txBody>
      </p:sp>
    </p:spTree>
    <p:extLst>
      <p:ext uri="{BB962C8B-B14F-4D97-AF65-F5344CB8AC3E}">
        <p14:creationId xmlns:p14="http://schemas.microsoft.com/office/powerpoint/2010/main" val="266573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theme" Target="../theme/theme3.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image" Target="../media/image2.sv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19" Type="http://schemas.openxmlformats.org/officeDocument/2006/relationships/image" Target="../media/image1.png"/><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グラフィックス 3">
            <a:extLst>
              <a:ext uri="{FF2B5EF4-FFF2-40B4-BE49-F238E27FC236}">
                <a16:creationId xmlns:a16="http://schemas.microsoft.com/office/drawing/2014/main" id="{24FCBDE2-1A17-C1A1-6EDE-2BAA1DB3C94A}"/>
              </a:ext>
            </a:extLst>
          </p:cNvPr>
          <p:cNvPicPr>
            <a:picLocks noChangeAspect="1"/>
          </p:cNvPicPr>
          <p:nvPr userDrawn="1"/>
        </p:nvPicPr>
        <p:blipFill>
          <a:blip r:embed="rId19">
            <a:extLst>
              <a:ext uri="{96DAC541-7B7A-43D3-8B79-37D633B846F1}">
                <asvg:svgBlip xmlns:asvg="http://schemas.microsoft.com/office/drawing/2016/SVG/main" r:embed="rId20"/>
              </a:ext>
            </a:extLst>
          </a:blip>
          <a:stretch>
            <a:fillRect/>
          </a:stretch>
        </p:blipFill>
        <p:spPr>
          <a:xfrm>
            <a:off x="286310" y="6533996"/>
            <a:ext cx="813256" cy="94565"/>
          </a:xfrm>
          <a:prstGeom prst="rect">
            <a:avLst/>
          </a:prstGeom>
        </p:spPr>
      </p:pic>
      <p:sp>
        <p:nvSpPr>
          <p:cNvPr id="3" name="Rounded Rectangle 6">
            <a:extLst>
              <a:ext uri="{FF2B5EF4-FFF2-40B4-BE49-F238E27FC236}">
                <a16:creationId xmlns:a16="http://schemas.microsoft.com/office/drawing/2014/main" id="{4391CB26-69C1-9DA7-9E3E-7514E87E5D1F}"/>
              </a:ext>
            </a:extLst>
          </p:cNvPr>
          <p:cNvSpPr/>
          <p:nvPr userDrawn="1"/>
        </p:nvSpPr>
        <p:spPr>
          <a:xfrm>
            <a:off x="10862603" y="185122"/>
            <a:ext cx="1106542" cy="232165"/>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none" lIns="90000" tIns="72000" bIns="36000" rtlCol="0" anchor="ctr">
            <a:spAutoFit/>
          </a:bodyPr>
          <a:lstStyle/>
          <a:p>
            <a:pPr algn="ctr"/>
            <a:r>
              <a:rPr lang="ja-JP" altLang="en-US" sz="800" b="0" i="0">
                <a:solidFill>
                  <a:schemeClr val="bg1"/>
                </a:solidFill>
                <a:effectLst/>
                <a:latin typeface="Meiryo" panose="020B0604030504040204" pitchFamily="34" charset="-128"/>
                <a:ea typeface="Meiryo" panose="020B0604030504040204" pitchFamily="34" charset="-128"/>
              </a:rPr>
              <a:t>広告主・代理店限定</a:t>
            </a:r>
            <a:endParaRPr lang="en-JP" sz="800" b="0" i="0" dirty="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54579886"/>
      </p:ext>
    </p:extLst>
  </p:cSld>
  <p:clrMap bg1="lt1" tx1="dk1" bg2="lt2" tx2="dk2" accent1="accent1" accent2="accent2" accent3="accent3" accent4="accent4" accent5="accent5" accent6="accent6" hlink="hlink" folHlink="folHlink"/>
  <p:sldLayoutIdLst>
    <p:sldLayoutId id="2147483654" r:id="rId1"/>
    <p:sldLayoutId id="2147483656" r:id="rId2"/>
    <p:sldLayoutId id="2147483652" r:id="rId3"/>
    <p:sldLayoutId id="2147483672" r:id="rId4"/>
    <p:sldLayoutId id="2147483668" r:id="rId5"/>
    <p:sldLayoutId id="2147483657" r:id="rId6"/>
    <p:sldLayoutId id="2147483658" r:id="rId7"/>
    <p:sldLayoutId id="2147483661" r:id="rId8"/>
    <p:sldLayoutId id="2147483669" r:id="rId9"/>
    <p:sldLayoutId id="2147483662" r:id="rId10"/>
    <p:sldLayoutId id="2147483664" r:id="rId11"/>
    <p:sldLayoutId id="2147483670" r:id="rId12"/>
    <p:sldLayoutId id="2147483665" r:id="rId13"/>
    <p:sldLayoutId id="2147483666" r:id="rId14"/>
    <p:sldLayoutId id="2147483671" r:id="rId15"/>
    <p:sldLayoutId id="2147483667" r:id="rId16"/>
    <p:sldLayoutId id="2147483779" r:id="rId1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368" userDrawn="1">
          <p15:clr>
            <a:srgbClr val="F26B43"/>
          </p15:clr>
        </p15:guide>
        <p15:guide id="4" orient="horz" pos="3952" userDrawn="1">
          <p15:clr>
            <a:srgbClr val="F26B43"/>
          </p15:clr>
        </p15:guide>
        <p15:guide id="5" pos="370" userDrawn="1">
          <p15:clr>
            <a:srgbClr val="F26B43"/>
          </p15:clr>
        </p15:guide>
        <p15:guide id="6" pos="7310" userDrawn="1">
          <p15:clr>
            <a:srgbClr val="F26B43"/>
          </p15:clr>
        </p15:guide>
        <p15:guide id="7" orient="horz" pos="107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799637"/>
      </p:ext>
    </p:extLst>
  </p:cSld>
  <p:clrMap bg1="lt1" tx1="dk1" bg2="lt2" tx2="dk2" accent1="accent1" accent2="accent2" accent3="accent3" accent4="accent4" accent5="accent5" accent6="accent6" hlink="hlink" folHlink="folHlink"/>
  <p:sldLayoutIdLst>
    <p:sldLayoutId id="2147483686" r:id="rId1"/>
    <p:sldLayoutId id="2147483705" r:id="rId2"/>
    <p:sldLayoutId id="2147483710" r:id="rId3"/>
    <p:sldLayoutId id="2147483709" r:id="rId4"/>
    <p:sldLayoutId id="2147483708" r:id="rId5"/>
    <p:sldLayoutId id="2147483714" r:id="rId6"/>
    <p:sldLayoutId id="2147483715" r:id="rId7"/>
    <p:sldLayoutId id="2147483707" r:id="rId8"/>
    <p:sldLayoutId id="2147483711" r:id="rId9"/>
    <p:sldLayoutId id="2147483712" r:id="rId10"/>
    <p:sldLayoutId id="2147483687" r:id="rId11"/>
    <p:sldLayoutId id="2147483691" r:id="rId12"/>
    <p:sldLayoutId id="2147483694" r:id="rId13"/>
    <p:sldLayoutId id="2147483688" r:id="rId14"/>
    <p:sldLayoutId id="2147483695" r:id="rId15"/>
    <p:sldLayoutId id="2147483689" r:id="rId16"/>
    <p:sldLayoutId id="2147483696" r:id="rId17"/>
    <p:sldLayoutId id="2147483690" r:id="rId18"/>
    <p:sldLayoutId id="2147483697" r:id="rId19"/>
    <p:sldLayoutId id="2147483718" r:id="rId20"/>
    <p:sldLayoutId id="2147483721" r:id="rId21"/>
    <p:sldLayoutId id="2147483699" r:id="rId22"/>
    <p:sldLayoutId id="2147483720" r:id="rId23"/>
    <p:sldLayoutId id="2147483777" r:id="rId24"/>
    <p:sldLayoutId id="2147483780" r:id="rId2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70" userDrawn="1">
          <p15:clr>
            <a:srgbClr val="F26B43"/>
          </p15:clr>
        </p15:guide>
        <p15:guide id="4" pos="731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グラフィックス 3">
            <a:extLst>
              <a:ext uri="{FF2B5EF4-FFF2-40B4-BE49-F238E27FC236}">
                <a16:creationId xmlns:a16="http://schemas.microsoft.com/office/drawing/2014/main" id="{24FCBDE2-1A17-C1A1-6EDE-2BAA1DB3C94A}"/>
              </a:ext>
            </a:extLst>
          </p:cNvPr>
          <p:cNvPicPr>
            <a:picLocks noChangeAspect="1"/>
          </p:cNvPicPr>
          <p:nvPr userDrawn="1"/>
        </p:nvPicPr>
        <p:blipFill>
          <a:blip r:embed="rId19">
            <a:extLst>
              <a:ext uri="{96DAC541-7B7A-43D3-8B79-37D633B846F1}">
                <asvg:svgBlip xmlns:asvg="http://schemas.microsoft.com/office/drawing/2016/SVG/main" r:embed="rId20"/>
              </a:ext>
            </a:extLst>
          </a:blip>
          <a:stretch>
            <a:fillRect/>
          </a:stretch>
        </p:blipFill>
        <p:spPr>
          <a:xfrm>
            <a:off x="286310" y="6533996"/>
            <a:ext cx="813256" cy="94565"/>
          </a:xfrm>
          <a:prstGeom prst="rect">
            <a:avLst/>
          </a:prstGeom>
        </p:spPr>
      </p:pic>
      <p:sp>
        <p:nvSpPr>
          <p:cNvPr id="3" name="Rounded Rectangle 6">
            <a:extLst>
              <a:ext uri="{FF2B5EF4-FFF2-40B4-BE49-F238E27FC236}">
                <a16:creationId xmlns:a16="http://schemas.microsoft.com/office/drawing/2014/main" id="{983770F1-E21F-7CAB-4CC3-CB4B19EA94E5}"/>
              </a:ext>
            </a:extLst>
          </p:cNvPr>
          <p:cNvSpPr/>
          <p:nvPr userDrawn="1"/>
        </p:nvSpPr>
        <p:spPr>
          <a:xfrm>
            <a:off x="10862603" y="185122"/>
            <a:ext cx="1106542" cy="232165"/>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none" lIns="90000" tIns="72000" bIns="36000" rtlCol="0" anchor="ctr">
            <a:spAutoFit/>
          </a:bodyPr>
          <a:lstStyle/>
          <a:p>
            <a:pPr algn="ctr"/>
            <a:r>
              <a:rPr lang="ja-JP" altLang="en-US" sz="800" b="0" i="0">
                <a:solidFill>
                  <a:schemeClr val="bg1"/>
                </a:solidFill>
                <a:effectLst/>
                <a:latin typeface="Meiryo" panose="020B0604030504040204" pitchFamily="34" charset="-128"/>
                <a:ea typeface="Meiryo" panose="020B0604030504040204" pitchFamily="34" charset="-128"/>
              </a:rPr>
              <a:t>広告主・代理店限定</a:t>
            </a:r>
            <a:endParaRPr lang="en-JP" sz="800" b="0" i="0" dirty="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592546794"/>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68">
          <p15:clr>
            <a:srgbClr val="F26B43"/>
          </p15:clr>
        </p15:guide>
        <p15:guide id="4" orient="horz" pos="3952">
          <p15:clr>
            <a:srgbClr val="F26B43"/>
          </p15:clr>
        </p15:guide>
        <p15:guide id="5" pos="370">
          <p15:clr>
            <a:srgbClr val="F26B43"/>
          </p15:clr>
        </p15:guide>
        <p15:guide id="6" pos="7310">
          <p15:clr>
            <a:srgbClr val="F26B43"/>
          </p15:clr>
        </p15:guide>
        <p15:guide id="7" orient="horz" pos="107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emf"/></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98CFEDA-59DD-8ABD-8EC5-92E2AC933319}"/>
              </a:ext>
            </a:extLst>
          </p:cNvPr>
          <p:cNvSpPr>
            <a:spLocks noGrp="1"/>
          </p:cNvSpPr>
          <p:nvPr>
            <p:ph type="body" sz="quarter" idx="10"/>
          </p:nvPr>
        </p:nvSpPr>
        <p:spPr/>
        <p:txBody>
          <a:bodyPr/>
          <a:lstStyle/>
          <a:p>
            <a:r>
              <a:rPr lang="ja-JP" altLang="en-US" sz="4400" dirty="0"/>
              <a:t>クリエイティブコンサルティング</a:t>
            </a:r>
            <a:endParaRPr lang="en-US" altLang="ja-JP" sz="4400" dirty="0"/>
          </a:p>
          <a:p>
            <a:r>
              <a:rPr lang="ja-JP" altLang="en-US" sz="4400" dirty="0"/>
              <a:t>通常クリエイティブ支援説明資料</a:t>
            </a:r>
            <a:endParaRPr lang="en-US" altLang="ja-JP" sz="4400" dirty="0"/>
          </a:p>
        </p:txBody>
      </p:sp>
      <p:sp>
        <p:nvSpPr>
          <p:cNvPr id="5" name="テキスト プレースホルダー 4">
            <a:extLst>
              <a:ext uri="{FF2B5EF4-FFF2-40B4-BE49-F238E27FC236}">
                <a16:creationId xmlns:a16="http://schemas.microsoft.com/office/drawing/2014/main" id="{A30C7CA9-3FD2-ACC0-6211-93870D2C8F50}"/>
              </a:ext>
            </a:extLst>
          </p:cNvPr>
          <p:cNvSpPr>
            <a:spLocks noGrp="1"/>
          </p:cNvSpPr>
          <p:nvPr>
            <p:ph type="body" sz="quarter" idx="11"/>
          </p:nvPr>
        </p:nvSpPr>
        <p:spPr/>
        <p:txBody>
          <a:bodyPr lIns="0" tIns="0" rIns="0" bIns="0" anchor="t"/>
          <a:lstStyle/>
          <a:p>
            <a:r>
              <a:rPr lang="en-US" altLang="ja-JP" dirty="0">
                <a:latin typeface="Meiryo"/>
                <a:ea typeface="Meiryo"/>
              </a:rPr>
              <a:t>2024/7</a:t>
            </a:r>
            <a:endParaRPr lang="ja-JP" altLang="en-US" dirty="0"/>
          </a:p>
        </p:txBody>
      </p:sp>
      <p:sp>
        <p:nvSpPr>
          <p:cNvPr id="2" name="テキスト プレースホルダー 3">
            <a:extLst>
              <a:ext uri="{FF2B5EF4-FFF2-40B4-BE49-F238E27FC236}">
                <a16:creationId xmlns:a16="http://schemas.microsoft.com/office/drawing/2014/main" id="{B3984348-697D-1E24-B4F8-3CEADB2BC152}"/>
              </a:ext>
            </a:extLst>
          </p:cNvPr>
          <p:cNvSpPr txBox="1">
            <a:spLocks/>
          </p:cNvSpPr>
          <p:nvPr/>
        </p:nvSpPr>
        <p:spPr>
          <a:xfrm>
            <a:off x="587375" y="2315418"/>
            <a:ext cx="7244976" cy="909452"/>
          </a:xfrm>
          <a:prstGeom prst="rect">
            <a:avLst/>
          </a:prstGeom>
        </p:spPr>
        <p:txBody>
          <a:bodyPr lIns="0" tIns="36000" rIns="0" bIns="0" anchor="b">
            <a:noAutofit/>
          </a:bodyPr>
          <a:lstStyle>
            <a:lvl1pPr marL="0" indent="0" algn="l" defTabSz="914400" rtl="0" eaLnBrk="1" latinLnBrk="0" hangingPunct="1">
              <a:lnSpc>
                <a:spcPct val="90000"/>
              </a:lnSpc>
              <a:spcBef>
                <a:spcPts val="1000"/>
              </a:spcBef>
              <a:buFont typeface="Arial" panose="020B0604020202020204" pitchFamily="34" charset="0"/>
              <a:buNone/>
              <a:defRPr kumimoji="1" sz="5500" b="1" i="0" kern="1200">
                <a:solidFill>
                  <a:srgbClr val="00003E"/>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600" dirty="0">
                <a:latin typeface="Meiryo"/>
                <a:ea typeface="Meiryo"/>
              </a:rPr>
              <a:t>-</a:t>
            </a:r>
            <a:r>
              <a:rPr lang="en-US" sz="1600" dirty="0">
                <a:latin typeface="Meiryo"/>
                <a:ea typeface="Meiryo"/>
              </a:rPr>
              <a:t>Yahoo!広告　ディスプレイ広告（予約型）</a:t>
            </a:r>
            <a:r>
              <a:rPr lang="en-US" altLang="ja-JP" sz="1600" dirty="0">
                <a:latin typeface="Meiryo"/>
                <a:ea typeface="Meiryo"/>
              </a:rPr>
              <a:t> </a:t>
            </a:r>
            <a:r>
              <a:rPr lang="ja-JP" altLang="en-US" sz="1600" dirty="0">
                <a:latin typeface="Meiryo"/>
                <a:ea typeface="Meiryo"/>
              </a:rPr>
              <a:t>ブランドパネル抜粋版</a:t>
            </a:r>
            <a:r>
              <a:rPr lang="en-US" altLang="ja-JP" sz="1600" dirty="0">
                <a:latin typeface="Meiryo"/>
                <a:ea typeface="Meiryo"/>
              </a:rPr>
              <a:t>-</a:t>
            </a:r>
          </a:p>
        </p:txBody>
      </p:sp>
      <p:sp>
        <p:nvSpPr>
          <p:cNvPr id="3" name="テキスト プレースホルダー 3">
            <a:extLst>
              <a:ext uri="{FF2B5EF4-FFF2-40B4-BE49-F238E27FC236}">
                <a16:creationId xmlns:a16="http://schemas.microsoft.com/office/drawing/2014/main" id="{CFF74481-5427-1D02-19F0-76A7AF95178C}"/>
              </a:ext>
            </a:extLst>
          </p:cNvPr>
          <p:cNvSpPr txBox="1">
            <a:spLocks/>
          </p:cNvSpPr>
          <p:nvPr/>
        </p:nvSpPr>
        <p:spPr>
          <a:xfrm>
            <a:off x="587375" y="4241440"/>
            <a:ext cx="7244976" cy="909452"/>
          </a:xfrm>
          <a:prstGeom prst="rect">
            <a:avLst/>
          </a:prstGeom>
        </p:spPr>
        <p:txBody>
          <a:bodyPr lIns="0" tIns="36000" rIns="0" bIns="0" anchor="b">
            <a:noAutofit/>
          </a:bodyPr>
          <a:lstStyle>
            <a:lvl1pPr marL="0" indent="0" algn="l" defTabSz="914400" rtl="0" eaLnBrk="1" latinLnBrk="0" hangingPunct="1">
              <a:lnSpc>
                <a:spcPct val="90000"/>
              </a:lnSpc>
              <a:spcBef>
                <a:spcPts val="1000"/>
              </a:spcBef>
              <a:buFont typeface="Arial" panose="020B0604020202020204" pitchFamily="34" charset="0"/>
              <a:buNone/>
              <a:defRPr kumimoji="1" sz="5500" b="1" i="0" kern="1200">
                <a:solidFill>
                  <a:srgbClr val="00003E"/>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600" dirty="0">
                <a:latin typeface="Meiryo"/>
                <a:ea typeface="Meiryo"/>
              </a:rPr>
              <a:t>LINE</a:t>
            </a:r>
            <a:r>
              <a:rPr lang="ja-JP" altLang="en-US" sz="1600" dirty="0">
                <a:latin typeface="Meiryo"/>
                <a:ea typeface="Meiryo"/>
              </a:rPr>
              <a:t>ヤフー株式会社</a:t>
            </a:r>
            <a:endParaRPr lang="en-US" altLang="ja-JP" sz="1600" dirty="0">
              <a:latin typeface="Meiryo"/>
              <a:ea typeface="Meiryo"/>
            </a:endParaRPr>
          </a:p>
        </p:txBody>
      </p:sp>
    </p:spTree>
    <p:extLst>
      <p:ext uri="{BB962C8B-B14F-4D97-AF65-F5344CB8AC3E}">
        <p14:creationId xmlns:p14="http://schemas.microsoft.com/office/powerpoint/2010/main" val="772044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CD06F927-869C-7D95-B1E9-45C79B8E2367}"/>
              </a:ext>
            </a:extLst>
          </p:cNvPr>
          <p:cNvSpPr>
            <a:spLocks noGrp="1"/>
          </p:cNvSpPr>
          <p:nvPr>
            <p:ph type="ctrTitle"/>
          </p:nvPr>
        </p:nvSpPr>
        <p:spPr/>
        <p:txBody>
          <a:bodyPr/>
          <a:lstStyle/>
          <a:p>
            <a:r>
              <a:rPr lang="ja-JP" altLang="en-US" dirty="0"/>
              <a:t>支援メニュー・ご利用条件</a:t>
            </a:r>
          </a:p>
        </p:txBody>
      </p:sp>
      <p:sp>
        <p:nvSpPr>
          <p:cNvPr id="6" name="テキスト プレースホルダー 5">
            <a:extLst>
              <a:ext uri="{FF2B5EF4-FFF2-40B4-BE49-F238E27FC236}">
                <a16:creationId xmlns:a16="http://schemas.microsoft.com/office/drawing/2014/main" id="{99A5CFF9-E4FB-EA34-4499-83BCFAA9898C}"/>
              </a:ext>
            </a:extLst>
          </p:cNvPr>
          <p:cNvSpPr>
            <a:spLocks noGrp="1"/>
          </p:cNvSpPr>
          <p:nvPr>
            <p:ph type="body" sz="quarter" idx="10"/>
          </p:nvPr>
        </p:nvSpPr>
        <p:spPr/>
        <p:txBody>
          <a:bodyPr/>
          <a:lstStyle/>
          <a:p>
            <a:r>
              <a:rPr kumimoji="1" lang="ja-JP" altLang="en-US" sz="1400" dirty="0">
                <a:solidFill>
                  <a:schemeClr val="tx1">
                    <a:lumMod val="95000"/>
                    <a:lumOff val="5000"/>
                  </a:schemeClr>
                </a:solidFill>
                <a:latin typeface="Meiryo" panose="020B0604030504040204" pitchFamily="34" charset="-128"/>
                <a:ea typeface="Meiryo" panose="020B0604030504040204" pitchFamily="34" charset="-128"/>
              </a:rPr>
              <a:t>媒体属性を熟知したメンバーが、知見を活かし提案活動のサポートやクリエイティブの制作を行い</a:t>
            </a:r>
            <a:endParaRPr kumimoji="1" lang="ja-JP" altLang="en-US" dirty="0"/>
          </a:p>
          <a:p>
            <a:r>
              <a:rPr lang="ja-JP" altLang="en-US" dirty="0"/>
              <a:t>以下のようなお困りごとを解決します</a:t>
            </a:r>
          </a:p>
        </p:txBody>
      </p:sp>
      <p:graphicFrame>
        <p:nvGraphicFramePr>
          <p:cNvPr id="18" name="表 17">
            <a:extLst>
              <a:ext uri="{FF2B5EF4-FFF2-40B4-BE49-F238E27FC236}">
                <a16:creationId xmlns:a16="http://schemas.microsoft.com/office/drawing/2014/main" id="{62FD2F58-01D8-2F28-64A8-C567D049B0B3}"/>
              </a:ext>
            </a:extLst>
          </p:cNvPr>
          <p:cNvGraphicFramePr>
            <a:graphicFrameLocks noGrp="1"/>
          </p:cNvGraphicFramePr>
          <p:nvPr>
            <p:extLst>
              <p:ext uri="{D42A27DB-BD31-4B8C-83A1-F6EECF244321}">
                <p14:modId xmlns:p14="http://schemas.microsoft.com/office/powerpoint/2010/main" val="1443562201"/>
              </p:ext>
            </p:extLst>
          </p:nvPr>
        </p:nvGraphicFramePr>
        <p:xfrm>
          <a:off x="587374" y="1700215"/>
          <a:ext cx="11014608" cy="4625484"/>
        </p:xfrm>
        <a:graphic>
          <a:graphicData uri="http://schemas.openxmlformats.org/drawingml/2006/table">
            <a:tbl>
              <a:tblPr>
                <a:tableStyleId>{5C22544A-7EE6-4342-B048-85BDC9FD1C3A}</a:tableStyleId>
              </a:tblPr>
              <a:tblGrid>
                <a:gridCol w="1604824">
                  <a:extLst>
                    <a:ext uri="{9D8B030D-6E8A-4147-A177-3AD203B41FA5}">
                      <a16:colId xmlns:a16="http://schemas.microsoft.com/office/drawing/2014/main" val="3625489980"/>
                    </a:ext>
                  </a:extLst>
                </a:gridCol>
                <a:gridCol w="2253678">
                  <a:extLst>
                    <a:ext uri="{9D8B030D-6E8A-4147-A177-3AD203B41FA5}">
                      <a16:colId xmlns:a16="http://schemas.microsoft.com/office/drawing/2014/main" val="337847707"/>
                    </a:ext>
                  </a:extLst>
                </a:gridCol>
                <a:gridCol w="3213566">
                  <a:extLst>
                    <a:ext uri="{9D8B030D-6E8A-4147-A177-3AD203B41FA5}">
                      <a16:colId xmlns:a16="http://schemas.microsoft.com/office/drawing/2014/main" val="3499636119"/>
                    </a:ext>
                  </a:extLst>
                </a:gridCol>
                <a:gridCol w="2178722">
                  <a:extLst>
                    <a:ext uri="{9D8B030D-6E8A-4147-A177-3AD203B41FA5}">
                      <a16:colId xmlns:a16="http://schemas.microsoft.com/office/drawing/2014/main" val="3950877622"/>
                    </a:ext>
                  </a:extLst>
                </a:gridCol>
                <a:gridCol w="1763818">
                  <a:extLst>
                    <a:ext uri="{9D8B030D-6E8A-4147-A177-3AD203B41FA5}">
                      <a16:colId xmlns:a16="http://schemas.microsoft.com/office/drawing/2014/main" val="3725895987"/>
                    </a:ext>
                  </a:extLst>
                </a:gridCol>
              </a:tblGrid>
              <a:tr h="686205">
                <a:tc>
                  <a:txBody>
                    <a:bodyPr/>
                    <a:lstStyle/>
                    <a:p>
                      <a:pPr marL="0" marR="0" indent="0" algn="ctr" defTabSz="914400" rtl="0" eaLnBrk="1" fontAlgn="auto" latinLnBrk="0" hangingPunct="1">
                        <a:lnSpc>
                          <a:spcPct val="110000"/>
                        </a:lnSpc>
                        <a:spcBef>
                          <a:spcPts val="0"/>
                        </a:spcBef>
                        <a:spcAft>
                          <a:spcPts val="0"/>
                        </a:spcAft>
                        <a:buClrTx/>
                        <a:buSzTx/>
                        <a:buFontTx/>
                        <a:buNone/>
                        <a:tabLst/>
                        <a:defRPr/>
                      </a:pPr>
                      <a:endParaRPr kumimoji="1" lang="ja-JP" altLang="en-US" sz="1600" b="1" dirty="0">
                        <a:solidFill>
                          <a:schemeClr val="bg1"/>
                        </a:solidFill>
                        <a:latin typeface="Meiryo" panose="020B0604030504040204" pitchFamily="34" charset="-128"/>
                        <a:ea typeface="Meiryo" panose="020B0604030504040204" pitchFamily="34" charset="-128"/>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57150" cap="flat" cmpd="sng" algn="ctr">
                      <a:solidFill>
                        <a:schemeClr val="bg1"/>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400" b="1" dirty="0">
                          <a:solidFill>
                            <a:schemeClr val="bg1"/>
                          </a:solidFill>
                          <a:latin typeface="Meiryo" panose="020B0604030504040204" pitchFamily="34" charset="-128"/>
                          <a:ea typeface="Meiryo" panose="020B0604030504040204" pitchFamily="34" charset="-128"/>
                        </a:rPr>
                        <a:t>こんなお悩み</a:t>
                      </a:r>
                      <a:endParaRPr kumimoji="1" lang="en-US" altLang="ja-JP" sz="1400" b="1"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400" b="1" dirty="0">
                          <a:solidFill>
                            <a:schemeClr val="bg1"/>
                          </a:solidFill>
                          <a:latin typeface="Meiryo" panose="020B0604030504040204" pitchFamily="34" charset="-128"/>
                          <a:ea typeface="Meiryo" panose="020B0604030504040204" pitchFamily="34" charset="-128"/>
                        </a:rPr>
                        <a:t>ありませんか？</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tx2"/>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600" b="1" dirty="0">
                          <a:solidFill>
                            <a:schemeClr val="bg1"/>
                          </a:solidFill>
                          <a:latin typeface="Meiryo"/>
                          <a:ea typeface="Meiryo"/>
                        </a:rPr>
                        <a:t>想定ユースケース</a:t>
                      </a:r>
                      <a:endParaRPr kumimoji="1" lang="ja-JP" altLang="en-US" sz="1600" b="1" dirty="0">
                        <a:solidFill>
                          <a:schemeClr val="bg1"/>
                        </a:solidFill>
                        <a:latin typeface="Meiryo" panose="020B0604030504040204" pitchFamily="34" charset="-128"/>
                        <a:ea typeface="Meiryo" panose="020B0604030504040204" pitchFamily="34" charset="-128"/>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57150" cap="flat" cmpd="sng" algn="ctr">
                      <a:solidFill>
                        <a:schemeClr val="bg1"/>
                      </a:solidFill>
                      <a:prstDash val="solid"/>
                      <a:round/>
                      <a:headEnd type="none" w="med" len="med"/>
                      <a:tailEnd type="none" w="med" len="med"/>
                    </a:lnB>
                    <a:solidFill>
                      <a:schemeClr val="tx2"/>
                    </a:solidFill>
                  </a:tcPr>
                </a:tc>
                <a:tc>
                  <a:txBody>
                    <a:bodyPr/>
                    <a:lstStyle/>
                    <a:p>
                      <a:pPr algn="ctr">
                        <a:lnSpc>
                          <a:spcPct val="110000"/>
                        </a:lnSpc>
                      </a:pPr>
                      <a:r>
                        <a:rPr kumimoji="1" lang="ja-JP" altLang="en-US" sz="1400" b="1" dirty="0">
                          <a:solidFill>
                            <a:schemeClr val="bg1"/>
                          </a:solidFill>
                          <a:latin typeface="Meiryo" panose="020B0604030504040204" pitchFamily="34" charset="-128"/>
                          <a:ea typeface="Meiryo" panose="020B0604030504040204" pitchFamily="34" charset="-128"/>
                        </a:rPr>
                        <a:t>ご利用条件</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57150" cap="flat" cmpd="sng" algn="ctr">
                      <a:solidFill>
                        <a:schemeClr val="bg1"/>
                      </a:solidFill>
                      <a:prstDash val="solid"/>
                      <a:round/>
                      <a:headEnd type="none" w="med" len="med"/>
                      <a:tailEnd type="none" w="med" len="med"/>
                    </a:lnB>
                    <a:solidFill>
                      <a:schemeClr val="tx1">
                        <a:lumMod val="65000"/>
                        <a:lumOff val="35000"/>
                      </a:schemeClr>
                    </a:solidFill>
                  </a:tcPr>
                </a:tc>
                <a:tc>
                  <a:txBody>
                    <a:bodyPr/>
                    <a:lstStyle/>
                    <a:p>
                      <a:pPr algn="ctr">
                        <a:lnSpc>
                          <a:spcPct val="110000"/>
                        </a:lnSpc>
                      </a:pPr>
                      <a:r>
                        <a:rPr kumimoji="1" lang="ja-JP" altLang="en-US" sz="1400" b="1" dirty="0">
                          <a:solidFill>
                            <a:schemeClr val="bg1"/>
                          </a:solidFill>
                          <a:latin typeface="Meiryo" panose="020B0604030504040204" pitchFamily="34" charset="-128"/>
                          <a:ea typeface="Meiryo" panose="020B0604030504040204" pitchFamily="34" charset="-128"/>
                        </a:rPr>
                        <a:t>ご利用金額</a:t>
                      </a:r>
                    </a:p>
                  </a:txBody>
                  <a:tcPr anchor="ctr">
                    <a:lnL w="57150" cap="flat" cmpd="sng" algn="ctr">
                      <a:solidFill>
                        <a:schemeClr val="bg1"/>
                      </a:solidFill>
                      <a:prstDash val="solid"/>
                      <a:round/>
                      <a:headEnd type="none" w="med" len="med"/>
                      <a:tailEnd type="none" w="med" len="med"/>
                    </a:lnL>
                    <a:lnB w="57150" cap="flat" cmpd="sng" algn="ctr">
                      <a:solidFill>
                        <a:schemeClr val="bg1"/>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93047964"/>
                  </a:ext>
                </a:extLst>
              </a:tr>
              <a:tr h="1881117">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dirty="0">
                          <a:solidFill>
                            <a:schemeClr val="bg1"/>
                          </a:solidFill>
                          <a:latin typeface="Meiryo"/>
                          <a:ea typeface="Meiryo"/>
                        </a:rPr>
                        <a:t>提案用</a:t>
                      </a:r>
                      <a:br>
                        <a:rPr kumimoji="1" lang="en-US" altLang="ja-JP" sz="1600" b="0" dirty="0">
                          <a:solidFill>
                            <a:srgbClr val="FFFFFF"/>
                          </a:solidFill>
                          <a:latin typeface="Meiryo"/>
                          <a:ea typeface="Meiryo"/>
                        </a:rPr>
                      </a:br>
                      <a:r>
                        <a:rPr kumimoji="1" lang="ja-JP" altLang="en-US" sz="1600" b="0" dirty="0">
                          <a:solidFill>
                            <a:schemeClr val="bg1"/>
                          </a:solidFill>
                          <a:latin typeface="Meiryo"/>
                          <a:ea typeface="Meiryo"/>
                        </a:rPr>
                        <a:t>実施</a:t>
                      </a:r>
                      <a:endParaRPr kumimoji="1" lang="en-US" altLang="ja-JP" sz="1600" b="0" dirty="0">
                        <a:solidFill>
                          <a:schemeClr val="bg1"/>
                        </a:solidFill>
                        <a:latin typeface="Meiryo"/>
                        <a:ea typeface="Meiryo"/>
                      </a:endParaRPr>
                    </a:p>
                    <a:p>
                      <a:pPr marL="0" marR="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dirty="0">
                          <a:solidFill>
                            <a:schemeClr val="bg1"/>
                          </a:solidFill>
                          <a:latin typeface="Meiryo"/>
                          <a:ea typeface="Meiryo"/>
                        </a:rPr>
                        <a:t>イメージ</a:t>
                      </a:r>
                      <a:endParaRPr kumimoji="1" lang="en-US" altLang="ja-JP" sz="1600" b="0" dirty="0">
                        <a:solidFill>
                          <a:schemeClr val="bg1"/>
                        </a:solidFill>
                        <a:latin typeface="Meiryo"/>
                        <a:ea typeface="Meiryo"/>
                      </a:endParaRPr>
                    </a:p>
                    <a:p>
                      <a:pPr marL="0" marR="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dirty="0">
                          <a:solidFill>
                            <a:schemeClr val="bg1"/>
                          </a:solidFill>
                          <a:latin typeface="Meiryo"/>
                          <a:ea typeface="Meiryo"/>
                        </a:rPr>
                        <a:t>制作</a:t>
                      </a:r>
                    </a:p>
                  </a:txBody>
                  <a:tcPr marL="251999" marR="251999" marT="0" marB="0" anchor="ctr">
                    <a:lnL w="57150" cap="flat" cmpd="sng" algn="ctr">
                      <a:solidFill>
                        <a:schemeClr val="bg1"/>
                      </a:solid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alpha val="50000"/>
                      </a:schemeClr>
                    </a:solidFill>
                  </a:tcPr>
                </a:tc>
                <a:tc>
                  <a:txBody>
                    <a:bodyPr/>
                    <a:lstStyle/>
                    <a:p>
                      <a:pPr algn="ctr">
                        <a:lnSpc>
                          <a:spcPct val="120000"/>
                        </a:lnSpc>
                        <a:spcAft>
                          <a:spcPts val="600"/>
                        </a:spcAft>
                      </a:pPr>
                      <a:r>
                        <a:rPr kumimoji="1" lang="ja-JP" altLang="en-US" sz="1200" b="1" kern="0" dirty="0">
                          <a:solidFill>
                            <a:srgbClr val="545454"/>
                          </a:solidFill>
                          <a:latin typeface="+mn-ea"/>
                          <a:ea typeface="+mn-ea"/>
                          <a:cs typeface="Arial"/>
                        </a:rPr>
                        <a:t>広告掲載時の</a:t>
                      </a:r>
                      <a:br>
                        <a:rPr kumimoji="1" lang="en-US" altLang="ja-JP" sz="1200" b="1" kern="0" dirty="0">
                          <a:solidFill>
                            <a:srgbClr val="545454"/>
                          </a:solidFill>
                          <a:latin typeface="+mn-ea"/>
                          <a:ea typeface="+mn-ea"/>
                          <a:cs typeface="Arial"/>
                        </a:rPr>
                      </a:br>
                      <a:r>
                        <a:rPr kumimoji="1" lang="ja-JP" altLang="en-US" sz="1200" b="1" kern="0" dirty="0">
                          <a:solidFill>
                            <a:srgbClr val="545454"/>
                          </a:solidFill>
                          <a:latin typeface="+mn-ea"/>
                          <a:ea typeface="+mn-ea"/>
                          <a:cs typeface="Arial"/>
                        </a:rPr>
                        <a:t>イメージが湧かない</a:t>
                      </a:r>
                    </a:p>
                  </a:txBody>
                  <a:tcPr marL="468000" marR="251999" marT="0" marB="0"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B w="57150" cap="flat" cmpd="sng" algn="ctr">
                      <a:solidFill>
                        <a:schemeClr val="bg1"/>
                      </a:solidFill>
                      <a:prstDash val="solid"/>
                      <a:round/>
                      <a:headEnd type="none" w="med" len="med"/>
                      <a:tailEnd type="none" w="med" len="med"/>
                    </a:lnB>
                    <a:solidFill>
                      <a:srgbClr val="EDEDF1"/>
                    </a:solidFill>
                  </a:tcPr>
                </a:tc>
                <a:tc>
                  <a: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en-US" altLang="ja-JP" sz="14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600"/>
                        </a:spcAft>
                        <a:buClrTx/>
                        <a:buSzTx/>
                        <a:buFontTx/>
                        <a:buNone/>
                        <a:tabLst/>
                        <a:defRPr/>
                      </a:pPr>
                      <a:r>
                        <a:rPr kumimoji="1" lang="ja-JP" altLang="en-US" sz="14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rPr>
                        <a:t>配信・掲載のイメージが欲しい</a:t>
                      </a:r>
                      <a:endParaRPr kumimoji="1" lang="en-US" altLang="ja-JP" sz="14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anose="05000000000000000000" pitchFamily="2" charset="2"/>
                        <a:buChar char="ü"/>
                        <a:tabLst/>
                        <a:defRPr/>
                      </a:pPr>
                      <a:r>
                        <a:rPr kumimoji="1" lang="ja-JP" altLang="en-US" sz="1100" b="0" kern="1200" noProof="0" dirty="0">
                          <a:solidFill>
                            <a:srgbClr val="172B4D"/>
                          </a:solidFill>
                          <a:latin typeface="+mn-lt"/>
                          <a:ea typeface="+mn-ea"/>
                          <a:cs typeface="+mn-cs"/>
                        </a:rPr>
                        <a:t>媒体・掲載面に最適化された</a:t>
                      </a:r>
                      <a:br>
                        <a:rPr kumimoji="1" lang="en-US" altLang="ja-JP" sz="1100" b="0" kern="1200" noProof="0" dirty="0">
                          <a:solidFill>
                            <a:srgbClr val="172B4D"/>
                          </a:solidFill>
                          <a:latin typeface="+mn-lt"/>
                          <a:ea typeface="+mn-ea"/>
                          <a:cs typeface="+mn-cs"/>
                        </a:rPr>
                      </a:br>
                      <a:r>
                        <a:rPr kumimoji="1" lang="ja-JP" altLang="en-US" sz="1100" b="0" kern="1200" noProof="0" dirty="0">
                          <a:solidFill>
                            <a:srgbClr val="172B4D"/>
                          </a:solidFill>
                          <a:latin typeface="+mn-lt"/>
                          <a:ea typeface="+mn-ea"/>
                          <a:cs typeface="+mn-cs"/>
                        </a:rPr>
                        <a:t>クリエティブを作りたい</a:t>
                      </a:r>
                      <a:endParaRPr kumimoji="1" lang="en-US" altLang="ja-JP" sz="1100" b="0" kern="1200" noProof="0" dirty="0">
                        <a:solidFill>
                          <a:srgbClr val="172B4D"/>
                        </a:solidFill>
                        <a:latin typeface="+mn-lt"/>
                        <a:ea typeface="+mn-ea"/>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anose="05000000000000000000" pitchFamily="2" charset="2"/>
                        <a:buChar char="ü"/>
                        <a:tabLst/>
                        <a:defRPr/>
                      </a:pPr>
                      <a:r>
                        <a:rPr kumimoji="1" lang="ja-JP" altLang="en-US" sz="1100" b="0" kern="1200" noProof="0" dirty="0">
                          <a:solidFill>
                            <a:srgbClr val="172B4D"/>
                          </a:solidFill>
                          <a:latin typeface="+mn-lt"/>
                          <a:ea typeface="+mn-ea"/>
                          <a:cs typeface="+mn-cs"/>
                        </a:rPr>
                        <a:t>具体イメージを見ることで、決定の判断材料にしたい</a:t>
                      </a:r>
                      <a:endParaRPr kumimoji="1" lang="en-US" altLang="ja-JP" sz="1100" b="0" kern="1200" noProof="0" dirty="0">
                        <a:solidFill>
                          <a:srgbClr val="172B4D"/>
                        </a:solidFill>
                        <a:latin typeface="+mn-lt"/>
                        <a:ea typeface="+mn-ea"/>
                        <a:cs typeface="+mn-cs"/>
                      </a:endParaRPr>
                    </a:p>
                  </a:txBody>
                  <a:tcPr marL="468000" marR="251999" marT="0" marB="0"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EDEDF1"/>
                    </a:solidFill>
                  </a:tcPr>
                </a:tc>
                <a:tc rowSpan="2">
                  <a:txBody>
                    <a:bodyPr/>
                    <a:lstStyle/>
                    <a:p>
                      <a:pPr algn="l">
                        <a:lnSpc>
                          <a:spcPct val="120000"/>
                        </a:lnSpc>
                      </a:pPr>
                      <a:r>
                        <a:rPr kumimoji="1" lang="en-US" altLang="ja-JP" sz="1800" b="1" dirty="0">
                          <a:solidFill>
                            <a:schemeClr val="tx1">
                              <a:lumMod val="75000"/>
                              <a:lumOff val="25000"/>
                            </a:schemeClr>
                          </a:solidFill>
                          <a:latin typeface="Meiryo" panose="020B0604030504040204" pitchFamily="34" charset="-128"/>
                          <a:ea typeface="Meiryo" panose="020B0604030504040204" pitchFamily="34" charset="-128"/>
                        </a:rPr>
                        <a:t>Yahoo!</a:t>
                      </a:r>
                      <a:r>
                        <a:rPr kumimoji="1" lang="ja-JP" altLang="en-US" sz="1800" b="1" dirty="0">
                          <a:solidFill>
                            <a:schemeClr val="tx1">
                              <a:lumMod val="75000"/>
                              <a:lumOff val="25000"/>
                            </a:schemeClr>
                          </a:solidFill>
                          <a:latin typeface="Meiryo" panose="020B0604030504040204" pitchFamily="34" charset="-128"/>
                          <a:ea typeface="Meiryo" panose="020B0604030504040204" pitchFamily="34" charset="-128"/>
                        </a:rPr>
                        <a:t>広告　ディスプレイ広告（予約型）：</a:t>
                      </a:r>
                      <a:r>
                        <a:rPr kumimoji="1" lang="en-US" altLang="ja-JP" sz="2800" b="1" dirty="0">
                          <a:solidFill>
                            <a:schemeClr val="tx1">
                              <a:lumMod val="75000"/>
                              <a:lumOff val="25000"/>
                            </a:schemeClr>
                          </a:solidFill>
                          <a:latin typeface="Meiryo" panose="020B0604030504040204" pitchFamily="34" charset="-128"/>
                          <a:ea typeface="Meiryo" panose="020B0604030504040204" pitchFamily="34" charset="-128"/>
                        </a:rPr>
                        <a:t>1,000</a:t>
                      </a:r>
                      <a:r>
                        <a:rPr kumimoji="1" lang="ja-JP" altLang="en-US" sz="1800" b="1" dirty="0">
                          <a:solidFill>
                            <a:schemeClr val="tx1">
                              <a:lumMod val="75000"/>
                              <a:lumOff val="25000"/>
                            </a:schemeClr>
                          </a:solidFill>
                          <a:latin typeface="Meiryo" panose="020B0604030504040204" pitchFamily="34" charset="-128"/>
                          <a:ea typeface="Meiryo" panose="020B0604030504040204" pitchFamily="34" charset="-128"/>
                        </a:rPr>
                        <a:t>万円～</a:t>
                      </a:r>
                    </a:p>
                    <a:p>
                      <a:pPr algn="l">
                        <a:lnSpc>
                          <a:spcPct val="120000"/>
                        </a:lnSpc>
                      </a:pPr>
                      <a:r>
                        <a:rPr kumimoji="1" lang="en-US" altLang="ja-JP" sz="1100" dirty="0">
                          <a:solidFill>
                            <a:schemeClr val="accent4"/>
                          </a:solidFill>
                          <a:latin typeface="Meiryo" panose="020B0604030504040204" pitchFamily="34" charset="-128"/>
                          <a:ea typeface="Meiryo" panose="020B0604030504040204" pitchFamily="34" charset="-128"/>
                        </a:rPr>
                        <a:t>※</a:t>
                      </a:r>
                      <a:r>
                        <a:rPr kumimoji="1" lang="ja-JP" altLang="en-US" sz="1100" dirty="0">
                          <a:solidFill>
                            <a:schemeClr val="accent4"/>
                          </a:solidFill>
                          <a:latin typeface="Meiryo" panose="020B0604030504040204" pitchFamily="34" charset="-128"/>
                          <a:ea typeface="Meiryo" panose="020B0604030504040204" pitchFamily="34" charset="-128"/>
                        </a:rPr>
                        <a:t>納品物で上記の提案・配信が必要です</a:t>
                      </a:r>
                      <a:endParaRPr kumimoji="1" lang="en-US" altLang="ja-JP" sz="1100" dirty="0">
                        <a:solidFill>
                          <a:schemeClr val="accent4"/>
                        </a:solidFill>
                        <a:latin typeface="Meiryo" panose="020B0604030504040204" pitchFamily="34" charset="-128"/>
                        <a:ea typeface="Meiryo" panose="020B0604030504040204" pitchFamily="34" charset="-128"/>
                      </a:endParaRPr>
                    </a:p>
                  </a:txBody>
                  <a:tcPr marL="251999" marR="251999" marT="0" marB="0"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6F6F6"/>
                    </a:solidFill>
                  </a:tcPr>
                </a:tc>
                <a:tc rowSpan="2">
                  <a:txBody>
                    <a:bodyPr/>
                    <a:lstStyle/>
                    <a:p>
                      <a:pPr algn="ctr">
                        <a:lnSpc>
                          <a:spcPct val="120000"/>
                        </a:lnSpc>
                      </a:pPr>
                      <a:r>
                        <a:rPr kumimoji="1" lang="ja-JP" altLang="en-US" sz="1200" b="0" kern="1200" noProof="0" dirty="0">
                          <a:solidFill>
                            <a:schemeClr val="tx1">
                              <a:lumMod val="75000"/>
                              <a:lumOff val="25000"/>
                            </a:schemeClr>
                          </a:solidFill>
                          <a:latin typeface="Meiryo" panose="020B0604030504040204" pitchFamily="34" charset="-128"/>
                          <a:ea typeface="Meiryo" panose="020B0604030504040204" pitchFamily="34" charset="-128"/>
                          <a:cs typeface="+mn-cs"/>
                        </a:rPr>
                        <a:t>利用条件を</a:t>
                      </a:r>
                      <a:br>
                        <a:rPr kumimoji="1" lang="en-US" altLang="ja-JP" sz="1200" b="0" kern="1200" noProof="0" dirty="0">
                          <a:solidFill>
                            <a:schemeClr val="tx1">
                              <a:lumMod val="75000"/>
                              <a:lumOff val="25000"/>
                            </a:schemeClr>
                          </a:solidFill>
                          <a:latin typeface="Meiryo" panose="020B0604030504040204" pitchFamily="34" charset="-128"/>
                          <a:ea typeface="Meiryo" panose="020B0604030504040204" pitchFamily="34" charset="-128"/>
                          <a:cs typeface="+mn-cs"/>
                        </a:rPr>
                      </a:br>
                      <a:r>
                        <a:rPr kumimoji="1" lang="ja-JP" altLang="en-US" sz="1200" b="0" kern="1200" noProof="0" dirty="0">
                          <a:solidFill>
                            <a:schemeClr val="tx1">
                              <a:lumMod val="75000"/>
                              <a:lumOff val="25000"/>
                            </a:schemeClr>
                          </a:solidFill>
                          <a:latin typeface="Meiryo" panose="020B0604030504040204" pitchFamily="34" charset="-128"/>
                          <a:ea typeface="Meiryo" panose="020B0604030504040204" pitchFamily="34" charset="-128"/>
                          <a:cs typeface="+mn-cs"/>
                        </a:rPr>
                        <a:t>満たせば</a:t>
                      </a:r>
                      <a:endParaRPr kumimoji="1" lang="en-US" altLang="ja-JP" sz="1200" b="0" kern="1200" noProof="0" dirty="0">
                        <a:solidFill>
                          <a:schemeClr val="tx1">
                            <a:lumMod val="75000"/>
                            <a:lumOff val="25000"/>
                          </a:schemeClr>
                        </a:solidFill>
                        <a:latin typeface="Meiryo" panose="020B0604030504040204" pitchFamily="34" charset="-128"/>
                        <a:ea typeface="Meiryo" panose="020B0604030504040204" pitchFamily="34" charset="-128"/>
                        <a:cs typeface="+mn-cs"/>
                      </a:endParaRPr>
                    </a:p>
                    <a:p>
                      <a:pPr algn="ctr">
                        <a:lnSpc>
                          <a:spcPct val="120000"/>
                        </a:lnSpc>
                      </a:pPr>
                      <a:endParaRPr kumimoji="1" lang="en-US" altLang="ja-JP" sz="1200" b="0" kern="1200" noProof="0" dirty="0">
                        <a:solidFill>
                          <a:schemeClr val="tx1">
                            <a:lumMod val="75000"/>
                            <a:lumOff val="25000"/>
                          </a:schemeClr>
                        </a:solidFill>
                        <a:latin typeface="Meiryo" panose="020B0604030504040204" pitchFamily="34" charset="-128"/>
                        <a:ea typeface="Meiryo" panose="020B0604030504040204" pitchFamily="34" charset="-128"/>
                        <a:cs typeface="+mn-cs"/>
                      </a:endParaRPr>
                    </a:p>
                    <a:p>
                      <a:pPr algn="ctr">
                        <a:lnSpc>
                          <a:spcPct val="120000"/>
                        </a:lnSpc>
                      </a:pPr>
                      <a:r>
                        <a:rPr kumimoji="1" lang="ja-JP" altLang="en-US" sz="1800" b="1" kern="1200" dirty="0">
                          <a:solidFill>
                            <a:schemeClr val="tx1">
                              <a:lumMod val="75000"/>
                              <a:lumOff val="25000"/>
                            </a:schemeClr>
                          </a:solidFill>
                          <a:latin typeface="Meiryo" panose="020B0604030504040204" pitchFamily="34" charset="-128"/>
                          <a:ea typeface="Meiryo" panose="020B0604030504040204" pitchFamily="34" charset="-128"/>
                          <a:cs typeface="+mn-cs"/>
                        </a:rPr>
                        <a:t>無償</a:t>
                      </a:r>
                      <a:endParaRPr kumimoji="1" lang="en-US" altLang="ja-JP" sz="1800" b="1" kern="1200" dirty="0">
                        <a:solidFill>
                          <a:schemeClr val="tx1">
                            <a:lumMod val="75000"/>
                            <a:lumOff val="25000"/>
                          </a:schemeClr>
                        </a:solidFill>
                        <a:latin typeface="Meiryo" panose="020B0604030504040204" pitchFamily="34" charset="-128"/>
                        <a:ea typeface="Meiryo" panose="020B0604030504040204" pitchFamily="34" charset="-128"/>
                        <a:cs typeface="+mn-cs"/>
                      </a:endParaRPr>
                    </a:p>
                    <a:p>
                      <a:pPr algn="ctr">
                        <a:lnSpc>
                          <a:spcPct val="120000"/>
                        </a:lnSpc>
                      </a:pPr>
                      <a:endParaRPr kumimoji="1" lang="en-US" altLang="ja-JP" sz="1800" b="1" kern="1200" dirty="0">
                        <a:solidFill>
                          <a:schemeClr val="tx1">
                            <a:lumMod val="75000"/>
                            <a:lumOff val="25000"/>
                          </a:schemeClr>
                        </a:solidFill>
                        <a:latin typeface="Meiryo" panose="020B0604030504040204" pitchFamily="34" charset="-128"/>
                        <a:ea typeface="Meiryo" panose="020B0604030504040204" pitchFamily="34" charset="-128"/>
                        <a:cs typeface="+mn-cs"/>
                      </a:endParaRPr>
                    </a:p>
                    <a:p>
                      <a:pPr algn="ctr">
                        <a:lnSpc>
                          <a:spcPct val="120000"/>
                        </a:lnSpc>
                      </a:pPr>
                      <a:endParaRPr kumimoji="1" lang="en-US" altLang="ja-JP" sz="1800" b="1" kern="1200" dirty="0">
                        <a:solidFill>
                          <a:schemeClr val="tx1">
                            <a:lumMod val="75000"/>
                            <a:lumOff val="25000"/>
                          </a:schemeClr>
                        </a:solidFill>
                        <a:latin typeface="Meiryo" panose="020B0604030504040204" pitchFamily="34" charset="-128"/>
                        <a:ea typeface="Meiryo" panose="020B0604030504040204" pitchFamily="34" charset="-128"/>
                        <a:cs typeface="+mn-cs"/>
                      </a:endParaRPr>
                    </a:p>
                    <a:p>
                      <a:pPr algn="ctr">
                        <a:lnSpc>
                          <a:spcPct val="120000"/>
                        </a:lnSpc>
                      </a:pPr>
                      <a:endParaRPr kumimoji="1" lang="en-US" altLang="ja-JP" sz="1800" b="1" kern="1200" dirty="0">
                        <a:solidFill>
                          <a:schemeClr val="tx1">
                            <a:lumMod val="75000"/>
                            <a:lumOff val="25000"/>
                          </a:schemeClr>
                        </a:solidFill>
                        <a:latin typeface="Meiryo" panose="020B0604030504040204" pitchFamily="34" charset="-128"/>
                        <a:ea typeface="Meiryo" panose="020B0604030504040204" pitchFamily="34" charset="-128"/>
                        <a:cs typeface="+mn-cs"/>
                      </a:endParaRPr>
                    </a:p>
                    <a:p>
                      <a:pPr algn="ctr">
                        <a:lnSpc>
                          <a:spcPct val="120000"/>
                        </a:lnSpc>
                      </a:pPr>
                      <a:endParaRPr lang="en-US" altLang="ja-JP" sz="1600" b="1" dirty="0">
                        <a:solidFill>
                          <a:schemeClr val="accent1"/>
                        </a:solidFill>
                        <a:latin typeface="Meiryo" panose="020B0604030504040204" pitchFamily="34" charset="-128"/>
                        <a:ea typeface="Meiryo" panose="020B0604030504040204" pitchFamily="34" charset="-128"/>
                      </a:endParaRPr>
                    </a:p>
                    <a:p>
                      <a:pPr algn="ctr">
                        <a:lnSpc>
                          <a:spcPct val="120000"/>
                        </a:lnSpc>
                      </a:pPr>
                      <a:endParaRPr lang="en-US" altLang="ja-JP" sz="1600" b="1" dirty="0">
                        <a:solidFill>
                          <a:schemeClr val="accent1"/>
                        </a:solidFill>
                        <a:latin typeface="Meiryo" panose="020B0604030504040204" pitchFamily="34" charset="-128"/>
                        <a:ea typeface="Meiryo" panose="020B0604030504040204" pitchFamily="34" charset="-128"/>
                      </a:endParaRPr>
                    </a:p>
                    <a:p>
                      <a:pPr algn="ctr">
                        <a:lnSpc>
                          <a:spcPct val="120000"/>
                        </a:lnSpc>
                      </a:pPr>
                      <a:endParaRPr kumimoji="1" lang="en-US" altLang="ja-JP" sz="1600" b="1" dirty="0">
                        <a:solidFill>
                          <a:schemeClr val="accent1"/>
                        </a:solidFill>
                        <a:latin typeface="Meiryo" panose="020B0604030504040204" pitchFamily="34" charset="-128"/>
                        <a:ea typeface="Meiryo" panose="020B0604030504040204" pitchFamily="34" charset="-128"/>
                      </a:endParaRPr>
                    </a:p>
                    <a:p>
                      <a:pPr algn="ctr">
                        <a:lnSpc>
                          <a:spcPct val="120000"/>
                        </a:lnSpc>
                      </a:pPr>
                      <a:endParaRPr kumimoji="1" lang="en-US" altLang="ja-JP" sz="1100" dirty="0">
                        <a:solidFill>
                          <a:schemeClr val="accent4"/>
                        </a:solidFill>
                        <a:latin typeface="Meiryo" panose="020B0604030504040204" pitchFamily="34" charset="-128"/>
                        <a:ea typeface="Meiryo" panose="020B0604030504040204" pitchFamily="34" charset="-128"/>
                      </a:endParaRPr>
                    </a:p>
                  </a:txBody>
                  <a:tcPr marL="251999" marR="251999" marT="0" marB="0" anchor="ctr">
                    <a:lnL w="57150" cap="flat" cmpd="sng" algn="ctr">
                      <a:solidFill>
                        <a:schemeClr val="bg1"/>
                      </a:solidFill>
                      <a:prstDash val="solid"/>
                      <a:round/>
                      <a:headEnd type="none" w="med" len="med"/>
                      <a:tailEnd type="none" w="med" len="med"/>
                    </a:lnL>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6F6F6"/>
                    </a:solidFill>
                  </a:tcPr>
                </a:tc>
                <a:extLst>
                  <a:ext uri="{0D108BD9-81ED-4DB2-BD59-A6C34878D82A}">
                    <a16:rowId xmlns:a16="http://schemas.microsoft.com/office/drawing/2014/main" val="2340006100"/>
                  </a:ext>
                </a:extLst>
              </a:tr>
              <a:tr h="2007280">
                <a:tc>
                  <a:txBody>
                    <a:bodyPr/>
                    <a:lstStyle/>
                    <a:p>
                      <a:pPr algn="ctr">
                        <a:lnSpc>
                          <a:spcPct val="120000"/>
                        </a:lnSpc>
                      </a:pPr>
                      <a:r>
                        <a:rPr kumimoji="1" lang="ja-JP" altLang="en-US" sz="1600" b="0" dirty="0">
                          <a:solidFill>
                            <a:schemeClr val="bg1"/>
                          </a:solidFill>
                          <a:latin typeface="Meiryo"/>
                          <a:ea typeface="Meiryo"/>
                        </a:rPr>
                        <a:t>納品用</a:t>
                      </a:r>
                      <a:br>
                        <a:rPr kumimoji="1" lang="en-US" altLang="ja-JP" sz="1600" b="0" dirty="0">
                          <a:solidFill>
                            <a:srgbClr val="FFFFFF"/>
                          </a:solidFill>
                          <a:latin typeface="Meiryo"/>
                          <a:ea typeface="Meiryo"/>
                        </a:rPr>
                      </a:br>
                      <a:r>
                        <a:rPr kumimoji="1" lang="ja-JP" altLang="en-US" sz="1600" b="0" dirty="0">
                          <a:solidFill>
                            <a:schemeClr val="bg1"/>
                          </a:solidFill>
                          <a:latin typeface="Meiryo"/>
                          <a:ea typeface="Meiryo"/>
                        </a:rPr>
                        <a:t>クリエイティブ</a:t>
                      </a:r>
                      <a:endParaRPr kumimoji="1" lang="en-US" altLang="ja-JP" sz="1600" b="0" dirty="0">
                        <a:solidFill>
                          <a:schemeClr val="bg1"/>
                        </a:solidFill>
                        <a:latin typeface="Meiryo"/>
                        <a:ea typeface="Meiryo"/>
                      </a:endParaRPr>
                    </a:p>
                    <a:p>
                      <a:pPr algn="ctr">
                        <a:lnSpc>
                          <a:spcPct val="120000"/>
                        </a:lnSpc>
                      </a:pPr>
                      <a:r>
                        <a:rPr kumimoji="1" lang="ja-JP" altLang="en-US" sz="1600" b="0" dirty="0">
                          <a:solidFill>
                            <a:schemeClr val="bg1"/>
                          </a:solidFill>
                          <a:latin typeface="Meiryo"/>
                          <a:ea typeface="Meiryo"/>
                        </a:rPr>
                        <a:t>制作</a:t>
                      </a:r>
                    </a:p>
                  </a:txBody>
                  <a:tcPr marL="251999" marR="251999" marT="0" marB="0" anchor="ctr">
                    <a:lnL w="57150" cap="flat" cmpd="sng" algn="ctr">
                      <a:solidFill>
                        <a:schemeClr val="bg1"/>
                      </a:solid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alpha val="50000"/>
                      </a:schemeClr>
                    </a:solidFill>
                  </a:tcPr>
                </a:tc>
                <a:tc>
                  <a:txBody>
                    <a:bodyPr/>
                    <a:lstStyle/>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lang="ja-JP" altLang="en-US" sz="1200" b="1" kern="0" dirty="0">
                          <a:solidFill>
                            <a:srgbClr val="545454"/>
                          </a:solidFill>
                          <a:latin typeface="+mn-lt"/>
                          <a:ea typeface="+mn-ea"/>
                          <a:cs typeface="Arial"/>
                        </a:rPr>
                        <a:t>初めてのリッチ広告</a:t>
                      </a:r>
                    </a:p>
                    <a:p>
                      <a:pPr algn="ctr">
                        <a:lnSpc>
                          <a:spcPct val="130000"/>
                        </a:lnSpc>
                        <a:defRPr/>
                      </a:pPr>
                      <a:r>
                        <a:rPr lang="ja-JP" altLang="en-US" sz="1200" b="1" kern="0" dirty="0">
                          <a:solidFill>
                            <a:srgbClr val="545454"/>
                          </a:solidFill>
                          <a:latin typeface="+mn-lt"/>
                          <a:ea typeface="+mn-ea"/>
                          <a:cs typeface="Arial"/>
                        </a:rPr>
                        <a:t>どうクリエイティブを</a:t>
                      </a:r>
                    </a:p>
                    <a:p>
                      <a:pPr algn="ctr">
                        <a:lnSpc>
                          <a:spcPct val="130000"/>
                        </a:lnSpc>
                        <a:defRPr/>
                      </a:pPr>
                      <a:r>
                        <a:rPr lang="ja-JP" altLang="en-US" sz="1200" b="1" kern="0" dirty="0">
                          <a:solidFill>
                            <a:srgbClr val="545454"/>
                          </a:solidFill>
                          <a:latin typeface="+mn-lt"/>
                          <a:ea typeface="+mn-ea"/>
                          <a:cs typeface="Arial"/>
                        </a:rPr>
                        <a:t>作ったら良いか</a:t>
                      </a:r>
                      <a:endParaRPr lang="en-US" altLang="ja-JP" sz="1200" b="1" kern="0" dirty="0">
                        <a:solidFill>
                          <a:srgbClr val="545454"/>
                        </a:solidFill>
                        <a:latin typeface="+mn-lt"/>
                        <a:ea typeface="+mn-ea"/>
                        <a:cs typeface="Arial"/>
                      </a:endParaRPr>
                    </a:p>
                    <a:p>
                      <a:pPr algn="ctr">
                        <a:lnSpc>
                          <a:spcPct val="130000"/>
                        </a:lnSpc>
                        <a:defRPr/>
                      </a:pPr>
                      <a:r>
                        <a:rPr lang="ja-JP" altLang="en-US" sz="1200" b="1" kern="0" dirty="0">
                          <a:solidFill>
                            <a:srgbClr val="545454"/>
                          </a:solidFill>
                          <a:latin typeface="+mn-lt"/>
                          <a:ea typeface="+mn-ea"/>
                          <a:cs typeface="Arial"/>
                        </a:rPr>
                        <a:t>分からない</a:t>
                      </a:r>
                    </a:p>
                  </a:txBody>
                  <a:tcPr marL="468000" marR="251999" marT="0" marB="0"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EDEDF1"/>
                    </a:solidFill>
                  </a:tcPr>
                </a:tc>
                <a:tc>
                  <a: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en-US" altLang="ja-JP" sz="10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en-US" altLang="ja-JP" sz="14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20000"/>
                        </a:lnSpc>
                        <a:spcBef>
                          <a:spcPts val="0"/>
                        </a:spcBef>
                        <a:spcAft>
                          <a:spcPts val="600"/>
                        </a:spcAft>
                        <a:buClrTx/>
                        <a:buSzTx/>
                        <a:buFontTx/>
                        <a:buNone/>
                        <a:tabLst/>
                        <a:defRPr/>
                      </a:pPr>
                      <a:r>
                        <a:rPr kumimoji="1" lang="ja-JP" altLang="en-US" sz="14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rPr>
                        <a:t>実際に活用するクリエイティブが欲しい</a:t>
                      </a:r>
                      <a:endParaRPr kumimoji="1" lang="en-US" altLang="ja-JP" sz="14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anose="05000000000000000000" pitchFamily="2" charset="2"/>
                        <a:buChar char="ü"/>
                        <a:tabLst/>
                        <a:defRPr/>
                      </a:pPr>
                      <a:r>
                        <a:rPr kumimoji="1" lang="ja-JP" altLang="en-US" sz="1100" b="0" kern="1200" dirty="0">
                          <a:solidFill>
                            <a:srgbClr val="172B4D"/>
                          </a:solidFill>
                          <a:latin typeface="+mn-lt"/>
                          <a:ea typeface="+mn-ea"/>
                          <a:cs typeface="+mn-cs"/>
                        </a:rPr>
                        <a:t>媒体・掲載面に最適化された</a:t>
                      </a:r>
                      <a:br>
                        <a:rPr kumimoji="1" lang="en-US" altLang="ja-JP" sz="1100" b="0" kern="1200" dirty="0">
                          <a:solidFill>
                            <a:srgbClr val="172B4D"/>
                          </a:solidFill>
                          <a:latin typeface="+mn-lt"/>
                          <a:ea typeface="+mn-ea"/>
                          <a:cs typeface="+mn-cs"/>
                        </a:rPr>
                      </a:br>
                      <a:r>
                        <a:rPr kumimoji="1" lang="ja-JP" altLang="en-US" sz="1100" b="0" kern="1200" dirty="0">
                          <a:solidFill>
                            <a:srgbClr val="172B4D"/>
                          </a:solidFill>
                          <a:latin typeface="+mn-lt"/>
                          <a:ea typeface="+mn-ea"/>
                          <a:cs typeface="+mn-cs"/>
                        </a:rPr>
                        <a:t>クリエティブを作りたい</a:t>
                      </a:r>
                      <a:endParaRPr kumimoji="1" lang="en-US" altLang="ja-JP" sz="1100" b="0" kern="1200" dirty="0">
                        <a:solidFill>
                          <a:srgbClr val="172B4D"/>
                        </a:solidFill>
                        <a:latin typeface="+mn-lt"/>
                        <a:ea typeface="+mn-ea"/>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anose="05000000000000000000" pitchFamily="2" charset="2"/>
                        <a:buChar char="ü"/>
                        <a:tabLst/>
                        <a:defRPr/>
                      </a:pPr>
                      <a:r>
                        <a:rPr lang="ja-JP" altLang="en-US" sz="1100" b="0" dirty="0">
                          <a:solidFill>
                            <a:srgbClr val="172B4D"/>
                          </a:solidFill>
                        </a:rPr>
                        <a:t>制作リソースがない</a:t>
                      </a:r>
                      <a:endParaRPr lang="en-US" altLang="ja-JP" sz="1100" b="0" dirty="0">
                        <a:solidFill>
                          <a:srgbClr val="172B4D"/>
                        </a:solidFill>
                      </a:endParaRPr>
                    </a:p>
                    <a:p>
                      <a:pPr marL="285750" marR="0" lvl="0" indent="-285750" algn="l" defTabSz="914400" rtl="0" eaLnBrk="1" fontAlgn="auto" latinLnBrk="0" hangingPunct="1">
                        <a:lnSpc>
                          <a:spcPct val="120000"/>
                        </a:lnSpc>
                        <a:spcBef>
                          <a:spcPts val="0"/>
                        </a:spcBef>
                        <a:spcAft>
                          <a:spcPts val="600"/>
                        </a:spcAft>
                        <a:buClrTx/>
                        <a:buSzTx/>
                        <a:buFont typeface="Wingdings" panose="05000000000000000000" pitchFamily="2" charset="2"/>
                        <a:buChar char="ü"/>
                        <a:tabLst/>
                        <a:defRPr/>
                      </a:pPr>
                      <a:endParaRPr kumimoji="1" lang="ja-JP" altLang="en-US" sz="700" dirty="0">
                        <a:solidFill>
                          <a:schemeClr val="tx1">
                            <a:lumMod val="95000"/>
                            <a:lumOff val="5000"/>
                          </a:schemeClr>
                        </a:solidFill>
                        <a:latin typeface="Meiryo" panose="020B0604030504040204" pitchFamily="34" charset="-128"/>
                        <a:ea typeface="Meiryo" panose="020B0604030504040204" pitchFamily="34" charset="-128"/>
                      </a:endParaRPr>
                    </a:p>
                  </a:txBody>
                  <a:tcPr marL="468000" marR="251999" marT="0" marB="0"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EDEDF1"/>
                    </a:solidFill>
                  </a:tcPr>
                </a:tc>
                <a:tc vMerge="1">
                  <a:txBody>
                    <a:bodyPr/>
                    <a:lstStyle/>
                    <a:p>
                      <a:pPr algn="ctr"/>
                      <a:endParaRPr kumimoji="1" lang="ja-JP" altLang="en-US" sz="1400"/>
                    </a:p>
                  </a:txBody>
                  <a:tcPr anchor="ctr"/>
                </a:tc>
                <a:tc vMerge="1">
                  <a:txBody>
                    <a:bodyPr/>
                    <a:lstStyle/>
                    <a:p>
                      <a:endParaRPr kumimoji="1" lang="ja-JP" altLang="en-US"/>
                    </a:p>
                  </a:txBody>
                  <a:tcPr/>
                </a:tc>
                <a:extLst>
                  <a:ext uri="{0D108BD9-81ED-4DB2-BD59-A6C34878D82A}">
                    <a16:rowId xmlns:a16="http://schemas.microsoft.com/office/drawing/2014/main" val="3159682164"/>
                  </a:ext>
                </a:extLst>
              </a:tr>
            </a:tbl>
          </a:graphicData>
        </a:graphic>
      </p:graphicFrame>
      <p:sp>
        <p:nvSpPr>
          <p:cNvPr id="14" name="円/楕円 50">
            <a:extLst>
              <a:ext uri="{FF2B5EF4-FFF2-40B4-BE49-F238E27FC236}">
                <a16:creationId xmlns:a16="http://schemas.microsoft.com/office/drawing/2014/main" id="{16524755-A349-09B5-A2A4-EE3FE16FAE25}"/>
              </a:ext>
            </a:extLst>
          </p:cNvPr>
          <p:cNvSpPr/>
          <p:nvPr/>
        </p:nvSpPr>
        <p:spPr>
          <a:xfrm>
            <a:off x="10230019" y="4582045"/>
            <a:ext cx="1102035" cy="110203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C8002164-2BFA-0FD6-71EB-7266E9F5FED1}"/>
              </a:ext>
            </a:extLst>
          </p:cNvPr>
          <p:cNvPicPr>
            <a:picLocks noChangeAspect="1"/>
          </p:cNvPicPr>
          <p:nvPr/>
        </p:nvPicPr>
        <p:blipFill>
          <a:blip r:embed="rId3"/>
          <a:stretch>
            <a:fillRect/>
          </a:stretch>
        </p:blipFill>
        <p:spPr>
          <a:xfrm>
            <a:off x="10439351" y="4839176"/>
            <a:ext cx="612000" cy="583200"/>
          </a:xfrm>
          <a:prstGeom prst="rect">
            <a:avLst/>
          </a:prstGeom>
        </p:spPr>
      </p:pic>
      <p:sp>
        <p:nvSpPr>
          <p:cNvPr id="16" name="正方形/長方形 15">
            <a:extLst>
              <a:ext uri="{FF2B5EF4-FFF2-40B4-BE49-F238E27FC236}">
                <a16:creationId xmlns:a16="http://schemas.microsoft.com/office/drawing/2014/main" id="{0002673D-5984-79B7-7A44-F59FF5E49CB2}"/>
              </a:ext>
            </a:extLst>
          </p:cNvPr>
          <p:cNvSpPr/>
          <p:nvPr/>
        </p:nvSpPr>
        <p:spPr>
          <a:xfrm>
            <a:off x="10652371" y="4856064"/>
            <a:ext cx="235642" cy="2769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kumimoji="1" lang="ja-JP" altLang="en-US" sz="800" b="1" dirty="0">
                <a:solidFill>
                  <a:schemeClr val="tx1">
                    <a:lumMod val="95000"/>
                    <a:lumOff val="5000"/>
                  </a:schemeClr>
                </a:solidFill>
                <a:latin typeface="Segoe UI" panose="020B0502040204020203" pitchFamily="34" charset="0"/>
                <a:cs typeface="Segoe UI" panose="020B0502040204020203" pitchFamily="34" charset="0"/>
              </a:rPr>
              <a:t>￥</a:t>
            </a:r>
            <a:r>
              <a:rPr kumimoji="1" lang="en-US" altLang="ja-JP" b="1" dirty="0">
                <a:solidFill>
                  <a:schemeClr val="tx1">
                    <a:lumMod val="95000"/>
                    <a:lumOff val="5000"/>
                  </a:schemeClr>
                </a:solidFill>
                <a:latin typeface="Segoe UI" panose="020B0502040204020203" pitchFamily="34" charset="0"/>
                <a:cs typeface="Segoe UI" panose="020B0502040204020203" pitchFamily="34" charset="0"/>
              </a:rPr>
              <a:t>0</a:t>
            </a:r>
            <a:endParaRPr kumimoji="1" lang="ja-JP" altLang="en-US" b="1" dirty="0">
              <a:solidFill>
                <a:schemeClr val="tx1">
                  <a:lumMod val="95000"/>
                  <a:lumOff val="5000"/>
                </a:schemeClr>
              </a:solidFill>
              <a:latin typeface="Segoe UI" panose="020B0502040204020203" pitchFamily="34" charset="0"/>
              <a:cs typeface="Segoe UI" panose="020B0502040204020203" pitchFamily="34" charset="0"/>
            </a:endParaRPr>
          </a:p>
        </p:txBody>
      </p:sp>
      <p:sp>
        <p:nvSpPr>
          <p:cNvPr id="22" name="角丸四角形 19">
            <a:extLst>
              <a:ext uri="{FF2B5EF4-FFF2-40B4-BE49-F238E27FC236}">
                <a16:creationId xmlns:a16="http://schemas.microsoft.com/office/drawing/2014/main" id="{42C649DC-E754-7CCA-5802-6823A3EFBAB0}"/>
              </a:ext>
            </a:extLst>
          </p:cNvPr>
          <p:cNvSpPr/>
          <p:nvPr/>
        </p:nvSpPr>
        <p:spPr>
          <a:xfrm>
            <a:off x="4737538" y="2440856"/>
            <a:ext cx="2632841" cy="324000"/>
          </a:xfrm>
          <a:prstGeom prst="roundRect">
            <a:avLst>
              <a:gd name="adj" fmla="val 50000"/>
            </a:avLst>
          </a:prstGeom>
          <a:solidFill>
            <a:schemeClr val="bg1"/>
          </a:solidFill>
          <a:ln w="158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tIns="0" bIns="36000" rtlCol="0" anchor="ctr"/>
          <a:lstStyle/>
          <a:p>
            <a:pPr algn="ctr" fontAlgn="t">
              <a:lnSpc>
                <a:spcPct val="110000"/>
              </a:lnSpc>
            </a:pPr>
            <a:r>
              <a:rPr lang="ja-JP" altLang="en-US" sz="1050" b="1" dirty="0">
                <a:solidFill>
                  <a:schemeClr val="accent1"/>
                </a:solidFill>
                <a:effectLst/>
                <a:latin typeface="Meiryo" panose="020B0604030504040204" pitchFamily="34" charset="-128"/>
                <a:ea typeface="Meiryo" panose="020B0604030504040204" pitchFamily="34" charset="-128"/>
              </a:rPr>
              <a:t>具体的なイメージが湧く</a:t>
            </a:r>
          </a:p>
        </p:txBody>
      </p:sp>
      <p:sp>
        <p:nvSpPr>
          <p:cNvPr id="23" name="角丸四角形 19">
            <a:extLst>
              <a:ext uri="{FF2B5EF4-FFF2-40B4-BE49-F238E27FC236}">
                <a16:creationId xmlns:a16="http://schemas.microsoft.com/office/drawing/2014/main" id="{714A6128-DEEC-6C45-D1E3-761BA6BB6316}"/>
              </a:ext>
            </a:extLst>
          </p:cNvPr>
          <p:cNvSpPr/>
          <p:nvPr/>
        </p:nvSpPr>
        <p:spPr>
          <a:xfrm>
            <a:off x="4737538" y="4417144"/>
            <a:ext cx="2727433" cy="324001"/>
          </a:xfrm>
          <a:prstGeom prst="roundRect">
            <a:avLst>
              <a:gd name="adj" fmla="val 50000"/>
            </a:avLst>
          </a:prstGeom>
          <a:solidFill>
            <a:schemeClr val="bg1"/>
          </a:solidFill>
          <a:ln w="158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tIns="0" bIns="36000" rtlCol="0" anchor="ctr"/>
          <a:lstStyle/>
          <a:p>
            <a:pPr algn="ctr" fontAlgn="t">
              <a:lnSpc>
                <a:spcPct val="110000"/>
              </a:lnSpc>
            </a:pPr>
            <a:r>
              <a:rPr lang="ja-JP" altLang="en-US" sz="1000" b="1" dirty="0">
                <a:solidFill>
                  <a:schemeClr val="accent1"/>
                </a:solidFill>
                <a:effectLst/>
                <a:latin typeface="Meiryo" panose="020B0604030504040204" pitchFamily="34" charset="-128"/>
                <a:ea typeface="Meiryo" panose="020B0604030504040204" pitchFamily="34" charset="-128"/>
              </a:rPr>
              <a:t>そのまま入稿・掲載に活用できる</a:t>
            </a:r>
          </a:p>
        </p:txBody>
      </p:sp>
      <p:pic>
        <p:nvPicPr>
          <p:cNvPr id="24" name="図 23">
            <a:extLst>
              <a:ext uri="{FF2B5EF4-FFF2-40B4-BE49-F238E27FC236}">
                <a16:creationId xmlns:a16="http://schemas.microsoft.com/office/drawing/2014/main" id="{C93D36DB-8D60-8BE1-11BB-BC6CD79439B4}"/>
              </a:ext>
            </a:extLst>
          </p:cNvPr>
          <p:cNvPicPr preferRelativeResize="0">
            <a:picLocks noChangeAspect="1"/>
          </p:cNvPicPr>
          <p:nvPr/>
        </p:nvPicPr>
        <p:blipFill>
          <a:blip r:embed="rId4"/>
          <a:stretch>
            <a:fillRect/>
          </a:stretch>
        </p:blipFill>
        <p:spPr>
          <a:xfrm>
            <a:off x="9375519" y="472843"/>
            <a:ext cx="1419303" cy="1191938"/>
          </a:xfrm>
          <a:prstGeom prst="rect">
            <a:avLst/>
          </a:prstGeom>
        </p:spPr>
      </p:pic>
      <p:pic>
        <p:nvPicPr>
          <p:cNvPr id="25" name="図 24" descr="図形&#10;&#10;低い精度で自動的に生成された説明">
            <a:extLst>
              <a:ext uri="{FF2B5EF4-FFF2-40B4-BE49-F238E27FC236}">
                <a16:creationId xmlns:a16="http://schemas.microsoft.com/office/drawing/2014/main" id="{274C7B36-74B0-6916-CCD6-E3EBBC036800}"/>
              </a:ext>
            </a:extLst>
          </p:cNvPr>
          <p:cNvPicPr preferRelativeResize="0">
            <a:picLocks noChangeAspect="1"/>
          </p:cNvPicPr>
          <p:nvPr/>
        </p:nvPicPr>
        <p:blipFill>
          <a:blip r:embed="rId5" cstate="hqprint">
            <a:extLst>
              <a:ext uri="{28A0092B-C50C-407E-A947-70E740481C1C}">
                <a14:useLocalDpi xmlns:a14="http://schemas.microsoft.com/office/drawing/2010/main"/>
              </a:ext>
            </a:extLst>
          </a:blip>
          <a:stretch>
            <a:fillRect/>
          </a:stretch>
        </p:blipFill>
        <p:spPr>
          <a:xfrm flipH="1">
            <a:off x="9719785" y="517242"/>
            <a:ext cx="272411" cy="272411"/>
          </a:xfrm>
          <a:prstGeom prst="rect">
            <a:avLst/>
          </a:prstGeom>
        </p:spPr>
      </p:pic>
    </p:spTree>
    <p:extLst>
      <p:ext uri="{BB962C8B-B14F-4D97-AF65-F5344CB8AC3E}">
        <p14:creationId xmlns:p14="http://schemas.microsoft.com/office/powerpoint/2010/main" val="1688728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CD06F927-869C-7D95-B1E9-45C79B8E2367}"/>
              </a:ext>
            </a:extLst>
          </p:cNvPr>
          <p:cNvSpPr>
            <a:spLocks noGrp="1"/>
          </p:cNvSpPr>
          <p:nvPr>
            <p:ph type="ctrTitle"/>
          </p:nvPr>
        </p:nvSpPr>
        <p:spPr/>
        <p:txBody>
          <a:bodyPr/>
          <a:lstStyle/>
          <a:p>
            <a:r>
              <a:rPr lang="ja-JP" altLang="en-US" dirty="0"/>
              <a:t>アウトプットイメージ</a:t>
            </a:r>
          </a:p>
        </p:txBody>
      </p:sp>
      <p:graphicFrame>
        <p:nvGraphicFramePr>
          <p:cNvPr id="18" name="表 17">
            <a:extLst>
              <a:ext uri="{FF2B5EF4-FFF2-40B4-BE49-F238E27FC236}">
                <a16:creationId xmlns:a16="http://schemas.microsoft.com/office/drawing/2014/main" id="{62FD2F58-01D8-2F28-64A8-C567D049B0B3}"/>
              </a:ext>
            </a:extLst>
          </p:cNvPr>
          <p:cNvGraphicFramePr>
            <a:graphicFrameLocks noGrp="1"/>
          </p:cNvGraphicFramePr>
          <p:nvPr>
            <p:extLst>
              <p:ext uri="{D42A27DB-BD31-4B8C-83A1-F6EECF244321}">
                <p14:modId xmlns:p14="http://schemas.microsoft.com/office/powerpoint/2010/main" val="1481200952"/>
              </p:ext>
            </p:extLst>
          </p:nvPr>
        </p:nvGraphicFramePr>
        <p:xfrm>
          <a:off x="587376" y="1364951"/>
          <a:ext cx="10937217" cy="664464"/>
        </p:xfrm>
        <a:graphic>
          <a:graphicData uri="http://schemas.openxmlformats.org/drawingml/2006/table">
            <a:tbl>
              <a:tblPr>
                <a:tableStyleId>{5C22544A-7EE6-4342-B048-85BDC9FD1C3A}</a:tableStyleId>
              </a:tblPr>
              <a:tblGrid>
                <a:gridCol w="5522530">
                  <a:extLst>
                    <a:ext uri="{9D8B030D-6E8A-4147-A177-3AD203B41FA5}">
                      <a16:colId xmlns:a16="http://schemas.microsoft.com/office/drawing/2014/main" val="3625489980"/>
                    </a:ext>
                  </a:extLst>
                </a:gridCol>
                <a:gridCol w="5414687">
                  <a:extLst>
                    <a:ext uri="{9D8B030D-6E8A-4147-A177-3AD203B41FA5}">
                      <a16:colId xmlns:a16="http://schemas.microsoft.com/office/drawing/2014/main" val="3499636119"/>
                    </a:ext>
                  </a:extLst>
                </a:gridCol>
              </a:tblGrid>
              <a:tr h="645152">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kumimoji="1" lang="ja-JP" altLang="en-US" sz="1600" b="1" dirty="0">
                          <a:solidFill>
                            <a:schemeClr val="bg1"/>
                          </a:solidFill>
                          <a:latin typeface="Meiryo"/>
                          <a:ea typeface="Meiryo"/>
                        </a:rPr>
                        <a:t>提案用</a:t>
                      </a:r>
                      <a:br>
                        <a:rPr kumimoji="1" lang="en-US" altLang="ja-JP" sz="1600" b="1" dirty="0">
                          <a:solidFill>
                            <a:srgbClr val="FFFFFF"/>
                          </a:solidFill>
                          <a:latin typeface="Meiryo"/>
                          <a:ea typeface="Meiryo"/>
                        </a:rPr>
                      </a:br>
                      <a:r>
                        <a:rPr kumimoji="1" lang="ja-JP" altLang="en-US" sz="1600" b="1" dirty="0">
                          <a:solidFill>
                            <a:schemeClr val="bg1"/>
                          </a:solidFill>
                          <a:latin typeface="Meiryo"/>
                          <a:ea typeface="Meiryo"/>
                        </a:rPr>
                        <a:t>実施イメージ制作</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57150" cap="flat" cmpd="sng" algn="ctr">
                      <a:solidFill>
                        <a:schemeClr val="bg1"/>
                      </a:solidFill>
                      <a:prstDash val="solid"/>
                      <a:round/>
                      <a:headEnd type="none" w="med" len="med"/>
                      <a:tailEnd type="none" w="med" len="med"/>
                    </a:lnB>
                    <a:solidFill>
                      <a:schemeClr val="tx2"/>
                    </a:solidFill>
                  </a:tcPr>
                </a:tc>
                <a:tc>
                  <a:txBody>
                    <a:bodyPr/>
                    <a:lstStyle/>
                    <a:p>
                      <a:pPr algn="ctr">
                        <a:lnSpc>
                          <a:spcPct val="120000"/>
                        </a:lnSpc>
                      </a:pPr>
                      <a:r>
                        <a:rPr kumimoji="1" lang="ja-JP" altLang="en-US" sz="1600" b="1" dirty="0">
                          <a:solidFill>
                            <a:schemeClr val="bg1"/>
                          </a:solidFill>
                          <a:latin typeface="Meiryo"/>
                          <a:ea typeface="Meiryo"/>
                        </a:rPr>
                        <a:t>納品用</a:t>
                      </a:r>
                      <a:br>
                        <a:rPr kumimoji="1" lang="en-US" altLang="ja-JP" sz="1600" b="1" dirty="0">
                          <a:solidFill>
                            <a:srgbClr val="FFFFFF"/>
                          </a:solidFill>
                          <a:latin typeface="Meiryo"/>
                          <a:ea typeface="Meiryo"/>
                        </a:rPr>
                      </a:br>
                      <a:r>
                        <a:rPr kumimoji="1" lang="ja-JP" altLang="en-US" sz="1600" b="1" dirty="0">
                          <a:solidFill>
                            <a:schemeClr val="bg1"/>
                          </a:solidFill>
                          <a:latin typeface="Meiryo"/>
                          <a:ea typeface="Meiryo"/>
                        </a:rPr>
                        <a:t>クリエイティブ制作</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5715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93047964"/>
                  </a:ext>
                </a:extLst>
              </a:tr>
            </a:tbl>
          </a:graphicData>
        </a:graphic>
      </p:graphicFrame>
      <p:sp>
        <p:nvSpPr>
          <p:cNvPr id="4" name="テキスト ボックス 3">
            <a:extLst>
              <a:ext uri="{FF2B5EF4-FFF2-40B4-BE49-F238E27FC236}">
                <a16:creationId xmlns:a16="http://schemas.microsoft.com/office/drawing/2014/main" id="{260A1AFB-3D94-DD5B-697F-0C31C5CD944C}"/>
              </a:ext>
            </a:extLst>
          </p:cNvPr>
          <p:cNvSpPr txBox="1"/>
          <p:nvPr/>
        </p:nvSpPr>
        <p:spPr>
          <a:xfrm>
            <a:off x="528464" y="2102193"/>
            <a:ext cx="5675113" cy="276999"/>
          </a:xfrm>
          <a:prstGeom prst="rect">
            <a:avLst/>
          </a:prstGeom>
          <a:noFill/>
        </p:spPr>
        <p:txBody>
          <a:bodyPr wrap="square">
            <a:spAutoFit/>
          </a:bodyPr>
          <a:lstStyle/>
          <a:p>
            <a:pPr algn="ctr"/>
            <a:r>
              <a:rPr lang="ja-JP" altLang="en-US" sz="1200" dirty="0"/>
              <a:t>実施イメージ画像をセットにしたパワーポイント資料を作成いたします</a:t>
            </a:r>
            <a:endParaRPr lang="ja-JP" altLang="en-US" dirty="0"/>
          </a:p>
        </p:txBody>
      </p:sp>
      <p:pic>
        <p:nvPicPr>
          <p:cNvPr id="7" name="図 6">
            <a:extLst>
              <a:ext uri="{FF2B5EF4-FFF2-40B4-BE49-F238E27FC236}">
                <a16:creationId xmlns:a16="http://schemas.microsoft.com/office/drawing/2014/main" id="{FADAA814-CD8F-D54B-DA0D-507960897349}"/>
              </a:ext>
            </a:extLst>
          </p:cNvPr>
          <p:cNvPicPr>
            <a:picLocks noChangeAspect="1"/>
          </p:cNvPicPr>
          <p:nvPr/>
        </p:nvPicPr>
        <p:blipFill rotWithShape="1">
          <a:blip r:embed="rId3"/>
          <a:srcRect l="4045" t="7544" r="4069" b="6302"/>
          <a:stretch/>
        </p:blipFill>
        <p:spPr>
          <a:xfrm>
            <a:off x="587375" y="2963299"/>
            <a:ext cx="5511290" cy="2904921"/>
          </a:xfrm>
          <a:prstGeom prst="rect">
            <a:avLst/>
          </a:prstGeom>
        </p:spPr>
      </p:pic>
      <p:sp>
        <p:nvSpPr>
          <p:cNvPr id="9" name="テキスト ボックス 8">
            <a:extLst>
              <a:ext uri="{FF2B5EF4-FFF2-40B4-BE49-F238E27FC236}">
                <a16:creationId xmlns:a16="http://schemas.microsoft.com/office/drawing/2014/main" id="{16B2C0A8-5F5B-0C6C-BF7D-31A93A7F0F41}"/>
              </a:ext>
            </a:extLst>
          </p:cNvPr>
          <p:cNvSpPr txBox="1"/>
          <p:nvPr/>
        </p:nvSpPr>
        <p:spPr>
          <a:xfrm>
            <a:off x="6459068" y="2108420"/>
            <a:ext cx="4753262" cy="276999"/>
          </a:xfrm>
          <a:prstGeom prst="rect">
            <a:avLst/>
          </a:prstGeom>
          <a:noFill/>
        </p:spPr>
        <p:txBody>
          <a:bodyPr wrap="square">
            <a:spAutoFit/>
          </a:bodyPr>
          <a:lstStyle/>
          <a:p>
            <a:r>
              <a:rPr lang="ja-JP" altLang="en-US" sz="1200" dirty="0"/>
              <a:t>配信・掲載する納品用の静止画・動画ファイルを制作いたします</a:t>
            </a:r>
            <a:endParaRPr lang="ja-JP" altLang="en-US" dirty="0"/>
          </a:p>
        </p:txBody>
      </p:sp>
      <p:pic>
        <p:nvPicPr>
          <p:cNvPr id="11" name="図 10">
            <a:extLst>
              <a:ext uri="{FF2B5EF4-FFF2-40B4-BE49-F238E27FC236}">
                <a16:creationId xmlns:a16="http://schemas.microsoft.com/office/drawing/2014/main" id="{A9AFB1EA-BE99-E6F8-999C-EF75296909F7}"/>
              </a:ext>
            </a:extLst>
          </p:cNvPr>
          <p:cNvPicPr>
            <a:picLocks noChangeAspect="1"/>
          </p:cNvPicPr>
          <p:nvPr/>
        </p:nvPicPr>
        <p:blipFill rotWithShape="1">
          <a:blip r:embed="rId4"/>
          <a:srcRect l="1872"/>
          <a:stretch/>
        </p:blipFill>
        <p:spPr>
          <a:xfrm>
            <a:off x="6203577" y="2870192"/>
            <a:ext cx="5264245" cy="3210743"/>
          </a:xfrm>
          <a:prstGeom prst="rect">
            <a:avLst/>
          </a:prstGeom>
        </p:spPr>
      </p:pic>
    </p:spTree>
    <p:extLst>
      <p:ext uri="{BB962C8B-B14F-4D97-AF65-F5344CB8AC3E}">
        <p14:creationId xmlns:p14="http://schemas.microsoft.com/office/powerpoint/2010/main" val="1342169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5">
            <a:extLst>
              <a:ext uri="{FF2B5EF4-FFF2-40B4-BE49-F238E27FC236}">
                <a16:creationId xmlns:a16="http://schemas.microsoft.com/office/drawing/2014/main" id="{29A58E63-BC4C-6EEB-A77D-36EEFE572423}"/>
              </a:ext>
            </a:extLst>
          </p:cNvPr>
          <p:cNvGraphicFramePr>
            <a:graphicFrameLocks noGrp="1"/>
          </p:cNvGraphicFramePr>
          <p:nvPr>
            <p:extLst>
              <p:ext uri="{D42A27DB-BD31-4B8C-83A1-F6EECF244321}">
                <p14:modId xmlns:p14="http://schemas.microsoft.com/office/powerpoint/2010/main" val="2992043086"/>
              </p:ext>
            </p:extLst>
          </p:nvPr>
        </p:nvGraphicFramePr>
        <p:xfrm>
          <a:off x="587375" y="2004971"/>
          <a:ext cx="11014607" cy="3652072"/>
        </p:xfrm>
        <a:graphic>
          <a:graphicData uri="http://schemas.openxmlformats.org/drawingml/2006/table">
            <a:tbl>
              <a:tblPr>
                <a:tableStyleId>{93296810-A885-4BE3-A3E7-6D5BEEA58F35}</a:tableStyleId>
              </a:tblPr>
              <a:tblGrid>
                <a:gridCol w="2368752">
                  <a:extLst>
                    <a:ext uri="{9D8B030D-6E8A-4147-A177-3AD203B41FA5}">
                      <a16:colId xmlns:a16="http://schemas.microsoft.com/office/drawing/2014/main" val="526986168"/>
                    </a:ext>
                  </a:extLst>
                </a:gridCol>
                <a:gridCol w="8645855">
                  <a:extLst>
                    <a:ext uri="{9D8B030D-6E8A-4147-A177-3AD203B41FA5}">
                      <a16:colId xmlns:a16="http://schemas.microsoft.com/office/drawing/2014/main" val="3389088359"/>
                    </a:ext>
                  </a:extLst>
                </a:gridCol>
              </a:tblGrid>
              <a:tr h="536003">
                <a:tc>
                  <a:txBody>
                    <a:bodyPr/>
                    <a:lstStyle/>
                    <a:p>
                      <a:pPr algn="ctr">
                        <a:lnSpc>
                          <a:spcPct val="110000"/>
                        </a:lnSpc>
                      </a:pPr>
                      <a:r>
                        <a:rPr kumimoji="1" lang="ja-JP" altLang="en-US" sz="1200" b="1" dirty="0">
                          <a:solidFill>
                            <a:schemeClr val="tx1">
                              <a:lumMod val="95000"/>
                              <a:lumOff val="5000"/>
                            </a:schemeClr>
                          </a:solidFill>
                          <a:latin typeface="Meiryo" panose="020B0604030504040204" pitchFamily="34" charset="-128"/>
                          <a:ea typeface="Meiryo" panose="020B0604030504040204" pitchFamily="34" charset="-128"/>
                        </a:rPr>
                        <a:t>対象プロダクト・商品</a:t>
                      </a:r>
                    </a:p>
                  </a:txBody>
                  <a:tcPr marL="108000" marT="0" marB="36000"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lvl="0" algn="ctr">
                        <a:lnSpc>
                          <a:spcPct val="110000"/>
                        </a:lnSpc>
                        <a:buNone/>
                      </a:pPr>
                      <a:endParaRPr lang="ja-JP" altLang="en-US" sz="1300" b="1" dirty="0">
                        <a:solidFill>
                          <a:srgbClr val="FF0000"/>
                        </a:solidFill>
                        <a:effectLst/>
                        <a:latin typeface="Meiryo"/>
                        <a:ea typeface="Meiryo"/>
                      </a:endParaRPr>
                    </a:p>
                  </a:txBody>
                  <a:tcPr marL="108000" marR="63500" marT="0" marB="3600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5"/>
                    </a:solidFill>
                  </a:tcPr>
                </a:tc>
                <a:extLst>
                  <a:ext uri="{0D108BD9-81ED-4DB2-BD59-A6C34878D82A}">
                    <a16:rowId xmlns:a16="http://schemas.microsoft.com/office/drawing/2014/main" val="850450796"/>
                  </a:ext>
                </a:extLst>
              </a:tr>
              <a:tr h="392503">
                <a:tc>
                  <a:txBody>
                    <a:bodyPr/>
                    <a:lstStyle/>
                    <a:p>
                      <a:pPr algn="ctr">
                        <a:lnSpc>
                          <a:spcPct val="110000"/>
                        </a:lnSpc>
                      </a:pPr>
                      <a:r>
                        <a:rPr kumimoji="1" lang="ja-JP" altLang="en-US" sz="1200" b="1" dirty="0">
                          <a:solidFill>
                            <a:schemeClr val="bg1"/>
                          </a:solidFill>
                          <a:latin typeface="Meiryo" panose="020B0604030504040204" pitchFamily="34" charset="-128"/>
                          <a:ea typeface="Meiryo" panose="020B0604030504040204" pitchFamily="34" charset="-128"/>
                        </a:rPr>
                        <a:t>フォーマット</a:t>
                      </a:r>
                    </a:p>
                  </a:txBody>
                  <a:tcPr marL="108000" marT="0" marB="0" anchor="ctr">
                    <a:lnL w="12700" cap="flat" cmpd="sng" algn="ctr">
                      <a:no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1">
                        <a:lumMod val="65000"/>
                        <a:lumOff val="35000"/>
                      </a:schemeClr>
                    </a:solidFill>
                  </a:tcPr>
                </a:tc>
                <a:tc>
                  <a:txBody>
                    <a:bodyPr/>
                    <a:lstStyle/>
                    <a:p>
                      <a:pPr algn="ctr">
                        <a:lnSpc>
                          <a:spcPct val="110000"/>
                        </a:lnSpc>
                      </a:pPr>
                      <a:r>
                        <a:rPr kumimoji="1" lang="ja-JP" altLang="en-US" sz="1400" b="0" dirty="0">
                          <a:solidFill>
                            <a:schemeClr val="tx1">
                              <a:lumMod val="75000"/>
                              <a:lumOff val="25000"/>
                            </a:schemeClr>
                          </a:solidFill>
                          <a:latin typeface="Meiryo" panose="020B0604030504040204" pitchFamily="34" charset="-128"/>
                          <a:ea typeface="Meiryo" panose="020B0604030504040204" pitchFamily="34" charset="-128"/>
                        </a:rPr>
                        <a:t>静止画・動画</a:t>
                      </a:r>
                    </a:p>
                  </a:txBody>
                  <a:tcPr marL="108000" marT="0" marB="0" anchor="ctr">
                    <a:lnL w="3175"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592029831"/>
                  </a:ext>
                </a:extLst>
              </a:tr>
              <a:tr h="520693">
                <a:tc>
                  <a:txBody>
                    <a:bodyPr/>
                    <a:lstStyle/>
                    <a:p>
                      <a:pPr algn="ctr">
                        <a:lnSpc>
                          <a:spcPct val="110000"/>
                        </a:lnSpc>
                      </a:pPr>
                      <a:r>
                        <a:rPr kumimoji="1" lang="ja-JP" altLang="en-US" sz="1200" b="1">
                          <a:solidFill>
                            <a:schemeClr val="bg1"/>
                          </a:solidFill>
                          <a:latin typeface="Meiryo" panose="020B0604030504040204" pitchFamily="34" charset="-128"/>
                          <a:ea typeface="Meiryo" panose="020B0604030504040204" pitchFamily="34" charset="-128"/>
                        </a:rPr>
                        <a:t>対応本数</a:t>
                      </a:r>
                    </a:p>
                  </a:txBody>
                  <a:tcPr marL="108000" marT="0" marB="0" anchor="ctr">
                    <a:lnL w="12700" cap="flat" cmpd="sng" algn="ctr">
                      <a:no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1">
                        <a:lumMod val="65000"/>
                        <a:lumOff val="35000"/>
                      </a:schemeClr>
                    </a:solidFill>
                  </a:tcPr>
                </a:tc>
                <a:tc>
                  <a:txBody>
                    <a:bodyPr/>
                    <a:lstStyle/>
                    <a:p>
                      <a:pPr lvl="2" algn="l">
                        <a:lnSpc>
                          <a:spcPct val="110000"/>
                        </a:lnSpc>
                      </a:pPr>
                      <a:r>
                        <a:rPr kumimoji="1" lang="en-US" altLang="ja-JP" sz="1400" b="1" dirty="0">
                          <a:solidFill>
                            <a:schemeClr val="tx1">
                              <a:lumMod val="75000"/>
                              <a:lumOff val="25000"/>
                            </a:schemeClr>
                          </a:solidFill>
                          <a:latin typeface="Meiryo" panose="020B0604030504040204" pitchFamily="34" charset="-128"/>
                          <a:ea typeface="Meiryo" panose="020B0604030504040204" pitchFamily="34" charset="-128"/>
                        </a:rPr>
                        <a:t>1</a:t>
                      </a:r>
                      <a:r>
                        <a:rPr kumimoji="1" lang="ja-JP" altLang="en-US" sz="1400" b="1" dirty="0">
                          <a:solidFill>
                            <a:schemeClr val="tx1">
                              <a:lumMod val="75000"/>
                              <a:lumOff val="25000"/>
                            </a:schemeClr>
                          </a:solidFill>
                          <a:latin typeface="Meiryo" panose="020B0604030504040204" pitchFamily="34" charset="-128"/>
                          <a:ea typeface="Meiryo" panose="020B0604030504040204" pitchFamily="34" charset="-128"/>
                        </a:rPr>
                        <a:t>回</a:t>
                      </a:r>
                      <a:r>
                        <a:rPr kumimoji="1" lang="ja-JP" altLang="en-US" sz="1400" b="0" dirty="0">
                          <a:solidFill>
                            <a:schemeClr val="tx1">
                              <a:lumMod val="75000"/>
                              <a:lumOff val="25000"/>
                            </a:schemeClr>
                          </a:solidFill>
                          <a:latin typeface="Meiryo" panose="020B0604030504040204" pitchFamily="34" charset="-128"/>
                          <a:ea typeface="Meiryo" panose="020B0604030504040204" pitchFamily="34" charset="-128"/>
                        </a:rPr>
                        <a:t>の依頼につき</a:t>
                      </a:r>
                      <a:r>
                        <a:rPr kumimoji="1" lang="en-US" altLang="ja-JP" sz="1400" b="1" dirty="0">
                          <a:solidFill>
                            <a:schemeClr val="tx1">
                              <a:lumMod val="75000"/>
                              <a:lumOff val="25000"/>
                            </a:schemeClr>
                          </a:solidFill>
                          <a:latin typeface="Meiryo" panose="020B0604030504040204" pitchFamily="34" charset="-128"/>
                          <a:ea typeface="Meiryo" panose="020B0604030504040204" pitchFamily="34" charset="-128"/>
                        </a:rPr>
                        <a:t>1</a:t>
                      </a:r>
                      <a:r>
                        <a:rPr kumimoji="1" lang="ja-JP" altLang="en-US" sz="1400" b="1" dirty="0">
                          <a:solidFill>
                            <a:schemeClr val="tx1">
                              <a:lumMod val="75000"/>
                              <a:lumOff val="25000"/>
                            </a:schemeClr>
                          </a:solidFill>
                          <a:latin typeface="Meiryo" panose="020B0604030504040204" pitchFamily="34" charset="-128"/>
                          <a:ea typeface="Meiryo" panose="020B0604030504040204" pitchFamily="34" charset="-128"/>
                        </a:rPr>
                        <a:t>本</a:t>
                      </a:r>
                    </a:p>
                  </a:txBody>
                  <a:tcPr marL="720000" marT="0" marB="0" anchor="ctr">
                    <a:lnL w="3175"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6F6F6"/>
                    </a:solidFill>
                  </a:tcPr>
                </a:tc>
                <a:extLst>
                  <a:ext uri="{0D108BD9-81ED-4DB2-BD59-A6C34878D82A}">
                    <a16:rowId xmlns:a16="http://schemas.microsoft.com/office/drawing/2014/main" val="3116311616"/>
                  </a:ext>
                </a:extLst>
              </a:tr>
              <a:tr h="1101707">
                <a:tc>
                  <a:txBody>
                    <a:bodyPr/>
                    <a:lstStyle/>
                    <a:p>
                      <a:pPr algn="ctr">
                        <a:lnSpc>
                          <a:spcPct val="110000"/>
                        </a:lnSpc>
                      </a:pPr>
                      <a:r>
                        <a:rPr kumimoji="1" lang="ja-JP" altLang="en-US" sz="1200" b="1">
                          <a:solidFill>
                            <a:schemeClr val="bg1"/>
                          </a:solidFill>
                          <a:latin typeface="Meiryo" panose="020B0604030504040204" pitchFamily="34" charset="-128"/>
                          <a:ea typeface="Meiryo" panose="020B0604030504040204" pitchFamily="34" charset="-128"/>
                        </a:rPr>
                        <a:t>制作スケジュール</a:t>
                      </a:r>
                    </a:p>
                  </a:txBody>
                  <a:tcPr marL="108000" marT="0" marB="0" anchor="ctr">
                    <a:lnL w="12700" cap="flat" cmpd="sng" algn="ctr">
                      <a:no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1">
                        <a:lumMod val="65000"/>
                        <a:lumOff val="35000"/>
                      </a:schemeClr>
                    </a:solidFill>
                  </a:tcPr>
                </a:tc>
                <a:tc>
                  <a:txBody>
                    <a:bodyPr/>
                    <a:lstStyle/>
                    <a:p>
                      <a:pPr algn="ctr">
                        <a:lnSpc>
                          <a:spcPct val="110000"/>
                        </a:lnSpc>
                      </a:pPr>
                      <a:endParaRPr kumimoji="1" lang="ja-JP" altLang="en-US" sz="1200" b="0" dirty="0">
                        <a:solidFill>
                          <a:schemeClr val="tx1">
                            <a:lumMod val="75000"/>
                            <a:lumOff val="25000"/>
                          </a:schemeClr>
                        </a:solidFill>
                        <a:latin typeface="Meiryo" panose="020B0604030504040204" pitchFamily="34" charset="-128"/>
                        <a:ea typeface="Meiryo" panose="020B0604030504040204" pitchFamily="34" charset="-128"/>
                      </a:endParaRPr>
                    </a:p>
                  </a:txBody>
                  <a:tcPr marL="108000" marT="0" marB="0" anchor="ctr">
                    <a:lnL w="3175"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930246581"/>
                  </a:ext>
                </a:extLst>
              </a:tr>
              <a:tr h="417166">
                <a:tc>
                  <a:txBody>
                    <a:bodyPr/>
                    <a:lstStyle/>
                    <a:p>
                      <a:pPr algn="ctr">
                        <a:lnSpc>
                          <a:spcPct val="110000"/>
                        </a:lnSpc>
                      </a:pPr>
                      <a:r>
                        <a:rPr kumimoji="1" lang="ja-JP" altLang="en-US" sz="1200" b="1" dirty="0">
                          <a:solidFill>
                            <a:schemeClr val="bg1"/>
                          </a:solidFill>
                          <a:latin typeface="Meiryo" panose="020B0604030504040204" pitchFamily="34" charset="-128"/>
                          <a:ea typeface="Meiryo" panose="020B0604030504040204" pitchFamily="34" charset="-128"/>
                        </a:rPr>
                        <a:t>元データ提供</a:t>
                      </a:r>
                      <a:r>
                        <a:rPr kumimoji="1" lang="en-US" altLang="ja-JP" sz="1200" b="1" dirty="0">
                          <a:solidFill>
                            <a:schemeClr val="bg1"/>
                          </a:solidFill>
                          <a:latin typeface="Meiryo" panose="020B0604030504040204" pitchFamily="34" charset="-128"/>
                          <a:ea typeface="Meiryo" panose="020B0604030504040204" pitchFamily="34" charset="-128"/>
                        </a:rPr>
                        <a:t>(</a:t>
                      </a:r>
                      <a:r>
                        <a:rPr kumimoji="1" lang="en-US" altLang="ja-JP" sz="1200" b="1" dirty="0" err="1">
                          <a:solidFill>
                            <a:schemeClr val="bg1"/>
                          </a:solidFill>
                          <a:latin typeface="Meiryo" panose="020B0604030504040204" pitchFamily="34" charset="-128"/>
                          <a:ea typeface="Meiryo" panose="020B0604030504040204" pitchFamily="34" charset="-128"/>
                        </a:rPr>
                        <a:t>psd,ai</a:t>
                      </a:r>
                      <a:r>
                        <a:rPr kumimoji="1" lang="en-US" altLang="ja-JP" sz="1200" b="1" dirty="0">
                          <a:solidFill>
                            <a:schemeClr val="bg1"/>
                          </a:solidFill>
                          <a:latin typeface="Meiryo" panose="020B0604030504040204" pitchFamily="34" charset="-128"/>
                          <a:ea typeface="Meiryo" panose="020B0604030504040204" pitchFamily="34" charset="-128"/>
                        </a:rPr>
                        <a:t>)</a:t>
                      </a:r>
                      <a:endParaRPr kumimoji="1" lang="ja-JP" altLang="en-US" sz="1200" b="1" dirty="0">
                        <a:solidFill>
                          <a:schemeClr val="bg1"/>
                        </a:solidFill>
                        <a:latin typeface="Meiryo" panose="020B0604030504040204" pitchFamily="34" charset="-128"/>
                        <a:ea typeface="Meiryo" panose="020B0604030504040204" pitchFamily="34" charset="-128"/>
                      </a:endParaRPr>
                    </a:p>
                  </a:txBody>
                  <a:tcPr marL="108000" marT="0" marB="0" anchor="ctr">
                    <a:lnL w="12700" cap="flat" cmpd="sng" algn="ctr">
                      <a:no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1">
                        <a:lumMod val="65000"/>
                        <a:lumOff val="35000"/>
                      </a:schemeClr>
                    </a:solidFill>
                  </a:tcPr>
                </a:tc>
                <a:tc>
                  <a:txBody>
                    <a:bodyPr/>
                    <a:lstStyle/>
                    <a:p>
                      <a:pPr algn="ctr">
                        <a:lnSpc>
                          <a:spcPct val="110000"/>
                        </a:lnSpc>
                      </a:pPr>
                      <a:r>
                        <a:rPr kumimoji="1" lang="ja-JP" altLang="en-US" sz="1600" b="0" dirty="0">
                          <a:solidFill>
                            <a:schemeClr val="tx1">
                              <a:lumMod val="75000"/>
                              <a:lumOff val="25000"/>
                            </a:schemeClr>
                          </a:solidFill>
                          <a:latin typeface="Meiryo" panose="020B0604030504040204" pitchFamily="34" charset="-128"/>
                          <a:ea typeface="Meiryo" panose="020B0604030504040204" pitchFamily="34" charset="-128"/>
                        </a:rPr>
                        <a:t>○</a:t>
                      </a:r>
                    </a:p>
                  </a:txBody>
                  <a:tcPr marL="108000" marT="0" marB="0" anchor="ctr">
                    <a:lnL w="3175"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6F6F6"/>
                    </a:solidFill>
                  </a:tcPr>
                </a:tc>
                <a:extLst>
                  <a:ext uri="{0D108BD9-81ED-4DB2-BD59-A6C34878D82A}">
                    <a16:rowId xmlns:a16="http://schemas.microsoft.com/office/drawing/2014/main" val="3434726826"/>
                  </a:ext>
                </a:extLst>
              </a:tr>
              <a:tr h="684000">
                <a:tc>
                  <a:txBody>
                    <a:bodyPr/>
                    <a:lstStyle/>
                    <a:p>
                      <a:pPr algn="ctr">
                        <a:lnSpc>
                          <a:spcPct val="110000"/>
                        </a:lnSpc>
                      </a:pPr>
                      <a:r>
                        <a:rPr kumimoji="1" lang="ja-JP" altLang="en-US" sz="1200" b="1">
                          <a:solidFill>
                            <a:schemeClr val="bg1"/>
                          </a:solidFill>
                          <a:latin typeface="Meiryo" panose="020B0604030504040204" pitchFamily="34" charset="-128"/>
                          <a:ea typeface="Meiryo" panose="020B0604030504040204" pitchFamily="34" charset="-128"/>
                        </a:rPr>
                        <a:t>備考</a:t>
                      </a:r>
                    </a:p>
                  </a:txBody>
                  <a:tcPr marL="108000" marT="0" marB="0" anchor="ctr">
                    <a:lnL w="12700" cap="flat" cmpd="sng" algn="ctr">
                      <a:no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tx1">
                        <a:lumMod val="65000"/>
                        <a:lumOff val="35000"/>
                      </a:schemeClr>
                    </a:solidFill>
                  </a:tcPr>
                </a:tc>
                <a:tc>
                  <a:txBody>
                    <a:bodyPr/>
                    <a:lstStyle/>
                    <a:p>
                      <a:pPr algn="ctr">
                        <a:lnSpc>
                          <a:spcPct val="110000"/>
                        </a:lnSpc>
                      </a:pPr>
                      <a:r>
                        <a:rPr kumimoji="1" lang="ja-JP" altLang="en-US" sz="1200" b="0" dirty="0">
                          <a:solidFill>
                            <a:schemeClr val="tx1">
                              <a:lumMod val="85000"/>
                              <a:lumOff val="15000"/>
                            </a:schemeClr>
                          </a:solidFill>
                          <a:latin typeface="Meiryo" panose="020B0604030504040204" pitchFamily="34" charset="-128"/>
                          <a:ea typeface="Meiryo" panose="020B0604030504040204" pitchFamily="34" charset="-128"/>
                        </a:rPr>
                        <a:t>・</a:t>
                      </a:r>
                      <a:r>
                        <a:rPr kumimoji="1" lang="en" altLang="ja-JP" sz="1200" b="0" dirty="0">
                          <a:solidFill>
                            <a:schemeClr val="tx1">
                              <a:lumMod val="85000"/>
                              <a:lumOff val="15000"/>
                            </a:schemeClr>
                          </a:solidFill>
                          <a:latin typeface="Meiryo" panose="020B0604030504040204" pitchFamily="34" charset="-128"/>
                          <a:ea typeface="Meiryo" panose="020B0604030504040204" pitchFamily="34" charset="-128"/>
                        </a:rPr>
                        <a:t>PC</a:t>
                      </a:r>
                      <a:r>
                        <a:rPr kumimoji="1" lang="ja-JP" altLang="en" sz="1200" b="0" dirty="0">
                          <a:solidFill>
                            <a:schemeClr val="tx1">
                              <a:lumMod val="85000"/>
                              <a:lumOff val="15000"/>
                            </a:schemeClr>
                          </a:solidFill>
                          <a:latin typeface="Meiryo" panose="020B0604030504040204" pitchFamily="34" charset="-128"/>
                          <a:ea typeface="Meiryo" panose="020B0604030504040204" pitchFamily="34" charset="-128"/>
                        </a:rPr>
                        <a:t>、</a:t>
                      </a:r>
                      <a:r>
                        <a:rPr kumimoji="1" lang="en" altLang="ja-JP" sz="1200" b="0" dirty="0">
                          <a:solidFill>
                            <a:schemeClr val="tx1">
                              <a:lumMod val="85000"/>
                              <a:lumOff val="15000"/>
                            </a:schemeClr>
                          </a:solidFill>
                          <a:latin typeface="Meiryo" panose="020B0604030504040204" pitchFamily="34" charset="-128"/>
                          <a:ea typeface="Meiryo" panose="020B0604030504040204" pitchFamily="34" charset="-128"/>
                        </a:rPr>
                        <a:t>SP</a:t>
                      </a:r>
                      <a:r>
                        <a:rPr kumimoji="1" lang="ja-JP" altLang="en-US" sz="1200" b="0" dirty="0">
                          <a:solidFill>
                            <a:schemeClr val="tx1">
                              <a:lumMod val="85000"/>
                              <a:lumOff val="15000"/>
                            </a:schemeClr>
                          </a:solidFill>
                          <a:latin typeface="Meiryo" panose="020B0604030504040204" pitchFamily="34" charset="-128"/>
                          <a:ea typeface="Meiryo" panose="020B0604030504040204" pitchFamily="34" charset="-128"/>
                        </a:rPr>
                        <a:t>のヤフートップ面に掲載するディスプレイ広告に限る</a:t>
                      </a:r>
                      <a:endParaRPr kumimoji="1" lang="en-US" altLang="ja-JP" sz="1200" b="0" dirty="0">
                        <a:solidFill>
                          <a:schemeClr val="tx1">
                            <a:lumMod val="85000"/>
                            <a:lumOff val="15000"/>
                          </a:schemeClr>
                        </a:solidFill>
                        <a:latin typeface="Meiryo" panose="020B0604030504040204" pitchFamily="34" charset="-128"/>
                        <a:ea typeface="Meiryo" panose="020B0604030504040204" pitchFamily="34" charset="-128"/>
                      </a:endParaRPr>
                    </a:p>
                    <a:p>
                      <a:pPr algn="ctr">
                        <a:lnSpc>
                          <a:spcPct val="110000"/>
                        </a:lnSpc>
                      </a:pPr>
                      <a:r>
                        <a:rPr kumimoji="1" lang="ja-JP" altLang="en-US" sz="1200" b="0" dirty="0">
                          <a:solidFill>
                            <a:schemeClr val="tx1">
                              <a:lumMod val="85000"/>
                              <a:lumOff val="15000"/>
                            </a:schemeClr>
                          </a:solidFill>
                          <a:latin typeface="Meiryo" panose="020B0604030504040204" pitchFamily="34" charset="-128"/>
                          <a:ea typeface="Meiryo" panose="020B0604030504040204" pitchFamily="34" charset="-128"/>
                        </a:rPr>
                        <a:t>・制作スケジュールの営業日はオーダーシートと素材が揃った日からカウント</a:t>
                      </a:r>
                      <a:endParaRPr kumimoji="1" lang="en-US" altLang="ja-JP" sz="1200" b="0" dirty="0">
                        <a:solidFill>
                          <a:schemeClr val="tx1">
                            <a:lumMod val="85000"/>
                            <a:lumOff val="15000"/>
                          </a:schemeClr>
                        </a:solidFill>
                        <a:latin typeface="Meiryo" panose="020B0604030504040204" pitchFamily="34" charset="-128"/>
                        <a:ea typeface="Meiryo" panose="020B0604030504040204" pitchFamily="34" charset="-128"/>
                      </a:endParaRPr>
                    </a:p>
                    <a:p>
                      <a:pPr algn="ctr">
                        <a:lnSpc>
                          <a:spcPct val="110000"/>
                        </a:lnSpc>
                      </a:pPr>
                      <a:endParaRPr kumimoji="1" lang="ja-JP" altLang="en-US" sz="300" b="0" dirty="0">
                        <a:solidFill>
                          <a:schemeClr val="tx1">
                            <a:lumMod val="85000"/>
                            <a:lumOff val="15000"/>
                          </a:schemeClr>
                        </a:solidFill>
                        <a:latin typeface="Meiryo" panose="020B0604030504040204" pitchFamily="34" charset="-128"/>
                        <a:ea typeface="Meiryo" panose="020B0604030504040204" pitchFamily="34" charset="-128"/>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alpha val="50196"/>
                      </a:schemeClr>
                    </a:solidFill>
                  </a:tcPr>
                </a:tc>
                <a:extLst>
                  <a:ext uri="{0D108BD9-81ED-4DB2-BD59-A6C34878D82A}">
                    <a16:rowId xmlns:a16="http://schemas.microsoft.com/office/drawing/2014/main" val="3846599914"/>
                  </a:ext>
                </a:extLst>
              </a:tr>
            </a:tbl>
          </a:graphicData>
        </a:graphic>
      </p:graphicFrame>
      <p:sp>
        <p:nvSpPr>
          <p:cNvPr id="5" name="タイトル 4">
            <a:extLst>
              <a:ext uri="{FF2B5EF4-FFF2-40B4-BE49-F238E27FC236}">
                <a16:creationId xmlns:a16="http://schemas.microsoft.com/office/drawing/2014/main" id="{EB977E8F-854F-D2AB-0006-DE90439D8C3A}"/>
              </a:ext>
            </a:extLst>
          </p:cNvPr>
          <p:cNvSpPr>
            <a:spLocks noGrp="1"/>
          </p:cNvSpPr>
          <p:nvPr>
            <p:ph type="ctrTitle"/>
          </p:nvPr>
        </p:nvSpPr>
        <p:spPr/>
        <p:txBody>
          <a:bodyPr/>
          <a:lstStyle/>
          <a:p>
            <a:r>
              <a:rPr lang="ja-JP" altLang="en-US" dirty="0"/>
              <a:t>詳細条件</a:t>
            </a:r>
            <a:r>
              <a:rPr lang="ja-JP" altLang="en-US" sz="2400" dirty="0"/>
              <a:t>（提案用・納品用クリエイティブ支援共通）</a:t>
            </a:r>
          </a:p>
        </p:txBody>
      </p:sp>
      <p:sp>
        <p:nvSpPr>
          <p:cNvPr id="7" name="正方形/長方形 6">
            <a:extLst>
              <a:ext uri="{FF2B5EF4-FFF2-40B4-BE49-F238E27FC236}">
                <a16:creationId xmlns:a16="http://schemas.microsoft.com/office/drawing/2014/main" id="{6BA95844-1693-BCE7-700B-2DD4AD722CEA}"/>
              </a:ext>
            </a:extLst>
          </p:cNvPr>
          <p:cNvSpPr/>
          <p:nvPr/>
        </p:nvSpPr>
        <p:spPr>
          <a:xfrm>
            <a:off x="7254817" y="3013802"/>
            <a:ext cx="3667309" cy="3978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171450" lvl="1" indent="-171450">
              <a:lnSpc>
                <a:spcPct val="120000"/>
              </a:lnSpc>
              <a:buFont typeface="Arial" panose="020B0604020202020204" pitchFamily="34" charset="0"/>
              <a:buChar char="•"/>
            </a:pPr>
            <a:r>
              <a:rPr kumimoji="1" lang="ja-JP" altLang="en-US" sz="1100" b="0" dirty="0">
                <a:solidFill>
                  <a:schemeClr val="tx1">
                    <a:lumMod val="85000"/>
                    <a:lumOff val="15000"/>
                  </a:schemeClr>
                </a:solidFill>
                <a:latin typeface="Meiryo" panose="020B0604030504040204" pitchFamily="34" charset="-128"/>
                <a:ea typeface="Meiryo" panose="020B0604030504040204" pitchFamily="34" charset="-128"/>
              </a:rPr>
              <a:t>リッチ広告の場合は静止画、動画の組み合わせも可</a:t>
            </a:r>
            <a:endParaRPr kumimoji="1" lang="en-US" altLang="ja-JP" sz="1100" b="0" dirty="0">
              <a:solidFill>
                <a:schemeClr val="tx1">
                  <a:lumMod val="85000"/>
                  <a:lumOff val="15000"/>
                </a:schemeClr>
              </a:solidFill>
              <a:latin typeface="Meiryo" panose="020B0604030504040204" pitchFamily="34" charset="-128"/>
              <a:ea typeface="Meiryo" panose="020B0604030504040204" pitchFamily="34" charset="-128"/>
            </a:endParaRPr>
          </a:p>
          <a:p>
            <a:pPr marL="171450" lvl="1" indent="-171450">
              <a:lnSpc>
                <a:spcPct val="120000"/>
              </a:lnSpc>
              <a:buFont typeface="Arial" panose="020B0604020202020204" pitchFamily="34" charset="0"/>
              <a:buChar char="•"/>
            </a:pPr>
            <a:r>
              <a:rPr kumimoji="1" lang="ja-JP" altLang="en-US" sz="1100" b="0" dirty="0">
                <a:solidFill>
                  <a:schemeClr val="tx1">
                    <a:lumMod val="85000"/>
                    <a:lumOff val="15000"/>
                  </a:schemeClr>
                </a:solidFill>
                <a:latin typeface="Meiryo" panose="020B0604030504040204" pitchFamily="34" charset="-128"/>
                <a:ea typeface="Meiryo" panose="020B0604030504040204" pitchFamily="34" charset="-128"/>
              </a:rPr>
              <a:t>テキスト違い、色違い程度なら</a:t>
            </a:r>
            <a:r>
              <a:rPr kumimoji="1" lang="en-US" altLang="ja-JP" sz="1100" b="0" dirty="0">
                <a:solidFill>
                  <a:schemeClr val="tx1">
                    <a:lumMod val="85000"/>
                    <a:lumOff val="15000"/>
                  </a:schemeClr>
                </a:solidFill>
                <a:latin typeface="Meiryo" panose="020B0604030504040204" pitchFamily="34" charset="-128"/>
                <a:ea typeface="Meiryo" panose="020B0604030504040204" pitchFamily="34" charset="-128"/>
              </a:rPr>
              <a:t>2</a:t>
            </a:r>
            <a:r>
              <a:rPr kumimoji="1" lang="ja-JP" altLang="en-US" sz="1100" b="0" dirty="0">
                <a:solidFill>
                  <a:schemeClr val="tx1">
                    <a:lumMod val="85000"/>
                    <a:lumOff val="15000"/>
                  </a:schemeClr>
                </a:solidFill>
                <a:latin typeface="Meiryo" panose="020B0604030504040204" pitchFamily="34" charset="-128"/>
                <a:ea typeface="Meiryo" panose="020B0604030504040204" pitchFamily="34" charset="-128"/>
              </a:rPr>
              <a:t>本まで可</a:t>
            </a:r>
            <a:endPar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endParaRPr>
          </a:p>
        </p:txBody>
      </p:sp>
      <p:graphicFrame>
        <p:nvGraphicFramePr>
          <p:cNvPr id="8" name="表 5">
            <a:extLst>
              <a:ext uri="{FF2B5EF4-FFF2-40B4-BE49-F238E27FC236}">
                <a16:creationId xmlns:a16="http://schemas.microsoft.com/office/drawing/2014/main" id="{CB4B0911-A1CB-78CD-EBD7-8F0DF4A5ADCF}"/>
              </a:ext>
            </a:extLst>
          </p:cNvPr>
          <p:cNvGraphicFramePr>
            <a:graphicFrameLocks noGrp="1"/>
          </p:cNvGraphicFramePr>
          <p:nvPr>
            <p:extLst>
              <p:ext uri="{D42A27DB-BD31-4B8C-83A1-F6EECF244321}">
                <p14:modId xmlns:p14="http://schemas.microsoft.com/office/powerpoint/2010/main" val="418252831"/>
              </p:ext>
            </p:extLst>
          </p:nvPr>
        </p:nvGraphicFramePr>
        <p:xfrm>
          <a:off x="587377" y="1034426"/>
          <a:ext cx="11014607" cy="894822"/>
        </p:xfrm>
        <a:graphic>
          <a:graphicData uri="http://schemas.openxmlformats.org/drawingml/2006/table">
            <a:tbl>
              <a:tblPr>
                <a:tableStyleId>{93296810-A885-4BE3-A3E7-6D5BEEA58F35}</a:tableStyleId>
              </a:tblPr>
              <a:tblGrid>
                <a:gridCol w="1790063">
                  <a:extLst>
                    <a:ext uri="{9D8B030D-6E8A-4147-A177-3AD203B41FA5}">
                      <a16:colId xmlns:a16="http://schemas.microsoft.com/office/drawing/2014/main" val="526986168"/>
                    </a:ext>
                  </a:extLst>
                </a:gridCol>
                <a:gridCol w="9224544">
                  <a:extLst>
                    <a:ext uri="{9D8B030D-6E8A-4147-A177-3AD203B41FA5}">
                      <a16:colId xmlns:a16="http://schemas.microsoft.com/office/drawing/2014/main" val="1080636526"/>
                    </a:ext>
                  </a:extLst>
                </a:gridCol>
              </a:tblGrid>
              <a:tr h="894822">
                <a:tc>
                  <a:txBody>
                    <a:bodyPr/>
                    <a:lstStyle/>
                    <a:p>
                      <a:pPr algn="ctr">
                        <a:lnSpc>
                          <a:spcPct val="110000"/>
                        </a:lnSpc>
                      </a:pPr>
                      <a:r>
                        <a:rPr kumimoji="1" lang="ja-JP" altLang="en-US" sz="1200" b="1" dirty="0">
                          <a:solidFill>
                            <a:schemeClr val="bg1"/>
                          </a:solidFill>
                          <a:latin typeface="Meiryo" panose="020B0604030504040204" pitchFamily="34" charset="-128"/>
                          <a:ea typeface="Meiryo" panose="020B0604030504040204" pitchFamily="34" charset="-128"/>
                        </a:rPr>
                        <a:t>利用条件</a:t>
                      </a:r>
                      <a:endParaRPr kumimoji="1" lang="en-US" altLang="ja-JP" sz="1200" b="1" dirty="0">
                        <a:solidFill>
                          <a:schemeClr val="bg1"/>
                        </a:solidFill>
                        <a:latin typeface="Meiryo" panose="020B0604030504040204" pitchFamily="34" charset="-128"/>
                        <a:ea typeface="Meiryo" panose="020B0604030504040204" pitchFamily="34" charset="-128"/>
                      </a:endParaRPr>
                    </a:p>
                  </a:txBody>
                  <a:tcPr marL="10800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nSpc>
                          <a:spcPct val="120000"/>
                        </a:lnSpc>
                        <a:spcAft>
                          <a:spcPts val="0"/>
                        </a:spcAft>
                      </a:pPr>
                      <a:r>
                        <a:rPr kumimoji="1" lang="ja-JP" altLang="en-US" sz="1200" b="0" kern="1200" dirty="0">
                          <a:solidFill>
                            <a:schemeClr val="tx1">
                              <a:lumMod val="85000"/>
                              <a:lumOff val="15000"/>
                            </a:schemeClr>
                          </a:solidFill>
                          <a:effectLst/>
                          <a:latin typeface="Meiryo" panose="020B0604030504040204" pitchFamily="34" charset="-128"/>
                          <a:ea typeface="Meiryo" panose="020B0604030504040204" pitchFamily="34" charset="-128"/>
                        </a:rPr>
                        <a:t>納品物での配信金額　</a:t>
                      </a:r>
                      <a:r>
                        <a:rPr kumimoji="1" lang="en-US" altLang="ja-JP" sz="1800" b="1" kern="1200" dirty="0">
                          <a:solidFill>
                            <a:schemeClr val="tx1">
                              <a:lumMod val="85000"/>
                              <a:lumOff val="15000"/>
                            </a:schemeClr>
                          </a:solidFill>
                          <a:effectLst/>
                          <a:latin typeface="Meiryo" panose="020B0604030504040204" pitchFamily="34" charset="-128"/>
                          <a:ea typeface="Meiryo" panose="020B0604030504040204" pitchFamily="34" charset="-128"/>
                        </a:rPr>
                        <a:t>1,000</a:t>
                      </a:r>
                      <a:r>
                        <a:rPr kumimoji="1" lang="ja-JP" altLang="en-US" sz="1200" b="1" kern="1200" dirty="0">
                          <a:solidFill>
                            <a:schemeClr val="tx1">
                              <a:lumMod val="85000"/>
                              <a:lumOff val="15000"/>
                            </a:schemeClr>
                          </a:solidFill>
                          <a:effectLst/>
                          <a:latin typeface="Meiryo" panose="020B0604030504040204" pitchFamily="34" charset="-128"/>
                          <a:ea typeface="Meiryo" panose="020B0604030504040204" pitchFamily="34" charset="-128"/>
                        </a:rPr>
                        <a:t>万円</a:t>
                      </a:r>
                      <a:r>
                        <a:rPr kumimoji="1" lang="en-US" altLang="ja-JP" sz="1200" b="1" kern="1200" dirty="0">
                          <a:solidFill>
                            <a:schemeClr val="tx1">
                              <a:lumMod val="85000"/>
                              <a:lumOff val="15000"/>
                            </a:schemeClr>
                          </a:solidFill>
                          <a:effectLst/>
                          <a:latin typeface="Meiryo" panose="020B0604030504040204" pitchFamily="34" charset="-128"/>
                          <a:ea typeface="Meiryo" panose="020B0604030504040204" pitchFamily="34" charset="-128"/>
                        </a:rPr>
                        <a:t>〜</a:t>
                      </a:r>
                      <a:endParaRPr kumimoji="1" lang="ja-JP" altLang="en-US" sz="1200" b="0" kern="1200" dirty="0">
                        <a:solidFill>
                          <a:schemeClr val="tx1">
                            <a:lumMod val="85000"/>
                            <a:lumOff val="15000"/>
                          </a:schemeClr>
                        </a:solidFill>
                        <a:effectLst/>
                        <a:latin typeface="Meiryo" panose="020B0604030504040204" pitchFamily="34" charset="-128"/>
                        <a:ea typeface="Meiryo" panose="020B0604030504040204" pitchFamily="34" charset="-128"/>
                      </a:endParaRPr>
                    </a:p>
                    <a:p>
                      <a:pPr marL="144000" indent="-529200">
                        <a:lnSpc>
                          <a:spcPct val="120000"/>
                        </a:lnSpc>
                        <a:spcAft>
                          <a:spcPts val="0"/>
                        </a:spcAft>
                      </a:pPr>
                      <a:r>
                        <a:rPr kumimoji="1" lang="en-US" altLang="ja-JP" sz="1100" b="0" kern="1200" dirty="0">
                          <a:solidFill>
                            <a:schemeClr val="tx1">
                              <a:lumMod val="85000"/>
                              <a:lumOff val="15000"/>
                            </a:schemeClr>
                          </a:solidFill>
                          <a:effectLst/>
                          <a:latin typeface="Meiryo" panose="020B0604030504040204" pitchFamily="34" charset="-128"/>
                          <a:ea typeface="Meiryo" panose="020B0604030504040204" pitchFamily="34" charset="-128"/>
                        </a:rPr>
                        <a:t>※</a:t>
                      </a:r>
                      <a:r>
                        <a:rPr kumimoji="1" lang="ja-JP" altLang="en-US" sz="1100" b="0" kern="1200" dirty="0">
                          <a:solidFill>
                            <a:schemeClr val="tx1">
                              <a:lumMod val="85000"/>
                              <a:lumOff val="15000"/>
                            </a:schemeClr>
                          </a:solidFill>
                          <a:effectLst/>
                          <a:latin typeface="Meiryo" panose="020B0604030504040204" pitchFamily="34" charset="-128"/>
                          <a:ea typeface="Meiryo" panose="020B0604030504040204" pitchFamily="34" charset="-128"/>
                        </a:rPr>
                        <a:t>配信予定日まで</a:t>
                      </a:r>
                      <a:r>
                        <a:rPr kumimoji="1" lang="en-US" altLang="ja-JP" sz="1100" b="0" kern="1200" dirty="0">
                          <a:solidFill>
                            <a:schemeClr val="tx1">
                              <a:lumMod val="85000"/>
                              <a:lumOff val="15000"/>
                            </a:schemeClr>
                          </a:solidFill>
                          <a:effectLst/>
                          <a:latin typeface="Meiryo" panose="020B0604030504040204" pitchFamily="34" charset="-128"/>
                          <a:ea typeface="Meiryo" panose="020B0604030504040204" pitchFamily="34" charset="-128"/>
                        </a:rPr>
                        <a:t>1</a:t>
                      </a:r>
                      <a:r>
                        <a:rPr kumimoji="1" lang="ja-JP" altLang="en-US" sz="1100" b="0" kern="1200" dirty="0">
                          <a:solidFill>
                            <a:schemeClr val="tx1">
                              <a:lumMod val="85000"/>
                              <a:lumOff val="15000"/>
                            </a:schemeClr>
                          </a:solidFill>
                          <a:effectLst/>
                          <a:latin typeface="Meiryo" panose="020B0604030504040204" pitchFamily="34" charset="-128"/>
                          <a:ea typeface="Meiryo" panose="020B0604030504040204" pitchFamily="34" charset="-128"/>
                        </a:rPr>
                        <a:t>ヶ月を切っている場合：</a:t>
                      </a:r>
                      <a:r>
                        <a:rPr kumimoji="1" lang="en-US" altLang="ja-JP" sz="1100" b="0" kern="1200" dirty="0">
                          <a:solidFill>
                            <a:schemeClr val="tx1">
                              <a:lumMod val="85000"/>
                              <a:lumOff val="15000"/>
                            </a:schemeClr>
                          </a:solidFill>
                          <a:effectLst/>
                          <a:latin typeface="Meiryo" panose="020B0604030504040204" pitchFamily="34" charset="-128"/>
                          <a:ea typeface="Meiryo" panose="020B0604030504040204" pitchFamily="34" charset="-128"/>
                        </a:rPr>
                        <a:t>500</a:t>
                      </a:r>
                      <a:r>
                        <a:rPr kumimoji="1" lang="ja-JP" altLang="en-US" sz="1100" b="0" kern="1200" dirty="0">
                          <a:solidFill>
                            <a:schemeClr val="tx1">
                              <a:lumMod val="85000"/>
                              <a:lumOff val="15000"/>
                            </a:schemeClr>
                          </a:solidFill>
                          <a:effectLst/>
                          <a:latin typeface="Meiryo" panose="020B0604030504040204" pitchFamily="34" charset="-128"/>
                          <a:ea typeface="Meiryo" panose="020B0604030504040204" pitchFamily="34" charset="-128"/>
                        </a:rPr>
                        <a:t>万円～（ただし、空き枠・リソースなど総合的に判断します）</a:t>
                      </a:r>
                      <a:br>
                        <a:rPr kumimoji="1" lang="en-US" altLang="ja-JP" sz="1100" b="0" kern="1200" dirty="0">
                          <a:solidFill>
                            <a:schemeClr val="tx1">
                              <a:lumMod val="85000"/>
                              <a:lumOff val="15000"/>
                            </a:schemeClr>
                          </a:solidFill>
                          <a:effectLst/>
                          <a:latin typeface="Meiryo" panose="020B0604030504040204" pitchFamily="34" charset="-128"/>
                          <a:ea typeface="Meiryo" panose="020B0604030504040204" pitchFamily="34" charset="-128"/>
                        </a:rPr>
                      </a:br>
                      <a:r>
                        <a:rPr kumimoji="1" lang="ja-JP" altLang="en-US" sz="1100" b="0" i="0" kern="1200" dirty="0">
                          <a:solidFill>
                            <a:schemeClr val="tx1">
                              <a:lumMod val="85000"/>
                              <a:lumOff val="15000"/>
                            </a:schemeClr>
                          </a:solidFill>
                          <a:effectLst/>
                          <a:latin typeface="Meiryo" panose="020B0604030504040204" pitchFamily="34" charset="-128"/>
                          <a:ea typeface="Meiryo" panose="020B0604030504040204" pitchFamily="34" charset="-128"/>
                          <a:cs typeface="+mn-cs"/>
                        </a:rPr>
                        <a:t>提案用実施イメージ制作の場合でも、上記の金額を満たす提案をお願いします</a:t>
                      </a:r>
                    </a:p>
                  </a:txBody>
                  <a:tcPr marL="39600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876734040"/>
                  </a:ext>
                </a:extLst>
              </a:tr>
            </a:tbl>
          </a:graphicData>
        </a:graphic>
      </p:graphicFrame>
      <p:grpSp>
        <p:nvGrpSpPr>
          <p:cNvPr id="14" name="グループ化 13">
            <a:extLst>
              <a:ext uri="{FF2B5EF4-FFF2-40B4-BE49-F238E27FC236}">
                <a16:creationId xmlns:a16="http://schemas.microsoft.com/office/drawing/2014/main" id="{C5A39116-4A9B-6ECF-FA95-0C5199DF7848}"/>
              </a:ext>
            </a:extLst>
          </p:cNvPr>
          <p:cNvGrpSpPr/>
          <p:nvPr/>
        </p:nvGrpSpPr>
        <p:grpSpPr>
          <a:xfrm>
            <a:off x="4089327" y="3574645"/>
            <a:ext cx="2264886" cy="852666"/>
            <a:chOff x="4727096" y="4400121"/>
            <a:chExt cx="2264886" cy="852666"/>
          </a:xfrm>
        </p:grpSpPr>
        <p:sp>
          <p:nvSpPr>
            <p:cNvPr id="9" name="正方形/長方形 8">
              <a:extLst>
                <a:ext uri="{FF2B5EF4-FFF2-40B4-BE49-F238E27FC236}">
                  <a16:creationId xmlns:a16="http://schemas.microsoft.com/office/drawing/2014/main" id="{9F332EEA-FF20-5338-56F7-6E2C0D418947}"/>
                </a:ext>
              </a:extLst>
            </p:cNvPr>
            <p:cNvSpPr/>
            <p:nvPr/>
          </p:nvSpPr>
          <p:spPr>
            <a:xfrm>
              <a:off x="4727096" y="4400121"/>
              <a:ext cx="2264886" cy="18620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10000"/>
                </a:lnSpc>
              </a:pPr>
              <a:r>
                <a:rPr kumimoji="1" lang="ja-JP" altLang="en-US" sz="1100" b="1" dirty="0">
                  <a:solidFill>
                    <a:schemeClr val="tx1">
                      <a:lumMod val="85000"/>
                      <a:lumOff val="15000"/>
                    </a:schemeClr>
                  </a:solidFill>
                  <a:latin typeface="Meiryo" panose="020B0604030504040204" pitchFamily="34" charset="-128"/>
                  <a:ea typeface="Meiryo" panose="020B0604030504040204" pitchFamily="34" charset="-128"/>
                </a:rPr>
                <a:t>制作のみ</a:t>
              </a:r>
              <a:r>
                <a:rPr kumimoji="1" lang="en-US" altLang="ja-JP" sz="1100" b="1" dirty="0">
                  <a:solidFill>
                    <a:schemeClr val="tx1">
                      <a:lumMod val="85000"/>
                      <a:lumOff val="15000"/>
                    </a:schemeClr>
                  </a:solidFill>
                  <a:latin typeface="Meiryo" panose="020B0604030504040204" pitchFamily="34" charset="-128"/>
                  <a:ea typeface="Meiryo" panose="020B0604030504040204" pitchFamily="34" charset="-128"/>
                </a:rPr>
                <a:t>(</a:t>
              </a:r>
              <a:r>
                <a:rPr kumimoji="1" lang="ja-JP" altLang="en-US" sz="1100" b="1" dirty="0">
                  <a:solidFill>
                    <a:schemeClr val="tx1">
                      <a:lumMod val="85000"/>
                      <a:lumOff val="15000"/>
                    </a:schemeClr>
                  </a:solidFill>
                  <a:latin typeface="Meiryo" panose="020B0604030504040204" pitchFamily="34" charset="-128"/>
                  <a:ea typeface="Meiryo" panose="020B0604030504040204" pitchFamily="34" charset="-128"/>
                </a:rPr>
                <a:t>分析なし</a:t>
              </a:r>
              <a:r>
                <a:rPr kumimoji="1" lang="en-US" altLang="ja-JP" sz="1100" b="1" dirty="0">
                  <a:solidFill>
                    <a:schemeClr val="tx1">
                      <a:lumMod val="85000"/>
                      <a:lumOff val="15000"/>
                    </a:schemeClr>
                  </a:solidFill>
                  <a:latin typeface="Meiryo" panose="020B0604030504040204" pitchFamily="34" charset="-128"/>
                  <a:ea typeface="Meiryo" panose="020B0604030504040204" pitchFamily="34" charset="-128"/>
                </a:rPr>
                <a:t>)</a:t>
              </a:r>
              <a:r>
                <a:rPr kumimoji="1" lang="en-US" altLang="ja-JP" sz="700" b="1" dirty="0">
                  <a:solidFill>
                    <a:schemeClr val="tx1">
                      <a:lumMod val="85000"/>
                      <a:lumOff val="15000"/>
                    </a:schemeClr>
                  </a:solidFill>
                  <a:latin typeface="Meiryo" panose="020B0604030504040204" pitchFamily="34" charset="-128"/>
                  <a:ea typeface="Meiryo" panose="020B0604030504040204" pitchFamily="34" charset="-128"/>
                </a:rPr>
                <a:t>※1</a:t>
              </a:r>
              <a:endParaRPr kumimoji="1" lang="en-US" altLang="ja-JP" sz="1100" b="1" dirty="0">
                <a:solidFill>
                  <a:schemeClr val="tx1">
                    <a:lumMod val="85000"/>
                    <a:lumOff val="15000"/>
                  </a:schemeClr>
                </a:solidFill>
                <a:latin typeface="Meiryo" panose="020B0604030504040204" pitchFamily="34" charset="-128"/>
                <a:ea typeface="Meiryo" panose="020B0604030504040204" pitchFamily="34" charset="-128"/>
              </a:endParaRPr>
            </a:p>
          </p:txBody>
        </p:sp>
        <p:sp>
          <p:nvSpPr>
            <p:cNvPr id="10" name="角丸四角形 9">
              <a:extLst>
                <a:ext uri="{FF2B5EF4-FFF2-40B4-BE49-F238E27FC236}">
                  <a16:creationId xmlns:a16="http://schemas.microsoft.com/office/drawing/2014/main" id="{FBA67BDB-2AA3-26E1-F721-422908E99532}"/>
                </a:ext>
              </a:extLst>
            </p:cNvPr>
            <p:cNvSpPr/>
            <p:nvPr/>
          </p:nvSpPr>
          <p:spPr>
            <a:xfrm>
              <a:off x="4876244" y="4706981"/>
              <a:ext cx="881652" cy="216000"/>
            </a:xfrm>
            <a:prstGeom prst="roundRect">
              <a:avLst>
                <a:gd name="adj" fmla="val 50000"/>
              </a:avLst>
            </a:prstGeom>
            <a:solidFill>
              <a:schemeClr val="bg1"/>
            </a:solidFill>
            <a:ln w="6350">
              <a:solidFill>
                <a:schemeClr val="accent5"/>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marR="0" lvl="0" algn="ctr" defTabSz="914400" rtl="0" eaLnBrk="1" fontAlgn="auto" latinLnBrk="0" hangingPunct="1">
                <a:lnSpc>
                  <a:spcPct val="130000"/>
                </a:lnSpc>
                <a:spcBef>
                  <a:spcPts val="0"/>
                </a:spcBef>
                <a:spcAft>
                  <a:spcPts val="0"/>
                </a:spcAft>
                <a:buClrTx/>
                <a:buSzPct val="80000"/>
                <a:tabLst/>
                <a:defRPr/>
              </a:pPr>
              <a:r>
                <a:rPr kumimoji="1" lang="ja-JP" altLang="en-US" sz="900" b="0">
                  <a:solidFill>
                    <a:schemeClr val="tx1">
                      <a:lumMod val="85000"/>
                      <a:lumOff val="15000"/>
                    </a:schemeClr>
                  </a:solidFill>
                  <a:latin typeface="Meiryo" panose="020B0604030504040204" pitchFamily="34" charset="-128"/>
                  <a:ea typeface="Meiryo" panose="020B0604030504040204" pitchFamily="34" charset="-128"/>
                </a:rPr>
                <a:t>提案モック</a:t>
              </a:r>
              <a:endParaRPr kumimoji="1" lang="ja-JP" altLang="en-US" sz="9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cs typeface="+mn-cs"/>
              </a:endParaRPr>
            </a:p>
          </p:txBody>
        </p:sp>
        <p:sp>
          <p:nvSpPr>
            <p:cNvPr id="11" name="角丸四角形 10">
              <a:extLst>
                <a:ext uri="{FF2B5EF4-FFF2-40B4-BE49-F238E27FC236}">
                  <a16:creationId xmlns:a16="http://schemas.microsoft.com/office/drawing/2014/main" id="{74DDB59B-3E0F-482E-DAC6-92BC252CDA16}"/>
                </a:ext>
              </a:extLst>
            </p:cNvPr>
            <p:cNvSpPr/>
            <p:nvPr/>
          </p:nvSpPr>
          <p:spPr>
            <a:xfrm>
              <a:off x="4876244" y="4994222"/>
              <a:ext cx="881652" cy="216000"/>
            </a:xfrm>
            <a:prstGeom prst="roundRect">
              <a:avLst>
                <a:gd name="adj" fmla="val 50000"/>
              </a:avLst>
            </a:prstGeom>
            <a:solidFill>
              <a:schemeClr val="bg1"/>
            </a:solidFill>
            <a:ln w="6350">
              <a:solidFill>
                <a:schemeClr val="accent5"/>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marR="0" lvl="0" algn="ctr" defTabSz="914400" rtl="0" eaLnBrk="1" fontAlgn="auto" latinLnBrk="0" hangingPunct="1">
                <a:lnSpc>
                  <a:spcPct val="130000"/>
                </a:lnSpc>
                <a:spcBef>
                  <a:spcPts val="0"/>
                </a:spcBef>
                <a:spcAft>
                  <a:spcPts val="0"/>
                </a:spcAft>
                <a:buClrTx/>
                <a:buSzPct val="80000"/>
                <a:tabLst/>
                <a:defRPr/>
              </a:pPr>
              <a:r>
                <a:rPr lang="ja-JP" altLang="en-US" sz="900" i="0" u="none" strike="noStrike" kern="1200" cap="none" spc="0" normalizeH="0" baseline="0" noProof="0">
                  <a:ln>
                    <a:noFill/>
                  </a:ln>
                  <a:solidFill>
                    <a:schemeClr val="tx1">
                      <a:lumMod val="85000"/>
                      <a:lumOff val="15000"/>
                    </a:schemeClr>
                  </a:solidFill>
                  <a:effectLst/>
                  <a:uLnTx/>
                  <a:uFillTx/>
                  <a:latin typeface="Meiryo" panose="020B0604030504040204" pitchFamily="34" charset="-128"/>
                  <a:ea typeface="Meiryo" panose="020B0604030504040204" pitchFamily="34" charset="-128"/>
                  <a:cs typeface="+mn-cs"/>
                </a:rPr>
                <a:t>本番配信</a:t>
              </a:r>
              <a:endParaRPr kumimoji="1" lang="ja-JP" altLang="en-US" sz="9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cs typeface="+mn-cs"/>
              </a:endParaRPr>
            </a:p>
          </p:txBody>
        </p:sp>
        <p:sp>
          <p:nvSpPr>
            <p:cNvPr id="12" name="正方形/長方形 11">
              <a:extLst>
                <a:ext uri="{FF2B5EF4-FFF2-40B4-BE49-F238E27FC236}">
                  <a16:creationId xmlns:a16="http://schemas.microsoft.com/office/drawing/2014/main" id="{50BCCB80-597E-EB7B-E37E-72AA3A70E53A}"/>
                </a:ext>
              </a:extLst>
            </p:cNvPr>
            <p:cNvSpPr/>
            <p:nvPr/>
          </p:nvSpPr>
          <p:spPr>
            <a:xfrm>
              <a:off x="5831259" y="4637234"/>
              <a:ext cx="1051570" cy="6155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pAutoFit/>
            </a:bodyPr>
            <a:lstStyle/>
            <a:p>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初稿</a:t>
              </a:r>
              <a:r>
                <a:rPr kumimoji="1" lang="en-US" altLang="ja-JP" sz="2000" b="1" dirty="0">
                  <a:solidFill>
                    <a:schemeClr val="tx1">
                      <a:lumMod val="85000"/>
                      <a:lumOff val="15000"/>
                    </a:schemeClr>
                  </a:solidFill>
                  <a:latin typeface="Meiryo" panose="020B0604030504040204" pitchFamily="34" charset="-128"/>
                  <a:ea typeface="Meiryo" panose="020B0604030504040204" pitchFamily="34" charset="-128"/>
                </a:rPr>
                <a:t>5</a:t>
              </a:r>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営業日</a:t>
              </a:r>
            </a:p>
            <a:p>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初稿</a:t>
              </a:r>
              <a:r>
                <a:rPr kumimoji="1" lang="en-US" altLang="ja-JP" sz="2000" b="1" dirty="0">
                  <a:solidFill>
                    <a:schemeClr val="tx1">
                      <a:lumMod val="85000"/>
                      <a:lumOff val="15000"/>
                    </a:schemeClr>
                  </a:solidFill>
                  <a:latin typeface="Meiryo" panose="020B0604030504040204" pitchFamily="34" charset="-128"/>
                  <a:ea typeface="Meiryo" panose="020B0604030504040204" pitchFamily="34" charset="-128"/>
                </a:rPr>
                <a:t>10</a:t>
              </a:r>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営業日</a:t>
              </a:r>
            </a:p>
          </p:txBody>
        </p:sp>
      </p:grpSp>
      <p:grpSp>
        <p:nvGrpSpPr>
          <p:cNvPr id="15" name="グループ化 14">
            <a:extLst>
              <a:ext uri="{FF2B5EF4-FFF2-40B4-BE49-F238E27FC236}">
                <a16:creationId xmlns:a16="http://schemas.microsoft.com/office/drawing/2014/main" id="{1D56E9C3-6CE5-42F1-3724-5D21E36C2773}"/>
              </a:ext>
            </a:extLst>
          </p:cNvPr>
          <p:cNvGrpSpPr/>
          <p:nvPr/>
        </p:nvGrpSpPr>
        <p:grpSpPr>
          <a:xfrm>
            <a:off x="7461356" y="3540516"/>
            <a:ext cx="2264886" cy="852666"/>
            <a:chOff x="4727096" y="4400121"/>
            <a:chExt cx="2264886" cy="852666"/>
          </a:xfrm>
        </p:grpSpPr>
        <p:sp>
          <p:nvSpPr>
            <p:cNvPr id="16" name="正方形/長方形 15">
              <a:extLst>
                <a:ext uri="{FF2B5EF4-FFF2-40B4-BE49-F238E27FC236}">
                  <a16:creationId xmlns:a16="http://schemas.microsoft.com/office/drawing/2014/main" id="{A9A36FA1-1F1A-B37C-448B-4ABB567FACEC}"/>
                </a:ext>
              </a:extLst>
            </p:cNvPr>
            <p:cNvSpPr/>
            <p:nvPr/>
          </p:nvSpPr>
          <p:spPr>
            <a:xfrm>
              <a:off x="4727096" y="4400121"/>
              <a:ext cx="2264886" cy="18620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10000"/>
                </a:lnSpc>
              </a:pPr>
              <a:r>
                <a:rPr kumimoji="1" lang="ja-JP" altLang="en-US" sz="1100" b="1" dirty="0">
                  <a:solidFill>
                    <a:schemeClr val="tx1">
                      <a:lumMod val="85000"/>
                      <a:lumOff val="15000"/>
                    </a:schemeClr>
                  </a:solidFill>
                  <a:latin typeface="Meiryo" panose="020B0604030504040204" pitchFamily="34" charset="-128"/>
                  <a:ea typeface="Meiryo" panose="020B0604030504040204" pitchFamily="34" charset="-128"/>
                </a:rPr>
                <a:t>分析＋制作</a:t>
              </a:r>
              <a:r>
                <a:rPr kumimoji="1" lang="en-US" altLang="ja-JP" sz="800" b="1" dirty="0">
                  <a:solidFill>
                    <a:schemeClr val="tx1">
                      <a:lumMod val="85000"/>
                      <a:lumOff val="15000"/>
                    </a:schemeClr>
                  </a:solidFill>
                  <a:latin typeface="Meiryo" panose="020B0604030504040204" pitchFamily="34" charset="-128"/>
                  <a:ea typeface="Meiryo" panose="020B0604030504040204" pitchFamily="34" charset="-128"/>
                </a:rPr>
                <a:t>※2</a:t>
              </a:r>
              <a:endParaRPr kumimoji="1" lang="ja-JP" altLang="en-US" sz="1100" b="1" dirty="0">
                <a:solidFill>
                  <a:schemeClr val="tx1">
                    <a:lumMod val="85000"/>
                    <a:lumOff val="15000"/>
                  </a:schemeClr>
                </a:solidFill>
                <a:latin typeface="Meiryo" panose="020B0604030504040204" pitchFamily="34" charset="-128"/>
                <a:ea typeface="Meiryo" panose="020B0604030504040204" pitchFamily="34" charset="-128"/>
              </a:endParaRPr>
            </a:p>
          </p:txBody>
        </p:sp>
        <p:sp>
          <p:nvSpPr>
            <p:cNvPr id="17" name="角丸四角形 16">
              <a:extLst>
                <a:ext uri="{FF2B5EF4-FFF2-40B4-BE49-F238E27FC236}">
                  <a16:creationId xmlns:a16="http://schemas.microsoft.com/office/drawing/2014/main" id="{EF4C8D02-C87C-5E6D-BB73-798C4E4AA705}"/>
                </a:ext>
              </a:extLst>
            </p:cNvPr>
            <p:cNvSpPr/>
            <p:nvPr/>
          </p:nvSpPr>
          <p:spPr>
            <a:xfrm>
              <a:off x="4876244" y="4706981"/>
              <a:ext cx="881652" cy="216000"/>
            </a:xfrm>
            <a:prstGeom prst="roundRect">
              <a:avLst>
                <a:gd name="adj" fmla="val 50000"/>
              </a:avLst>
            </a:prstGeom>
            <a:solidFill>
              <a:schemeClr val="bg1"/>
            </a:solidFill>
            <a:ln w="6350">
              <a:solidFill>
                <a:schemeClr val="accent5"/>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marR="0" lvl="0" algn="ctr" defTabSz="914400" rtl="0" eaLnBrk="1" fontAlgn="auto" latinLnBrk="0" hangingPunct="1">
                <a:lnSpc>
                  <a:spcPct val="130000"/>
                </a:lnSpc>
                <a:spcBef>
                  <a:spcPts val="0"/>
                </a:spcBef>
                <a:spcAft>
                  <a:spcPts val="0"/>
                </a:spcAft>
                <a:buClrTx/>
                <a:buSzPct val="80000"/>
                <a:tabLst/>
                <a:defRPr/>
              </a:pPr>
              <a:r>
                <a:rPr kumimoji="1" lang="ja-JP" altLang="en-US" sz="900" b="0" dirty="0">
                  <a:solidFill>
                    <a:schemeClr val="tx1">
                      <a:lumMod val="85000"/>
                      <a:lumOff val="15000"/>
                    </a:schemeClr>
                  </a:solidFill>
                  <a:latin typeface="Meiryo" panose="020B0604030504040204" pitchFamily="34" charset="-128"/>
                  <a:ea typeface="Meiryo" panose="020B0604030504040204" pitchFamily="34" charset="-128"/>
                </a:rPr>
                <a:t>提案モック</a:t>
              </a:r>
              <a:endParaRPr kumimoji="1" lang="ja-JP" altLang="en-US" sz="9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endParaRPr>
            </a:p>
          </p:txBody>
        </p:sp>
        <p:sp>
          <p:nvSpPr>
            <p:cNvPr id="18" name="角丸四角形 17">
              <a:extLst>
                <a:ext uri="{FF2B5EF4-FFF2-40B4-BE49-F238E27FC236}">
                  <a16:creationId xmlns:a16="http://schemas.microsoft.com/office/drawing/2014/main" id="{AB93320F-B87C-303A-3D27-6720A95F5F33}"/>
                </a:ext>
              </a:extLst>
            </p:cNvPr>
            <p:cNvSpPr/>
            <p:nvPr/>
          </p:nvSpPr>
          <p:spPr>
            <a:xfrm>
              <a:off x="4876244" y="4994222"/>
              <a:ext cx="881652" cy="216000"/>
            </a:xfrm>
            <a:prstGeom prst="roundRect">
              <a:avLst>
                <a:gd name="adj" fmla="val 50000"/>
              </a:avLst>
            </a:prstGeom>
            <a:solidFill>
              <a:schemeClr val="bg1"/>
            </a:solidFill>
            <a:ln w="6350">
              <a:solidFill>
                <a:schemeClr val="accent5"/>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marR="0" lvl="0" algn="ctr" defTabSz="914400" rtl="0" eaLnBrk="1" fontAlgn="auto" latinLnBrk="0" hangingPunct="1">
                <a:lnSpc>
                  <a:spcPct val="130000"/>
                </a:lnSpc>
                <a:spcBef>
                  <a:spcPts val="0"/>
                </a:spcBef>
                <a:spcAft>
                  <a:spcPts val="0"/>
                </a:spcAft>
                <a:buClrTx/>
                <a:buSzPct val="80000"/>
                <a:tabLst/>
                <a:defRPr/>
              </a:pPr>
              <a:r>
                <a:rPr lang="ja-JP" altLang="en-US" sz="900" i="0" u="none" strike="noStrike" kern="1200" cap="none" spc="0" normalizeH="0" baseline="0" noProof="0" dirty="0">
                  <a:ln>
                    <a:noFill/>
                  </a:ln>
                  <a:solidFill>
                    <a:schemeClr val="tx1">
                      <a:lumMod val="85000"/>
                      <a:lumOff val="15000"/>
                    </a:schemeClr>
                  </a:solidFill>
                  <a:effectLst/>
                  <a:uLnTx/>
                  <a:uFillTx/>
                  <a:latin typeface="Meiryo" panose="020B0604030504040204" pitchFamily="34" charset="-128"/>
                  <a:ea typeface="Meiryo" panose="020B0604030504040204" pitchFamily="34" charset="-128"/>
                  <a:cs typeface="+mn-cs"/>
                </a:rPr>
                <a:t>本番配信</a:t>
              </a:r>
              <a:endParaRPr kumimoji="1" lang="ja-JP" altLang="en-US" sz="9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endParaRPr>
            </a:p>
          </p:txBody>
        </p:sp>
        <p:sp>
          <p:nvSpPr>
            <p:cNvPr id="19" name="正方形/長方形 18">
              <a:extLst>
                <a:ext uri="{FF2B5EF4-FFF2-40B4-BE49-F238E27FC236}">
                  <a16:creationId xmlns:a16="http://schemas.microsoft.com/office/drawing/2014/main" id="{01B55EB9-15FD-B24A-38F4-3A661A435AE9}"/>
                </a:ext>
              </a:extLst>
            </p:cNvPr>
            <p:cNvSpPr/>
            <p:nvPr/>
          </p:nvSpPr>
          <p:spPr>
            <a:xfrm>
              <a:off x="5831259" y="4637234"/>
              <a:ext cx="1051570" cy="6155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pAutoFit/>
            </a:bodyPr>
            <a:lstStyle/>
            <a:p>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初稿</a:t>
              </a:r>
              <a:r>
                <a:rPr kumimoji="1" lang="en-US" altLang="ja-JP" sz="2000" b="1" dirty="0">
                  <a:solidFill>
                    <a:schemeClr val="tx1">
                      <a:lumMod val="85000"/>
                      <a:lumOff val="15000"/>
                    </a:schemeClr>
                  </a:solidFill>
                  <a:latin typeface="Meiryo" panose="020B0604030504040204" pitchFamily="34" charset="-128"/>
                  <a:ea typeface="Meiryo" panose="020B0604030504040204" pitchFamily="34" charset="-128"/>
                </a:rPr>
                <a:t>15</a:t>
              </a:r>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営業日</a:t>
              </a:r>
            </a:p>
            <a:p>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初稿</a:t>
              </a:r>
              <a:r>
                <a:rPr kumimoji="1" lang="en-US" altLang="ja-JP" sz="2000" b="1" dirty="0">
                  <a:solidFill>
                    <a:schemeClr val="tx1">
                      <a:lumMod val="85000"/>
                      <a:lumOff val="15000"/>
                    </a:schemeClr>
                  </a:solidFill>
                  <a:latin typeface="Meiryo" panose="020B0604030504040204" pitchFamily="34" charset="-128"/>
                  <a:ea typeface="Meiryo" panose="020B0604030504040204" pitchFamily="34" charset="-128"/>
                </a:rPr>
                <a:t>20</a:t>
              </a:r>
              <a:r>
                <a:rPr kumimoji="1" lang="ja-JP" altLang="en-US" sz="1100" dirty="0">
                  <a:solidFill>
                    <a:schemeClr val="tx1">
                      <a:lumMod val="85000"/>
                      <a:lumOff val="15000"/>
                    </a:schemeClr>
                  </a:solidFill>
                  <a:latin typeface="Meiryo" panose="020B0604030504040204" pitchFamily="34" charset="-128"/>
                  <a:ea typeface="Meiryo" panose="020B0604030504040204" pitchFamily="34" charset="-128"/>
                </a:rPr>
                <a:t>営業日</a:t>
              </a:r>
            </a:p>
          </p:txBody>
        </p:sp>
      </p:grpSp>
      <p:sp>
        <p:nvSpPr>
          <p:cNvPr id="20" name="角丸四角形 19">
            <a:extLst>
              <a:ext uri="{FF2B5EF4-FFF2-40B4-BE49-F238E27FC236}">
                <a16:creationId xmlns:a16="http://schemas.microsoft.com/office/drawing/2014/main" id="{A46DBC02-C826-D0FB-09DA-99FFA3F257A3}"/>
              </a:ext>
            </a:extLst>
          </p:cNvPr>
          <p:cNvSpPr/>
          <p:nvPr/>
        </p:nvSpPr>
        <p:spPr>
          <a:xfrm>
            <a:off x="4055971" y="2112248"/>
            <a:ext cx="3326607" cy="343050"/>
          </a:xfrm>
          <a:prstGeom prst="roundRect">
            <a:avLst>
              <a:gd name="adj" fmla="val 50000"/>
            </a:avLst>
          </a:prstGeom>
          <a:solidFill>
            <a:schemeClr val="bg1"/>
          </a:solidFill>
          <a:ln w="158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lIns="91440" tIns="0" rIns="91440" bIns="36000" rtlCol="0" anchor="ctr"/>
          <a:lstStyle/>
          <a:p>
            <a:pPr algn="ctr" fontAlgn="t"/>
            <a:r>
              <a:rPr lang="en-US" altLang="ja-JP" sz="1100" b="1" dirty="0">
                <a:solidFill>
                  <a:srgbClr val="FF0000"/>
                </a:solidFill>
                <a:latin typeface="Meiryo"/>
                <a:ea typeface="Meiryo"/>
              </a:rPr>
              <a:t>Yahoo!</a:t>
            </a:r>
            <a:r>
              <a:rPr lang="ja-JP" altLang="en-US" sz="1100" b="1" dirty="0">
                <a:solidFill>
                  <a:srgbClr val="FF0000"/>
                </a:solidFill>
                <a:latin typeface="Meiryo"/>
                <a:ea typeface="Meiryo"/>
              </a:rPr>
              <a:t>広告　ディスプレイ広告（予約型）</a:t>
            </a:r>
            <a:endParaRPr lang="ja-JP" dirty="0"/>
          </a:p>
        </p:txBody>
      </p:sp>
      <p:sp>
        <p:nvSpPr>
          <p:cNvPr id="3" name="テキスト ボックス 2">
            <a:extLst>
              <a:ext uri="{FF2B5EF4-FFF2-40B4-BE49-F238E27FC236}">
                <a16:creationId xmlns:a16="http://schemas.microsoft.com/office/drawing/2014/main" id="{90810458-201D-BF6C-1DEC-9A2B742C69AB}"/>
              </a:ext>
            </a:extLst>
          </p:cNvPr>
          <p:cNvSpPr txBox="1"/>
          <p:nvPr/>
        </p:nvSpPr>
        <p:spPr>
          <a:xfrm>
            <a:off x="558758" y="5735144"/>
            <a:ext cx="11076354" cy="946413"/>
          </a:xfrm>
          <a:prstGeom prst="rect">
            <a:avLst/>
          </a:prstGeom>
          <a:solidFill>
            <a:schemeClr val="bg1"/>
          </a:solidFill>
        </p:spPr>
        <p:txBody>
          <a:bodyPr wrap="square" rtlCol="0">
            <a:spAutoFit/>
          </a:bodyPr>
          <a:lstStyle/>
          <a:p>
            <a:r>
              <a:rPr lang="ja-JP" altLang="en-US" sz="800" dirty="0">
                <a:solidFill>
                  <a:schemeClr val="tx1">
                    <a:lumMod val="85000"/>
                    <a:lumOff val="15000"/>
                  </a:schemeClr>
                </a:solidFill>
                <a:latin typeface="+mn-ea"/>
              </a:rPr>
              <a:t>*</a:t>
            </a:r>
            <a:r>
              <a:rPr lang="en-US" altLang="ja-JP" sz="800" dirty="0">
                <a:solidFill>
                  <a:schemeClr val="tx1">
                    <a:lumMod val="85000"/>
                    <a:lumOff val="15000"/>
                  </a:schemeClr>
                </a:solidFill>
                <a:latin typeface="+mn-ea"/>
              </a:rPr>
              <a:t>1: </a:t>
            </a:r>
            <a:r>
              <a:rPr lang="ja-JP" altLang="en-US" sz="800" dirty="0">
                <a:solidFill>
                  <a:schemeClr val="tx1">
                    <a:lumMod val="85000"/>
                    <a:lumOff val="15000"/>
                  </a:schemeClr>
                </a:solidFill>
                <a:latin typeface="+mn-ea"/>
              </a:rPr>
              <a:t>既存の</a:t>
            </a:r>
            <a:r>
              <a:rPr lang="en-US" altLang="ja-JP" sz="800" dirty="0">
                <a:solidFill>
                  <a:schemeClr val="tx1">
                    <a:lumMod val="85000"/>
                    <a:lumOff val="15000"/>
                  </a:schemeClr>
                </a:solidFill>
                <a:latin typeface="+mn-ea"/>
              </a:rPr>
              <a:t>TIPS</a:t>
            </a:r>
            <a:r>
              <a:rPr lang="ja-JP" altLang="en-US" sz="800" dirty="0">
                <a:solidFill>
                  <a:schemeClr val="tx1">
                    <a:lumMod val="85000"/>
                    <a:lumOff val="15000"/>
                  </a:schemeClr>
                </a:solidFill>
                <a:latin typeface="+mn-ea"/>
              </a:rPr>
              <a:t>をベースに提案用実施イメージまたは納品用クリエイティブのみを制作・初稿提出</a:t>
            </a:r>
          </a:p>
          <a:p>
            <a:r>
              <a:rPr lang="ja-JP" altLang="en-US" sz="800" dirty="0">
                <a:solidFill>
                  <a:schemeClr val="tx1">
                    <a:lumMod val="85000"/>
                    <a:lumOff val="15000"/>
                  </a:schemeClr>
                </a:solidFill>
                <a:latin typeface="+mn-ea"/>
              </a:rPr>
              <a:t>*</a:t>
            </a:r>
            <a:r>
              <a:rPr lang="en-US" altLang="ja-JP" sz="800" dirty="0">
                <a:solidFill>
                  <a:schemeClr val="tx1">
                    <a:lumMod val="85000"/>
                    <a:lumOff val="15000"/>
                  </a:schemeClr>
                </a:solidFill>
                <a:latin typeface="+mn-ea"/>
              </a:rPr>
              <a:t>2: </a:t>
            </a:r>
            <a:r>
              <a:rPr lang="ja-JP" altLang="en-US" sz="800" dirty="0">
                <a:solidFill>
                  <a:schemeClr val="tx1">
                    <a:lumMod val="85000"/>
                    <a:lumOff val="15000"/>
                  </a:schemeClr>
                </a:solidFill>
                <a:latin typeface="+mn-ea"/>
              </a:rPr>
              <a:t>依頼クライアントの配信実績と該当業種のクリエイティブ傾向を加味したイメージ提案</a:t>
            </a:r>
            <a:endParaRPr lang="en-US" altLang="ja-JP" sz="800" dirty="0">
              <a:solidFill>
                <a:schemeClr val="tx1">
                  <a:lumMod val="85000"/>
                  <a:lumOff val="15000"/>
                </a:schemeClr>
              </a:solidFill>
              <a:latin typeface="+mn-ea"/>
            </a:endParaRPr>
          </a:p>
          <a:p>
            <a:endParaRPr lang="en-US" altLang="ja-JP" sz="800" dirty="0">
              <a:solidFill>
                <a:schemeClr val="tx1">
                  <a:lumMod val="85000"/>
                  <a:lumOff val="15000"/>
                </a:schemeClr>
              </a:solidFill>
              <a:latin typeface="+mn-ea"/>
            </a:endParaRPr>
          </a:p>
          <a:p>
            <a:r>
              <a:rPr lang="ja-JP" altLang="en-US" sz="1050" dirty="0">
                <a:solidFill>
                  <a:schemeClr val="tx1">
                    <a:lumMod val="85000"/>
                    <a:lumOff val="15000"/>
                  </a:schemeClr>
                </a:solidFill>
                <a:latin typeface="+mn-ea"/>
              </a:rPr>
              <a:t>・ご依頼いただきましたら内容を確認後、対応可否判断を行います。稼働状況を踏まえお受けできない場合や、ご希望納期に添えない場合があります。あらかじめご理解、ご了承のほどお願いいたします。</a:t>
            </a:r>
          </a:p>
          <a:p>
            <a:r>
              <a:rPr lang="ja-JP" altLang="en-US" sz="1050" dirty="0">
                <a:solidFill>
                  <a:schemeClr val="tx1">
                    <a:lumMod val="85000"/>
                    <a:lumOff val="15000"/>
                  </a:schemeClr>
                </a:solidFill>
                <a:latin typeface="+mn-ea"/>
              </a:rPr>
              <a:t>・ご依頼・お問い合わせは弊社担当営業までご連絡ください。</a:t>
            </a:r>
          </a:p>
        </p:txBody>
      </p:sp>
      <p:sp>
        <p:nvSpPr>
          <p:cNvPr id="4" name="テキスト ボックス 3">
            <a:extLst>
              <a:ext uri="{FF2B5EF4-FFF2-40B4-BE49-F238E27FC236}">
                <a16:creationId xmlns:a16="http://schemas.microsoft.com/office/drawing/2014/main" id="{E2F70480-4682-EBAF-B2E6-82A547658317}"/>
              </a:ext>
            </a:extLst>
          </p:cNvPr>
          <p:cNvSpPr txBox="1"/>
          <p:nvPr/>
        </p:nvSpPr>
        <p:spPr>
          <a:xfrm>
            <a:off x="7461356" y="2175734"/>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1200" b="1" dirty="0">
                <a:solidFill>
                  <a:schemeClr val="bg1"/>
                </a:solidFill>
                <a:ea typeface="Meiryo"/>
              </a:rPr>
              <a:t>ブランドパネル商品</a:t>
            </a:r>
            <a:endParaRPr lang="ja-JP" altLang="en-US" dirty="0">
              <a:solidFill>
                <a:schemeClr val="bg1"/>
              </a:solidFill>
            </a:endParaRPr>
          </a:p>
        </p:txBody>
      </p:sp>
      <p:sp>
        <p:nvSpPr>
          <p:cNvPr id="6" name="正方形/長方形 5">
            <a:extLst>
              <a:ext uri="{FF2B5EF4-FFF2-40B4-BE49-F238E27FC236}">
                <a16:creationId xmlns:a16="http://schemas.microsoft.com/office/drawing/2014/main" id="{B9C1B41C-F409-EA0A-8F11-CD7FCDF34F16}"/>
              </a:ext>
            </a:extLst>
          </p:cNvPr>
          <p:cNvSpPr/>
          <p:nvPr/>
        </p:nvSpPr>
        <p:spPr>
          <a:xfrm>
            <a:off x="9055723" y="5479364"/>
            <a:ext cx="2548775" cy="135422"/>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altLang="ja-JP" sz="800" kern="0" dirty="0">
                <a:solidFill>
                  <a:srgbClr val="595959"/>
                </a:solidFill>
                <a:latin typeface="Meiryo"/>
                <a:ea typeface="+mn-lt"/>
              </a:rPr>
              <a:t> PC</a:t>
            </a:r>
            <a:r>
              <a:rPr kumimoji="0" lang="ja-JP" altLang="ja-JP" sz="800" kern="0" dirty="0">
                <a:solidFill>
                  <a:srgbClr val="595959"/>
                </a:solidFill>
                <a:latin typeface="Meiryo"/>
                <a:ea typeface="Meiryo"/>
              </a:rPr>
              <a:t>はパソコン</a:t>
            </a:r>
            <a:r>
              <a:rPr kumimoji="0" lang="ja-JP" altLang="en-US" sz="800" kern="0" dirty="0">
                <a:solidFill>
                  <a:srgbClr val="595959"/>
                </a:solidFill>
                <a:latin typeface="Meiryo"/>
                <a:ea typeface="Meiryo"/>
              </a:rPr>
              <a:t>、</a:t>
            </a:r>
            <a:r>
              <a:rPr kumimoji="0" lang="en-US" altLang="ja-JP" sz="800" kern="0" dirty="0">
                <a:solidFill>
                  <a:srgbClr val="595959"/>
                </a:solidFill>
                <a:latin typeface="Meiryo"/>
                <a:ea typeface="Meiryo"/>
              </a:rPr>
              <a:t>SP</a:t>
            </a:r>
            <a:r>
              <a:rPr kumimoji="0" lang="ja-JP" altLang="en-US" sz="800" kern="0" dirty="0">
                <a:solidFill>
                  <a:srgbClr val="595959"/>
                </a:solidFill>
                <a:latin typeface="Meiryo"/>
                <a:ea typeface="Meiryo"/>
              </a:rPr>
              <a:t>はスマートフォン</a:t>
            </a:r>
            <a:r>
              <a:rPr kumimoji="0" lang="ja-JP" sz="800" kern="0" dirty="0">
                <a:solidFill>
                  <a:srgbClr val="595959"/>
                </a:solidFill>
                <a:latin typeface="Meiryo"/>
                <a:ea typeface="Meiryo"/>
              </a:rPr>
              <a:t>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p:txBody>
      </p:sp>
    </p:spTree>
    <p:extLst>
      <p:ext uri="{BB962C8B-B14F-4D97-AF65-F5344CB8AC3E}">
        <p14:creationId xmlns:p14="http://schemas.microsoft.com/office/powerpoint/2010/main" val="911551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744418"/>
      </p:ext>
    </p:extLst>
  </p:cSld>
  <p:clrMapOvr>
    <a:masterClrMapping/>
  </p:clrMapOvr>
</p:sld>
</file>

<file path=ppt/theme/theme1.xml><?xml version="1.0" encoding="utf-8"?>
<a:theme xmlns:a="http://schemas.openxmlformats.org/drawingml/2006/main" name="LINEヤフーMS営業資料_base">
  <a:themeElements>
    <a:clrScheme name="LYマスター">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NE_base" id="{8C7F6821-67C6-064A-BBC1-E4EE15005C22}" vid="{E6C46571-564A-534A-9134-511589AC2A2A}"/>
    </a:ext>
  </a:extLst>
</a:theme>
</file>

<file path=ppt/theme/theme2.xml><?xml version="1.0" encoding="utf-8"?>
<a:theme xmlns:a="http://schemas.openxmlformats.org/drawingml/2006/main" name="LINEヤフーMS営業資料_表紙・中表紙">
  <a:themeElements>
    <a:clrScheme name="LYマスター">
      <a:dk1>
        <a:srgbClr val="000000"/>
      </a:dk1>
      <a:lt1>
        <a:srgbClr val="FFFFFF"/>
      </a:lt1>
      <a:dk2>
        <a:srgbClr val="00003E"/>
      </a:dk2>
      <a:lt2>
        <a:srgbClr val="FFFFFF"/>
      </a:lt2>
      <a:accent1>
        <a:srgbClr val="00003E"/>
      </a:accent1>
      <a:accent2>
        <a:srgbClr val="06C755"/>
      </a:accent2>
      <a:accent3>
        <a:srgbClr val="FF0033"/>
      </a:accent3>
      <a:accent4>
        <a:srgbClr val="7999FF"/>
      </a:accent4>
      <a:accent5>
        <a:srgbClr val="A9A9A9"/>
      </a:accent5>
      <a:accent6>
        <a:srgbClr val="D5D5D5"/>
      </a:accent6>
      <a:hlink>
        <a:srgbClr val="0563C1"/>
      </a:hlink>
      <a:folHlink>
        <a:srgbClr val="EAEAEA"/>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LINEヤフーMS営業資料_base">
  <a:themeElements>
    <a:clrScheme name="LYマスター">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NE_base" id="{8C7F6821-67C6-064A-BBC1-E4EE15005C22}" vid="{E6C46571-564A-534A-9134-511589AC2A2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2050</TotalTime>
  <Words>529</Words>
  <Application>Microsoft Office PowerPoint</Application>
  <PresentationFormat>ワイド画面</PresentationFormat>
  <Paragraphs>89</Paragraphs>
  <Slides>5</Slides>
  <Notes>4</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5</vt:i4>
      </vt:variant>
    </vt:vector>
  </HeadingPairs>
  <TitlesOfParts>
    <vt:vector size="14" baseType="lpstr">
      <vt:lpstr>Meiryo</vt:lpstr>
      <vt:lpstr>Meiryo</vt:lpstr>
      <vt:lpstr>游ゴシック</vt:lpstr>
      <vt:lpstr>Arial</vt:lpstr>
      <vt:lpstr>Segoe UI</vt:lpstr>
      <vt:lpstr>Wingdings</vt:lpstr>
      <vt:lpstr>LINEヤフーMS営業資料_base</vt:lpstr>
      <vt:lpstr>LINEヤフーMS営業資料_表紙・中表紙</vt:lpstr>
      <vt:lpstr>1_LINEヤフーMS営業資料_base</vt:lpstr>
      <vt:lpstr>PowerPoint プレゼンテーション</vt:lpstr>
      <vt:lpstr>支援メニュー・ご利用条件</vt:lpstr>
      <vt:lpstr>アウトプットイメージ</vt:lpstr>
      <vt:lpstr>詳細条件（提案用・納品用クリエイティブ支援共通）</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Microsoft Office User</dc:creator>
  <cp:lastModifiedBy>宮崎 佐津紀</cp:lastModifiedBy>
  <cp:revision>84</cp:revision>
  <dcterms:created xsi:type="dcterms:W3CDTF">2020-07-21T05:23:44Z</dcterms:created>
  <dcterms:modified xsi:type="dcterms:W3CDTF">2024-11-28T09:41:52Z</dcterms:modified>
</cp:coreProperties>
</file>