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1"/>
    <p:sldMasterId id="2147483673" r:id="rId2"/>
    <p:sldMasterId id="2147483781" r:id="rId3"/>
  </p:sldMasterIdLst>
  <p:notesMasterIdLst>
    <p:notesMasterId r:id="rId9"/>
  </p:notesMasterIdLst>
  <p:handoutMasterIdLst>
    <p:handoutMasterId r:id="rId10"/>
  </p:handoutMasterIdLst>
  <p:sldIdLst>
    <p:sldId id="635" r:id="rId4"/>
    <p:sldId id="682" r:id="rId5"/>
    <p:sldId id="715" r:id="rId6"/>
    <p:sldId id="625" r:id="rId7"/>
    <p:sldId id="655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クリエイティブコンサルティング説明" id="{2E08D5E2-D6F2-4FE1-8765-AE56D39D90A5}">
          <p14:sldIdLst>
            <p14:sldId id="635"/>
            <p14:sldId id="682"/>
            <p14:sldId id="715"/>
            <p14:sldId id="625"/>
            <p14:sldId id="65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3DEEA66-3D62-F1A7-CB9D-7318024A4395}" name="桑原 聡子" initials="聡桑" userId="S::sakuwaba@yahoo-corp.jp::2c80b3e8-cc8f-4afd-a9ef-da8f3e718f6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9E"/>
    <a:srgbClr val="F2F2F5"/>
    <a:srgbClr val="FFF8F3"/>
    <a:srgbClr val="00B050"/>
    <a:srgbClr val="F2FCF6"/>
    <a:srgbClr val="FFF2F5"/>
    <a:srgbClr val="D5D5D5"/>
    <a:srgbClr val="5F5E61"/>
    <a:srgbClr val="EDEDF1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FC3637-DAF0-405C-B822-17FE477D2C13}" v="7" dt="2024-07-02T10:06:15.5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76"/>
    <p:restoredTop sz="90464" autoAdjust="0"/>
  </p:normalViewPr>
  <p:slideViewPr>
    <p:cSldViewPr snapToGrid="0">
      <p:cViewPr varScale="1">
        <p:scale>
          <a:sx n="81" d="100"/>
          <a:sy n="81" d="100"/>
        </p:scale>
        <p:origin x="64" y="1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yazaki Satsuki （宮崎佐津紀）" userId="1V+KvyFK+wuuuis11bMdJ5lsiGczB88CpeHICaXCL6E=" providerId="None" clId="Web-{033ED834-0D04-4A8E-A094-0A1905AE7419}"/>
    <pc:docChg chg="modSld">
      <pc:chgData name="Miyazaki Satsuki （宮崎佐津紀）" userId="1V+KvyFK+wuuuis11bMdJ5lsiGczB88CpeHICaXCL6E=" providerId="None" clId="Web-{033ED834-0D04-4A8E-A094-0A1905AE7419}" dt="2024-06-28T08:30:03.902" v="81" actId="14100"/>
      <pc:docMkLst>
        <pc:docMk/>
      </pc:docMkLst>
      <pc:sldChg chg="addSp delSp modSp">
        <pc:chgData name="Miyazaki Satsuki （宮崎佐津紀）" userId="1V+KvyFK+wuuuis11bMdJ5lsiGczB88CpeHICaXCL6E=" providerId="None" clId="Web-{033ED834-0D04-4A8E-A094-0A1905AE7419}" dt="2024-06-28T08:29:12.479" v="76"/>
        <pc:sldMkLst>
          <pc:docMk/>
          <pc:sldMk cId="911551670" sldId="625"/>
        </pc:sldMkLst>
        <pc:spChg chg="add mod">
          <ac:chgData name="Miyazaki Satsuki （宮崎佐津紀）" userId="1V+KvyFK+wuuuis11bMdJ5lsiGczB88CpeHICaXCL6E=" providerId="None" clId="Web-{033ED834-0D04-4A8E-A094-0A1905AE7419}" dt="2024-06-28T08:28:18.492" v="67" actId="1076"/>
          <ac:spMkLst>
            <pc:docMk/>
            <pc:sldMk cId="911551670" sldId="625"/>
            <ac:spMk id="4" creationId="{E2F70480-4682-EBAF-B2E6-82A547658317}"/>
          </ac:spMkLst>
        </pc:spChg>
        <pc:spChg chg="mod">
          <ac:chgData name="Miyazaki Satsuki （宮崎佐津紀）" userId="1V+KvyFK+wuuuis11bMdJ5lsiGczB88CpeHICaXCL6E=" providerId="None" clId="Web-{033ED834-0D04-4A8E-A094-0A1905AE7419}" dt="2024-06-28T08:28:51.853" v="75" actId="1076"/>
          <ac:spMkLst>
            <pc:docMk/>
            <pc:sldMk cId="911551670" sldId="625"/>
            <ac:spMk id="20" creationId="{A46DBC02-C826-D0FB-09DA-99FFA3F257A3}"/>
          </ac:spMkLst>
        </pc:spChg>
        <pc:grpChg chg="del">
          <ac:chgData name="Miyazaki Satsuki （宮崎佐津紀）" userId="1V+KvyFK+wuuuis11bMdJ5lsiGczB88CpeHICaXCL6E=" providerId="None" clId="Web-{033ED834-0D04-4A8E-A094-0A1905AE7419}" dt="2024-06-28T08:29:12.479" v="76"/>
          <ac:grpSpMkLst>
            <pc:docMk/>
            <pc:sldMk cId="911551670" sldId="625"/>
            <ac:grpSpMk id="25" creationId="{59B2649A-2012-0FB0-E072-462E16559E80}"/>
          </ac:grpSpMkLst>
        </pc:grpChg>
        <pc:graphicFrameChg chg="mod modGraphic">
          <ac:chgData name="Miyazaki Satsuki （宮崎佐津紀）" userId="1V+KvyFK+wuuuis11bMdJ5lsiGczB88CpeHICaXCL6E=" providerId="None" clId="Web-{033ED834-0D04-4A8E-A094-0A1905AE7419}" dt="2024-06-28T08:25:05.673" v="45"/>
          <ac:graphicFrameMkLst>
            <pc:docMk/>
            <pc:sldMk cId="911551670" sldId="625"/>
            <ac:graphicFrameMk id="2" creationId="{29A58E63-BC4C-6EEB-A77D-36EEFE572423}"/>
          </ac:graphicFrameMkLst>
        </pc:graphicFrameChg>
      </pc:sldChg>
      <pc:sldChg chg="modSp">
        <pc:chgData name="Miyazaki Satsuki （宮崎佐津紀）" userId="1V+KvyFK+wuuuis11bMdJ5lsiGczB88CpeHICaXCL6E=" providerId="None" clId="Web-{033ED834-0D04-4A8E-A094-0A1905AE7419}" dt="2024-06-28T08:30:03.902" v="81" actId="14100"/>
        <pc:sldMkLst>
          <pc:docMk/>
          <pc:sldMk cId="772044835" sldId="635"/>
        </pc:sldMkLst>
        <pc:spChg chg="mod">
          <ac:chgData name="Miyazaki Satsuki （宮崎佐津紀）" userId="1V+KvyFK+wuuuis11bMdJ5lsiGczB88CpeHICaXCL6E=" providerId="None" clId="Web-{033ED834-0D04-4A8E-A094-0A1905AE7419}" dt="2024-06-28T08:30:03.902" v="81" actId="14100"/>
          <ac:spMkLst>
            <pc:docMk/>
            <pc:sldMk cId="772044835" sldId="635"/>
            <ac:spMk id="2" creationId="{B3984348-697D-1E24-B4F8-3CEADB2BC152}"/>
          </ac:spMkLst>
        </pc:spChg>
      </pc:sldChg>
    </pc:docChg>
  </pc:docChgLst>
  <pc:docChgLst>
    <pc:chgData userId="19837684229_tp_box_2" providerId="OAuth2" clId="{EBD14356-FE2D-5E49-85DD-92872683C3DB}"/>
    <pc:docChg chg="modSld">
      <pc:chgData name="" userId="19837684229_tp_box_2" providerId="OAuth2" clId="{EBD14356-FE2D-5E49-85DD-92872683C3DB}" dt="2024-01-18T03:55:05.074" v="5"/>
      <pc:docMkLst>
        <pc:docMk/>
      </pc:docMkLst>
      <pc:sldChg chg="modSp">
        <pc:chgData name="" userId="19837684229_tp_box_2" providerId="OAuth2" clId="{EBD14356-FE2D-5E49-85DD-92872683C3DB}" dt="2024-01-18T03:54:28.497" v="1"/>
        <pc:sldMkLst>
          <pc:docMk/>
          <pc:sldMk cId="911551670" sldId="625"/>
        </pc:sldMkLst>
        <pc:graphicFrameChg chg="mod">
          <ac:chgData name="" userId="19837684229_tp_box_2" providerId="OAuth2" clId="{EBD14356-FE2D-5E49-85DD-92872683C3DB}" dt="2024-01-18T03:54:28.497" v="1"/>
          <ac:graphicFrameMkLst>
            <pc:docMk/>
            <pc:sldMk cId="911551670" sldId="625"/>
            <ac:graphicFrameMk id="2" creationId="{29A58E63-BC4C-6EEB-A77D-36EEFE572423}"/>
          </ac:graphicFrameMkLst>
        </pc:graphicFrameChg>
      </pc:sldChg>
      <pc:sldChg chg="modSp">
        <pc:chgData name="" userId="19837684229_tp_box_2" providerId="OAuth2" clId="{EBD14356-FE2D-5E49-85DD-92872683C3DB}" dt="2024-01-18T03:54:49.713" v="3"/>
        <pc:sldMkLst>
          <pc:docMk/>
          <pc:sldMk cId="3144034749" sldId="729"/>
        </pc:sldMkLst>
        <pc:graphicFrameChg chg="mod">
          <ac:chgData name="" userId="19837684229_tp_box_2" providerId="OAuth2" clId="{EBD14356-FE2D-5E49-85DD-92872683C3DB}" dt="2024-01-18T03:54:49.713" v="3"/>
          <ac:graphicFrameMkLst>
            <pc:docMk/>
            <pc:sldMk cId="3144034749" sldId="729"/>
            <ac:graphicFrameMk id="2" creationId="{29A58E63-BC4C-6EEB-A77D-36EEFE572423}"/>
          </ac:graphicFrameMkLst>
        </pc:graphicFrameChg>
      </pc:sldChg>
      <pc:sldChg chg="modSp">
        <pc:chgData name="" userId="19837684229_tp_box_2" providerId="OAuth2" clId="{EBD14356-FE2D-5E49-85DD-92872683C3DB}" dt="2024-01-18T03:55:05.074" v="5"/>
        <pc:sldMkLst>
          <pc:docMk/>
          <pc:sldMk cId="3043834881" sldId="734"/>
        </pc:sldMkLst>
        <pc:graphicFrameChg chg="mod">
          <ac:chgData name="" userId="19837684229_tp_box_2" providerId="OAuth2" clId="{EBD14356-FE2D-5E49-85DD-92872683C3DB}" dt="2024-01-18T03:55:05.074" v="5"/>
          <ac:graphicFrameMkLst>
            <pc:docMk/>
            <pc:sldMk cId="3043834881" sldId="734"/>
            <ac:graphicFrameMk id="2" creationId="{29A58E63-BC4C-6EEB-A77D-36EEFE572423}"/>
          </ac:graphicFrameMkLst>
        </pc:graphicFrameChg>
      </pc:sldChg>
    </pc:docChg>
  </pc:docChgLst>
  <pc:docChgLst>
    <pc:chgData userId="7815101345_tp_box_2" providerId="OAuth2" clId="{96D2D9C7-4B38-4DFB-962F-22AEF1263AF5}"/>
    <pc:docChg chg="undo custSel addSld delSld modSld sldOrd delSection modSection">
      <pc:chgData name="" userId="7815101345_tp_box_2" providerId="OAuth2" clId="{96D2D9C7-4B38-4DFB-962F-22AEF1263AF5}" dt="2024-06-28T08:09:29.045" v="1891" actId="1076"/>
      <pc:docMkLst>
        <pc:docMk/>
      </pc:docMkLst>
      <pc:sldChg chg="del">
        <pc:chgData name="" userId="7815101345_tp_box_2" providerId="OAuth2" clId="{96D2D9C7-4B38-4DFB-962F-22AEF1263AF5}" dt="2024-06-28T07:07:36.255" v="383" actId="47"/>
        <pc:sldMkLst>
          <pc:docMk/>
          <pc:sldMk cId="2303611314" sldId="595"/>
        </pc:sldMkLst>
      </pc:sldChg>
      <pc:sldChg chg="del ord">
        <pc:chgData name="" userId="7815101345_tp_box_2" providerId="OAuth2" clId="{96D2D9C7-4B38-4DFB-962F-22AEF1263AF5}" dt="2024-06-28T07:42:31.717" v="1082" actId="47"/>
        <pc:sldMkLst>
          <pc:docMk/>
          <pc:sldMk cId="822831772" sldId="614"/>
        </pc:sldMkLst>
      </pc:sldChg>
      <pc:sldChg chg="del">
        <pc:chgData name="" userId="7815101345_tp_box_2" providerId="OAuth2" clId="{96D2D9C7-4B38-4DFB-962F-22AEF1263AF5}" dt="2024-06-27T08:53:40.254" v="75" actId="47"/>
        <pc:sldMkLst>
          <pc:docMk/>
          <pc:sldMk cId="3116277318" sldId="621"/>
        </pc:sldMkLst>
      </pc:sldChg>
      <pc:sldChg chg="addSp delSp modSp mod ord">
        <pc:chgData name="" userId="7815101345_tp_box_2" providerId="OAuth2" clId="{96D2D9C7-4B38-4DFB-962F-22AEF1263AF5}" dt="2024-06-28T08:06:17.198" v="1728" actId="20577"/>
        <pc:sldMkLst>
          <pc:docMk/>
          <pc:sldMk cId="911551670" sldId="625"/>
        </pc:sldMkLst>
        <pc:spChg chg="add mod">
          <ac:chgData name="" userId="7815101345_tp_box_2" providerId="OAuth2" clId="{96D2D9C7-4B38-4DFB-962F-22AEF1263AF5}" dt="2024-06-28T08:06:17.198" v="1728" actId="20577"/>
          <ac:spMkLst>
            <pc:docMk/>
            <pc:sldMk cId="911551670" sldId="625"/>
            <ac:spMk id="3" creationId="{90810458-201D-BF6C-1DEC-9A2B742C69AB}"/>
          </ac:spMkLst>
        </pc:spChg>
        <pc:spChg chg="del">
          <ac:chgData name="" userId="7815101345_tp_box_2" providerId="OAuth2" clId="{96D2D9C7-4B38-4DFB-962F-22AEF1263AF5}" dt="2024-06-27T08:51:00.383" v="8" actId="478"/>
          <ac:spMkLst>
            <pc:docMk/>
            <pc:sldMk cId="911551670" sldId="625"/>
            <ac:spMk id="4" creationId="{C0C42C1A-1B31-73BA-B006-38CA4F61558A}"/>
          </ac:spMkLst>
        </pc:spChg>
        <pc:spChg chg="mod">
          <ac:chgData name="" userId="7815101345_tp_box_2" providerId="OAuth2" clId="{96D2D9C7-4B38-4DFB-962F-22AEF1263AF5}" dt="2024-06-28T07:00:30.262" v="324" actId="1076"/>
          <ac:spMkLst>
            <pc:docMk/>
            <pc:sldMk cId="911551670" sldId="625"/>
            <ac:spMk id="7" creationId="{6BA95844-1693-BCE7-700B-2DD4AD722CEA}"/>
          </ac:spMkLst>
        </pc:spChg>
        <pc:spChg chg="del">
          <ac:chgData name="" userId="7815101345_tp_box_2" providerId="OAuth2" clId="{96D2D9C7-4B38-4DFB-962F-22AEF1263AF5}" dt="2024-06-27T08:51:03.628" v="9" actId="478"/>
          <ac:spMkLst>
            <pc:docMk/>
            <pc:sldMk cId="911551670" sldId="625"/>
            <ac:spMk id="13" creationId="{9E935420-7E27-1112-8DC2-27C4580E2BAC}"/>
          </ac:spMkLst>
        </pc:spChg>
        <pc:spChg chg="mod">
          <ac:chgData name="" userId="7815101345_tp_box_2" providerId="OAuth2" clId="{96D2D9C7-4B38-4DFB-962F-22AEF1263AF5}" dt="2024-06-28T07:47:22.051" v="1171" actId="1076"/>
          <ac:spMkLst>
            <pc:docMk/>
            <pc:sldMk cId="911551670" sldId="625"/>
            <ac:spMk id="20" creationId="{A46DBC02-C826-D0FB-09DA-99FFA3F257A3}"/>
          </ac:spMkLst>
        </pc:spChg>
        <pc:spChg chg="del">
          <ac:chgData name="" userId="7815101345_tp_box_2" providerId="OAuth2" clId="{96D2D9C7-4B38-4DFB-962F-22AEF1263AF5}" dt="2024-06-27T08:51:16.598" v="11" actId="478"/>
          <ac:spMkLst>
            <pc:docMk/>
            <pc:sldMk cId="911551670" sldId="625"/>
            <ac:spMk id="21" creationId="{11713982-25DF-1BB1-71B8-D154315F03FD}"/>
          </ac:spMkLst>
        </pc:spChg>
        <pc:grpChg chg="mod">
          <ac:chgData name="" userId="7815101345_tp_box_2" providerId="OAuth2" clId="{96D2D9C7-4B38-4DFB-962F-22AEF1263AF5}" dt="2024-06-28T07:00:35.488" v="325" actId="1076"/>
          <ac:grpSpMkLst>
            <pc:docMk/>
            <pc:sldMk cId="911551670" sldId="625"/>
            <ac:grpSpMk id="14" creationId="{C5A39116-4A9B-6ECF-FA95-0C5199DF7848}"/>
          </ac:grpSpMkLst>
        </pc:grpChg>
        <pc:grpChg chg="mod">
          <ac:chgData name="" userId="7815101345_tp_box_2" providerId="OAuth2" clId="{96D2D9C7-4B38-4DFB-962F-22AEF1263AF5}" dt="2024-06-28T07:00:40.349" v="326" actId="1076"/>
          <ac:grpSpMkLst>
            <pc:docMk/>
            <pc:sldMk cId="911551670" sldId="625"/>
            <ac:grpSpMk id="15" creationId="{1D56E9C3-6CE5-42F1-3724-5D21E36C2773}"/>
          </ac:grpSpMkLst>
        </pc:grpChg>
        <pc:graphicFrameChg chg="mod modGraphic">
          <ac:chgData name="" userId="7815101345_tp_box_2" providerId="OAuth2" clId="{96D2D9C7-4B38-4DFB-962F-22AEF1263AF5}" dt="2024-06-28T07:00:04.046" v="323" actId="2165"/>
          <ac:graphicFrameMkLst>
            <pc:docMk/>
            <pc:sldMk cId="911551670" sldId="625"/>
            <ac:graphicFrameMk id="2" creationId="{29A58E63-BC4C-6EEB-A77D-36EEFE572423}"/>
          </ac:graphicFrameMkLst>
        </pc:graphicFrameChg>
        <pc:graphicFrameChg chg="mod modGraphic">
          <ac:chgData name="" userId="7815101345_tp_box_2" providerId="OAuth2" clId="{96D2D9C7-4B38-4DFB-962F-22AEF1263AF5}" dt="2024-06-28T08:06:07.895" v="1724"/>
          <ac:graphicFrameMkLst>
            <pc:docMk/>
            <pc:sldMk cId="911551670" sldId="625"/>
            <ac:graphicFrameMk id="8" creationId="{CB4B0911-A1CB-78CD-EBD7-8F0DF4A5ADCF}"/>
          </ac:graphicFrameMkLst>
        </pc:graphicFrameChg>
      </pc:sldChg>
      <pc:sldChg chg="del">
        <pc:chgData name="" userId="7815101345_tp_box_2" providerId="OAuth2" clId="{96D2D9C7-4B38-4DFB-962F-22AEF1263AF5}" dt="2024-06-28T07:07:39.570" v="384" actId="47"/>
        <pc:sldMkLst>
          <pc:docMk/>
          <pc:sldMk cId="1514504761" sldId="629"/>
        </pc:sldMkLst>
      </pc:sldChg>
      <pc:sldChg chg="addSp delSp modSp mod">
        <pc:chgData name="" userId="7815101345_tp_box_2" providerId="OAuth2" clId="{96D2D9C7-4B38-4DFB-962F-22AEF1263AF5}" dt="2024-06-28T08:07:07.138" v="1732" actId="20577"/>
        <pc:sldMkLst>
          <pc:docMk/>
          <pc:sldMk cId="772044835" sldId="635"/>
        </pc:sldMkLst>
        <pc:spChg chg="add mod">
          <ac:chgData name="" userId="7815101345_tp_box_2" providerId="OAuth2" clId="{96D2D9C7-4B38-4DFB-962F-22AEF1263AF5}" dt="2024-06-27T08:58:03.228" v="193" actId="14100"/>
          <ac:spMkLst>
            <pc:docMk/>
            <pc:sldMk cId="772044835" sldId="635"/>
            <ac:spMk id="2" creationId="{B3984348-697D-1E24-B4F8-3CEADB2BC152}"/>
          </ac:spMkLst>
        </pc:spChg>
        <pc:spChg chg="add del mod">
          <ac:chgData name="" userId="7815101345_tp_box_2" providerId="OAuth2" clId="{96D2D9C7-4B38-4DFB-962F-22AEF1263AF5}" dt="2024-06-27T08:57:17.080" v="139" actId="478"/>
          <ac:spMkLst>
            <pc:docMk/>
            <pc:sldMk cId="772044835" sldId="635"/>
            <ac:spMk id="3" creationId="{67460D8B-0014-D590-CF27-3814D3D664A1}"/>
          </ac:spMkLst>
        </pc:spChg>
        <pc:spChg chg="mod">
          <ac:chgData name="" userId="7815101345_tp_box_2" providerId="OAuth2" clId="{96D2D9C7-4B38-4DFB-962F-22AEF1263AF5}" dt="2024-06-27T08:55:44.350" v="96" actId="20577"/>
          <ac:spMkLst>
            <pc:docMk/>
            <pc:sldMk cId="772044835" sldId="635"/>
            <ac:spMk id="4" creationId="{F98CFEDA-59DD-8ABD-8EC5-92E2AC933319}"/>
          </ac:spMkLst>
        </pc:spChg>
        <pc:spChg chg="mod">
          <ac:chgData name="" userId="7815101345_tp_box_2" providerId="OAuth2" clId="{96D2D9C7-4B38-4DFB-962F-22AEF1263AF5}" dt="2024-06-28T08:07:07.138" v="1732" actId="20577"/>
          <ac:spMkLst>
            <pc:docMk/>
            <pc:sldMk cId="772044835" sldId="635"/>
            <ac:spMk id="5" creationId="{A30C7CA9-3FD2-ACC0-6211-93870D2C8F50}"/>
          </ac:spMkLst>
        </pc:spChg>
      </pc:sldChg>
      <pc:sldChg chg="del">
        <pc:chgData name="" userId="7815101345_tp_box_2" providerId="OAuth2" clId="{96D2D9C7-4B38-4DFB-962F-22AEF1263AF5}" dt="2024-06-27T08:58:26.330" v="194" actId="47"/>
        <pc:sldMkLst>
          <pc:docMk/>
          <pc:sldMk cId="1511566006" sldId="636"/>
        </pc:sldMkLst>
      </pc:sldChg>
      <pc:sldChg chg="del">
        <pc:chgData name="" userId="7815101345_tp_box_2" providerId="OAuth2" clId="{96D2D9C7-4B38-4DFB-962F-22AEF1263AF5}" dt="2024-06-28T07:45:25.340" v="1134" actId="47"/>
        <pc:sldMkLst>
          <pc:docMk/>
          <pc:sldMk cId="1522594607" sldId="637"/>
        </pc:sldMkLst>
      </pc:sldChg>
      <pc:sldChg chg="del">
        <pc:chgData name="" userId="7815101345_tp_box_2" providerId="OAuth2" clId="{96D2D9C7-4B38-4DFB-962F-22AEF1263AF5}" dt="2024-06-27T08:58:29.532" v="195" actId="47"/>
        <pc:sldMkLst>
          <pc:docMk/>
          <pc:sldMk cId="963437067" sldId="640"/>
        </pc:sldMkLst>
      </pc:sldChg>
      <pc:sldChg chg="del">
        <pc:chgData name="" userId="7815101345_tp_box_2" providerId="OAuth2" clId="{96D2D9C7-4B38-4DFB-962F-22AEF1263AF5}" dt="2024-06-27T08:54:47.172" v="86" actId="47"/>
        <pc:sldMkLst>
          <pc:docMk/>
          <pc:sldMk cId="3053265615" sldId="652"/>
        </pc:sldMkLst>
      </pc:sldChg>
      <pc:sldChg chg="del">
        <pc:chgData name="" userId="7815101345_tp_box_2" providerId="OAuth2" clId="{96D2D9C7-4B38-4DFB-962F-22AEF1263AF5}" dt="2024-06-27T08:54:11.156" v="79" actId="47"/>
        <pc:sldMkLst>
          <pc:docMk/>
          <pc:sldMk cId="2844071553" sldId="653"/>
        </pc:sldMkLst>
      </pc:sldChg>
      <pc:sldChg chg="ord">
        <pc:chgData name="" userId="7815101345_tp_box_2" providerId="OAuth2" clId="{96D2D9C7-4B38-4DFB-962F-22AEF1263AF5}" dt="2024-06-28T07:42:47.670" v="1088"/>
        <pc:sldMkLst>
          <pc:docMk/>
          <pc:sldMk cId="2850744418" sldId="655"/>
        </pc:sldMkLst>
      </pc:sldChg>
      <pc:sldChg chg="del">
        <pc:chgData name="" userId="7815101345_tp_box_2" providerId="OAuth2" clId="{96D2D9C7-4B38-4DFB-962F-22AEF1263AF5}" dt="2024-06-27T08:49:38.667" v="0" actId="47"/>
        <pc:sldMkLst>
          <pc:docMk/>
          <pc:sldMk cId="3002848457" sldId="678"/>
        </pc:sldMkLst>
      </pc:sldChg>
      <pc:sldChg chg="addSp delSp modSp mod modNotesTx">
        <pc:chgData name="" userId="7815101345_tp_box_2" providerId="OAuth2" clId="{96D2D9C7-4B38-4DFB-962F-22AEF1263AF5}" dt="2024-06-28T08:09:29.045" v="1891" actId="1076"/>
        <pc:sldMkLst>
          <pc:docMk/>
          <pc:sldMk cId="1688728080" sldId="682"/>
        </pc:sldMkLst>
        <pc:spChg chg="add del mod">
          <ac:chgData name="" userId="7815101345_tp_box_2" providerId="OAuth2" clId="{96D2D9C7-4B38-4DFB-962F-22AEF1263AF5}" dt="2024-06-28T07:22:53.696" v="598" actId="478"/>
          <ac:spMkLst>
            <pc:docMk/>
            <pc:sldMk cId="1688728080" sldId="682"/>
            <ac:spMk id="2" creationId="{7ABC44A9-8AEA-4041-4D6C-F93D11C137E7}"/>
          </ac:spMkLst>
        </pc:spChg>
        <pc:spChg chg="add del mod">
          <ac:chgData name="" userId="7815101345_tp_box_2" providerId="OAuth2" clId="{96D2D9C7-4B38-4DFB-962F-22AEF1263AF5}" dt="2024-06-28T07:22:36.632" v="596" actId="478"/>
          <ac:spMkLst>
            <pc:docMk/>
            <pc:sldMk cId="1688728080" sldId="682"/>
            <ac:spMk id="4" creationId="{79FFF5A7-83F0-1A51-98A8-F5D117CDE745}"/>
          </ac:spMkLst>
        </pc:spChg>
        <pc:spChg chg="mod">
          <ac:chgData name="" userId="7815101345_tp_box_2" providerId="OAuth2" clId="{96D2D9C7-4B38-4DFB-962F-22AEF1263AF5}" dt="2024-06-28T08:08:48.094" v="1858" actId="1076"/>
          <ac:spMkLst>
            <pc:docMk/>
            <pc:sldMk cId="1688728080" sldId="682"/>
            <ac:spMk id="6" creationId="{99A5CFF9-E4FB-EA34-4499-83BCFAA9898C}"/>
          </ac:spMkLst>
        </pc:spChg>
        <pc:spChg chg="add del mod">
          <ac:chgData name="" userId="7815101345_tp_box_2" providerId="OAuth2" clId="{96D2D9C7-4B38-4DFB-962F-22AEF1263AF5}" dt="2024-06-28T07:42:04.586" v="1079" actId="478"/>
          <ac:spMkLst>
            <pc:docMk/>
            <pc:sldMk cId="1688728080" sldId="682"/>
            <ac:spMk id="7" creationId="{297DC24D-DF3B-EEF5-D7B3-1C2B3EEAEE29}"/>
          </ac:spMkLst>
        </pc:spChg>
        <pc:spChg chg="add del mod">
          <ac:chgData name="" userId="7815101345_tp_box_2" providerId="OAuth2" clId="{96D2D9C7-4B38-4DFB-962F-22AEF1263AF5}" dt="2024-06-28T07:41:29.757" v="999" actId="478"/>
          <ac:spMkLst>
            <pc:docMk/>
            <pc:sldMk cId="1688728080" sldId="682"/>
            <ac:spMk id="8" creationId="{A47AE453-BA6E-480B-7489-D1F050DE0A04}"/>
          </ac:spMkLst>
        </pc:spChg>
        <pc:spChg chg="add del mod">
          <ac:chgData name="" userId="7815101345_tp_box_2" providerId="OAuth2" clId="{96D2D9C7-4B38-4DFB-962F-22AEF1263AF5}" dt="2024-06-28T07:33:05.331" v="823" actId="478"/>
          <ac:spMkLst>
            <pc:docMk/>
            <pc:sldMk cId="1688728080" sldId="682"/>
            <ac:spMk id="11" creationId="{F8AF52A5-8FFC-9453-F23C-3A27864DB5C1}"/>
          </ac:spMkLst>
        </pc:spChg>
        <pc:spChg chg="add del">
          <ac:chgData name="" userId="7815101345_tp_box_2" providerId="OAuth2" clId="{96D2D9C7-4B38-4DFB-962F-22AEF1263AF5}" dt="2024-06-28T07:34:36.911" v="859" actId="22"/>
          <ac:spMkLst>
            <pc:docMk/>
            <pc:sldMk cId="1688728080" sldId="682"/>
            <ac:spMk id="13" creationId="{4CB3A33C-CA6D-2599-3CC9-27A61BF9C1D7}"/>
          </ac:spMkLst>
        </pc:spChg>
        <pc:spChg chg="add mod">
          <ac:chgData name="" userId="7815101345_tp_box_2" providerId="OAuth2" clId="{96D2D9C7-4B38-4DFB-962F-22AEF1263AF5}" dt="2024-06-28T07:43:54.710" v="1117" actId="1036"/>
          <ac:spMkLst>
            <pc:docMk/>
            <pc:sldMk cId="1688728080" sldId="682"/>
            <ac:spMk id="14" creationId="{16524755-A349-09B5-A2A4-EE3FE16FAE25}"/>
          </ac:spMkLst>
        </pc:spChg>
        <pc:spChg chg="add mod">
          <ac:chgData name="" userId="7815101345_tp_box_2" providerId="OAuth2" clId="{96D2D9C7-4B38-4DFB-962F-22AEF1263AF5}" dt="2024-06-28T07:43:54.710" v="1117" actId="1036"/>
          <ac:spMkLst>
            <pc:docMk/>
            <pc:sldMk cId="1688728080" sldId="682"/>
            <ac:spMk id="16" creationId="{0002673D-5984-79B7-7A44-F59FF5E49CB2}"/>
          </ac:spMkLst>
        </pc:spChg>
        <pc:spChg chg="add mod">
          <ac:chgData name="" userId="7815101345_tp_box_2" providerId="OAuth2" clId="{96D2D9C7-4B38-4DFB-962F-22AEF1263AF5}" dt="2024-06-28T07:39:07.980" v="920"/>
          <ac:spMkLst>
            <pc:docMk/>
            <pc:sldMk cId="1688728080" sldId="682"/>
            <ac:spMk id="17" creationId="{0E1793AF-34FD-25AD-9483-3518FC5C940B}"/>
          </ac:spMkLst>
        </pc:spChg>
        <pc:spChg chg="del mod">
          <ac:chgData name="" userId="7815101345_tp_box_2" providerId="OAuth2" clId="{96D2D9C7-4B38-4DFB-962F-22AEF1263AF5}" dt="2024-06-28T07:25:10.772" v="685" actId="478"/>
          <ac:spMkLst>
            <pc:docMk/>
            <pc:sldMk cId="1688728080" sldId="682"/>
            <ac:spMk id="20" creationId="{DC0BB29E-FC83-6574-88B6-4692BF9BE26F}"/>
          </ac:spMkLst>
        </pc:spChg>
        <pc:spChg chg="add mod">
          <ac:chgData name="" userId="7815101345_tp_box_2" providerId="OAuth2" clId="{96D2D9C7-4B38-4DFB-962F-22AEF1263AF5}" dt="2024-06-28T07:39:07.980" v="920"/>
          <ac:spMkLst>
            <pc:docMk/>
            <pc:sldMk cId="1688728080" sldId="682"/>
            <ac:spMk id="21" creationId="{119837A8-606B-ED49-3E7D-79A6D1D054C2}"/>
          </ac:spMkLst>
        </pc:spChg>
        <pc:spChg chg="add mod">
          <ac:chgData name="" userId="7815101345_tp_box_2" providerId="OAuth2" clId="{96D2D9C7-4B38-4DFB-962F-22AEF1263AF5}" dt="2024-06-28T07:44:29.791" v="1131" actId="1076"/>
          <ac:spMkLst>
            <pc:docMk/>
            <pc:sldMk cId="1688728080" sldId="682"/>
            <ac:spMk id="22" creationId="{42C649DC-E754-7CCA-5802-6823A3EFBAB0}"/>
          </ac:spMkLst>
        </pc:spChg>
        <pc:spChg chg="add mod">
          <ac:chgData name="" userId="7815101345_tp_box_2" providerId="OAuth2" clId="{96D2D9C7-4B38-4DFB-962F-22AEF1263AF5}" dt="2024-06-28T08:09:29.045" v="1891" actId="1076"/>
          <ac:spMkLst>
            <pc:docMk/>
            <pc:sldMk cId="1688728080" sldId="682"/>
            <ac:spMk id="23" creationId="{714A6128-DEEC-6C45-D1E3-761BA6BB6316}"/>
          </ac:spMkLst>
        </pc:spChg>
        <pc:graphicFrameChg chg="mod modGraphic">
          <ac:chgData name="" userId="7815101345_tp_box_2" providerId="OAuth2" clId="{96D2D9C7-4B38-4DFB-962F-22AEF1263AF5}" dt="2024-06-28T08:03:36.241" v="1671" actId="20577"/>
          <ac:graphicFrameMkLst>
            <pc:docMk/>
            <pc:sldMk cId="1688728080" sldId="682"/>
            <ac:graphicFrameMk id="18" creationId="{62FD2F58-01D8-2F28-64A8-C567D049B0B3}"/>
          </ac:graphicFrameMkLst>
        </pc:graphicFrameChg>
        <pc:picChg chg="add del mod">
          <ac:chgData name="" userId="7815101345_tp_box_2" providerId="OAuth2" clId="{96D2D9C7-4B38-4DFB-962F-22AEF1263AF5}" dt="2024-06-28T08:08:18.164" v="1733" actId="478"/>
          <ac:picMkLst>
            <pc:docMk/>
            <pc:sldMk cId="1688728080" sldId="682"/>
            <ac:picMk id="9" creationId="{B4EDCA1D-AD14-7B9F-A93F-2DDF7F300573}"/>
          </ac:picMkLst>
        </pc:picChg>
        <pc:picChg chg="add del mod">
          <ac:chgData name="" userId="7815101345_tp_box_2" providerId="OAuth2" clId="{96D2D9C7-4B38-4DFB-962F-22AEF1263AF5}" dt="2024-06-28T08:08:20.259" v="1734" actId="478"/>
          <ac:picMkLst>
            <pc:docMk/>
            <pc:sldMk cId="1688728080" sldId="682"/>
            <ac:picMk id="10" creationId="{3C33B6A6-6651-7DA7-BABA-78D9C64E42E5}"/>
          </ac:picMkLst>
        </pc:picChg>
        <pc:picChg chg="add mod">
          <ac:chgData name="" userId="7815101345_tp_box_2" providerId="OAuth2" clId="{96D2D9C7-4B38-4DFB-962F-22AEF1263AF5}" dt="2024-06-28T07:43:54.710" v="1117" actId="1036"/>
          <ac:picMkLst>
            <pc:docMk/>
            <pc:sldMk cId="1688728080" sldId="682"/>
            <ac:picMk id="15" creationId="{C8002164-2BFA-0FD6-71EB-7266E9F5FED1}"/>
          </ac:picMkLst>
        </pc:picChg>
        <pc:picChg chg="add mod">
          <ac:chgData name="" userId="7815101345_tp_box_2" providerId="OAuth2" clId="{96D2D9C7-4B38-4DFB-962F-22AEF1263AF5}" dt="2024-06-28T07:39:07.980" v="920"/>
          <ac:picMkLst>
            <pc:docMk/>
            <pc:sldMk cId="1688728080" sldId="682"/>
            <ac:picMk id="19" creationId="{6A713EC3-FE34-C108-3A97-1262497AC98A}"/>
          </ac:picMkLst>
        </pc:picChg>
        <pc:picChg chg="add mod">
          <ac:chgData name="" userId="7815101345_tp_box_2" providerId="OAuth2" clId="{96D2D9C7-4B38-4DFB-962F-22AEF1263AF5}" dt="2024-06-28T08:09:06.209" v="1880" actId="1076"/>
          <ac:picMkLst>
            <pc:docMk/>
            <pc:sldMk cId="1688728080" sldId="682"/>
            <ac:picMk id="24" creationId="{C93D36DB-8D60-8BE1-11BB-BC6CD79439B4}"/>
          </ac:picMkLst>
        </pc:picChg>
        <pc:picChg chg="add mod">
          <ac:chgData name="" userId="7815101345_tp_box_2" providerId="OAuth2" clId="{96D2D9C7-4B38-4DFB-962F-22AEF1263AF5}" dt="2024-06-28T08:09:10.614" v="1890" actId="14100"/>
          <ac:picMkLst>
            <pc:docMk/>
            <pc:sldMk cId="1688728080" sldId="682"/>
            <ac:picMk id="25" creationId="{274C7B36-74B0-6916-CCD6-E3EBBC036800}"/>
          </ac:picMkLst>
        </pc:picChg>
        <pc:picChg chg="del mod">
          <ac:chgData name="" userId="7815101345_tp_box_2" providerId="OAuth2" clId="{96D2D9C7-4B38-4DFB-962F-22AEF1263AF5}" dt="2024-06-28T07:23:06.249" v="603" actId="478"/>
          <ac:picMkLst>
            <pc:docMk/>
            <pc:sldMk cId="1688728080" sldId="682"/>
            <ac:picMk id="29" creationId="{F961AA4A-606B-3039-83B8-05BA6CE1BC46}"/>
          </ac:picMkLst>
        </pc:picChg>
        <pc:picChg chg="del mod">
          <ac:chgData name="" userId="7815101345_tp_box_2" providerId="OAuth2" clId="{96D2D9C7-4B38-4DFB-962F-22AEF1263AF5}" dt="2024-06-28T07:23:07.452" v="604" actId="478"/>
          <ac:picMkLst>
            <pc:docMk/>
            <pc:sldMk cId="1688728080" sldId="682"/>
            <ac:picMk id="30" creationId="{9FD1CF46-D3E4-E015-51BD-C0717298D88A}"/>
          </ac:picMkLst>
        </pc:picChg>
        <pc:picChg chg="del">
          <ac:chgData name="" userId="7815101345_tp_box_2" providerId="OAuth2" clId="{96D2D9C7-4B38-4DFB-962F-22AEF1263AF5}" dt="2024-06-27T08:50:20.254" v="4" actId="478"/>
          <ac:picMkLst>
            <pc:docMk/>
            <pc:sldMk cId="1688728080" sldId="682"/>
            <ac:picMk id="33" creationId="{14B7E4F4-37C8-E36F-73B0-6AB913180EF2}"/>
          </ac:picMkLst>
        </pc:picChg>
        <pc:picChg chg="del mod">
          <ac:chgData name="" userId="7815101345_tp_box_2" providerId="OAuth2" clId="{96D2D9C7-4B38-4DFB-962F-22AEF1263AF5}" dt="2024-06-28T07:23:08.153" v="605" actId="478"/>
          <ac:picMkLst>
            <pc:docMk/>
            <pc:sldMk cId="1688728080" sldId="682"/>
            <ac:picMk id="34" creationId="{88A8C55F-F3C7-C5C8-F8ED-DED50665B53A}"/>
          </ac:picMkLst>
        </pc:picChg>
      </pc:sldChg>
      <pc:sldChg chg="del">
        <pc:chgData name="" userId="7815101345_tp_box_2" providerId="OAuth2" clId="{96D2D9C7-4B38-4DFB-962F-22AEF1263AF5}" dt="2024-06-27T08:55:13.210" v="91" actId="47"/>
        <pc:sldMkLst>
          <pc:docMk/>
          <pc:sldMk cId="1906655619" sldId="694"/>
        </pc:sldMkLst>
      </pc:sldChg>
      <pc:sldChg chg="del">
        <pc:chgData name="" userId="7815101345_tp_box_2" providerId="OAuth2" clId="{96D2D9C7-4B38-4DFB-962F-22AEF1263AF5}" dt="2024-06-28T07:42:32.781" v="1083" actId="47"/>
        <pc:sldMkLst>
          <pc:docMk/>
          <pc:sldMk cId="400416075" sldId="699"/>
        </pc:sldMkLst>
      </pc:sldChg>
      <pc:sldChg chg="del">
        <pc:chgData name="" userId="7815101345_tp_box_2" providerId="OAuth2" clId="{96D2D9C7-4B38-4DFB-962F-22AEF1263AF5}" dt="2024-06-27T08:53:56.929" v="77" actId="47"/>
        <pc:sldMkLst>
          <pc:docMk/>
          <pc:sldMk cId="858629017" sldId="700"/>
        </pc:sldMkLst>
      </pc:sldChg>
      <pc:sldChg chg="del">
        <pc:chgData name="" userId="7815101345_tp_box_2" providerId="OAuth2" clId="{96D2D9C7-4B38-4DFB-962F-22AEF1263AF5}" dt="2024-06-28T06:54:42.339" v="196" actId="47"/>
        <pc:sldMkLst>
          <pc:docMk/>
          <pc:sldMk cId="155165158" sldId="703"/>
        </pc:sldMkLst>
      </pc:sldChg>
      <pc:sldChg chg="modSp del mod ord">
        <pc:chgData name="" userId="7815101345_tp_box_2" providerId="OAuth2" clId="{96D2D9C7-4B38-4DFB-962F-22AEF1263AF5}" dt="2024-06-28T07:06:35.760" v="372" actId="47"/>
        <pc:sldMkLst>
          <pc:docMk/>
          <pc:sldMk cId="2553753366" sldId="707"/>
        </pc:sldMkLst>
        <pc:spChg chg="mod">
          <ac:chgData name="" userId="7815101345_tp_box_2" providerId="OAuth2" clId="{96D2D9C7-4B38-4DFB-962F-22AEF1263AF5}" dt="2024-06-28T07:03:16.598" v="335" actId="1076"/>
          <ac:spMkLst>
            <pc:docMk/>
            <pc:sldMk cId="2553753366" sldId="707"/>
            <ac:spMk id="2" creationId="{198C1F7C-9728-024F-6F10-2193DFA5763C}"/>
          </ac:spMkLst>
        </pc:spChg>
        <pc:spChg chg="mod">
          <ac:chgData name="" userId="7815101345_tp_box_2" providerId="OAuth2" clId="{96D2D9C7-4B38-4DFB-962F-22AEF1263AF5}" dt="2024-06-28T07:03:16.598" v="335" actId="1076"/>
          <ac:spMkLst>
            <pc:docMk/>
            <pc:sldMk cId="2553753366" sldId="707"/>
            <ac:spMk id="3" creationId="{53008808-9848-EF75-A02F-6748543F8652}"/>
          </ac:spMkLst>
        </pc:spChg>
      </pc:sldChg>
      <pc:sldChg chg="del ord">
        <pc:chgData name="" userId="7815101345_tp_box_2" providerId="OAuth2" clId="{96D2D9C7-4B38-4DFB-962F-22AEF1263AF5}" dt="2024-06-28T07:06:35.760" v="372" actId="47"/>
        <pc:sldMkLst>
          <pc:docMk/>
          <pc:sldMk cId="2829174908" sldId="708"/>
        </pc:sldMkLst>
      </pc:sldChg>
      <pc:sldChg chg="del">
        <pc:chgData name="" userId="7815101345_tp_box_2" providerId="OAuth2" clId="{96D2D9C7-4B38-4DFB-962F-22AEF1263AF5}" dt="2024-06-28T06:54:56.565" v="197" actId="47"/>
        <pc:sldMkLst>
          <pc:docMk/>
          <pc:sldMk cId="2285401130" sldId="709"/>
        </pc:sldMkLst>
      </pc:sldChg>
      <pc:sldChg chg="del">
        <pc:chgData name="" userId="7815101345_tp_box_2" providerId="OAuth2" clId="{96D2D9C7-4B38-4DFB-962F-22AEF1263AF5}" dt="2024-06-27T08:54:51.123" v="88" actId="47"/>
        <pc:sldMkLst>
          <pc:docMk/>
          <pc:sldMk cId="1580481378" sldId="710"/>
        </pc:sldMkLst>
      </pc:sldChg>
      <pc:sldChg chg="del">
        <pc:chgData name="" userId="7815101345_tp_box_2" providerId="OAuth2" clId="{96D2D9C7-4B38-4DFB-962F-22AEF1263AF5}" dt="2024-06-27T08:53:44.760" v="76" actId="47"/>
        <pc:sldMkLst>
          <pc:docMk/>
          <pc:sldMk cId="341326577" sldId="711"/>
        </pc:sldMkLst>
      </pc:sldChg>
      <pc:sldChg chg="del">
        <pc:chgData name="" userId="7815101345_tp_box_2" providerId="OAuth2" clId="{96D2D9C7-4B38-4DFB-962F-22AEF1263AF5}" dt="2024-06-27T08:54:57.934" v="90" actId="47"/>
        <pc:sldMkLst>
          <pc:docMk/>
          <pc:sldMk cId="1758788688" sldId="712"/>
        </pc:sldMkLst>
      </pc:sldChg>
      <pc:sldChg chg="del">
        <pc:chgData name="" userId="7815101345_tp_box_2" providerId="OAuth2" clId="{96D2D9C7-4B38-4DFB-962F-22AEF1263AF5}" dt="2024-06-28T07:42:41.505" v="1084" actId="47"/>
        <pc:sldMkLst>
          <pc:docMk/>
          <pc:sldMk cId="1437718759" sldId="713"/>
        </pc:sldMkLst>
      </pc:sldChg>
      <pc:sldChg chg="del">
        <pc:chgData name="" userId="7815101345_tp_box_2" providerId="OAuth2" clId="{96D2D9C7-4B38-4DFB-962F-22AEF1263AF5}" dt="2024-06-27T08:54:55.916" v="89" actId="47"/>
        <pc:sldMkLst>
          <pc:docMk/>
          <pc:sldMk cId="288734293" sldId="714"/>
        </pc:sldMkLst>
      </pc:sldChg>
      <pc:sldChg chg="addSp delSp modSp new del mod modClrScheme chgLayout">
        <pc:chgData name="" userId="7815101345_tp_box_2" providerId="OAuth2" clId="{96D2D9C7-4B38-4DFB-962F-22AEF1263AF5}" dt="2024-06-27T08:56:55.542" v="133" actId="47"/>
        <pc:sldMkLst>
          <pc:docMk/>
          <pc:sldMk cId="1090312684" sldId="714"/>
        </pc:sldMkLst>
        <pc:spChg chg="del mod ord">
          <ac:chgData name="" userId="7815101345_tp_box_2" providerId="OAuth2" clId="{96D2D9C7-4B38-4DFB-962F-22AEF1263AF5}" dt="2024-06-27T08:56:40.665" v="132" actId="700"/>
          <ac:spMkLst>
            <pc:docMk/>
            <pc:sldMk cId="1090312684" sldId="714"/>
            <ac:spMk id="2" creationId="{5CC44B95-5431-991B-9845-6F5B04100203}"/>
          </ac:spMkLst>
        </pc:spChg>
        <pc:spChg chg="del mod ord">
          <ac:chgData name="" userId="7815101345_tp_box_2" providerId="OAuth2" clId="{96D2D9C7-4B38-4DFB-962F-22AEF1263AF5}" dt="2024-06-27T08:56:40.665" v="132" actId="700"/>
          <ac:spMkLst>
            <pc:docMk/>
            <pc:sldMk cId="1090312684" sldId="714"/>
            <ac:spMk id="3" creationId="{F8A7AEB7-A2B9-FCFA-2C82-BF17BBF1E684}"/>
          </ac:spMkLst>
        </pc:spChg>
        <pc:spChg chg="del mod ord">
          <ac:chgData name="" userId="7815101345_tp_box_2" providerId="OAuth2" clId="{96D2D9C7-4B38-4DFB-962F-22AEF1263AF5}" dt="2024-06-27T08:56:40.665" v="132" actId="700"/>
          <ac:spMkLst>
            <pc:docMk/>
            <pc:sldMk cId="1090312684" sldId="714"/>
            <ac:spMk id="4" creationId="{22BD1E2B-EDC6-800B-2219-CAC0105E6D02}"/>
          </ac:spMkLst>
        </pc:spChg>
        <pc:spChg chg="add mod ord">
          <ac:chgData name="" userId="7815101345_tp_box_2" providerId="OAuth2" clId="{96D2D9C7-4B38-4DFB-962F-22AEF1263AF5}" dt="2024-06-27T08:56:40.665" v="132" actId="700"/>
          <ac:spMkLst>
            <pc:docMk/>
            <pc:sldMk cId="1090312684" sldId="714"/>
            <ac:spMk id="5" creationId="{C5A27402-7959-3354-4C06-F87C6FA5D86A}"/>
          </ac:spMkLst>
        </pc:spChg>
        <pc:spChg chg="add mod ord">
          <ac:chgData name="" userId="7815101345_tp_box_2" providerId="OAuth2" clId="{96D2D9C7-4B38-4DFB-962F-22AEF1263AF5}" dt="2024-06-27T08:56:40.665" v="132" actId="700"/>
          <ac:spMkLst>
            <pc:docMk/>
            <pc:sldMk cId="1090312684" sldId="714"/>
            <ac:spMk id="6" creationId="{447AEDAB-0C14-8BF2-45F1-9859A9179A7D}"/>
          </ac:spMkLst>
        </pc:spChg>
        <pc:spChg chg="add mod ord">
          <ac:chgData name="" userId="7815101345_tp_box_2" providerId="OAuth2" clId="{96D2D9C7-4B38-4DFB-962F-22AEF1263AF5}" dt="2024-06-27T08:56:40.665" v="132" actId="700"/>
          <ac:spMkLst>
            <pc:docMk/>
            <pc:sldMk cId="1090312684" sldId="714"/>
            <ac:spMk id="7" creationId="{E73B7646-21A3-3B93-EF79-AADA9E060F4D}"/>
          </ac:spMkLst>
        </pc:spChg>
      </pc:sldChg>
      <pc:sldChg chg="new del">
        <pc:chgData name="" userId="7815101345_tp_box_2" providerId="OAuth2" clId="{96D2D9C7-4B38-4DFB-962F-22AEF1263AF5}" dt="2024-06-28T07:08:19.185" v="389" actId="47"/>
        <pc:sldMkLst>
          <pc:docMk/>
          <pc:sldMk cId="3306826049" sldId="714"/>
        </pc:sldMkLst>
      </pc:sldChg>
      <pc:sldChg chg="addSp delSp modSp add mod ord">
        <pc:chgData name="" userId="7815101345_tp_box_2" providerId="OAuth2" clId="{96D2D9C7-4B38-4DFB-962F-22AEF1263AF5}" dt="2024-06-28T08:04:42.140" v="1672" actId="113"/>
        <pc:sldMkLst>
          <pc:docMk/>
          <pc:sldMk cId="1342169317" sldId="715"/>
        </pc:sldMkLst>
        <pc:spChg chg="add mod">
          <ac:chgData name="" userId="7815101345_tp_box_2" providerId="OAuth2" clId="{96D2D9C7-4B38-4DFB-962F-22AEF1263AF5}" dt="2024-06-28T07:53:59.967" v="1275"/>
          <ac:spMkLst>
            <pc:docMk/>
            <pc:sldMk cId="1342169317" sldId="715"/>
            <ac:spMk id="4" creationId="{260A1AFB-3D94-DD5B-697F-0C31C5CD944C}"/>
          </ac:spMkLst>
        </pc:spChg>
        <pc:spChg chg="mod">
          <ac:chgData name="" userId="7815101345_tp_box_2" providerId="OAuth2" clId="{96D2D9C7-4B38-4DFB-962F-22AEF1263AF5}" dt="2024-06-28T07:10:58.051" v="441" actId="20577"/>
          <ac:spMkLst>
            <pc:docMk/>
            <pc:sldMk cId="1342169317" sldId="715"/>
            <ac:spMk id="5" creationId="{CD06F927-869C-7D95-B1E9-45C79B8E2367}"/>
          </ac:spMkLst>
        </pc:spChg>
        <pc:spChg chg="del">
          <ac:chgData name="" userId="7815101345_tp_box_2" providerId="OAuth2" clId="{96D2D9C7-4B38-4DFB-962F-22AEF1263AF5}" dt="2024-06-28T07:46:11.451" v="1137" actId="478"/>
          <ac:spMkLst>
            <pc:docMk/>
            <pc:sldMk cId="1342169317" sldId="715"/>
            <ac:spMk id="6" creationId="{99A5CFF9-E4FB-EA34-4499-83BCFAA9898C}"/>
          </ac:spMkLst>
        </pc:spChg>
        <pc:spChg chg="add mod">
          <ac:chgData name="" userId="7815101345_tp_box_2" providerId="OAuth2" clId="{96D2D9C7-4B38-4DFB-962F-22AEF1263AF5}" dt="2024-06-28T07:46:38.700" v="1170" actId="14100"/>
          <ac:spMkLst>
            <pc:docMk/>
            <pc:sldMk cId="1342169317" sldId="715"/>
            <ac:spMk id="9" creationId="{16B2C0A8-5F5B-0C6C-BF7D-31A93A7F0F41}"/>
          </ac:spMkLst>
        </pc:spChg>
        <pc:spChg chg="add del mod">
          <ac:chgData name="" userId="7815101345_tp_box_2" providerId="OAuth2" clId="{96D2D9C7-4B38-4DFB-962F-22AEF1263AF5}" dt="2024-06-28T07:46:13.723" v="1138" actId="478"/>
          <ac:spMkLst>
            <pc:docMk/>
            <pc:sldMk cId="1342169317" sldId="715"/>
            <ac:spMk id="13" creationId="{F0936B32-3EF9-BD0D-205E-9C7705213D2F}"/>
          </ac:spMkLst>
        </pc:spChg>
        <pc:spChg chg="del">
          <ac:chgData name="" userId="7815101345_tp_box_2" providerId="OAuth2" clId="{96D2D9C7-4B38-4DFB-962F-22AEF1263AF5}" dt="2024-06-28T07:08:23.294" v="390" actId="478"/>
          <ac:spMkLst>
            <pc:docMk/>
            <pc:sldMk cId="1342169317" sldId="715"/>
            <ac:spMk id="20" creationId="{DC0BB29E-FC83-6574-88B6-4692BF9BE26F}"/>
          </ac:spMkLst>
        </pc:spChg>
        <pc:graphicFrameChg chg="mod modGraphic">
          <ac:chgData name="" userId="7815101345_tp_box_2" providerId="OAuth2" clId="{96D2D9C7-4B38-4DFB-962F-22AEF1263AF5}" dt="2024-06-28T08:04:42.140" v="1672" actId="113"/>
          <ac:graphicFrameMkLst>
            <pc:docMk/>
            <pc:sldMk cId="1342169317" sldId="715"/>
            <ac:graphicFrameMk id="18" creationId="{62FD2F58-01D8-2F28-64A8-C567D049B0B3}"/>
          </ac:graphicFrameMkLst>
        </pc:graphicFrameChg>
        <pc:picChg chg="add mod modCrop">
          <ac:chgData name="" userId="7815101345_tp_box_2" providerId="OAuth2" clId="{96D2D9C7-4B38-4DFB-962F-22AEF1263AF5}" dt="2024-06-28T07:46:21.991" v="1167" actId="1036"/>
          <ac:picMkLst>
            <pc:docMk/>
            <pc:sldMk cId="1342169317" sldId="715"/>
            <ac:picMk id="7" creationId="{FADAA814-CD8F-D54B-DA0D-507960897349}"/>
          </ac:picMkLst>
        </pc:picChg>
        <pc:picChg chg="add del mod">
          <ac:chgData name="" userId="7815101345_tp_box_2" providerId="OAuth2" clId="{96D2D9C7-4B38-4DFB-962F-22AEF1263AF5}" dt="2024-06-28T07:11:56.561" v="444" actId="478"/>
          <ac:picMkLst>
            <pc:docMk/>
            <pc:sldMk cId="1342169317" sldId="715"/>
            <ac:picMk id="8" creationId="{9F608810-BEBB-47C4-E4A4-0826604E1AB8}"/>
          </ac:picMkLst>
        </pc:picChg>
        <pc:picChg chg="add mod">
          <ac:chgData name="" userId="7815101345_tp_box_2" providerId="OAuth2" clId="{96D2D9C7-4B38-4DFB-962F-22AEF1263AF5}" dt="2024-06-28T07:46:21.991" v="1167" actId="1036"/>
          <ac:picMkLst>
            <pc:docMk/>
            <pc:sldMk cId="1342169317" sldId="715"/>
            <ac:picMk id="11" creationId="{A9AFB1EA-BE99-E6F8-999C-EF75296909F7}"/>
          </ac:picMkLst>
        </pc:picChg>
        <pc:picChg chg="del">
          <ac:chgData name="" userId="7815101345_tp_box_2" providerId="OAuth2" clId="{96D2D9C7-4B38-4DFB-962F-22AEF1263AF5}" dt="2024-06-28T07:08:58.049" v="396" actId="478"/>
          <ac:picMkLst>
            <pc:docMk/>
            <pc:sldMk cId="1342169317" sldId="715"/>
            <ac:picMk id="29" creationId="{F961AA4A-606B-3039-83B8-05BA6CE1BC46}"/>
          </ac:picMkLst>
        </pc:picChg>
        <pc:picChg chg="del">
          <ac:chgData name="" userId="7815101345_tp_box_2" providerId="OAuth2" clId="{96D2D9C7-4B38-4DFB-962F-22AEF1263AF5}" dt="2024-06-28T07:08:58.049" v="396" actId="478"/>
          <ac:picMkLst>
            <pc:docMk/>
            <pc:sldMk cId="1342169317" sldId="715"/>
            <ac:picMk id="30" creationId="{9FD1CF46-D3E4-E015-51BD-C0717298D88A}"/>
          </ac:picMkLst>
        </pc:picChg>
        <pc:picChg chg="del">
          <ac:chgData name="" userId="7815101345_tp_box_2" providerId="OAuth2" clId="{96D2D9C7-4B38-4DFB-962F-22AEF1263AF5}" dt="2024-06-28T07:08:58.049" v="396" actId="478"/>
          <ac:picMkLst>
            <pc:docMk/>
            <pc:sldMk cId="1342169317" sldId="715"/>
            <ac:picMk id="34" creationId="{88A8C55F-F3C7-C5C8-F8ED-DED50665B53A}"/>
          </ac:picMkLst>
        </pc:picChg>
      </pc:sldChg>
      <pc:sldChg chg="del">
        <pc:chgData name="" userId="7815101345_tp_box_2" providerId="OAuth2" clId="{96D2D9C7-4B38-4DFB-962F-22AEF1263AF5}" dt="2024-06-27T08:54:49.134" v="87" actId="47"/>
        <pc:sldMkLst>
          <pc:docMk/>
          <pc:sldMk cId="1436271353" sldId="715"/>
        </pc:sldMkLst>
      </pc:sldChg>
      <pc:sldChg chg="del">
        <pc:chgData name="" userId="7815101345_tp_box_2" providerId="OAuth2" clId="{96D2D9C7-4B38-4DFB-962F-22AEF1263AF5}" dt="2024-06-27T08:54:08.902" v="78" actId="47"/>
        <pc:sldMkLst>
          <pc:docMk/>
          <pc:sldMk cId="1734663675" sldId="716"/>
        </pc:sldMkLst>
      </pc:sldChg>
      <pc:sldChg chg="del">
        <pc:chgData name="" userId="7815101345_tp_box_2" providerId="OAuth2" clId="{96D2D9C7-4B38-4DFB-962F-22AEF1263AF5}" dt="2024-06-27T08:54:37.468" v="83" actId="47"/>
        <pc:sldMkLst>
          <pc:docMk/>
          <pc:sldMk cId="3127798535" sldId="717"/>
        </pc:sldMkLst>
      </pc:sldChg>
      <pc:sldChg chg="del">
        <pc:chgData name="" userId="7815101345_tp_box_2" providerId="OAuth2" clId="{96D2D9C7-4B38-4DFB-962F-22AEF1263AF5}" dt="2024-06-27T08:54:18.866" v="80" actId="47"/>
        <pc:sldMkLst>
          <pc:docMk/>
          <pc:sldMk cId="2795375582" sldId="718"/>
        </pc:sldMkLst>
      </pc:sldChg>
      <pc:sldChg chg="del">
        <pc:chgData name="" userId="7815101345_tp_box_2" providerId="OAuth2" clId="{96D2D9C7-4B38-4DFB-962F-22AEF1263AF5}" dt="2024-06-27T08:50:45.357" v="5" actId="47"/>
        <pc:sldMkLst>
          <pc:docMk/>
          <pc:sldMk cId="3144034749" sldId="729"/>
        </pc:sldMkLst>
      </pc:sldChg>
      <pc:sldChg chg="del">
        <pc:chgData name="" userId="7815101345_tp_box_2" providerId="OAuth2" clId="{96D2D9C7-4B38-4DFB-962F-22AEF1263AF5}" dt="2024-06-27T08:50:46.775" v="6" actId="47"/>
        <pc:sldMkLst>
          <pc:docMk/>
          <pc:sldMk cId="3043834881" sldId="734"/>
        </pc:sldMkLst>
      </pc:sldChg>
      <pc:sldChg chg="del">
        <pc:chgData name="" userId="7815101345_tp_box_2" providerId="OAuth2" clId="{96D2D9C7-4B38-4DFB-962F-22AEF1263AF5}" dt="2024-06-27T08:50:49.599" v="7" actId="47"/>
        <pc:sldMkLst>
          <pc:docMk/>
          <pc:sldMk cId="4128917646" sldId="736"/>
        </pc:sldMkLst>
      </pc:sldChg>
      <pc:sldChg chg="del">
        <pc:chgData name="" userId="7815101345_tp_box_2" providerId="OAuth2" clId="{96D2D9C7-4B38-4DFB-962F-22AEF1263AF5}" dt="2024-06-27T08:54:45.013" v="85" actId="47"/>
        <pc:sldMkLst>
          <pc:docMk/>
          <pc:sldMk cId="1936739782" sldId="743"/>
        </pc:sldMkLst>
      </pc:sldChg>
      <pc:sldChg chg="del">
        <pc:chgData name="" userId="7815101345_tp_box_2" providerId="OAuth2" clId="{96D2D9C7-4B38-4DFB-962F-22AEF1263AF5}" dt="2024-06-27T08:54:40.023" v="84" actId="47"/>
        <pc:sldMkLst>
          <pc:docMk/>
          <pc:sldMk cId="2063311877" sldId="744"/>
        </pc:sldMkLst>
      </pc:sldChg>
      <pc:sldChg chg="del">
        <pc:chgData name="" userId="7815101345_tp_box_2" providerId="OAuth2" clId="{96D2D9C7-4B38-4DFB-962F-22AEF1263AF5}" dt="2024-06-27T08:54:22.871" v="81" actId="47"/>
        <pc:sldMkLst>
          <pc:docMk/>
          <pc:sldMk cId="1140856500" sldId="746"/>
        </pc:sldMkLst>
      </pc:sldChg>
      <pc:sldChg chg="del">
        <pc:chgData name="" userId="7815101345_tp_box_2" providerId="OAuth2" clId="{96D2D9C7-4B38-4DFB-962F-22AEF1263AF5}" dt="2024-06-27T08:54:24.751" v="82" actId="47"/>
        <pc:sldMkLst>
          <pc:docMk/>
          <pc:sldMk cId="3459541044" sldId="747"/>
        </pc:sldMkLst>
      </pc:sldChg>
      <pc:sldMasterChg chg="delSldLayout">
        <pc:chgData name="" userId="7815101345_tp_box_2" providerId="OAuth2" clId="{96D2D9C7-4B38-4DFB-962F-22AEF1263AF5}" dt="2024-06-27T08:54:47.172" v="86" actId="47"/>
        <pc:sldMasterMkLst>
          <pc:docMk/>
          <pc:sldMasterMk cId="1254579886" sldId="2147483653"/>
        </pc:sldMasterMkLst>
        <pc:sldLayoutChg chg="del">
          <pc:chgData name="" userId="7815101345_tp_box_2" providerId="OAuth2" clId="{96D2D9C7-4B38-4DFB-962F-22AEF1263AF5}" dt="2024-06-27T08:54:47.172" v="86" actId="47"/>
          <pc:sldLayoutMkLst>
            <pc:docMk/>
            <pc:sldMasterMk cId="1254579886" sldId="2147483653"/>
            <pc:sldLayoutMk cId="377023610" sldId="2147483778"/>
          </pc:sldLayoutMkLst>
        </pc:sldLayoutChg>
      </pc:sldMasterChg>
    </pc:docChg>
  </pc:docChgLst>
  <pc:docChgLst>
    <pc:chgData userId="7815101345_tp_box_2" providerId="OAuth2" clId="{33FC3637-DAF0-405C-B822-17FE477D2C13}"/>
    <pc:docChg chg="undo custSel modSld">
      <pc:chgData name="" userId="7815101345_tp_box_2" providerId="OAuth2" clId="{33FC3637-DAF0-405C-B822-17FE477D2C13}" dt="2024-07-02T10:06:15.572" v="405"/>
      <pc:docMkLst>
        <pc:docMk/>
      </pc:docMkLst>
      <pc:sldChg chg="addSp modSp mod">
        <pc:chgData name="" userId="7815101345_tp_box_2" providerId="OAuth2" clId="{33FC3637-DAF0-405C-B822-17FE477D2C13}" dt="2024-07-02T10:06:15.572" v="405"/>
        <pc:sldMkLst>
          <pc:docMk/>
          <pc:sldMk cId="911551670" sldId="625"/>
        </pc:sldMkLst>
        <pc:spChg chg="mod">
          <ac:chgData name="" userId="7815101345_tp_box_2" providerId="OAuth2" clId="{33FC3637-DAF0-405C-B822-17FE477D2C13}" dt="2024-07-02T09:01:56.198" v="404" actId="20577"/>
          <ac:spMkLst>
            <pc:docMk/>
            <pc:sldMk cId="911551670" sldId="625"/>
            <ac:spMk id="3" creationId="{90810458-201D-BF6C-1DEC-9A2B742C69AB}"/>
          </ac:spMkLst>
        </pc:spChg>
        <pc:spChg chg="mod">
          <ac:chgData name="" userId="7815101345_tp_box_2" providerId="OAuth2" clId="{33FC3637-DAF0-405C-B822-17FE477D2C13}" dt="2024-07-02T00:45:34.870" v="219" actId="1076"/>
          <ac:spMkLst>
            <pc:docMk/>
            <pc:sldMk cId="911551670" sldId="625"/>
            <ac:spMk id="4" creationId="{E2F70480-4682-EBAF-B2E6-82A547658317}"/>
          </ac:spMkLst>
        </pc:spChg>
        <pc:spChg chg="add mod">
          <ac:chgData name="" userId="7815101345_tp_box_2" providerId="OAuth2" clId="{33FC3637-DAF0-405C-B822-17FE477D2C13}" dt="2024-07-02T00:46:37.278" v="255" actId="1076"/>
          <ac:spMkLst>
            <pc:docMk/>
            <pc:sldMk cId="911551670" sldId="625"/>
            <ac:spMk id="6" creationId="{B9C1B41C-F409-EA0A-8F11-CD7FCDF34F16}"/>
          </ac:spMkLst>
        </pc:spChg>
        <pc:spChg chg="mod">
          <ac:chgData name="" userId="7815101345_tp_box_2" providerId="OAuth2" clId="{33FC3637-DAF0-405C-B822-17FE477D2C13}" dt="2024-07-02T00:47:59.024" v="264" actId="1076"/>
          <ac:spMkLst>
            <pc:docMk/>
            <pc:sldMk cId="911551670" sldId="625"/>
            <ac:spMk id="7" creationId="{6BA95844-1693-BCE7-700B-2DD4AD722CEA}"/>
          </ac:spMkLst>
        </pc:spChg>
        <pc:spChg chg="mod">
          <ac:chgData name="" userId="7815101345_tp_box_2" providerId="OAuth2" clId="{33FC3637-DAF0-405C-B822-17FE477D2C13}" dt="2024-07-02T00:39:56.605" v="188" actId="1076"/>
          <ac:spMkLst>
            <pc:docMk/>
            <pc:sldMk cId="911551670" sldId="625"/>
            <ac:spMk id="20" creationId="{A46DBC02-C826-D0FB-09DA-99FFA3F257A3}"/>
          </ac:spMkLst>
        </pc:spChg>
        <pc:grpChg chg="mod">
          <ac:chgData name="" userId="7815101345_tp_box_2" providerId="OAuth2" clId="{33FC3637-DAF0-405C-B822-17FE477D2C13}" dt="2024-07-02T00:46:24.838" v="253" actId="1035"/>
          <ac:grpSpMkLst>
            <pc:docMk/>
            <pc:sldMk cId="911551670" sldId="625"/>
            <ac:grpSpMk id="14" creationId="{C5A39116-4A9B-6ECF-FA95-0C5199DF7848}"/>
          </ac:grpSpMkLst>
        </pc:grpChg>
        <pc:grpChg chg="mod">
          <ac:chgData name="" userId="7815101345_tp_box_2" providerId="OAuth2" clId="{33FC3637-DAF0-405C-B822-17FE477D2C13}" dt="2024-07-02T00:46:17.175" v="251" actId="1035"/>
          <ac:grpSpMkLst>
            <pc:docMk/>
            <pc:sldMk cId="911551670" sldId="625"/>
            <ac:grpSpMk id="15" creationId="{1D56E9C3-6CE5-42F1-3724-5D21E36C2773}"/>
          </ac:grpSpMkLst>
        </pc:grpChg>
        <pc:graphicFrameChg chg="mod modGraphic">
          <ac:chgData name="" userId="7815101345_tp_box_2" providerId="OAuth2" clId="{33FC3637-DAF0-405C-B822-17FE477D2C13}" dt="2024-07-02T10:06:15.572" v="405"/>
          <ac:graphicFrameMkLst>
            <pc:docMk/>
            <pc:sldMk cId="911551670" sldId="625"/>
            <ac:graphicFrameMk id="2" creationId="{29A58E63-BC4C-6EEB-A77D-36EEFE572423}"/>
          </ac:graphicFrameMkLst>
        </pc:graphicFrameChg>
        <pc:graphicFrameChg chg="modGraphic">
          <ac:chgData name="" userId="7815101345_tp_box_2" providerId="OAuth2" clId="{33FC3637-DAF0-405C-B822-17FE477D2C13}" dt="2024-07-02T00:36:25.358" v="155" actId="20577"/>
          <ac:graphicFrameMkLst>
            <pc:docMk/>
            <pc:sldMk cId="911551670" sldId="625"/>
            <ac:graphicFrameMk id="8" creationId="{CB4B0911-A1CB-78CD-EBD7-8F0DF4A5ADCF}"/>
          </ac:graphicFrameMkLst>
        </pc:graphicFrameChg>
      </pc:sldChg>
      <pc:sldChg chg="addSp delSp modSp mod">
        <pc:chgData name="" userId="7815101345_tp_box_2" providerId="OAuth2" clId="{33FC3637-DAF0-405C-B822-17FE477D2C13}" dt="2024-07-02T00:50:19.530" v="314" actId="1076"/>
        <pc:sldMkLst>
          <pc:docMk/>
          <pc:sldMk cId="772044835" sldId="635"/>
        </pc:sldMkLst>
        <pc:spChg chg="add mod">
          <ac:chgData name="" userId="7815101345_tp_box_2" providerId="OAuth2" clId="{33FC3637-DAF0-405C-B822-17FE477D2C13}" dt="2024-07-02T00:50:19.530" v="314" actId="1076"/>
          <ac:spMkLst>
            <pc:docMk/>
            <pc:sldMk cId="772044835" sldId="635"/>
            <ac:spMk id="3" creationId="{CFF74481-5427-1D02-19F0-76A7AF95178C}"/>
          </ac:spMkLst>
        </pc:spChg>
        <pc:spChg chg="del mod">
          <ac:chgData name="" userId="7815101345_tp_box_2" providerId="OAuth2" clId="{33FC3637-DAF0-405C-B822-17FE477D2C13}" dt="2024-07-02T00:43:10.162" v="216" actId="478"/>
          <ac:spMkLst>
            <pc:docMk/>
            <pc:sldMk cId="772044835" sldId="635"/>
            <ac:spMk id="6" creationId="{B68512B6-02D1-DE68-249C-E14B602DD125}"/>
          </ac:spMkLst>
        </pc:spChg>
        <pc:spChg chg="add del mod">
          <ac:chgData name="" userId="7815101345_tp_box_2" providerId="OAuth2" clId="{33FC3637-DAF0-405C-B822-17FE477D2C13}" dt="2024-07-02T00:49:49.142" v="266" actId="478"/>
          <ac:spMkLst>
            <pc:docMk/>
            <pc:sldMk cId="772044835" sldId="635"/>
            <ac:spMk id="7" creationId="{FFD58093-69F9-F160-5151-EE504DAF405D}"/>
          </ac:spMkLst>
        </pc:spChg>
      </pc:sldChg>
      <pc:sldChg chg="delSp modSp mod">
        <pc:chgData name="" userId="7815101345_tp_box_2" providerId="OAuth2" clId="{33FC3637-DAF0-405C-B822-17FE477D2C13}" dt="2024-07-02T00:52:05.429" v="366" actId="1036"/>
        <pc:sldMkLst>
          <pc:docMk/>
          <pc:sldMk cId="1688728080" sldId="682"/>
        </pc:sldMkLst>
        <pc:spChg chg="del">
          <ac:chgData name="" userId="7815101345_tp_box_2" providerId="OAuth2" clId="{33FC3637-DAF0-405C-B822-17FE477D2C13}" dt="2024-07-02T00:29:09.882" v="48" actId="478"/>
          <ac:spMkLst>
            <pc:docMk/>
            <pc:sldMk cId="1688728080" sldId="682"/>
            <ac:spMk id="3" creationId="{929F4B0F-2A70-00B3-E854-85FEB9C02F6B}"/>
          </ac:spMkLst>
        </pc:spChg>
        <pc:spChg chg="mod">
          <ac:chgData name="" userId="7815101345_tp_box_2" providerId="OAuth2" clId="{33FC3637-DAF0-405C-B822-17FE477D2C13}" dt="2024-07-02T00:29:23.089" v="51" actId="20577"/>
          <ac:spMkLst>
            <pc:docMk/>
            <pc:sldMk cId="1688728080" sldId="682"/>
            <ac:spMk id="5" creationId="{CD06F927-869C-7D95-B1E9-45C79B8E2367}"/>
          </ac:spMkLst>
        </pc:spChg>
        <pc:spChg chg="mod">
          <ac:chgData name="" userId="7815101345_tp_box_2" providerId="OAuth2" clId="{33FC3637-DAF0-405C-B822-17FE477D2C13}" dt="2024-07-02T00:41:46.979" v="204" actId="1037"/>
          <ac:spMkLst>
            <pc:docMk/>
            <pc:sldMk cId="1688728080" sldId="682"/>
            <ac:spMk id="14" creationId="{16524755-A349-09B5-A2A4-EE3FE16FAE25}"/>
          </ac:spMkLst>
        </pc:spChg>
        <pc:spChg chg="mod">
          <ac:chgData name="" userId="7815101345_tp_box_2" providerId="OAuth2" clId="{33FC3637-DAF0-405C-B822-17FE477D2C13}" dt="2024-07-02T00:41:46.979" v="204" actId="1037"/>
          <ac:spMkLst>
            <pc:docMk/>
            <pc:sldMk cId="1688728080" sldId="682"/>
            <ac:spMk id="16" creationId="{0002673D-5984-79B7-7A44-F59FF5E49CB2}"/>
          </ac:spMkLst>
        </pc:spChg>
        <pc:spChg chg="mod">
          <ac:chgData name="" userId="7815101345_tp_box_2" providerId="OAuth2" clId="{33FC3637-DAF0-405C-B822-17FE477D2C13}" dt="2024-07-02T00:34:35.128" v="138" actId="1076"/>
          <ac:spMkLst>
            <pc:docMk/>
            <pc:sldMk cId="1688728080" sldId="682"/>
            <ac:spMk id="22" creationId="{42C649DC-E754-7CCA-5802-6823A3EFBAB0}"/>
          </ac:spMkLst>
        </pc:spChg>
        <pc:spChg chg="mod">
          <ac:chgData name="" userId="7815101345_tp_box_2" providerId="OAuth2" clId="{33FC3637-DAF0-405C-B822-17FE477D2C13}" dt="2024-07-02T00:33:37.369" v="131" actId="14100"/>
          <ac:spMkLst>
            <pc:docMk/>
            <pc:sldMk cId="1688728080" sldId="682"/>
            <ac:spMk id="23" creationId="{714A6128-DEEC-6C45-D1E3-761BA6BB6316}"/>
          </ac:spMkLst>
        </pc:spChg>
        <pc:graphicFrameChg chg="mod modGraphic">
          <ac:chgData name="" userId="7815101345_tp_box_2" providerId="OAuth2" clId="{33FC3637-DAF0-405C-B822-17FE477D2C13}" dt="2024-07-02T00:34:14.672" v="137" actId="20577"/>
          <ac:graphicFrameMkLst>
            <pc:docMk/>
            <pc:sldMk cId="1688728080" sldId="682"/>
            <ac:graphicFrameMk id="18" creationId="{62FD2F58-01D8-2F28-64A8-C567D049B0B3}"/>
          </ac:graphicFrameMkLst>
        </pc:graphicFrameChg>
        <pc:picChg chg="mod">
          <ac:chgData name="" userId="7815101345_tp_box_2" providerId="OAuth2" clId="{33FC3637-DAF0-405C-B822-17FE477D2C13}" dt="2024-07-02T00:41:46.979" v="204" actId="1037"/>
          <ac:picMkLst>
            <pc:docMk/>
            <pc:sldMk cId="1688728080" sldId="682"/>
            <ac:picMk id="15" creationId="{C8002164-2BFA-0FD6-71EB-7266E9F5FED1}"/>
          </ac:picMkLst>
        </pc:picChg>
        <pc:picChg chg="mod">
          <ac:chgData name="" userId="7815101345_tp_box_2" providerId="OAuth2" clId="{33FC3637-DAF0-405C-B822-17FE477D2C13}" dt="2024-07-02T00:52:05.429" v="366" actId="1036"/>
          <ac:picMkLst>
            <pc:docMk/>
            <pc:sldMk cId="1688728080" sldId="682"/>
            <ac:picMk id="24" creationId="{C93D36DB-8D60-8BE1-11BB-BC6CD79439B4}"/>
          </ac:picMkLst>
        </pc:picChg>
        <pc:picChg chg="mod">
          <ac:chgData name="" userId="7815101345_tp_box_2" providerId="OAuth2" clId="{33FC3637-DAF0-405C-B822-17FE477D2C13}" dt="2024-07-02T00:51:55.122" v="364" actId="1037"/>
          <ac:picMkLst>
            <pc:docMk/>
            <pc:sldMk cId="1688728080" sldId="682"/>
            <ac:picMk id="25" creationId="{274C7B36-74B0-6916-CCD6-E3EBBC036800}"/>
          </ac:picMkLst>
        </pc:picChg>
      </pc:sldChg>
      <pc:sldChg chg="delSp modSp mod">
        <pc:chgData name="" userId="7815101345_tp_box_2" providerId="OAuth2" clId="{33FC3637-DAF0-405C-B822-17FE477D2C13}" dt="2024-07-02T00:36:19.893" v="151" actId="1076"/>
        <pc:sldMkLst>
          <pc:docMk/>
          <pc:sldMk cId="1342169317" sldId="715"/>
        </pc:sldMkLst>
        <pc:spChg chg="del">
          <ac:chgData name="" userId="7815101345_tp_box_2" providerId="OAuth2" clId="{33FC3637-DAF0-405C-B822-17FE477D2C13}" dt="2024-07-02T00:29:44.927" v="52" actId="478"/>
          <ac:spMkLst>
            <pc:docMk/>
            <pc:sldMk cId="1342169317" sldId="715"/>
            <ac:spMk id="3" creationId="{929F4B0F-2A70-00B3-E854-85FEB9C02F6B}"/>
          </ac:spMkLst>
        </pc:spChg>
        <pc:spChg chg="mod">
          <ac:chgData name="" userId="7815101345_tp_box_2" providerId="OAuth2" clId="{33FC3637-DAF0-405C-B822-17FE477D2C13}" dt="2024-07-02T00:36:19.893" v="151" actId="1076"/>
          <ac:spMkLst>
            <pc:docMk/>
            <pc:sldMk cId="1342169317" sldId="715"/>
            <ac:spMk id="4" creationId="{260A1AFB-3D94-DD5B-697F-0C31C5CD944C}"/>
          </ac:spMkLst>
        </pc:spChg>
        <pc:spChg chg="mod">
          <ac:chgData name="" userId="7815101345_tp_box_2" providerId="OAuth2" clId="{33FC3637-DAF0-405C-B822-17FE477D2C13}" dt="2024-07-02T00:29:48.322" v="53" actId="6549"/>
          <ac:spMkLst>
            <pc:docMk/>
            <pc:sldMk cId="1342169317" sldId="715"/>
            <ac:spMk id="5" creationId="{CD06F927-869C-7D95-B1E9-45C79B8E2367}"/>
          </ac:spMkLst>
        </pc:spChg>
        <pc:spChg chg="mod">
          <ac:chgData name="" userId="7815101345_tp_box_2" providerId="OAuth2" clId="{33FC3637-DAF0-405C-B822-17FE477D2C13}" dt="2024-07-02T00:36:09.888" v="149" actId="1076"/>
          <ac:spMkLst>
            <pc:docMk/>
            <pc:sldMk cId="1342169317" sldId="715"/>
            <ac:spMk id="9" creationId="{16B2C0A8-5F5B-0C6C-BF7D-31A93A7F0F41}"/>
          </ac:spMkLst>
        </pc:spChg>
        <pc:graphicFrameChg chg="mod modGraphic">
          <ac:chgData name="" userId="7815101345_tp_box_2" providerId="OAuth2" clId="{33FC3637-DAF0-405C-B822-17FE477D2C13}" dt="2024-07-02T00:35:59.948" v="147" actId="14100"/>
          <ac:graphicFrameMkLst>
            <pc:docMk/>
            <pc:sldMk cId="1342169317" sldId="715"/>
            <ac:graphicFrameMk id="18" creationId="{62FD2F58-01D8-2F28-64A8-C567D049B0B3}"/>
          </ac:graphicFrameMkLst>
        </pc:graphicFrameChg>
        <pc:picChg chg="mod">
          <ac:chgData name="" userId="7815101345_tp_box_2" providerId="OAuth2" clId="{33FC3637-DAF0-405C-B822-17FE477D2C13}" dt="2024-07-02T00:35:07.560" v="142" actId="14100"/>
          <ac:picMkLst>
            <pc:docMk/>
            <pc:sldMk cId="1342169317" sldId="715"/>
            <ac:picMk id="7" creationId="{FADAA814-CD8F-D54B-DA0D-507960897349}"/>
          </ac:picMkLst>
        </pc:picChg>
        <pc:picChg chg="mod modCrop">
          <ac:chgData name="" userId="7815101345_tp_box_2" providerId="OAuth2" clId="{33FC3637-DAF0-405C-B822-17FE477D2C13}" dt="2024-07-02T00:35:26.994" v="145" actId="1076"/>
          <ac:picMkLst>
            <pc:docMk/>
            <pc:sldMk cId="1342169317" sldId="715"/>
            <ac:picMk id="11" creationId="{A9AFB1EA-BE99-E6F8-999C-EF75296909F7}"/>
          </ac:picMkLst>
        </pc:picChg>
      </pc:sldChg>
    </pc:docChg>
  </pc:docChgLst>
  <pc:docChgLst>
    <pc:chgData name="Tsukamoto Tsubasa （塚本翼）" clId="Web-{ED7E14C2-9C61-4F2A-AB5E-38771F750365}"/>
    <pc:docChg chg="modSld">
      <pc:chgData name="Tsukamoto Tsubasa （塚本翼）" userId="" providerId="" clId="Web-{ED7E14C2-9C61-4F2A-AB5E-38771F750365}" dt="2024-02-07T00:56:44.563" v="18"/>
      <pc:docMkLst>
        <pc:docMk/>
      </pc:docMkLst>
      <pc:sldChg chg="modSp">
        <pc:chgData name="Tsukamoto Tsubasa （塚本翼）" userId="" providerId="" clId="Web-{ED7E14C2-9C61-4F2A-AB5E-38771F750365}" dt="2024-02-07T00:56:44.563" v="18"/>
        <pc:sldMkLst>
          <pc:docMk/>
          <pc:sldMk cId="3144034749" sldId="729"/>
        </pc:sldMkLst>
        <pc:graphicFrameChg chg="mod modGraphic">
          <ac:chgData name="Tsukamoto Tsubasa （塚本翼）" userId="" providerId="" clId="Web-{ED7E14C2-9C61-4F2A-AB5E-38771F750365}" dt="2024-02-07T00:56:44.563" v="18"/>
          <ac:graphicFrameMkLst>
            <pc:docMk/>
            <pc:sldMk cId="3144034749" sldId="729"/>
            <ac:graphicFrameMk id="2" creationId="{29A58E63-BC4C-6EEB-A77D-36EEFE572423}"/>
          </ac:graphicFrameMkLst>
        </pc:graphicFrameChg>
      </pc:sldChg>
      <pc:sldChg chg="modSp">
        <pc:chgData name="Tsukamoto Tsubasa （塚本翼）" userId="" providerId="" clId="Web-{ED7E14C2-9C61-4F2A-AB5E-38771F750365}" dt="2024-02-07T00:55:40.793" v="16" actId="20577"/>
        <pc:sldMkLst>
          <pc:docMk/>
          <pc:sldMk cId="4128917646" sldId="736"/>
        </pc:sldMkLst>
        <pc:spChg chg="mod">
          <ac:chgData name="Tsukamoto Tsubasa （塚本翼）" userId="" providerId="" clId="Web-{ED7E14C2-9C61-4F2A-AB5E-38771F750365}" dt="2024-02-07T00:55:40.793" v="16" actId="20577"/>
          <ac:spMkLst>
            <pc:docMk/>
            <pc:sldMk cId="4128917646" sldId="736"/>
            <ac:spMk id="7" creationId="{9D3E22E5-32D9-8943-5FA2-B051FD1EF10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BBCEE2BD-CF71-A943-BA7F-77734868C0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09DD7AB-A2A6-524F-B0BF-248B9EE530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C363B-5819-6344-AC65-55153AB79B44}" type="datetimeFigureOut">
              <a:rPr kumimoji="1" lang="ja-JP" altLang="en-US" smtClean="0"/>
              <a:t>2024/7/2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FF93D88-82F7-134E-B7A0-6EDBB560EB7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FC8E39A-EC3B-434C-A75C-332E2E5523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F7C2ED-6E73-4B49-8CCA-CC850A88C5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275493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162BA-E774-9A4C-B949-DF496E09B541}" type="datetimeFigureOut">
              <a:rPr kumimoji="1" lang="ja-JP" altLang="en-US" smtClean="0"/>
              <a:t>2024/7/2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ja-JP" altLang="en-US"/>
              <a:t>マスター テキストの書式設定
第 </a:t>
            </a:r>
            <a:r>
              <a:rPr kumimoji="1" lang="en-US" altLang="ja-JP"/>
              <a:t>2 </a:t>
            </a:r>
            <a:r>
              <a:rPr kumimoji="1" lang="ja-JP" altLang="en-US"/>
              <a:t>レベル
第 </a:t>
            </a:r>
            <a:r>
              <a:rPr kumimoji="1" lang="en-US" altLang="ja-JP"/>
              <a:t>3 </a:t>
            </a:r>
            <a:r>
              <a:rPr kumimoji="1" lang="ja-JP" altLang="en-US"/>
              <a:t>レベル
第 </a:t>
            </a:r>
            <a:r>
              <a:rPr kumimoji="1" lang="en-US" altLang="ja-JP"/>
              <a:t>4 </a:t>
            </a:r>
            <a:r>
              <a:rPr kumimoji="1" lang="ja-JP" altLang="en-US"/>
              <a:t>レベル
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92D75-7FFE-A149-A7E9-04D39C5CCB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6995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92D75-7FFE-A149-A7E9-04D39C5CCB1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8701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92D75-7FFE-A149-A7E9-04D39C5CCB1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1447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92D75-7FFE-A149-A7E9-04D39C5CCB1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9407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92D75-7FFE-A149-A7E9-04D39C5CCB1E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6944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8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sv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装飾なし：コピーライト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317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：タイトル+装飾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4">
            <a:extLst>
              <a:ext uri="{FF2B5EF4-FFF2-40B4-BE49-F238E27FC236}">
                <a16:creationId xmlns:a16="http://schemas.microsoft.com/office/drawing/2014/main" id="{890A0001-430E-D8A0-C336-A4D3350504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74A5F6-7A0B-EE41-5D9E-0EB464DE5E6A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49E13321-7013-81BE-8BC6-C7121921F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EBBEB6C-E783-844F-C5BC-3CB04558F5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97303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：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8">
            <a:extLst>
              <a:ext uri="{FF2B5EF4-FFF2-40B4-BE49-F238E27FC236}">
                <a16:creationId xmlns:a16="http://schemas.microsoft.com/office/drawing/2014/main" id="{A36E8D8A-883E-987E-C71C-8ADBA2569B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12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：タイトル+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8">
            <a:extLst>
              <a:ext uri="{FF2B5EF4-FFF2-40B4-BE49-F238E27FC236}">
                <a16:creationId xmlns:a16="http://schemas.microsoft.com/office/drawing/2014/main" id="{A36E8D8A-883E-987E-C71C-8ADBA2569B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DEE08198-4A6D-91B0-3FA5-A290AB7FA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AE151252-6167-64A3-15E6-596CBBF551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035153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：タイトル+装飾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8">
            <a:extLst>
              <a:ext uri="{FF2B5EF4-FFF2-40B4-BE49-F238E27FC236}">
                <a16:creationId xmlns:a16="http://schemas.microsoft.com/office/drawing/2014/main" id="{4AA869F1-C3FD-4F43-2536-33C8BD8A3D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4C93E377-448A-3EF2-4BF3-3F72B4A75467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24D0F08B-66A6-1593-C6BB-6491C4B32B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8" name="テキスト プレースホルダー 10">
            <a:extLst>
              <a:ext uri="{FF2B5EF4-FFF2-40B4-BE49-F238E27FC236}">
                <a16:creationId xmlns:a16="http://schemas.microsoft.com/office/drawing/2014/main" id="{99D122F6-5DB2-315A-7D02-E442304423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874481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：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6E1ED15-A0EE-7BDB-725A-A63BA8A2B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31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：タイトル+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6E1ED15-A0EE-7BDB-725A-A63BA8A2B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31F23BEA-1785-883A-BD65-73A5DE7326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7" name="テキスト プレースホルダー 10">
            <a:extLst>
              <a:ext uri="{FF2B5EF4-FFF2-40B4-BE49-F238E27FC236}">
                <a16:creationId xmlns:a16="http://schemas.microsoft.com/office/drawing/2014/main" id="{86FAE826-5554-7C3C-7194-C3D161A645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26329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：タイトル+装飾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9B90A3D5-CDF0-420F-67C6-3149FCE126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23D0D7A8-B106-D92C-13F3-9FF5F713209E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A3D51F1-D8FF-8741-4E0D-B3B7CF0042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8" name="テキスト プレースホルダー 10">
            <a:extLst>
              <a:ext uri="{FF2B5EF4-FFF2-40B4-BE49-F238E27FC236}">
                <a16:creationId xmlns:a16="http://schemas.microsoft.com/office/drawing/2014/main" id="{DBFA322E-7473-9C2A-216C-521276E7C6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7071931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5_通常スライド_アイコン項目_項目名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rgbClr val="00003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30796124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表紙_画像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1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30C752FB-92AE-88DE-5A4B-3CA50A19BC55}"/>
              </a:ext>
            </a:extLst>
          </p:cNvPr>
          <p:cNvSpPr/>
          <p:nvPr userDrawn="1"/>
        </p:nvSpPr>
        <p:spPr>
          <a:xfrm flipH="1">
            <a:off x="10896601" y="4422648"/>
            <a:ext cx="1295399" cy="2435352"/>
          </a:xfrm>
          <a:prstGeom prst="rtTriangle">
            <a:avLst/>
          </a:prstGeom>
          <a:solidFill>
            <a:srgbClr val="03003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BF3114F3-2247-DC33-9229-66A4A262552B}"/>
              </a:ext>
            </a:extLst>
          </p:cNvPr>
          <p:cNvSpPr/>
          <p:nvPr userDrawn="1"/>
        </p:nvSpPr>
        <p:spPr>
          <a:xfrm rot="10800000" flipH="1">
            <a:off x="1" y="0"/>
            <a:ext cx="1295399" cy="2435352"/>
          </a:xfrm>
          <a:prstGeom prst="rtTriangle">
            <a:avLst/>
          </a:prstGeom>
          <a:solidFill>
            <a:srgbClr val="03003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633D4C4F-9DAB-DDEB-A7E2-2C55E47472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64000" y="1020558"/>
            <a:ext cx="9730154" cy="23876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5200" b="1" i="0" spc="100" baseline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写真あり</a:t>
            </a:r>
            <a:br>
              <a:rPr lang="en-US" altLang="ja-JP"/>
            </a:br>
            <a:r>
              <a:rPr lang="ja-JP" altLang="en-US"/>
              <a:t>表紙タイトル</a:t>
            </a:r>
            <a:r>
              <a:rPr lang="en-US" altLang="ja-JP"/>
              <a:t> LY</a:t>
            </a:r>
            <a:r>
              <a:rPr lang="ja-JP" altLang="en-US"/>
              <a:t>サービス</a:t>
            </a:r>
            <a:endParaRPr lang="en-JP" altLang="ja-JP"/>
          </a:p>
        </p:txBody>
      </p:sp>
      <p:sp>
        <p:nvSpPr>
          <p:cNvPr id="5" name="字幕 2">
            <a:extLst>
              <a:ext uri="{FF2B5EF4-FFF2-40B4-BE49-F238E27FC236}">
                <a16:creationId xmlns:a16="http://schemas.microsoft.com/office/drawing/2014/main" id="{D817EF2C-8C86-6EBF-DB3A-949DA467A9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64000" y="3744998"/>
            <a:ext cx="9730154" cy="610369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b="1" i="0" spc="100" baseline="0">
                <a:solidFill>
                  <a:schemeClr val="bg1"/>
                </a:solidFill>
                <a:latin typeface="Arial" panose="020B0604020202020204" pitchFamily="34" charset="0"/>
                <a:ea typeface="メイリオ" panose="020B0604030504040204" pitchFamily="34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" altLang="ja-JP"/>
              <a:t>LINE</a:t>
            </a:r>
            <a:r>
              <a:rPr kumimoji="1" lang="ja-JP" altLang="en-US"/>
              <a:t>ヤフー株式会社</a:t>
            </a:r>
            <a:endParaRPr kumimoji="1" lang="en-US" altLang="ja-JP"/>
          </a:p>
          <a:p>
            <a:r>
              <a:rPr kumimoji="1" lang="en" altLang="ja-JP"/>
              <a:t>TEAM NAME OR YOUR NAME</a:t>
            </a:r>
          </a:p>
        </p:txBody>
      </p:sp>
      <p:sp>
        <p:nvSpPr>
          <p:cNvPr id="6" name="日付プレースホルダー 3">
            <a:extLst>
              <a:ext uri="{FF2B5EF4-FFF2-40B4-BE49-F238E27FC236}">
                <a16:creationId xmlns:a16="http://schemas.microsoft.com/office/drawing/2014/main" id="{19F093CB-7116-23B3-8908-90F75646EA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4000" y="4381289"/>
            <a:ext cx="2743200" cy="365125"/>
          </a:xfrm>
          <a:prstGeom prst="rect">
            <a:avLst/>
          </a:prstGeom>
        </p:spPr>
        <p:txBody>
          <a:bodyPr/>
          <a:lstStyle>
            <a:lvl1pPr algn="l">
              <a:defRPr sz="1400" b="1" i="0" spc="100" baseline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 panose="020B0604020202020204" pitchFamily="34" charset="0"/>
              </a:defRPr>
            </a:lvl1pPr>
          </a:lstStyle>
          <a:p>
            <a:fld id="{AB6C16BE-BC43-9E4B-B245-8729692713B0}" type="datetime1">
              <a:rPr lang="ja-JP" altLang="en-US" smtClean="0"/>
              <a:pPr/>
              <a:t>2024/7/2</a:t>
            </a:fld>
            <a:endParaRPr lang="ja-JP" altLang="en-US"/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98F07450-CE56-E768-C98A-34E638DBE5F3}"/>
              </a:ext>
            </a:extLst>
          </p:cNvPr>
          <p:cNvSpPr/>
          <p:nvPr userDrawn="1"/>
        </p:nvSpPr>
        <p:spPr>
          <a:xfrm flipH="1">
            <a:off x="11707502" y="5947144"/>
            <a:ext cx="484498" cy="910856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42CCF79E-A54D-186C-979E-00613670CFAA}"/>
              </a:ext>
            </a:extLst>
          </p:cNvPr>
          <p:cNvSpPr/>
          <p:nvPr userDrawn="1"/>
        </p:nvSpPr>
        <p:spPr>
          <a:xfrm rot="10800000" flipH="1">
            <a:off x="0" y="0"/>
            <a:ext cx="484498" cy="910856"/>
          </a:xfrm>
          <a:prstGeom prst="rtTriangle">
            <a:avLst/>
          </a:prstGeom>
          <a:solidFill>
            <a:srgbClr val="02C7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BF82F5A-E229-37BD-51A0-C8555011730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alphaModFix/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000" y="5580000"/>
            <a:ext cx="2175011" cy="378900"/>
          </a:xfrm>
          <a:prstGeom prst="rect">
            <a:avLst/>
          </a:prstGeom>
        </p:spPr>
      </p:pic>
      <p:pic>
        <p:nvPicPr>
          <p:cNvPr id="15" name="グラフィックス 14">
            <a:extLst>
              <a:ext uri="{FF2B5EF4-FFF2-40B4-BE49-F238E27FC236}">
                <a16:creationId xmlns:a16="http://schemas.microsoft.com/office/drawing/2014/main" id="{9AE006A3-20E0-0456-E166-CF72150938F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152C70B-9960-6F30-5F08-EC1AA50CBC72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25747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表紙_NAVY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1C027D45-767F-C006-B70F-B1CB3F81AB38}"/>
              </a:ext>
            </a:extLst>
          </p:cNvPr>
          <p:cNvSpPr/>
          <p:nvPr userDrawn="1"/>
        </p:nvSpPr>
        <p:spPr>
          <a:xfrm flipH="1">
            <a:off x="10016988" y="2768981"/>
            <a:ext cx="2175010" cy="4089019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30BE606F-B6FE-26E0-3271-91C5C7509D83}"/>
              </a:ext>
            </a:extLst>
          </p:cNvPr>
          <p:cNvSpPr/>
          <p:nvPr userDrawn="1"/>
        </p:nvSpPr>
        <p:spPr>
          <a:xfrm flipH="1">
            <a:off x="10456794" y="3595816"/>
            <a:ext cx="1735204" cy="3262184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19" name="直角三角形 18">
            <a:extLst>
              <a:ext uri="{FF2B5EF4-FFF2-40B4-BE49-F238E27FC236}">
                <a16:creationId xmlns:a16="http://schemas.microsoft.com/office/drawing/2014/main" id="{2776503E-42FB-6C8E-494F-1445144379E6}"/>
              </a:ext>
            </a:extLst>
          </p:cNvPr>
          <p:cNvSpPr/>
          <p:nvPr userDrawn="1"/>
        </p:nvSpPr>
        <p:spPr>
          <a:xfrm rot="10800000" flipH="1">
            <a:off x="0" y="0"/>
            <a:ext cx="961293" cy="1807232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0B216A6A-FB38-5C45-56D5-D6E60A2FAE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6116111"/>
            <a:ext cx="888603" cy="1548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D3FA9C-ACE3-9D35-56C9-078961CB7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1160508"/>
            <a:ext cx="11017250" cy="2065291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>
              <a:buNone/>
              <a:defRPr sz="55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ja-JP" err="1"/>
              <a:t>写真なし</a:t>
            </a:r>
            <a:endParaRPr lang="en-US" altLang="ja-JP"/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ja-JP" err="1"/>
              <a:t>表紙タイトル</a:t>
            </a:r>
            <a:r>
              <a:rPr lang="ja-JP" altLang="en-US"/>
              <a:t>　</a:t>
            </a:r>
            <a:r>
              <a:rPr lang="en-US" altLang="ja-JP"/>
              <a:t>LY</a:t>
            </a:r>
            <a:r>
              <a:rPr lang="ja-JP" altLang="en-US"/>
              <a:t>サービス</a:t>
            </a:r>
            <a:endParaRPr lang="en-JP" altLang="ja-JP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A6EE342-E7C6-4DEF-29E1-0A252A1472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 err="1"/>
              <a:t>yyyyy</a:t>
            </a:r>
            <a:r>
              <a:rPr kumimoji="1" lang="en" altLang="ja-JP"/>
              <a:t>/mm/dd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0697C8B1-61FE-FA25-DFC5-CE75DD57BB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/>
              <a:t>LINE</a:t>
            </a:r>
            <a:r>
              <a:rPr kumimoji="1" lang="ja-JP" altLang="en-US"/>
              <a:t>ヤフー株式会社</a:t>
            </a:r>
            <a:r>
              <a:rPr kumimoji="1" lang="en-US" altLang="ja-JP"/>
              <a:t> </a:t>
            </a:r>
          </a:p>
          <a:p>
            <a:r>
              <a:rPr kumimoji="1" lang="en" altLang="ja-JP"/>
              <a:t>TEAM NAME OR YOUR NAME</a:t>
            </a: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CD696FE3-0394-F78D-1905-C3924DB98E9C}"/>
              </a:ext>
            </a:extLst>
          </p:cNvPr>
          <p:cNvSpPr/>
          <p:nvPr userDrawn="1"/>
        </p:nvSpPr>
        <p:spPr>
          <a:xfrm flipH="1">
            <a:off x="11707502" y="5947144"/>
            <a:ext cx="484498" cy="910856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20" name="直角三角形 19">
            <a:extLst>
              <a:ext uri="{FF2B5EF4-FFF2-40B4-BE49-F238E27FC236}">
                <a16:creationId xmlns:a16="http://schemas.microsoft.com/office/drawing/2014/main" id="{F49F731D-EC6B-2F1A-3CDE-CFDF42457943}"/>
              </a:ext>
            </a:extLst>
          </p:cNvPr>
          <p:cNvSpPr/>
          <p:nvPr userDrawn="1"/>
        </p:nvSpPr>
        <p:spPr>
          <a:xfrm rot="10800000" flipH="1">
            <a:off x="0" y="0"/>
            <a:ext cx="363489" cy="68336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pic>
        <p:nvPicPr>
          <p:cNvPr id="23" name="グラフィックス 22">
            <a:extLst>
              <a:ext uri="{FF2B5EF4-FFF2-40B4-BE49-F238E27FC236}">
                <a16:creationId xmlns:a16="http://schemas.microsoft.com/office/drawing/2014/main" id="{6A1D5E95-18CE-B56B-4E08-25E7FBB6C0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605C54CF-06F7-32FF-BB71-D03D178F02FD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12075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装飾なし：タイトル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A838AC-62C9-E624-7EF6-33844FA2F8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5" name="テキスト プレースホルダー 10">
            <a:extLst>
              <a:ext uri="{FF2B5EF4-FFF2-40B4-BE49-F238E27FC236}">
                <a16:creationId xmlns:a16="http://schemas.microsoft.com/office/drawing/2014/main" id="{E4308D71-C050-1F13-0401-0F0CB31E55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7904264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中表紙_NAVY_01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>
            <a:extLst>
              <a:ext uri="{FF2B5EF4-FFF2-40B4-BE49-F238E27FC236}">
                <a16:creationId xmlns:a16="http://schemas.microsoft.com/office/drawing/2014/main" id="{9B4FACD8-EC66-A099-32A5-41BE616BD863}"/>
              </a:ext>
            </a:extLst>
          </p:cNvPr>
          <p:cNvSpPr/>
          <p:nvPr userDrawn="1"/>
        </p:nvSpPr>
        <p:spPr>
          <a:xfrm flipH="1">
            <a:off x="11267440" y="5119828"/>
            <a:ext cx="924560" cy="1738172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57E0F44-3CC8-0819-A4F2-83EBFBFE66F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err="1"/>
              <a:t>中表紙</a:t>
            </a:r>
            <a:r>
              <a:rPr lang="en-US"/>
              <a:t> </a:t>
            </a:r>
            <a:r>
              <a:rPr lang="en-US" err="1"/>
              <a:t>タイトル</a:t>
            </a:r>
            <a:r>
              <a:rPr lang="en-US"/>
              <a:t> </a:t>
            </a:r>
            <a:r>
              <a:rPr lang="en-US" altLang="ja-JP"/>
              <a:t>LY</a:t>
            </a:r>
            <a:r>
              <a:rPr lang="ja-JP" altLang="en-US"/>
              <a:t>サービス</a:t>
            </a:r>
            <a:endParaRPr lang="en-JP"/>
          </a:p>
        </p:txBody>
      </p:sp>
      <p:sp>
        <p:nvSpPr>
          <p:cNvPr id="8" name="直角三角形 7">
            <a:extLst>
              <a:ext uri="{FF2B5EF4-FFF2-40B4-BE49-F238E27FC236}">
                <a16:creationId xmlns:a16="http://schemas.microsoft.com/office/drawing/2014/main" id="{0CA04A5F-5653-E98F-313E-62943D532610}"/>
              </a:ext>
            </a:extLst>
          </p:cNvPr>
          <p:cNvSpPr/>
          <p:nvPr userDrawn="1"/>
        </p:nvSpPr>
        <p:spPr>
          <a:xfrm rot="10800000" flipH="1">
            <a:off x="1" y="0"/>
            <a:ext cx="924560" cy="1738172"/>
          </a:xfrm>
          <a:prstGeom prst="rtTriangle">
            <a:avLst/>
          </a:prstGeom>
          <a:solidFill>
            <a:srgbClr val="02C75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9" name="スライド番号プレースホルダー 5">
            <a:extLst>
              <a:ext uri="{FF2B5EF4-FFF2-40B4-BE49-F238E27FC236}">
                <a16:creationId xmlns:a16="http://schemas.microsoft.com/office/drawing/2014/main" id="{4418A95F-C090-7DA4-4AB1-CFE2F6FFEC0E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D1CA8221-6F34-B81F-D977-2AA567C104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31FFE414-0D98-1253-1309-DDCC97004291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7038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中表紙_NAVY_02">
    <p:bg>
      <p:bgPr>
        <a:solidFill>
          <a:srgbClr val="0000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74B0CFB1-99BB-AC9A-876D-38FE60F9F1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AB0ED4A-8E0D-9266-0EE0-3FF537B42A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4236863"/>
            <a:ext cx="11017250" cy="14000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altLang="ja-JP"/>
              <a:t>（</a:t>
            </a:r>
            <a:r>
              <a:rPr lang="en-US" altLang="ja-JP" err="1"/>
              <a:t>サブ）</a:t>
            </a:r>
            <a:r>
              <a:rPr lang="en-US" err="1"/>
              <a:t>中表紙</a:t>
            </a:r>
            <a:r>
              <a:rPr lang="en-US"/>
              <a:t> </a:t>
            </a:r>
            <a:r>
              <a:rPr lang="en-US" err="1"/>
              <a:t>タイトル</a:t>
            </a:r>
            <a:r>
              <a:rPr lang="en-US" altLang="ja-JP"/>
              <a:t> LY</a:t>
            </a:r>
            <a:r>
              <a:rPr lang="ja-JP" altLang="en-US"/>
              <a:t>サービス</a:t>
            </a:r>
            <a:endParaRPr lang="en-JP"/>
          </a:p>
        </p:txBody>
      </p:sp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C9F36D1F-D911-10F7-2F71-8B32387BC2D9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19149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表紙_GREEN">
    <p:bg>
      <p:bgPr>
        <a:gradFill>
          <a:gsLst>
            <a:gs pos="0">
              <a:srgbClr val="39D554"/>
            </a:gs>
            <a:gs pos="26000">
              <a:srgbClr val="03C754"/>
            </a:gs>
            <a:gs pos="57000">
              <a:srgbClr val="03C754"/>
            </a:gs>
            <a:gs pos="98000">
              <a:srgbClr val="00A45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直角三角形 22">
            <a:extLst>
              <a:ext uri="{FF2B5EF4-FFF2-40B4-BE49-F238E27FC236}">
                <a16:creationId xmlns:a16="http://schemas.microsoft.com/office/drawing/2014/main" id="{50EE1768-9029-3496-495B-80A1066343E8}"/>
              </a:ext>
            </a:extLst>
          </p:cNvPr>
          <p:cNvSpPr/>
          <p:nvPr userDrawn="1"/>
        </p:nvSpPr>
        <p:spPr>
          <a:xfrm flipH="1">
            <a:off x="10016988" y="2768981"/>
            <a:ext cx="2175010" cy="4089019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24" name="直角三角形 23">
            <a:extLst>
              <a:ext uri="{FF2B5EF4-FFF2-40B4-BE49-F238E27FC236}">
                <a16:creationId xmlns:a16="http://schemas.microsoft.com/office/drawing/2014/main" id="{1058DA92-05CF-9F99-0F38-06E0BCF841E3}"/>
              </a:ext>
            </a:extLst>
          </p:cNvPr>
          <p:cNvSpPr/>
          <p:nvPr userDrawn="1"/>
        </p:nvSpPr>
        <p:spPr>
          <a:xfrm flipH="1">
            <a:off x="10456794" y="3595816"/>
            <a:ext cx="1735204" cy="3262184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4D8C713A-C9C9-7C9C-255E-DAEE9185CCF1}"/>
              </a:ext>
            </a:extLst>
          </p:cNvPr>
          <p:cNvSpPr/>
          <p:nvPr userDrawn="1"/>
        </p:nvSpPr>
        <p:spPr>
          <a:xfrm rot="10800000" flipH="1">
            <a:off x="0" y="0"/>
            <a:ext cx="961293" cy="1807232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id="{D211A1DC-6252-F9EF-4389-AFE0FAF11D3C}"/>
              </a:ext>
            </a:extLst>
          </p:cNvPr>
          <p:cNvSpPr/>
          <p:nvPr userDrawn="1"/>
        </p:nvSpPr>
        <p:spPr>
          <a:xfrm rot="10800000" flipH="1">
            <a:off x="1" y="-2"/>
            <a:ext cx="363489" cy="683360"/>
          </a:xfrm>
          <a:prstGeom prst="rtTriangle">
            <a:avLst/>
          </a:prstGeom>
          <a:solidFill>
            <a:srgbClr val="0200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BA6D0A2-D1B1-D8B3-6916-7BB9D49B5C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6116111"/>
            <a:ext cx="888603" cy="15480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A44F494-ADE8-A903-AA0C-052DCFBC276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1160509"/>
            <a:ext cx="11017250" cy="1945640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>
              <a:buNone/>
              <a:defRPr sz="55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表紙タイトル</a:t>
            </a:r>
            <a:r>
              <a:rPr lang="en-US" altLang="ja-JP"/>
              <a:t> LINE</a:t>
            </a:r>
            <a:r>
              <a:rPr lang="ja-JP" altLang="en-US"/>
              <a:t>サービス</a:t>
            </a:r>
            <a:endParaRPr lang="en-JP" altLang="ja-JP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E526D07-AC4D-4898-7C28-9CF8EF9C6D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 err="1"/>
              <a:t>yyyyy</a:t>
            </a:r>
            <a:r>
              <a:rPr kumimoji="1" lang="en" altLang="ja-JP"/>
              <a:t>/mm/dd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952601F-6F21-5C86-58F7-3FEFCCECDA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/>
              <a:t>LINE</a:t>
            </a:r>
            <a:r>
              <a:rPr kumimoji="1" lang="ja-JP" altLang="en-US"/>
              <a:t>ヤフー株式会社</a:t>
            </a:r>
            <a:endParaRPr kumimoji="1" lang="en-US" altLang="ja-JP"/>
          </a:p>
          <a:p>
            <a:r>
              <a:rPr kumimoji="1" lang="en" altLang="ja-JP"/>
              <a:t>TEAM NAME OR YOUR NAME</a:t>
            </a: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C90479B0-3DEE-ACDD-13B2-9E3F79847B55}"/>
              </a:ext>
            </a:extLst>
          </p:cNvPr>
          <p:cNvSpPr/>
          <p:nvPr userDrawn="1"/>
        </p:nvSpPr>
        <p:spPr>
          <a:xfrm flipH="1">
            <a:off x="11707502" y="5947144"/>
            <a:ext cx="484498" cy="910856"/>
          </a:xfrm>
          <a:prstGeom prst="rtTriangle">
            <a:avLst/>
          </a:prstGeom>
          <a:solidFill>
            <a:srgbClr val="0200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pic>
        <p:nvPicPr>
          <p:cNvPr id="27" name="グラフィックス 26">
            <a:extLst>
              <a:ext uri="{FF2B5EF4-FFF2-40B4-BE49-F238E27FC236}">
                <a16:creationId xmlns:a16="http://schemas.microsoft.com/office/drawing/2014/main" id="{D232C15B-3F89-5AAC-D84B-E608D8481D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02668912-7B02-935B-AEB1-410376BFD314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32854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中表紙_GREEN_01">
    <p:bg>
      <p:bgPr>
        <a:gradFill>
          <a:gsLst>
            <a:gs pos="0">
              <a:srgbClr val="39D554"/>
            </a:gs>
            <a:gs pos="26000">
              <a:srgbClr val="03C754"/>
            </a:gs>
            <a:gs pos="57000">
              <a:srgbClr val="03C754"/>
            </a:gs>
            <a:gs pos="98000">
              <a:srgbClr val="00A45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E07DC7E-81A8-D54F-4E6B-E7053D188F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err="1"/>
              <a:t>中表紙</a:t>
            </a:r>
            <a:r>
              <a:rPr lang="en-US"/>
              <a:t> </a:t>
            </a:r>
            <a:r>
              <a:rPr lang="en-US" err="1"/>
              <a:t>タイトル</a:t>
            </a:r>
            <a:r>
              <a:rPr lang="en-US" altLang="ja-JP"/>
              <a:t> LINE</a:t>
            </a:r>
            <a:r>
              <a:rPr lang="ja-JP" altLang="en-US"/>
              <a:t>サービス</a:t>
            </a:r>
            <a:endParaRPr lang="en-JP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659E4BF5-AAFA-6464-6001-CAEBC2D53FA8}"/>
              </a:ext>
            </a:extLst>
          </p:cNvPr>
          <p:cNvSpPr/>
          <p:nvPr userDrawn="1"/>
        </p:nvSpPr>
        <p:spPr>
          <a:xfrm flipH="1">
            <a:off x="11267440" y="5119828"/>
            <a:ext cx="924560" cy="173817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41D15534-CCFF-CC68-E3CE-1793A8BCC695}"/>
              </a:ext>
            </a:extLst>
          </p:cNvPr>
          <p:cNvSpPr/>
          <p:nvPr userDrawn="1"/>
        </p:nvSpPr>
        <p:spPr>
          <a:xfrm rot="10800000" flipH="1">
            <a:off x="1" y="0"/>
            <a:ext cx="924560" cy="173817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C28BD7FD-877D-77E5-9B69-AD01BE168334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A04BC1B2-0DEF-2CD1-10C4-A87DB50809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4" name="Rounded Rectangle 6">
            <a:extLst>
              <a:ext uri="{FF2B5EF4-FFF2-40B4-BE49-F238E27FC236}">
                <a16:creationId xmlns:a16="http://schemas.microsoft.com/office/drawing/2014/main" id="{69A1B5C7-29ED-8D74-1766-09F8829EA0E8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43958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中表紙_GREEN_0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AB0ED4A-8E0D-9266-0EE0-3FF537B42A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4236863"/>
            <a:ext cx="11017250" cy="14000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altLang="ja-JP"/>
              <a:t>（</a:t>
            </a:r>
            <a:r>
              <a:rPr lang="en-US" altLang="ja-JP" err="1"/>
              <a:t>サブ）</a:t>
            </a:r>
            <a:r>
              <a:rPr lang="en-US" err="1"/>
              <a:t>中表紙</a:t>
            </a:r>
            <a:r>
              <a:rPr lang="en-US"/>
              <a:t> </a:t>
            </a:r>
            <a:r>
              <a:rPr lang="en-US" err="1"/>
              <a:t>タイトル</a:t>
            </a:r>
            <a:r>
              <a:rPr lang="en-US" altLang="ja-JP"/>
              <a:t> LINE</a:t>
            </a:r>
            <a:r>
              <a:rPr lang="ja-JP" altLang="en-US"/>
              <a:t>サービス</a:t>
            </a:r>
            <a:endParaRPr lang="en-JP"/>
          </a:p>
        </p:txBody>
      </p:sp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C9F36D1F-D911-10F7-2F71-8B32387BC2D9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68930719-F9A9-5E63-F030-B7B6C0A001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5222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表紙_RED">
    <p:bg>
      <p:bgPr>
        <a:gradFill>
          <a:gsLst>
            <a:gs pos="0">
              <a:srgbClr val="FF1732"/>
            </a:gs>
            <a:gs pos="25000">
              <a:srgbClr val="FF0132"/>
            </a:gs>
            <a:gs pos="64000">
              <a:srgbClr val="DC0021"/>
            </a:gs>
            <a:gs pos="98000">
              <a:srgbClr val="C5002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3D2271F0-31AE-2757-5A26-431E0BE21C6F}"/>
              </a:ext>
            </a:extLst>
          </p:cNvPr>
          <p:cNvSpPr/>
          <p:nvPr userDrawn="1"/>
        </p:nvSpPr>
        <p:spPr>
          <a:xfrm flipH="1">
            <a:off x="10016988" y="2768981"/>
            <a:ext cx="2175010" cy="4089019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19" name="直角三角形 18">
            <a:extLst>
              <a:ext uri="{FF2B5EF4-FFF2-40B4-BE49-F238E27FC236}">
                <a16:creationId xmlns:a16="http://schemas.microsoft.com/office/drawing/2014/main" id="{40CDE4CC-ECF7-7874-04EA-C61F780F2773}"/>
              </a:ext>
            </a:extLst>
          </p:cNvPr>
          <p:cNvSpPr/>
          <p:nvPr userDrawn="1"/>
        </p:nvSpPr>
        <p:spPr>
          <a:xfrm flipH="1">
            <a:off x="10456794" y="3595816"/>
            <a:ext cx="1735204" cy="3262184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D0D0420F-AC57-F8A8-F048-43082D50D96F}"/>
              </a:ext>
            </a:extLst>
          </p:cNvPr>
          <p:cNvSpPr/>
          <p:nvPr userDrawn="1"/>
        </p:nvSpPr>
        <p:spPr>
          <a:xfrm rot="10800000" flipH="1">
            <a:off x="0" y="0"/>
            <a:ext cx="961293" cy="1807232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5AA14A9-26A7-2AED-498A-074A4E2672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6116111"/>
            <a:ext cx="888603" cy="154800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E4AC97-02E1-7ED0-513E-ACFEAC526D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1160509"/>
            <a:ext cx="11017250" cy="1945640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>
              <a:buNone/>
              <a:defRPr sz="55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表紙タイトル</a:t>
            </a:r>
            <a:r>
              <a:rPr lang="en-US" altLang="ja-JP"/>
              <a:t> Yahoo!</a:t>
            </a:r>
            <a:r>
              <a:rPr lang="ja-JP" altLang="en-US"/>
              <a:t>サービス</a:t>
            </a:r>
            <a:endParaRPr lang="en-JP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4C0B513-3828-C72E-66ED-888B670219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 err="1"/>
              <a:t>yyyyy</a:t>
            </a:r>
            <a:r>
              <a:rPr kumimoji="1" lang="en" altLang="ja-JP"/>
              <a:t>/mm/dd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29095CC-6FD1-D884-F82B-8416158D59F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/>
              <a:t>LINE</a:t>
            </a:r>
            <a:r>
              <a:rPr kumimoji="1" lang="ja-JP" altLang="en-US"/>
              <a:t>ヤフー株式会社</a:t>
            </a:r>
            <a:endParaRPr kumimoji="1" lang="en-US" altLang="ja-JP"/>
          </a:p>
          <a:p>
            <a:r>
              <a:rPr kumimoji="1" lang="en" altLang="ja-JP"/>
              <a:t>TEAM NAME OR YOUR NAME</a:t>
            </a:r>
          </a:p>
        </p:txBody>
      </p:sp>
      <p:sp>
        <p:nvSpPr>
          <p:cNvPr id="13" name="直角三角形 12">
            <a:extLst>
              <a:ext uri="{FF2B5EF4-FFF2-40B4-BE49-F238E27FC236}">
                <a16:creationId xmlns:a16="http://schemas.microsoft.com/office/drawing/2014/main" id="{FE356A0A-5A7D-7A3F-A4AE-8B0BA8B10A6A}"/>
              </a:ext>
            </a:extLst>
          </p:cNvPr>
          <p:cNvSpPr/>
          <p:nvPr userDrawn="1"/>
        </p:nvSpPr>
        <p:spPr>
          <a:xfrm rot="10800000" flipH="1">
            <a:off x="1" y="-2"/>
            <a:ext cx="363489" cy="683360"/>
          </a:xfrm>
          <a:prstGeom prst="rtTriangle">
            <a:avLst/>
          </a:prstGeom>
          <a:solidFill>
            <a:srgbClr val="0200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23" name="直角三角形 22">
            <a:extLst>
              <a:ext uri="{FF2B5EF4-FFF2-40B4-BE49-F238E27FC236}">
                <a16:creationId xmlns:a16="http://schemas.microsoft.com/office/drawing/2014/main" id="{54D1AAC4-D9DE-9CC3-E5C8-F19F219B61BE}"/>
              </a:ext>
            </a:extLst>
          </p:cNvPr>
          <p:cNvSpPr/>
          <p:nvPr userDrawn="1"/>
        </p:nvSpPr>
        <p:spPr>
          <a:xfrm flipH="1">
            <a:off x="11707502" y="5947144"/>
            <a:ext cx="484498" cy="910856"/>
          </a:xfrm>
          <a:prstGeom prst="rtTriangle">
            <a:avLst/>
          </a:prstGeom>
          <a:solidFill>
            <a:srgbClr val="02003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pic>
        <p:nvPicPr>
          <p:cNvPr id="26" name="グラフィックス 25">
            <a:extLst>
              <a:ext uri="{FF2B5EF4-FFF2-40B4-BE49-F238E27FC236}">
                <a16:creationId xmlns:a16="http://schemas.microsoft.com/office/drawing/2014/main" id="{BBAB4987-97A2-D876-BE96-DFB359C3260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F9914F95-DB60-FEC6-C9F3-C54516731FAD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21244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中表紙_RED_01">
    <p:bg>
      <p:bgPr>
        <a:gradFill>
          <a:gsLst>
            <a:gs pos="0">
              <a:srgbClr val="FF1732"/>
            </a:gs>
            <a:gs pos="25000">
              <a:srgbClr val="FF0132"/>
            </a:gs>
            <a:gs pos="64000">
              <a:srgbClr val="DC0021"/>
            </a:gs>
            <a:gs pos="98000">
              <a:srgbClr val="C5002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11E7D5B-C1B0-29B8-488F-31906B5E1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5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err="1"/>
              <a:t>中表紙</a:t>
            </a:r>
            <a:r>
              <a:rPr lang="en-US"/>
              <a:t> </a:t>
            </a:r>
            <a:r>
              <a:rPr lang="en-US" err="1"/>
              <a:t>タイトル</a:t>
            </a:r>
            <a:r>
              <a:rPr lang="en-US" altLang="ja-JP"/>
              <a:t> Yahoo!</a:t>
            </a:r>
            <a:r>
              <a:rPr lang="ja-JP" altLang="en-US"/>
              <a:t>サービス</a:t>
            </a:r>
            <a:endParaRPr lang="en-JP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8A604335-2D82-1030-73C9-5F7B9F40956C}"/>
              </a:ext>
            </a:extLst>
          </p:cNvPr>
          <p:cNvSpPr/>
          <p:nvPr userDrawn="1"/>
        </p:nvSpPr>
        <p:spPr>
          <a:xfrm flipH="1">
            <a:off x="11267440" y="5119828"/>
            <a:ext cx="924560" cy="173817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4" name="直角三角形 3">
            <a:extLst>
              <a:ext uri="{FF2B5EF4-FFF2-40B4-BE49-F238E27FC236}">
                <a16:creationId xmlns:a16="http://schemas.microsoft.com/office/drawing/2014/main" id="{0CB3E66F-20AC-9532-DFB2-D5EFB792EF92}"/>
              </a:ext>
            </a:extLst>
          </p:cNvPr>
          <p:cNvSpPr/>
          <p:nvPr userDrawn="1"/>
        </p:nvSpPr>
        <p:spPr>
          <a:xfrm rot="10800000" flipH="1">
            <a:off x="1" y="0"/>
            <a:ext cx="924560" cy="173817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93C77A-F07A-DB90-7463-5422A976712E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20D5C964-8A0D-4CFD-ECB3-89B40DF49A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DF0707B4-8C1B-B82F-B2C6-378F1C8D0B1C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87119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中表紙_RED_0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AB0ED4A-8E0D-9266-0EE0-3FF537B42A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4" y="4236863"/>
            <a:ext cx="11017250" cy="1400008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altLang="ja-JP"/>
              <a:t>（</a:t>
            </a:r>
            <a:r>
              <a:rPr lang="en-US" altLang="ja-JP" err="1"/>
              <a:t>サブ）</a:t>
            </a:r>
            <a:r>
              <a:rPr lang="en-US" err="1"/>
              <a:t>中表紙</a:t>
            </a:r>
            <a:r>
              <a:rPr lang="en-US"/>
              <a:t> </a:t>
            </a:r>
            <a:r>
              <a:rPr lang="en-US" err="1"/>
              <a:t>タイトル</a:t>
            </a:r>
            <a:r>
              <a:rPr lang="en-US" altLang="ja-JP"/>
              <a:t> Yahoo!</a:t>
            </a:r>
            <a:r>
              <a:rPr lang="ja-JP" altLang="en-US"/>
              <a:t>サービス</a:t>
            </a:r>
            <a:endParaRPr lang="en-JP"/>
          </a:p>
        </p:txBody>
      </p:sp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C9F36D1F-D911-10F7-2F71-8B32387BC2D9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68930719-F9A9-5E63-F030-B7B6C0A001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701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cover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4">
            <a:extLst>
              <a:ext uri="{FF2B5EF4-FFF2-40B4-BE49-F238E27FC236}">
                <a16:creationId xmlns:a16="http://schemas.microsoft.com/office/drawing/2014/main" id="{0997AF46-E5AE-FFE2-11EF-5E4CD1B4B0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8247" cy="6858000"/>
          </a:xfrm>
          <a:prstGeom prst="rect">
            <a:avLst/>
          </a:prstGeom>
        </p:spPr>
      </p:pic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72E0E042-AC3A-90D9-1484-379AA95A4A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855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5">
            <a:extLst>
              <a:ext uri="{FF2B5EF4-FFF2-40B4-BE49-F238E27FC236}">
                <a16:creationId xmlns:a16="http://schemas.microsoft.com/office/drawing/2014/main" id="{B8800768-2CCA-27E2-6939-CCD6B9987A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2525" y="0"/>
            <a:ext cx="4609475" cy="6858000"/>
          </a:xfrm>
          <a:prstGeom prst="rect">
            <a:avLst/>
          </a:prstGeom>
        </p:spPr>
      </p:pic>
      <p:pic>
        <p:nvPicPr>
          <p:cNvPr id="4" name="그림 7">
            <a:extLst>
              <a:ext uri="{FF2B5EF4-FFF2-40B4-BE49-F238E27FC236}">
                <a16:creationId xmlns:a16="http://schemas.microsoft.com/office/drawing/2014/main" id="{9F661C1C-C9C2-29EB-2A5C-E9F4AA72D9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375" y="6116111"/>
            <a:ext cx="902518" cy="157689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363D528-CA02-784B-E761-56CB5C9E724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584200"/>
            <a:ext cx="11017250" cy="1731218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>
              <a:buNone/>
              <a:defRPr sz="55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altLang="ja-JP" err="1"/>
              <a:t>表紙タイトル</a:t>
            </a:r>
            <a:r>
              <a:rPr lang="en-US" altLang="ja-JP"/>
              <a:t> LY</a:t>
            </a:r>
            <a:r>
              <a:rPr lang="ja-JP" altLang="en-US"/>
              <a:t>サービス</a:t>
            </a:r>
            <a:endParaRPr lang="en-JP" altLang="ja-JP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608D831-65EA-C27B-381E-D53B7A514A5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4857592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1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/>
              <a:t>Company &amp; Organization Name</a:t>
            </a:r>
            <a:endParaRPr lang="en-JP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98D9E10-4F83-F37E-D5EF-AEC02E504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5" y="5198618"/>
            <a:ext cx="5131879" cy="297668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/>
              <a:t>Your Name</a:t>
            </a:r>
            <a:endParaRPr lang="en-JP"/>
          </a:p>
        </p:txBody>
      </p:sp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76D4A633-34C0-D02B-F455-57E89B6DFB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01CC651E-7725-D7BE-8094-0CF7F5F8676E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9504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装飾なし：タイトル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FA3B6590-2307-444C-BC08-09B32C5114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テキスト プレースホルダー 10">
            <a:extLst>
              <a:ext uri="{FF2B5EF4-FFF2-40B4-BE49-F238E27FC236}">
                <a16:creationId xmlns:a16="http://schemas.microsoft.com/office/drawing/2014/main" id="{8A0EC29C-83A6-D64B-86E7-927A7E74F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B7661071-6465-DD52-0868-016BE8B87D95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21008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5">
            <a:extLst>
              <a:ext uri="{FF2B5EF4-FFF2-40B4-BE49-F238E27FC236}">
                <a16:creationId xmlns:a16="http://schemas.microsoft.com/office/drawing/2014/main" id="{AB2DB854-76A5-342F-8EF9-6A044F2CF6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5210" y="3427200"/>
            <a:ext cx="1826790" cy="3430800"/>
          </a:xfrm>
          <a:prstGeom prst="rect">
            <a:avLst/>
          </a:prstGeom>
        </p:spPr>
      </p:pic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3C4D194B-E1B4-663A-2B86-0B324DE28BD2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5C47C873-EFFE-0BD9-30E2-64490EF56A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54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中</a:t>
            </a:r>
            <a:r>
              <a:rPr lang="en-US" altLang="ja-JP" err="1"/>
              <a:t>表紙</a:t>
            </a:r>
            <a:r>
              <a:rPr lang="ja-JP" altLang="en-US"/>
              <a:t> </a:t>
            </a:r>
            <a:r>
              <a:rPr lang="en-US" altLang="ja-JP" err="1"/>
              <a:t>タイトル</a:t>
            </a:r>
            <a:r>
              <a:rPr lang="en-US" altLang="ja-JP"/>
              <a:t> LY</a:t>
            </a:r>
            <a:r>
              <a:rPr lang="ja-JP" altLang="en-US"/>
              <a:t>サービス</a:t>
            </a:r>
            <a:endParaRPr lang="en-JP" altLang="ja-JP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3084BC7B-6EC6-BABC-B19B-5CA2DB9DC70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3F8D5486-2501-2945-AE10-515ED9D0F229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99878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cover-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10">
            <a:extLst>
              <a:ext uri="{FF2B5EF4-FFF2-40B4-BE49-F238E27FC236}">
                <a16:creationId xmlns:a16="http://schemas.microsoft.com/office/drawing/2014/main" id="{7336D700-F4CC-3CCB-C4A4-5ECF9A56D1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2525" y="0"/>
            <a:ext cx="4609475" cy="6858000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6ED990AF-D322-A109-EC1B-34F7405D41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584200"/>
            <a:ext cx="11017250" cy="1731218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>
              <a:buNone/>
              <a:defRPr sz="55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altLang="ja-JP" err="1"/>
              <a:t>表紙タイトル</a:t>
            </a:r>
            <a:r>
              <a:rPr lang="en-US" altLang="ja-JP"/>
              <a:t> LY</a:t>
            </a:r>
            <a:r>
              <a:rPr lang="ja-JP" altLang="en-US"/>
              <a:t>サービス</a:t>
            </a:r>
            <a:endParaRPr lang="en-JP"/>
          </a:p>
        </p:txBody>
      </p:sp>
      <p:pic>
        <p:nvPicPr>
          <p:cNvPr id="12" name="Picture 5" descr="A blue cross on a black background&#10;&#10;Description automatically generated">
            <a:extLst>
              <a:ext uri="{FF2B5EF4-FFF2-40B4-BE49-F238E27FC236}">
                <a16:creationId xmlns:a16="http://schemas.microsoft.com/office/drawing/2014/main" id="{92FC192D-9CD4-FFB9-4AC0-CE1378F86DA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6116111"/>
            <a:ext cx="906186" cy="157689"/>
          </a:xfrm>
          <a:prstGeom prst="rect">
            <a:avLst/>
          </a:prstGeom>
        </p:spPr>
      </p:pic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B06B9B81-0272-195D-600A-F1110EDE680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3A19A86-318B-9A70-968D-0A79BC0312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 err="1"/>
              <a:t>yyyyy</a:t>
            </a:r>
            <a:r>
              <a:rPr kumimoji="1" lang="en" altLang="ja-JP"/>
              <a:t>/mm/dd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280A25E-F7F2-E120-56BC-3AAA839DD75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4409440"/>
            <a:ext cx="7862144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/>
              <a:t>LINE</a:t>
            </a:r>
            <a:r>
              <a:rPr kumimoji="1" lang="ja-JP" altLang="en-US"/>
              <a:t>ヤフー株式会社</a:t>
            </a:r>
            <a:endParaRPr kumimoji="1" lang="en-US" altLang="ja-JP"/>
          </a:p>
          <a:p>
            <a:r>
              <a:rPr kumimoji="1" lang="en" altLang="ja-JP"/>
              <a:t>TEAM NAME OR YOUR NAME</a:t>
            </a: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F1AE55CD-164B-816D-6D40-00E649D83351}"/>
              </a:ext>
            </a:extLst>
          </p:cNvPr>
          <p:cNvSpPr/>
          <p:nvPr userDrawn="1"/>
        </p:nvSpPr>
        <p:spPr>
          <a:xfrm>
            <a:off x="10862603" y="185122"/>
            <a:ext cx="1106542" cy="232165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72000" bIns="36000" rtlCol="0" anchor="ctr">
            <a:spAutoFit/>
          </a:bodyPr>
          <a:lstStyle/>
          <a:p>
            <a:pPr algn="ctr"/>
            <a:r>
              <a:rPr lang="ja-JP" altLang="en-US" sz="8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広告主・代理店限定</a:t>
            </a:r>
            <a:endParaRPr lang="en-JP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60372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中表紙-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4">
            <a:extLst>
              <a:ext uri="{FF2B5EF4-FFF2-40B4-BE49-F238E27FC236}">
                <a16:creationId xmlns:a16="http://schemas.microsoft.com/office/drawing/2014/main" id="{A490A072-D52F-BD89-44CE-95202D2350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244BAEA9-B64A-A1EE-DDA2-BD63BEC87016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51CE906-4176-B9A4-762E-A5FE99C2E05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54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中</a:t>
            </a:r>
            <a:r>
              <a:rPr lang="en-US" altLang="ja-JP" err="1"/>
              <a:t>表紙</a:t>
            </a:r>
            <a:r>
              <a:rPr lang="en-US" altLang="ja-JP"/>
              <a:t> </a:t>
            </a:r>
            <a:r>
              <a:rPr lang="en-US" altLang="ja-JP" err="1"/>
              <a:t>タイトル</a:t>
            </a:r>
            <a:r>
              <a:rPr lang="en-US" altLang="ja-JP"/>
              <a:t> LY</a:t>
            </a:r>
            <a:r>
              <a:rPr lang="ja-JP" altLang="en-US"/>
              <a:t>サービス</a:t>
            </a:r>
            <a:endParaRPr lang="en-JP" altLang="ja-JP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3FE40226-AEC5-A07D-1915-64CDE3BA90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A3B84667-2453-CEEF-5432-C0993560F4B4}"/>
              </a:ext>
            </a:extLst>
          </p:cNvPr>
          <p:cNvSpPr/>
          <p:nvPr userDrawn="1"/>
        </p:nvSpPr>
        <p:spPr>
          <a:xfrm>
            <a:off x="10862603" y="185122"/>
            <a:ext cx="1106542" cy="232165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72000" bIns="36000" rtlCol="0" anchor="ctr">
            <a:spAutoFit/>
          </a:bodyPr>
          <a:lstStyle/>
          <a:p>
            <a:pPr algn="ctr"/>
            <a:r>
              <a:rPr lang="ja-JP" altLang="en-US" sz="8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広告主・代理店限定</a:t>
            </a:r>
            <a:endParaRPr lang="en-JP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58455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cover-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1">
            <a:extLst>
              <a:ext uri="{FF2B5EF4-FFF2-40B4-BE49-F238E27FC236}">
                <a16:creationId xmlns:a16="http://schemas.microsoft.com/office/drawing/2014/main" id="{70CB1698-97AC-9D8A-5462-56DAA0D4AA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2525" y="0"/>
            <a:ext cx="4609475" cy="6858000"/>
          </a:xfrm>
          <a:prstGeom prst="rect">
            <a:avLst/>
          </a:prstGeom>
        </p:spPr>
      </p:pic>
      <p:pic>
        <p:nvPicPr>
          <p:cNvPr id="11" name="Picture 5" descr="A blue cross on a black background&#10;&#10;Description automatically generated">
            <a:extLst>
              <a:ext uri="{FF2B5EF4-FFF2-40B4-BE49-F238E27FC236}">
                <a16:creationId xmlns:a16="http://schemas.microsoft.com/office/drawing/2014/main" id="{68A3422E-201A-A814-EA5F-FAAC3D794C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6116111"/>
            <a:ext cx="906186" cy="157689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72271F5-0FF7-AAB1-B09B-435DEFBE5D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584200"/>
            <a:ext cx="11017250" cy="1731218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>
              <a:buNone/>
              <a:defRPr sz="55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altLang="ja-JP" err="1"/>
              <a:t>表紙タイトル</a:t>
            </a:r>
            <a:r>
              <a:rPr lang="en-US" altLang="ja-JP"/>
              <a:t> LINE</a:t>
            </a:r>
            <a:r>
              <a:rPr lang="ja-JP" altLang="en-US"/>
              <a:t>サービス</a:t>
            </a:r>
            <a:endParaRPr lang="en-JP" altLang="ja-JP"/>
          </a:p>
        </p:txBody>
      </p:sp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0936BAB4-B485-1CAB-9A27-F8D799D14C0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A2937A-ACA0-2DAB-AC33-043090BF8B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 err="1"/>
              <a:t>yyyyy</a:t>
            </a:r>
            <a:r>
              <a:rPr kumimoji="1" lang="en" altLang="ja-JP"/>
              <a:t>/mm/dd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55199B9-A826-C7D5-39F4-5BBB52AAF0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4409440"/>
            <a:ext cx="7862144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/>
              <a:t>LINE</a:t>
            </a:r>
            <a:r>
              <a:rPr kumimoji="1" lang="ja-JP" altLang="en-US"/>
              <a:t>ヤフー株式会社</a:t>
            </a:r>
            <a:endParaRPr kumimoji="1" lang="en-US" altLang="ja-JP"/>
          </a:p>
          <a:p>
            <a:r>
              <a:rPr kumimoji="1" lang="en" altLang="ja-JP"/>
              <a:t>TEAM NAME OR YOUR NAME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C66A4A00-5332-2E12-2563-1EE16F44B4AD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6350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中表紙-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8">
            <a:extLst>
              <a:ext uri="{FF2B5EF4-FFF2-40B4-BE49-F238E27FC236}">
                <a16:creationId xmlns:a16="http://schemas.microsoft.com/office/drawing/2014/main" id="{9BC71C68-C55F-5380-22E5-E5827133EB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244BAEA9-B64A-A1EE-DDA2-BD63BEC87016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CA5EA26-FD77-1A86-127F-ABAE5403BD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54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err="1"/>
              <a:t>中表紙</a:t>
            </a:r>
            <a:r>
              <a:rPr lang="en-US"/>
              <a:t> </a:t>
            </a:r>
            <a:r>
              <a:rPr lang="en-US" err="1"/>
              <a:t>タイトル</a:t>
            </a:r>
            <a:r>
              <a:rPr lang="en-US" altLang="ja-JP"/>
              <a:t> LINE</a:t>
            </a:r>
            <a:r>
              <a:rPr lang="ja-JP" altLang="en-US"/>
              <a:t>サービス</a:t>
            </a:r>
            <a:endParaRPr lang="en-JP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5667E928-E41B-728C-0B15-8C2CFAB1E0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F7EE8D99-6BE5-867F-6C6A-E83282936C4E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32904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cover-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6">
            <a:extLst>
              <a:ext uri="{FF2B5EF4-FFF2-40B4-BE49-F238E27FC236}">
                <a16:creationId xmlns:a16="http://schemas.microsoft.com/office/drawing/2014/main" id="{EB662302-5EF1-09A6-78B8-0A6B72698A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82525" y="0"/>
            <a:ext cx="4609475" cy="6858000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18F5157-EC69-6B57-1EC7-AB94C91834B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584200"/>
            <a:ext cx="11017250" cy="1731218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>
              <a:buNone/>
              <a:defRPr sz="55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altLang="ja-JP" err="1"/>
              <a:t>表紙タイトル</a:t>
            </a:r>
            <a:r>
              <a:rPr lang="en-US" altLang="ja-JP"/>
              <a:t> Yahoo!</a:t>
            </a:r>
            <a:r>
              <a:rPr lang="ja-JP" altLang="en-US"/>
              <a:t>サービス</a:t>
            </a:r>
            <a:endParaRPr lang="en-JP" altLang="ja-JP"/>
          </a:p>
        </p:txBody>
      </p:sp>
      <p:pic>
        <p:nvPicPr>
          <p:cNvPr id="14" name="Picture 5" descr="A blue cross on a black background&#10;&#10;Description automatically generated">
            <a:extLst>
              <a:ext uri="{FF2B5EF4-FFF2-40B4-BE49-F238E27FC236}">
                <a16:creationId xmlns:a16="http://schemas.microsoft.com/office/drawing/2014/main" id="{5ED845EF-EC75-49CC-64B7-D7358EA50E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75" y="6116111"/>
            <a:ext cx="906186" cy="157689"/>
          </a:xfrm>
          <a:prstGeom prst="rect">
            <a:avLst/>
          </a:prstGeom>
        </p:spPr>
      </p:pic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CCBA74FE-A09B-3D8E-4476-81D906CB66A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10D614-BB05-2BEB-40E5-4D577CB98C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 err="1"/>
              <a:t>yyyyy</a:t>
            </a:r>
            <a:r>
              <a:rPr kumimoji="1" lang="en" altLang="ja-JP"/>
              <a:t>/mm/dd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6DE651E-AB63-F835-5071-E5601F942B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7376" y="4409440"/>
            <a:ext cx="7862144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en" altLang="ja-JP"/>
              <a:t>LINE</a:t>
            </a:r>
            <a:r>
              <a:rPr kumimoji="1" lang="ja-JP" altLang="en-US"/>
              <a:t>ヤフー株式会社</a:t>
            </a:r>
            <a:endParaRPr kumimoji="1" lang="en-US" altLang="ja-JP"/>
          </a:p>
          <a:p>
            <a:r>
              <a:rPr kumimoji="1" lang="en" altLang="ja-JP"/>
              <a:t>TEAM NAME OR YOUR NAME</a:t>
            </a:r>
          </a:p>
        </p:txBody>
      </p:sp>
      <p:sp>
        <p:nvSpPr>
          <p:cNvPr id="6" name="Rounded Rectangle 6">
            <a:extLst>
              <a:ext uri="{FF2B5EF4-FFF2-40B4-BE49-F238E27FC236}">
                <a16:creationId xmlns:a16="http://schemas.microsoft.com/office/drawing/2014/main" id="{E238AE3D-4F07-1780-B7D3-D0AE73B6FF89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93223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中表紙-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5">
            <a:extLst>
              <a:ext uri="{FF2B5EF4-FFF2-40B4-BE49-F238E27FC236}">
                <a16:creationId xmlns:a16="http://schemas.microsoft.com/office/drawing/2014/main" id="{83CCE2E4-28F8-4AA4-64DE-2CC7ABD5CE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244BAEA9-B64A-A1EE-DDA2-BD63BEC87016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B6E2249-ED88-E649-774E-2FCE5D7795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54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中</a:t>
            </a:r>
            <a:r>
              <a:rPr lang="en-US" altLang="ja-JP" err="1"/>
              <a:t>表紙</a:t>
            </a:r>
            <a:r>
              <a:rPr lang="en-US" altLang="ja-JP"/>
              <a:t> </a:t>
            </a:r>
            <a:r>
              <a:rPr lang="en-US" altLang="ja-JP" err="1"/>
              <a:t>タイトル</a:t>
            </a:r>
            <a:r>
              <a:rPr lang="en-US" altLang="ja-JP"/>
              <a:t> Yahoo!</a:t>
            </a:r>
            <a:r>
              <a:rPr lang="ja-JP" altLang="en-US"/>
              <a:t>サービス</a:t>
            </a:r>
            <a:endParaRPr lang="en-JP" altLang="ja-JP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6CB6ACF8-6147-8E45-C526-1F5B7F8AE8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258FD639-4599-4F56-F6C4-A9465AF0359C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74924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-webサイト案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4">
            <a:extLst>
              <a:ext uri="{FF2B5EF4-FFF2-40B4-BE49-F238E27FC236}">
                <a16:creationId xmlns:a16="http://schemas.microsoft.com/office/drawing/2014/main" id="{0997AF46-E5AE-FFE2-11EF-5E4CD1B4B0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8247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47E75A6-D0A5-A03B-DAAD-DFCE11A30441}"/>
              </a:ext>
            </a:extLst>
          </p:cNvPr>
          <p:cNvSpPr/>
          <p:nvPr userDrawn="1"/>
        </p:nvSpPr>
        <p:spPr>
          <a:xfrm>
            <a:off x="2824223" y="1828800"/>
            <a:ext cx="6574420" cy="4166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그림 7">
            <a:extLst>
              <a:ext uri="{FF2B5EF4-FFF2-40B4-BE49-F238E27FC236}">
                <a16:creationId xmlns:a16="http://schemas.microsoft.com/office/drawing/2014/main" id="{05B5F75F-442A-3773-0201-A85F0BBE91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88235" y="2488685"/>
            <a:ext cx="3815531" cy="666654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DBDC657-3DDC-4897-013C-39E36E4D4C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64928" y="4409440"/>
            <a:ext cx="7862144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r>
              <a:rPr kumimoji="1" lang="ja-JP" altLang="en-US"/>
              <a:t>ウェブサイト</a:t>
            </a:r>
          </a:p>
          <a:p>
            <a:r>
              <a:rPr kumimoji="1" lang="en" altLang="ja-JP"/>
              <a:t>https://</a:t>
            </a:r>
            <a:r>
              <a:rPr kumimoji="1" lang="en" altLang="ja-JP" err="1"/>
              <a:t>xxxxxxxx</a:t>
            </a:r>
            <a:endParaRPr kumimoji="1" lang="en" altLang="ja-JP"/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6E1A8C4C-739C-4505-8DF5-D47C6E3B5AD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544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_裏表紙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4">
            <a:extLst>
              <a:ext uri="{FF2B5EF4-FFF2-40B4-BE49-F238E27FC236}">
                <a16:creationId xmlns:a16="http://schemas.microsoft.com/office/drawing/2014/main" id="{0997AF46-E5AE-FFE2-11EF-5E4CD1B4B0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8247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47E75A6-D0A5-A03B-DAAD-DFCE11A30441}"/>
              </a:ext>
            </a:extLst>
          </p:cNvPr>
          <p:cNvSpPr/>
          <p:nvPr userDrawn="1"/>
        </p:nvSpPr>
        <p:spPr>
          <a:xfrm>
            <a:off x="2824223" y="1828800"/>
            <a:ext cx="6574420" cy="4166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C72FB28-D142-17E6-2248-AC22F2B890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83906" y="2563391"/>
            <a:ext cx="8024189" cy="1731218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55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 altLang="ja-JP"/>
              <a:t>Thank you</a:t>
            </a:r>
            <a:endParaRPr lang="en-JP"/>
          </a:p>
        </p:txBody>
      </p:sp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0EF37F77-D835-B71C-2BC1-5278BCACAD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7656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Y_裏表紙_02">
    <p:bg>
      <p:bgPr>
        <a:solidFill>
          <a:srgbClr val="0000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587FFF70-4619-387C-E98C-71EAEEA1407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584200"/>
            <a:ext cx="11017250" cy="1731218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55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/>
              <a:t>Thank You</a:t>
            </a:r>
            <a:endParaRPr lang="en-JP"/>
          </a:p>
        </p:txBody>
      </p:sp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74B0CFB1-99BB-AC9A-876D-38FE60F9F1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02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サブタイトルあり_装飾なし：タイトル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FA3B6590-2307-444C-BC08-09B32C5114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テキスト プレースホルダー 10">
            <a:extLst>
              <a:ext uri="{FF2B5EF4-FFF2-40B4-BE49-F238E27FC236}">
                <a16:creationId xmlns:a16="http://schemas.microsoft.com/office/drawing/2014/main" id="{8A0EC29C-83A6-D64B-86E7-927A7E74F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2000" b="1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サブタイトル用テキストエリアです。</a:t>
            </a:r>
            <a:r>
              <a:rPr kumimoji="1" lang="en-US" altLang="ja-JP"/>
              <a:t>1</a:t>
            </a:r>
            <a:r>
              <a:rPr kumimoji="1" lang="ja-JP" altLang="en-US"/>
              <a:t>行推奨、長くても</a:t>
            </a:r>
            <a:r>
              <a:rPr kumimoji="1" lang="en-US" altLang="ja-JP"/>
              <a:t>2</a:t>
            </a:r>
            <a:r>
              <a:rPr kumimoji="1" lang="ja-JP" altLang="en-US"/>
              <a:t>行程度におさめてください。</a:t>
            </a:r>
          </a:p>
        </p:txBody>
      </p:sp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B7661071-6465-DD52-0868-016BE8B87D95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53211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_裏表紙_NAVY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1C027D45-767F-C006-B70F-B1CB3F81AB38}"/>
              </a:ext>
            </a:extLst>
          </p:cNvPr>
          <p:cNvSpPr/>
          <p:nvPr userDrawn="1"/>
        </p:nvSpPr>
        <p:spPr>
          <a:xfrm flipH="1">
            <a:off x="10016988" y="2768981"/>
            <a:ext cx="2175010" cy="4089019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id="{30BE606F-B6FE-26E0-3271-91C5C7509D83}"/>
              </a:ext>
            </a:extLst>
          </p:cNvPr>
          <p:cNvSpPr/>
          <p:nvPr userDrawn="1"/>
        </p:nvSpPr>
        <p:spPr>
          <a:xfrm flipH="1">
            <a:off x="10456794" y="3595816"/>
            <a:ext cx="1735204" cy="3262184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19" name="直角三角形 18">
            <a:extLst>
              <a:ext uri="{FF2B5EF4-FFF2-40B4-BE49-F238E27FC236}">
                <a16:creationId xmlns:a16="http://schemas.microsoft.com/office/drawing/2014/main" id="{2776503E-42FB-6C8E-494F-1445144379E6}"/>
              </a:ext>
            </a:extLst>
          </p:cNvPr>
          <p:cNvSpPr/>
          <p:nvPr userDrawn="1"/>
        </p:nvSpPr>
        <p:spPr>
          <a:xfrm rot="10800000" flipH="1">
            <a:off x="0" y="0"/>
            <a:ext cx="961293" cy="1807232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CD696FE3-0394-F78D-1905-C3924DB98E9C}"/>
              </a:ext>
            </a:extLst>
          </p:cNvPr>
          <p:cNvSpPr/>
          <p:nvPr userDrawn="1"/>
        </p:nvSpPr>
        <p:spPr>
          <a:xfrm flipH="1">
            <a:off x="11707502" y="5947144"/>
            <a:ext cx="484498" cy="910856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20" name="直角三角形 19">
            <a:extLst>
              <a:ext uri="{FF2B5EF4-FFF2-40B4-BE49-F238E27FC236}">
                <a16:creationId xmlns:a16="http://schemas.microsoft.com/office/drawing/2014/main" id="{F49F731D-EC6B-2F1A-3CDE-CFDF42457943}"/>
              </a:ext>
            </a:extLst>
          </p:cNvPr>
          <p:cNvSpPr/>
          <p:nvPr userDrawn="1"/>
        </p:nvSpPr>
        <p:spPr>
          <a:xfrm rot="10800000" flipH="1">
            <a:off x="0" y="0"/>
            <a:ext cx="363489" cy="68336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b="0" i="0">
              <a:latin typeface="Arial" panose="020B0604020202020204" pitchFamily="34" charset="0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096521CE-33A4-6349-8494-F4FB495A70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5" y="584200"/>
            <a:ext cx="11017250" cy="1731218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marL="0" indent="0" algn="l">
              <a:buNone/>
              <a:defRPr sz="55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en-US"/>
              <a:t>Thank You</a:t>
            </a:r>
            <a:endParaRPr lang="en-JP"/>
          </a:p>
        </p:txBody>
      </p:sp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E075D739-6659-CA9A-5BD6-BC62CF13F8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8427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サブタイトルあり_装飾なし：タイトル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FA3B6590-2307-444C-BC08-09B32C5114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テキスト プレースホルダー 10">
            <a:extLst>
              <a:ext uri="{FF2B5EF4-FFF2-40B4-BE49-F238E27FC236}">
                <a16:creationId xmlns:a16="http://schemas.microsoft.com/office/drawing/2014/main" id="{8A0EC29C-83A6-D64B-86E7-927A7E74F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2000" b="1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サブタイトル用テキストエリアです。</a:t>
            </a:r>
            <a:r>
              <a:rPr kumimoji="1" lang="en-US" altLang="ja-JP"/>
              <a:t>1</a:t>
            </a:r>
            <a:r>
              <a:rPr kumimoji="1" lang="ja-JP" altLang="en-US"/>
              <a:t>行推奨、長くても</a:t>
            </a:r>
            <a:r>
              <a:rPr kumimoji="1" lang="en-US" altLang="ja-JP"/>
              <a:t>2</a:t>
            </a:r>
            <a:r>
              <a:rPr kumimoji="1" lang="ja-JP" altLang="en-US"/>
              <a:t>行程度におさめてください。</a:t>
            </a:r>
          </a:p>
        </p:txBody>
      </p:sp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B7661071-6465-DD52-0868-016BE8B87D95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54612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装飾なし：タイトル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FA3B6590-2307-444C-BC08-09B32C5114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テキスト プレースホルダー 10">
            <a:extLst>
              <a:ext uri="{FF2B5EF4-FFF2-40B4-BE49-F238E27FC236}">
                <a16:creationId xmlns:a16="http://schemas.microsoft.com/office/drawing/2014/main" id="{8A0EC29C-83A6-D64B-86E7-927A7E74F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B7661071-6465-DD52-0868-016BE8B87D95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295752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装飾なし：コピーライト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4634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装飾なし：タイトル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A838AC-62C9-E624-7EF6-33844FA2F8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5" name="テキスト プレースホルダー 10">
            <a:extLst>
              <a:ext uri="{FF2B5EF4-FFF2-40B4-BE49-F238E27FC236}">
                <a16:creationId xmlns:a16="http://schemas.microsoft.com/office/drawing/2014/main" id="{E4308D71-C050-1F13-0401-0F0CB31E55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2406070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装飾なし：タイトル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FA3B6590-2307-444C-BC08-09B32C5114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テキスト プレースホルダー 10">
            <a:extLst>
              <a:ext uri="{FF2B5EF4-FFF2-40B4-BE49-F238E27FC236}">
                <a16:creationId xmlns:a16="http://schemas.microsoft.com/office/drawing/2014/main" id="{8A0EC29C-83A6-D64B-86E7-927A7E74F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B7661071-6465-DD52-0868-016BE8B87D95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62244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サブタイトルあり_装飾なし：タイトル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FA3B6590-2307-444C-BC08-09B32C5114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テキスト プレースホルダー 10">
            <a:extLst>
              <a:ext uri="{FF2B5EF4-FFF2-40B4-BE49-F238E27FC236}">
                <a16:creationId xmlns:a16="http://schemas.microsoft.com/office/drawing/2014/main" id="{8A0EC29C-83A6-D64B-86E7-927A7E74F8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2000" b="1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サブタイトル用テキストエリアです。</a:t>
            </a:r>
            <a:r>
              <a:rPr kumimoji="1" lang="en-US" altLang="ja-JP"/>
              <a:t>1</a:t>
            </a:r>
            <a:r>
              <a:rPr kumimoji="1" lang="ja-JP" altLang="en-US"/>
              <a:t>行推奨、長くても</a:t>
            </a:r>
            <a:r>
              <a:rPr kumimoji="1" lang="en-US" altLang="ja-JP"/>
              <a:t>2</a:t>
            </a:r>
            <a:r>
              <a:rPr kumimoji="1" lang="ja-JP" altLang="en-US"/>
              <a:t>行程度におさめてください。</a:t>
            </a:r>
          </a:p>
        </p:txBody>
      </p:sp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B7661071-6465-DD52-0868-016BE8B87D95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660582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：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3">
            <a:extLst>
              <a:ext uri="{FF2B5EF4-FFF2-40B4-BE49-F238E27FC236}">
                <a16:creationId xmlns:a16="http://schemas.microsoft.com/office/drawing/2014/main" id="{F3ACF820-D17F-ABEA-DD0A-3C389E114F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72500" y="1"/>
            <a:ext cx="3619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9829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：タイトル+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3">
            <a:extLst>
              <a:ext uri="{FF2B5EF4-FFF2-40B4-BE49-F238E27FC236}">
                <a16:creationId xmlns:a16="http://schemas.microsoft.com/office/drawing/2014/main" id="{F3ACF820-D17F-ABEA-DD0A-3C389E114F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72500" y="1"/>
            <a:ext cx="3619500" cy="6858000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B82F238D-DA0B-3C07-91B4-F54B4FF208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8" name="テキスト プレースホルダー 10">
            <a:extLst>
              <a:ext uri="{FF2B5EF4-FFF2-40B4-BE49-F238E27FC236}">
                <a16:creationId xmlns:a16="http://schemas.microsoft.com/office/drawing/2014/main" id="{2E5198FD-AE2D-F6E7-CF9B-F3C14257E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5281875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：タイトル+装飾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3">
            <a:extLst>
              <a:ext uri="{FF2B5EF4-FFF2-40B4-BE49-F238E27FC236}">
                <a16:creationId xmlns:a16="http://schemas.microsoft.com/office/drawing/2014/main" id="{BB5A34F1-4E98-B92B-6F08-4CE140BB97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72500" y="1"/>
            <a:ext cx="3619500" cy="6858000"/>
          </a:xfrm>
          <a:prstGeom prst="rect">
            <a:avLst/>
          </a:prstGeom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DE4D69E7-3FCF-DBFA-8A89-15CF4586032C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7AD9A9B7-A11F-C621-9075-19BF110949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F4E003EB-353B-CD78-1D9F-91E7842B77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0055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：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3">
            <a:extLst>
              <a:ext uri="{FF2B5EF4-FFF2-40B4-BE49-F238E27FC236}">
                <a16:creationId xmlns:a16="http://schemas.microsoft.com/office/drawing/2014/main" id="{F3ACF820-D17F-ABEA-DD0A-3C389E114F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72500" y="1"/>
            <a:ext cx="3619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9593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：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4">
            <a:extLst>
              <a:ext uri="{FF2B5EF4-FFF2-40B4-BE49-F238E27FC236}">
                <a16:creationId xmlns:a16="http://schemas.microsoft.com/office/drawing/2014/main" id="{D594EABF-B47E-8AED-EEF4-207AEDF585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779928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：タイトル+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4">
            <a:extLst>
              <a:ext uri="{FF2B5EF4-FFF2-40B4-BE49-F238E27FC236}">
                <a16:creationId xmlns:a16="http://schemas.microsoft.com/office/drawing/2014/main" id="{D594EABF-B47E-8AED-EEF4-207AEDF585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33D27E4-95DD-1CF2-1603-E3597E94A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5" name="テキスト プレースホルダー 10">
            <a:extLst>
              <a:ext uri="{FF2B5EF4-FFF2-40B4-BE49-F238E27FC236}">
                <a16:creationId xmlns:a16="http://schemas.microsoft.com/office/drawing/2014/main" id="{B517B9CC-F14A-D5D8-98A0-EFB7D635F5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95373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：タイトル+装飾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4">
            <a:extLst>
              <a:ext uri="{FF2B5EF4-FFF2-40B4-BE49-F238E27FC236}">
                <a16:creationId xmlns:a16="http://schemas.microsoft.com/office/drawing/2014/main" id="{890A0001-430E-D8A0-C336-A4D3350504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74A5F6-7A0B-EE41-5D9E-0EB464DE5E6A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49E13321-7013-81BE-8BC6-C7121921F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CEBBEB6C-E783-844F-C5BC-3CB04558F5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8225187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：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8">
            <a:extLst>
              <a:ext uri="{FF2B5EF4-FFF2-40B4-BE49-F238E27FC236}">
                <a16:creationId xmlns:a16="http://schemas.microsoft.com/office/drawing/2014/main" id="{A36E8D8A-883E-987E-C71C-8ADBA2569B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472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：タイトル+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8">
            <a:extLst>
              <a:ext uri="{FF2B5EF4-FFF2-40B4-BE49-F238E27FC236}">
                <a16:creationId xmlns:a16="http://schemas.microsoft.com/office/drawing/2014/main" id="{A36E8D8A-883E-987E-C71C-8ADBA2569B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8" name="タイトル 1">
            <a:extLst>
              <a:ext uri="{FF2B5EF4-FFF2-40B4-BE49-F238E27FC236}">
                <a16:creationId xmlns:a16="http://schemas.microsoft.com/office/drawing/2014/main" id="{DEE08198-4A6D-91B0-3FA5-A290AB7FA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AE151252-6167-64A3-15E6-596CBBF551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6234353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EN：タイトル+装飾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8">
            <a:extLst>
              <a:ext uri="{FF2B5EF4-FFF2-40B4-BE49-F238E27FC236}">
                <a16:creationId xmlns:a16="http://schemas.microsoft.com/office/drawing/2014/main" id="{4AA869F1-C3FD-4F43-2536-33C8BD8A3D2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4C93E377-448A-3EF2-4BF3-3F72B4A75467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24D0F08B-66A6-1593-C6BB-6491C4B32B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8" name="テキスト プレースホルダー 10">
            <a:extLst>
              <a:ext uri="{FF2B5EF4-FFF2-40B4-BE49-F238E27FC236}">
                <a16:creationId xmlns:a16="http://schemas.microsoft.com/office/drawing/2014/main" id="{99D122F6-5DB2-315A-7D02-E442304423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4773008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：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6E1ED15-A0EE-7BDB-725A-A63BA8A2B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4512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：タイトル+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56E1ED15-A0EE-7BDB-725A-A63BA8A2B7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31F23BEA-1785-883A-BD65-73A5DE7326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7" name="テキスト プレースホルダー 10">
            <a:extLst>
              <a:ext uri="{FF2B5EF4-FFF2-40B4-BE49-F238E27FC236}">
                <a16:creationId xmlns:a16="http://schemas.microsoft.com/office/drawing/2014/main" id="{86FAE826-5554-7C3C-7194-C3D161A645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1838839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D：タイトル+装飾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9B90A3D5-CDF0-420F-67C6-3149FCE126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23D0D7A8-B106-D92C-13F3-9FF5F713209E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A3D51F1-D8FF-8741-4E0D-B3B7CF0042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8" name="テキスト プレースホルダー 10">
            <a:extLst>
              <a:ext uri="{FF2B5EF4-FFF2-40B4-BE49-F238E27FC236}">
                <a16:creationId xmlns:a16="http://schemas.microsoft.com/office/drawing/2014/main" id="{DBFA322E-7473-9C2A-216C-521276E7C6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10495059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Y-中表紙-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4">
            <a:extLst>
              <a:ext uri="{FF2B5EF4-FFF2-40B4-BE49-F238E27FC236}">
                <a16:creationId xmlns:a16="http://schemas.microsoft.com/office/drawing/2014/main" id="{A490A072-D52F-BD89-44CE-95202D2350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244BAEA9-B64A-A1EE-DDA2-BD63BEC87016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51CE906-4176-B9A4-762E-A5FE99C2E05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5400" b="1" i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中</a:t>
            </a:r>
            <a:r>
              <a:rPr lang="en-US" altLang="ja-JP" err="1"/>
              <a:t>表紙</a:t>
            </a:r>
            <a:r>
              <a:rPr lang="en-US" altLang="ja-JP"/>
              <a:t> </a:t>
            </a:r>
            <a:r>
              <a:rPr lang="en-US" altLang="ja-JP" err="1"/>
              <a:t>タイトル</a:t>
            </a:r>
            <a:r>
              <a:rPr lang="en-US" altLang="ja-JP"/>
              <a:t> LY</a:t>
            </a:r>
            <a:r>
              <a:rPr lang="ja-JP" altLang="en-US"/>
              <a:t>サービス</a:t>
            </a:r>
            <a:endParaRPr lang="en-JP" altLang="ja-JP"/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3FE40226-AEC5-A07D-1915-64CDE3BA90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9437" y="6451402"/>
            <a:ext cx="964800" cy="259755"/>
          </a:xfrm>
          <a:prstGeom prst="rect">
            <a:avLst/>
          </a:prstGeom>
        </p:spPr>
      </p:pic>
      <p:sp>
        <p:nvSpPr>
          <p:cNvPr id="2" name="Rounded Rectangle 6">
            <a:extLst>
              <a:ext uri="{FF2B5EF4-FFF2-40B4-BE49-F238E27FC236}">
                <a16:creationId xmlns:a16="http://schemas.microsoft.com/office/drawing/2014/main" id="{56043389-B988-B139-ECA8-F2F701C011FF}"/>
              </a:ext>
            </a:extLst>
          </p:cNvPr>
          <p:cNvSpPr/>
          <p:nvPr userDrawn="1"/>
        </p:nvSpPr>
        <p:spPr>
          <a:xfrm>
            <a:off x="10993121" y="186516"/>
            <a:ext cx="916756" cy="229378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54000" bIns="36000" rtlCol="0" anchor="ctr">
            <a:spAutoFit/>
          </a:bodyPr>
          <a:lstStyle/>
          <a:p>
            <a:pPr algn="ctr"/>
            <a:r>
              <a:rPr lang="en-US" altLang="ja-JP" sz="9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Confidential</a:t>
            </a:r>
            <a:endParaRPr lang="en-JP" sz="900" b="0" i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6368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：タイトル+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3">
            <a:extLst>
              <a:ext uri="{FF2B5EF4-FFF2-40B4-BE49-F238E27FC236}">
                <a16:creationId xmlns:a16="http://schemas.microsoft.com/office/drawing/2014/main" id="{F3ACF820-D17F-ABEA-DD0A-3C389E114F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72500" y="1"/>
            <a:ext cx="3619500" cy="6858000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B82F238D-DA0B-3C07-91B4-F54B4FF208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8" name="テキスト プレースホルダー 10">
            <a:extLst>
              <a:ext uri="{FF2B5EF4-FFF2-40B4-BE49-F238E27FC236}">
                <a16:creationId xmlns:a16="http://schemas.microsoft.com/office/drawing/2014/main" id="{2E5198FD-AE2D-F6E7-CF9B-F3C14257E0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07881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：タイトル+装飾+コピーライト+ノンブ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3">
            <a:extLst>
              <a:ext uri="{FF2B5EF4-FFF2-40B4-BE49-F238E27FC236}">
                <a16:creationId xmlns:a16="http://schemas.microsoft.com/office/drawing/2014/main" id="{BB5A34F1-4E98-B92B-6F08-4CE140BB97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72500" y="1"/>
            <a:ext cx="3619500" cy="6858000"/>
          </a:xfrm>
          <a:prstGeom prst="rect">
            <a:avLst/>
          </a:prstGeom>
        </p:spPr>
      </p:pic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DE4D69E7-3FCF-DBFA-8A89-15CF4586032C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7AD9A9B7-A11F-C621-9075-19BF110949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9" name="テキスト プレースホルダー 10">
            <a:extLst>
              <a:ext uri="{FF2B5EF4-FFF2-40B4-BE49-F238E27FC236}">
                <a16:creationId xmlns:a16="http://schemas.microsoft.com/office/drawing/2014/main" id="{F4E003EB-353B-CD78-1D9F-91E7842B77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216245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：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4">
            <a:extLst>
              <a:ext uri="{FF2B5EF4-FFF2-40B4-BE49-F238E27FC236}">
                <a16:creationId xmlns:a16="http://schemas.microsoft.com/office/drawing/2014/main" id="{D594EABF-B47E-8AED-EEF4-207AEDF585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3459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VY：タイトル+装飾+コピーライ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4">
            <a:extLst>
              <a:ext uri="{FF2B5EF4-FFF2-40B4-BE49-F238E27FC236}">
                <a16:creationId xmlns:a16="http://schemas.microsoft.com/office/drawing/2014/main" id="{D594EABF-B47E-8AED-EEF4-207AEDF585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67438" y="3427200"/>
            <a:ext cx="1824562" cy="34308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33D27E4-95DD-1CF2-1603-E3597E94A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5" name="テキスト プレースホルダー 10">
            <a:extLst>
              <a:ext uri="{FF2B5EF4-FFF2-40B4-BE49-F238E27FC236}">
                <a16:creationId xmlns:a16="http://schemas.microsoft.com/office/drawing/2014/main" id="{B517B9CC-F14A-D5D8-98A0-EFB7D635F56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テキストエリアです。３行程度におさめてください。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266573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38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5" Type="http://schemas.openxmlformats.org/officeDocument/2006/relationships/slideLayout" Target="../slideLayouts/slideLayout4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2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23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36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20" Type="http://schemas.openxmlformats.org/officeDocument/2006/relationships/image" Target="../media/image2.sv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24FCBDE2-1A17-C1A1-6EDE-2BAA1DB3C94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4391CB26-69C1-9DA7-9E3E-7514E87E5D1F}"/>
              </a:ext>
            </a:extLst>
          </p:cNvPr>
          <p:cNvSpPr/>
          <p:nvPr userDrawn="1"/>
        </p:nvSpPr>
        <p:spPr>
          <a:xfrm>
            <a:off x="10862603" y="185122"/>
            <a:ext cx="1106542" cy="232165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72000" bIns="36000" rtlCol="0" anchor="ctr">
            <a:spAutoFit/>
          </a:bodyPr>
          <a:lstStyle/>
          <a:p>
            <a:pPr algn="ctr"/>
            <a:r>
              <a:rPr lang="ja-JP" altLang="en-US" sz="8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広告主・代理店限定</a:t>
            </a:r>
            <a:endParaRPr lang="en-JP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4579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2" r:id="rId3"/>
    <p:sldLayoutId id="2147483672" r:id="rId4"/>
    <p:sldLayoutId id="2147483668" r:id="rId5"/>
    <p:sldLayoutId id="2147483657" r:id="rId6"/>
    <p:sldLayoutId id="2147483658" r:id="rId7"/>
    <p:sldLayoutId id="2147483661" r:id="rId8"/>
    <p:sldLayoutId id="2147483669" r:id="rId9"/>
    <p:sldLayoutId id="2147483662" r:id="rId10"/>
    <p:sldLayoutId id="2147483664" r:id="rId11"/>
    <p:sldLayoutId id="2147483670" r:id="rId12"/>
    <p:sldLayoutId id="2147483665" r:id="rId13"/>
    <p:sldLayoutId id="2147483666" r:id="rId14"/>
    <p:sldLayoutId id="2147483671" r:id="rId15"/>
    <p:sldLayoutId id="2147483667" r:id="rId16"/>
    <p:sldLayoutId id="214748377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368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370" userDrawn="1">
          <p15:clr>
            <a:srgbClr val="F26B43"/>
          </p15:clr>
        </p15:guide>
        <p15:guide id="6" pos="7310" userDrawn="1">
          <p15:clr>
            <a:srgbClr val="F26B43"/>
          </p15:clr>
        </p15:guide>
        <p15:guide id="7" orient="horz" pos="1071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799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705" r:id="rId2"/>
    <p:sldLayoutId id="2147483710" r:id="rId3"/>
    <p:sldLayoutId id="2147483709" r:id="rId4"/>
    <p:sldLayoutId id="2147483708" r:id="rId5"/>
    <p:sldLayoutId id="2147483714" r:id="rId6"/>
    <p:sldLayoutId id="2147483715" r:id="rId7"/>
    <p:sldLayoutId id="2147483707" r:id="rId8"/>
    <p:sldLayoutId id="2147483711" r:id="rId9"/>
    <p:sldLayoutId id="2147483712" r:id="rId10"/>
    <p:sldLayoutId id="2147483687" r:id="rId11"/>
    <p:sldLayoutId id="2147483691" r:id="rId12"/>
    <p:sldLayoutId id="2147483694" r:id="rId13"/>
    <p:sldLayoutId id="2147483688" r:id="rId14"/>
    <p:sldLayoutId id="2147483695" r:id="rId15"/>
    <p:sldLayoutId id="2147483689" r:id="rId16"/>
    <p:sldLayoutId id="2147483696" r:id="rId17"/>
    <p:sldLayoutId id="2147483690" r:id="rId18"/>
    <p:sldLayoutId id="2147483697" r:id="rId19"/>
    <p:sldLayoutId id="2147483718" r:id="rId20"/>
    <p:sldLayoutId id="2147483721" r:id="rId21"/>
    <p:sldLayoutId id="2147483699" r:id="rId22"/>
    <p:sldLayoutId id="2147483720" r:id="rId23"/>
    <p:sldLayoutId id="2147483777" r:id="rId24"/>
    <p:sldLayoutId id="2147483780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70" userDrawn="1">
          <p15:clr>
            <a:srgbClr val="F26B43"/>
          </p15:clr>
        </p15:guide>
        <p15:guide id="4" pos="731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24FCBDE2-1A17-C1A1-6EDE-2BAA1DB3C94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983770F1-E21F-7CAB-4CC3-CB4B19EA94E5}"/>
              </a:ext>
            </a:extLst>
          </p:cNvPr>
          <p:cNvSpPr/>
          <p:nvPr userDrawn="1"/>
        </p:nvSpPr>
        <p:spPr>
          <a:xfrm>
            <a:off x="10862603" y="185122"/>
            <a:ext cx="1106542" cy="232165"/>
          </a:xfrm>
          <a:prstGeom prst="roundRect">
            <a:avLst>
              <a:gd name="adj" fmla="val 0"/>
            </a:avLst>
          </a:prstGeom>
          <a:solidFill>
            <a:srgbClr val="AAAAAA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72000" bIns="36000" rtlCol="0" anchor="ctr">
            <a:spAutoFit/>
          </a:bodyPr>
          <a:lstStyle/>
          <a:p>
            <a:pPr algn="ctr"/>
            <a:r>
              <a:rPr lang="ja-JP" altLang="en-US" sz="800" b="0" i="0">
                <a:solidFill>
                  <a:schemeClr val="bg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広告主・代理店限定</a:t>
            </a:r>
            <a:endParaRPr lang="en-JP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2546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  <p:sldLayoutId id="2147483796" r:id="rId15"/>
    <p:sldLayoutId id="2147483797" r:id="rId16"/>
    <p:sldLayoutId id="2147483798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68">
          <p15:clr>
            <a:srgbClr val="F26B43"/>
          </p15:clr>
        </p15:guide>
        <p15:guide id="4" orient="horz" pos="3952">
          <p15:clr>
            <a:srgbClr val="F26B43"/>
          </p15:clr>
        </p15:guide>
        <p15:guide id="5" pos="370">
          <p15:clr>
            <a:srgbClr val="F26B43"/>
          </p15:clr>
        </p15:guide>
        <p15:guide id="6" pos="7310">
          <p15:clr>
            <a:srgbClr val="F26B43"/>
          </p15:clr>
        </p15:guide>
        <p15:guide id="7" orient="horz" pos="107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98CFEDA-59DD-8ABD-8EC5-92E2AC9333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sz="4400" dirty="0"/>
              <a:t>クリエイティブコンサルティング</a:t>
            </a:r>
            <a:endParaRPr lang="en-US" altLang="ja-JP" sz="4400" dirty="0"/>
          </a:p>
          <a:p>
            <a:r>
              <a:rPr lang="ja-JP" altLang="en-US" sz="4400" dirty="0"/>
              <a:t>通常クリエイティブ支援説明資料</a:t>
            </a:r>
            <a:endParaRPr lang="en-US" altLang="ja-JP" sz="44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30C7CA9-3FD2-ACC0-6211-93870D2C8F5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0" tIns="0" rIns="0" bIns="0" anchor="t"/>
          <a:lstStyle/>
          <a:p>
            <a:r>
              <a:rPr lang="en-US" altLang="ja-JP" dirty="0">
                <a:latin typeface="Meiryo"/>
                <a:ea typeface="Meiryo"/>
              </a:rPr>
              <a:t>2024/7</a:t>
            </a:r>
            <a:endParaRPr lang="ja-JP" altLang="en-US" dirty="0"/>
          </a:p>
        </p:txBody>
      </p:sp>
      <p:sp>
        <p:nvSpPr>
          <p:cNvPr id="2" name="テキスト プレースホルダー 3">
            <a:extLst>
              <a:ext uri="{FF2B5EF4-FFF2-40B4-BE49-F238E27FC236}">
                <a16:creationId xmlns:a16="http://schemas.microsoft.com/office/drawing/2014/main" id="{B3984348-697D-1E24-B4F8-3CEADB2BC152}"/>
              </a:ext>
            </a:extLst>
          </p:cNvPr>
          <p:cNvSpPr txBox="1">
            <a:spLocks/>
          </p:cNvSpPr>
          <p:nvPr/>
        </p:nvSpPr>
        <p:spPr>
          <a:xfrm>
            <a:off x="587375" y="2315418"/>
            <a:ext cx="7244976" cy="909452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5500" b="1" i="0" kern="120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600" dirty="0">
                <a:latin typeface="Meiryo"/>
                <a:ea typeface="Meiryo"/>
              </a:rPr>
              <a:t>-</a:t>
            </a:r>
            <a:r>
              <a:rPr lang="en-US" sz="1600" dirty="0">
                <a:latin typeface="Meiryo"/>
                <a:ea typeface="Meiryo"/>
              </a:rPr>
              <a:t>Yahoo!広告　ディスプレイ広告（予約型）</a:t>
            </a:r>
            <a:r>
              <a:rPr lang="en-US" altLang="ja-JP" sz="1600" dirty="0">
                <a:latin typeface="Meiryo"/>
                <a:ea typeface="Meiryo"/>
              </a:rPr>
              <a:t> </a:t>
            </a:r>
            <a:r>
              <a:rPr lang="ja-JP" altLang="en-US" sz="1600" dirty="0">
                <a:latin typeface="Meiryo"/>
                <a:ea typeface="Meiryo"/>
              </a:rPr>
              <a:t>ブランドパネル抜粋版</a:t>
            </a:r>
            <a:r>
              <a:rPr lang="en-US" altLang="ja-JP" sz="1600" dirty="0">
                <a:latin typeface="Meiryo"/>
                <a:ea typeface="Meiryo"/>
              </a:rPr>
              <a:t>-</a:t>
            </a:r>
          </a:p>
        </p:txBody>
      </p:sp>
      <p:sp>
        <p:nvSpPr>
          <p:cNvPr id="3" name="テキスト プレースホルダー 3">
            <a:extLst>
              <a:ext uri="{FF2B5EF4-FFF2-40B4-BE49-F238E27FC236}">
                <a16:creationId xmlns:a16="http://schemas.microsoft.com/office/drawing/2014/main" id="{CFF74481-5427-1D02-19F0-76A7AF95178C}"/>
              </a:ext>
            </a:extLst>
          </p:cNvPr>
          <p:cNvSpPr txBox="1">
            <a:spLocks/>
          </p:cNvSpPr>
          <p:nvPr/>
        </p:nvSpPr>
        <p:spPr>
          <a:xfrm>
            <a:off x="587375" y="4241440"/>
            <a:ext cx="7244976" cy="909452"/>
          </a:xfrm>
          <a:prstGeom prst="rect">
            <a:avLst/>
          </a:prstGeom>
        </p:spPr>
        <p:txBody>
          <a:bodyPr lIns="0" tIns="36000" rIns="0" bIns="0" anchor="b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5500" b="1" i="0" kern="120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600" dirty="0">
                <a:latin typeface="Meiryo"/>
                <a:ea typeface="Meiryo"/>
              </a:rPr>
              <a:t>LINE</a:t>
            </a:r>
            <a:r>
              <a:rPr lang="ja-JP" altLang="en-US" sz="1600" dirty="0">
                <a:latin typeface="Meiryo"/>
                <a:ea typeface="Meiryo"/>
              </a:rPr>
              <a:t>ヤフー株式会社</a:t>
            </a:r>
            <a:endParaRPr lang="en-US" altLang="ja-JP" sz="1600" dirty="0"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772044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CD06F927-869C-7D95-B1E9-45C79B8E23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支援メニュー・ご利用条件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99A5CFF9-E4FB-EA34-4499-83BCFAA989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媒体属性を熟知したメンバーが、知見を活かし提案活動のサポートやクリエイティブの制作を行い</a:t>
            </a:r>
            <a:endParaRPr kumimoji="1" lang="ja-JP" altLang="en-US" dirty="0"/>
          </a:p>
          <a:p>
            <a:r>
              <a:rPr lang="ja-JP" altLang="en-US" dirty="0"/>
              <a:t>以下のようなお困りごとを解決します</a:t>
            </a:r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62FD2F58-01D8-2F28-64A8-C567D049B0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562201"/>
              </p:ext>
            </p:extLst>
          </p:nvPr>
        </p:nvGraphicFramePr>
        <p:xfrm>
          <a:off x="587374" y="1700215"/>
          <a:ext cx="11014608" cy="46254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4824">
                  <a:extLst>
                    <a:ext uri="{9D8B030D-6E8A-4147-A177-3AD203B41FA5}">
                      <a16:colId xmlns:a16="http://schemas.microsoft.com/office/drawing/2014/main" val="3625489980"/>
                    </a:ext>
                  </a:extLst>
                </a:gridCol>
                <a:gridCol w="2253678">
                  <a:extLst>
                    <a:ext uri="{9D8B030D-6E8A-4147-A177-3AD203B41FA5}">
                      <a16:colId xmlns:a16="http://schemas.microsoft.com/office/drawing/2014/main" val="337847707"/>
                    </a:ext>
                  </a:extLst>
                </a:gridCol>
                <a:gridCol w="3213566">
                  <a:extLst>
                    <a:ext uri="{9D8B030D-6E8A-4147-A177-3AD203B41FA5}">
                      <a16:colId xmlns:a16="http://schemas.microsoft.com/office/drawing/2014/main" val="3499636119"/>
                    </a:ext>
                  </a:extLst>
                </a:gridCol>
                <a:gridCol w="2178722">
                  <a:extLst>
                    <a:ext uri="{9D8B030D-6E8A-4147-A177-3AD203B41FA5}">
                      <a16:colId xmlns:a16="http://schemas.microsoft.com/office/drawing/2014/main" val="3950877622"/>
                    </a:ext>
                  </a:extLst>
                </a:gridCol>
                <a:gridCol w="1763818">
                  <a:extLst>
                    <a:ext uri="{9D8B030D-6E8A-4147-A177-3AD203B41FA5}">
                      <a16:colId xmlns:a16="http://schemas.microsoft.com/office/drawing/2014/main" val="3725895987"/>
                    </a:ext>
                  </a:extLst>
                </a:gridCol>
              </a:tblGrid>
              <a:tr h="6862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こんなお悩み</a:t>
                      </a:r>
                      <a:endParaRPr kumimoji="1" lang="en-US" altLang="ja-JP" sz="14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ありませんか？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想定ユースケース</a:t>
                      </a:r>
                      <a:endParaRPr kumimoji="1" lang="ja-JP" altLang="en-US" sz="16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4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ご利用条件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4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ご利用金額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047964"/>
                  </a:ext>
                </a:extLst>
              </a:tr>
              <a:tr h="188111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提案用</a:t>
                      </a:r>
                      <a:br>
                        <a:rPr kumimoji="1" lang="en-US" altLang="ja-JP" sz="1600" b="0" dirty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</a:br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実施</a:t>
                      </a:r>
                      <a:endParaRPr kumimoji="1" lang="en-US" altLang="ja-JP" sz="1600" b="0" dirty="0">
                        <a:solidFill>
                          <a:schemeClr val="bg1"/>
                        </a:solidFill>
                        <a:latin typeface="Meiryo"/>
                        <a:ea typeface="Meiryo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イメージ</a:t>
                      </a:r>
                      <a:endParaRPr kumimoji="1" lang="en-US" altLang="ja-JP" sz="1600" b="0" dirty="0">
                        <a:solidFill>
                          <a:schemeClr val="bg1"/>
                        </a:solidFill>
                        <a:latin typeface="Meiryo"/>
                        <a:ea typeface="Meiryo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制作</a:t>
                      </a:r>
                    </a:p>
                  </a:txBody>
                  <a:tcPr marL="251999" marR="251999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600"/>
                        </a:spcAft>
                      </a:pPr>
                      <a:r>
                        <a:rPr kumimoji="1" lang="ja-JP" altLang="en-US" sz="1200" b="1" kern="0" dirty="0">
                          <a:solidFill>
                            <a:srgbClr val="545454"/>
                          </a:solidFill>
                          <a:latin typeface="+mn-ea"/>
                          <a:ea typeface="+mn-ea"/>
                          <a:cs typeface="Arial"/>
                        </a:rPr>
                        <a:t>広告掲載時の</a:t>
                      </a:r>
                      <a:br>
                        <a:rPr kumimoji="1" lang="en-US" altLang="ja-JP" sz="1200" b="1" kern="0" dirty="0">
                          <a:solidFill>
                            <a:srgbClr val="545454"/>
                          </a:solidFill>
                          <a:latin typeface="+mn-ea"/>
                          <a:ea typeface="+mn-ea"/>
                          <a:cs typeface="Arial"/>
                        </a:rPr>
                      </a:br>
                      <a:r>
                        <a:rPr kumimoji="1" lang="ja-JP" altLang="en-US" sz="1200" b="1" kern="0" dirty="0">
                          <a:solidFill>
                            <a:srgbClr val="545454"/>
                          </a:solidFill>
                          <a:latin typeface="+mn-ea"/>
                          <a:ea typeface="+mn-ea"/>
                          <a:cs typeface="Arial"/>
                        </a:rPr>
                        <a:t>イメージが湧かない</a:t>
                      </a:r>
                    </a:p>
                  </a:txBody>
                  <a:tcPr marL="468000" marR="251999" marT="0" marB="0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配信・掲載のイメージが欲しい</a:t>
                      </a:r>
                      <a:endParaRPr kumimoji="1" lang="en-US" altLang="ja-JP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1" lang="ja-JP" altLang="en-US" sz="1100" b="0" kern="1200" noProof="0" dirty="0">
                          <a:solidFill>
                            <a:srgbClr val="172B4D"/>
                          </a:solidFill>
                          <a:latin typeface="+mn-lt"/>
                          <a:ea typeface="+mn-ea"/>
                          <a:cs typeface="+mn-cs"/>
                        </a:rPr>
                        <a:t>媒体・掲載面に最適化された</a:t>
                      </a:r>
                      <a:br>
                        <a:rPr kumimoji="1" lang="en-US" altLang="ja-JP" sz="1100" b="0" kern="1200" noProof="0" dirty="0">
                          <a:solidFill>
                            <a:srgbClr val="172B4D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ja-JP" altLang="en-US" sz="1100" b="0" kern="1200" noProof="0" dirty="0">
                          <a:solidFill>
                            <a:srgbClr val="172B4D"/>
                          </a:solidFill>
                          <a:latin typeface="+mn-lt"/>
                          <a:ea typeface="+mn-ea"/>
                          <a:cs typeface="+mn-cs"/>
                        </a:rPr>
                        <a:t>クリエティブを作りたい</a:t>
                      </a:r>
                      <a:endParaRPr kumimoji="1" lang="en-US" altLang="ja-JP" sz="1100" b="0" kern="1200" noProof="0" dirty="0">
                        <a:solidFill>
                          <a:srgbClr val="172B4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1" lang="ja-JP" altLang="en-US" sz="1100" b="0" kern="1200" noProof="0" dirty="0">
                          <a:solidFill>
                            <a:srgbClr val="172B4D"/>
                          </a:solidFill>
                          <a:latin typeface="+mn-lt"/>
                          <a:ea typeface="+mn-ea"/>
                          <a:cs typeface="+mn-cs"/>
                        </a:rPr>
                        <a:t>具体イメージを見ることで、決定の判断材料にしたい</a:t>
                      </a:r>
                      <a:endParaRPr kumimoji="1" lang="en-US" altLang="ja-JP" sz="1100" b="0" kern="1200" noProof="0" dirty="0">
                        <a:solidFill>
                          <a:srgbClr val="172B4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8000" marR="251999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</a:pPr>
                      <a:r>
                        <a:rPr kumimoji="1" lang="en-US" altLang="ja-JP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</a:t>
                      </a:r>
                      <a:r>
                        <a:rPr kumimoji="1" lang="ja-JP" altLang="en-US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広告　ディスプレイ広告（予約型）：</a:t>
                      </a:r>
                      <a:r>
                        <a:rPr kumimoji="1" lang="en-US" altLang="ja-JP" sz="2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1,000</a:t>
                      </a:r>
                      <a:r>
                        <a:rPr kumimoji="1" lang="ja-JP" altLang="en-US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  <a:p>
                      <a:pPr algn="l">
                        <a:lnSpc>
                          <a:spcPct val="120000"/>
                        </a:lnSpc>
                      </a:pPr>
                      <a:r>
                        <a:rPr kumimoji="1" lang="en-US" altLang="ja-JP" sz="1100" dirty="0">
                          <a:solidFill>
                            <a:schemeClr val="accent4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100" dirty="0">
                          <a:solidFill>
                            <a:schemeClr val="accent4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納品物で上記の提案・配信が必要です</a:t>
                      </a:r>
                      <a:endParaRPr kumimoji="1" lang="en-US" altLang="ja-JP" sz="1100" dirty="0">
                        <a:solidFill>
                          <a:schemeClr val="accent4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51999" marR="251999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200" b="0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利用条件を</a:t>
                      </a:r>
                      <a:br>
                        <a:rPr kumimoji="1" lang="en-US" altLang="ja-JP" sz="1200" b="0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</a:br>
                      <a:r>
                        <a:rPr kumimoji="1" lang="ja-JP" altLang="en-US" sz="1200" b="0" kern="1200" noProof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満たせば</a:t>
                      </a:r>
                      <a:endParaRPr kumimoji="1" lang="en-US" altLang="ja-JP" sz="1200" b="0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endParaRPr kumimoji="1" lang="en-US" altLang="ja-JP" sz="1200" b="0" kern="1200" noProof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8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無償</a:t>
                      </a:r>
                      <a:endParaRPr kumimoji="1" lang="en-US" altLang="ja-JP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endParaRPr kumimoji="1" lang="en-US" altLang="ja-JP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endParaRPr kumimoji="1" lang="en-US" altLang="ja-JP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endParaRPr kumimoji="1" lang="en-US" altLang="ja-JP" sz="1800" b="1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endParaRPr lang="en-US" altLang="ja-JP" sz="1600" b="1" dirty="0">
                        <a:solidFill>
                          <a:schemeClr val="accent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endParaRPr lang="en-US" altLang="ja-JP" sz="1600" b="1" dirty="0">
                        <a:solidFill>
                          <a:schemeClr val="accent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endParaRPr kumimoji="1" lang="en-US" altLang="ja-JP" sz="1600" b="1" dirty="0">
                        <a:solidFill>
                          <a:schemeClr val="accent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endParaRPr kumimoji="1" lang="en-US" altLang="ja-JP" sz="1100" dirty="0">
                        <a:solidFill>
                          <a:schemeClr val="accent4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51999" marR="251999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0006100"/>
                  </a:ext>
                </a:extLst>
              </a:tr>
              <a:tr h="200728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納品用</a:t>
                      </a:r>
                      <a:br>
                        <a:rPr kumimoji="1" lang="en-US" altLang="ja-JP" sz="1600" b="0" dirty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</a:br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クリエイティブ</a:t>
                      </a:r>
                      <a:endParaRPr kumimoji="1" lang="en-US" altLang="ja-JP" sz="1600" b="0" dirty="0">
                        <a:solidFill>
                          <a:schemeClr val="bg1"/>
                        </a:solidFill>
                        <a:latin typeface="Meiryo"/>
                        <a:ea typeface="Meiryo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制作</a:t>
                      </a:r>
                    </a:p>
                  </a:txBody>
                  <a:tcPr marL="251999" marR="251999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200" b="1" kern="0" dirty="0">
                          <a:solidFill>
                            <a:srgbClr val="545454"/>
                          </a:solidFill>
                          <a:latin typeface="+mn-lt"/>
                          <a:ea typeface="+mn-ea"/>
                          <a:cs typeface="Arial"/>
                        </a:rPr>
                        <a:t>初めてのリッチ広告</a:t>
                      </a:r>
                    </a:p>
                    <a:p>
                      <a:pPr algn="ctr">
                        <a:lnSpc>
                          <a:spcPct val="130000"/>
                        </a:lnSpc>
                        <a:defRPr/>
                      </a:pPr>
                      <a:r>
                        <a:rPr lang="ja-JP" altLang="en-US" sz="1200" b="1" kern="0" dirty="0">
                          <a:solidFill>
                            <a:srgbClr val="545454"/>
                          </a:solidFill>
                          <a:latin typeface="+mn-lt"/>
                          <a:ea typeface="+mn-ea"/>
                          <a:cs typeface="Arial"/>
                        </a:rPr>
                        <a:t>どうクリエイティブを</a:t>
                      </a:r>
                    </a:p>
                    <a:p>
                      <a:pPr algn="ctr">
                        <a:lnSpc>
                          <a:spcPct val="130000"/>
                        </a:lnSpc>
                        <a:defRPr/>
                      </a:pPr>
                      <a:r>
                        <a:rPr lang="ja-JP" altLang="en-US" sz="1200" b="1" kern="0" dirty="0">
                          <a:solidFill>
                            <a:srgbClr val="545454"/>
                          </a:solidFill>
                          <a:latin typeface="+mn-lt"/>
                          <a:ea typeface="+mn-ea"/>
                          <a:cs typeface="Arial"/>
                        </a:rPr>
                        <a:t>作ったら良いか</a:t>
                      </a:r>
                      <a:endParaRPr lang="en-US" altLang="ja-JP" sz="1200" b="1" kern="0" dirty="0">
                        <a:solidFill>
                          <a:srgbClr val="545454"/>
                        </a:solidFill>
                        <a:latin typeface="+mn-lt"/>
                        <a:ea typeface="+mn-ea"/>
                        <a:cs typeface="Arial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defRPr/>
                      </a:pPr>
                      <a:r>
                        <a:rPr lang="ja-JP" altLang="en-US" sz="1200" b="1" kern="0" dirty="0">
                          <a:solidFill>
                            <a:srgbClr val="545454"/>
                          </a:solidFill>
                          <a:latin typeface="+mn-lt"/>
                          <a:ea typeface="+mn-ea"/>
                          <a:cs typeface="Arial"/>
                        </a:rPr>
                        <a:t>分からない</a:t>
                      </a:r>
                    </a:p>
                  </a:txBody>
                  <a:tcPr marL="468000" marR="251999" marT="0" marB="0" anchor="ctr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実際に活用するクリエイティブが欲しい</a:t>
                      </a:r>
                      <a:endParaRPr kumimoji="1" lang="en-US" altLang="ja-JP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rgbClr val="172B4D"/>
                          </a:solidFill>
                          <a:latin typeface="+mn-lt"/>
                          <a:ea typeface="+mn-ea"/>
                          <a:cs typeface="+mn-cs"/>
                        </a:rPr>
                        <a:t>媒体・掲載面に最適化された</a:t>
                      </a:r>
                      <a:br>
                        <a:rPr kumimoji="1" lang="en-US" altLang="ja-JP" sz="1100" b="0" kern="1200" dirty="0">
                          <a:solidFill>
                            <a:srgbClr val="172B4D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ja-JP" altLang="en-US" sz="1100" b="0" kern="1200" dirty="0">
                          <a:solidFill>
                            <a:srgbClr val="172B4D"/>
                          </a:solidFill>
                          <a:latin typeface="+mn-lt"/>
                          <a:ea typeface="+mn-ea"/>
                          <a:cs typeface="+mn-cs"/>
                        </a:rPr>
                        <a:t>クリエティブを作りたい</a:t>
                      </a:r>
                      <a:endParaRPr kumimoji="1" lang="en-US" altLang="ja-JP" sz="1100" b="0" kern="1200" dirty="0">
                        <a:solidFill>
                          <a:srgbClr val="172B4D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ja-JP" altLang="en-US" sz="1100" b="0" dirty="0">
                          <a:solidFill>
                            <a:srgbClr val="172B4D"/>
                          </a:solidFill>
                        </a:rPr>
                        <a:t>制作リソースがない</a:t>
                      </a:r>
                      <a:endParaRPr lang="en-US" altLang="ja-JP" sz="1100" b="0" dirty="0">
                        <a:solidFill>
                          <a:srgbClr val="172B4D"/>
                        </a:solidFill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endParaRPr kumimoji="1" lang="ja-JP" altLang="en-US" sz="7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468000" marR="251999" marT="0" marB="0"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F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9682164"/>
                  </a:ext>
                </a:extLst>
              </a:tr>
            </a:tbl>
          </a:graphicData>
        </a:graphic>
      </p:graphicFrame>
      <p:sp>
        <p:nvSpPr>
          <p:cNvPr id="14" name="円/楕円 50">
            <a:extLst>
              <a:ext uri="{FF2B5EF4-FFF2-40B4-BE49-F238E27FC236}">
                <a16:creationId xmlns:a16="http://schemas.microsoft.com/office/drawing/2014/main" id="{16524755-A349-09B5-A2A4-EE3FE16FAE25}"/>
              </a:ext>
            </a:extLst>
          </p:cNvPr>
          <p:cNvSpPr/>
          <p:nvPr/>
        </p:nvSpPr>
        <p:spPr>
          <a:xfrm>
            <a:off x="10230019" y="4582045"/>
            <a:ext cx="1102035" cy="110203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C8002164-2BFA-0FD6-71EB-7266E9F5FE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351" y="4839176"/>
            <a:ext cx="612000" cy="583200"/>
          </a:xfrm>
          <a:prstGeom prst="rect">
            <a:avLst/>
          </a:prstGeom>
        </p:spPr>
      </p:pic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002673D-5984-79B7-7A44-F59FF5E49CB2}"/>
              </a:ext>
            </a:extLst>
          </p:cNvPr>
          <p:cNvSpPr/>
          <p:nvPr/>
        </p:nvSpPr>
        <p:spPr>
          <a:xfrm>
            <a:off x="10652371" y="4856064"/>
            <a:ext cx="235642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spAutoFit/>
          </a:bodyPr>
          <a:lstStyle/>
          <a:p>
            <a:pPr algn="ctr"/>
            <a:r>
              <a:rPr kumimoji="1" lang="ja-JP" altLang="en-US" sz="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￥</a:t>
            </a:r>
            <a:r>
              <a:rPr kumimoji="1" lang="en-US" altLang="ja-JP" b="1" dirty="0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</a:t>
            </a:r>
            <a:endParaRPr kumimoji="1" lang="ja-JP" altLang="en-US" b="1" dirty="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角丸四角形 19">
            <a:extLst>
              <a:ext uri="{FF2B5EF4-FFF2-40B4-BE49-F238E27FC236}">
                <a16:creationId xmlns:a16="http://schemas.microsoft.com/office/drawing/2014/main" id="{42C649DC-E754-7CCA-5802-6823A3EFBAB0}"/>
              </a:ext>
            </a:extLst>
          </p:cNvPr>
          <p:cNvSpPr/>
          <p:nvPr/>
        </p:nvSpPr>
        <p:spPr>
          <a:xfrm>
            <a:off x="4737538" y="2440856"/>
            <a:ext cx="2632841" cy="324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rtlCol="0" anchor="ctr"/>
          <a:lstStyle/>
          <a:p>
            <a:pPr algn="ctr" fontAlgn="t">
              <a:lnSpc>
                <a:spcPct val="110000"/>
              </a:lnSpc>
            </a:pPr>
            <a:r>
              <a:rPr lang="ja-JP" altLang="en-US" sz="1050" b="1" dirty="0">
                <a:solidFill>
                  <a:schemeClr val="accent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具体的なイメージが湧く</a:t>
            </a:r>
          </a:p>
        </p:txBody>
      </p:sp>
      <p:sp>
        <p:nvSpPr>
          <p:cNvPr id="23" name="角丸四角形 19">
            <a:extLst>
              <a:ext uri="{FF2B5EF4-FFF2-40B4-BE49-F238E27FC236}">
                <a16:creationId xmlns:a16="http://schemas.microsoft.com/office/drawing/2014/main" id="{714A6128-DEEC-6C45-D1E3-761BA6BB6316}"/>
              </a:ext>
            </a:extLst>
          </p:cNvPr>
          <p:cNvSpPr/>
          <p:nvPr/>
        </p:nvSpPr>
        <p:spPr>
          <a:xfrm>
            <a:off x="4737538" y="4417144"/>
            <a:ext cx="2727433" cy="32400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36000" rtlCol="0" anchor="ctr"/>
          <a:lstStyle/>
          <a:p>
            <a:pPr algn="ctr" fontAlgn="t">
              <a:lnSpc>
                <a:spcPct val="110000"/>
              </a:lnSpc>
            </a:pPr>
            <a:r>
              <a:rPr lang="ja-JP" altLang="en-US" sz="1000" b="1" dirty="0">
                <a:solidFill>
                  <a:schemeClr val="accent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そのまま入稿・掲載に活用できる</a:t>
            </a: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C93D36DB-8D60-8BE1-11BB-BC6CD79439B4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5519" y="472843"/>
            <a:ext cx="1419303" cy="1191938"/>
          </a:xfrm>
          <a:prstGeom prst="rect">
            <a:avLst/>
          </a:prstGeom>
        </p:spPr>
      </p:pic>
      <p:pic>
        <p:nvPicPr>
          <p:cNvPr id="25" name="図 24" descr="図形&#10;&#10;低い精度で自動的に生成された説明">
            <a:extLst>
              <a:ext uri="{FF2B5EF4-FFF2-40B4-BE49-F238E27FC236}">
                <a16:creationId xmlns:a16="http://schemas.microsoft.com/office/drawing/2014/main" id="{274C7B36-74B0-6916-CCD6-E3EBBC036800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19785" y="517242"/>
            <a:ext cx="272411" cy="27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28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CD06F927-869C-7D95-B1E9-45C79B8E23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アウトプットイメージ</a:t>
            </a:r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62FD2F58-01D8-2F28-64A8-C567D049B0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200952"/>
              </p:ext>
            </p:extLst>
          </p:nvPr>
        </p:nvGraphicFramePr>
        <p:xfrm>
          <a:off x="587376" y="1364951"/>
          <a:ext cx="10937217" cy="6644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22530">
                  <a:extLst>
                    <a:ext uri="{9D8B030D-6E8A-4147-A177-3AD203B41FA5}">
                      <a16:colId xmlns:a16="http://schemas.microsoft.com/office/drawing/2014/main" val="3625489980"/>
                    </a:ext>
                  </a:extLst>
                </a:gridCol>
                <a:gridCol w="5414687">
                  <a:extLst>
                    <a:ext uri="{9D8B030D-6E8A-4147-A177-3AD203B41FA5}">
                      <a16:colId xmlns:a16="http://schemas.microsoft.com/office/drawing/2014/main" val="3499636119"/>
                    </a:ext>
                  </a:extLst>
                </a:gridCol>
              </a:tblGrid>
              <a:tr h="6451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提案用</a:t>
                      </a:r>
                      <a:br>
                        <a:rPr kumimoji="1" lang="en-US" altLang="ja-JP" sz="1600" b="1" dirty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</a:b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実施イメージ制作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納品用</a:t>
                      </a:r>
                      <a:br>
                        <a:rPr kumimoji="1" lang="en-US" altLang="ja-JP" sz="1600" b="1" dirty="0">
                          <a:solidFill>
                            <a:srgbClr val="FFFFFF"/>
                          </a:solidFill>
                          <a:latin typeface="Meiryo"/>
                          <a:ea typeface="Meiryo"/>
                        </a:rPr>
                      </a:b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  <a:latin typeface="Meiryo"/>
                          <a:ea typeface="Meiryo"/>
                        </a:rPr>
                        <a:t>クリエイティブ制作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047964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60A1AFB-3D94-DD5B-697F-0C31C5CD944C}"/>
              </a:ext>
            </a:extLst>
          </p:cNvPr>
          <p:cNvSpPr txBox="1"/>
          <p:nvPr/>
        </p:nvSpPr>
        <p:spPr>
          <a:xfrm>
            <a:off x="528464" y="2102193"/>
            <a:ext cx="567511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200" dirty="0"/>
              <a:t>実施イメージ画像をセットにしたパワーポイント資料を作成いたします</a:t>
            </a:r>
            <a:endParaRPr lang="ja-JP" alt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ADAA814-CD8F-D54B-DA0D-5079608973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45" t="7544" r="4069" b="6302"/>
          <a:stretch/>
        </p:blipFill>
        <p:spPr>
          <a:xfrm>
            <a:off x="587375" y="2963299"/>
            <a:ext cx="5511290" cy="2904921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6B2C0A8-5F5B-0C6C-BF7D-31A93A7F0F41}"/>
              </a:ext>
            </a:extLst>
          </p:cNvPr>
          <p:cNvSpPr txBox="1"/>
          <p:nvPr/>
        </p:nvSpPr>
        <p:spPr>
          <a:xfrm>
            <a:off x="6459068" y="2108420"/>
            <a:ext cx="47532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/>
              <a:t>配信・掲載する納品用の静止画・動画ファイルを制作いたします</a:t>
            </a:r>
            <a:endParaRPr lang="ja-JP" altLang="en-US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9AFB1EA-BE99-E6F8-999C-EF75296909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72"/>
          <a:stretch/>
        </p:blipFill>
        <p:spPr>
          <a:xfrm>
            <a:off x="6203577" y="2870192"/>
            <a:ext cx="5264245" cy="321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169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5">
            <a:extLst>
              <a:ext uri="{FF2B5EF4-FFF2-40B4-BE49-F238E27FC236}">
                <a16:creationId xmlns:a16="http://schemas.microsoft.com/office/drawing/2014/main" id="{29A58E63-BC4C-6EEB-A77D-36EEFE5724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907553"/>
              </p:ext>
            </p:extLst>
          </p:nvPr>
        </p:nvGraphicFramePr>
        <p:xfrm>
          <a:off x="587375" y="2263385"/>
          <a:ext cx="11014607" cy="3617922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2368752">
                  <a:extLst>
                    <a:ext uri="{9D8B030D-6E8A-4147-A177-3AD203B41FA5}">
                      <a16:colId xmlns:a16="http://schemas.microsoft.com/office/drawing/2014/main" val="526986168"/>
                    </a:ext>
                  </a:extLst>
                </a:gridCol>
                <a:gridCol w="8645855">
                  <a:extLst>
                    <a:ext uri="{9D8B030D-6E8A-4147-A177-3AD203B41FA5}">
                      <a16:colId xmlns:a16="http://schemas.microsoft.com/office/drawing/2014/main" val="3389088359"/>
                    </a:ext>
                  </a:extLst>
                </a:gridCol>
              </a:tblGrid>
              <a:tr h="52786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2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対象プロダクト・商品</a:t>
                      </a:r>
                    </a:p>
                  </a:txBody>
                  <a:tcPr marL="108000" marT="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0000"/>
                        </a:lnSpc>
                        <a:buNone/>
                      </a:pPr>
                      <a:endParaRPr lang="ja-JP" altLang="en-US" sz="1300" b="1" dirty="0">
                        <a:solidFill>
                          <a:srgbClr val="FF0000"/>
                        </a:solidFill>
                        <a:effectLst/>
                        <a:latin typeface="Meiryo"/>
                        <a:ea typeface="Meiryo"/>
                      </a:endParaRPr>
                    </a:p>
                  </a:txBody>
                  <a:tcPr marL="108000" marR="63500" marT="0" marB="3600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0450796"/>
                  </a:ext>
                </a:extLst>
              </a:tr>
              <a:tr h="3865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フォーマット</a:t>
                      </a:r>
                    </a:p>
                  </a:txBody>
                  <a:tcPr marL="108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静止画・動画</a:t>
                      </a:r>
                    </a:p>
                  </a:txBody>
                  <a:tcPr marL="108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029831"/>
                  </a:ext>
                </a:extLst>
              </a:tr>
              <a:tr h="51278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2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対応本数</a:t>
                      </a:r>
                    </a:p>
                  </a:txBody>
                  <a:tcPr marL="108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2" algn="l">
                        <a:lnSpc>
                          <a:spcPct val="110000"/>
                        </a:lnSpc>
                      </a:pPr>
                      <a:r>
                        <a:rPr kumimoji="1" lang="en-US" altLang="ja-JP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ja-JP" altLang="en-US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回</a:t>
                      </a:r>
                      <a:r>
                        <a:rPr kumimoji="1" lang="ja-JP" altLang="en-US" sz="14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の依頼につき</a:t>
                      </a:r>
                      <a:r>
                        <a:rPr kumimoji="1" lang="en-US" altLang="ja-JP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ja-JP" altLang="en-US" sz="14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本</a:t>
                      </a:r>
                    </a:p>
                  </a:txBody>
                  <a:tcPr marL="720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311616"/>
                  </a:ext>
                </a:extLst>
              </a:tr>
              <a:tr h="108496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2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制作スケジュール</a:t>
                      </a:r>
                    </a:p>
                  </a:txBody>
                  <a:tcPr marL="108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kumimoji="1" lang="ja-JP" altLang="en-US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246581"/>
                  </a:ext>
                </a:extLst>
              </a:tr>
              <a:tr h="41082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元データ提供</a:t>
                      </a:r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(</a:t>
                      </a:r>
                      <a:r>
                        <a:rPr kumimoji="1" lang="en-US" altLang="ja-JP" sz="1200" b="1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psd,ai</a:t>
                      </a:r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○</a:t>
                      </a:r>
                    </a:p>
                  </a:txBody>
                  <a:tcPr marL="108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4726826"/>
                  </a:ext>
                </a:extLst>
              </a:tr>
              <a:tr h="513153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2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備考</a:t>
                      </a:r>
                    </a:p>
                  </a:txBody>
                  <a:tcPr marL="108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</a:t>
                      </a:r>
                      <a:r>
                        <a:rPr kumimoji="1" lang="en" altLang="ja-JP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、</a:t>
                      </a:r>
                      <a:r>
                        <a:rPr kumimoji="1" lang="en" altLang="ja-JP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のヤフートップ面に掲載するディスプレイ広告に限る</a:t>
                      </a:r>
                      <a:endParaRPr kumimoji="1" lang="en-US" altLang="ja-JP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2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・制作スケジュールの営業日はオーダーシートと素材が揃った日からカウント</a:t>
                      </a:r>
                      <a:endParaRPr kumimoji="1" lang="en-US" altLang="ja-JP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endParaRPr kumimoji="1" lang="ja-JP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50196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599914"/>
                  </a:ext>
                </a:extLst>
              </a:tr>
            </a:tbl>
          </a:graphicData>
        </a:graphic>
      </p:graphicFrame>
      <p:sp>
        <p:nvSpPr>
          <p:cNvPr id="5" name="タイトル 4">
            <a:extLst>
              <a:ext uri="{FF2B5EF4-FFF2-40B4-BE49-F238E27FC236}">
                <a16:creationId xmlns:a16="http://schemas.microsoft.com/office/drawing/2014/main" id="{EB977E8F-854F-D2AB-0006-DE90439D8C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詳細条件</a:t>
            </a:r>
            <a:r>
              <a:rPr lang="ja-JP" altLang="en-US" sz="2400" dirty="0"/>
              <a:t>（提案用・納品用クリエイティブ支援共通）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A95844-1693-BCE7-700B-2DD4AD722CEA}"/>
              </a:ext>
            </a:extLst>
          </p:cNvPr>
          <p:cNvSpPr/>
          <p:nvPr/>
        </p:nvSpPr>
        <p:spPr>
          <a:xfrm>
            <a:off x="7254817" y="3272216"/>
            <a:ext cx="3667309" cy="3978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1714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ja-JP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リッチ広告の場合は静止画、動画の組み合わせも可</a:t>
            </a:r>
            <a:endParaRPr kumimoji="1" lang="en-US" altLang="ja-JP" sz="1100" b="0" dirty="0">
              <a:solidFill>
                <a:schemeClr val="tx1">
                  <a:lumMod val="85000"/>
                  <a:lumOff val="1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171450" lvl="1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kumimoji="1" lang="ja-JP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テキスト違い、色違い程度なら</a:t>
            </a:r>
            <a:r>
              <a:rPr kumimoji="1" lang="en-US" altLang="ja-JP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1" lang="ja-JP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本まで可</a:t>
            </a:r>
            <a:endParaRPr kumimoji="1" lang="ja-JP" altLang="en-US" sz="1100" dirty="0">
              <a:solidFill>
                <a:schemeClr val="tx1">
                  <a:lumMod val="95000"/>
                  <a:lumOff val="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8" name="表 5">
            <a:extLst>
              <a:ext uri="{FF2B5EF4-FFF2-40B4-BE49-F238E27FC236}">
                <a16:creationId xmlns:a16="http://schemas.microsoft.com/office/drawing/2014/main" id="{CB4B0911-A1CB-78CD-EBD7-8F0DF4A5AD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494827"/>
              </p:ext>
            </p:extLst>
          </p:nvPr>
        </p:nvGraphicFramePr>
        <p:xfrm>
          <a:off x="587377" y="1173572"/>
          <a:ext cx="11014607" cy="894822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790063">
                  <a:extLst>
                    <a:ext uri="{9D8B030D-6E8A-4147-A177-3AD203B41FA5}">
                      <a16:colId xmlns:a16="http://schemas.microsoft.com/office/drawing/2014/main" val="526986168"/>
                    </a:ext>
                  </a:extLst>
                </a:gridCol>
                <a:gridCol w="9224544">
                  <a:extLst>
                    <a:ext uri="{9D8B030D-6E8A-4147-A177-3AD203B41FA5}">
                      <a16:colId xmlns:a16="http://schemas.microsoft.com/office/drawing/2014/main" val="1080636526"/>
                    </a:ext>
                  </a:extLst>
                </a:gridCol>
              </a:tblGrid>
              <a:tr h="894822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利用条件</a:t>
                      </a:r>
                      <a:endParaRPr kumimoji="1" lang="en-US" altLang="ja-JP" sz="12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kumimoji="1" lang="ja-JP" altLang="en-US" sz="12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納品物での配信金額　</a:t>
                      </a:r>
                      <a:r>
                        <a:rPr kumimoji="1" lang="en-US" altLang="ja-JP" sz="1800" b="1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1,000</a:t>
                      </a:r>
                      <a:r>
                        <a:rPr kumimoji="1" lang="ja-JP" altLang="en-US" sz="1200" b="1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</a:t>
                      </a:r>
                      <a:r>
                        <a:rPr kumimoji="1" lang="en-US" altLang="ja-JP" sz="1200" b="1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〜</a:t>
                      </a:r>
                      <a:endParaRPr kumimoji="1" lang="ja-JP" altLang="en-US" sz="12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144000" indent="-529200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ja-JP" sz="11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1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配信予定日まで</a:t>
                      </a:r>
                      <a:r>
                        <a:rPr kumimoji="1" lang="en-US" altLang="ja-JP" sz="11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ja-JP" altLang="en-US" sz="11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ヶ月を切っている場合：</a:t>
                      </a:r>
                      <a:r>
                        <a:rPr kumimoji="1" lang="en-US" altLang="ja-JP" sz="11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1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万円～（ただし、空き枠・リソースなど総合的に判断します）</a:t>
                      </a:r>
                      <a:br>
                        <a:rPr kumimoji="1" lang="en-US" altLang="ja-JP" sz="1100" b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100" b="0" i="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提案用実施イメージ制作の場合でも、上記の金額を満たす提案をお願いします</a:t>
                      </a:r>
                    </a:p>
                  </a:txBody>
                  <a:tcPr marL="396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734040"/>
                  </a:ext>
                </a:extLst>
              </a:tr>
            </a:tbl>
          </a:graphicData>
        </a:graphic>
      </p:graphicFrame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C5A39116-4A9B-6ECF-FA95-0C5199DF7848}"/>
              </a:ext>
            </a:extLst>
          </p:cNvPr>
          <p:cNvGrpSpPr/>
          <p:nvPr/>
        </p:nvGrpSpPr>
        <p:grpSpPr>
          <a:xfrm>
            <a:off x="4089327" y="3833059"/>
            <a:ext cx="2264886" cy="852666"/>
            <a:chOff x="4727096" y="4400121"/>
            <a:chExt cx="2264886" cy="852666"/>
          </a:xfrm>
        </p:grpSpPr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9F332EEA-FF20-5338-56F7-6E2C0D418947}"/>
                </a:ext>
              </a:extLst>
            </p:cNvPr>
            <p:cNvSpPr/>
            <p:nvPr/>
          </p:nvSpPr>
          <p:spPr>
            <a:xfrm>
              <a:off x="4727096" y="4400121"/>
              <a:ext cx="2264886" cy="1862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kumimoji="1" lang="ja-JP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制作のみ</a:t>
              </a:r>
              <a:r>
                <a:rPr kumimoji="1" lang="en-US" altLang="ja-JP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(</a:t>
              </a:r>
              <a:r>
                <a:rPr kumimoji="1" lang="ja-JP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分析なし</a:t>
              </a:r>
              <a:r>
                <a:rPr kumimoji="1" lang="en-US" altLang="ja-JP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)</a:t>
              </a:r>
            </a:p>
          </p:txBody>
        </p:sp>
        <p:sp>
          <p:nvSpPr>
            <p:cNvPr id="10" name="角丸四角形 9">
              <a:extLst>
                <a:ext uri="{FF2B5EF4-FFF2-40B4-BE49-F238E27FC236}">
                  <a16:creationId xmlns:a16="http://schemas.microsoft.com/office/drawing/2014/main" id="{FBA67BDB-2AA3-26E1-F721-422908E99532}"/>
                </a:ext>
              </a:extLst>
            </p:cNvPr>
            <p:cNvSpPr/>
            <p:nvPr/>
          </p:nvSpPr>
          <p:spPr>
            <a:xfrm>
              <a:off x="4876244" y="4706981"/>
              <a:ext cx="881652" cy="216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tabLst/>
                <a:defRPr/>
              </a:pPr>
              <a:r>
                <a:rPr kumimoji="1" lang="ja-JP" altLang="en-US" sz="900" b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提案モック</a:t>
              </a:r>
              <a:endParaRPr kumimoji="1" lang="ja-JP" altLang="en-US" sz="9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11" name="角丸四角形 10">
              <a:extLst>
                <a:ext uri="{FF2B5EF4-FFF2-40B4-BE49-F238E27FC236}">
                  <a16:creationId xmlns:a16="http://schemas.microsoft.com/office/drawing/2014/main" id="{74DDB59B-3E0F-482E-DAC6-92BC252CDA16}"/>
                </a:ext>
              </a:extLst>
            </p:cNvPr>
            <p:cNvSpPr/>
            <p:nvPr/>
          </p:nvSpPr>
          <p:spPr>
            <a:xfrm>
              <a:off x="4876244" y="4994222"/>
              <a:ext cx="881652" cy="216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tabLst/>
                <a:defRPr/>
              </a:pPr>
              <a:r>
                <a:rPr lang="ja-JP" altLang="en-US" sz="90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+mn-cs"/>
                </a:rPr>
                <a:t>本番配信</a:t>
              </a:r>
              <a:endParaRPr kumimoji="1" lang="ja-JP" altLang="en-US" sz="9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50BCCB80-597E-EB7B-E37E-72AA3A70E53A}"/>
                </a:ext>
              </a:extLst>
            </p:cNvPr>
            <p:cNvSpPr/>
            <p:nvPr/>
          </p:nvSpPr>
          <p:spPr>
            <a:xfrm>
              <a:off x="5831259" y="4637234"/>
              <a:ext cx="1051570" cy="6155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r>
                <a:rPr kumimoji="1" lang="ja-JP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初稿</a:t>
              </a:r>
              <a:r>
                <a:rPr kumimoji="1" lang="en-US" altLang="ja-JP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5</a:t>
              </a:r>
              <a:r>
                <a:rPr kumimoji="1" lang="ja-JP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営業日</a:t>
              </a:r>
            </a:p>
            <a:p>
              <a:r>
                <a:rPr kumimoji="1" lang="ja-JP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初稿</a:t>
              </a:r>
              <a:r>
                <a:rPr kumimoji="1" lang="en-US" altLang="ja-JP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10</a:t>
              </a:r>
              <a:r>
                <a:rPr kumimoji="1" lang="ja-JP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営業日</a:t>
              </a:r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1D56E9C3-6CE5-42F1-3724-5D21E36C2773}"/>
              </a:ext>
            </a:extLst>
          </p:cNvPr>
          <p:cNvGrpSpPr/>
          <p:nvPr/>
        </p:nvGrpSpPr>
        <p:grpSpPr>
          <a:xfrm>
            <a:off x="7461356" y="3798930"/>
            <a:ext cx="2264886" cy="852666"/>
            <a:chOff x="4727096" y="4400121"/>
            <a:chExt cx="2264886" cy="852666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9A36FA1-1F1A-B37C-448B-4ABB567FACEC}"/>
                </a:ext>
              </a:extLst>
            </p:cNvPr>
            <p:cNvSpPr/>
            <p:nvPr/>
          </p:nvSpPr>
          <p:spPr>
            <a:xfrm>
              <a:off x="4727096" y="4400121"/>
              <a:ext cx="2264886" cy="1862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kumimoji="1" lang="ja-JP" altLang="en-US" sz="1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分析＋制作</a:t>
              </a:r>
            </a:p>
          </p:txBody>
        </p:sp>
        <p:sp>
          <p:nvSpPr>
            <p:cNvPr id="17" name="角丸四角形 16">
              <a:extLst>
                <a:ext uri="{FF2B5EF4-FFF2-40B4-BE49-F238E27FC236}">
                  <a16:creationId xmlns:a16="http://schemas.microsoft.com/office/drawing/2014/main" id="{EF4C8D02-C87C-5E6D-BB73-798C4E4AA705}"/>
                </a:ext>
              </a:extLst>
            </p:cNvPr>
            <p:cNvSpPr/>
            <p:nvPr/>
          </p:nvSpPr>
          <p:spPr>
            <a:xfrm>
              <a:off x="4876244" y="4706981"/>
              <a:ext cx="881652" cy="216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tabLst/>
                <a:defRPr/>
              </a:pPr>
              <a:r>
                <a:rPr kumimoji="1" lang="ja-JP" altLang="en-US" sz="9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提案モック</a:t>
              </a:r>
              <a:endPara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18" name="角丸四角形 17">
              <a:extLst>
                <a:ext uri="{FF2B5EF4-FFF2-40B4-BE49-F238E27FC236}">
                  <a16:creationId xmlns:a16="http://schemas.microsoft.com/office/drawing/2014/main" id="{AB93320F-B87C-303A-3D27-6720A95F5F33}"/>
                </a:ext>
              </a:extLst>
            </p:cNvPr>
            <p:cNvSpPr/>
            <p:nvPr/>
          </p:nvSpPr>
          <p:spPr>
            <a:xfrm>
              <a:off x="4876244" y="4994222"/>
              <a:ext cx="881652" cy="216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R="0" lvl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0000"/>
                <a:tabLst/>
                <a:defRPr/>
              </a:pPr>
              <a:r>
                <a:rPr lang="ja-JP" altLang="en-US" sz="9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+mn-cs"/>
                </a:rPr>
                <a:t>本番配信</a:t>
              </a:r>
              <a:endPara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01B55EB9-15FD-B24A-38F4-3A661A435AE9}"/>
                </a:ext>
              </a:extLst>
            </p:cNvPr>
            <p:cNvSpPr/>
            <p:nvPr/>
          </p:nvSpPr>
          <p:spPr>
            <a:xfrm>
              <a:off x="5831259" y="4637234"/>
              <a:ext cx="1051570" cy="6155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spAutoFit/>
            </a:bodyPr>
            <a:lstStyle/>
            <a:p>
              <a:r>
                <a:rPr kumimoji="1" lang="ja-JP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初稿</a:t>
              </a:r>
              <a:r>
                <a:rPr kumimoji="1" lang="en-US" altLang="ja-JP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</a:t>
              </a:r>
              <a:r>
                <a:rPr kumimoji="1" lang="ja-JP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営業日</a:t>
              </a:r>
            </a:p>
            <a:p>
              <a:r>
                <a:rPr kumimoji="1" lang="ja-JP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初稿</a:t>
              </a:r>
              <a:r>
                <a:rPr kumimoji="1" lang="en-US" altLang="ja-JP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20</a:t>
              </a:r>
              <a:r>
                <a:rPr kumimoji="1" lang="ja-JP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営業日</a:t>
              </a:r>
            </a:p>
          </p:txBody>
        </p:sp>
      </p:grpSp>
      <p:sp>
        <p:nvSpPr>
          <p:cNvPr id="20" name="角丸四角形 19">
            <a:extLst>
              <a:ext uri="{FF2B5EF4-FFF2-40B4-BE49-F238E27FC236}">
                <a16:creationId xmlns:a16="http://schemas.microsoft.com/office/drawing/2014/main" id="{A46DBC02-C826-D0FB-09DA-99FFA3F257A3}"/>
              </a:ext>
            </a:extLst>
          </p:cNvPr>
          <p:cNvSpPr/>
          <p:nvPr/>
        </p:nvSpPr>
        <p:spPr>
          <a:xfrm>
            <a:off x="4055971" y="2370662"/>
            <a:ext cx="3326607" cy="3430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5875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0" rIns="91440" bIns="36000" rtlCol="0" anchor="ctr"/>
          <a:lstStyle/>
          <a:p>
            <a:pPr algn="ctr" fontAlgn="t"/>
            <a:r>
              <a:rPr lang="en-US" altLang="ja-JP" sz="1100" b="1" dirty="0">
                <a:solidFill>
                  <a:srgbClr val="FF0000"/>
                </a:solidFill>
                <a:latin typeface="Meiryo"/>
                <a:ea typeface="Meiryo"/>
              </a:rPr>
              <a:t>Yahoo!</a:t>
            </a:r>
            <a:r>
              <a:rPr lang="ja-JP" altLang="en-US" sz="1100" b="1" dirty="0">
                <a:solidFill>
                  <a:srgbClr val="FF0000"/>
                </a:solidFill>
                <a:latin typeface="Meiryo"/>
                <a:ea typeface="Meiryo"/>
              </a:rPr>
              <a:t>広告　ディスプレイ広告（予約型）</a:t>
            </a:r>
            <a:endParaRPr lang="ja-JP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0810458-201D-BF6C-1DEC-9A2B742C69AB}"/>
              </a:ext>
            </a:extLst>
          </p:cNvPr>
          <p:cNvSpPr txBox="1"/>
          <p:nvPr/>
        </p:nvSpPr>
        <p:spPr>
          <a:xfrm>
            <a:off x="514442" y="5977733"/>
            <a:ext cx="1107635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・ご依頼いただきましたら内容を確認後、対応可否判断を行います。稼働状況を踏まえお受けできない場合や、ご希望納期に添えない場合があります。あらかじめご理解、ご了承のほどお願いいたします。</a:t>
            </a:r>
          </a:p>
          <a:p>
            <a:r>
              <a:rPr lang="ja-JP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・ご依頼・お問い合わせは弊社担当営業までご連絡ください。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2F70480-4682-EBAF-B2E6-82A547658317}"/>
              </a:ext>
            </a:extLst>
          </p:cNvPr>
          <p:cNvSpPr txBox="1"/>
          <p:nvPr/>
        </p:nvSpPr>
        <p:spPr>
          <a:xfrm>
            <a:off x="7461356" y="2434148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ja-JP" sz="1200" b="1" dirty="0">
                <a:solidFill>
                  <a:schemeClr val="bg1"/>
                </a:solidFill>
                <a:ea typeface="Meiryo"/>
              </a:rPr>
              <a:t>ブランドパネル商品</a:t>
            </a:r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9C1B41C-F409-EA0A-8F11-CD7FCDF34F16}"/>
              </a:ext>
            </a:extLst>
          </p:cNvPr>
          <p:cNvSpPr/>
          <p:nvPr/>
        </p:nvSpPr>
        <p:spPr>
          <a:xfrm>
            <a:off x="9088472" y="5699824"/>
            <a:ext cx="2548775" cy="135422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rgbClr val="595959"/>
                </a:solidFill>
                <a:latin typeface="Meiryo"/>
                <a:ea typeface="Meiryo"/>
              </a:rPr>
              <a:t>※</a:t>
            </a:r>
            <a:r>
              <a:rPr kumimoji="0" lang="en-US" altLang="ja-JP" sz="800" kern="0" dirty="0">
                <a:solidFill>
                  <a:srgbClr val="595959"/>
                </a:solidFill>
                <a:latin typeface="Meiryo"/>
                <a:ea typeface="+mn-lt"/>
              </a:rPr>
              <a:t> PC</a:t>
            </a:r>
            <a:r>
              <a:rPr kumimoji="0" lang="ja-JP" altLang="ja-JP" sz="800" kern="0" dirty="0">
                <a:solidFill>
                  <a:srgbClr val="595959"/>
                </a:solidFill>
                <a:latin typeface="Meiryo"/>
                <a:ea typeface="Meiryo"/>
              </a:rPr>
              <a:t>はパソコン</a:t>
            </a:r>
            <a:r>
              <a:rPr kumimoji="0" lang="ja-JP" altLang="en-US" sz="800" kern="0" dirty="0">
                <a:solidFill>
                  <a:srgbClr val="595959"/>
                </a:solidFill>
                <a:latin typeface="Meiryo"/>
                <a:ea typeface="Meiryo"/>
              </a:rPr>
              <a:t>、</a:t>
            </a:r>
            <a:r>
              <a:rPr kumimoji="0" lang="en-US" altLang="ja-JP" sz="800" kern="0" dirty="0">
                <a:solidFill>
                  <a:srgbClr val="595959"/>
                </a:solidFill>
                <a:latin typeface="Meiryo"/>
                <a:ea typeface="Meiryo"/>
              </a:rPr>
              <a:t>SP</a:t>
            </a:r>
            <a:r>
              <a:rPr kumimoji="0" lang="ja-JP" altLang="en-US" sz="800" kern="0" dirty="0">
                <a:solidFill>
                  <a:srgbClr val="595959"/>
                </a:solidFill>
                <a:latin typeface="Meiryo"/>
                <a:ea typeface="Meiryo"/>
              </a:rPr>
              <a:t>はスマートフォン</a:t>
            </a:r>
            <a:r>
              <a:rPr kumimoji="0" lang="ja-JP" sz="800" kern="0" dirty="0">
                <a:solidFill>
                  <a:srgbClr val="595959"/>
                </a:solidFill>
                <a:latin typeface="Meiryo"/>
                <a:ea typeface="Meiryo"/>
              </a:rPr>
              <a:t>の略称です。</a:t>
            </a:r>
            <a:r>
              <a:rPr kumimoji="0" lang="ja-JP" altLang="en-US" sz="800" kern="0" dirty="0">
                <a:solidFill>
                  <a:srgbClr val="595959"/>
                </a:solidFill>
                <a:latin typeface="Meiryo"/>
                <a:ea typeface="Meiryo"/>
              </a:rPr>
              <a:t>　</a:t>
            </a:r>
            <a:endParaRPr lang="en-US" altLang="ja-JP" sz="800" kern="0" dirty="0">
              <a:solidFill>
                <a:srgbClr val="595959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911551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744418"/>
      </p:ext>
    </p:extLst>
  </p:cSld>
  <p:clrMapOvr>
    <a:masterClrMapping/>
  </p:clrMapOvr>
</p:sld>
</file>

<file path=ppt/theme/theme1.xml><?xml version="1.0" encoding="utf-8"?>
<a:theme xmlns:a="http://schemas.openxmlformats.org/drawingml/2006/main" name="LINEヤフーMS営業資料_base">
  <a:themeElements>
    <a:clrScheme name="LYマスター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NE_base" id="{8C7F6821-67C6-064A-BBC1-E4EE15005C22}" vid="{E6C46571-564A-534A-9134-511589AC2A2A}"/>
    </a:ext>
  </a:extLst>
</a:theme>
</file>

<file path=ppt/theme/theme2.xml><?xml version="1.0" encoding="utf-8"?>
<a:theme xmlns:a="http://schemas.openxmlformats.org/drawingml/2006/main" name="LINEヤフーMS営業資料_表紙・中表紙">
  <a:themeElements>
    <a:clrScheme name="LYマスター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7999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LINEヤフーMS営業資料_base">
  <a:themeElements>
    <a:clrScheme name="LYマスター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NE_base" id="{8C7F6821-67C6-064A-BBC1-E4EE15005C22}" vid="{E6C46571-564A-534A-9134-511589AC2A2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2046</TotalTime>
  <Words>485</Words>
  <Application>Microsoft Office PowerPoint</Application>
  <PresentationFormat>ワイド画面</PresentationFormat>
  <Paragraphs>86</Paragraphs>
  <Slides>5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5</vt:i4>
      </vt:variant>
    </vt:vector>
  </HeadingPairs>
  <TitlesOfParts>
    <vt:vector size="14" baseType="lpstr">
      <vt:lpstr>Meiryo</vt:lpstr>
      <vt:lpstr>Meiryo</vt:lpstr>
      <vt:lpstr>游ゴシック</vt:lpstr>
      <vt:lpstr>Arial</vt:lpstr>
      <vt:lpstr>Segoe UI</vt:lpstr>
      <vt:lpstr>Wingdings</vt:lpstr>
      <vt:lpstr>LINEヤフーMS営業資料_base</vt:lpstr>
      <vt:lpstr>LINEヤフーMS営業資料_表紙・中表紙</vt:lpstr>
      <vt:lpstr>1_LINEヤフーMS営業資料_base</vt:lpstr>
      <vt:lpstr>PowerPoint プレゼンテーション</vt:lpstr>
      <vt:lpstr>支援メニュー・ご利用条件</vt:lpstr>
      <vt:lpstr>アウトプットイメージ</vt:lpstr>
      <vt:lpstr>詳細条件（提案用・納品用クリエイティブ支援共通）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Microsoft Office User</dc:creator>
  <cp:lastModifiedBy>宮崎 佐津紀</cp:lastModifiedBy>
  <cp:revision>84</cp:revision>
  <dcterms:created xsi:type="dcterms:W3CDTF">2020-07-21T05:23:44Z</dcterms:created>
  <dcterms:modified xsi:type="dcterms:W3CDTF">2024-07-02T10:06:20Z</dcterms:modified>
</cp:coreProperties>
</file>