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52"/>
  </p:notesMasterIdLst>
  <p:sldIdLst>
    <p:sldId id="469" r:id="rId3"/>
    <p:sldId id="572" r:id="rId4"/>
    <p:sldId id="544" r:id="rId5"/>
    <p:sldId id="558" r:id="rId6"/>
    <p:sldId id="276" r:id="rId7"/>
    <p:sldId id="559" r:id="rId8"/>
    <p:sldId id="553" r:id="rId9"/>
    <p:sldId id="575" r:id="rId10"/>
    <p:sldId id="576" r:id="rId11"/>
    <p:sldId id="514" r:id="rId12"/>
    <p:sldId id="615" r:id="rId13"/>
    <p:sldId id="577" r:id="rId14"/>
    <p:sldId id="562" r:id="rId15"/>
    <p:sldId id="579" r:id="rId16"/>
    <p:sldId id="580" r:id="rId17"/>
    <p:sldId id="581" r:id="rId18"/>
    <p:sldId id="578" r:id="rId19"/>
    <p:sldId id="582" r:id="rId20"/>
    <p:sldId id="583" r:id="rId21"/>
    <p:sldId id="584" r:id="rId22"/>
    <p:sldId id="585" r:id="rId23"/>
    <p:sldId id="586" r:id="rId24"/>
    <p:sldId id="587" r:id="rId25"/>
    <p:sldId id="588" r:id="rId26"/>
    <p:sldId id="589" r:id="rId27"/>
    <p:sldId id="590" r:id="rId28"/>
    <p:sldId id="593" r:id="rId29"/>
    <p:sldId id="594" r:id="rId30"/>
    <p:sldId id="596" r:id="rId31"/>
    <p:sldId id="597" r:id="rId32"/>
    <p:sldId id="600" r:id="rId33"/>
    <p:sldId id="601" r:id="rId34"/>
    <p:sldId id="604" r:id="rId35"/>
    <p:sldId id="605" r:id="rId36"/>
    <p:sldId id="606" r:id="rId37"/>
    <p:sldId id="608" r:id="rId38"/>
    <p:sldId id="609" r:id="rId39"/>
    <p:sldId id="607" r:id="rId40"/>
    <p:sldId id="569" r:id="rId41"/>
    <p:sldId id="570" r:id="rId42"/>
    <p:sldId id="611" r:id="rId43"/>
    <p:sldId id="620" r:id="rId44"/>
    <p:sldId id="621" r:id="rId45"/>
    <p:sldId id="622" r:id="rId46"/>
    <p:sldId id="623" r:id="rId47"/>
    <p:sldId id="573" r:id="rId48"/>
    <p:sldId id="624" r:id="rId49"/>
    <p:sldId id="546" r:id="rId50"/>
    <p:sldId id="512" r:id="rId5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9E9E9"/>
    <a:srgbClr val="ECECEC"/>
    <a:srgbClr val="FBFBFB"/>
    <a:srgbClr val="FFFFFF"/>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035CB3-45D8-4D79-B2A9-609DF16545DA}" v="3" dt="2023-03-28T08:34:05.13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60" autoAdjust="0"/>
    <p:restoredTop sz="93973" autoAdjust="0"/>
  </p:normalViewPr>
  <p:slideViewPr>
    <p:cSldViewPr snapToGrid="0">
      <p:cViewPr varScale="1">
        <p:scale>
          <a:sx n="99" d="100"/>
          <a:sy n="99" d="100"/>
        </p:scale>
        <p:origin x="80" y="200"/>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microsoft.com/office/2016/11/relationships/changesInfo" Target="changesInfos/changesInfo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mkebukawa" userId="16448328226_tp_box_2" providerId="OAuth2" clId="{9C590B45-4C3B-41BC-B7A1-07669338F3DC}"/>
    <pc:docChg chg="undo custSel modSld">
      <pc:chgData name="t-mkebukawa" userId="16448328226_tp_box_2" providerId="OAuth2" clId="{9C590B45-4C3B-41BC-B7A1-07669338F3DC}" dt="2023-03-24T08:35:14.374" v="175" actId="20577"/>
      <pc:docMkLst>
        <pc:docMk/>
      </pc:docMkLst>
      <pc:sldChg chg="modSp mod">
        <pc:chgData name="t-mkebukawa" userId="16448328226_tp_box_2" providerId="OAuth2" clId="{9C590B45-4C3B-41BC-B7A1-07669338F3DC}" dt="2023-03-24T08:23:03.044" v="162"/>
        <pc:sldMkLst>
          <pc:docMk/>
          <pc:sldMk cId="2695827061" sldId="585"/>
        </pc:sldMkLst>
        <pc:graphicFrameChg chg="mod modGraphic">
          <ac:chgData name="t-mkebukawa" userId="16448328226_tp_box_2" providerId="OAuth2" clId="{9C590B45-4C3B-41BC-B7A1-07669338F3DC}" dt="2023-03-24T08:23:03.044" v="162"/>
          <ac:graphicFrameMkLst>
            <pc:docMk/>
            <pc:sldMk cId="2695827061" sldId="585"/>
            <ac:graphicFrameMk id="5" creationId="{5232955B-34D5-2988-9A71-639AB9E0C004}"/>
          </ac:graphicFrameMkLst>
        </pc:graphicFrameChg>
      </pc:sldChg>
      <pc:sldChg chg="modSp mod">
        <pc:chgData name="t-mkebukawa" userId="16448328226_tp_box_2" providerId="OAuth2" clId="{9C590B45-4C3B-41BC-B7A1-07669338F3DC}" dt="2023-03-24T08:35:14.374" v="175" actId="20577"/>
        <pc:sldMkLst>
          <pc:docMk/>
          <pc:sldMk cId="3334624171" sldId="586"/>
        </pc:sldMkLst>
        <pc:graphicFrameChg chg="modGraphic">
          <ac:chgData name="t-mkebukawa" userId="16448328226_tp_box_2" providerId="OAuth2" clId="{9C590B45-4C3B-41BC-B7A1-07669338F3DC}" dt="2023-03-24T08:35:14.374" v="175" actId="20577"/>
          <ac:graphicFrameMkLst>
            <pc:docMk/>
            <pc:sldMk cId="3334624171" sldId="586"/>
            <ac:graphicFrameMk id="21" creationId="{A2DC2D13-E8A1-1105-DADD-781E71AA682E}"/>
          </ac:graphicFrameMkLst>
        </pc:graphicFrameChg>
      </pc:sldChg>
      <pc:sldChg chg="modSp mod">
        <pc:chgData name="t-mkebukawa" userId="16448328226_tp_box_2" providerId="OAuth2" clId="{9C590B45-4C3B-41BC-B7A1-07669338F3DC}" dt="2023-03-24T06:44:33.288" v="33" actId="20577"/>
        <pc:sldMkLst>
          <pc:docMk/>
          <pc:sldMk cId="2126552794" sldId="590"/>
        </pc:sldMkLst>
        <pc:graphicFrameChg chg="mod modGraphic">
          <ac:chgData name="t-mkebukawa" userId="16448328226_tp_box_2" providerId="OAuth2" clId="{9C590B45-4C3B-41BC-B7A1-07669338F3DC}" dt="2023-03-24T06:44:33.288" v="33" actId="20577"/>
          <ac:graphicFrameMkLst>
            <pc:docMk/>
            <pc:sldMk cId="2126552794" sldId="590"/>
            <ac:graphicFrameMk id="5" creationId="{5232955B-34D5-2988-9A71-639AB9E0C004}"/>
          </ac:graphicFrameMkLst>
        </pc:graphicFrameChg>
      </pc:sldChg>
      <pc:sldChg chg="modSp mod">
        <pc:chgData name="t-mkebukawa" userId="16448328226_tp_box_2" providerId="OAuth2" clId="{9C590B45-4C3B-41BC-B7A1-07669338F3DC}" dt="2023-03-24T07:06:03.494" v="57"/>
        <pc:sldMkLst>
          <pc:docMk/>
          <pc:sldMk cId="553980942" sldId="596"/>
        </pc:sldMkLst>
        <pc:graphicFrameChg chg="mod modGraphic">
          <ac:chgData name="t-mkebukawa" userId="16448328226_tp_box_2" providerId="OAuth2" clId="{9C590B45-4C3B-41BC-B7A1-07669338F3DC}" dt="2023-03-24T07:06:03.494" v="57"/>
          <ac:graphicFrameMkLst>
            <pc:docMk/>
            <pc:sldMk cId="553980942" sldId="596"/>
            <ac:graphicFrameMk id="21" creationId="{A2DC2D13-E8A1-1105-DADD-781E71AA682E}"/>
          </ac:graphicFrameMkLst>
        </pc:graphicFrameChg>
      </pc:sldChg>
      <pc:sldChg chg="modSp mod">
        <pc:chgData name="t-mkebukawa" userId="16448328226_tp_box_2" providerId="OAuth2" clId="{9C590B45-4C3B-41BC-B7A1-07669338F3DC}" dt="2023-03-24T07:56:14.906" v="120"/>
        <pc:sldMkLst>
          <pc:docMk/>
          <pc:sldMk cId="3662706363" sldId="606"/>
        </pc:sldMkLst>
        <pc:graphicFrameChg chg="mod modGraphic">
          <ac:chgData name="t-mkebukawa" userId="16448328226_tp_box_2" providerId="OAuth2" clId="{9C590B45-4C3B-41BC-B7A1-07669338F3DC}" dt="2023-03-24T07:56:14.906" v="120"/>
          <ac:graphicFrameMkLst>
            <pc:docMk/>
            <pc:sldMk cId="3662706363" sldId="606"/>
            <ac:graphicFrameMk id="21" creationId="{A2DC2D13-E8A1-1105-DADD-781E71AA682E}"/>
          </ac:graphicFrameMkLst>
        </pc:graphicFrameChg>
      </pc:sldChg>
      <pc:sldChg chg="modSp mod">
        <pc:chgData name="t-mkebukawa" userId="16448328226_tp_box_2" providerId="OAuth2" clId="{9C590B45-4C3B-41BC-B7A1-07669338F3DC}" dt="2023-03-24T07:40:41.525" v="86"/>
        <pc:sldMkLst>
          <pc:docMk/>
          <pc:sldMk cId="2195443548" sldId="609"/>
        </pc:sldMkLst>
        <pc:graphicFrameChg chg="mod modGraphic">
          <ac:chgData name="t-mkebukawa" userId="16448328226_tp_box_2" providerId="OAuth2" clId="{9C590B45-4C3B-41BC-B7A1-07669338F3DC}" dt="2023-03-24T07:40:41.525" v="86"/>
          <ac:graphicFrameMkLst>
            <pc:docMk/>
            <pc:sldMk cId="2195443548" sldId="609"/>
            <ac:graphicFrameMk id="21" creationId="{A2DC2D13-E8A1-1105-DADD-781E71AA682E}"/>
          </ac:graphicFrameMkLst>
        </pc:graphicFrameChg>
      </pc:sldChg>
    </pc:docChg>
  </pc:docChgLst>
  <pc:docChgLst>
    <pc:chgData name="smiyazak" userId="7815101345_tp_box_2" providerId="OAuth2" clId="{A9035CB3-45D8-4D79-B2A9-609DF16545DA}"/>
    <pc:docChg chg="undo custSel modSld">
      <pc:chgData name="smiyazak" userId="7815101345_tp_box_2" providerId="OAuth2" clId="{A9035CB3-45D8-4D79-B2A9-609DF16545DA}" dt="2023-03-28T08:45:47.029" v="765" actId="1036"/>
      <pc:docMkLst>
        <pc:docMk/>
      </pc:docMkLst>
      <pc:sldChg chg="addSp delSp modSp mod">
        <pc:chgData name="smiyazak" userId="7815101345_tp_box_2" providerId="OAuth2" clId="{A9035CB3-45D8-4D79-B2A9-609DF16545DA}" dt="2023-03-28T08:43:29.285" v="736" actId="20577"/>
        <pc:sldMkLst>
          <pc:docMk/>
          <pc:sldMk cId="795462060" sldId="276"/>
        </pc:sldMkLst>
        <pc:spChg chg="mod">
          <ac:chgData name="smiyazak" userId="7815101345_tp_box_2" providerId="OAuth2" clId="{A9035CB3-45D8-4D79-B2A9-609DF16545DA}" dt="2023-03-28T08:43:29.285" v="736" actId="20577"/>
          <ac:spMkLst>
            <pc:docMk/>
            <pc:sldMk cId="795462060" sldId="276"/>
            <ac:spMk id="3" creationId="{1FF12266-3C94-B450-6F2A-0A5B50E80582}"/>
          </ac:spMkLst>
        </pc:spChg>
        <pc:spChg chg="add del mod">
          <ac:chgData name="smiyazak" userId="7815101345_tp_box_2" providerId="OAuth2" clId="{A9035CB3-45D8-4D79-B2A9-609DF16545DA}" dt="2023-03-28T08:31:37.941" v="537"/>
          <ac:spMkLst>
            <pc:docMk/>
            <pc:sldMk cId="795462060" sldId="276"/>
            <ac:spMk id="7" creationId="{F73A880B-0B8B-58D2-3AE2-F71F29619F62}"/>
          </ac:spMkLst>
        </pc:spChg>
        <pc:spChg chg="add del mod">
          <ac:chgData name="smiyazak" userId="7815101345_tp_box_2" providerId="OAuth2" clId="{A9035CB3-45D8-4D79-B2A9-609DF16545DA}" dt="2023-03-28T08:31:37.941" v="537"/>
          <ac:spMkLst>
            <pc:docMk/>
            <pc:sldMk cId="795462060" sldId="276"/>
            <ac:spMk id="8" creationId="{80FF9F60-6D70-FA9E-40D6-1DCF82FC3D3D}"/>
          </ac:spMkLst>
        </pc:spChg>
        <pc:spChg chg="add del mod">
          <ac:chgData name="smiyazak" userId="7815101345_tp_box_2" providerId="OAuth2" clId="{A9035CB3-45D8-4D79-B2A9-609DF16545DA}" dt="2023-03-28T08:31:37.941" v="537"/>
          <ac:spMkLst>
            <pc:docMk/>
            <pc:sldMk cId="795462060" sldId="276"/>
            <ac:spMk id="10" creationId="{8DE110A1-27C3-CC82-8E34-80FF122E0551}"/>
          </ac:spMkLst>
        </pc:spChg>
        <pc:spChg chg="add del mod">
          <ac:chgData name="smiyazak" userId="7815101345_tp_box_2" providerId="OAuth2" clId="{A9035CB3-45D8-4D79-B2A9-609DF16545DA}" dt="2023-03-28T08:31:37.941" v="537"/>
          <ac:spMkLst>
            <pc:docMk/>
            <pc:sldMk cId="795462060" sldId="276"/>
            <ac:spMk id="12" creationId="{590C4988-B7B3-703A-1CB1-BE5FEB8F47F5}"/>
          </ac:spMkLst>
        </pc:spChg>
        <pc:spChg chg="add mod">
          <ac:chgData name="smiyazak" userId="7815101345_tp_box_2" providerId="OAuth2" clId="{A9035CB3-45D8-4D79-B2A9-609DF16545DA}" dt="2023-03-28T08:36:47.521" v="637" actId="1076"/>
          <ac:spMkLst>
            <pc:docMk/>
            <pc:sldMk cId="795462060" sldId="276"/>
            <ac:spMk id="15" creationId="{ADA237C3-CA2A-7429-D3E9-A64FEF6991D6}"/>
          </ac:spMkLst>
        </pc:spChg>
        <pc:picChg chg="add del mod">
          <ac:chgData name="smiyazak" userId="7815101345_tp_box_2" providerId="OAuth2" clId="{A9035CB3-45D8-4D79-B2A9-609DF16545DA}" dt="2023-03-28T08:31:37.941" v="537"/>
          <ac:picMkLst>
            <pc:docMk/>
            <pc:sldMk cId="795462060" sldId="276"/>
            <ac:picMk id="4" creationId="{A68D1B5C-908C-BC62-B706-49A089E8DFFC}"/>
          </ac:picMkLst>
        </pc:picChg>
        <pc:picChg chg="add del mod">
          <ac:chgData name="smiyazak" userId="7815101345_tp_box_2" providerId="OAuth2" clId="{A9035CB3-45D8-4D79-B2A9-609DF16545DA}" dt="2023-03-28T08:31:37.941" v="537"/>
          <ac:picMkLst>
            <pc:docMk/>
            <pc:sldMk cId="795462060" sldId="276"/>
            <ac:picMk id="6" creationId="{27FD3BB7-3711-49A6-7974-1498A3E2F556}"/>
          </ac:picMkLst>
        </pc:picChg>
        <pc:picChg chg="add mod">
          <ac:chgData name="smiyazak" userId="7815101345_tp_box_2" providerId="OAuth2" clId="{A9035CB3-45D8-4D79-B2A9-609DF16545DA}" dt="2023-03-28T08:36:47.521" v="637" actId="1076"/>
          <ac:picMkLst>
            <pc:docMk/>
            <pc:sldMk cId="795462060" sldId="276"/>
            <ac:picMk id="14" creationId="{5508CC75-CF9B-9FCC-87B2-9BBDD2FC50CB}"/>
          </ac:picMkLst>
        </pc:picChg>
      </pc:sldChg>
      <pc:sldChg chg="modSp mod">
        <pc:chgData name="smiyazak" userId="7815101345_tp_box_2" providerId="OAuth2" clId="{A9035CB3-45D8-4D79-B2A9-609DF16545DA}" dt="2023-03-28T08:44:15.042" v="737" actId="1076"/>
        <pc:sldMkLst>
          <pc:docMk/>
          <pc:sldMk cId="2112894444" sldId="562"/>
        </pc:sldMkLst>
        <pc:spChg chg="mod">
          <ac:chgData name="smiyazak" userId="7815101345_tp_box_2" providerId="OAuth2" clId="{A9035CB3-45D8-4D79-B2A9-609DF16545DA}" dt="2023-03-28T08:44:15.042" v="737" actId="1076"/>
          <ac:spMkLst>
            <pc:docMk/>
            <pc:sldMk cId="2112894444" sldId="562"/>
            <ac:spMk id="9" creationId="{4EECFB34-2B8B-56B5-B4B3-E0E6D49754A0}"/>
          </ac:spMkLst>
        </pc:spChg>
        <pc:spChg chg="mod">
          <ac:chgData name="smiyazak" userId="7815101345_tp_box_2" providerId="OAuth2" clId="{A9035CB3-45D8-4D79-B2A9-609DF16545DA}" dt="2023-03-24T02:20:09.540" v="525" actId="20577"/>
          <ac:spMkLst>
            <pc:docMk/>
            <pc:sldMk cId="2112894444" sldId="562"/>
            <ac:spMk id="16" creationId="{64A3DFD0-6411-7597-5FA3-DA61AF476E49}"/>
          </ac:spMkLst>
        </pc:spChg>
      </pc:sldChg>
      <pc:sldChg chg="modSp mod">
        <pc:chgData name="smiyazak" userId="7815101345_tp_box_2" providerId="OAuth2" clId="{A9035CB3-45D8-4D79-B2A9-609DF16545DA}" dt="2023-03-28T08:32:24.488" v="542" actId="20577"/>
        <pc:sldMkLst>
          <pc:docMk/>
          <pc:sldMk cId="3740557627" sldId="575"/>
        </pc:sldMkLst>
        <pc:spChg chg="mod">
          <ac:chgData name="smiyazak" userId="7815101345_tp_box_2" providerId="OAuth2" clId="{A9035CB3-45D8-4D79-B2A9-609DF16545DA}" dt="2023-03-28T08:32:24.488" v="542" actId="20577"/>
          <ac:spMkLst>
            <pc:docMk/>
            <pc:sldMk cId="3740557627" sldId="575"/>
            <ac:spMk id="15" creationId="{61C4878C-DC5C-78D4-4314-28DBBB6F1BA0}"/>
          </ac:spMkLst>
        </pc:spChg>
      </pc:sldChg>
      <pc:sldChg chg="modSp mod">
        <pc:chgData name="smiyazak" userId="7815101345_tp_box_2" providerId="OAuth2" clId="{A9035CB3-45D8-4D79-B2A9-609DF16545DA}" dt="2023-03-24T02:19:58.230" v="522" actId="20577"/>
        <pc:sldMkLst>
          <pc:docMk/>
          <pc:sldMk cId="2958302193" sldId="576"/>
        </pc:sldMkLst>
        <pc:spChg chg="mod">
          <ac:chgData name="smiyazak" userId="7815101345_tp_box_2" providerId="OAuth2" clId="{A9035CB3-45D8-4D79-B2A9-609DF16545DA}" dt="2023-03-24T02:19:58.230" v="522" actId="20577"/>
          <ac:spMkLst>
            <pc:docMk/>
            <pc:sldMk cId="2958302193" sldId="576"/>
            <ac:spMk id="6" creationId="{3D4B646C-3C77-39FE-3AD6-7EAE43E9ABDA}"/>
          </ac:spMkLst>
        </pc:spChg>
      </pc:sldChg>
      <pc:sldChg chg="modSp mod">
        <pc:chgData name="smiyazak" userId="7815101345_tp_box_2" providerId="OAuth2" clId="{A9035CB3-45D8-4D79-B2A9-609DF16545DA}" dt="2023-03-28T08:32:35.907" v="544" actId="20577"/>
        <pc:sldMkLst>
          <pc:docMk/>
          <pc:sldMk cId="188527773" sldId="577"/>
        </pc:sldMkLst>
        <pc:spChg chg="mod">
          <ac:chgData name="smiyazak" userId="7815101345_tp_box_2" providerId="OAuth2" clId="{A9035CB3-45D8-4D79-B2A9-609DF16545DA}" dt="2023-03-28T08:32:35.907" v="544" actId="20577"/>
          <ac:spMkLst>
            <pc:docMk/>
            <pc:sldMk cId="188527773" sldId="577"/>
            <ac:spMk id="32" creationId="{DB9BB8C6-018E-6D75-D5AF-936D058EF1DA}"/>
          </ac:spMkLst>
        </pc:spChg>
      </pc:sldChg>
      <pc:sldChg chg="modSp mod">
        <pc:chgData name="smiyazak" userId="7815101345_tp_box_2" providerId="OAuth2" clId="{A9035CB3-45D8-4D79-B2A9-609DF16545DA}" dt="2023-03-28T08:32:56.583" v="547" actId="13926"/>
        <pc:sldMkLst>
          <pc:docMk/>
          <pc:sldMk cId="2872713099" sldId="580"/>
        </pc:sldMkLst>
        <pc:spChg chg="mod">
          <ac:chgData name="smiyazak" userId="7815101345_tp_box_2" providerId="OAuth2" clId="{A9035CB3-45D8-4D79-B2A9-609DF16545DA}" dt="2023-03-28T08:32:56.583" v="547" actId="13926"/>
          <ac:spMkLst>
            <pc:docMk/>
            <pc:sldMk cId="2872713099" sldId="580"/>
            <ac:spMk id="13" creationId="{77E16A11-8BC6-CD1C-970E-ECA867DAF6A4}"/>
          </ac:spMkLst>
        </pc:spChg>
      </pc:sldChg>
      <pc:sldChg chg="modSp mod">
        <pc:chgData name="smiyazak" userId="7815101345_tp_box_2" providerId="OAuth2" clId="{A9035CB3-45D8-4D79-B2A9-609DF16545DA}" dt="2023-03-24T02:20:18.961" v="526" actId="20577"/>
        <pc:sldMkLst>
          <pc:docMk/>
          <pc:sldMk cId="3766729646" sldId="581"/>
        </pc:sldMkLst>
        <pc:spChg chg="mod">
          <ac:chgData name="smiyazak" userId="7815101345_tp_box_2" providerId="OAuth2" clId="{A9035CB3-45D8-4D79-B2A9-609DF16545DA}" dt="2023-03-24T02:20:18.961" v="526" actId="20577"/>
          <ac:spMkLst>
            <pc:docMk/>
            <pc:sldMk cId="3766729646" sldId="581"/>
            <ac:spMk id="3" creationId="{3FC84196-7E8E-0005-329D-D44D937B2B82}"/>
          </ac:spMkLst>
        </pc:spChg>
      </pc:sldChg>
      <pc:sldChg chg="modSp mod">
        <pc:chgData name="smiyazak" userId="7815101345_tp_box_2" providerId="OAuth2" clId="{A9035CB3-45D8-4D79-B2A9-609DF16545DA}" dt="2023-03-28T08:45:47.029" v="765" actId="1036"/>
        <pc:sldMkLst>
          <pc:docMk/>
          <pc:sldMk cId="2695827061" sldId="585"/>
        </pc:sldMkLst>
        <pc:spChg chg="mod">
          <ac:chgData name="smiyazak" userId="7815101345_tp_box_2" providerId="OAuth2" clId="{A9035CB3-45D8-4D79-B2A9-609DF16545DA}" dt="2023-03-28T08:45:38.516" v="747" actId="1036"/>
          <ac:spMkLst>
            <pc:docMk/>
            <pc:sldMk cId="2695827061" sldId="585"/>
            <ac:spMk id="6" creationId="{FD328950-F959-191E-AA02-A7C57EEBF864}"/>
          </ac:spMkLst>
        </pc:spChg>
        <pc:spChg chg="mod">
          <ac:chgData name="smiyazak" userId="7815101345_tp_box_2" providerId="OAuth2" clId="{A9035CB3-45D8-4D79-B2A9-609DF16545DA}" dt="2023-03-28T08:45:47.029" v="765" actId="1036"/>
          <ac:spMkLst>
            <pc:docMk/>
            <pc:sldMk cId="2695827061" sldId="585"/>
            <ac:spMk id="7" creationId="{8D93DB53-6DF1-E79F-7EB4-BE5B43502D8A}"/>
          </ac:spMkLst>
        </pc:spChg>
        <pc:spChg chg="mod">
          <ac:chgData name="smiyazak" userId="7815101345_tp_box_2" providerId="OAuth2" clId="{A9035CB3-45D8-4D79-B2A9-609DF16545DA}" dt="2023-03-28T08:45:29.869" v="738" actId="1076"/>
          <ac:spMkLst>
            <pc:docMk/>
            <pc:sldMk cId="2695827061" sldId="585"/>
            <ac:spMk id="8" creationId="{F621EB0F-0C59-80D4-9175-0A09D81F30B9}"/>
          </ac:spMkLst>
        </pc:spChg>
      </pc:sldChg>
      <pc:sldChg chg="modSp mod">
        <pc:chgData name="smiyazak" userId="7815101345_tp_box_2" providerId="OAuth2" clId="{A9035CB3-45D8-4D79-B2A9-609DF16545DA}" dt="2023-03-24T02:20:52.359" v="530" actId="20577"/>
        <pc:sldMkLst>
          <pc:docMk/>
          <pc:sldMk cId="2126552794" sldId="590"/>
        </pc:sldMkLst>
        <pc:spChg chg="mod">
          <ac:chgData name="smiyazak" userId="7815101345_tp_box_2" providerId="OAuth2" clId="{A9035CB3-45D8-4D79-B2A9-609DF16545DA}" dt="2023-03-24T02:20:52.359" v="530" actId="20577"/>
          <ac:spMkLst>
            <pc:docMk/>
            <pc:sldMk cId="2126552794" sldId="590"/>
            <ac:spMk id="19" creationId="{C7306B7A-2CD6-FD49-0151-E8E1C23765CB}"/>
          </ac:spMkLst>
        </pc:spChg>
      </pc:sldChg>
      <pc:sldChg chg="modSp mod">
        <pc:chgData name="smiyazak" userId="7815101345_tp_box_2" providerId="OAuth2" clId="{A9035CB3-45D8-4D79-B2A9-609DF16545DA}" dt="2023-03-24T02:20:59.629" v="531" actId="20577"/>
        <pc:sldMkLst>
          <pc:docMk/>
          <pc:sldMk cId="553980942" sldId="596"/>
        </pc:sldMkLst>
        <pc:spChg chg="mod">
          <ac:chgData name="smiyazak" userId="7815101345_tp_box_2" providerId="OAuth2" clId="{A9035CB3-45D8-4D79-B2A9-609DF16545DA}" dt="2023-03-24T02:20:59.629" v="531" actId="20577"/>
          <ac:spMkLst>
            <pc:docMk/>
            <pc:sldMk cId="553980942" sldId="596"/>
            <ac:spMk id="11" creationId="{4569B96E-2B7B-D3C1-2012-66DA880C2144}"/>
          </ac:spMkLst>
        </pc:spChg>
      </pc:sldChg>
      <pc:sldChg chg="modSp mod">
        <pc:chgData name="smiyazak" userId="7815101345_tp_box_2" providerId="OAuth2" clId="{A9035CB3-45D8-4D79-B2A9-609DF16545DA}" dt="2023-03-24T02:21:15.238" v="532" actId="20577"/>
        <pc:sldMkLst>
          <pc:docMk/>
          <pc:sldMk cId="3662706363" sldId="606"/>
        </pc:sldMkLst>
        <pc:spChg chg="mod">
          <ac:chgData name="smiyazak" userId="7815101345_tp_box_2" providerId="OAuth2" clId="{A9035CB3-45D8-4D79-B2A9-609DF16545DA}" dt="2023-03-24T02:21:15.238" v="532" actId="20577"/>
          <ac:spMkLst>
            <pc:docMk/>
            <pc:sldMk cId="3662706363" sldId="606"/>
            <ac:spMk id="17" creationId="{8FB1A373-9E73-40D0-6A90-5991DA7CD721}"/>
          </ac:spMkLst>
        </pc:spChg>
      </pc:sldChg>
      <pc:sldChg chg="modSp mod">
        <pc:chgData name="smiyazak" userId="7815101345_tp_box_2" providerId="OAuth2" clId="{A9035CB3-45D8-4D79-B2A9-609DF16545DA}" dt="2023-03-24T02:21:24.063" v="533" actId="20577"/>
        <pc:sldMkLst>
          <pc:docMk/>
          <pc:sldMk cId="2195443548" sldId="609"/>
        </pc:sldMkLst>
        <pc:spChg chg="mod">
          <ac:chgData name="smiyazak" userId="7815101345_tp_box_2" providerId="OAuth2" clId="{A9035CB3-45D8-4D79-B2A9-609DF16545DA}" dt="2023-03-24T02:21:24.063" v="533" actId="20577"/>
          <ac:spMkLst>
            <pc:docMk/>
            <pc:sldMk cId="2195443548" sldId="609"/>
            <ac:spMk id="17" creationId="{8FB1A373-9E73-40D0-6A90-5991DA7CD721}"/>
          </ac:spMkLst>
        </pc:spChg>
      </pc:sldChg>
    </pc:docChg>
  </pc:docChgLst>
  <pc:docChgLst>
    <pc:chgData name="t-wfukushi" userId="G3hdRtC8u3SGEbXGNez0dS6jzMB8wQ+yEQd21Ye6s6A=" providerId="None" clId="Web-{C691BAEE-E040-4436-8307-F6465A1430E2}"/>
    <pc:docChg chg="modSld">
      <pc:chgData name="t-wfukushi" userId="G3hdRtC8u3SGEbXGNez0dS6jzMB8wQ+yEQd21Ye6s6A=" providerId="None" clId="Web-{C691BAEE-E040-4436-8307-F6465A1430E2}" dt="2023-03-24T07:40:11.699" v="252"/>
      <pc:docMkLst>
        <pc:docMk/>
      </pc:docMkLst>
      <pc:sldChg chg="modSp">
        <pc:chgData name="t-wfukushi" userId="G3hdRtC8u3SGEbXGNez0dS6jzMB8wQ+yEQd21Ye6s6A=" providerId="None" clId="Web-{C691BAEE-E040-4436-8307-F6465A1430E2}" dt="2023-03-24T06:45:34.352" v="141"/>
        <pc:sldMkLst>
          <pc:docMk/>
          <pc:sldMk cId="2112894444" sldId="562"/>
        </pc:sldMkLst>
        <pc:graphicFrameChg chg="mod modGraphic">
          <ac:chgData name="t-wfukushi" userId="G3hdRtC8u3SGEbXGNez0dS6jzMB8wQ+yEQd21Ye6s6A=" providerId="None" clId="Web-{C691BAEE-E040-4436-8307-F6465A1430E2}" dt="2023-03-24T06:45:34.352" v="141"/>
          <ac:graphicFrameMkLst>
            <pc:docMk/>
            <pc:sldMk cId="2112894444" sldId="562"/>
            <ac:graphicFrameMk id="10" creationId="{F67B7EEB-573A-9DF0-2B5D-1EA6EE856F25}"/>
          </ac:graphicFrameMkLst>
        </pc:graphicFrameChg>
      </pc:sldChg>
      <pc:sldChg chg="addSp delSp modSp">
        <pc:chgData name="t-wfukushi" userId="G3hdRtC8u3SGEbXGNez0dS6jzMB8wQ+yEQd21Ye6s6A=" providerId="None" clId="Web-{C691BAEE-E040-4436-8307-F6465A1430E2}" dt="2023-03-24T05:17:13.332" v="107"/>
        <pc:sldMkLst>
          <pc:docMk/>
          <pc:sldMk cId="2958302193" sldId="576"/>
        </pc:sldMkLst>
        <pc:graphicFrameChg chg="mod modGraphic">
          <ac:chgData name="t-wfukushi" userId="G3hdRtC8u3SGEbXGNez0dS6jzMB8wQ+yEQd21Ye6s6A=" providerId="None" clId="Web-{C691BAEE-E040-4436-8307-F6465A1430E2}" dt="2023-03-24T05:17:13.332" v="107"/>
          <ac:graphicFrameMkLst>
            <pc:docMk/>
            <pc:sldMk cId="2958302193" sldId="576"/>
            <ac:graphicFrameMk id="5" creationId="{5232955B-34D5-2988-9A71-639AB9E0C004}"/>
          </ac:graphicFrameMkLst>
        </pc:graphicFrameChg>
        <pc:graphicFrameChg chg="add del mod">
          <ac:chgData name="t-wfukushi" userId="G3hdRtC8u3SGEbXGNez0dS6jzMB8wQ+yEQd21Ye6s6A=" providerId="None" clId="Web-{C691BAEE-E040-4436-8307-F6465A1430E2}" dt="2023-03-24T05:00:47.065" v="63"/>
          <ac:graphicFrameMkLst>
            <pc:docMk/>
            <pc:sldMk cId="2958302193" sldId="576"/>
            <ac:graphicFrameMk id="13" creationId="{5A9CF802-85B6-05CA-CDC1-8EEF6882E969}"/>
          </ac:graphicFrameMkLst>
        </pc:graphicFrameChg>
      </pc:sldChg>
      <pc:sldChg chg="modSp">
        <pc:chgData name="t-wfukushi" userId="G3hdRtC8u3SGEbXGNez0dS6jzMB8wQ+yEQd21Ye6s6A=" providerId="None" clId="Web-{C691BAEE-E040-4436-8307-F6465A1430E2}" dt="2023-03-24T07:23:33.987" v="227"/>
        <pc:sldMkLst>
          <pc:docMk/>
          <pc:sldMk cId="16145359" sldId="578"/>
        </pc:sldMkLst>
        <pc:graphicFrameChg chg="mod modGraphic">
          <ac:chgData name="t-wfukushi" userId="G3hdRtC8u3SGEbXGNez0dS6jzMB8wQ+yEQd21Ye6s6A=" providerId="None" clId="Web-{C691BAEE-E040-4436-8307-F6465A1430E2}" dt="2023-03-24T07:23:33.987" v="227"/>
          <ac:graphicFrameMkLst>
            <pc:docMk/>
            <pc:sldMk cId="16145359" sldId="578"/>
            <ac:graphicFrameMk id="21" creationId="{A2DC2D13-E8A1-1105-DADD-781E71AA682E}"/>
          </ac:graphicFrameMkLst>
        </pc:graphicFrameChg>
      </pc:sldChg>
      <pc:sldChg chg="modSp">
        <pc:chgData name="t-wfukushi" userId="G3hdRtC8u3SGEbXGNez0dS6jzMB8wQ+yEQd21Ye6s6A=" providerId="None" clId="Web-{C691BAEE-E040-4436-8307-F6465A1430E2}" dt="2023-03-24T07:14:54.974" v="207"/>
        <pc:sldMkLst>
          <pc:docMk/>
          <pc:sldMk cId="3766729646" sldId="581"/>
        </pc:sldMkLst>
        <pc:graphicFrameChg chg="mod modGraphic">
          <ac:chgData name="t-wfukushi" userId="G3hdRtC8u3SGEbXGNez0dS6jzMB8wQ+yEQd21Ye6s6A=" providerId="None" clId="Web-{C691BAEE-E040-4436-8307-F6465A1430E2}" dt="2023-03-24T07:14:54.974" v="207"/>
          <ac:graphicFrameMkLst>
            <pc:docMk/>
            <pc:sldMk cId="3766729646" sldId="581"/>
            <ac:graphicFrameMk id="5" creationId="{5232955B-34D5-2988-9A71-639AB9E0C004}"/>
          </ac:graphicFrameMkLst>
        </pc:graphicFrameChg>
      </pc:sldChg>
      <pc:sldChg chg="modSp">
        <pc:chgData name="t-wfukushi" userId="G3hdRtC8u3SGEbXGNez0dS6jzMB8wQ+yEQd21Ye6s6A=" providerId="None" clId="Web-{C691BAEE-E040-4436-8307-F6465A1430E2}" dt="2023-03-24T07:40:11.699" v="252"/>
        <pc:sldMkLst>
          <pc:docMk/>
          <pc:sldMk cId="2126552794" sldId="590"/>
        </pc:sldMkLst>
        <pc:graphicFrameChg chg="mod modGraphic">
          <ac:chgData name="t-wfukushi" userId="G3hdRtC8u3SGEbXGNez0dS6jzMB8wQ+yEQd21Ye6s6A=" providerId="None" clId="Web-{C691BAEE-E040-4436-8307-F6465A1430E2}" dt="2023-03-24T07:40:11.699" v="252"/>
          <ac:graphicFrameMkLst>
            <pc:docMk/>
            <pc:sldMk cId="2126552794" sldId="590"/>
            <ac:graphicFrameMk id="5" creationId="{5232955B-34D5-2988-9A71-639AB9E0C004}"/>
          </ac:graphicFrameMkLst>
        </pc:graphicFrameChg>
      </pc:sldChg>
    </pc:docChg>
  </pc:docChgLst>
  <pc:docChgLst>
    <pc:chgData name="hidsakur" userId="P1VVbHtxO+yFer1VstNgqerffv1i8mjmoXXWTVBd63s=" providerId="None" clId="Web-{C17F257D-82BE-4AF7-985B-C214339A6497}"/>
    <pc:docChg chg="modSld">
      <pc:chgData name="hidsakur" userId="P1VVbHtxO+yFer1VstNgqerffv1i8mjmoXXWTVBd63s=" providerId="None" clId="Web-{C17F257D-82BE-4AF7-985B-C214339A6497}" dt="2023-03-27T05:27:22.558" v="20"/>
      <pc:docMkLst>
        <pc:docMk/>
      </pc:docMkLst>
      <pc:sldChg chg="delSp">
        <pc:chgData name="hidsakur" userId="P1VVbHtxO+yFer1VstNgqerffv1i8mjmoXXWTVBd63s=" providerId="None" clId="Web-{C17F257D-82BE-4AF7-985B-C214339A6497}" dt="2023-03-27T05:23:00.473" v="1"/>
        <pc:sldMkLst>
          <pc:docMk/>
          <pc:sldMk cId="3400282486" sldId="514"/>
        </pc:sldMkLst>
        <pc:spChg chg="del">
          <ac:chgData name="hidsakur" userId="P1VVbHtxO+yFer1VstNgqerffv1i8mjmoXXWTVBd63s=" providerId="None" clId="Web-{C17F257D-82BE-4AF7-985B-C214339A6497}" dt="2023-03-27T05:23:00.473" v="1"/>
          <ac:spMkLst>
            <pc:docMk/>
            <pc:sldMk cId="3400282486" sldId="514"/>
            <ac:spMk id="7" creationId="{805A4837-38F1-0585-C67E-D1B43F69C2D8}"/>
          </ac:spMkLst>
        </pc:spChg>
      </pc:sldChg>
      <pc:sldChg chg="delSp">
        <pc:chgData name="hidsakur" userId="P1VVbHtxO+yFer1VstNgqerffv1i8mjmoXXWTVBd63s=" providerId="None" clId="Web-{C17F257D-82BE-4AF7-985B-C214339A6497}" dt="2023-03-27T05:23:16.536" v="2"/>
        <pc:sldMkLst>
          <pc:docMk/>
          <pc:sldMk cId="2112894444" sldId="562"/>
        </pc:sldMkLst>
        <pc:spChg chg="del">
          <ac:chgData name="hidsakur" userId="P1VVbHtxO+yFer1VstNgqerffv1i8mjmoXXWTVBd63s=" providerId="None" clId="Web-{C17F257D-82BE-4AF7-985B-C214339A6497}" dt="2023-03-27T05:23:16.536" v="2"/>
          <ac:spMkLst>
            <pc:docMk/>
            <pc:sldMk cId="2112894444" sldId="562"/>
            <ac:spMk id="3" creationId="{00F2BF9E-5171-F414-8931-E8C08EEBBAE2}"/>
          </ac:spMkLst>
        </pc:spChg>
      </pc:sldChg>
      <pc:sldChg chg="delSp">
        <pc:chgData name="hidsakur" userId="P1VVbHtxO+yFer1VstNgqerffv1i8mjmoXXWTVBd63s=" providerId="None" clId="Web-{C17F257D-82BE-4AF7-985B-C214339A6497}" dt="2023-03-27T05:21:31.721" v="0"/>
        <pc:sldMkLst>
          <pc:docMk/>
          <pc:sldMk cId="2958302193" sldId="576"/>
        </pc:sldMkLst>
        <pc:spChg chg="del">
          <ac:chgData name="hidsakur" userId="P1VVbHtxO+yFer1VstNgqerffv1i8mjmoXXWTVBd63s=" providerId="None" clId="Web-{C17F257D-82BE-4AF7-985B-C214339A6497}" dt="2023-03-27T05:21:31.721" v="0"/>
          <ac:spMkLst>
            <pc:docMk/>
            <pc:sldMk cId="2958302193" sldId="576"/>
            <ac:spMk id="3" creationId="{E0B79CE5-86C9-A6D7-F06F-5C5DCCA4A9B5}"/>
          </ac:spMkLst>
        </pc:spChg>
      </pc:sldChg>
      <pc:sldChg chg="delSp">
        <pc:chgData name="hidsakur" userId="P1VVbHtxO+yFer1VstNgqerffv1i8mjmoXXWTVBd63s=" providerId="None" clId="Web-{C17F257D-82BE-4AF7-985B-C214339A6497}" dt="2023-03-27T05:24:04.209" v="5"/>
        <pc:sldMkLst>
          <pc:docMk/>
          <pc:sldMk cId="16145359" sldId="578"/>
        </pc:sldMkLst>
        <pc:spChg chg="del">
          <ac:chgData name="hidsakur" userId="P1VVbHtxO+yFer1VstNgqerffv1i8mjmoXXWTVBd63s=" providerId="None" clId="Web-{C17F257D-82BE-4AF7-985B-C214339A6497}" dt="2023-03-27T05:24:04.209" v="5"/>
          <ac:spMkLst>
            <pc:docMk/>
            <pc:sldMk cId="16145359" sldId="578"/>
            <ac:spMk id="3" creationId="{156ABB4D-8E5B-7CD0-2ABF-D4D82BE2E20E}"/>
          </ac:spMkLst>
        </pc:spChg>
      </pc:sldChg>
      <pc:sldChg chg="delSp">
        <pc:chgData name="hidsakur" userId="P1VVbHtxO+yFer1VstNgqerffv1i8mjmoXXWTVBd63s=" providerId="None" clId="Web-{C17F257D-82BE-4AF7-985B-C214339A6497}" dt="2023-03-27T05:23:40.615" v="3"/>
        <pc:sldMkLst>
          <pc:docMk/>
          <pc:sldMk cId="89250164" sldId="579"/>
        </pc:sldMkLst>
        <pc:spChg chg="del">
          <ac:chgData name="hidsakur" userId="P1VVbHtxO+yFer1VstNgqerffv1i8mjmoXXWTVBd63s=" providerId="None" clId="Web-{C17F257D-82BE-4AF7-985B-C214339A6497}" dt="2023-03-27T05:23:40.615" v="3"/>
          <ac:spMkLst>
            <pc:docMk/>
            <pc:sldMk cId="89250164" sldId="579"/>
            <ac:spMk id="6" creationId="{E01FFBF5-4A32-A52D-4A70-52880081F019}"/>
          </ac:spMkLst>
        </pc:spChg>
      </pc:sldChg>
      <pc:sldChg chg="delSp">
        <pc:chgData name="hidsakur" userId="P1VVbHtxO+yFer1VstNgqerffv1i8mjmoXXWTVBd63s=" providerId="None" clId="Web-{C17F257D-82BE-4AF7-985B-C214339A6497}" dt="2023-03-27T05:23:51.068" v="4"/>
        <pc:sldMkLst>
          <pc:docMk/>
          <pc:sldMk cId="3766729646" sldId="581"/>
        </pc:sldMkLst>
        <pc:spChg chg="del">
          <ac:chgData name="hidsakur" userId="P1VVbHtxO+yFer1VstNgqerffv1i8mjmoXXWTVBd63s=" providerId="None" clId="Web-{C17F257D-82BE-4AF7-985B-C214339A6497}" dt="2023-03-27T05:23:51.068" v="4"/>
          <ac:spMkLst>
            <pc:docMk/>
            <pc:sldMk cId="3766729646" sldId="581"/>
            <ac:spMk id="6" creationId="{8AB3B57B-7FA1-170C-EFC7-4338D761D2DF}"/>
          </ac:spMkLst>
        </pc:spChg>
      </pc:sldChg>
      <pc:sldChg chg="delSp modSp">
        <pc:chgData name="hidsakur" userId="P1VVbHtxO+yFer1VstNgqerffv1i8mjmoXXWTVBd63s=" providerId="None" clId="Web-{C17F257D-82BE-4AF7-985B-C214339A6497}" dt="2023-03-27T05:24:11.662" v="7"/>
        <pc:sldMkLst>
          <pc:docMk/>
          <pc:sldMk cId="2131862547" sldId="582"/>
        </pc:sldMkLst>
        <pc:spChg chg="del mod">
          <ac:chgData name="hidsakur" userId="P1VVbHtxO+yFer1VstNgqerffv1i8mjmoXXWTVBd63s=" providerId="None" clId="Web-{C17F257D-82BE-4AF7-985B-C214339A6497}" dt="2023-03-27T05:24:11.662" v="7"/>
          <ac:spMkLst>
            <pc:docMk/>
            <pc:sldMk cId="2131862547" sldId="582"/>
            <ac:spMk id="5" creationId="{466CD62B-66D2-1BDC-93E8-D3B843DE97FA}"/>
          </ac:spMkLst>
        </pc:spChg>
      </pc:sldChg>
      <pc:sldChg chg="delSp modSp">
        <pc:chgData name="hidsakur" userId="P1VVbHtxO+yFer1VstNgqerffv1i8mjmoXXWTVBd63s=" providerId="None" clId="Web-{C17F257D-82BE-4AF7-985B-C214339A6497}" dt="2023-03-27T05:24:18.397" v="9"/>
        <pc:sldMkLst>
          <pc:docMk/>
          <pc:sldMk cId="2326271224" sldId="583"/>
        </pc:sldMkLst>
        <pc:spChg chg="del mod">
          <ac:chgData name="hidsakur" userId="P1VVbHtxO+yFer1VstNgqerffv1i8mjmoXXWTVBd63s=" providerId="None" clId="Web-{C17F257D-82BE-4AF7-985B-C214339A6497}" dt="2023-03-27T05:24:18.397" v="9"/>
          <ac:spMkLst>
            <pc:docMk/>
            <pc:sldMk cId="2326271224" sldId="583"/>
            <ac:spMk id="6" creationId="{47B19920-FB8C-2A95-99CB-BEEC173C5715}"/>
          </ac:spMkLst>
        </pc:spChg>
      </pc:sldChg>
      <pc:sldChg chg="delSp">
        <pc:chgData name="hidsakur" userId="P1VVbHtxO+yFer1VstNgqerffv1i8mjmoXXWTVBd63s=" providerId="None" clId="Web-{C17F257D-82BE-4AF7-985B-C214339A6497}" dt="2023-03-27T05:24:30.772" v="10"/>
        <pc:sldMkLst>
          <pc:docMk/>
          <pc:sldMk cId="2695827061" sldId="585"/>
        </pc:sldMkLst>
        <pc:spChg chg="del">
          <ac:chgData name="hidsakur" userId="P1VVbHtxO+yFer1VstNgqerffv1i8mjmoXXWTVBd63s=" providerId="None" clId="Web-{C17F257D-82BE-4AF7-985B-C214339A6497}" dt="2023-03-27T05:24:30.772" v="10"/>
          <ac:spMkLst>
            <pc:docMk/>
            <pc:sldMk cId="2695827061" sldId="585"/>
            <ac:spMk id="3" creationId="{737AE5E4-E57A-4939-4B1D-F515E7366737}"/>
          </ac:spMkLst>
        </pc:spChg>
      </pc:sldChg>
      <pc:sldChg chg="delSp">
        <pc:chgData name="hidsakur" userId="P1VVbHtxO+yFer1VstNgqerffv1i8mjmoXXWTVBd63s=" providerId="None" clId="Web-{C17F257D-82BE-4AF7-985B-C214339A6497}" dt="2023-03-27T05:24:37.007" v="11"/>
        <pc:sldMkLst>
          <pc:docMk/>
          <pc:sldMk cId="3334624171" sldId="586"/>
        </pc:sldMkLst>
        <pc:spChg chg="del">
          <ac:chgData name="hidsakur" userId="P1VVbHtxO+yFer1VstNgqerffv1i8mjmoXXWTVBd63s=" providerId="None" clId="Web-{C17F257D-82BE-4AF7-985B-C214339A6497}" dt="2023-03-27T05:24:37.007" v="11"/>
          <ac:spMkLst>
            <pc:docMk/>
            <pc:sldMk cId="3334624171" sldId="586"/>
            <ac:spMk id="4" creationId="{BB61631B-6DD9-B953-0448-33B48D89ABF4}"/>
          </ac:spMkLst>
        </pc:spChg>
      </pc:sldChg>
      <pc:sldChg chg="delSp">
        <pc:chgData name="hidsakur" userId="P1VVbHtxO+yFer1VstNgqerffv1i8mjmoXXWTVBd63s=" providerId="None" clId="Web-{C17F257D-82BE-4AF7-985B-C214339A6497}" dt="2023-03-27T05:24:46.101" v="12"/>
        <pc:sldMkLst>
          <pc:docMk/>
          <pc:sldMk cId="1556908517" sldId="587"/>
        </pc:sldMkLst>
        <pc:spChg chg="del">
          <ac:chgData name="hidsakur" userId="P1VVbHtxO+yFer1VstNgqerffv1i8mjmoXXWTVBd63s=" providerId="None" clId="Web-{C17F257D-82BE-4AF7-985B-C214339A6497}" dt="2023-03-27T05:24:46.101" v="12"/>
          <ac:spMkLst>
            <pc:docMk/>
            <pc:sldMk cId="1556908517" sldId="587"/>
            <ac:spMk id="5" creationId="{FCE25972-54FC-DC9A-91CF-8A2B8C31F8D3}"/>
          </ac:spMkLst>
        </pc:spChg>
      </pc:sldChg>
      <pc:sldChg chg="delSp">
        <pc:chgData name="hidsakur" userId="P1VVbHtxO+yFer1VstNgqerffv1i8mjmoXXWTVBd63s=" providerId="None" clId="Web-{C17F257D-82BE-4AF7-985B-C214339A6497}" dt="2023-03-27T05:24:50.773" v="13"/>
        <pc:sldMkLst>
          <pc:docMk/>
          <pc:sldMk cId="3578301172" sldId="588"/>
        </pc:sldMkLst>
        <pc:spChg chg="del">
          <ac:chgData name="hidsakur" userId="P1VVbHtxO+yFer1VstNgqerffv1i8mjmoXXWTVBd63s=" providerId="None" clId="Web-{C17F257D-82BE-4AF7-985B-C214339A6497}" dt="2023-03-27T05:24:50.773" v="13"/>
          <ac:spMkLst>
            <pc:docMk/>
            <pc:sldMk cId="3578301172" sldId="588"/>
            <ac:spMk id="6" creationId="{C63378BF-9E1F-1842-CFFB-AAA0C1AEC16B}"/>
          </ac:spMkLst>
        </pc:spChg>
      </pc:sldChg>
      <pc:sldChg chg="delSp">
        <pc:chgData name="hidsakur" userId="P1VVbHtxO+yFer1VstNgqerffv1i8mjmoXXWTVBd63s=" providerId="None" clId="Web-{C17F257D-82BE-4AF7-985B-C214339A6497}" dt="2023-03-27T05:25:00.836" v="15"/>
        <pc:sldMkLst>
          <pc:docMk/>
          <pc:sldMk cId="2126552794" sldId="590"/>
        </pc:sldMkLst>
        <pc:spChg chg="del">
          <ac:chgData name="hidsakur" userId="P1VVbHtxO+yFer1VstNgqerffv1i8mjmoXXWTVBd63s=" providerId="None" clId="Web-{C17F257D-82BE-4AF7-985B-C214339A6497}" dt="2023-03-27T05:25:00.836" v="15"/>
          <ac:spMkLst>
            <pc:docMk/>
            <pc:sldMk cId="2126552794" sldId="590"/>
            <ac:spMk id="3" creationId="{15DC5A1A-04AF-0665-5A78-DD851423D1E9}"/>
          </ac:spMkLst>
        </pc:spChg>
      </pc:sldChg>
      <pc:sldChg chg="delSp">
        <pc:chgData name="hidsakur" userId="P1VVbHtxO+yFer1VstNgqerffv1i8mjmoXXWTVBd63s=" providerId="None" clId="Web-{C17F257D-82BE-4AF7-985B-C214339A6497}" dt="2023-03-27T05:24:56.804" v="14"/>
        <pc:sldMkLst>
          <pc:docMk/>
          <pc:sldMk cId="2726804600" sldId="593"/>
        </pc:sldMkLst>
        <pc:spChg chg="del">
          <ac:chgData name="hidsakur" userId="P1VVbHtxO+yFer1VstNgqerffv1i8mjmoXXWTVBd63s=" providerId="None" clId="Web-{C17F257D-82BE-4AF7-985B-C214339A6497}" dt="2023-03-27T05:24:56.804" v="14"/>
          <ac:spMkLst>
            <pc:docMk/>
            <pc:sldMk cId="2726804600" sldId="593"/>
            <ac:spMk id="7" creationId="{23B20695-CAA0-D46D-C6EF-514C00178326}"/>
          </ac:spMkLst>
        </pc:spChg>
      </pc:sldChg>
      <pc:sldChg chg="delSp">
        <pc:chgData name="hidsakur" userId="P1VVbHtxO+yFer1VstNgqerffv1i8mjmoXXWTVBd63s=" providerId="None" clId="Web-{C17F257D-82BE-4AF7-985B-C214339A6497}" dt="2023-03-27T05:25:08.961" v="16"/>
        <pc:sldMkLst>
          <pc:docMk/>
          <pc:sldMk cId="553980942" sldId="596"/>
        </pc:sldMkLst>
        <pc:spChg chg="del">
          <ac:chgData name="hidsakur" userId="P1VVbHtxO+yFer1VstNgqerffv1i8mjmoXXWTVBd63s=" providerId="None" clId="Web-{C17F257D-82BE-4AF7-985B-C214339A6497}" dt="2023-03-27T05:25:08.961" v="16"/>
          <ac:spMkLst>
            <pc:docMk/>
            <pc:sldMk cId="553980942" sldId="596"/>
            <ac:spMk id="3" creationId="{A57635DA-3E7E-8520-1156-89782DDFE4DD}"/>
          </ac:spMkLst>
        </pc:spChg>
      </pc:sldChg>
      <pc:sldChg chg="delSp">
        <pc:chgData name="hidsakur" userId="P1VVbHtxO+yFer1VstNgqerffv1i8mjmoXXWTVBd63s=" providerId="None" clId="Web-{C17F257D-82BE-4AF7-985B-C214339A6497}" dt="2023-03-27T05:25:21.805" v="17"/>
        <pc:sldMkLst>
          <pc:docMk/>
          <pc:sldMk cId="630381693" sldId="597"/>
        </pc:sldMkLst>
        <pc:spChg chg="del">
          <ac:chgData name="hidsakur" userId="P1VVbHtxO+yFer1VstNgqerffv1i8mjmoXXWTVBd63s=" providerId="None" clId="Web-{C17F257D-82BE-4AF7-985B-C214339A6497}" dt="2023-03-27T05:25:21.805" v="17"/>
          <ac:spMkLst>
            <pc:docMk/>
            <pc:sldMk cId="630381693" sldId="597"/>
            <ac:spMk id="6" creationId="{36BEB713-1518-3B1B-AA97-9B0CCA20ABC8}"/>
          </ac:spMkLst>
        </pc:spChg>
      </pc:sldChg>
      <pc:sldChg chg="delSp">
        <pc:chgData name="hidsakur" userId="P1VVbHtxO+yFer1VstNgqerffv1i8mjmoXXWTVBd63s=" providerId="None" clId="Web-{C17F257D-82BE-4AF7-985B-C214339A6497}" dt="2023-03-27T05:26:58.620" v="18"/>
        <pc:sldMkLst>
          <pc:docMk/>
          <pc:sldMk cId="3662706363" sldId="606"/>
        </pc:sldMkLst>
        <pc:spChg chg="del">
          <ac:chgData name="hidsakur" userId="P1VVbHtxO+yFer1VstNgqerffv1i8mjmoXXWTVBd63s=" providerId="None" clId="Web-{C17F257D-82BE-4AF7-985B-C214339A6497}" dt="2023-03-27T05:26:58.620" v="18"/>
          <ac:spMkLst>
            <pc:docMk/>
            <pc:sldMk cId="3662706363" sldId="606"/>
            <ac:spMk id="4" creationId="{4AE776EE-0A9F-79BF-EABE-B1A9D0165DC2}"/>
          </ac:spMkLst>
        </pc:spChg>
      </pc:sldChg>
      <pc:sldChg chg="delSp">
        <pc:chgData name="hidsakur" userId="P1VVbHtxO+yFer1VstNgqerffv1i8mjmoXXWTVBd63s=" providerId="None" clId="Web-{C17F257D-82BE-4AF7-985B-C214339A6497}" dt="2023-03-27T05:27:22.558" v="20"/>
        <pc:sldMkLst>
          <pc:docMk/>
          <pc:sldMk cId="2913388744" sldId="607"/>
        </pc:sldMkLst>
        <pc:spChg chg="del">
          <ac:chgData name="hidsakur" userId="P1VVbHtxO+yFer1VstNgqerffv1i8mjmoXXWTVBd63s=" providerId="None" clId="Web-{C17F257D-82BE-4AF7-985B-C214339A6497}" dt="2023-03-27T05:27:22.558" v="20"/>
          <ac:spMkLst>
            <pc:docMk/>
            <pc:sldMk cId="2913388744" sldId="607"/>
            <ac:spMk id="4" creationId="{8923542A-2241-BE9B-3D85-9F1E681AB2C8}"/>
          </ac:spMkLst>
        </pc:spChg>
      </pc:sldChg>
      <pc:sldChg chg="delSp">
        <pc:chgData name="hidsakur" userId="P1VVbHtxO+yFer1VstNgqerffv1i8mjmoXXWTVBd63s=" providerId="None" clId="Web-{C17F257D-82BE-4AF7-985B-C214339A6497}" dt="2023-03-27T05:27:09.761" v="19"/>
        <pc:sldMkLst>
          <pc:docMk/>
          <pc:sldMk cId="2195443548" sldId="609"/>
        </pc:sldMkLst>
        <pc:spChg chg="del">
          <ac:chgData name="hidsakur" userId="P1VVbHtxO+yFer1VstNgqerffv1i8mjmoXXWTVBd63s=" providerId="None" clId="Web-{C17F257D-82BE-4AF7-985B-C214339A6497}" dt="2023-03-27T05:27:09.761" v="19"/>
          <ac:spMkLst>
            <pc:docMk/>
            <pc:sldMk cId="2195443548" sldId="609"/>
            <ac:spMk id="3" creationId="{A1EC306E-0855-3567-BA76-A29A6B330F8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2023/6/8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0188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5977133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8886343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272467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215353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4154739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816095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350174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23717214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17236395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889437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9980540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0785362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1420271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37876067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20150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92716675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607656" y="5710013"/>
            <a:ext cx="1700850" cy="430887"/>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2023/4/12</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ディスプレイ広告 </a:t>
            </a:r>
            <a:br>
              <a:rPr kumimoji="1" lang="en-US" altLang="ja-JP" dirty="0"/>
            </a:br>
            <a:r>
              <a:rPr kumimoji="1" lang="en-US" altLang="ja-JP" dirty="0"/>
              <a:t>【</a:t>
            </a:r>
            <a:r>
              <a:rPr kumimoji="1" lang="ja-JP" altLang="en-US" dirty="0"/>
              <a:t>予約型</a:t>
            </a:r>
            <a:r>
              <a:rPr kumimoji="1" lang="en-US" altLang="ja-JP" dirty="0"/>
              <a:t>】</a:t>
            </a:r>
            <a:r>
              <a:rPr kumimoji="1" lang="ja-JP" altLang="en-US" dirty="0"/>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Tree>
    <p:extLst>
      <p:ext uri="{BB962C8B-B14F-4D97-AF65-F5344CB8AC3E}">
        <p14:creationId xmlns:p14="http://schemas.microsoft.com/office/powerpoint/2010/main" val="35655671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4942063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547381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563321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664322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2.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68" r:id="rId29"/>
    <p:sldLayoutId id="2147483881" r:id="rId30"/>
    <p:sldLayoutId id="2147483882" r:id="rId3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9.png"/><Relationship Id="rId7" Type="http://schemas.openxmlformats.org/officeDocument/2006/relationships/image" Target="../media/image34.jpeg"/><Relationship Id="rId2" Type="http://schemas.openxmlformats.org/officeDocument/2006/relationships/image" Target="../media/image28.png"/><Relationship Id="rId1" Type="http://schemas.openxmlformats.org/officeDocument/2006/relationships/slideLayout" Target="../slideLayouts/slideLayout39.xml"/><Relationship Id="rId6" Type="http://schemas.openxmlformats.org/officeDocument/2006/relationships/image" Target="../media/image33.jpeg"/><Relationship Id="rId5" Type="http://schemas.openxmlformats.org/officeDocument/2006/relationships/image" Target="../media/image31.pn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s.yimg.jp/dl/displayads-guarantee/formatguide.zip" TargetMode="External"/><Relationship Id="rId7" Type="http://schemas.openxmlformats.org/officeDocument/2006/relationships/image" Target="../media/image30.png"/><Relationship Id="rId12"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28.xml"/><Relationship Id="rId6" Type="http://schemas.openxmlformats.org/officeDocument/2006/relationships/image" Target="../media/image29.png"/><Relationship Id="rId11" Type="http://schemas.openxmlformats.org/officeDocument/2006/relationships/image" Target="../media/image35.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hyperlink" Target="https://s.yimg.jp/dl/displayads-guarantee/formatguide.zip" TargetMode="External"/><Relationship Id="rId7"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28.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s.yimg.jp/dl/displayads-guarantee/formatguide.zip" TargetMode="External"/><Relationship Id="rId7"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30.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8.xml"/><Relationship Id="rId6" Type="http://schemas.openxmlformats.org/officeDocument/2006/relationships/image" Target="../media/image35.png"/><Relationship Id="rId5" Type="http://schemas.openxmlformats.org/officeDocument/2006/relationships/image" Target="../media/image25.png"/><Relationship Id="rId4" Type="http://schemas.openxmlformats.org/officeDocument/2006/relationships/hyperlink" Target="https://ads-help.yahoo.co.jp/yahooads/guideline/articledetail?lan=ja&amp;aid=1493&amp;o=default"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s://s.yimg.jp/dl/displayads-guarantee/formatguide.zip" TargetMode="External"/><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8.xml"/><Relationship Id="rId6" Type="http://schemas.openxmlformats.org/officeDocument/2006/relationships/image" Target="../media/image25.png"/><Relationship Id="rId5" Type="http://schemas.openxmlformats.org/officeDocument/2006/relationships/hyperlink" Target="https://yac.yahoo.co.jp/brandpanel_panorama_topimpact_panelswitch_banner/220310_panorama_topimpact_panel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s.yimg.jp/dl/displayads-guarantee/formatguide.zip" TargetMode="External"/><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23.xml"/><Relationship Id="rId1" Type="http://schemas.openxmlformats.org/officeDocument/2006/relationships/slideLayout" Target="../slideLayouts/slideLayout28.xml"/><Relationship Id="rId6" Type="http://schemas.openxmlformats.org/officeDocument/2006/relationships/hyperlink" Target="https://yac.yahoo.co.jp/brandpanel_panorama_topimpact_sidevision_video/200128_sidevision_creativeplan.html" TargetMode="External"/><Relationship Id="rId5" Type="http://schemas.openxmlformats.org/officeDocument/2006/relationships/image" Target="../media/image43.png"/><Relationship Id="rId10" Type="http://schemas.openxmlformats.org/officeDocument/2006/relationships/image" Target="../media/image45.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https://s.yimg.jp/dl/displayads-guarantee/formatguide.zip" TargetMode="External"/><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8.xml"/><Relationship Id="rId6" Type="http://schemas.openxmlformats.org/officeDocument/2006/relationships/image" Target="../media/image46.png"/><Relationship Id="rId5" Type="http://schemas.openxmlformats.org/officeDocument/2006/relationships/hyperlink" Target="https://yac.yahoo.co.jp/brandpanel_panorama_panelswitch_banner/220310_panorama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27.xml"/><Relationship Id="rId1" Type="http://schemas.openxmlformats.org/officeDocument/2006/relationships/slideLayout" Target="../slideLayouts/slideLayout28.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6.xml"/></Relationships>
</file>

<file path=ppt/slides/_rels/slide44.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ads-help.yahoo-net.jp/s/article/H000044801?language=ja" TargetMode="External"/><Relationship Id="rId1" Type="http://schemas.openxmlformats.org/officeDocument/2006/relationships/slideLayout" Target="../slideLayouts/slideLayout26.xml"/></Relationships>
</file>

<file path=ppt/slides/_rels/slide45.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3.xml"/><Relationship Id="rId5" Type="http://schemas.openxmlformats.org/officeDocument/2006/relationships/image" Target="../media/image49.png"/><Relationship Id="rId4" Type="http://schemas.openxmlformats.org/officeDocument/2006/relationships/hyperlink" Target="https://form-business.yahoo.co.jp/claris/enqueteForm?inquiry_type=placement_restrictions"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49.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image" Target="../media/image23.emf"/></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s.yimg.jp/dl/displayads-guarantee/formatguide.zip" TargetMode="External"/><Relationship Id="rId7" Type="http://schemas.openxmlformats.org/officeDocument/2006/relationships/image" Target="../media/image28.png"/><Relationship Id="rId12"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0197" y="2889305"/>
            <a:ext cx="5719215" cy="1325563"/>
          </a:xfrm>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r>
              <a:rPr kumimoji="1" lang="ja-JP" altLang="en-US" dirty="0"/>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4" y="4892052"/>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7C9FC8C-D0C3-A6FB-C2EB-578D3C8BAE8C}"/>
              </a:ext>
            </a:extLst>
          </p:cNvPr>
          <p:cNvGraphicFramePr>
            <a:graphicFrameLocks noGrp="1"/>
          </p:cNvGraphicFramePr>
          <p:nvPr>
            <p:extLst>
              <p:ext uri="{D42A27DB-BD31-4B8C-83A1-F6EECF244321}">
                <p14:modId xmlns:p14="http://schemas.microsoft.com/office/powerpoint/2010/main" val="1346496408"/>
              </p:ext>
            </p:extLst>
          </p:nvPr>
        </p:nvGraphicFramePr>
        <p:xfrm>
          <a:off x="479425" y="10890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tx1">
                              <a:lumMod val="65000"/>
                              <a:lumOff val="35000"/>
                            </a:schemeClr>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tx1">
                              <a:lumMod val="65000"/>
                              <a:lumOff val="35000"/>
                            </a:schemeClr>
                          </a:solidFill>
                          <a:latin typeface="Meiryo" panose="020B0604030504040204" pitchFamily="34" charset="-128"/>
                          <a:ea typeface="Meiryo" panose="020B0604030504040204" pitchFamily="34" charset="-128"/>
                        </a:rPr>
                        <a:t>vCPM</a:t>
                      </a:r>
                      <a:r>
                        <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100" b="1" kern="1200">
                          <a:solidFill>
                            <a:schemeClr val="tx1">
                              <a:lumMod val="65000"/>
                              <a:lumOff val="35000"/>
                            </a:schemeClr>
                          </a:solidFill>
                          <a:latin typeface="Meiryo" panose="020B0604030504040204" pitchFamily="34" charset="-128"/>
                          <a:ea typeface="Meiryo" panose="020B0604030504040204" pitchFamily="34" charset="-128"/>
                        </a:rPr>
                        <a:t>掛け率</a:t>
                      </a:r>
                      <a:endPar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br>
                        <a:rPr kumimoji="1" lang="en-US" altLang="ja-JP" sz="1100" b="1" kern="1200">
                          <a:solidFill>
                            <a:schemeClr val="bg1"/>
                          </a:solidFill>
                          <a:latin typeface="Meiryo" panose="020B0604030504040204" pitchFamily="34" charset="-128"/>
                          <a:ea typeface="Meiryo" panose="020B0604030504040204" pitchFamily="34" charset="-128"/>
                        </a:rPr>
                      </a:br>
                      <a:r>
                        <a:rPr kumimoji="1" lang="ja-JP" altLang="en-US" sz="1100" b="1" kern="1200">
                          <a:solidFill>
                            <a:schemeClr val="bg1"/>
                          </a:solidFill>
                          <a:latin typeface="Meiryo" panose="020B0604030504040204" pitchFamily="34" charset="-128"/>
                          <a:ea typeface="Meiryo" panose="020B0604030504040204" pitchFamily="34" charset="-128"/>
                        </a:rPr>
                        <a:t>（</a:t>
                      </a:r>
                      <a:r>
                        <a:rPr kumimoji="1" lang="en-US" altLang="ja-JP" sz="1100" b="1" kern="1200">
                          <a:solidFill>
                            <a:schemeClr val="bg1"/>
                          </a:solidFill>
                          <a:latin typeface="Meiryo" panose="020B0604030504040204" pitchFamily="34" charset="-128"/>
                          <a:ea typeface="Meiryo" panose="020B0604030504040204" pitchFamily="34" charset="-128"/>
                        </a:rPr>
                        <a:t>FQ1</a:t>
                      </a:r>
                      <a:r>
                        <a:rPr kumimoji="1" lang="ja-JP" altLang="en-US" sz="1100" b="1" kern="1200">
                          <a:solidFill>
                            <a:schemeClr val="bg1"/>
                          </a:solidFill>
                          <a:latin typeface="Meiryo" panose="020B0604030504040204" pitchFamily="34" charset="-128"/>
                          <a:ea typeface="Meiryo" panose="020B0604030504040204" pitchFamily="34" charset="-128"/>
                        </a:rPr>
                        <a:t>）</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a:solidFill>
                          <a:schemeClr val="tx1">
                            <a:lumMod val="65000"/>
                            <a:lumOff val="35000"/>
                          </a:schemeClr>
                        </a:solidFill>
                        <a:latin typeface="Meiryo" panose="020B0604030504040204" pitchFamily="34" charset="-128"/>
                        <a:ea typeface="Meiryo" panose="020B0604030504040204" pitchFamily="34" charset="-128"/>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en-US" altLang="ja-JP" sz="1100" b="0" kern="1200" dirty="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a:t>
                      </a:r>
                      <a:r>
                        <a:rPr kumimoji="1" lang="ja-JP" altLang="en-US" sz="1100" b="0" kern="1200" dirty="0">
                          <a:solidFill>
                            <a:schemeClr val="bg1"/>
                          </a:solidFill>
                          <a:latin typeface="Meiryo" panose="020B0604030504040204" pitchFamily="34" charset="-128"/>
                          <a:ea typeface="Meiryo" panose="020B0604030504040204" pitchFamily="34" charset="-128"/>
                        </a:rPr>
                        <a:t>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　</a:t>
                      </a:r>
                      <a:r>
                        <a:rPr kumimoji="1" lang="en-US" altLang="ja-JP" sz="110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p>
                    <a:p>
                      <a:pPr algn="ct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rPr>
                        <a:t>チラシ非閲覧</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rPr>
                        <a:t>ターゲティングのみ可</a:t>
                      </a:r>
                      <a:endPar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通期</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400282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4" name="テキスト ボックス 13">
            <a:extLst>
              <a:ext uri="{FF2B5EF4-FFF2-40B4-BE49-F238E27FC236}">
                <a16:creationId xmlns:a16="http://schemas.microsoft.com/office/drawing/2014/main" id="{6A644D14-DA04-2B43-132A-58561D33EBD0}"/>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62315489-C2E6-F130-D646-2374D783792E}"/>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164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6" name="フリーフォーム 3">
            <a:extLst>
              <a:ext uri="{FF2B5EF4-FFF2-40B4-BE49-F238E27FC236}">
                <a16:creationId xmlns:a16="http://schemas.microsoft.com/office/drawing/2014/main" id="{34DD7B2E-BB4F-A979-0BD5-7227FE48EBEE}"/>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角丸四角形 7">
            <a:extLst>
              <a:ext uri="{FF2B5EF4-FFF2-40B4-BE49-F238E27FC236}">
                <a16:creationId xmlns:a16="http://schemas.microsoft.com/office/drawing/2014/main" id="{CDCEF803-9C87-034C-9099-2C4907EA2A1E}"/>
              </a:ext>
            </a:extLst>
          </p:cNvPr>
          <p:cNvSpPr/>
          <p:nvPr/>
        </p:nvSpPr>
        <p:spPr>
          <a:xfrm>
            <a:off x="3609513" y="1271137"/>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角丸四角形 9">
            <a:extLst>
              <a:ext uri="{FF2B5EF4-FFF2-40B4-BE49-F238E27FC236}">
                <a16:creationId xmlns:a16="http://schemas.microsoft.com/office/drawing/2014/main" id="{97FF3C92-E0F0-4E75-5AF3-FF1988B72FF0}"/>
              </a:ext>
            </a:extLst>
          </p:cNvPr>
          <p:cNvSpPr/>
          <p:nvPr/>
        </p:nvSpPr>
        <p:spPr>
          <a:xfrm>
            <a:off x="483719" y="1271137"/>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P11</a:t>
            </a:r>
          </a:p>
        </p:txBody>
      </p:sp>
      <p:sp>
        <p:nvSpPr>
          <p:cNvPr id="36" name="フリーフォーム 22">
            <a:extLst>
              <a:ext uri="{FF2B5EF4-FFF2-40B4-BE49-F238E27FC236}">
                <a16:creationId xmlns:a16="http://schemas.microsoft.com/office/drawing/2014/main" id="{F180A0F1-CE6C-90C4-E40A-925B90D7FBE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Tree>
    <p:extLst>
      <p:ext uri="{BB962C8B-B14F-4D97-AF65-F5344CB8AC3E}">
        <p14:creationId xmlns:p14="http://schemas.microsoft.com/office/powerpoint/2010/main" val="1885277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4154849308"/>
              </p:ext>
            </p:extLst>
          </p:nvPr>
        </p:nvGraphicFramePr>
        <p:xfrm>
          <a:off x="479426" y="1082856"/>
          <a:ext cx="11233150" cy="4845330"/>
        </p:xfrm>
        <a:graphic>
          <a:graphicData uri="http://schemas.openxmlformats.org/drawingml/2006/table">
            <a:tbl>
              <a:tblPr firstCol="1" bandRow="1"/>
              <a:tblGrid>
                <a:gridCol w="2183875">
                  <a:extLst>
                    <a:ext uri="{9D8B030D-6E8A-4147-A177-3AD203B41FA5}">
                      <a16:colId xmlns:a16="http://schemas.microsoft.com/office/drawing/2014/main" val="792911817"/>
                    </a:ext>
                  </a:extLst>
                </a:gridCol>
                <a:gridCol w="1259810">
                  <a:extLst>
                    <a:ext uri="{9D8B030D-6E8A-4147-A177-3AD203B41FA5}">
                      <a16:colId xmlns:a16="http://schemas.microsoft.com/office/drawing/2014/main" val="1525620392"/>
                    </a:ext>
                  </a:extLst>
                </a:gridCol>
                <a:gridCol w="1468025">
                  <a:extLst>
                    <a:ext uri="{9D8B030D-6E8A-4147-A177-3AD203B41FA5}">
                      <a16:colId xmlns:a16="http://schemas.microsoft.com/office/drawing/2014/main" val="3835180974"/>
                    </a:ext>
                  </a:extLst>
                </a:gridCol>
                <a:gridCol w="1578392">
                  <a:extLst>
                    <a:ext uri="{9D8B030D-6E8A-4147-A177-3AD203B41FA5}">
                      <a16:colId xmlns:a16="http://schemas.microsoft.com/office/drawing/2014/main" val="4269922740"/>
                    </a:ext>
                  </a:extLst>
                </a:gridCol>
                <a:gridCol w="1879647">
                  <a:extLst>
                    <a:ext uri="{9D8B030D-6E8A-4147-A177-3AD203B41FA5}">
                      <a16:colId xmlns:a16="http://schemas.microsoft.com/office/drawing/2014/main" val="360912566"/>
                    </a:ext>
                  </a:extLst>
                </a:gridCol>
                <a:gridCol w="1468025">
                  <a:extLst>
                    <a:ext uri="{9D8B030D-6E8A-4147-A177-3AD203B41FA5}">
                      <a16:colId xmlns:a16="http://schemas.microsoft.com/office/drawing/2014/main" val="739266037"/>
                    </a:ext>
                  </a:extLst>
                </a:gridCol>
                <a:gridCol w="1395376">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a:solidFill>
                            <a:srgbClr val="FFFFFF"/>
                          </a:solidFill>
                          <a:latin typeface="Meiryo" panose="020B0604030504040204" pitchFamily="34" charset="-128"/>
                          <a:ea typeface="Meiryo" panose="020B0604030504040204" pitchFamily="34" charset="-128"/>
                        </a:rPr>
                        <a:t>ブランドパネル</a:t>
                      </a:r>
                    </a:p>
                    <a:p>
                      <a:pPr algn="ctr"/>
                      <a:r>
                        <a:rPr kumimoji="1" lang="ja-JP" altLang="en-US" sz="900" b="1" i="0">
                          <a:solidFill>
                            <a:srgbClr val="FFFFFF"/>
                          </a:solidFill>
                          <a:latin typeface="Meiryo"/>
                          <a:ea typeface="Meiryo"/>
                        </a:rPr>
                        <a:t>リッチフォーマット　</a:t>
                      </a:r>
                      <a:r>
                        <a:rPr kumimoji="1" lang="en-US" altLang="ja-JP" sz="900" b="1" i="0">
                          <a:solidFill>
                            <a:srgbClr val="FFFFFF"/>
                          </a:solidFill>
                          <a:latin typeface="Meiryo"/>
                          <a:ea typeface="Meiryo"/>
                        </a:rPr>
                        <a:t>MD</a:t>
                      </a:r>
                      <a:endParaRPr kumimoji="1" lang="ja-JP" altLang="en-US" sz="900" b="1" i="0">
                        <a:solidFill>
                          <a:srgbClr val="FFFFFF"/>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rgbClr val="FFFFFF"/>
                          </a:solidFill>
                          <a:latin typeface="Meiryo"/>
                          <a:ea typeface="Meiryo"/>
                          <a:cs typeface="+mn-cs"/>
                        </a:rPr>
                        <a:t>リッチフォーマット　</a:t>
                      </a:r>
                      <a:r>
                        <a:rPr kumimoji="1" lang="en-US" altLang="ja-JP" sz="900" b="1" i="0" kern="1200">
                          <a:solidFill>
                            <a:srgbClr val="FFFFFF"/>
                          </a:solidFill>
                          <a:latin typeface="Meiryo"/>
                          <a:ea typeface="Meiryo"/>
                          <a:cs typeface="+mn-cs"/>
                        </a:rPr>
                        <a:t>MD</a:t>
                      </a:r>
                      <a:r>
                        <a:rPr kumimoji="1" lang="ja-JP" altLang="en-US" sz="900" b="1" i="0" kern="1200">
                          <a:solidFill>
                            <a:srgbClr val="FFFFFF"/>
                          </a:solidFill>
                          <a:latin typeface="Meiryo"/>
                          <a:ea typeface="Meiryo"/>
                          <a:cs typeface="+mn-cs"/>
                        </a:rPr>
                        <a:t>（</a:t>
                      </a:r>
                      <a:r>
                        <a:rPr kumimoji="1" lang="en-US" altLang="ja-JP" sz="900" b="1" i="0" kern="1200">
                          <a:solidFill>
                            <a:srgbClr val="FFFFFF"/>
                          </a:solidFill>
                          <a:latin typeface="Meiryo"/>
                          <a:ea typeface="Meiryo"/>
                          <a:cs typeface="+mn-cs"/>
                        </a:rPr>
                        <a:t>FQ1</a:t>
                      </a:r>
                      <a:r>
                        <a:rPr kumimoji="1" lang="ja-JP" altLang="en-US" sz="900" b="1" i="0" kern="1200">
                          <a:solidFill>
                            <a:srgbClr val="FFFFFF"/>
                          </a:solidFill>
                          <a:latin typeface="Meiryo"/>
                          <a:ea typeface="Meiryo"/>
                          <a:cs typeface="+mn-cs"/>
                        </a:rPr>
                        <a:t>）</a:t>
                      </a: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rgbClr val="FFFFFF"/>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a:solidFill>
                            <a:srgbClr val="FFFFFF"/>
                          </a:solidFill>
                          <a:latin typeface="Meiryo"/>
                          <a:ea typeface="Meiryo"/>
                          <a:cs typeface="+mn-cs"/>
                        </a:rPr>
                        <a:t>リッチフォーマット　</a:t>
                      </a:r>
                      <a:r>
                        <a:rPr kumimoji="1" lang="en-US" altLang="ja-JP" sz="900" b="1" i="0" kern="1200">
                          <a:solidFill>
                            <a:srgbClr val="FFFFFF"/>
                          </a:solidFill>
                          <a:latin typeface="Meiryo"/>
                          <a:ea typeface="Meiryo"/>
                          <a:cs typeface="+mn-cs"/>
                        </a:rPr>
                        <a:t>MD</a:t>
                      </a:r>
                      <a:r>
                        <a:rPr kumimoji="1" lang="ja-JP" altLang="en-US" sz="900" b="1" i="0" kern="1200">
                          <a:solidFill>
                            <a:srgbClr val="FFFFFF"/>
                          </a:solidFill>
                          <a:latin typeface="Meiryo"/>
                          <a:ea typeface="Meiryo"/>
                          <a:cs typeface="+mn-cs"/>
                        </a:rPr>
                        <a:t>　（都道府県）</a:t>
                      </a:r>
                    </a:p>
                  </a:txBody>
                  <a:tcPr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1000005683</a:t>
                      </a:r>
                      <a:endParaRPr kumimoji="1" lang="ja-JP" altLang="en-US">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rPr>
                        <a:t>継続</a:t>
                      </a:r>
                      <a:endParaRPr kumimoji="1" lang="ja-JP" altLang="en-US" sz="900" b="0" i="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tx1">
                              <a:lumMod val="65000"/>
                              <a:lumOff val="35000"/>
                            </a:schemeClr>
                          </a:solidFill>
                          <a:effectLst/>
                          <a:latin typeface="Meiryo"/>
                        </a:rPr>
                        <a:t>1000004678</a:t>
                      </a:r>
                      <a:endParaRPr kumimoji="1" lang="en-US" altLang="ja-JP" sz="900" b="0" i="0" kern="1200">
                        <a:solidFill>
                          <a:schemeClr val="tx1">
                            <a:lumMod val="65000"/>
                            <a:lumOff val="35000"/>
                          </a:schemeClr>
                        </a:solidFill>
                        <a:effectLst/>
                        <a:latin typeface="Meiryo"/>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panose="020B0604030504040204" pitchFamily="34" charset="-128"/>
                          <a:ea typeface="Meiryo" panose="020B0604030504040204" pitchFamily="34" charset="-128"/>
                          <a:cs typeface="+mn-cs"/>
                        </a:rPr>
                        <a:t>内容変更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1000005656</a:t>
                      </a:r>
                      <a:endParaRPr kumimoji="1" lang="ja-JP" altLang="en-US">
                        <a:solidFill>
                          <a:schemeClr val="accent3"/>
                        </a:solidFill>
                        <a:latin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latin typeface="Meiryo"/>
                        </a:rPr>
                        <a:t>2023</a:t>
                      </a:r>
                      <a:r>
                        <a:rPr kumimoji="1" lang="ja-JP" altLang="en-US" sz="900" b="0" i="0" u="none" strike="noStrike" kern="1200" noProof="0">
                          <a:solidFill>
                            <a:schemeClr val="accent3"/>
                          </a:solidFill>
                          <a:latin typeface="Meiryo"/>
                          <a:ea typeface="Meiryo"/>
                        </a:rPr>
                        <a:t>年</a:t>
                      </a:r>
                      <a:r>
                        <a:rPr lang="en-US" sz="900" b="0" i="0" u="none" strike="noStrike" kern="1200" noProof="0">
                          <a:solidFill>
                            <a:schemeClr val="accent3"/>
                          </a:solidFill>
                          <a:latin typeface="Meiryo"/>
                        </a:rPr>
                        <a:t>4</a:t>
                      </a:r>
                      <a:r>
                        <a:rPr kumimoji="1" lang="ja-JP" altLang="en-US" sz="900" b="0" i="0" u="none" strike="noStrike" kern="1200" noProof="0">
                          <a:solidFill>
                            <a:schemeClr val="accent3"/>
                          </a:solidFill>
                          <a:latin typeface="Meiryo"/>
                          <a:ea typeface="Meiryo"/>
                        </a:rPr>
                        <a:t>月</a:t>
                      </a:r>
                      <a:r>
                        <a:rPr lang="en-US" sz="900" b="0" i="0" u="none" strike="noStrike" kern="1200" noProof="0">
                          <a:solidFill>
                            <a:schemeClr val="accent3"/>
                          </a:solidFill>
                          <a:latin typeface="Meiryo"/>
                        </a:rPr>
                        <a:t>26</a:t>
                      </a:r>
                      <a:r>
                        <a:rPr kumimoji="1" lang="ja-JP" altLang="en-US" sz="900" b="0" i="0" u="none" strike="noStrike" kern="1200" noProof="0">
                          <a:solidFill>
                            <a:schemeClr val="accent3"/>
                          </a:solidFill>
                          <a:latin typeface="Meiryo"/>
                          <a:ea typeface="Meiryo"/>
                        </a:rPr>
                        <a:t>日</a:t>
                      </a:r>
                      <a:r>
                        <a:rPr kumimoji="1" lang="en-US" sz="900" b="0" i="0" u="none" strike="noStrike" kern="1200" noProof="0">
                          <a:solidFill>
                            <a:schemeClr val="accent3"/>
                          </a:solidFill>
                          <a:latin typeface="Meiryo"/>
                        </a:rPr>
                        <a:t>(</a:t>
                      </a:r>
                      <a:r>
                        <a:rPr kumimoji="1" lang="ja-JP" altLang="en-US" sz="900" b="0" i="0" u="none" strike="noStrike" kern="1200" noProof="0">
                          <a:solidFill>
                            <a:schemeClr val="accent3"/>
                          </a:solidFill>
                          <a:latin typeface="Meiryo"/>
                          <a:ea typeface="Meiryo"/>
                        </a:rPr>
                        <a:t>水</a:t>
                      </a:r>
                      <a:r>
                        <a:rPr kumimoji="1" lang="en-US" sz="900" b="0" i="0" u="none" strike="noStrike" kern="1200" noProof="0">
                          <a:solidFill>
                            <a:schemeClr val="accent3"/>
                          </a:solidFill>
                          <a:latin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accent3"/>
                          </a:solidFill>
                          <a:latin typeface="Meiryo"/>
                          <a:ea typeface="Meiryo"/>
                        </a:rPr>
                        <a:t>●</a:t>
                      </a:r>
                      <a:r>
                        <a:rPr kumimoji="1" lang="ja-JP" altLang="en-US" sz="900" b="0" i="0" kern="1200">
                          <a:solidFill>
                            <a:schemeClr val="tx1">
                              <a:lumMod val="65000"/>
                              <a:lumOff val="35000"/>
                            </a:schemeClr>
                          </a:solidFill>
                          <a:latin typeface="Meiryo"/>
                          <a:ea typeface="Meiryo"/>
                          <a:cs typeface="+mn-cs"/>
                        </a:rPr>
                        <a:t>（</a:t>
                      </a: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のみ）</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スマートフォン</a:t>
                      </a:r>
                      <a:r>
                        <a:rPr kumimoji="1" lang="en-US" altLang="ja-JP" sz="900" b="0" i="0" kern="1200">
                          <a:solidFill>
                            <a:schemeClr val="tx1">
                              <a:lumMod val="65000"/>
                              <a:lumOff val="35000"/>
                            </a:schemeClr>
                          </a:solidFill>
                          <a:latin typeface="Meiryo"/>
                          <a:ea typeface="Meiryo"/>
                          <a:cs typeface="+mn-cs"/>
                        </a:rPr>
                        <a:t>】</a:t>
                      </a:r>
                      <a:r>
                        <a:rPr kumimoji="1" lang="ja-JP" altLang="en-US" sz="900" kern="1200">
                          <a:solidFill>
                            <a:schemeClr val="accent3"/>
                          </a:solidFill>
                          <a:latin typeface="Meiryo"/>
                          <a:ea typeface="Meiryo"/>
                          <a:cs typeface="+mn-cs"/>
                        </a:rPr>
                        <a:t>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画像</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バナー</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/16</a:t>
                      </a: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9</a:t>
                      </a:r>
                      <a:r>
                        <a:rPr kumimoji="1" lang="ja-JP" altLang="en-US" sz="900" kern="1200">
                          <a:solidFill>
                            <a:schemeClr val="accent3"/>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en-US" altLang="ja-JP" sz="900" b="0" i="0" kern="1200">
                          <a:solidFill>
                            <a:schemeClr val="tx1">
                              <a:lumMod val="65000"/>
                              <a:lumOff val="35000"/>
                            </a:schemeClr>
                          </a:solidFill>
                          <a:latin typeface="Meiryo"/>
                          <a:ea typeface="Meiryo"/>
                          <a:cs typeface="+mn-cs"/>
                        </a:rPr>
                        <a:t>【PC】</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b="0" i="0" kern="1200">
                          <a:solidFill>
                            <a:schemeClr val="tx1">
                              <a:lumMod val="65000"/>
                              <a:lumOff val="35000"/>
                            </a:schemeClr>
                          </a:solidFill>
                          <a:latin typeface="Meiryo"/>
                          <a:ea typeface="Meiryo"/>
                          <a:cs typeface="+mn-cs"/>
                        </a:rPr>
                        <a:t>トップインパクト クインティ</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動画</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lang="en-US" altLang="ja-JP" sz="900" b="0" i="0" kern="1200">
                          <a:solidFill>
                            <a:schemeClr val="tx1">
                              <a:lumMod val="65000"/>
                              <a:lumOff val="35000"/>
                            </a:schemeClr>
                          </a:solidFill>
                          <a:latin typeface="Meiryo"/>
                          <a:ea typeface="Meiryo"/>
                          <a:cs typeface="+mn-cs"/>
                        </a:rPr>
                        <a:t>         </a:t>
                      </a:r>
                      <a:endParaRPr kumimoji="1" lang="en-US" altLang="ja-JP" sz="900" b="0" i="0" kern="1200">
                        <a:solidFill>
                          <a:schemeClr val="tx1">
                            <a:lumMod val="65000"/>
                            <a:lumOff val="35000"/>
                          </a:schemeClr>
                        </a:solidFill>
                        <a:latin typeface="Meiryo"/>
                        <a:ea typeface="Meiryo"/>
                        <a:cs typeface="+mn-cs"/>
                      </a:endParaRPr>
                    </a:p>
                    <a:p>
                      <a:pPr algn="ctr"/>
                      <a:r>
                        <a:rPr kumimoji="1" lang="ja-JP" altLang="en-US" sz="900" b="0" i="0" kern="1200">
                          <a:solidFill>
                            <a:schemeClr val="tx1">
                              <a:lumMod val="65000"/>
                              <a:lumOff val="35000"/>
                            </a:schemeClr>
                          </a:solidFill>
                          <a:latin typeface="Meiryo"/>
                          <a:ea typeface="Meiryo"/>
                          <a:cs typeface="+mn-cs"/>
                        </a:rPr>
                        <a:t>トップインパクト スクエア</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画像</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a:t>
                      </a:r>
                      <a:r>
                        <a:rPr kumimoji="1" lang="ja-JP" altLang="en-US" sz="900" b="0" i="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トップインパクト スクエア</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動画</a:t>
                      </a:r>
                      <a:r>
                        <a:rPr kumimoji="1" lang="en-US" altLang="ja-JP" sz="900" kern="1200">
                          <a:solidFill>
                            <a:schemeClr val="accent3"/>
                          </a:solidFill>
                          <a:latin typeface="Meiryo"/>
                          <a:ea typeface="Meiryo"/>
                          <a:cs typeface="+mn-cs"/>
                        </a:rPr>
                        <a:t>/</a:t>
                      </a:r>
                      <a:r>
                        <a:rPr kumimoji="1" lang="ja-JP" altLang="en-US" sz="900" kern="1200">
                          <a:solidFill>
                            <a:schemeClr val="accent3"/>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12700" cmpd="sng">
                      <a:noFill/>
                      <a:prstDash val="solid"/>
                    </a:lnL>
                    <a:lnR w="6350" cap="flat" cmpd="sng" algn="ctr">
                      <a:solidFill>
                        <a:sysClr val="windowText" lastClr="000000">
                          <a:lumMod val="65000"/>
                          <a:lumOff val="35000"/>
                        </a:sysClr>
                      </a:solidFill>
                      <a:prstDash val="dot"/>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chemeClr val="accent3"/>
                          </a:solidFill>
                          <a:latin typeface="Meiryo"/>
                          <a:ea typeface="Meiryo"/>
                          <a:cs typeface="+mn-cs"/>
                        </a:rPr>
                        <a:t>動画をフルスクリーンで再生する（</a:t>
                      </a:r>
                      <a:r>
                        <a:rPr kumimoji="1" lang="en" altLang="ja-JP" sz="900" kern="1200">
                          <a:solidFill>
                            <a:schemeClr val="accent3"/>
                          </a:solidFill>
                          <a:latin typeface="Meiryo"/>
                          <a:ea typeface="Meiryo"/>
                          <a:cs typeface="+mn-cs"/>
                        </a:rPr>
                        <a:t>for view</a:t>
                      </a:r>
                      <a:r>
                        <a:rPr kumimoji="1" lang="ja-JP" altLang="en" sz="900" kern="1200">
                          <a:solidFill>
                            <a:schemeClr val="accent3"/>
                          </a:solidFill>
                          <a:latin typeface="Meiryo"/>
                          <a:ea typeface="Meiryo"/>
                          <a:cs typeface="+mn-cs"/>
                        </a:rPr>
                        <a:t>）　</a:t>
                      </a:r>
                      <a:r>
                        <a:rPr kumimoji="1" lang="en" altLang="ja-JP" sz="900" kern="1200">
                          <a:solidFill>
                            <a:schemeClr val="accent3"/>
                          </a:solidFill>
                          <a:latin typeface="Meiryo"/>
                          <a:ea typeface="Meiryo"/>
                          <a:cs typeface="+mn-cs"/>
                        </a:rPr>
                        <a:t>/</a:t>
                      </a:r>
                      <a:r>
                        <a:rPr kumimoji="1" lang="ja-JP" altLang="en" sz="900" kern="1200">
                          <a:solidFill>
                            <a:schemeClr val="accent3"/>
                          </a:solidFill>
                          <a:latin typeface="Meiryo"/>
                          <a:ea typeface="Meiryo"/>
                          <a:cs typeface="+mn-cs"/>
                        </a:rPr>
                        <a:t>　</a:t>
                      </a:r>
                      <a:r>
                        <a:rPr kumimoji="1" lang="ja-JP" altLang="en-US" sz="900" kern="1200">
                          <a:solidFill>
                            <a:schemeClr val="accent3"/>
                          </a:solidFill>
                          <a:latin typeface="Meiryo"/>
                          <a:ea typeface="Meiryo"/>
                          <a:cs typeface="+mn-cs"/>
                        </a:rPr>
                        <a:t>ランディングページを表示する（</a:t>
                      </a:r>
                      <a:r>
                        <a:rPr kumimoji="1" lang="en" altLang="ja-JP" sz="900" kern="1200">
                          <a:solidFill>
                            <a:schemeClr val="accent3"/>
                          </a:solidFill>
                          <a:latin typeface="Meiryo"/>
                          <a:ea typeface="Meiryo"/>
                          <a:cs typeface="+mn-cs"/>
                        </a:rPr>
                        <a:t>for click</a:t>
                      </a:r>
                      <a:r>
                        <a:rPr kumimoji="1" lang="ja-JP" altLang="en" sz="900" kern="1200">
                          <a:solidFill>
                            <a:schemeClr val="accent3"/>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lnL w="12700" cmpd="sng">
                      <a:noFill/>
                      <a:prstDash val="solid"/>
                    </a:lnL>
                    <a:lnR w="6350" cap="flat" cmpd="sng" algn="ctr">
                      <a:noFill/>
                      <a:prstDash val="sysDot"/>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chemeClr val="tx1">
                              <a:lumMod val="65000"/>
                              <a:lumOff val="35000"/>
                            </a:schemeClr>
                          </a:solidFill>
                          <a:latin typeface="Meiryo"/>
                          <a:ea typeface="Meiryo"/>
                          <a:cs typeface="+mn-cs"/>
                        </a:rPr>
                        <a:t>スマートフォン（ウェブ</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a:solidFill>
                            <a:schemeClr val="tx1">
                              <a:lumMod val="65000"/>
                              <a:lumOff val="35000"/>
                            </a:schemeClr>
                          </a:solidFill>
                          <a:latin typeface="Meiryo"/>
                          <a:ea typeface="Meiryo"/>
                          <a:cs typeface="+mn-cs"/>
                        </a:rPr>
                        <a:t>アプリ）　</a:t>
                      </a:r>
                      <a:r>
                        <a:rPr kumimoji="1" lang="en-US" altLang="ja-JP" sz="900" b="0" i="0" kern="1200">
                          <a:solidFill>
                            <a:schemeClr val="tx1">
                              <a:lumMod val="65000"/>
                              <a:lumOff val="35000"/>
                            </a:schemeClr>
                          </a:solidFill>
                          <a:latin typeface="Meiryo"/>
                          <a:ea typeface="Meiryo"/>
                          <a:cs typeface="+mn-cs"/>
                        </a:rPr>
                        <a:t>/</a:t>
                      </a:r>
                      <a:r>
                        <a:rPr kumimoji="1" lang="ja-JP" altLang="en-US" sz="900" b="0" i="0" kern="1200" baseline="0">
                          <a:solidFill>
                            <a:schemeClr val="tx1">
                              <a:lumMod val="65000"/>
                              <a:lumOff val="35000"/>
                            </a:schemeClr>
                          </a:solidFill>
                          <a:latin typeface="Meiryo"/>
                          <a:ea typeface="Meiryo"/>
                          <a:cs typeface="+mn-cs"/>
                        </a:rPr>
                        <a:t>　</a:t>
                      </a:r>
                      <a:r>
                        <a:rPr kumimoji="1" lang="en-US" altLang="ja-JP" sz="900" b="0" i="0" kern="1200">
                          <a:solidFill>
                            <a:schemeClr val="tx1">
                              <a:lumMod val="65000"/>
                              <a:lumOff val="35000"/>
                            </a:schemeClr>
                          </a:solidFill>
                          <a:latin typeface="Meiryo"/>
                          <a:ea typeface="Meiryo"/>
                          <a:cs typeface="+mn-cs"/>
                        </a:rPr>
                        <a:t>PC</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2700" cmpd="sng">
                      <a:noFill/>
                      <a:prstDash val="solid"/>
                    </a:lnL>
                    <a:lnR w="6350" cap="flat" cmpd="sng" algn="ctr">
                      <a:noFill/>
                      <a:prstDash val="sysDot"/>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　および　</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12700" cmpd="sng">
                      <a:noFill/>
                      <a:prstDash val="soli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chemeClr val="accent3"/>
                          </a:solidFill>
                          <a:effectLst/>
                          <a:uLnTx/>
                          <a:uFillTx/>
                          <a:latin typeface="Meiryo"/>
                        </a:rPr>
                        <a:t>2023</a:t>
                      </a:r>
                      <a:r>
                        <a:rPr kumimoji="1" lang="ja-JP" sz="900" b="0" i="0" u="none" strike="noStrike" kern="1200" cap="none" spc="0" normalizeH="0" baseline="0" noProof="0">
                          <a:ln>
                            <a:noFill/>
                          </a:ln>
                          <a:solidFill>
                            <a:schemeClr val="accent3"/>
                          </a:solidFill>
                          <a:effectLst/>
                          <a:uLnTx/>
                          <a:uFillTx/>
                          <a:latin typeface="Meiryo"/>
                          <a:ea typeface="Meiryo"/>
                        </a:rPr>
                        <a:t>年</a:t>
                      </a:r>
                      <a:r>
                        <a:rPr lang="en-US" altLang="ja-JP" sz="900" b="0" i="0" u="none" strike="noStrike" kern="1200" cap="none" spc="0" normalizeH="0" baseline="0" noProof="0">
                          <a:ln>
                            <a:noFill/>
                          </a:ln>
                          <a:solidFill>
                            <a:schemeClr val="accent3"/>
                          </a:solidFill>
                          <a:effectLst/>
                          <a:uLnTx/>
                          <a:uFillTx/>
                          <a:latin typeface="Meiryo"/>
                        </a:rPr>
                        <a:t>6</a:t>
                      </a:r>
                      <a:r>
                        <a:rPr kumimoji="1" lang="ja-JP" sz="900" b="0" i="0" u="none" strike="noStrike" kern="1200" cap="none" spc="0" normalizeH="0" baseline="0" noProof="0">
                          <a:ln>
                            <a:noFill/>
                          </a:ln>
                          <a:solidFill>
                            <a:schemeClr val="accent3"/>
                          </a:solidFill>
                          <a:effectLst/>
                          <a:uLnTx/>
                          <a:uFillTx/>
                          <a:latin typeface="Meiryo"/>
                          <a:ea typeface="Meiryo"/>
                        </a:rPr>
                        <a:t>月</a:t>
                      </a:r>
                      <a:r>
                        <a:rPr lang="en-US" altLang="ja-JP" sz="900" b="0" i="0" u="none" strike="noStrike" kern="1200" cap="none" spc="0" normalizeH="0" baseline="0" noProof="0">
                          <a:ln>
                            <a:noFill/>
                          </a:ln>
                          <a:solidFill>
                            <a:schemeClr val="accent3"/>
                          </a:solidFill>
                          <a:effectLst/>
                          <a:uLnTx/>
                          <a:uFillTx/>
                          <a:latin typeface="Meiryo"/>
                        </a:rPr>
                        <a:t>1</a:t>
                      </a:r>
                      <a:r>
                        <a:rPr kumimoji="1" lang="ja-JP" sz="900" b="0" i="0" u="none" strike="noStrike" kern="1200" cap="none" spc="0" normalizeH="0" baseline="0" noProof="0">
                          <a:ln>
                            <a:noFill/>
                          </a:ln>
                          <a:solidFill>
                            <a:schemeClr val="accent3"/>
                          </a:solidFill>
                          <a:effectLst/>
                          <a:uLnTx/>
                          <a:uFillTx/>
                          <a:latin typeface="Meiryo"/>
                          <a:ea typeface="Meiryo"/>
                        </a:rPr>
                        <a:t>日（</a:t>
                      </a:r>
                      <a:r>
                        <a:rPr lang="ja-JP" sz="900" b="0" i="0" u="none" strike="noStrike" kern="1200" cap="none" spc="0" normalizeH="0" baseline="0" noProof="0">
                          <a:ln>
                            <a:noFill/>
                          </a:ln>
                          <a:solidFill>
                            <a:schemeClr val="accent3"/>
                          </a:solidFill>
                          <a:effectLst/>
                          <a:uLnTx/>
                          <a:uFillTx/>
                          <a:latin typeface="Meiryo"/>
                          <a:ea typeface="Meiryo"/>
                        </a:rPr>
                        <a:t>木</a:t>
                      </a:r>
                      <a:r>
                        <a:rPr kumimoji="1" lang="ja-JP" sz="900" b="0" i="0" u="none" strike="noStrike" kern="1200" cap="none" spc="0" normalizeH="0" baseline="0" noProof="0">
                          <a:ln>
                            <a:noFill/>
                          </a:ln>
                          <a:solidFill>
                            <a:schemeClr val="accent3"/>
                          </a:solidFill>
                          <a:effectLst/>
                          <a:uLnTx/>
                          <a:uFillTx/>
                          <a:latin typeface="Meiryo"/>
                          <a:ea typeface="Meiryo"/>
                        </a:rPr>
                        <a:t>）～　</a:t>
                      </a:r>
                      <a:r>
                        <a:rPr lang="en-US" altLang="ja-JP" sz="900" b="0" i="0" u="none" strike="noStrike" kern="1200" cap="none" spc="0" normalizeH="0" baseline="0" noProof="0">
                          <a:ln>
                            <a:noFill/>
                          </a:ln>
                          <a:solidFill>
                            <a:schemeClr val="accent3"/>
                          </a:solidFill>
                          <a:effectLst/>
                          <a:uLnTx/>
                          <a:uFillTx/>
                          <a:latin typeface="Meiryo"/>
                        </a:rPr>
                        <a:t>2023</a:t>
                      </a:r>
                      <a:r>
                        <a:rPr kumimoji="1" lang="ja-JP" sz="900" b="0" i="0" u="none" strike="noStrike" kern="1200" cap="none" spc="0" normalizeH="0" baseline="0" noProof="0">
                          <a:ln>
                            <a:noFill/>
                          </a:ln>
                          <a:solidFill>
                            <a:schemeClr val="accent3"/>
                          </a:solidFill>
                          <a:effectLst/>
                          <a:uLnTx/>
                          <a:uFillTx/>
                          <a:latin typeface="Meiryo"/>
                          <a:ea typeface="Meiryo"/>
                        </a:rPr>
                        <a:t>年</a:t>
                      </a:r>
                      <a:r>
                        <a:rPr lang="ja-JP" sz="900" b="0" i="0" u="none" strike="noStrike" kern="1200" cap="none" spc="0" normalizeH="0" baseline="0" noProof="0">
                          <a:ln>
                            <a:noFill/>
                          </a:ln>
                          <a:solidFill>
                            <a:schemeClr val="accent3"/>
                          </a:solidFill>
                          <a:effectLst/>
                          <a:uLnTx/>
                          <a:uFillTx/>
                          <a:latin typeface="Meiryo"/>
                          <a:ea typeface="Meiryo"/>
                        </a:rPr>
                        <a:t>9</a:t>
                      </a:r>
                      <a:r>
                        <a:rPr kumimoji="1" lang="ja-JP" sz="900" b="0" i="0" u="none" strike="noStrike" kern="1200" cap="none" spc="0" normalizeH="0" baseline="0" noProof="0">
                          <a:ln>
                            <a:noFill/>
                          </a:ln>
                          <a:solidFill>
                            <a:schemeClr val="accent3"/>
                          </a:solidFill>
                          <a:effectLst/>
                          <a:uLnTx/>
                          <a:uFillTx/>
                          <a:latin typeface="Meiryo"/>
                          <a:ea typeface="Meiryo"/>
                        </a:rPr>
                        <a:t>月</a:t>
                      </a:r>
                      <a:r>
                        <a:rPr lang="en-US" altLang="ja-JP" sz="900" b="0" i="0" u="none" strike="noStrike" kern="1200" cap="none" spc="0" normalizeH="0" baseline="0" noProof="0">
                          <a:ln>
                            <a:noFill/>
                          </a:ln>
                          <a:solidFill>
                            <a:schemeClr val="accent3"/>
                          </a:solidFill>
                          <a:effectLst/>
                          <a:uLnTx/>
                          <a:uFillTx/>
                          <a:latin typeface="Meiryo"/>
                        </a:rPr>
                        <a:t>30</a:t>
                      </a:r>
                      <a:r>
                        <a:rPr kumimoji="1" lang="ja-JP" sz="900" b="0" i="0" u="none" strike="noStrike" kern="1200" cap="none" spc="0" normalizeH="0" baseline="0" noProof="0">
                          <a:ln>
                            <a:noFill/>
                          </a:ln>
                          <a:solidFill>
                            <a:schemeClr val="accent3"/>
                          </a:solidFill>
                          <a:effectLst/>
                          <a:uLnTx/>
                          <a:uFillTx/>
                          <a:latin typeface="Meiryo"/>
                          <a:ea typeface="Meiryo"/>
                        </a:rPr>
                        <a:t>日（</a:t>
                      </a:r>
                      <a:r>
                        <a:rPr lang="ja-JP" sz="900" b="0" i="0" u="none" strike="noStrike" kern="1200" cap="none" spc="0" normalizeH="0" baseline="0" noProof="0">
                          <a:ln>
                            <a:noFill/>
                          </a:ln>
                          <a:solidFill>
                            <a:schemeClr val="accent3"/>
                          </a:solidFill>
                          <a:effectLst/>
                          <a:uLnTx/>
                          <a:uFillTx/>
                          <a:latin typeface="Meiryo"/>
                          <a:ea typeface="Meiryo"/>
                        </a:rPr>
                        <a:t>土</a:t>
                      </a:r>
                      <a:r>
                        <a:rPr kumimoji="1" lang="ja-JP" sz="900" b="0" i="0" u="none" strike="noStrike" kern="1200" cap="none" spc="0" normalizeH="0" baseline="0" noProof="0">
                          <a:ln>
                            <a:noFill/>
                          </a:ln>
                          <a:solidFill>
                            <a:schemeClr val="accent3"/>
                          </a:solidFill>
                          <a:effectLst/>
                          <a:uLnTx/>
                          <a:uFillTx/>
                          <a:latin typeface="Meiryo"/>
                          <a:ea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5</a:t>
                      </a:r>
                      <a:r>
                        <a:rPr kumimoji="1" lang="ja-JP" altLang="en-US" sz="900" b="0" i="0" kern="1200" dirty="0">
                          <a:solidFill>
                            <a:schemeClr val="tx1">
                              <a:lumMod val="65000"/>
                              <a:lumOff val="35000"/>
                            </a:schemeClr>
                          </a:solidFill>
                          <a:latin typeface="Meiryo"/>
                          <a:ea typeface="Meiryo"/>
                          <a:cs typeface="+mn-cs"/>
                        </a:rPr>
                        <a:t>日間～</a:t>
                      </a:r>
                      <a:r>
                        <a:rPr kumimoji="1" lang="en-US" altLang="ja-JP" sz="900" b="0" i="0" kern="1200" dirty="0">
                          <a:solidFill>
                            <a:schemeClr val="tx1">
                              <a:lumMod val="65000"/>
                              <a:lumOff val="35000"/>
                            </a:schemeClr>
                          </a:solidFill>
                          <a:latin typeface="Meiryo"/>
                          <a:ea typeface="Meiryo"/>
                          <a:cs typeface="+mn-cs"/>
                        </a:rPr>
                        <a:t>31</a:t>
                      </a:r>
                      <a:r>
                        <a:rPr kumimoji="1" lang="ja-JP"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dirty="0">
                          <a:solidFill>
                            <a:schemeClr val="tx1">
                              <a:lumMod val="65000"/>
                              <a:lumOff val="35000"/>
                            </a:schemeClr>
                          </a:solidFill>
                          <a:latin typeface="Calibri" panose="020F0502020204030204"/>
                          <a:ea typeface="+mn-ea"/>
                          <a:cs typeface="+mn-cs"/>
                        </a:rPr>
                        <a:t>3</a:t>
                      </a:r>
                      <a:r>
                        <a:rPr kumimoji="1" lang="ja-JP" altLang="en-US" sz="900" kern="1200" dirty="0">
                          <a:solidFill>
                            <a:schemeClr val="tx1">
                              <a:lumMod val="65000"/>
                              <a:lumOff val="35000"/>
                            </a:schemeClr>
                          </a:solidFill>
                          <a:latin typeface="Calibri" panose="020F0502020204030204"/>
                          <a:ea typeface="+mn-ea"/>
                          <a:cs typeface="+mn-cs"/>
                        </a:rPr>
                        <a:t>日間～</a:t>
                      </a:r>
                      <a:r>
                        <a:rPr lang="ja-JP" altLang="en-US" sz="900" kern="1200" dirty="0">
                          <a:solidFill>
                            <a:schemeClr val="tx1">
                              <a:lumMod val="65000"/>
                              <a:lumOff val="35000"/>
                            </a:schemeClr>
                          </a:solidFill>
                          <a:latin typeface="Calibri" panose="020F0502020204030204"/>
                          <a:ea typeface="+mn-ea"/>
                          <a:cs typeface="+mn-cs"/>
                        </a:rPr>
                        <a:t>31</a:t>
                      </a:r>
                      <a:r>
                        <a:rPr kumimoji="1" lang="ja-JP" altLang="en-US" sz="900" kern="1200" dirty="0">
                          <a:solidFill>
                            <a:schemeClr val="tx1">
                              <a:lumMod val="65000"/>
                              <a:lumOff val="35000"/>
                            </a:schemeClr>
                          </a:solidFill>
                          <a:latin typeface="Calibri" panose="020F0502020204030204"/>
                          <a:ea typeface="+mn-ea"/>
                          <a:cs typeface="+mn-cs"/>
                        </a:rPr>
                        <a:t>日間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zh-TW" sz="900" b="0" i="0" kern="1200" dirty="0">
                          <a:solidFill>
                            <a:schemeClr val="tx1">
                              <a:lumMod val="65000"/>
                              <a:lumOff val="35000"/>
                            </a:schemeClr>
                          </a:solidFill>
                          <a:latin typeface="Meiryo"/>
                          <a:ea typeface="Meiryo"/>
                          <a:cs typeface="+mn-cs"/>
                        </a:rPr>
                        <a:t>5</a:t>
                      </a:r>
                      <a:r>
                        <a:rPr kumimoji="1" lang="zh-TW" altLang="en-US" sz="900" b="0" i="0" kern="1200" dirty="0">
                          <a:solidFill>
                            <a:schemeClr val="tx1">
                              <a:lumMod val="65000"/>
                              <a:lumOff val="35000"/>
                            </a:schemeClr>
                          </a:solidFill>
                          <a:latin typeface="Meiryo"/>
                          <a:ea typeface="Meiryo"/>
                          <a:cs typeface="+mn-cs"/>
                        </a:rPr>
                        <a:t>日間～</a:t>
                      </a:r>
                      <a:r>
                        <a:rPr lang="zh-TW" altLang="en-US" sz="900" b="0" i="0" kern="1200" dirty="0">
                          <a:solidFill>
                            <a:schemeClr val="tx1">
                              <a:lumMod val="65000"/>
                              <a:lumOff val="35000"/>
                            </a:schemeClr>
                          </a:solidFill>
                          <a:latin typeface="Meiryo"/>
                          <a:ea typeface="Meiryo"/>
                          <a:cs typeface="+mn-cs"/>
                        </a:rPr>
                        <a:t>31</a:t>
                      </a:r>
                      <a:r>
                        <a:rPr kumimoji="1" lang="zh-TW"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en-US" altLang="zh-TW"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6">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eiryo"/>
                          <a:ea typeface="Meiryo"/>
                        </a:rPr>
                        <a:t>vimps</a:t>
                      </a:r>
                      <a:r>
                        <a:rPr kumimoji="1" lang="ja-JP" altLang="en-US" sz="900" b="0" i="0" dirty="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mpd="sng">
                      <a:noFill/>
                      <a:prstDash val="soli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prstDash val="solid"/>
                    </a:lnL>
                    <a:lnR w="63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10,000,000</a:t>
                      </a:r>
                      <a:r>
                        <a:rPr kumimoji="1" lang="ja-JP" altLang="en-US" sz="900" b="0" i="0">
                          <a:solidFill>
                            <a:schemeClr val="tx1">
                              <a:lumMod val="65000"/>
                              <a:lumOff val="35000"/>
                            </a:schemeClr>
                          </a:solidFill>
                          <a:latin typeface="Meiryo"/>
                          <a:ea typeface="Meiryo"/>
                        </a:rPr>
                        <a:t>円</a:t>
                      </a:r>
                      <a:endParaRPr kumimoji="1" lang="en-US" altLang="ja-JP"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20,000,000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3,000,000</a:t>
                      </a:r>
                      <a:r>
                        <a:rPr kumimoji="1" lang="ja-JP" altLang="en-US" sz="900" b="0" i="0" kern="1200">
                          <a:solidFill>
                            <a:schemeClr val="tx1">
                              <a:lumMod val="65000"/>
                              <a:lumOff val="35000"/>
                            </a:schemeClr>
                          </a:solidFill>
                          <a:latin typeface="Meiryo"/>
                          <a:ea typeface="Meiryo"/>
                          <a:cs typeface="+mn-cs"/>
                        </a:rPr>
                        <a:t>円</a:t>
                      </a:r>
                      <a:endParaRPr kumimoji="1" lang="en-US" altLang="ja-JP"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998</a:t>
                      </a:r>
                      <a:r>
                        <a:rPr kumimoji="1" lang="ja-JP" altLang="en-US" sz="900" b="0" i="0">
                          <a:solidFill>
                            <a:schemeClr val="tx1">
                              <a:lumMod val="65000"/>
                              <a:lumOff val="35000"/>
                            </a:schemeClr>
                          </a:solidFill>
                          <a:latin typeface="Meiryo"/>
                          <a:ea typeface="Meiryo"/>
                        </a:rPr>
                        <a:t>円★</a:t>
                      </a:r>
                      <a:r>
                        <a:rPr kumimoji="1" lang="en-US" altLang="ja-JP" sz="900" b="0" i="0">
                          <a:solidFill>
                            <a:schemeClr val="tx1">
                              <a:lumMod val="65000"/>
                              <a:lumOff val="35000"/>
                            </a:schemeClr>
                          </a:solidFill>
                          <a:latin typeface="Meiryo"/>
                          <a:ea typeface="Meiryo"/>
                        </a:rPr>
                        <a:t> </a:t>
                      </a:r>
                      <a:r>
                        <a:rPr kumimoji="1" lang="en-US" altLang="ja-JP" sz="900" b="0" i="0" kern="1200">
                          <a:solidFill>
                            <a:schemeClr val="accent6"/>
                          </a:solidFill>
                          <a:latin typeface="Meiryo"/>
                          <a:ea typeface="Meiryo"/>
                          <a:cs typeface="+mn-cs"/>
                        </a:rPr>
                        <a:t>※2</a:t>
                      </a:r>
                      <a:endParaRPr kumimoji="1" lang="en-US" altLang="ja-JP" sz="900" b="0" i="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998</a:t>
                      </a:r>
                      <a:r>
                        <a:rPr kumimoji="1" lang="ja-JP" altLang="en-US" sz="900" b="0" i="0">
                          <a:solidFill>
                            <a:schemeClr val="tx1">
                              <a:lumMod val="65000"/>
                              <a:lumOff val="35000"/>
                            </a:schemeClr>
                          </a:solidFill>
                          <a:latin typeface="Meiryo"/>
                          <a:ea typeface="Meiryo"/>
                        </a:rPr>
                        <a:t>円</a:t>
                      </a:r>
                      <a:r>
                        <a:rPr kumimoji="1" lang="en-US" altLang="ja-JP" sz="900" b="0" i="0" kern="1200">
                          <a:solidFill>
                            <a:schemeClr val="tx1">
                              <a:lumMod val="65000"/>
                              <a:lumOff val="35000"/>
                            </a:schemeClr>
                          </a:solidFill>
                          <a:latin typeface="Meiryo"/>
                          <a:ea typeface="Meiryo"/>
                          <a:cs typeface="+mn-cs"/>
                        </a:rPr>
                        <a:t> </a:t>
                      </a:r>
                      <a:r>
                        <a:rPr kumimoji="1" lang="en-US" altLang="ja-JP" sz="900" b="0" i="0" kern="1200">
                          <a:solidFill>
                            <a:schemeClr val="accent6"/>
                          </a:solidFill>
                          <a:latin typeface="Meiryo"/>
                          <a:ea typeface="Meiryo"/>
                          <a:cs typeface="+mn-cs"/>
                        </a:rPr>
                        <a:t>※3</a:t>
                      </a:r>
                      <a:endParaRPr kumimoji="1" lang="ja-JP" altLang="en-US" sz="900" b="0" i="0" kern="1200">
                        <a:solidFill>
                          <a:schemeClr val="accent6"/>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1,297</a:t>
                      </a:r>
                      <a:r>
                        <a:rPr kumimoji="1" lang="ja-JP" altLang="en-US" sz="900" b="0" i="0" kern="1200">
                          <a:solidFill>
                            <a:schemeClr val="tx1">
                              <a:lumMod val="65000"/>
                              <a:lumOff val="35000"/>
                            </a:schemeClr>
                          </a:solidFill>
                          <a:latin typeface="Meiryo"/>
                          <a:ea typeface="Meiryo"/>
                          <a:cs typeface="+mn-cs"/>
                        </a:rPr>
                        <a:t>円★（</a:t>
                      </a:r>
                      <a:r>
                        <a:rPr kumimoji="1" lang="en-US" altLang="ja-JP" sz="900" b="0" i="0" kern="1200">
                          <a:solidFill>
                            <a:schemeClr val="tx1">
                              <a:lumMod val="65000"/>
                              <a:lumOff val="35000"/>
                            </a:schemeClr>
                          </a:solidFill>
                          <a:latin typeface="Meiryo"/>
                          <a:ea typeface="Meiryo"/>
                          <a:cs typeface="+mn-cs"/>
                        </a:rPr>
                        <a:t>998.4</a:t>
                      </a:r>
                      <a:r>
                        <a:rPr kumimoji="1" lang="ja-JP" altLang="en-US" sz="900" b="0" i="0" kern="1200">
                          <a:solidFill>
                            <a:schemeClr val="tx1">
                              <a:lumMod val="65000"/>
                              <a:lumOff val="35000"/>
                            </a:schemeClr>
                          </a:solidFill>
                          <a:latin typeface="Meiryo"/>
                          <a:ea typeface="Meiryo"/>
                          <a:cs typeface="+mn-cs"/>
                        </a:rPr>
                        <a:t>円</a:t>
                      </a:r>
                      <a:r>
                        <a:rPr kumimoji="1" lang="en-US" altLang="ja-JP" sz="900" b="0" i="0" kern="1200">
                          <a:solidFill>
                            <a:schemeClr val="tx1">
                              <a:lumMod val="65000"/>
                              <a:lumOff val="35000"/>
                            </a:schemeClr>
                          </a:solidFill>
                          <a:latin typeface="Meiryo"/>
                          <a:ea typeface="Meiryo"/>
                          <a:cs typeface="+mn-cs"/>
                        </a:rPr>
                        <a:t>×1.3</a:t>
                      </a:r>
                      <a:r>
                        <a:rPr kumimoji="1" lang="ja-JP" altLang="en-US" sz="900" b="0" i="0" kern="1200">
                          <a:solidFill>
                            <a:schemeClr val="tx1">
                              <a:lumMod val="65000"/>
                              <a:lumOff val="35000"/>
                            </a:schemeClr>
                          </a:solidFill>
                          <a:latin typeface="Meiryo"/>
                          <a:ea typeface="Meiryo"/>
                          <a:cs typeface="+mn-cs"/>
                        </a:rPr>
                        <a:t>倍）</a:t>
                      </a:r>
                      <a:br>
                        <a:rPr kumimoji="1" lang="en-US" altLang="ja-JP" sz="900" b="0" i="0" kern="1200">
                          <a:solidFill>
                            <a:srgbClr val="595959"/>
                          </a:solidFill>
                          <a:latin typeface="Meiryo"/>
                          <a:ea typeface="Meiryo"/>
                          <a:cs typeface="+mn-cs"/>
                        </a:rPr>
                      </a:br>
                      <a:r>
                        <a:rPr kumimoji="1" lang="ja-JP" altLang="en-US" sz="900" b="0" i="0" kern="1200">
                          <a:solidFill>
                            <a:schemeClr val="tx1">
                              <a:lumMod val="65000"/>
                              <a:lumOff val="35000"/>
                            </a:schemeClr>
                          </a:solidFill>
                          <a:latin typeface="Meiryo"/>
                          <a:ea typeface="Meiryo"/>
                          <a:cs typeface="+mn-cs"/>
                        </a:rPr>
                        <a:t>（小数点以下切り捨て）</a:t>
                      </a:r>
                      <a:r>
                        <a:rPr kumimoji="1" lang="en-US" altLang="ja-JP" sz="900" b="0" i="0" kern="1200">
                          <a:solidFill>
                            <a:schemeClr val="tx1">
                              <a:lumMod val="65000"/>
                              <a:lumOff val="35000"/>
                            </a:schemeClr>
                          </a:solidFill>
                          <a:latin typeface="Meiryo"/>
                          <a:ea typeface="Meiryo"/>
                          <a:cs typeface="+mn-cs"/>
                        </a:rPr>
                        <a:t> </a:t>
                      </a:r>
                      <a:r>
                        <a:rPr kumimoji="1" lang="en-US" altLang="ja-JP" sz="900" b="0" i="0" kern="1200">
                          <a:solidFill>
                            <a:schemeClr val="accent6"/>
                          </a:solidFill>
                          <a:latin typeface="Meiryo"/>
                          <a:ea typeface="Meiryo"/>
                          <a:cs typeface="+mn-cs"/>
                        </a:rPr>
                        <a:t>※4</a:t>
                      </a:r>
                      <a:endParaRPr kumimoji="1" lang="ja-JP" altLang="en-US" sz="900" b="0" i="0" kern="1200">
                        <a:solidFill>
                          <a:schemeClr val="accent6"/>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chemeClr val="tx1">
                              <a:lumMod val="65000"/>
                              <a:lumOff val="35000"/>
                            </a:schemeClr>
                          </a:solidFill>
                          <a:latin typeface="Meiryo"/>
                          <a:ea typeface="Meiryo"/>
                          <a:cs typeface="+mn-cs"/>
                        </a:rPr>
                        <a:t>-</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chemeClr val="tx1">
                              <a:lumMod val="65000"/>
                              <a:lumOff val="35000"/>
                            </a:schemeClr>
                          </a:solidFill>
                          <a:latin typeface="Meiryo"/>
                          <a:ea typeface="Meiryo"/>
                        </a:rPr>
                        <a:t>-</a:t>
                      </a:r>
                      <a:endParaRPr kumimoji="1" lang="ja-JP" altLang="en-US" sz="900" b="0" i="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788387" y="24377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608387" y="261776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285044" y="233410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88331CF9-95FC-D89A-E3F5-C26849502ADF}"/>
              </a:ext>
            </a:extLst>
          </p:cNvPr>
          <p:cNvSpPr/>
          <p:nvPr/>
        </p:nvSpPr>
        <p:spPr>
          <a:xfrm>
            <a:off x="4712060" y="6012828"/>
            <a:ext cx="7325969" cy="541687"/>
          </a:xfrm>
          <a:prstGeom prst="rect">
            <a:avLst/>
          </a:prstGeom>
        </p:spPr>
        <p:txBody>
          <a:bodyPr wrap="square" lIns="0" tIns="0" rIns="0" bIns="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a:t>
            </a:r>
            <a:r>
              <a:rPr kumimoji="0" lang="ja-JP" altLang="en-US" sz="800" kern="0">
                <a:solidFill>
                  <a:srgbClr val="C9002C"/>
                </a:solidFill>
                <a:latin typeface="Meiryo" panose="020B0604030504040204" pitchFamily="34" charset="-128"/>
                <a:ea typeface="Meiryo" panose="020B0604030504040204" pitchFamily="34" charset="-128"/>
              </a:rPr>
              <a:t>　</a:t>
            </a:r>
            <a:r>
              <a:rPr kumimoji="0" lang="en-US" altLang="ja-JP" sz="800" kern="0">
                <a:solidFill>
                  <a:srgbClr val="C9002C"/>
                </a:solidFill>
                <a:latin typeface="Meiryo" panose="020B0604030504040204" pitchFamily="34" charset="-128"/>
                <a:ea typeface="Meiryo" panose="020B0604030504040204" pitchFamily="34" charset="-128"/>
              </a:rPr>
              <a:t>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err="1">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a:t>
            </a:r>
            <a:r>
              <a:rPr kumimoji="0" lang="ja-JP" altLang="en-US" sz="800" kern="0">
                <a:solidFill>
                  <a:srgbClr val="C9002C"/>
                </a:solidFill>
                <a:latin typeface="Meiryo" panose="020B0604030504040204" pitchFamily="34" charset="-128"/>
                <a:ea typeface="Meiryo" panose="020B0604030504040204" pitchFamily="34" charset="-128"/>
              </a:rPr>
              <a:t>　さらにターゲティングを掛ける場合は、基本料金</a:t>
            </a:r>
            <a:r>
              <a:rPr kumimoji="0" lang="en" altLang="ja-JP" sz="800" kern="0" err="1">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a:t>
            </a:r>
            <a:r>
              <a:rPr kumimoji="0" lang="en-US" altLang="ja-JP" sz="800" kern="0">
                <a:solidFill>
                  <a:srgbClr val="C9002C"/>
                </a:solidFill>
                <a:latin typeface="Meiryo" panose="020B0604030504040204" pitchFamily="34" charset="-128"/>
                <a:ea typeface="Meiryo" panose="020B0604030504040204" pitchFamily="34" charset="-128"/>
              </a:rPr>
              <a:t>998.4</a:t>
            </a:r>
            <a:r>
              <a:rPr kumimoji="0" lang="ja-JP" altLang="en-US" sz="800" kern="0">
                <a:solidFill>
                  <a:srgbClr val="C9002C"/>
                </a:solidFill>
                <a:latin typeface="Meiryo" panose="020B0604030504040204" pitchFamily="34" charset="-128"/>
                <a:ea typeface="Meiryo" panose="020B0604030504040204" pitchFamily="34" charset="-128"/>
              </a:rPr>
              <a:t>円を元に計算してください。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a:t>
            </a:r>
            <a:r>
              <a:rPr kumimoji="0" lang="ja-JP" altLang="en-US" sz="800" kern="0">
                <a:solidFill>
                  <a:srgbClr val="C9002C"/>
                </a:solidFill>
                <a:latin typeface="Meiryo" panose="020B0604030504040204" pitchFamily="34" charset="-128"/>
                <a:ea typeface="Meiryo" panose="020B0604030504040204" pitchFamily="34" charset="-128"/>
              </a:rPr>
              <a:t>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　都道府県指定の掛け率含む。さらにターゲティングを掛ける場合は、基本料金</a:t>
            </a:r>
            <a:r>
              <a:rPr kumimoji="0" lang="en" altLang="ja-JP" sz="800" kern="0">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en-US" altLang="ja-JP" sz="800" kern="0">
                <a:solidFill>
                  <a:srgbClr val="C9002C"/>
                </a:solidFill>
                <a:latin typeface="Meiryo" panose="020B0604030504040204" pitchFamily="34" charset="-128"/>
                <a:ea typeface="Meiryo" panose="020B0604030504040204" pitchFamily="34" charset="-128"/>
              </a:rPr>
              <a:t>★</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6028311"/>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eiryo"/>
              </a:rPr>
              <a:t>PC</a:t>
            </a:r>
            <a:r>
              <a:rPr kumimoji="0" lang="ja-JP" altLang="en-US" sz="800" kern="0" dirty="0">
                <a:solidFill>
                  <a:srgbClr val="595959"/>
                </a:solidFill>
                <a:latin typeface="Meiryo"/>
                <a:ea typeface="Meiryo"/>
              </a:rPr>
              <a:t>はパソコン、</a:t>
            </a:r>
            <a:r>
              <a:rPr kumimoji="0" lang="en-US"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kumimoji="0"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kumimoji="0"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128944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52948940"/>
              </p:ext>
            </p:extLst>
          </p:nvPr>
        </p:nvGraphicFramePr>
        <p:xfrm>
          <a:off x="479423" y="108902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a:solidFill>
                          <a:schemeClr val="accent3"/>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a:t>
                      </a:r>
                      <a:r>
                        <a:rPr kumimoji="1" lang="ja-JP" altLang="en-US" sz="1100" b="0" kern="1200" dirty="0">
                          <a:solidFill>
                            <a:schemeClr val="bg1"/>
                          </a:solidFill>
                          <a:latin typeface="Meiryo" panose="020B0604030504040204" pitchFamily="34" charset="-128"/>
                          <a:ea typeface="Meiryo" panose="020B0604030504040204" pitchFamily="34" charset="-128"/>
                        </a:rPr>
                        <a:t>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accent3"/>
                          </a:solidFill>
                          <a:latin typeface="Meiryo" panose="020B0604030504040204" pitchFamily="34" charset="-128"/>
                          <a:ea typeface="Meiryo" panose="020B0604030504040204" pitchFamily="34" charset="-128"/>
                        </a:rPr>
                        <a:t>1</a:t>
                      </a:r>
                      <a:r>
                        <a:rPr kumimoji="1" lang="ja-JP" altLang="en-US" sz="1100" b="0" kern="1200">
                          <a:solidFill>
                            <a:schemeClr val="accent3"/>
                          </a:solidFill>
                          <a:latin typeface="Meiryo" panose="020B0604030504040204" pitchFamily="34" charset="-128"/>
                          <a:ea typeface="Meiryo" panose="020B0604030504040204" pitchFamily="34" charset="-128"/>
                        </a:rPr>
                        <a:t>回</a:t>
                      </a:r>
                      <a:r>
                        <a:rPr kumimoji="1" lang="en-US" altLang="ja-JP" sz="1100" b="0" kern="1200">
                          <a:solidFill>
                            <a:schemeClr val="accent3"/>
                          </a:solidFill>
                          <a:latin typeface="Meiryo" panose="020B0604030504040204" pitchFamily="34" charset="-128"/>
                          <a:ea typeface="Meiryo" panose="020B0604030504040204" pitchFamily="34" charset="-128"/>
                        </a:rPr>
                        <a:t>/</a:t>
                      </a:r>
                      <a:r>
                        <a:rPr kumimoji="1" lang="ja-JP" altLang="en-US" sz="1100" b="0" kern="1200">
                          <a:solidFill>
                            <a:schemeClr val="accent3"/>
                          </a:solidFill>
                          <a:latin typeface="Meiryo" panose="020B0604030504040204" pitchFamily="34" charset="-128"/>
                          <a:ea typeface="Meiryo" panose="020B0604030504040204" pitchFamily="34" charset="-128"/>
                        </a:rPr>
                        <a:t>通期</a:t>
                      </a:r>
                      <a:endParaRPr kumimoji="1" lang="ja-JP" altLang="en-US" sz="11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5B5F2B-2E05-AFCE-0BA9-33AE157923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925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grpSp>
        <p:nvGrpSpPr>
          <p:cNvPr id="3" name="グループ化 2">
            <a:extLst>
              <a:ext uri="{FF2B5EF4-FFF2-40B4-BE49-F238E27FC236}">
                <a16:creationId xmlns:a16="http://schemas.microsoft.com/office/drawing/2014/main" id="{79DF6C79-605A-93EB-C160-3CE0E04788CE}"/>
              </a:ext>
            </a:extLst>
          </p:cNvPr>
          <p:cNvGrpSpPr/>
          <p:nvPr/>
        </p:nvGrpSpPr>
        <p:grpSpPr>
          <a:xfrm>
            <a:off x="4566590" y="1911510"/>
            <a:ext cx="2816667" cy="3961834"/>
            <a:chOff x="513033" y="432676"/>
            <a:chExt cx="2115990" cy="2790926"/>
          </a:xfrm>
        </p:grpSpPr>
        <p:grpSp>
          <p:nvGrpSpPr>
            <p:cNvPr id="4" name="グループ化 3">
              <a:extLst>
                <a:ext uri="{FF2B5EF4-FFF2-40B4-BE49-F238E27FC236}">
                  <a16:creationId xmlns:a16="http://schemas.microsoft.com/office/drawing/2014/main" id="{A482FD14-26E3-367F-DCE4-D9B425010DA5}"/>
                </a:ext>
              </a:extLst>
            </p:cNvPr>
            <p:cNvGrpSpPr/>
            <p:nvPr/>
          </p:nvGrpSpPr>
          <p:grpSpPr>
            <a:xfrm>
              <a:off x="513033" y="432676"/>
              <a:ext cx="2115990" cy="2790926"/>
              <a:chOff x="513033" y="446487"/>
              <a:chExt cx="2115990" cy="2790926"/>
            </a:xfrm>
          </p:grpSpPr>
          <p:pic>
            <p:nvPicPr>
              <p:cNvPr id="8" name="図 7">
                <a:extLst>
                  <a:ext uri="{FF2B5EF4-FFF2-40B4-BE49-F238E27FC236}">
                    <a16:creationId xmlns:a16="http://schemas.microsoft.com/office/drawing/2014/main" id="{20B4BC6F-49A1-A0F0-61A9-667EDB3B792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0647067A-F5BD-E7DF-6418-EBE5F0C1065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0" name="図 9">
                <a:extLst>
                  <a:ext uri="{FF2B5EF4-FFF2-40B4-BE49-F238E27FC236}">
                    <a16:creationId xmlns:a16="http://schemas.microsoft.com/office/drawing/2014/main" id="{4F647B0B-9FB9-5A0A-C56A-68A45B286B8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7" name="図 6">
              <a:extLst>
                <a:ext uri="{FF2B5EF4-FFF2-40B4-BE49-F238E27FC236}">
                  <a16:creationId xmlns:a16="http://schemas.microsoft.com/office/drawing/2014/main" id="{FEA07C5F-FF44-F16C-5747-151014FC9AE9}"/>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1" name="角丸四角形 37">
            <a:extLst>
              <a:ext uri="{FF2B5EF4-FFF2-40B4-BE49-F238E27FC236}">
                <a16:creationId xmlns:a16="http://schemas.microsoft.com/office/drawing/2014/main" id="{5EF567E6-B970-ADCC-7AD7-204095490E6A}"/>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77E16A11-8BC6-CD1C-970E-ECA867DAF6A4}"/>
              </a:ext>
            </a:extLst>
          </p:cNvPr>
          <p:cNvSpPr txBox="1"/>
          <p:nvPr/>
        </p:nvSpPr>
        <p:spPr>
          <a:xfrm>
            <a:off x="2314885" y="3891183"/>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P11</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5137B309-AE60-68AE-9C58-1FF411258B82}"/>
              </a:ext>
            </a:extLst>
          </p:cNvPr>
          <p:cNvGrpSpPr/>
          <p:nvPr/>
        </p:nvGrpSpPr>
        <p:grpSpPr>
          <a:xfrm>
            <a:off x="7670937" y="1912567"/>
            <a:ext cx="2816667" cy="3960777"/>
            <a:chOff x="7241733" y="1270074"/>
            <a:chExt cx="2016626" cy="2835765"/>
          </a:xfrm>
        </p:grpSpPr>
        <p:grpSp>
          <p:nvGrpSpPr>
            <p:cNvPr id="16" name="グループ化 15">
              <a:extLst>
                <a:ext uri="{FF2B5EF4-FFF2-40B4-BE49-F238E27FC236}">
                  <a16:creationId xmlns:a16="http://schemas.microsoft.com/office/drawing/2014/main" id="{87F64859-1963-B728-7B4C-D05EEBB24208}"/>
                </a:ext>
              </a:extLst>
            </p:cNvPr>
            <p:cNvGrpSpPr/>
            <p:nvPr/>
          </p:nvGrpSpPr>
          <p:grpSpPr>
            <a:xfrm>
              <a:off x="7241733" y="1270074"/>
              <a:ext cx="2016626" cy="2835764"/>
              <a:chOff x="513033" y="432676"/>
              <a:chExt cx="2115990" cy="2790180"/>
            </a:xfrm>
          </p:grpSpPr>
          <p:grpSp>
            <p:nvGrpSpPr>
              <p:cNvPr id="25" name="グループ化 24">
                <a:extLst>
                  <a:ext uri="{FF2B5EF4-FFF2-40B4-BE49-F238E27FC236}">
                    <a16:creationId xmlns:a16="http://schemas.microsoft.com/office/drawing/2014/main" id="{779712C7-1804-1626-3DCD-38D51F6E1126}"/>
                  </a:ext>
                </a:extLst>
              </p:cNvPr>
              <p:cNvGrpSpPr/>
              <p:nvPr/>
            </p:nvGrpSpPr>
            <p:grpSpPr>
              <a:xfrm>
                <a:off x="513033" y="432676"/>
                <a:ext cx="2115990" cy="2790180"/>
                <a:chOff x="513033" y="446487"/>
                <a:chExt cx="2115990" cy="2790180"/>
              </a:xfrm>
            </p:grpSpPr>
            <p:pic>
              <p:nvPicPr>
                <p:cNvPr id="28" name="図 27">
                  <a:extLst>
                    <a:ext uri="{FF2B5EF4-FFF2-40B4-BE49-F238E27FC236}">
                      <a16:creationId xmlns:a16="http://schemas.microsoft.com/office/drawing/2014/main" id="{202809EF-3F20-A5EE-2011-A80B2144CEB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9" name="図 28">
                  <a:extLst>
                    <a:ext uri="{FF2B5EF4-FFF2-40B4-BE49-F238E27FC236}">
                      <a16:creationId xmlns:a16="http://schemas.microsoft.com/office/drawing/2014/main" id="{5154755A-4941-4056-56E3-C6D0A290741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6" name="図 25">
                <a:extLst>
                  <a:ext uri="{FF2B5EF4-FFF2-40B4-BE49-F238E27FC236}">
                    <a16:creationId xmlns:a16="http://schemas.microsoft.com/office/drawing/2014/main" id="{E71E1E44-3EA0-735A-C189-543F754559B5}"/>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7" name="図 16">
              <a:extLst>
                <a:ext uri="{FF2B5EF4-FFF2-40B4-BE49-F238E27FC236}">
                  <a16:creationId xmlns:a16="http://schemas.microsoft.com/office/drawing/2014/main" id="{8DFEF908-3D0B-B124-AA6F-BF9326CC2EC5}"/>
                </a:ext>
              </a:extLst>
            </p:cNvPr>
            <p:cNvPicPr>
              <a:picLocks noChangeAspect="1"/>
            </p:cNvPicPr>
            <p:nvPr/>
          </p:nvPicPr>
          <p:blipFill rotWithShape="1">
            <a:blip r:embed="rId9">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8" name="図 17">
              <a:extLst>
                <a:ext uri="{FF2B5EF4-FFF2-40B4-BE49-F238E27FC236}">
                  <a16:creationId xmlns:a16="http://schemas.microsoft.com/office/drawing/2014/main" id="{789646C7-7193-186A-CBB5-55DA627EAD0C}"/>
                </a:ext>
              </a:extLst>
            </p:cNvPr>
            <p:cNvPicPr>
              <a:picLocks noChangeAspect="1"/>
            </p:cNvPicPr>
            <p:nvPr/>
          </p:nvPicPr>
          <p:blipFill rotWithShape="1">
            <a:blip r:embed="rId9">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0" name="角丸四角形 46">
            <a:extLst>
              <a:ext uri="{FF2B5EF4-FFF2-40B4-BE49-F238E27FC236}">
                <a16:creationId xmlns:a16="http://schemas.microsoft.com/office/drawing/2014/main" id="{BF9B04DB-8B01-6D63-0F65-D21E373620DA}"/>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263977"/>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872713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948375423"/>
              </p:ext>
            </p:extLst>
          </p:nvPr>
        </p:nvGraphicFramePr>
        <p:xfrm>
          <a:off x="443707" y="934243"/>
          <a:ext cx="11233145" cy="4991138"/>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500</a:t>
                      </a:r>
                      <a:r>
                        <a:rPr kumimoji="1" lang="ja-JP" altLang="en-US" sz="9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algn="ct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1000</a:t>
                      </a:r>
                      <a:r>
                        <a:rPr kumimoji="1" lang="ja-JP" altLang="en-US" sz="900" b="1" kern="1200" dirty="0">
                          <a:solidFill>
                            <a:schemeClr val="bg1"/>
                          </a:solidFill>
                          <a:latin typeface="Meiryo"/>
                          <a:ea typeface="Meiryo"/>
                          <a:cs typeface="+mn-cs"/>
                        </a:rPr>
                        <a:t>万円～）</a:t>
                      </a:r>
                      <a:endParaRPr kumimoji="1" lang="ja-JP" altLang="en-US" sz="900" b="1" dirty="0">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1000" b="0" i="0" u="none" strike="noStrike" noProof="0">
                          <a:solidFill>
                            <a:schemeClr val="accent3"/>
                          </a:solidFill>
                          <a:latin typeface="Meiryo"/>
                          <a:ea typeface="Meiryo"/>
                        </a:rPr>
                        <a:t>内容変更</a:t>
                      </a:r>
                      <a:endParaRPr kumimoji="1" lang="ja-JP" altLang="en-US" sz="10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effectLst/>
                          <a:latin typeface="Meiryo"/>
                        </a:rPr>
                        <a:t>1000005698</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a:t>
                      </a:r>
                      <a:endParaRPr lang="ja-JP" altLang="en-US" sz="1000" b="0" i="0" u="none" strike="noStrike" noProof="0"/>
                    </a:p>
                    <a:p>
                      <a:pPr lvl="0" algn="ctr">
                        <a:lnSpc>
                          <a:spcPct val="100000"/>
                        </a:lnSpc>
                        <a:spcBef>
                          <a:spcPts val="0"/>
                        </a:spcBef>
                        <a:spcAft>
                          <a:spcPts val="0"/>
                        </a:spcAft>
                        <a:buNone/>
                      </a:pPr>
                      <a:r>
                        <a:rPr lang="ja-JP" sz="1000" b="0" i="0" u="none" strike="noStrike" noProof="0">
                          <a:solidFill>
                            <a:schemeClr val="accent3"/>
                          </a:solidFill>
                          <a:latin typeface="Meiryo"/>
                          <a:ea typeface="Meiryo"/>
                        </a:rPr>
                        <a:t>変更</a:t>
                      </a:r>
                      <a:endParaRPr lang="ja-JP" sz="10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cap="none" spc="0" normalizeH="0" baseline="0" noProof="0">
                          <a:ln>
                            <a:noFill/>
                          </a:ln>
                          <a:solidFill>
                            <a:schemeClr val="accent3"/>
                          </a:solidFill>
                          <a:effectLst/>
                          <a:uLnTx/>
                          <a:uFillTx/>
                          <a:latin typeface="Meiryo"/>
                        </a:rPr>
                        <a:t>1000005700</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dirty="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effectLst/>
                          <a:latin typeface="Meiryo"/>
                          <a:ea typeface="Meiryo"/>
                          <a:cs typeface="+mn-cs"/>
                        </a:rPr>
                        <a:t>1000001343</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内容変更</a:t>
                      </a:r>
                      <a:endParaRPr lang="ja-JP" sz="10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1000" b="0" i="0" u="none" strike="noStrike" kern="1200" noProof="0">
                          <a:solidFill>
                            <a:schemeClr val="accent3"/>
                          </a:solidFill>
                          <a:effectLst/>
                          <a:latin typeface="Meiryo"/>
                        </a:rPr>
                        <a:t>1000005717</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内容変更</a:t>
                      </a:r>
                      <a:endParaRPr lang="ja-JP" sz="1000" b="0" i="0" u="none" strike="noStrike" noProof="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effectLst/>
                          <a:latin typeface="Meiryo"/>
                        </a:rPr>
                        <a:t>1000005702</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effectLst/>
                          <a:latin typeface="Meiryo"/>
                          <a:ea typeface="Meiryo"/>
                          <a:cs typeface="+mn-cs"/>
                        </a:rPr>
                        <a:t>1000003038</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latin typeface="Meiryo"/>
                        </a:rPr>
                        <a:t>2023</a:t>
                      </a:r>
                      <a:r>
                        <a:rPr kumimoji="1" lang="ja-JP" altLang="en-US" sz="1000" b="0" i="0" u="none" strike="noStrike" kern="1200" noProof="0">
                          <a:solidFill>
                            <a:schemeClr val="accent3"/>
                          </a:solidFill>
                          <a:latin typeface="Meiryo"/>
                          <a:ea typeface="Meiryo"/>
                        </a:rPr>
                        <a:t>年</a:t>
                      </a:r>
                      <a:r>
                        <a:rPr lang="en-US" sz="1000" b="0" i="0" u="none" strike="noStrike" kern="1200" noProof="0">
                          <a:solidFill>
                            <a:schemeClr val="accent3"/>
                          </a:solidFill>
                          <a:latin typeface="Meiryo"/>
                        </a:rPr>
                        <a:t>4</a:t>
                      </a:r>
                      <a:r>
                        <a:rPr kumimoji="1" lang="ja-JP" altLang="en-US" sz="1000" b="0" i="0" u="none" strike="noStrike" kern="1200" noProof="0">
                          <a:solidFill>
                            <a:schemeClr val="accent3"/>
                          </a:solidFill>
                          <a:latin typeface="Meiryo"/>
                          <a:ea typeface="Meiryo"/>
                        </a:rPr>
                        <a:t>月</a:t>
                      </a:r>
                      <a:r>
                        <a:rPr lang="en-US" sz="1000" b="0" i="0" u="none" strike="noStrike" kern="1200" noProof="0">
                          <a:solidFill>
                            <a:schemeClr val="accent3"/>
                          </a:solidFill>
                          <a:latin typeface="Meiryo"/>
                        </a:rPr>
                        <a:t>26</a:t>
                      </a:r>
                      <a:r>
                        <a:rPr kumimoji="1" lang="ja-JP" altLang="en-US" sz="1000" b="0" i="0" u="none" strike="noStrike" kern="1200" noProof="0">
                          <a:solidFill>
                            <a:schemeClr val="accent3"/>
                          </a:solidFill>
                          <a:latin typeface="Meiryo"/>
                          <a:ea typeface="Meiryo"/>
                        </a:rPr>
                        <a:t>日</a:t>
                      </a:r>
                      <a:r>
                        <a:rPr kumimoji="1" lang="en-US" sz="1000" b="0" i="0" u="none" strike="noStrike" kern="1200" noProof="0">
                          <a:solidFill>
                            <a:schemeClr val="accent3"/>
                          </a:solidFill>
                          <a:latin typeface="Meiryo"/>
                        </a:rPr>
                        <a:t>(</a:t>
                      </a:r>
                      <a:r>
                        <a:rPr kumimoji="1" lang="ja-JP" altLang="en-US" sz="1000" b="0" i="0" u="none" strike="noStrike" kern="1200" noProof="0">
                          <a:solidFill>
                            <a:schemeClr val="accent3"/>
                          </a:solidFill>
                          <a:latin typeface="Meiryo"/>
                          <a:ea typeface="Meiryo"/>
                        </a:rPr>
                        <a:t>水</a:t>
                      </a:r>
                      <a:r>
                        <a:rPr kumimoji="1" lang="en-US" sz="1000" b="0" i="0" u="none" strike="noStrike" kern="1200" noProof="0">
                          <a:solidFill>
                            <a:schemeClr val="accent3"/>
                          </a:solidFill>
                          <a:latin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dirty="0">
                          <a:solidFill>
                            <a:schemeClr val="accent3"/>
                          </a:solidFill>
                          <a:latin typeface="Meiryo"/>
                          <a:ea typeface="Meiryo"/>
                          <a:cs typeface="+mn-cs"/>
                        </a:rPr>
                        <a:t>【</a:t>
                      </a:r>
                      <a:r>
                        <a:rPr kumimoji="1" lang="ja-JP" altLang="en-US" sz="1000" b="0" i="0" kern="1200" dirty="0">
                          <a:solidFill>
                            <a:schemeClr val="accent3"/>
                          </a:solidFill>
                          <a:latin typeface="Meiryo"/>
                          <a:ea typeface="Meiryo"/>
                          <a:cs typeface="+mn-cs"/>
                        </a:rPr>
                        <a:t>スマートフォン</a:t>
                      </a:r>
                      <a:r>
                        <a:rPr kumimoji="1" lang="en-US" altLang="ja-JP" sz="1000" b="0" i="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p>
                    <a:p>
                      <a:pPr algn="ct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r>
                        <a:rPr kumimoji="1" lang="ja-JP" altLang="en-US" sz="1000" kern="1200" dirty="0">
                          <a:solidFill>
                            <a:schemeClr val="accent3"/>
                          </a:solidFill>
                          <a:latin typeface="Meiryo"/>
                          <a:ea typeface="Meiryo"/>
                          <a:cs typeface="+mn-cs"/>
                        </a:rPr>
                        <a:t>　</a:t>
                      </a:r>
                      <a:endParaRPr kumimoji="1" lang="en-US" altLang="ja-JP" sz="1000" b="0" i="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b="0" i="0" kern="1200" dirty="0">
                          <a:solidFill>
                            <a:schemeClr val="accent3"/>
                          </a:solidFill>
                          <a:latin typeface="Meiryo"/>
                          <a:ea typeface="Meiryo"/>
                          <a:cs typeface="+mn-cs"/>
                        </a:rPr>
                        <a:t>動画をフルスクリーンで再生する（</a:t>
                      </a:r>
                      <a:r>
                        <a:rPr kumimoji="1" lang="en-US" altLang="ja-JP" sz="1000" b="0" i="0" kern="1200" dirty="0">
                          <a:solidFill>
                            <a:schemeClr val="accent3"/>
                          </a:solidFill>
                          <a:latin typeface="Meiryo"/>
                          <a:ea typeface="Meiryo"/>
                          <a:cs typeface="+mn-cs"/>
                        </a:rPr>
                        <a:t>for view</a:t>
                      </a:r>
                      <a:r>
                        <a:rPr kumimoji="1" lang="ja-JP" altLang="en-US" sz="1000" b="0" i="0" kern="1200" dirty="0">
                          <a:solidFill>
                            <a:schemeClr val="accent3"/>
                          </a:solidFill>
                          <a:latin typeface="Meiryo"/>
                          <a:ea typeface="Meiryo"/>
                          <a:cs typeface="+mn-cs"/>
                        </a:rPr>
                        <a:t>）　</a:t>
                      </a:r>
                      <a:r>
                        <a:rPr kumimoji="1" lang="en-US" altLang="ja-JP" sz="1000" b="0" i="0" kern="1200" dirty="0">
                          <a:solidFill>
                            <a:schemeClr val="accent3"/>
                          </a:solidFill>
                          <a:latin typeface="Meiryo"/>
                          <a:ea typeface="Meiryo"/>
                          <a:cs typeface="+mn-cs"/>
                        </a:rPr>
                        <a:t>/</a:t>
                      </a:r>
                      <a:r>
                        <a:rPr kumimoji="1" lang="ja-JP" altLang="en-US" sz="1000" b="0" i="0" kern="1200" dirty="0">
                          <a:solidFill>
                            <a:schemeClr val="accent3"/>
                          </a:solidFill>
                          <a:latin typeface="Meiryo"/>
                          <a:ea typeface="Meiryo"/>
                          <a:cs typeface="+mn-cs"/>
                        </a:rPr>
                        <a:t>　ランディングページを表示する（</a:t>
                      </a:r>
                      <a:r>
                        <a:rPr kumimoji="1" lang="en-US" altLang="ja-JP" sz="1000" b="0" i="0" kern="1200" dirty="0">
                          <a:solidFill>
                            <a:schemeClr val="accent3"/>
                          </a:solidFill>
                          <a:latin typeface="Meiryo"/>
                          <a:ea typeface="Meiryo"/>
                          <a:cs typeface="+mn-cs"/>
                        </a:rPr>
                        <a:t>for click</a:t>
                      </a:r>
                      <a:r>
                        <a:rPr kumimoji="1" lang="ja-JP" altLang="en-US" sz="1000" b="0" i="0" kern="1200" dirty="0">
                          <a:solidFill>
                            <a:schemeClr val="accent3"/>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スマートフォン（ウェブ</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altLang="ja-JP" sz="1000" b="0" i="0" u="none" strike="noStrike" kern="1200" cap="none" spc="0" normalizeH="0" baseline="0" noProof="0">
                          <a:ln>
                            <a:noFill/>
                          </a:ln>
                          <a:solidFill>
                            <a:schemeClr val="accent3"/>
                          </a:solidFill>
                          <a:effectLst/>
                          <a:uLnTx/>
                          <a:uFillTx/>
                          <a:latin typeface="Meiryo"/>
                        </a:rPr>
                        <a:t>2023</a:t>
                      </a:r>
                      <a:r>
                        <a:rPr kumimoji="1" lang="ja-JP" sz="1000" b="0" i="0" u="none" strike="noStrike" kern="1200" cap="none" spc="0" normalizeH="0" baseline="0" noProof="0">
                          <a:ln>
                            <a:noFill/>
                          </a:ln>
                          <a:solidFill>
                            <a:schemeClr val="accent3"/>
                          </a:solidFill>
                          <a:effectLst/>
                          <a:uLnTx/>
                          <a:uFillTx/>
                          <a:latin typeface="Meiryo"/>
                          <a:ea typeface="Meiryo"/>
                        </a:rPr>
                        <a:t>年</a:t>
                      </a:r>
                      <a:r>
                        <a:rPr lang="en-US" altLang="ja-JP" sz="1000" b="0" i="0" u="none" strike="noStrike" kern="1200" cap="none" spc="0" normalizeH="0" baseline="0" noProof="0">
                          <a:ln>
                            <a:noFill/>
                          </a:ln>
                          <a:solidFill>
                            <a:schemeClr val="accent3"/>
                          </a:solidFill>
                          <a:effectLst/>
                          <a:uLnTx/>
                          <a:uFillTx/>
                          <a:latin typeface="Meiryo"/>
                        </a:rPr>
                        <a:t>6</a:t>
                      </a:r>
                      <a:r>
                        <a:rPr lang="ja-JP" sz="1000" b="0" i="0" u="none" strike="noStrike" kern="1200" cap="none" spc="0" normalizeH="0" baseline="0" noProof="0">
                          <a:ln>
                            <a:noFill/>
                          </a:ln>
                          <a:solidFill>
                            <a:schemeClr val="accent3"/>
                          </a:solidFill>
                          <a:effectLst/>
                          <a:uLnTx/>
                          <a:uFillTx/>
                          <a:latin typeface="Meiryo"/>
                          <a:ea typeface="Meiryo"/>
                        </a:rPr>
                        <a:t>月</a:t>
                      </a:r>
                      <a:r>
                        <a:rPr lang="en-US" altLang="ja-JP" sz="1000" b="0" i="0" u="none" strike="noStrike" kern="1200" cap="none" spc="0" normalizeH="0" baseline="0" noProof="0">
                          <a:ln>
                            <a:noFill/>
                          </a:ln>
                          <a:solidFill>
                            <a:schemeClr val="accent3"/>
                          </a:solidFill>
                          <a:effectLst/>
                          <a:uLnTx/>
                          <a:uFillTx/>
                          <a:latin typeface="Meiryo"/>
                        </a:rPr>
                        <a:t>1</a:t>
                      </a:r>
                      <a:r>
                        <a:rPr kumimoji="1" lang="ja-JP" sz="1000" b="0" i="0" u="none" strike="noStrike" kern="1200" cap="none" spc="0" normalizeH="0" baseline="0" noProof="0">
                          <a:ln>
                            <a:noFill/>
                          </a:ln>
                          <a:solidFill>
                            <a:schemeClr val="accent3"/>
                          </a:solidFill>
                          <a:effectLst/>
                          <a:uLnTx/>
                          <a:uFillTx/>
                          <a:latin typeface="Meiryo"/>
                          <a:ea typeface="Meiryo"/>
                        </a:rPr>
                        <a:t>日</a:t>
                      </a:r>
                      <a:r>
                        <a:rPr lang="ja-JP" altLang="en-US" sz="1000" b="0" i="0" u="none" strike="noStrike" kern="1200" cap="none" spc="0" normalizeH="0" baseline="0" noProof="0">
                          <a:ln>
                            <a:noFill/>
                          </a:ln>
                          <a:solidFill>
                            <a:schemeClr val="accent3"/>
                          </a:solidFill>
                          <a:effectLst/>
                          <a:uLnTx/>
                          <a:uFillTx/>
                          <a:latin typeface="Meiryo"/>
                          <a:ea typeface="Meiryo"/>
                        </a:rPr>
                        <a:t>（</a:t>
                      </a:r>
                      <a:r>
                        <a:rPr lang="ja-JP" sz="1000" b="0" i="0" u="none" strike="noStrike" kern="1200" cap="none" spc="0" normalizeH="0" baseline="0" noProof="0">
                          <a:ln>
                            <a:noFill/>
                          </a:ln>
                          <a:solidFill>
                            <a:schemeClr val="accent3"/>
                          </a:solidFill>
                          <a:effectLst/>
                          <a:uLnTx/>
                          <a:uFillTx/>
                          <a:latin typeface="Meiryo"/>
                          <a:ea typeface="Meiryo"/>
                        </a:rPr>
                        <a:t>木</a:t>
                      </a:r>
                      <a:r>
                        <a:rPr lang="ja-JP" altLang="en-US" sz="1000" b="0" i="0" u="none" strike="noStrike" kern="1200" cap="none" spc="0" normalizeH="0" baseline="0" noProof="0">
                          <a:ln>
                            <a:noFill/>
                          </a:ln>
                          <a:solidFill>
                            <a:schemeClr val="accent3"/>
                          </a:solidFill>
                          <a:effectLst/>
                          <a:uLnTx/>
                          <a:uFillTx/>
                          <a:latin typeface="Meiryo"/>
                          <a:ea typeface="Meiryo"/>
                        </a:rPr>
                        <a:t>）</a:t>
                      </a:r>
                      <a:r>
                        <a:rPr kumimoji="1" lang="ja-JP" sz="1000" b="0" i="0" u="none" strike="noStrike" kern="1200" cap="none" spc="0" normalizeH="0" baseline="0" noProof="0">
                          <a:ln>
                            <a:noFill/>
                          </a:ln>
                          <a:solidFill>
                            <a:schemeClr val="accent3"/>
                          </a:solidFill>
                          <a:effectLst/>
                          <a:uLnTx/>
                          <a:uFillTx/>
                          <a:latin typeface="Meiryo"/>
                          <a:ea typeface="Meiryo"/>
                        </a:rPr>
                        <a:t>～　</a:t>
                      </a:r>
                      <a:r>
                        <a:rPr lang="en-US" altLang="ja-JP" sz="1000" b="0" i="0" u="none" strike="noStrike" kern="1200" cap="none" spc="0" normalizeH="0" baseline="0" noProof="0">
                          <a:ln>
                            <a:noFill/>
                          </a:ln>
                          <a:solidFill>
                            <a:schemeClr val="accent3"/>
                          </a:solidFill>
                          <a:effectLst/>
                          <a:uLnTx/>
                          <a:uFillTx/>
                          <a:latin typeface="Meiryo"/>
                        </a:rPr>
                        <a:t>2023</a:t>
                      </a:r>
                      <a:r>
                        <a:rPr kumimoji="1" lang="ja-JP" sz="1000" b="0" i="0" u="none" strike="noStrike" kern="1200" cap="none" spc="0" normalizeH="0" baseline="0" noProof="0">
                          <a:ln>
                            <a:noFill/>
                          </a:ln>
                          <a:solidFill>
                            <a:schemeClr val="accent3"/>
                          </a:solidFill>
                          <a:effectLst/>
                          <a:uLnTx/>
                          <a:uFillTx/>
                          <a:latin typeface="Meiryo"/>
                          <a:ea typeface="Meiryo"/>
                        </a:rPr>
                        <a:t>年</a:t>
                      </a:r>
                      <a:r>
                        <a:rPr lang="en-US" altLang="ja-JP" sz="1000" b="0" i="0" u="none" strike="noStrike" kern="1200" cap="none" spc="0" normalizeH="0" baseline="0" noProof="0">
                          <a:ln>
                            <a:noFill/>
                          </a:ln>
                          <a:solidFill>
                            <a:schemeClr val="accent3"/>
                          </a:solidFill>
                          <a:effectLst/>
                          <a:uLnTx/>
                          <a:uFillTx/>
                          <a:latin typeface="Meiryo"/>
                        </a:rPr>
                        <a:t>9</a:t>
                      </a:r>
                      <a:r>
                        <a:rPr kumimoji="1" lang="ja-JP" sz="1000" b="0" i="0" u="none" strike="noStrike" kern="1200" cap="none" spc="0" normalizeH="0" baseline="0" noProof="0">
                          <a:ln>
                            <a:noFill/>
                          </a:ln>
                          <a:solidFill>
                            <a:schemeClr val="accent3"/>
                          </a:solidFill>
                          <a:effectLst/>
                          <a:uLnTx/>
                          <a:uFillTx/>
                          <a:latin typeface="Meiryo"/>
                          <a:ea typeface="Meiryo"/>
                        </a:rPr>
                        <a:t>月</a:t>
                      </a:r>
                      <a:r>
                        <a:rPr lang="en-US" altLang="ja-JP" sz="1000" b="0" i="0" u="none" strike="noStrike" kern="1200" cap="none" spc="0" normalizeH="0" baseline="0" noProof="0">
                          <a:ln>
                            <a:noFill/>
                          </a:ln>
                          <a:solidFill>
                            <a:schemeClr val="accent3"/>
                          </a:solidFill>
                          <a:effectLst/>
                          <a:uLnTx/>
                          <a:uFillTx/>
                          <a:latin typeface="Meiryo"/>
                        </a:rPr>
                        <a:t>30</a:t>
                      </a:r>
                      <a:r>
                        <a:rPr kumimoji="1" lang="ja-JP" sz="1000" b="0" i="0" u="none" strike="noStrike" kern="1200" cap="none" spc="0" normalizeH="0" baseline="0" noProof="0">
                          <a:ln>
                            <a:noFill/>
                          </a:ln>
                          <a:solidFill>
                            <a:schemeClr val="accent3"/>
                          </a:solidFill>
                          <a:effectLst/>
                          <a:uLnTx/>
                          <a:uFillTx/>
                          <a:latin typeface="Meiryo"/>
                          <a:ea typeface="Meiryo"/>
                        </a:rPr>
                        <a:t>日（</a:t>
                      </a:r>
                      <a:r>
                        <a:rPr lang="ja-JP" altLang="en-US" sz="1000" b="0" i="0" u="none" strike="noStrike" kern="1200" cap="none" spc="0" normalizeH="0" baseline="0" noProof="0">
                          <a:ln>
                            <a:noFill/>
                          </a:ln>
                          <a:solidFill>
                            <a:schemeClr val="accent3"/>
                          </a:solidFill>
                          <a:effectLst/>
                          <a:uLnTx/>
                          <a:uFillTx/>
                          <a:latin typeface="Meiryo"/>
                          <a:ea typeface="Meiryo"/>
                        </a:rPr>
                        <a:t>土</a:t>
                      </a:r>
                      <a:r>
                        <a:rPr kumimoji="1" lang="ja-JP" sz="1000" b="0" i="0" u="none" strike="noStrike" kern="1200" cap="none" spc="0" normalizeH="0" baseline="0" noProof="0">
                          <a:ln>
                            <a:noFill/>
                          </a:ln>
                          <a:solidFill>
                            <a:schemeClr val="accent3"/>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dirty="0">
                          <a:solidFill>
                            <a:schemeClr val="accent3"/>
                          </a:solidFill>
                          <a:latin typeface="Meiryo"/>
                          <a:ea typeface="Meiryo"/>
                          <a:cs typeface="+mn-cs"/>
                        </a:rPr>
                        <a:t>3</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960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768</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dirty="0">
                          <a:solidFill>
                            <a:schemeClr val="accent3"/>
                          </a:solidFill>
                          <a:latin typeface="Meiryo"/>
                          <a:ea typeface="Meiryo"/>
                        </a:rPr>
                        <a:t>902</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accent6"/>
                          </a:solidFill>
                          <a:latin typeface="Meiryo"/>
                          <a:ea typeface="Meiryo"/>
                          <a:cs typeface="+mn-cs"/>
                        </a:rPr>
                        <a:t>※2</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1,248</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960</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800" dirty="0">
                          <a:solidFill>
                            <a:schemeClr val="accent6"/>
                          </a:solidFill>
                          <a:latin typeface="Meiryo"/>
                          <a:ea typeface="Meiryo"/>
                        </a:rPr>
                        <a:t>※3</a:t>
                      </a:r>
                      <a:endParaRPr kumimoji="1" lang="ja-JP" altLang="en-US" sz="8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998</a:t>
                      </a:r>
                      <a:r>
                        <a:rPr kumimoji="1" lang="ja-JP" altLang="en-US" sz="1000" kern="1200">
                          <a:solidFill>
                            <a:schemeClr val="accent3"/>
                          </a:solidFill>
                          <a:latin typeface="Meiryo"/>
                          <a:ea typeface="Meiryo"/>
                          <a:cs typeface="+mn-cs"/>
                        </a:rPr>
                        <a:t>円</a:t>
                      </a:r>
                      <a:r>
                        <a:rPr kumimoji="1" lang="ja-JP" altLang="en-US" sz="1000">
                          <a:solidFill>
                            <a:schemeClr val="accent3"/>
                          </a:solidFill>
                          <a:latin typeface="Meiryo"/>
                          <a:ea typeface="Meiryo"/>
                        </a:rPr>
                        <a:t>★</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768</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a:t>
                      </a:r>
                      <a:r>
                        <a:rPr kumimoji="1" lang="en-US" altLang="ja-JP" sz="800" kern="1200">
                          <a:solidFill>
                            <a:schemeClr val="accent6"/>
                          </a:solidFill>
                          <a:latin typeface="Meiryo"/>
                          <a:ea typeface="Meiryo"/>
                          <a:cs typeface="+mn-cs"/>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1,497</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960</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×1.56</a:t>
                      </a:r>
                      <a:r>
                        <a:rPr kumimoji="1" lang="ja-JP" altLang="en-US" sz="1000" kern="1200" dirty="0">
                          <a:solidFill>
                            <a:schemeClr val="accent3"/>
                          </a:solidFill>
                          <a:latin typeface="Meiryo"/>
                          <a:ea typeface="Meiryo"/>
                          <a:cs typeface="+mn-cs"/>
                        </a:rPr>
                        <a:t>倍）</a:t>
                      </a:r>
                      <a:r>
                        <a:rPr kumimoji="1" lang="en-US" altLang="ja-JP" sz="800" kern="1200" dirty="0">
                          <a:solidFill>
                            <a:schemeClr val="accent6"/>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002737" y="252753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3FC84196-7E8E-0005-329D-D44D937B2B82}"/>
              </a:ext>
            </a:extLst>
          </p:cNvPr>
          <p:cNvSpPr/>
          <p:nvPr/>
        </p:nvSpPr>
        <p:spPr>
          <a:xfrm>
            <a:off x="479425" y="6019451"/>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4637615" y="6031585"/>
            <a:ext cx="6910245"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※4  </a:t>
            </a:r>
            <a:r>
              <a:rPr lang="ja-JP" altLang="en-US" sz="800" dirty="0">
                <a:solidFill>
                  <a:srgbClr val="C00000"/>
                </a:solidFill>
                <a:latin typeface="Meiryo" panose="020B0604030504040204" pitchFamily="34" charset="-128"/>
                <a:ea typeface="Meiryo" panose="020B0604030504040204" pitchFamily="34" charset="-128"/>
              </a:rPr>
              <a:t>市区郡指定の掛け率含む</a:t>
            </a:r>
            <a:endParaRPr lang="en-US" altLang="ja-JP" sz="800" dirty="0">
              <a:solidFill>
                <a:srgbClr val="C00000"/>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66729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4227172465"/>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br>
                        <a:rPr kumimoji="1" lang="en-US" altLang="ja-JP" sz="1050" b="1" i="0" kern="1200" dirty="0">
                          <a:solidFill>
                            <a:srgbClr val="FFFFFF"/>
                          </a:solidFill>
                          <a:latin typeface="Meiryo"/>
                          <a:ea typeface="Meiryo"/>
                          <a:cs typeface="+mn-cs"/>
                        </a:rPr>
                      </a:br>
                      <a:r>
                        <a:rPr kumimoji="1" lang="ja-JP" altLang="en-US" sz="1050" b="1" i="0" kern="1200" dirty="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br>
                        <a:rPr kumimoji="1" lang="en-US" altLang="ja-JP" sz="1050" b="1" i="0" kern="1200" dirty="0">
                          <a:solidFill>
                            <a:srgbClr val="FFFFFF"/>
                          </a:solidFill>
                          <a:latin typeface="Meiryo"/>
                          <a:ea typeface="Meiryo"/>
                          <a:cs typeface="+mn-cs"/>
                        </a:rPr>
                      </a:b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latin typeface="Meiryo"/>
                          <a:ea typeface="Meiryo"/>
                        </a:rPr>
                        <a:t>継続</a:t>
                      </a:r>
                      <a:endParaRPr kumimoji="1" lang="ja-JP" altLang="en-US" sz="1050" b="0" i="0" dirty="0">
                        <a:solidFill>
                          <a:schemeClr val="tx1">
                            <a:lumMod val="65000"/>
                            <a:lumOff val="35000"/>
                          </a:schemeClr>
                        </a:solidFill>
                        <a:latin typeface="Meiryo"/>
                        <a:ea typeface="Meiryo"/>
                      </a:endParaRP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1000001355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latin typeface="Meiryo"/>
                          <a:ea typeface="Meiryo"/>
                        </a:rPr>
                        <a:t>継続</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chemeClr val="tx1">
                              <a:lumMod val="65000"/>
                              <a:lumOff val="35000"/>
                            </a:schemeClr>
                          </a:solidFill>
                          <a:latin typeface="Meiryo"/>
                          <a:ea typeface="Meiryo"/>
                          <a:cs typeface="+mn-cs"/>
                        </a:rPr>
                        <a:t>1000001330</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rPr>
                        <a:t>2023</a:t>
                      </a:r>
                      <a:r>
                        <a:rPr kumimoji="1" lang="ja-JP" altLang="en-US" sz="1050" b="0" i="0" u="none" strike="noStrike" kern="1200" noProof="0">
                          <a:solidFill>
                            <a:schemeClr val="accent3"/>
                          </a:solidFill>
                        </a:rPr>
                        <a:t>年</a:t>
                      </a:r>
                      <a:r>
                        <a:rPr lang="en-US" sz="1050" b="0" i="0" u="none" strike="noStrike" kern="1200" noProof="0">
                          <a:solidFill>
                            <a:schemeClr val="accent3"/>
                          </a:solidFill>
                        </a:rPr>
                        <a:t>4</a:t>
                      </a:r>
                      <a:r>
                        <a:rPr kumimoji="1" lang="ja-JP" altLang="en-US" sz="1050" b="0" i="0" u="none" strike="noStrike" kern="1200" noProof="0">
                          <a:solidFill>
                            <a:schemeClr val="accent3"/>
                          </a:solidFill>
                        </a:rPr>
                        <a:t>月</a:t>
                      </a:r>
                      <a:r>
                        <a:rPr lang="en-US" sz="1050" b="0" i="0" u="none" strike="noStrike" kern="1200" noProof="0">
                          <a:solidFill>
                            <a:schemeClr val="accent3"/>
                          </a:solidFill>
                        </a:rPr>
                        <a:t>26</a:t>
                      </a:r>
                      <a:r>
                        <a:rPr kumimoji="1" lang="ja-JP" altLang="en-US" sz="1050" b="0" i="0" u="none" strike="noStrike" kern="1200" noProof="0">
                          <a:solidFill>
                            <a:schemeClr val="accent3"/>
                          </a:solidFill>
                        </a:rPr>
                        <a:t>日</a:t>
                      </a:r>
                      <a:r>
                        <a:rPr kumimoji="1" lang="en-US" sz="1050" b="0" i="0" u="none" strike="noStrike" kern="1200" noProof="0">
                          <a:solidFill>
                            <a:schemeClr val="accent3"/>
                          </a:solidFill>
                        </a:rPr>
                        <a:t>(</a:t>
                      </a:r>
                      <a:r>
                        <a:rPr kumimoji="1" lang="ja-JP" altLang="en-US" sz="1050" b="0" i="0" u="none" strike="noStrike" kern="1200" noProof="0">
                          <a:solidFill>
                            <a:schemeClr val="accent3"/>
                          </a:solidFill>
                        </a:rPr>
                        <a:t>水</a:t>
                      </a:r>
                      <a:r>
                        <a:rPr kumimoji="1" lang="en-US" sz="1050" b="0" i="0" u="none" strike="noStrike" kern="1200" noProof="0">
                          <a:solidFill>
                            <a:schemeClr val="accent3"/>
                          </a:solidFill>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chemeClr val="tx1">
                              <a:lumMod val="65000"/>
                              <a:lumOff val="35000"/>
                            </a:schemeClr>
                          </a:solidFill>
                          <a:latin typeface="Meiryo"/>
                          <a:ea typeface="Meiryo"/>
                          <a:cs typeface="+mn-cs"/>
                        </a:rPr>
                        <a:t>【</a:t>
                      </a:r>
                      <a:r>
                        <a:rPr lang="ja-JP" altLang="en-US" sz="1050" b="0" i="0" kern="1200" dirty="0">
                          <a:solidFill>
                            <a:schemeClr val="tx1">
                              <a:lumMod val="65000"/>
                              <a:lumOff val="35000"/>
                            </a:schemeClr>
                          </a:solidFill>
                          <a:latin typeface="Meiryo"/>
                          <a:ea typeface="Meiryo"/>
                          <a:cs typeface="+mn-cs"/>
                        </a:rPr>
                        <a:t>スマートフォン</a:t>
                      </a:r>
                      <a:r>
                        <a:rPr lang="en-US" altLang="ja-JP" sz="1050" b="0" i="0" kern="1200" dirty="0">
                          <a:solidFill>
                            <a:schemeClr val="tx1">
                              <a:lumMod val="65000"/>
                              <a:lumOff val="35000"/>
                            </a:schemeClr>
                          </a:solidFill>
                          <a:latin typeface="Meiryo"/>
                          <a:ea typeface="Meiryo"/>
                          <a:cs typeface="+mn-cs"/>
                        </a:rPr>
                        <a:t>】</a:t>
                      </a: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p>
                    <a:p>
                      <a:pPr algn="ct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r>
                        <a:rPr kumimoji="1" lang="ja-JP" altLang="en-US" sz="1050" kern="1200" dirty="0">
                          <a:solidFill>
                            <a:schemeClr val="accent3"/>
                          </a:solidFill>
                          <a:latin typeface="Meiryo"/>
                          <a:ea typeface="Meiryo"/>
                          <a:cs typeface="+mn-cs"/>
                        </a:rPr>
                        <a:t>　</a:t>
                      </a:r>
                      <a:endParaRPr lang="en-US" altLang="ja-JP"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kern="1200" dirty="0">
                          <a:solidFill>
                            <a:schemeClr val="tx1">
                              <a:lumMod val="65000"/>
                              <a:lumOff val="35000"/>
                            </a:schemeClr>
                          </a:solidFill>
                          <a:latin typeface="+mn-lt"/>
                          <a:ea typeface="+mn-ea"/>
                          <a:cs typeface="+mn-cs"/>
                        </a:rPr>
                        <a:t>動画をフルスクリーンで再生する（</a:t>
                      </a:r>
                      <a:r>
                        <a:rPr kumimoji="1" lang="en-US" altLang="ja-JP" sz="1050" kern="1200" dirty="0">
                          <a:solidFill>
                            <a:schemeClr val="tx1">
                              <a:lumMod val="65000"/>
                              <a:lumOff val="35000"/>
                            </a:schemeClr>
                          </a:solidFill>
                          <a:latin typeface="+mn-lt"/>
                          <a:ea typeface="+mn-ea"/>
                          <a:cs typeface="+mn-cs"/>
                        </a:rPr>
                        <a:t>for view</a:t>
                      </a:r>
                      <a:r>
                        <a:rPr kumimoji="1" lang="ja-JP" altLang="en-US" sz="1050" kern="1200" dirty="0">
                          <a:solidFill>
                            <a:schemeClr val="tx1">
                              <a:lumMod val="65000"/>
                              <a:lumOff val="35000"/>
                            </a:schemeClr>
                          </a:solidFill>
                          <a:latin typeface="+mn-lt"/>
                          <a:ea typeface="+mn-ea"/>
                          <a:cs typeface="+mn-cs"/>
                        </a:rPr>
                        <a:t>）　</a:t>
                      </a:r>
                      <a:r>
                        <a:rPr kumimoji="1" lang="en-US" altLang="ja-JP" sz="1050" kern="1200" dirty="0">
                          <a:solidFill>
                            <a:schemeClr val="tx1">
                              <a:lumMod val="65000"/>
                              <a:lumOff val="35000"/>
                            </a:schemeClr>
                          </a:solidFill>
                          <a:latin typeface="+mn-lt"/>
                          <a:ea typeface="+mn-ea"/>
                          <a:cs typeface="+mn-cs"/>
                        </a:rPr>
                        <a:t>/</a:t>
                      </a:r>
                      <a:r>
                        <a:rPr kumimoji="1" lang="ja-JP" altLang="en-US" sz="1050" kern="1200" dirty="0">
                          <a:solidFill>
                            <a:schemeClr val="tx1">
                              <a:lumMod val="65000"/>
                              <a:lumOff val="35000"/>
                            </a:schemeClr>
                          </a:solidFill>
                          <a:latin typeface="+mn-lt"/>
                          <a:ea typeface="+mn-ea"/>
                          <a:cs typeface="+mn-cs"/>
                        </a:rPr>
                        <a:t>　ランディングページを表示する（</a:t>
                      </a:r>
                      <a:r>
                        <a:rPr kumimoji="1" lang="en-US" altLang="ja-JP" sz="1050" kern="1200" dirty="0">
                          <a:solidFill>
                            <a:schemeClr val="tx1">
                              <a:lumMod val="65000"/>
                              <a:lumOff val="35000"/>
                            </a:schemeClr>
                          </a:solidFill>
                          <a:latin typeface="+mn-lt"/>
                          <a:ea typeface="+mn-ea"/>
                          <a:cs typeface="+mn-cs"/>
                        </a:rPr>
                        <a:t>for click</a:t>
                      </a:r>
                      <a:r>
                        <a:rPr kumimoji="1" lang="ja-JP" altLang="en-US" sz="1050" kern="1200" dirty="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chemeClr val="accent3"/>
                          </a:solidFill>
                          <a:effectLst/>
                          <a:uLnTx/>
                          <a:uFillTx/>
                        </a:rPr>
                        <a:t>2023</a:t>
                      </a:r>
                      <a:r>
                        <a:rPr kumimoji="1" lang="ja-JP" sz="1050" b="0" i="0" u="none" strike="noStrike" kern="1200" cap="none" spc="0" normalizeH="0" baseline="0" noProof="0">
                          <a:ln>
                            <a:noFill/>
                          </a:ln>
                          <a:solidFill>
                            <a:schemeClr val="accent3"/>
                          </a:solidFill>
                          <a:effectLst/>
                          <a:uLnTx/>
                          <a:uFillTx/>
                        </a:rPr>
                        <a:t>年</a:t>
                      </a:r>
                      <a:r>
                        <a:rPr lang="en-US" altLang="ja-JP" sz="1050" b="0" i="0" u="none" strike="noStrike" kern="1200" cap="none" spc="0" normalizeH="0" baseline="0" noProof="0">
                          <a:ln>
                            <a:noFill/>
                          </a:ln>
                          <a:solidFill>
                            <a:schemeClr val="accent3"/>
                          </a:solidFill>
                          <a:effectLst/>
                          <a:uLnTx/>
                          <a:uFillTx/>
                        </a:rPr>
                        <a:t>7</a:t>
                      </a:r>
                      <a:r>
                        <a:rPr lang="ja-JP" sz="1050" b="0" i="0" u="none" strike="noStrike" kern="1200" cap="none" spc="0" normalizeH="0" baseline="0" noProof="0">
                          <a:ln>
                            <a:noFill/>
                          </a:ln>
                          <a:solidFill>
                            <a:schemeClr val="accent3"/>
                          </a:solidFill>
                          <a:effectLst/>
                          <a:uLnTx/>
                          <a:uFillTx/>
                        </a:rPr>
                        <a:t>月</a:t>
                      </a:r>
                      <a:r>
                        <a:rPr kumimoji="1" lang="en-US" altLang="ja-JP" sz="1050" b="0" i="0" u="none" strike="noStrike" kern="1200" cap="none" spc="0" normalizeH="0" baseline="0" noProof="0">
                          <a:ln>
                            <a:noFill/>
                          </a:ln>
                          <a:solidFill>
                            <a:schemeClr val="accent3"/>
                          </a:solidFill>
                          <a:effectLst/>
                          <a:uLnTx/>
                          <a:uFillTx/>
                        </a:rPr>
                        <a:t>1</a:t>
                      </a:r>
                      <a:r>
                        <a:rPr kumimoji="1" lang="ja-JP" sz="1050" b="0" i="0" u="none" strike="noStrike" kern="1200" cap="none" spc="0" normalizeH="0" baseline="0" noProof="0">
                          <a:ln>
                            <a:noFill/>
                          </a:ln>
                          <a:solidFill>
                            <a:schemeClr val="accent3"/>
                          </a:solidFill>
                          <a:effectLst/>
                          <a:uLnTx/>
                          <a:uFillTx/>
                        </a:rPr>
                        <a:t>日</a:t>
                      </a:r>
                      <a:r>
                        <a:rPr lang="ja-JP" altLang="en-US" sz="1050" b="0" i="0" u="none" strike="noStrike" kern="1200" cap="none" spc="0" normalizeH="0" baseline="0" noProof="0">
                          <a:ln>
                            <a:noFill/>
                          </a:ln>
                          <a:solidFill>
                            <a:schemeClr val="accent3"/>
                          </a:solidFill>
                          <a:effectLst/>
                          <a:uLnTx/>
                          <a:uFillTx/>
                        </a:rPr>
                        <a:t>（土）</a:t>
                      </a:r>
                      <a:r>
                        <a:rPr kumimoji="1" lang="ja-JP" sz="1050" b="0" i="0" u="none" strike="noStrike" kern="1200" cap="none" spc="0" normalizeH="0" baseline="0" noProof="0">
                          <a:ln>
                            <a:noFill/>
                          </a:ln>
                          <a:solidFill>
                            <a:schemeClr val="accent3"/>
                          </a:solidFill>
                          <a:effectLst/>
                          <a:uLnTx/>
                          <a:uFillTx/>
                        </a:rPr>
                        <a:t>～　</a:t>
                      </a:r>
                      <a:r>
                        <a:rPr lang="en-US" altLang="ja-JP" sz="1050" b="0" i="0" u="none" strike="noStrike" kern="1200" cap="none" spc="0" normalizeH="0" baseline="0" noProof="0">
                          <a:ln>
                            <a:noFill/>
                          </a:ln>
                          <a:solidFill>
                            <a:schemeClr val="accent3"/>
                          </a:solidFill>
                          <a:effectLst/>
                          <a:uLnTx/>
                          <a:uFillTx/>
                        </a:rPr>
                        <a:t>2023</a:t>
                      </a:r>
                      <a:r>
                        <a:rPr kumimoji="1" lang="ja-JP" sz="1050" b="0" i="0" u="none" strike="noStrike" kern="1200" cap="none" spc="0" normalizeH="0" baseline="0" noProof="0">
                          <a:ln>
                            <a:noFill/>
                          </a:ln>
                          <a:solidFill>
                            <a:schemeClr val="accent3"/>
                          </a:solidFill>
                          <a:effectLst/>
                          <a:uLnTx/>
                          <a:uFillTx/>
                        </a:rPr>
                        <a:t>年</a:t>
                      </a:r>
                      <a:r>
                        <a:rPr lang="en-US" altLang="ja-JP" sz="1050" b="0" i="0" u="none" strike="noStrike" kern="1200" cap="none" spc="0" normalizeH="0" baseline="0" noProof="0">
                          <a:ln>
                            <a:noFill/>
                          </a:ln>
                          <a:solidFill>
                            <a:schemeClr val="accent3"/>
                          </a:solidFill>
                          <a:effectLst/>
                          <a:uLnTx/>
                          <a:uFillTx/>
                        </a:rPr>
                        <a:t>9</a:t>
                      </a:r>
                      <a:r>
                        <a:rPr kumimoji="1" lang="ja-JP" sz="1050" b="0" i="0" u="none" strike="noStrike" kern="1200" cap="none" spc="0" normalizeH="0" baseline="0" noProof="0">
                          <a:ln>
                            <a:noFill/>
                          </a:ln>
                          <a:solidFill>
                            <a:schemeClr val="accent3"/>
                          </a:solidFill>
                          <a:effectLst/>
                          <a:uLnTx/>
                          <a:uFillTx/>
                        </a:rPr>
                        <a:t>月</a:t>
                      </a:r>
                      <a:r>
                        <a:rPr lang="en-US" altLang="ja-JP" sz="1050" b="0" i="0" u="none" strike="noStrike" kern="1200" cap="none" spc="0" normalizeH="0" baseline="0" noProof="0">
                          <a:ln>
                            <a:noFill/>
                          </a:ln>
                          <a:solidFill>
                            <a:schemeClr val="accent3"/>
                          </a:solidFill>
                          <a:effectLst/>
                          <a:uLnTx/>
                          <a:uFillTx/>
                        </a:rPr>
                        <a:t>30</a:t>
                      </a:r>
                      <a:r>
                        <a:rPr kumimoji="1" lang="ja-JP" sz="1050" b="0" i="0" u="none" strike="noStrike" kern="1200" cap="none" spc="0" normalizeH="0" baseline="0" noProof="0">
                          <a:ln>
                            <a:noFill/>
                          </a:ln>
                          <a:solidFill>
                            <a:schemeClr val="accent3"/>
                          </a:solidFill>
                          <a:effectLst/>
                          <a:uLnTx/>
                          <a:uFillTx/>
                        </a:rPr>
                        <a:t>日（</a:t>
                      </a:r>
                      <a:r>
                        <a:rPr lang="ja-JP" altLang="en-US" sz="1050" b="0" i="0" u="none" strike="noStrike" kern="1200" cap="none" spc="0" normalizeH="0" baseline="0" noProof="0">
                          <a:ln>
                            <a:noFill/>
                          </a:ln>
                          <a:solidFill>
                            <a:schemeClr val="accent3"/>
                          </a:solidFill>
                          <a:effectLst/>
                          <a:uLnTx/>
                          <a:uFillTx/>
                        </a:rPr>
                        <a:t>土</a:t>
                      </a:r>
                      <a:r>
                        <a:rPr kumimoji="1" lang="ja-JP" sz="1050" b="0" i="0" u="none" strike="noStrike" kern="1200" cap="none" spc="0" normalizeH="0" baseline="0" noProof="0">
                          <a:ln>
                            <a:noFill/>
                          </a:ln>
                          <a:solidFill>
                            <a:schemeClr val="accent3"/>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6145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988161400"/>
              </p:ext>
            </p:extLst>
          </p:nvPr>
        </p:nvGraphicFramePr>
        <p:xfrm>
          <a:off x="479424" y="1089025"/>
          <a:ext cx="5472114" cy="5245322"/>
        </p:xfrm>
        <a:graphic>
          <a:graphicData uri="http://schemas.openxmlformats.org/drawingml/2006/table">
            <a:tbl>
              <a:tblPr firstCol="1" bandRow="1"/>
              <a:tblGrid>
                <a:gridCol w="1296026">
                  <a:extLst>
                    <a:ext uri="{9D8B030D-6E8A-4147-A177-3AD203B41FA5}">
                      <a16:colId xmlns:a16="http://schemas.microsoft.com/office/drawing/2014/main" val="792911817"/>
                    </a:ext>
                  </a:extLst>
                </a:gridCol>
                <a:gridCol w="1044022">
                  <a:extLst>
                    <a:ext uri="{9D8B030D-6E8A-4147-A177-3AD203B41FA5}">
                      <a16:colId xmlns:a16="http://schemas.microsoft.com/office/drawing/2014/main" val="598637953"/>
                    </a:ext>
                  </a:extLst>
                </a:gridCol>
                <a:gridCol w="1044022">
                  <a:extLst>
                    <a:ext uri="{9D8B030D-6E8A-4147-A177-3AD203B41FA5}">
                      <a16:colId xmlns:a16="http://schemas.microsoft.com/office/drawing/2014/main" val="240533709"/>
                    </a:ext>
                  </a:extLst>
                </a:gridCol>
                <a:gridCol w="1044022">
                  <a:extLst>
                    <a:ext uri="{9D8B030D-6E8A-4147-A177-3AD203B41FA5}">
                      <a16:colId xmlns:a16="http://schemas.microsoft.com/office/drawing/2014/main" val="2760754859"/>
                    </a:ext>
                  </a:extLst>
                </a:gridCol>
                <a:gridCol w="1044022">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4155678425"/>
              </p:ext>
            </p:extLst>
          </p:nvPr>
        </p:nvGraphicFramePr>
        <p:xfrm>
          <a:off x="6240018" y="1089025"/>
          <a:ext cx="5509071" cy="5245322"/>
        </p:xfrm>
        <a:graphic>
          <a:graphicData uri="http://schemas.openxmlformats.org/drawingml/2006/table">
            <a:tbl>
              <a:tblPr firstCol="1" bandRow="1"/>
              <a:tblGrid>
                <a:gridCol w="1281207">
                  <a:extLst>
                    <a:ext uri="{9D8B030D-6E8A-4147-A177-3AD203B41FA5}">
                      <a16:colId xmlns:a16="http://schemas.microsoft.com/office/drawing/2014/main" val="792911817"/>
                    </a:ext>
                  </a:extLst>
                </a:gridCol>
                <a:gridCol w="1056966">
                  <a:extLst>
                    <a:ext uri="{9D8B030D-6E8A-4147-A177-3AD203B41FA5}">
                      <a16:colId xmlns:a16="http://schemas.microsoft.com/office/drawing/2014/main" val="598637953"/>
                    </a:ext>
                  </a:extLst>
                </a:gridCol>
                <a:gridCol w="1056966">
                  <a:extLst>
                    <a:ext uri="{9D8B030D-6E8A-4147-A177-3AD203B41FA5}">
                      <a16:colId xmlns:a16="http://schemas.microsoft.com/office/drawing/2014/main" val="240533709"/>
                    </a:ext>
                  </a:extLst>
                </a:gridCol>
                <a:gridCol w="1056966">
                  <a:extLst>
                    <a:ext uri="{9D8B030D-6E8A-4147-A177-3AD203B41FA5}">
                      <a16:colId xmlns:a16="http://schemas.microsoft.com/office/drawing/2014/main" val="2760754859"/>
                    </a:ext>
                  </a:extLst>
                </a:gridCol>
                <a:gridCol w="1056966">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318625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3" y="5065724"/>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2744840708"/>
              </p:ext>
            </p:extLst>
          </p:nvPr>
        </p:nvGraphicFramePr>
        <p:xfrm>
          <a:off x="479423" y="1089026"/>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26271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5682"/>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pSp>
        <p:nvGrpSpPr>
          <p:cNvPr id="6" name="グループ化 5">
            <a:extLst>
              <a:ext uri="{FF2B5EF4-FFF2-40B4-BE49-F238E27FC236}">
                <a16:creationId xmlns:a16="http://schemas.microsoft.com/office/drawing/2014/main" id="{594F5452-550E-B7A2-66D0-569C64B71917}"/>
              </a:ext>
            </a:extLst>
          </p:cNvPr>
          <p:cNvGrpSpPr/>
          <p:nvPr/>
        </p:nvGrpSpPr>
        <p:grpSpPr>
          <a:xfrm>
            <a:off x="1282854" y="2247990"/>
            <a:ext cx="2841099" cy="3008587"/>
            <a:chOff x="513033" y="446487"/>
            <a:chExt cx="2115990" cy="2101183"/>
          </a:xfrm>
        </p:grpSpPr>
        <p:pic>
          <p:nvPicPr>
            <p:cNvPr id="15" name="図 14">
              <a:extLst>
                <a:ext uri="{FF2B5EF4-FFF2-40B4-BE49-F238E27FC236}">
                  <a16:creationId xmlns:a16="http://schemas.microsoft.com/office/drawing/2014/main" id="{C4C8EB1D-5632-43BD-4D07-93FE839AB47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19" name="図 18">
              <a:extLst>
                <a:ext uri="{FF2B5EF4-FFF2-40B4-BE49-F238E27FC236}">
                  <a16:creationId xmlns:a16="http://schemas.microsoft.com/office/drawing/2014/main" id="{0E763861-A3BB-834D-4D8D-014BD4ADEBD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0" name="図 19">
            <a:extLst>
              <a:ext uri="{FF2B5EF4-FFF2-40B4-BE49-F238E27FC236}">
                <a16:creationId xmlns:a16="http://schemas.microsoft.com/office/drawing/2014/main" id="{65467D5C-CC2B-7B5B-1D5B-24A39490A033}"/>
              </a:ext>
            </a:extLst>
          </p:cNvPr>
          <p:cNvPicPr>
            <a:picLocks noChangeAspect="1"/>
          </p:cNvPicPr>
          <p:nvPr/>
        </p:nvPicPr>
        <p:blipFill rotWithShape="1">
          <a:blip r:embed="rId7">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sp>
        <p:nvSpPr>
          <p:cNvPr id="22" name="フリーフォーム 8">
            <a:extLst>
              <a:ext uri="{FF2B5EF4-FFF2-40B4-BE49-F238E27FC236}">
                <a16:creationId xmlns:a16="http://schemas.microsoft.com/office/drawing/2014/main" id="{6887B279-9F85-C0A7-D5B9-C2BBB0AB29A8}"/>
              </a:ext>
            </a:extLst>
          </p:cNvPr>
          <p:cNvSpPr/>
          <p:nvPr/>
        </p:nvSpPr>
        <p:spPr>
          <a:xfrm flipH="1">
            <a:off x="977426" y="1611418"/>
            <a:ext cx="705599" cy="216024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3" name="グループ化 22">
            <a:extLst>
              <a:ext uri="{FF2B5EF4-FFF2-40B4-BE49-F238E27FC236}">
                <a16:creationId xmlns:a16="http://schemas.microsoft.com/office/drawing/2014/main" id="{A32440BC-2463-68AF-E1A9-76A79AA725DE}"/>
              </a:ext>
            </a:extLst>
          </p:cNvPr>
          <p:cNvGrpSpPr/>
          <p:nvPr/>
        </p:nvGrpSpPr>
        <p:grpSpPr>
          <a:xfrm>
            <a:off x="7650432" y="3987949"/>
            <a:ext cx="183216" cy="191683"/>
            <a:chOff x="4505326" y="2604452"/>
            <a:chExt cx="203132" cy="212519"/>
          </a:xfrm>
        </p:grpSpPr>
        <p:sp>
          <p:nvSpPr>
            <p:cNvPr id="24" name="山形 10">
              <a:extLst>
                <a:ext uri="{FF2B5EF4-FFF2-40B4-BE49-F238E27FC236}">
                  <a16:creationId xmlns:a16="http://schemas.microsoft.com/office/drawing/2014/main" id="{AD45D4A6-4DE6-6D6B-1205-7F801EBF43F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1" name="山形 11">
              <a:extLst>
                <a:ext uri="{FF2B5EF4-FFF2-40B4-BE49-F238E27FC236}">
                  <a16:creationId xmlns:a16="http://schemas.microsoft.com/office/drawing/2014/main" id="{B8600D89-1D94-16FE-52FD-60971277F85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32" name="グループ化 31">
            <a:extLst>
              <a:ext uri="{FF2B5EF4-FFF2-40B4-BE49-F238E27FC236}">
                <a16:creationId xmlns:a16="http://schemas.microsoft.com/office/drawing/2014/main" id="{4363ECE4-A65B-28A2-FB95-57AE90372347}"/>
              </a:ext>
            </a:extLst>
          </p:cNvPr>
          <p:cNvGrpSpPr/>
          <p:nvPr/>
        </p:nvGrpSpPr>
        <p:grpSpPr>
          <a:xfrm>
            <a:off x="4249310" y="3987949"/>
            <a:ext cx="183216" cy="191683"/>
            <a:chOff x="4505326" y="2604452"/>
            <a:chExt cx="203132" cy="212519"/>
          </a:xfrm>
        </p:grpSpPr>
        <p:sp>
          <p:nvSpPr>
            <p:cNvPr id="34" name="山形 13">
              <a:extLst>
                <a:ext uri="{FF2B5EF4-FFF2-40B4-BE49-F238E27FC236}">
                  <a16:creationId xmlns:a16="http://schemas.microsoft.com/office/drawing/2014/main" id="{FE39BDA0-7537-D00A-8E32-1BC6C52B195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5" name="山形 14">
              <a:extLst>
                <a:ext uri="{FF2B5EF4-FFF2-40B4-BE49-F238E27FC236}">
                  <a16:creationId xmlns:a16="http://schemas.microsoft.com/office/drawing/2014/main" id="{C0E8CED4-29A3-5FDF-3C64-EA74FE6F72B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6" name="角丸四角形 15">
            <a:extLst>
              <a:ext uri="{FF2B5EF4-FFF2-40B4-BE49-F238E27FC236}">
                <a16:creationId xmlns:a16="http://schemas.microsoft.com/office/drawing/2014/main" id="{9EE93145-22E5-4607-AEE7-03D5EA9E30A2}"/>
              </a:ext>
            </a:extLst>
          </p:cNvPr>
          <p:cNvSpPr/>
          <p:nvPr/>
        </p:nvSpPr>
        <p:spPr>
          <a:xfrm>
            <a:off x="1667649" y="1293383"/>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37" name="円/楕円 16">
            <a:extLst>
              <a:ext uri="{FF2B5EF4-FFF2-40B4-BE49-F238E27FC236}">
                <a16:creationId xmlns:a16="http://schemas.microsoft.com/office/drawing/2014/main" id="{0C3251D1-AF69-8760-140E-8A7A3E86D84E}"/>
              </a:ext>
            </a:extLst>
          </p:cNvPr>
          <p:cNvSpPr>
            <a:spLocks noChangeAspect="1"/>
          </p:cNvSpPr>
          <p:nvPr/>
        </p:nvSpPr>
        <p:spPr>
          <a:xfrm>
            <a:off x="1289649" y="138783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8" name="図 37">
            <a:extLst>
              <a:ext uri="{FF2B5EF4-FFF2-40B4-BE49-F238E27FC236}">
                <a16:creationId xmlns:a16="http://schemas.microsoft.com/office/drawing/2014/main" id="{B34724BB-70B2-3318-B7A3-5CA65DEBF5A1}"/>
              </a:ext>
            </a:extLst>
          </p:cNvPr>
          <p:cNvPicPr>
            <a:picLocks noChangeAspect="1"/>
          </p:cNvPicPr>
          <p:nvPr/>
        </p:nvPicPr>
        <p:blipFill rotWithShape="1">
          <a:blip r:embed="rId8">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chemeClr val="bg1">
                <a:lumMod val="85000"/>
              </a:schemeClr>
            </a:solidFill>
          </a:ln>
          <a:effectLst>
            <a:outerShdw blurRad="38100" dist="25400" dir="2700000" algn="tl" rotWithShape="0">
              <a:schemeClr val="accent3">
                <a:alpha val="40000"/>
              </a:schemeClr>
            </a:outerShdw>
          </a:effectLst>
        </p:spPr>
      </p:pic>
      <p:pic>
        <p:nvPicPr>
          <p:cNvPr id="39" name="図 38">
            <a:extLst>
              <a:ext uri="{FF2B5EF4-FFF2-40B4-BE49-F238E27FC236}">
                <a16:creationId xmlns:a16="http://schemas.microsoft.com/office/drawing/2014/main" id="{99016FFB-E0E5-FBD4-4E7B-D934C45E188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chemeClr val="bg1">
                <a:lumMod val="85000"/>
              </a:schemeClr>
            </a:solidFill>
          </a:ln>
          <a:effectLst>
            <a:outerShdw blurRad="38100" dist="25400" dir="2700000" algn="tl" rotWithShape="0">
              <a:schemeClr val="accent3">
                <a:alpha val="40000"/>
              </a:schemeClr>
            </a:outerShdw>
          </a:effectLst>
        </p:spPr>
      </p:pic>
      <p:pic>
        <p:nvPicPr>
          <p:cNvPr id="8" name="図プレースホルダー 7" descr="アイコン&#10;&#10;自動的に生成された説明">
            <a:extLst>
              <a:ext uri="{FF2B5EF4-FFF2-40B4-BE49-F238E27FC236}">
                <a16:creationId xmlns:a16="http://schemas.microsoft.com/office/drawing/2014/main" id="{5E8EBEF1-0ECA-401A-28B2-74C1D1BB23A6}"/>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3310590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346518220"/>
              </p:ext>
            </p:extLst>
          </p:nvPr>
        </p:nvGraphicFramePr>
        <p:xfrm>
          <a:off x="479426" y="1089023"/>
          <a:ext cx="11233148" cy="4783152"/>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500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p>
                    <a:p>
                      <a:pPr algn="ct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1000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p>
                    <a:p>
                      <a:pPr algn="ct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FQ1</a:t>
                      </a:r>
                      <a:r>
                        <a:rPr kumimoji="1" lang="ja-JP" altLang="en-US" sz="800" b="1" kern="1200" dirty="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  </a:t>
                      </a:r>
                      <a:r>
                        <a:rPr kumimoji="1" lang="ja-JP" altLang="en-US" sz="800" b="1" kern="1200" dirty="0">
                          <a:solidFill>
                            <a:schemeClr val="bg1"/>
                          </a:solidFill>
                          <a:latin typeface="Meiryo"/>
                          <a:ea typeface="Meiryo"/>
                          <a:cs typeface="+mn-cs"/>
                        </a:rPr>
                        <a:t>カルーセル</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50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  </a:t>
                      </a:r>
                      <a:r>
                        <a:rPr kumimoji="1" lang="ja-JP" altLang="en-US" sz="800" b="1" kern="1200" dirty="0">
                          <a:solidFill>
                            <a:schemeClr val="bg1"/>
                          </a:solidFill>
                          <a:latin typeface="Meiryo"/>
                          <a:ea typeface="Meiryo"/>
                          <a:cs typeface="+mn-cs"/>
                        </a:rPr>
                        <a:t>カルーセル</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300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p>
                    <a:p>
                      <a:pPr algn="ctr"/>
                      <a:r>
                        <a:rPr kumimoji="1" lang="ja-JP" altLang="en-US" sz="800" b="1" kern="1200" dirty="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effectLst/>
                          <a:latin typeface="Meiryo"/>
                          <a:ea typeface="Meiryo"/>
                          <a:cs typeface="+mn-cs"/>
                        </a:rPr>
                        <a:t>1000005704</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内容</a:t>
                      </a:r>
                      <a:endParaRPr kumimoji="1" lang="en-US" altLang="ja-JP" sz="1000">
                        <a:solidFill>
                          <a:schemeClr val="accent3"/>
                        </a:solidFill>
                        <a:latin typeface="Meiryo" panose="020B0604030504040204" pitchFamily="34" charset="-128"/>
                        <a:ea typeface="Meiryo" panose="020B0604030504040204" pitchFamily="34" charset="-128"/>
                      </a:endParaRPr>
                    </a:p>
                    <a:p>
                      <a:pPr algn="ctr"/>
                      <a:r>
                        <a:rPr kumimoji="1" lang="ja-JP" altLang="en-US" sz="1000">
                          <a:solidFill>
                            <a:schemeClr val="accent3"/>
                          </a:solidFill>
                          <a:latin typeface="Meiryo" panose="020B0604030504040204" pitchFamily="34" charset="-128"/>
                          <a:ea typeface="Meiryo" panose="020B0604030504040204" pitchFamily="34" charset="-128"/>
                        </a:rPr>
                        <a:t>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545454"/>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dirty="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1000001919</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内容変更</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1000005705</a:t>
                      </a:r>
                      <a:endParaRPr kumimoji="1" lang="ja-JP" altLang="en-US" sz="10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内容変更</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1000005706</a:t>
                      </a:r>
                      <a:endParaRPr kumimoji="1" lang="ja-JP" altLang="en-US" sz="1000" kern="120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1000003036</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4</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26</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水</a:t>
                      </a:r>
                      <a:r>
                        <a:rPr kumimoji="1" lang="en-US" altLang="ja-JP" sz="1000" kern="1200">
                          <a:solidFill>
                            <a:schemeClr val="accent3"/>
                          </a:solidFill>
                          <a:latin typeface="Meiryo"/>
                          <a:ea typeface="Meiryo"/>
                          <a:cs typeface="+mn-cs"/>
                        </a:rPr>
                        <a:t>)</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1000" kern="1200">
                          <a:solidFill>
                            <a:schemeClr val="accent3"/>
                          </a:solidFill>
                          <a:latin typeface="Meiryo" panose="020B0604030504040204" pitchFamily="34" charset="-128"/>
                          <a:ea typeface="Meiryo" panose="020B0604030504040204" pitchFamily="34" charset="-128"/>
                          <a:cs typeface="+mn-cs"/>
                        </a:rPr>
                        <a:t>カルーセル</a:t>
                      </a:r>
                      <a:r>
                        <a:rPr lang="en-US" altLang="ja-JP" sz="1000" kern="1200">
                          <a:solidFill>
                            <a:schemeClr val="accent3"/>
                          </a:solidFill>
                          <a:latin typeface="Meiryo" panose="020B0604030504040204" pitchFamily="34" charset="-128"/>
                          <a:ea typeface="Meiryo" panose="020B0604030504040204" pitchFamily="34" charset="-128"/>
                          <a:cs typeface="+mn-cs"/>
                        </a:rPr>
                        <a:t>/</a:t>
                      </a:r>
                      <a:r>
                        <a:rPr lang="ja-JP" altLang="en-US" sz="1000" kern="1200">
                          <a:solidFill>
                            <a:schemeClr val="accent3"/>
                          </a:solidFill>
                          <a:latin typeface="Meiryo" panose="020B0604030504040204" pitchFamily="34" charset="-128"/>
                          <a:ea typeface="Meiryo" panose="020B0604030504040204" pitchFamily="34" charset="-128"/>
                          <a:cs typeface="+mn-cs"/>
                        </a:rPr>
                        <a:t>画像</a:t>
                      </a:r>
                      <a:r>
                        <a:rPr lang="en-US" altLang="ja-JP" sz="1000" kern="1200">
                          <a:solidFill>
                            <a:schemeClr val="accent3"/>
                          </a:solidFill>
                          <a:latin typeface="Meiryo" panose="020B0604030504040204" pitchFamily="34" charset="-128"/>
                          <a:ea typeface="Meiryo" panose="020B0604030504040204" pitchFamily="34" charset="-128"/>
                          <a:cs typeface="+mn-cs"/>
                        </a:rPr>
                        <a:t>/16</a:t>
                      </a:r>
                      <a:r>
                        <a:rPr lang="ja-JP" altLang="en-US" sz="1000" kern="1200">
                          <a:solidFill>
                            <a:schemeClr val="accent3"/>
                          </a:solidFill>
                          <a:latin typeface="Meiryo" panose="020B0604030504040204" pitchFamily="34" charset="-128"/>
                          <a:ea typeface="Meiryo" panose="020B0604030504040204" pitchFamily="34" charset="-128"/>
                          <a:cs typeface="+mn-cs"/>
                        </a:rPr>
                        <a:t>：</a:t>
                      </a:r>
                      <a:r>
                        <a:rPr lang="en-US" altLang="ja-JP" sz="1000" kern="1200">
                          <a:solidFill>
                            <a:schemeClr val="accent3"/>
                          </a:solidFill>
                          <a:latin typeface="Meiryo" panose="020B0604030504040204" pitchFamily="34" charset="-128"/>
                          <a:ea typeface="Meiryo" panose="020B0604030504040204" pitchFamily="34" charset="-128"/>
                          <a:cs typeface="+mn-cs"/>
                        </a:rPr>
                        <a:t>9</a:t>
                      </a:r>
                      <a:endParaRPr kumimoji="1" lang="en-US" altLang="ja-JP" sz="10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Calibri" panose="020F0502020204030204"/>
                          <a:ea typeface="+mn-ea"/>
                          <a:cs typeface="+mn-cs"/>
                        </a:rPr>
                        <a:t>-</a:t>
                      </a:r>
                      <a:endParaRPr kumimoji="1" lang="ja-JP" altLang="en-US" sz="1000" kern="1200" dirty="0">
                        <a:solidFill>
                          <a:schemeClr val="tx1">
                            <a:lumMod val="65000"/>
                            <a:lumOff val="35000"/>
                          </a:schemeClr>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スマートフォン（ウェブ</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6</a:t>
                      </a:r>
                      <a:r>
                        <a:rPr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a:ln>
                            <a:noFill/>
                          </a:ln>
                          <a:solidFill>
                            <a:schemeClr val="accent3"/>
                          </a:solidFill>
                          <a:effectLst/>
                          <a:uLnTx/>
                          <a:uFillTx/>
                          <a:latin typeface="Meiryo"/>
                        </a:rPr>
                        <a:t>(</a:t>
                      </a:r>
                      <a:r>
                        <a:rPr lang="ja-JP" altLang="en-US" sz="1000" b="0" i="0" u="none" strike="noStrike" kern="1200" cap="none" spc="0" normalizeH="0" baseline="0" noProof="0">
                          <a:ln>
                            <a:noFill/>
                          </a:ln>
                          <a:solidFill>
                            <a:schemeClr val="accent3"/>
                          </a:solidFill>
                          <a:effectLst/>
                          <a:uLnTx/>
                          <a:uFillTx/>
                          <a:latin typeface="Meiryo"/>
                          <a:ea typeface="Meiryo"/>
                        </a:rPr>
                        <a:t>木</a:t>
                      </a:r>
                      <a:r>
                        <a:rPr lang="en-US" altLang="ja-JP" sz="1000" b="0" i="0" u="none" strike="noStrike" kern="1200" cap="none" spc="0" normalizeH="0" baseline="0" noProof="0">
                          <a:ln>
                            <a:noFill/>
                          </a:ln>
                          <a:solidFill>
                            <a:schemeClr val="accent3"/>
                          </a:solidFill>
                          <a:effectLst/>
                          <a:uLnTx/>
                          <a:uFillTx/>
                          <a:latin typeface="Meiryo"/>
                        </a:rPr>
                        <a:t>)</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9</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土</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dirty="0">
                          <a:solidFill>
                            <a:schemeClr val="accent3"/>
                          </a:solidFill>
                          <a:latin typeface="Meiryo"/>
                          <a:ea typeface="Meiryo"/>
                          <a:cs typeface="+mn-cs"/>
                        </a:rPr>
                        <a:t>3</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1,152</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921</a:t>
                      </a:r>
                      <a:r>
                        <a:rPr kumimoji="1" lang="ja-JP" altLang="en-US" sz="1000" dirty="0">
                          <a:solidFill>
                            <a:schemeClr val="accent3"/>
                          </a:solidFill>
                          <a:latin typeface="Meiryo"/>
                          <a:ea typeface="Meiryo"/>
                        </a:rPr>
                        <a:t>円 </a:t>
                      </a:r>
                      <a:r>
                        <a:rPr kumimoji="1" lang="en-US" altLang="ja-JP" sz="1000" dirty="0">
                          <a:solidFill>
                            <a:schemeClr val="accent6"/>
                          </a:solidFill>
                          <a:latin typeface="Meiryo"/>
                          <a:ea typeface="Meiryo"/>
                        </a:rPr>
                        <a:t>※2</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dirty="0">
                          <a:solidFill>
                            <a:schemeClr val="accent3"/>
                          </a:solidFill>
                          <a:latin typeface="Meiryo"/>
                          <a:ea typeface="Meiryo"/>
                        </a:rPr>
                        <a:t>1,082</a:t>
                      </a:r>
                      <a:r>
                        <a:rPr kumimoji="1" lang="ja-JP" altLang="en-US" sz="1000" dirty="0">
                          <a:solidFill>
                            <a:schemeClr val="accent3"/>
                          </a:solidFill>
                          <a:latin typeface="Meiryo"/>
                          <a:ea typeface="Meiryo"/>
                        </a:rPr>
                        <a:t>円</a:t>
                      </a:r>
                      <a:r>
                        <a:rPr kumimoji="1" lang="en-US" altLang="ja-JP" sz="1000" dirty="0">
                          <a:solidFill>
                            <a:schemeClr val="accent3"/>
                          </a:solidFill>
                          <a:latin typeface="Meiryo"/>
                          <a:ea typeface="Meiryo"/>
                        </a:rPr>
                        <a:t> </a:t>
                      </a:r>
                      <a:r>
                        <a:rPr kumimoji="1" lang="en-US" altLang="ja-JP" sz="1000" dirty="0">
                          <a:solidFill>
                            <a:schemeClr val="accent6"/>
                          </a:solidFill>
                          <a:latin typeface="Meiryo"/>
                          <a:ea typeface="Meiryo"/>
                        </a:rPr>
                        <a:t>※3</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1,497</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※4</a:t>
                      </a:r>
                      <a:endParaRPr kumimoji="1" lang="en-US" altLang="ja-JP"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1,198</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921.6</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ja-JP" altLang="en-US" sz="1000">
                          <a:solidFill>
                            <a:schemeClr val="tx1">
                              <a:lumMod val="65000"/>
                              <a:lumOff val="35000"/>
                            </a:schemeClr>
                          </a:solidFill>
                          <a:latin typeface="Meiryo"/>
                          <a:ea typeface="Meiryo"/>
                        </a:rPr>
                        <a:t>） </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1,797</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×1.56</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※5</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FD328950-F959-191E-AA02-A7C57EEBF864}"/>
              </a:ext>
            </a:extLst>
          </p:cNvPr>
          <p:cNvSpPr/>
          <p:nvPr/>
        </p:nvSpPr>
        <p:spPr>
          <a:xfrm>
            <a:off x="479425" y="5901092"/>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r>
              <a:rPr kumimoji="0" lang="ja-JP" altLang="en-US" sz="800" kern="0" dirty="0">
                <a:solidFill>
                  <a:srgbClr val="595959"/>
                </a:solidFill>
                <a:latin typeface="Meiryo"/>
                <a:ea typeface="Meiryo"/>
              </a:rPr>
              <a:t>　</a:t>
            </a:r>
            <a:endParaRPr kumimoji="0"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kumimoji="0"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p:txBody>
      </p:sp>
      <p:sp>
        <p:nvSpPr>
          <p:cNvPr id="7" name="正方形/長方形 6">
            <a:extLst>
              <a:ext uri="{FF2B5EF4-FFF2-40B4-BE49-F238E27FC236}">
                <a16:creationId xmlns:a16="http://schemas.microsoft.com/office/drawing/2014/main" id="{8D93DB53-6DF1-E79F-7EB4-BE5B43502D8A}"/>
              </a:ext>
            </a:extLst>
          </p:cNvPr>
          <p:cNvSpPr/>
          <p:nvPr/>
        </p:nvSpPr>
        <p:spPr>
          <a:xfrm>
            <a:off x="4567082" y="5893346"/>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C9002C"/>
                </a:solidFill>
                <a:latin typeface="Meiryo" panose="020B0604030504040204" pitchFamily="34" charset="-128"/>
                <a:ea typeface="Meiryo" panose="020B0604030504040204" pitchFamily="34" charset="-128"/>
              </a:rPr>
              <a:t>921.6</a:t>
            </a:r>
            <a:r>
              <a:rPr kumimoji="0" lang="ja-JP" altLang="en-US" sz="800" kern="0" dirty="0">
                <a:solidFill>
                  <a:srgbClr val="C9002C"/>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en" altLang="ja-JP" sz="800" kern="0" dirty="0">
                <a:solidFill>
                  <a:srgbClr val="C9002C"/>
                </a:solidFill>
                <a:latin typeface="Meiryo" panose="020B0604030504040204" pitchFamily="34" charset="-128"/>
                <a:ea typeface="Meiryo" panose="020B0604030504040204" pitchFamily="34" charset="-128"/>
              </a:rPr>
              <a:t>FQ1</a:t>
            </a:r>
            <a:r>
              <a:rPr kumimoji="0" lang="ja-JP" altLang="en-US" sz="800" kern="0" dirty="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C9002C"/>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※5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7">
            <a:extLst>
              <a:ext uri="{FF2B5EF4-FFF2-40B4-BE49-F238E27FC236}">
                <a16:creationId xmlns:a16="http://schemas.microsoft.com/office/drawing/2014/main" id="{F621EB0F-0C59-80D4-9175-0A09D81F30B9}"/>
              </a:ext>
            </a:extLst>
          </p:cNvPr>
          <p:cNvSpPr>
            <a:spLocks noChangeAspect="1"/>
          </p:cNvSpPr>
          <p:nvPr/>
        </p:nvSpPr>
        <p:spPr>
          <a:xfrm>
            <a:off x="7525042" y="247686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F1CC035D-9C8D-150B-CEAD-21DE4C11664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6958270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918460260"/>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a:t>
                      </a:r>
                      <a:br>
                        <a:rPr kumimoji="1" lang="ja-JP" altLang="en-US" sz="1050" b="1" i="0" kern="1200" dirty="0">
                          <a:solidFill>
                            <a:srgbClr val="FFFFFF"/>
                          </a:solidFill>
                          <a:latin typeface="Meiryo"/>
                          <a:ea typeface="Meiryo"/>
                          <a:cs typeface="+mn-cs"/>
                        </a:rPr>
                      </a:br>
                      <a:r>
                        <a:rPr kumimoji="1" lang="ja-JP" altLang="en-US" sz="1050" b="1" i="0" kern="1200" dirty="0">
                          <a:solidFill>
                            <a:schemeClr val="bg1"/>
                          </a:solidFill>
                          <a:latin typeface="Meiryo"/>
                          <a:ea typeface="Meiryo"/>
                          <a:cs typeface="+mn-cs"/>
                        </a:rPr>
                        <a:t>（時間帯ジャック）</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a:t>
                      </a:r>
                      <a:br>
                        <a:rPr kumimoji="1" lang="ja-JP" altLang="en-US" sz="1050" b="1" i="0" kern="1200" dirty="0">
                          <a:solidFill>
                            <a:srgbClr val="FFFFFF"/>
                          </a:solidFill>
                          <a:latin typeface="Meiryo"/>
                          <a:ea typeface="Meiryo"/>
                          <a:cs typeface="+mn-cs"/>
                        </a:rPr>
                      </a:b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1000001944</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1000001928</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latin typeface="Meiryo"/>
                        </a:rPr>
                        <a:t>2023</a:t>
                      </a:r>
                      <a:r>
                        <a:rPr kumimoji="1" lang="ja-JP" sz="1050" b="0" i="0" u="none" strike="noStrike" kern="1200" noProof="0">
                          <a:solidFill>
                            <a:schemeClr val="accent3"/>
                          </a:solidFill>
                          <a:latin typeface="Meiryo"/>
                          <a:ea typeface="Meiryo"/>
                        </a:rPr>
                        <a:t>年</a:t>
                      </a:r>
                      <a:r>
                        <a:rPr kumimoji="1" lang="en-US" altLang="ja-JP" sz="1050" b="0" i="0" u="none" strike="noStrike" kern="1200" noProof="0">
                          <a:solidFill>
                            <a:schemeClr val="accent3"/>
                          </a:solidFill>
                          <a:latin typeface="Meiryo"/>
                          <a:ea typeface="Meiryo"/>
                        </a:rPr>
                        <a:t>4</a:t>
                      </a:r>
                      <a:r>
                        <a:rPr kumimoji="1" lang="ja-JP" sz="1050" b="0" i="0" u="none" strike="noStrike" kern="1200" noProof="0">
                          <a:solidFill>
                            <a:schemeClr val="accent3"/>
                          </a:solidFill>
                          <a:latin typeface="Meiryo"/>
                          <a:ea typeface="Meiryo"/>
                        </a:rPr>
                        <a:t>月</a:t>
                      </a:r>
                      <a:r>
                        <a:rPr lang="en-US" sz="1050" b="0" i="0" u="none" strike="noStrike" kern="1200" noProof="0">
                          <a:solidFill>
                            <a:schemeClr val="accent3"/>
                          </a:solidFill>
                          <a:latin typeface="Meiryo"/>
                        </a:rPr>
                        <a:t>26</a:t>
                      </a:r>
                      <a:r>
                        <a:rPr kumimoji="1" lang="ja-JP" sz="1050" b="0" i="0" u="none" strike="noStrike" kern="1200" noProof="0">
                          <a:solidFill>
                            <a:schemeClr val="accent3"/>
                          </a:solidFill>
                          <a:latin typeface="Meiryo"/>
                          <a:ea typeface="Meiryo"/>
                        </a:rPr>
                        <a:t>日</a:t>
                      </a:r>
                      <a:r>
                        <a:rPr kumimoji="1" lang="en-US" sz="1050" b="0" i="0" u="none" strike="noStrike" kern="1200" noProof="0">
                          <a:solidFill>
                            <a:schemeClr val="accent3"/>
                          </a:solidFill>
                          <a:latin typeface="Meiryo"/>
                        </a:rPr>
                        <a:t>(</a:t>
                      </a:r>
                      <a:r>
                        <a:rPr kumimoji="1" lang="ja-JP" sz="1050" b="0" i="0" u="none" strike="noStrike" kern="1200" noProof="0">
                          <a:solidFill>
                            <a:schemeClr val="accent3"/>
                          </a:solidFill>
                          <a:latin typeface="Meiryo"/>
                          <a:ea typeface="Meiryo"/>
                        </a:rPr>
                        <a:t>水</a:t>
                      </a:r>
                      <a:r>
                        <a:rPr kumimoji="1" lang="en-US" sz="105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カルーセル</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/16</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9</a:t>
                      </a:r>
                      <a:endPar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n-lt"/>
                          <a:ea typeface="+mn-ea"/>
                          <a:cs typeface="+mn-cs"/>
                        </a:rPr>
                        <a:t>-</a:t>
                      </a:r>
                      <a:endParaRPr kumimoji="1" lang="ja-JP" altLang="en-US" sz="1050" kern="1200" dirty="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7</a:t>
                      </a:r>
                      <a:r>
                        <a:rPr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kumimoji="1" lang="en-US" sz="1050" b="0" i="0" u="none" strike="noStrike" kern="1200" cap="none" spc="0" normalizeH="0" baseline="0" noProof="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a:ln>
                            <a:noFill/>
                          </a:ln>
                          <a:solidFill>
                            <a:schemeClr val="accent3"/>
                          </a:solidFill>
                          <a:effectLst/>
                          <a:uLnTx/>
                          <a:uFillTx/>
                          <a:latin typeface="Meiryo"/>
                        </a:rPr>
                        <a:t>(土)</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9</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a:ln>
                            <a:noFill/>
                          </a:ln>
                          <a:solidFill>
                            <a:schemeClr val="tx1">
                              <a:lumMod val="65000"/>
                              <a:lumOff val="35000"/>
                            </a:schemeClr>
                          </a:solidFill>
                          <a:effectLst/>
                          <a:uLnTx/>
                          <a:uFillTx/>
                          <a:latin typeface="Meiryo"/>
                        </a:rPr>
                        <a:t>30</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rPr>
                        <a:t>土</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sz="800" b="0" i="0" u="none" strike="noStrike" kern="0" cap="none" spc="0" normalizeH="0" baseline="0" noProof="0" dirty="0">
                <a:ln>
                  <a:noFill/>
                </a:ln>
                <a:solidFill>
                  <a:srgbClr val="595959"/>
                </a:solidFill>
                <a:effectLst/>
                <a:uLnTx/>
                <a:uFillTx/>
                <a:latin typeface="Meiryo"/>
                <a:ea typeface="Meiryo"/>
              </a:rPr>
              <a:t>SP</a:t>
            </a:r>
            <a:r>
              <a:rPr kumimoji="0" lang="ja-JP" sz="800" b="0" i="0" u="none" strike="noStrike" kern="0" cap="none" spc="0" normalizeH="0" baseline="0" noProof="0" dirty="0">
                <a:ln>
                  <a:noFill/>
                </a:ln>
                <a:solidFill>
                  <a:srgbClr val="595959"/>
                </a:solidFill>
                <a:effectLst/>
                <a:uLnTx/>
                <a:uFillTx/>
                <a:latin typeface="Meiryo"/>
                <a:ea typeface="Meiryo"/>
              </a:rPr>
              <a:t>はスマートフォン</a:t>
            </a:r>
            <a:r>
              <a:rPr kumimoji="0" lang="ja-JP" sz="800" kern="0" dirty="0">
                <a:solidFill>
                  <a:srgbClr val="595959"/>
                </a:solidFill>
                <a:latin typeface="Meiryo"/>
                <a:ea typeface="Meiryo"/>
              </a:rPr>
              <a:t>、</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a:t>
            </a:r>
            <a:r>
              <a:rPr kumimoji="0" lang="ja-JP" sz="800" b="0" i="0" u="none" strike="noStrike" kern="0" cap="none" spc="0" normalizeH="0" baseline="0" noProof="0" dirty="0">
                <a:ln>
                  <a:noFill/>
                </a:ln>
                <a:solidFill>
                  <a:srgbClr val="595959"/>
                </a:solidFill>
                <a:effectLst/>
                <a:uLnTx/>
                <a:uFillTx/>
                <a:latin typeface="Meiryo"/>
                <a:ea typeface="Meiryo"/>
              </a:rPr>
              <a:t>の略称です。</a:t>
            </a:r>
            <a:r>
              <a:rPr kumimoji="0" lang="ja-JP" altLang="en-US" sz="800" b="0" i="0" u="none" strike="noStrike" kern="0" cap="none" spc="0" normalizeH="0" baseline="0" noProof="0" dirty="0">
                <a:ln>
                  <a:noFill/>
                </a:ln>
                <a:solidFill>
                  <a:srgbClr val="595959"/>
                </a:solidFill>
                <a:effectLst/>
                <a:uLnTx/>
                <a:uFillTx/>
                <a:latin typeface="Meiryo"/>
                <a:ea typeface="Meiryo"/>
              </a:rPr>
              <a:t>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vCPM</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595959"/>
                </a:solidFill>
                <a:effectLst/>
                <a:uLnTx/>
                <a:uFillTx/>
                <a:latin typeface="Meiryo"/>
                <a:ea typeface="メイリオ"/>
              </a:rPr>
              <a:t>1,000</a:t>
            </a:r>
            <a:r>
              <a:rPr kumimoji="0" lang="ja-JP" altLang="en-US" sz="800" b="0" i="0" u="none" strike="noStrike" kern="0" cap="none" spc="0" normalizeH="0" baseline="0" noProof="0" dirty="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vimps</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346241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470282747"/>
              </p:ext>
            </p:extLst>
          </p:nvPr>
        </p:nvGraphicFramePr>
        <p:xfrm>
          <a:off x="479424" y="1089025"/>
          <a:ext cx="5472114" cy="5245322"/>
        </p:xfrm>
        <a:graphic>
          <a:graphicData uri="http://schemas.openxmlformats.org/drawingml/2006/table">
            <a:tbl>
              <a:tblPr firstCol="1" bandRow="1"/>
              <a:tblGrid>
                <a:gridCol w="1296026">
                  <a:extLst>
                    <a:ext uri="{9D8B030D-6E8A-4147-A177-3AD203B41FA5}">
                      <a16:colId xmlns:a16="http://schemas.microsoft.com/office/drawing/2014/main" val="792911817"/>
                    </a:ext>
                  </a:extLst>
                </a:gridCol>
                <a:gridCol w="1044022">
                  <a:extLst>
                    <a:ext uri="{9D8B030D-6E8A-4147-A177-3AD203B41FA5}">
                      <a16:colId xmlns:a16="http://schemas.microsoft.com/office/drawing/2014/main" val="598637953"/>
                    </a:ext>
                  </a:extLst>
                </a:gridCol>
                <a:gridCol w="1044022">
                  <a:extLst>
                    <a:ext uri="{9D8B030D-6E8A-4147-A177-3AD203B41FA5}">
                      <a16:colId xmlns:a16="http://schemas.microsoft.com/office/drawing/2014/main" val="240533709"/>
                    </a:ext>
                  </a:extLst>
                </a:gridCol>
                <a:gridCol w="1044022">
                  <a:extLst>
                    <a:ext uri="{9D8B030D-6E8A-4147-A177-3AD203B41FA5}">
                      <a16:colId xmlns:a16="http://schemas.microsoft.com/office/drawing/2014/main" val="2760754859"/>
                    </a:ext>
                  </a:extLst>
                </a:gridCol>
                <a:gridCol w="1044022">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248104053"/>
              </p:ext>
            </p:extLst>
          </p:nvPr>
        </p:nvGraphicFramePr>
        <p:xfrm>
          <a:off x="6240018" y="1089025"/>
          <a:ext cx="5509071" cy="5245322"/>
        </p:xfrm>
        <a:graphic>
          <a:graphicData uri="http://schemas.openxmlformats.org/drawingml/2006/table">
            <a:tbl>
              <a:tblPr firstCol="1" bandRow="1"/>
              <a:tblGrid>
                <a:gridCol w="1281207">
                  <a:extLst>
                    <a:ext uri="{9D8B030D-6E8A-4147-A177-3AD203B41FA5}">
                      <a16:colId xmlns:a16="http://schemas.microsoft.com/office/drawing/2014/main" val="792911817"/>
                    </a:ext>
                  </a:extLst>
                </a:gridCol>
                <a:gridCol w="1056966">
                  <a:extLst>
                    <a:ext uri="{9D8B030D-6E8A-4147-A177-3AD203B41FA5}">
                      <a16:colId xmlns:a16="http://schemas.microsoft.com/office/drawing/2014/main" val="598637953"/>
                    </a:ext>
                  </a:extLst>
                </a:gridCol>
                <a:gridCol w="1056966">
                  <a:extLst>
                    <a:ext uri="{9D8B030D-6E8A-4147-A177-3AD203B41FA5}">
                      <a16:colId xmlns:a16="http://schemas.microsoft.com/office/drawing/2014/main" val="240533709"/>
                    </a:ext>
                  </a:extLst>
                </a:gridCol>
                <a:gridCol w="1056966">
                  <a:extLst>
                    <a:ext uri="{9D8B030D-6E8A-4147-A177-3AD203B41FA5}">
                      <a16:colId xmlns:a16="http://schemas.microsoft.com/office/drawing/2014/main" val="2760754859"/>
                    </a:ext>
                  </a:extLst>
                </a:gridCol>
                <a:gridCol w="1056966">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hMerge="1">
                  <a:txBody>
                    <a:bodyPr/>
                    <a:lstStyle/>
                    <a:p>
                      <a:pPr algn="ctr"/>
                      <a:endParaRPr kumimoji="1" lang="ja-JP" altLang="en-US"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3,100,000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569085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04808344"/>
              </p:ext>
            </p:extLst>
          </p:nvPr>
        </p:nvGraphicFramePr>
        <p:xfrm>
          <a:off x="479423" y="1089026"/>
          <a:ext cx="11233148" cy="3916007"/>
        </p:xfrm>
        <a:graphic>
          <a:graphicData uri="http://schemas.openxmlformats.org/drawingml/2006/table">
            <a:tbl>
              <a:tblPr bandRow="1"/>
              <a:tblGrid>
                <a:gridCol w="1289416">
                  <a:extLst>
                    <a:ext uri="{9D8B030D-6E8A-4147-A177-3AD203B41FA5}">
                      <a16:colId xmlns:a16="http://schemas.microsoft.com/office/drawing/2014/main" val="792911817"/>
                    </a:ext>
                  </a:extLst>
                </a:gridCol>
                <a:gridCol w="1514007">
                  <a:extLst>
                    <a:ext uri="{9D8B030D-6E8A-4147-A177-3AD203B41FA5}">
                      <a16:colId xmlns:a16="http://schemas.microsoft.com/office/drawing/2014/main" val="2515137241"/>
                    </a:ext>
                  </a:extLst>
                </a:gridCol>
                <a:gridCol w="1323021">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5089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SP</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br>
                      <a:r>
                        <a:rPr kumimoji="1" lang="ja-JP" altLang="en-US" sz="8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dirty="0">
                          <a:solidFill>
                            <a:schemeClr val="bg1"/>
                          </a:solidFill>
                          <a:latin typeface="Meiryo" panose="020B0604030504040204" pitchFamily="34" charset="-128"/>
                          <a:ea typeface="Meiryo" panose="020B0604030504040204" pitchFamily="34" charset="-128"/>
                          <a:cs typeface="+mn-cs"/>
                        </a:rPr>
                        <a:t>1</a:t>
                      </a:r>
                      <a:r>
                        <a:rPr kumimoji="1" lang="ja-JP" altLang="en-US" sz="7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700" b="1" kern="1200" dirty="0">
                          <a:solidFill>
                            <a:schemeClr val="bg1"/>
                          </a:solidFill>
                          <a:latin typeface="Meiryo" panose="020B0604030504040204" pitchFamily="34" charset="-128"/>
                          <a:ea typeface="Meiryo" panose="020B0604030504040204" pitchFamily="34" charset="-128"/>
                          <a:cs typeface="+mn-cs"/>
                        </a:rPr>
                        <a:t>6</a:t>
                      </a:r>
                      <a:r>
                        <a:rPr kumimoji="1" lang="ja-JP" altLang="en-US" sz="700" b="1" kern="1200" dirty="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1338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a:t>
                      </a:r>
                      <a:r>
                        <a:rPr kumimoji="1" lang="ja-JP" altLang="en-US" sz="105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860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0645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43184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5A2B1EE-7B59-3227-BDDA-D4B2EC75CD8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5783011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accent6"/>
                </a:solidFill>
                <a:latin typeface="Meiryo" panose="020B0604030504040204" pitchFamily="34" charset="-128"/>
                <a:ea typeface="Meiryo" panose="020B0604030504040204" pitchFamily="34" charset="-128"/>
              </a:rPr>
              <a:t>バナー</a:t>
            </a:r>
            <a:r>
              <a:rPr lang="en-US" altLang="ja-JP" sz="1200" b="1" dirty="0">
                <a:solidFill>
                  <a:schemeClr val="accent6"/>
                </a:solidFill>
                <a:latin typeface="Meiryo" panose="020B0604030504040204" pitchFamily="34" charset="-128"/>
                <a:ea typeface="Meiryo" panose="020B0604030504040204" pitchFamily="34" charset="-128"/>
              </a:rPr>
              <a:t>/</a:t>
            </a:r>
            <a:r>
              <a:rPr lang="ja-JP" altLang="en-US" sz="1200" b="1" dirty="0">
                <a:solidFill>
                  <a:schemeClr val="accent6"/>
                </a:solidFill>
                <a:latin typeface="Meiryo" panose="020B0604030504040204" pitchFamily="34" charset="-128"/>
                <a:ea typeface="Meiryo" panose="020B0604030504040204" pitchFamily="34" charset="-128"/>
              </a:rPr>
              <a:t>画像</a:t>
            </a:r>
            <a:r>
              <a:rPr lang="en-US" altLang="ja-JP" sz="1200" b="1" dirty="0">
                <a:solidFill>
                  <a:schemeClr val="accent6"/>
                </a:solidFill>
                <a:latin typeface="Meiryo" panose="020B0604030504040204" pitchFamily="34" charset="-128"/>
                <a:ea typeface="Meiryo" panose="020B0604030504040204" pitchFamily="34" charset="-128"/>
              </a:rPr>
              <a:t>/1</a:t>
            </a:r>
            <a:r>
              <a:rPr lang="ja-JP" altLang="en-US" sz="1200" b="1" dirty="0">
                <a:solidFill>
                  <a:schemeClr val="accent6"/>
                </a:solidFill>
                <a:latin typeface="Meiryo" panose="020B0604030504040204" pitchFamily="34" charset="-128"/>
                <a:ea typeface="Meiryo" panose="020B0604030504040204" pitchFamily="34" charset="-128"/>
              </a:rPr>
              <a:t>：</a:t>
            </a:r>
            <a:r>
              <a:rPr lang="en-US" altLang="ja-JP" sz="1200" b="1" dirty="0">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387160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150388054"/>
              </p:ext>
            </p:extLst>
          </p:nvPr>
        </p:nvGraphicFramePr>
        <p:xfrm>
          <a:off x="455613" y="993770"/>
          <a:ext cx="11233149" cy="496490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a:t>
                      </a:r>
                      <a:r>
                        <a:rPr kumimoji="1" lang="en-US" altLang="ja-JP" sz="800" b="1" kern="1200" dirty="0">
                          <a:solidFill>
                            <a:schemeClr val="bg1"/>
                          </a:solidFill>
                          <a:latin typeface="Meiryo"/>
                          <a:ea typeface="Meiryo"/>
                          <a:cs typeface="+mn-cs"/>
                        </a:rPr>
                        <a:t>500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  </a:t>
                      </a:r>
                      <a:r>
                        <a:rPr kumimoji="1" lang="ja-JP" altLang="en-US" sz="800" b="1" kern="1200" dirty="0">
                          <a:solidFill>
                            <a:schemeClr val="bg1"/>
                          </a:solidFill>
                          <a:latin typeface="Meiryo"/>
                          <a:ea typeface="Meiryo"/>
                          <a:cs typeface="+mn-cs"/>
                        </a:rPr>
                        <a:t>カルーセル</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300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endParaRPr kumimoji="1" lang="ja-JP" altLang="en-US" sz="8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1000" b="0" i="0" u="none" strike="noStrike" noProof="0"/>
                        <a:t>内容変更</a:t>
                      </a:r>
                      <a:endParaRPr kumimoji="1" lang="ja-JP" altLang="en-US" sz="100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effectLst/>
                          <a:latin typeface="Meiryo"/>
                        </a:rPr>
                        <a:t>1000005703</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sz="1000" b="0" i="0" u="none" strike="noStrike" noProof="0">
                          <a:solidFill>
                            <a:schemeClr val="accent3"/>
                          </a:solidFill>
                          <a:latin typeface="Meiryo"/>
                          <a:ea typeface="Meiryo"/>
                        </a:rPr>
                        <a:t>内容</a:t>
                      </a:r>
                      <a:endParaRPr lang="ja-JP" altLang="en-US">
                        <a:solidFill>
                          <a:schemeClr val="accent3"/>
                        </a:solidFill>
                        <a:latin typeface="Meiryo"/>
                        <a:ea typeface="Meiryo"/>
                      </a:endParaRPr>
                    </a:p>
                    <a:p>
                      <a:pPr lvl="0" algn="ctr">
                        <a:lnSpc>
                          <a:spcPct val="100000"/>
                        </a:lnSpc>
                        <a:spcBef>
                          <a:spcPts val="0"/>
                        </a:spcBef>
                        <a:spcAft>
                          <a:spcPts val="0"/>
                        </a:spcAft>
                        <a:buNone/>
                      </a:pPr>
                      <a:r>
                        <a:rPr lang="ja-JP" sz="1000" b="0" i="0" u="none" strike="noStrike" noProof="0">
                          <a:solidFill>
                            <a:schemeClr val="accent3"/>
                          </a:solidFill>
                          <a:latin typeface="Meiryo"/>
                          <a:ea typeface="Meiryo"/>
                        </a:rPr>
                        <a:t>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effectLst/>
                          <a:latin typeface="Meiryo"/>
                        </a:rPr>
                        <a:t>1000005720</a:t>
                      </a:r>
                      <a:endParaRPr kumimoji="1" lang="ja-JP" altLang="en-US">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内容変更</a:t>
                      </a:r>
                      <a:endParaRPr kumimoji="1" lang="en-US" altLang="ja-JP" sz="1000" b="0" i="0" u="none" strike="noStrike" kern="1200" cap="none" spc="0" normalizeH="0" baseline="0" noProof="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effectLst/>
                          <a:latin typeface="Meiryo"/>
                          <a:ea typeface="Meiryo"/>
                          <a:cs typeface="+mn-cs"/>
                        </a:rPr>
                        <a:t>1000005654</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内容変更</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accent3"/>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1000003110</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a:solidFill>
                            <a:schemeClr val="accent3"/>
                          </a:solidFill>
                          <a:latin typeface="Meiryo"/>
                          <a:ea typeface="Meiryo"/>
                          <a:cs typeface="+mn-cs"/>
                        </a:rPr>
                        <a:t>2023</a:t>
                      </a:r>
                      <a:r>
                        <a:rPr kumimoji="1" lang="ja-JP" altLang="en-US" sz="1000" kern="1200">
                          <a:solidFill>
                            <a:schemeClr val="accent3"/>
                          </a:solidFill>
                          <a:latin typeface="Meiryo"/>
                          <a:ea typeface="Meiryo"/>
                          <a:cs typeface="+mn-cs"/>
                        </a:rPr>
                        <a:t>年</a:t>
                      </a:r>
                      <a:r>
                        <a:rPr kumimoji="1" lang="en-US" altLang="ja-JP" sz="1000" kern="1200">
                          <a:solidFill>
                            <a:schemeClr val="accent3"/>
                          </a:solidFill>
                          <a:latin typeface="Meiryo"/>
                          <a:ea typeface="Meiryo"/>
                          <a:cs typeface="+mn-cs"/>
                        </a:rPr>
                        <a:t>4</a:t>
                      </a:r>
                      <a:r>
                        <a:rPr kumimoji="1" lang="ja-JP" altLang="en-US" sz="1000" kern="1200">
                          <a:solidFill>
                            <a:schemeClr val="accent3"/>
                          </a:solidFill>
                          <a:latin typeface="Meiryo"/>
                          <a:ea typeface="Meiryo"/>
                          <a:cs typeface="+mn-cs"/>
                        </a:rPr>
                        <a:t>月</a:t>
                      </a:r>
                      <a:r>
                        <a:rPr lang="en-US" altLang="ja-JP" sz="1000" kern="1200">
                          <a:solidFill>
                            <a:schemeClr val="accent3"/>
                          </a:solidFill>
                          <a:latin typeface="Meiryo"/>
                          <a:ea typeface="Meiryo"/>
                          <a:cs typeface="+mn-cs"/>
                        </a:rPr>
                        <a:t>26</a:t>
                      </a:r>
                      <a:r>
                        <a:rPr kumimoji="1" lang="ja-JP" altLang="en-US" sz="1000" kern="1200">
                          <a:solidFill>
                            <a:schemeClr val="accent3"/>
                          </a:solidFill>
                          <a:latin typeface="Meiryo"/>
                          <a:ea typeface="Meiryo"/>
                          <a:cs typeface="+mn-cs"/>
                        </a:rPr>
                        <a:t>日</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水</a:t>
                      </a:r>
                      <a:r>
                        <a:rPr kumimoji="1" lang="en-US" altLang="ja-JP" sz="1000" kern="1200">
                          <a:solidFill>
                            <a:schemeClr val="accent3"/>
                          </a:solidFill>
                          <a:latin typeface="Meiryo"/>
                          <a:ea typeface="Meiryo"/>
                          <a:cs typeface="+mn-cs"/>
                        </a:rPr>
                        <a:t>)</a:t>
                      </a:r>
                      <a:endParaRPr kumimoji="1" lang="ja-JP" altLang="en-US" sz="100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a:t>
                      </a:r>
                      <a:endParaRPr kumimoji="1" lang="en-US" altLang="ja-JP" sz="1000" kern="1200">
                        <a:solidFill>
                          <a:schemeClr val="accent3"/>
                        </a:solidFill>
                        <a:latin typeface="Meiryo"/>
                        <a:ea typeface="Meiryo"/>
                        <a:cs typeface="+mn-cs"/>
                      </a:endParaRPr>
                    </a:p>
                    <a:p>
                      <a:pPr algn="ctr"/>
                      <a:r>
                        <a:rPr kumimoji="1" lang="ja-JP" altLang="en-US" sz="1000" kern="1200">
                          <a:solidFill>
                            <a:schemeClr val="accent3"/>
                          </a:solidFill>
                          <a:latin typeface="Meiryo"/>
                          <a:ea typeface="Meiryo"/>
                          <a:cs typeface="+mn-cs"/>
                        </a:rPr>
                        <a:t>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　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1000" b="0" i="0" kern="1200" dirty="0">
                          <a:solidFill>
                            <a:schemeClr val="tx1">
                              <a:lumMod val="65000"/>
                              <a:lumOff val="35000"/>
                            </a:schemeClr>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PC</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a:solidFill>
                            <a:schemeClr val="accent3"/>
                          </a:solidFill>
                          <a:latin typeface="Meiryo"/>
                          <a:ea typeface="Meiryo"/>
                          <a:cs typeface="+mn-cs"/>
                        </a:rPr>
                        <a:t>Yahoo! JAPAN</a:t>
                      </a:r>
                      <a:r>
                        <a:rPr lang="en-US" altLang="ja-JP" sz="1000" kern="1200">
                          <a:solidFill>
                            <a:schemeClr val="accent3"/>
                          </a:solidFill>
                          <a:latin typeface="Meiryo"/>
                          <a:ea typeface="Meiryo"/>
                          <a:cs typeface="+mn-cs"/>
                        </a:rPr>
                        <a:t> </a:t>
                      </a:r>
                      <a:r>
                        <a:rPr kumimoji="1" lang="en-US" altLang="ja-JP" sz="1000" kern="1200">
                          <a:solidFill>
                            <a:schemeClr val="accent3"/>
                          </a:solidFill>
                          <a:latin typeface="Meiryo"/>
                          <a:ea typeface="Meiryo"/>
                          <a:cs typeface="+mn-cs"/>
                        </a:rPr>
                        <a:t> </a:t>
                      </a:r>
                      <a:r>
                        <a:rPr kumimoji="1" lang="ja-JP" altLang="en-US" sz="1000" kern="1200">
                          <a:solidFill>
                            <a:schemeClr val="accent3"/>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6</a:t>
                      </a:r>
                      <a:r>
                        <a:rPr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a:ln>
                            <a:noFill/>
                          </a:ln>
                          <a:solidFill>
                            <a:schemeClr val="accent3"/>
                          </a:solidFill>
                          <a:effectLst/>
                          <a:uLnTx/>
                          <a:uFillTx/>
                          <a:latin typeface="Meiryo"/>
                        </a:rPr>
                        <a:t>(</a:t>
                      </a:r>
                      <a:r>
                        <a:rPr lang="ja-JP" altLang="en-US" sz="1000" b="0" i="0" u="none" strike="noStrike" kern="1200" cap="none" spc="0" normalizeH="0" baseline="0" noProof="0">
                          <a:ln>
                            <a:noFill/>
                          </a:ln>
                          <a:solidFill>
                            <a:schemeClr val="accent3"/>
                          </a:solidFill>
                          <a:effectLst/>
                          <a:uLnTx/>
                          <a:uFillTx/>
                          <a:latin typeface="Meiryo"/>
                          <a:ea typeface="Meiryo"/>
                        </a:rPr>
                        <a:t>木</a:t>
                      </a:r>
                      <a:r>
                        <a:rPr lang="en-US" altLang="ja-JP" sz="1000" b="0" i="0" u="none" strike="noStrike" kern="1200" cap="none" spc="0" normalizeH="0" baseline="0" noProof="0">
                          <a:ln>
                            <a:noFill/>
                          </a:ln>
                          <a:solidFill>
                            <a:schemeClr val="accent3"/>
                          </a:solidFill>
                          <a:effectLst/>
                          <a:uLnTx/>
                          <a:uFillTx/>
                          <a:latin typeface="Meiryo"/>
                        </a:rPr>
                        <a:t>)</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9</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30</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土</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600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a:solidFill>
                            <a:schemeClr val="accent3"/>
                          </a:solidFill>
                          <a:latin typeface="Meiryo"/>
                          <a:ea typeface="Meiryo"/>
                        </a:rPr>
                        <a:t>540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780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a:solidFill>
                            <a:schemeClr val="accent3"/>
                          </a:solidFill>
                          <a:latin typeface="Meiryo"/>
                          <a:ea typeface="Meiryo"/>
                        </a:rPr>
                        <a:t>702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540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1,497</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※4</a:t>
                      </a:r>
                      <a:endParaRPr kumimoji="1" lang="en-US" altLang="ja-JP"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936</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×1.56</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円/楕円 15">
            <a:extLst>
              <a:ext uri="{FF2B5EF4-FFF2-40B4-BE49-F238E27FC236}">
                <a16:creationId xmlns:a16="http://schemas.microsoft.com/office/drawing/2014/main" id="{10644E6B-C43A-2245-2882-ABA2EC464CB7}"/>
              </a:ext>
            </a:extLst>
          </p:cNvPr>
          <p:cNvSpPr>
            <a:spLocks noChangeAspect="1"/>
          </p:cNvSpPr>
          <p:nvPr/>
        </p:nvSpPr>
        <p:spPr>
          <a:xfrm>
            <a:off x="9253638" y="232980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円/楕円 16">
            <a:extLst>
              <a:ext uri="{FF2B5EF4-FFF2-40B4-BE49-F238E27FC236}">
                <a16:creationId xmlns:a16="http://schemas.microsoft.com/office/drawing/2014/main" id="{C55A0FD1-FC6A-C763-932E-30E5B65E8253}"/>
              </a:ext>
            </a:extLst>
          </p:cNvPr>
          <p:cNvSpPr>
            <a:spLocks noChangeAspect="1"/>
          </p:cNvSpPr>
          <p:nvPr/>
        </p:nvSpPr>
        <p:spPr>
          <a:xfrm>
            <a:off x="8001273" y="249600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9" name="正方形/長方形 18">
            <a:extLst>
              <a:ext uri="{FF2B5EF4-FFF2-40B4-BE49-F238E27FC236}">
                <a16:creationId xmlns:a16="http://schemas.microsoft.com/office/drawing/2014/main" id="{C7306B7A-2CD6-FD49-0151-E8E1C23765CB}"/>
              </a:ext>
            </a:extLst>
          </p:cNvPr>
          <p:cNvSpPr/>
          <p:nvPr/>
        </p:nvSpPr>
        <p:spPr>
          <a:xfrm>
            <a:off x="479426" y="5983029"/>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20" name="正方形/長方形 19">
            <a:extLst>
              <a:ext uri="{FF2B5EF4-FFF2-40B4-BE49-F238E27FC236}">
                <a16:creationId xmlns:a16="http://schemas.microsoft.com/office/drawing/2014/main" id="{980CB4B0-FD70-97ED-11A6-B896B007D503}"/>
              </a:ext>
            </a:extLst>
          </p:cNvPr>
          <p:cNvSpPr/>
          <p:nvPr/>
        </p:nvSpPr>
        <p:spPr>
          <a:xfrm>
            <a:off x="4757915" y="5983029"/>
            <a:ext cx="7280839" cy="406265"/>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464F6793-E9AF-FBFE-667F-83BD9D99B4D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265527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6755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CF0E7133-04E7-8901-8969-8CBE0E8CF1E9}"/>
              </a:ext>
            </a:extLst>
          </p:cNvPr>
          <p:cNvGraphicFramePr>
            <a:graphicFrameLocks noGrp="1"/>
          </p:cNvGraphicFramePr>
          <p:nvPr>
            <p:extLst>
              <p:ext uri="{D42A27DB-BD31-4B8C-83A1-F6EECF244321}">
                <p14:modId xmlns:p14="http://schemas.microsoft.com/office/powerpoint/2010/main" val="4228328557"/>
              </p:ext>
            </p:extLst>
          </p:nvPr>
        </p:nvGraphicFramePr>
        <p:xfrm>
          <a:off x="479426" y="1089024"/>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E9068C08-BBD2-C9D7-8C0C-CE4005542EB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26804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フリーフォーム 3">
            <a:extLst>
              <a:ext uri="{FF2B5EF4-FFF2-40B4-BE49-F238E27FC236}">
                <a16:creationId xmlns:a16="http://schemas.microsoft.com/office/drawing/2014/main" id="{0E442537-B8D2-A11B-D1C5-75F487C15893}"/>
              </a:ext>
            </a:extLst>
          </p:cNvPr>
          <p:cNvSpPr/>
          <p:nvPr/>
        </p:nvSpPr>
        <p:spPr>
          <a:xfrm>
            <a:off x="495866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3A0BD40F-FCC0-F2E0-3F81-47DFFC4AAEB1}"/>
              </a:ext>
            </a:extLst>
          </p:cNvPr>
          <p:cNvSpPr/>
          <p:nvPr/>
        </p:nvSpPr>
        <p:spPr>
          <a:xfrm>
            <a:off x="220043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8" name="円/楕円 7">
            <a:extLst>
              <a:ext uri="{FF2B5EF4-FFF2-40B4-BE49-F238E27FC236}">
                <a16:creationId xmlns:a16="http://schemas.microsoft.com/office/drawing/2014/main" id="{709EEF43-FDF5-3319-D89E-C1669B7D2A41}"/>
              </a:ext>
            </a:extLst>
          </p:cNvPr>
          <p:cNvSpPr>
            <a:spLocks noChangeAspect="1"/>
          </p:cNvSpPr>
          <p:nvPr/>
        </p:nvSpPr>
        <p:spPr>
          <a:xfrm>
            <a:off x="195207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フリーフォーム 8">
            <a:extLst>
              <a:ext uri="{FF2B5EF4-FFF2-40B4-BE49-F238E27FC236}">
                <a16:creationId xmlns:a16="http://schemas.microsoft.com/office/drawing/2014/main" id="{C417192B-41A8-4F39-DC36-8E8F30357E66}"/>
              </a:ext>
            </a:extLst>
          </p:cNvPr>
          <p:cNvSpPr/>
          <p:nvPr/>
        </p:nvSpPr>
        <p:spPr>
          <a:xfrm>
            <a:off x="925225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EAF709BD-DB7F-E309-8236-AADB456EDD0A}"/>
              </a:ext>
            </a:extLst>
          </p:cNvPr>
          <p:cNvSpPr/>
          <p:nvPr/>
        </p:nvSpPr>
        <p:spPr>
          <a:xfrm>
            <a:off x="649402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9BD3FB74-F5B0-7716-B6E3-AE9538FFC145}"/>
              </a:ext>
            </a:extLst>
          </p:cNvPr>
          <p:cNvSpPr>
            <a:spLocks noChangeAspect="1"/>
          </p:cNvSpPr>
          <p:nvPr/>
        </p:nvSpPr>
        <p:spPr>
          <a:xfrm>
            <a:off x="624566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プレースホルダー 16" descr="アイコン&#10;&#10;自動的に生成された説明">
            <a:extLst>
              <a:ext uri="{FF2B5EF4-FFF2-40B4-BE49-F238E27FC236}">
                <a16:creationId xmlns:a16="http://schemas.microsoft.com/office/drawing/2014/main" id="{148C8839-71B6-6B6A-0E1B-272AF938F77F}"/>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F6F7502F-0377-67E5-069A-CC8B50AC09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5" name="図 14" descr="グラフィカル ユーザー インターフェイス, テキスト, アプリケーション, Web サイト&#10;&#10;自動的に生成された説明">
            <a:extLst>
              <a:ext uri="{FF2B5EF4-FFF2-40B4-BE49-F238E27FC236}">
                <a16:creationId xmlns:a16="http://schemas.microsoft.com/office/drawing/2014/main" id="{764A5D2A-DC88-910E-3C50-A7A83D92EB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spTree>
    <p:extLst>
      <p:ext uri="{BB962C8B-B14F-4D97-AF65-F5344CB8AC3E}">
        <p14:creationId xmlns:p14="http://schemas.microsoft.com/office/powerpoint/2010/main" val="3115470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4012659273"/>
              </p:ext>
            </p:extLst>
          </p:nvPr>
        </p:nvGraphicFramePr>
        <p:xfrm>
          <a:off x="479426" y="108902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1050" b="1" kern="1200" dirty="0">
                          <a:solidFill>
                            <a:schemeClr val="bg1"/>
                          </a:solidFill>
                          <a:latin typeface="Meiryo"/>
                          <a:ea typeface="Meiryo"/>
                          <a:cs typeface="+mn-cs"/>
                        </a:rPr>
                        <a:t>トップインパクト　</a:t>
                      </a:r>
                      <a:r>
                        <a:rPr kumimoji="1" lang="en-US" altLang="ja-JP" sz="1050" b="1" kern="1200" dirty="0">
                          <a:solidFill>
                            <a:schemeClr val="bg1"/>
                          </a:solidFill>
                          <a:latin typeface="Meiryo"/>
                          <a:ea typeface="Meiryo"/>
                          <a:cs typeface="+mn-cs"/>
                        </a:rPr>
                        <a:t>PC</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1050" b="1" kern="1200" dirty="0">
                          <a:solidFill>
                            <a:schemeClr val="bg1"/>
                          </a:solidFill>
                          <a:latin typeface="Meiryo"/>
                          <a:ea typeface="Meiryo"/>
                          <a:cs typeface="+mn-cs"/>
                        </a:rPr>
                        <a:t>トップインパクト　</a:t>
                      </a:r>
                      <a:r>
                        <a:rPr kumimoji="1" lang="en-US" altLang="ja-JP" sz="1050" b="1" kern="1200" dirty="0">
                          <a:solidFill>
                            <a:schemeClr val="bg1"/>
                          </a:solidFill>
                          <a:latin typeface="Meiryo"/>
                          <a:ea typeface="Meiryo"/>
                          <a:cs typeface="+mn-cs"/>
                        </a:rPr>
                        <a:t>PC</a:t>
                      </a:r>
                      <a:r>
                        <a:rPr kumimoji="1" lang="ja-JP" altLang="en-US" sz="1050" b="1" kern="1200" dirty="0">
                          <a:solidFill>
                            <a:schemeClr val="bg1"/>
                          </a:solidFill>
                          <a:latin typeface="Meiryo"/>
                          <a:ea typeface="Meiryo"/>
                          <a:cs typeface="+mn-cs"/>
                        </a:rPr>
                        <a:t>（都道府県）</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chemeClr val="accent3"/>
                          </a:solidFill>
                          <a:effectLst/>
                          <a:latin typeface="Meiryo"/>
                          <a:ea typeface="Meiryo"/>
                          <a:cs typeface="+mn-cs"/>
                        </a:rPr>
                        <a:t>1000005699</a:t>
                      </a:r>
                      <a:endParaRPr kumimoji="1" lang="en-US" altLang="ja-JP" sz="105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chemeClr val="accent3"/>
                          </a:solidFill>
                          <a:effectLst/>
                          <a:latin typeface="Meiryo"/>
                          <a:ea typeface="Meiryo"/>
                          <a:cs typeface="+mn-cs"/>
                        </a:rPr>
                        <a:t>1000005701</a:t>
                      </a:r>
                      <a:endParaRPr kumimoji="1" lang="en-US" altLang="ja-JP" sz="105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a:solidFill>
                            <a:schemeClr val="accent3"/>
                          </a:solidFill>
                          <a:latin typeface="Meiryo"/>
                        </a:rPr>
                        <a:t>2023</a:t>
                      </a:r>
                      <a:r>
                        <a:rPr kumimoji="1" lang="ja-JP" sz="1050" b="0" i="0" u="none" strike="noStrike" kern="1200" noProof="0">
                          <a:solidFill>
                            <a:schemeClr val="accent3"/>
                          </a:solidFill>
                          <a:latin typeface="Meiryo"/>
                          <a:ea typeface="Meiryo"/>
                        </a:rPr>
                        <a:t>年</a:t>
                      </a:r>
                      <a:r>
                        <a:rPr kumimoji="1" lang="en-US" altLang="ja-JP" sz="1050" b="0" i="0" u="none" strike="noStrike" kern="1200" noProof="0">
                          <a:solidFill>
                            <a:schemeClr val="accent3"/>
                          </a:solidFill>
                          <a:latin typeface="Meiryo"/>
                          <a:ea typeface="Meiryo"/>
                        </a:rPr>
                        <a:t>4</a:t>
                      </a:r>
                      <a:r>
                        <a:rPr kumimoji="1" lang="ja-JP" sz="1050" b="0" i="0" u="none" strike="noStrike" kern="1200" noProof="0">
                          <a:solidFill>
                            <a:schemeClr val="accent3"/>
                          </a:solidFill>
                          <a:latin typeface="Meiryo"/>
                          <a:ea typeface="Meiryo"/>
                        </a:rPr>
                        <a:t>月</a:t>
                      </a:r>
                      <a:r>
                        <a:rPr lang="en-US" sz="1050" b="0" i="0" u="none" strike="noStrike" kern="1200" noProof="0">
                          <a:solidFill>
                            <a:schemeClr val="accent3"/>
                          </a:solidFill>
                          <a:latin typeface="Meiryo"/>
                        </a:rPr>
                        <a:t>26</a:t>
                      </a:r>
                      <a:r>
                        <a:rPr kumimoji="1" lang="ja-JP" sz="1050" b="0" i="0" u="none" strike="noStrike" kern="1200" noProof="0">
                          <a:solidFill>
                            <a:schemeClr val="accent3"/>
                          </a:solidFill>
                          <a:latin typeface="Meiryo"/>
                          <a:ea typeface="Meiryo"/>
                        </a:rPr>
                        <a:t>日</a:t>
                      </a:r>
                      <a:r>
                        <a:rPr kumimoji="1" lang="en-US" sz="1050" b="0" i="0" u="none" strike="noStrike" kern="1200" noProof="0">
                          <a:solidFill>
                            <a:schemeClr val="accent3"/>
                          </a:solidFill>
                          <a:latin typeface="Meiryo"/>
                        </a:rPr>
                        <a:t>(</a:t>
                      </a:r>
                      <a:r>
                        <a:rPr kumimoji="1" lang="ja-JP" sz="1050" b="0" i="0" u="none" strike="noStrike" kern="1200" noProof="0">
                          <a:solidFill>
                            <a:schemeClr val="accent3"/>
                          </a:solidFill>
                          <a:latin typeface="Meiryo"/>
                          <a:ea typeface="Meiryo"/>
                        </a:rPr>
                        <a:t>水</a:t>
                      </a:r>
                      <a:r>
                        <a:rPr kumimoji="1" lang="en-US" sz="105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chemeClr val="accent3"/>
                          </a:solidFill>
                          <a:latin typeface="Meiryo"/>
                          <a:ea typeface="Meiryo"/>
                          <a:cs typeface="+mn-cs"/>
                        </a:rPr>
                        <a:t>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a:t>
                      </a:r>
                    </a:p>
                    <a:p>
                      <a:pPr algn="ctr"/>
                      <a:r>
                        <a:rPr kumimoji="1" lang="ja-JP" altLang="en-US" sz="1050" kern="1200" dirty="0">
                          <a:solidFill>
                            <a:schemeClr val="accent3"/>
                          </a:solidFill>
                          <a:latin typeface="Meiryo"/>
                          <a:ea typeface="Meiryo"/>
                          <a:cs typeface="+mn-cs"/>
                        </a:rPr>
                        <a:t>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5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PC</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chemeClr val="accent3"/>
                          </a:solidFill>
                          <a:latin typeface="Meiryo"/>
                          <a:ea typeface="Meiryo"/>
                          <a:cs typeface="+mn-cs"/>
                        </a:rPr>
                        <a:t>Yahoo! JAPAN</a:t>
                      </a:r>
                      <a:r>
                        <a:rPr lang="en-US" altLang="ja-JP" sz="1050" kern="1200" dirty="0">
                          <a:solidFill>
                            <a:schemeClr val="accent3"/>
                          </a:solidFill>
                          <a:latin typeface="Meiryo"/>
                          <a:ea typeface="Meiryo"/>
                          <a:cs typeface="+mn-cs"/>
                        </a:rPr>
                        <a:t> </a:t>
                      </a:r>
                      <a:r>
                        <a:rPr kumimoji="1" lang="en-US" altLang="ja-JP" sz="1050" kern="1200" dirty="0">
                          <a:solidFill>
                            <a:schemeClr val="accent3"/>
                          </a:solidFill>
                          <a:latin typeface="Meiryo"/>
                          <a:ea typeface="Meiryo"/>
                          <a:cs typeface="+mn-cs"/>
                        </a:rPr>
                        <a:t> </a:t>
                      </a:r>
                      <a:r>
                        <a:rPr kumimoji="1" lang="ja-JP" altLang="en-US" sz="105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日（木）～　</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lang="ja-JP" altLang="en-US" sz="1050" b="0" i="0" u="none" strike="noStrike" kern="1200" cap="none" spc="0" normalizeH="0" baseline="0" noProof="0">
                          <a:ln>
                            <a:noFill/>
                          </a:ln>
                          <a:solidFill>
                            <a:schemeClr val="accent3"/>
                          </a:solidFill>
                          <a:effectLst/>
                          <a:uLnTx/>
                          <a:uFillTx/>
                          <a:latin typeface="Meiryo"/>
                          <a:ea typeface="Meiryo"/>
                          <a:cs typeface="+mn-cs"/>
                        </a:rPr>
                        <a:t>９</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lang="en-US" altLang="ja-JP" sz="105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日（土）</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5</a:t>
                      </a:r>
                      <a:r>
                        <a:rPr kumimoji="1" lang="ja-JP" altLang="en-US" sz="1050" kern="1200" dirty="0">
                          <a:solidFill>
                            <a:schemeClr val="accent3"/>
                          </a:solidFill>
                          <a:latin typeface="Meiryo"/>
                          <a:ea typeface="Meiryo"/>
                          <a:cs typeface="+mn-cs"/>
                        </a:rPr>
                        <a:t>日間～</a:t>
                      </a:r>
                      <a:r>
                        <a:rPr lang="ja-JP" altLang="en-US" sz="1050" kern="1200" dirty="0">
                          <a:solidFill>
                            <a:schemeClr val="accent3"/>
                          </a:solidFill>
                          <a:latin typeface="Meiryo"/>
                          <a:ea typeface="Meiryo"/>
                          <a:cs typeface="+mn-cs"/>
                        </a:rPr>
                        <a:t>31</a:t>
                      </a:r>
                      <a:r>
                        <a:rPr kumimoji="1" lang="ja-JP" altLang="en-US" sz="1050" kern="1200" dirty="0">
                          <a:solidFill>
                            <a:schemeClr val="accent3"/>
                          </a:solidFill>
                          <a:latin typeface="Meiryo"/>
                          <a:ea typeface="Meiryo"/>
                          <a:cs typeface="+mn-cs"/>
                        </a:rPr>
                        <a:t>日間 </a:t>
                      </a:r>
                      <a:r>
                        <a:rPr kumimoji="0" lang="en-US" altLang="ja-JP" sz="1050" kern="0" dirty="0">
                          <a:solidFill>
                            <a:srgbClr val="C9002C"/>
                          </a:solidFill>
                          <a:latin typeface="Meiryo"/>
                          <a:ea typeface="Meiryo"/>
                        </a:rPr>
                        <a:t>※1</a:t>
                      </a:r>
                      <a:r>
                        <a:rPr lang="en-US" altLang="ja-JP" sz="1050" kern="0" dirty="0">
                          <a:solidFill>
                            <a:srgbClr val="C9002C"/>
                          </a:solidFill>
                          <a:latin typeface="Meiryo"/>
                          <a:ea typeface="Meiryo"/>
                        </a:rPr>
                        <a:t> </a:t>
                      </a:r>
                      <a:endParaRPr kumimoji="1" lang="ja-JP" altLang="en-US" sz="105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chemeClr val="accent3"/>
                          </a:solidFill>
                          <a:latin typeface="Meiryo"/>
                          <a:ea typeface="Meiryo"/>
                        </a:rPr>
                        <a:t>vimps</a:t>
                      </a:r>
                      <a:r>
                        <a:rPr kumimoji="1" lang="ja-JP" altLang="en-US" sz="105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10,000,000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3,000,000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1,200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50" kern="1200" dirty="0">
                          <a:solidFill>
                            <a:schemeClr val="accent3"/>
                          </a:solidFill>
                          <a:latin typeface="Meiryo"/>
                          <a:ea typeface="Meiryo"/>
                          <a:cs typeface="+mn-cs"/>
                        </a:rPr>
                        <a:t>1,560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1,200</a:t>
                      </a:r>
                      <a:r>
                        <a:rPr kumimoji="1" lang="ja-JP" altLang="en-US" sz="1050" kern="1200" dirty="0">
                          <a:solidFill>
                            <a:schemeClr val="accent3"/>
                          </a:solidFill>
                          <a:latin typeface="Meiryo"/>
                          <a:ea typeface="Meiryo"/>
                          <a:cs typeface="+mn-cs"/>
                        </a:rPr>
                        <a:t>円</a:t>
                      </a:r>
                      <a:r>
                        <a:rPr kumimoji="1" lang="en-US" altLang="ja-JP" sz="1050" kern="1200" dirty="0">
                          <a:solidFill>
                            <a:schemeClr val="accent3"/>
                          </a:solidFill>
                          <a:latin typeface="Meiryo"/>
                          <a:ea typeface="Meiryo"/>
                          <a:cs typeface="+mn-cs"/>
                        </a:rPr>
                        <a:t>×1.3</a:t>
                      </a:r>
                      <a:r>
                        <a:rPr kumimoji="1" lang="ja-JP" altLang="en-US" sz="1050" kern="1200" dirty="0">
                          <a:solidFill>
                            <a:schemeClr val="accent3"/>
                          </a:solidFill>
                          <a:latin typeface="Meiryo"/>
                          <a:ea typeface="Meiryo"/>
                          <a:cs typeface="+mn-cs"/>
                        </a:rPr>
                        <a:t>倍）</a:t>
                      </a:r>
                      <a:r>
                        <a:rPr kumimoji="1" lang="en-US" altLang="ja-JP" sz="1050" kern="1200" dirty="0">
                          <a:solidFill>
                            <a:schemeClr val="accent6"/>
                          </a:solidFill>
                          <a:latin typeface="Meiryo"/>
                          <a:ea typeface="Meiryo"/>
                          <a:cs typeface="+mn-cs"/>
                        </a:rPr>
                        <a:t>※2</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4" name="円/楕円 23">
            <a:extLst>
              <a:ext uri="{FF2B5EF4-FFF2-40B4-BE49-F238E27FC236}">
                <a16:creationId xmlns:a16="http://schemas.microsoft.com/office/drawing/2014/main" id="{B07CE540-209C-9FB7-0CCE-A8A144ECC289}"/>
              </a:ext>
            </a:extLst>
          </p:cNvPr>
          <p:cNvSpPr>
            <a:spLocks noChangeAspect="1"/>
          </p:cNvSpPr>
          <p:nvPr/>
        </p:nvSpPr>
        <p:spPr>
          <a:xfrm>
            <a:off x="9952720" y="25182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24">
            <a:extLst>
              <a:ext uri="{FF2B5EF4-FFF2-40B4-BE49-F238E27FC236}">
                <a16:creationId xmlns:a16="http://schemas.microsoft.com/office/drawing/2014/main" id="{E397BFCF-913A-E735-587E-8E3E9DFD847C}"/>
              </a:ext>
            </a:extLst>
          </p:cNvPr>
          <p:cNvSpPr>
            <a:spLocks noChangeAspect="1"/>
          </p:cNvSpPr>
          <p:nvPr/>
        </p:nvSpPr>
        <p:spPr>
          <a:xfrm>
            <a:off x="9952720" y="274363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正方形/長方形 10">
            <a:extLst>
              <a:ext uri="{FF2B5EF4-FFF2-40B4-BE49-F238E27FC236}">
                <a16:creationId xmlns:a16="http://schemas.microsoft.com/office/drawing/2014/main" id="{4569B96E-2B7B-D3C1-2012-66DA880C2144}"/>
              </a:ext>
            </a:extLst>
          </p:cNvPr>
          <p:cNvSpPr/>
          <p:nvPr/>
        </p:nvSpPr>
        <p:spPr>
          <a:xfrm>
            <a:off x="479426" y="601709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ja-JP" altLang="en-US" sz="800" kern="0" dirty="0">
                <a:solidFill>
                  <a:srgbClr val="595959"/>
                </a:solidFill>
                <a:latin typeface="Meiryo"/>
                <a:ea typeface="Meiryo"/>
              </a:rPr>
              <a:t>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br>
              <a:rPr lang="en-US" altLang="ja-JP" sz="800" kern="0" dirty="0">
                <a:solidFill>
                  <a:srgbClr val="595959"/>
                </a:solidFill>
                <a:latin typeface="Meiryo" panose="020B0604030504040204" pitchFamily="34" charset="-128"/>
                <a:ea typeface="Meiryo" panose="020B0604030504040204" pitchFamily="34" charset="-128"/>
              </a:rPr>
            </a:br>
            <a:endParaRPr lang="en-US" altLang="ja-JP" sz="800" kern="0" dirty="0">
              <a:solidFill>
                <a:srgbClr val="595959"/>
              </a:solidFill>
              <a:latin typeface="Meiryo"/>
              <a:ea typeface="Meiryo"/>
            </a:endParaRPr>
          </a:p>
        </p:txBody>
      </p:sp>
      <p:sp>
        <p:nvSpPr>
          <p:cNvPr id="12" name="正方形/長方形 11">
            <a:extLst>
              <a:ext uri="{FF2B5EF4-FFF2-40B4-BE49-F238E27FC236}">
                <a16:creationId xmlns:a16="http://schemas.microsoft.com/office/drawing/2014/main" id="{AC81F7B6-6935-92DC-B142-9C4090393AB0}"/>
              </a:ext>
            </a:extLst>
          </p:cNvPr>
          <p:cNvSpPr/>
          <p:nvPr/>
        </p:nvSpPr>
        <p:spPr>
          <a:xfrm>
            <a:off x="4662824" y="601709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13" name="図プレースホルダー 12" descr="アイコン&#10;&#10;自動的に生成された説明">
            <a:extLst>
              <a:ext uri="{FF2B5EF4-FFF2-40B4-BE49-F238E27FC236}">
                <a16:creationId xmlns:a16="http://schemas.microsoft.com/office/drawing/2014/main" id="{DE92F0A6-F994-5DA8-A34C-D2EF1DF1FEF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5539809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2751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77340EA3-BAB4-215E-8914-B4506610A8DD}"/>
              </a:ext>
            </a:extLst>
          </p:cNvPr>
          <p:cNvGraphicFramePr>
            <a:graphicFrameLocks noGrp="1"/>
          </p:cNvGraphicFramePr>
          <p:nvPr>
            <p:extLst>
              <p:ext uri="{D42A27DB-BD31-4B8C-83A1-F6EECF244321}">
                <p14:modId xmlns:p14="http://schemas.microsoft.com/office/powerpoint/2010/main" val="522933162"/>
              </p:ext>
            </p:extLst>
          </p:nvPr>
        </p:nvGraphicFramePr>
        <p:xfrm>
          <a:off x="479425" y="1089024"/>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1D840EE1-84AA-594D-51C7-986365C051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303816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dirty="0"/>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5" y="1285581"/>
            <a:ext cx="11269662" cy="1902059"/>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46526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dirty="0"/>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スペシャル商品</a:t>
            </a:r>
            <a:r>
              <a:rPr lang="ja-JP" altLang="en-US" sz="1600" dirty="0">
                <a:latin typeface="+mn-ea"/>
                <a:cs typeface="メイリオ" panose="020B0604030504040204" pitchFamily="50" charset="-128"/>
              </a:rPr>
              <a:t>（事前提案可否必須商品）</a:t>
            </a:r>
            <a:r>
              <a:rPr lang="ja-JP" altLang="en-US" dirty="0">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広告商品名一例：ブランドパネルパノラマ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万円～）、ブランドパネルトップインパクトパノラマ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244484264"/>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38883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sp>
        <p:nvSpPr>
          <p:cNvPr id="6" name="フリーフォーム 14">
            <a:extLst>
              <a:ext uri="{FF2B5EF4-FFF2-40B4-BE49-F238E27FC236}">
                <a16:creationId xmlns:a16="http://schemas.microsoft.com/office/drawing/2014/main" id="{401B84C9-CA0E-5F46-DA60-BEB8F7B6E660}"/>
              </a:ext>
            </a:extLst>
          </p:cNvPr>
          <p:cNvSpPr/>
          <p:nvPr/>
        </p:nvSpPr>
        <p:spPr>
          <a:xfrm>
            <a:off x="49586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6" name="角丸四角形 16">
            <a:extLst>
              <a:ext uri="{FF2B5EF4-FFF2-40B4-BE49-F238E27FC236}">
                <a16:creationId xmlns:a16="http://schemas.microsoft.com/office/drawing/2014/main" id="{E754B830-5F16-86ED-311C-6ECBBD02A542}"/>
              </a:ext>
            </a:extLst>
          </p:cNvPr>
          <p:cNvSpPr/>
          <p:nvPr/>
        </p:nvSpPr>
        <p:spPr>
          <a:xfrm>
            <a:off x="2200437" y="1290755"/>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7" name="円/楕円 17">
            <a:extLst>
              <a:ext uri="{FF2B5EF4-FFF2-40B4-BE49-F238E27FC236}">
                <a16:creationId xmlns:a16="http://schemas.microsoft.com/office/drawing/2014/main" id="{FDA214C0-F661-1C3D-664A-0BD572B49AC1}"/>
              </a:ext>
            </a:extLst>
          </p:cNvPr>
          <p:cNvSpPr>
            <a:spLocks noChangeAspect="1"/>
          </p:cNvSpPr>
          <p:nvPr/>
        </p:nvSpPr>
        <p:spPr>
          <a:xfrm>
            <a:off x="195207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フリーフォーム 18">
            <a:extLst>
              <a:ext uri="{FF2B5EF4-FFF2-40B4-BE49-F238E27FC236}">
                <a16:creationId xmlns:a16="http://schemas.microsoft.com/office/drawing/2014/main" id="{BDDF796A-63A9-CAA1-A7AF-2D2A974FA1BC}"/>
              </a:ext>
            </a:extLst>
          </p:cNvPr>
          <p:cNvSpPr/>
          <p:nvPr/>
        </p:nvSpPr>
        <p:spPr>
          <a:xfrm>
            <a:off x="93171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0" name="角丸四角形 20">
            <a:extLst>
              <a:ext uri="{FF2B5EF4-FFF2-40B4-BE49-F238E27FC236}">
                <a16:creationId xmlns:a16="http://schemas.microsoft.com/office/drawing/2014/main" id="{C58BC427-8BDD-E055-9226-EC9FBF14B8AE}"/>
              </a:ext>
            </a:extLst>
          </p:cNvPr>
          <p:cNvSpPr/>
          <p:nvPr/>
        </p:nvSpPr>
        <p:spPr>
          <a:xfrm>
            <a:off x="6494026" y="1290755"/>
            <a:ext cx="38152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endPar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2" name="円/楕円 21">
            <a:extLst>
              <a:ext uri="{FF2B5EF4-FFF2-40B4-BE49-F238E27FC236}">
                <a16:creationId xmlns:a16="http://schemas.microsoft.com/office/drawing/2014/main" id="{3FBACD9F-0754-00D8-B046-FB4EFB01A8E2}"/>
              </a:ext>
            </a:extLst>
          </p:cNvPr>
          <p:cNvSpPr>
            <a:spLocks noChangeAspect="1"/>
          </p:cNvSpPr>
          <p:nvPr/>
        </p:nvSpPr>
        <p:spPr>
          <a:xfrm>
            <a:off x="624566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テキスト ボックス 24">
            <a:extLst>
              <a:ext uri="{FF2B5EF4-FFF2-40B4-BE49-F238E27FC236}">
                <a16:creationId xmlns:a16="http://schemas.microsoft.com/office/drawing/2014/main" id="{76F40B69-9B97-B383-894E-606D629602C3}"/>
              </a:ext>
            </a:extLst>
          </p:cNvPr>
          <p:cNvSpPr txBox="1"/>
          <p:nvPr/>
        </p:nvSpPr>
        <p:spPr>
          <a:xfrm>
            <a:off x="649402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https://yac.yahoo.co.jp/brandpanel_panorama_topimpact_panelswitch_banner/220310_panorama_topimpact_panelswitch_creativeplan.html</a:t>
            </a:r>
            <a:endParaRPr kumimoji="1" lang="en-US" sz="8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D728BE0D-B2A8-7FD2-5ABB-0D2544993A7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Web サイト&#10;&#10;自動的に生成された説明">
            <a:extLst>
              <a:ext uri="{FF2B5EF4-FFF2-40B4-BE49-F238E27FC236}">
                <a16:creationId xmlns:a16="http://schemas.microsoft.com/office/drawing/2014/main" id="{26EC8116-899F-C7F0-BB33-4DDE6DFAF6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3755" y="2366861"/>
            <a:ext cx="3595465" cy="2703160"/>
          </a:xfrm>
          <a:prstGeom prst="rect">
            <a:avLst/>
          </a:prstGeom>
        </p:spPr>
      </p:pic>
      <p:pic>
        <p:nvPicPr>
          <p:cNvPr id="7" name="図 6">
            <a:extLst>
              <a:ext uri="{FF2B5EF4-FFF2-40B4-BE49-F238E27FC236}">
                <a16:creationId xmlns:a16="http://schemas.microsoft.com/office/drawing/2014/main" id="{79AC6A5C-59AE-4D23-53F0-946E779A6242}"/>
              </a:ext>
            </a:extLst>
          </p:cNvPr>
          <p:cNvPicPr>
            <a:picLocks noChangeAspect="1"/>
          </p:cNvPicPr>
          <p:nvPr/>
        </p:nvPicPr>
        <p:blipFill rotWithShape="1">
          <a:blip r:embed="rId8"/>
          <a:srcRect b="4363"/>
          <a:stretch/>
        </p:blipFill>
        <p:spPr>
          <a:xfrm>
            <a:off x="6372781" y="2366861"/>
            <a:ext cx="3706847" cy="2703160"/>
          </a:xfrm>
          <a:prstGeom prst="rect">
            <a:avLst/>
          </a:prstGeom>
        </p:spPr>
      </p:pic>
    </p:spTree>
    <p:extLst>
      <p:ext uri="{BB962C8B-B14F-4D97-AF65-F5344CB8AC3E}">
        <p14:creationId xmlns:p14="http://schemas.microsoft.com/office/powerpoint/2010/main" val="36661369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pic>
        <p:nvPicPr>
          <p:cNvPr id="3" name="図 2">
            <a:extLst>
              <a:ext uri="{FF2B5EF4-FFF2-40B4-BE49-F238E27FC236}">
                <a16:creationId xmlns:a16="http://schemas.microsoft.com/office/drawing/2014/main" id="{A6943E64-A4C2-853E-3F74-ECF828082F3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88164" y="2327793"/>
            <a:ext cx="2984330" cy="2255316"/>
          </a:xfrm>
          <a:prstGeom prst="rect">
            <a:avLst/>
          </a:prstGeom>
        </p:spPr>
      </p:pic>
      <p:sp>
        <p:nvSpPr>
          <p:cNvPr id="4" name="正方形/長方形 3">
            <a:extLst>
              <a:ext uri="{FF2B5EF4-FFF2-40B4-BE49-F238E27FC236}">
                <a16:creationId xmlns:a16="http://schemas.microsoft.com/office/drawing/2014/main" id="{B7DDFC45-7CD1-B3AE-4140-F71B634EB11A}"/>
              </a:ext>
            </a:extLst>
          </p:cNvPr>
          <p:cNvSpPr/>
          <p:nvPr/>
        </p:nvSpPr>
        <p:spPr>
          <a:xfrm>
            <a:off x="8853844"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C44525C8-E22C-67A8-94DD-F1AC3F64DDEE}"/>
              </a:ext>
            </a:extLst>
          </p:cNvPr>
          <p:cNvSpPr txBox="1"/>
          <p:nvPr/>
        </p:nvSpPr>
        <p:spPr>
          <a:xfrm>
            <a:off x="595926" y="5120442"/>
            <a:ext cx="3565789" cy="570092"/>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サイドパネルが動画となります。</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　</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6"/>
              </a:rPr>
              <a:t>https://yac.yahoo.co.jp/brandpanel_panorama_topimpact_sidevision_video/200128_sidevision_creativeplan.html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89B314B-06BE-AA6B-4032-FA7EB7D1BF87}"/>
              </a:ext>
            </a:extLst>
          </p:cNvPr>
          <p:cNvSpPr txBox="1"/>
          <p:nvPr/>
        </p:nvSpPr>
        <p:spPr>
          <a:xfrm>
            <a:off x="4670101"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　動画</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再生中</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9" name="フリーフォーム 8">
            <a:extLst>
              <a:ext uri="{FF2B5EF4-FFF2-40B4-BE49-F238E27FC236}">
                <a16:creationId xmlns:a16="http://schemas.microsoft.com/office/drawing/2014/main" id="{94A4426D-A97C-BFB5-C74C-4B1405EFA34D}"/>
              </a:ext>
            </a:extLst>
          </p:cNvPr>
          <p:cNvSpPr/>
          <p:nvPr/>
        </p:nvSpPr>
        <p:spPr>
          <a:xfrm>
            <a:off x="3334339" y="1603599"/>
            <a:ext cx="96597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93C1C766-095A-BCA6-9111-53142216AEA9}"/>
              </a:ext>
            </a:extLst>
          </p:cNvPr>
          <p:cNvSpPr/>
          <p:nvPr/>
        </p:nvSpPr>
        <p:spPr>
          <a:xfrm>
            <a:off x="740805" y="1279921"/>
            <a:ext cx="342091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サイドビジョン</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529E7858-EE57-C75C-F5DD-03B07C7BBCB3}"/>
              </a:ext>
            </a:extLst>
          </p:cNvPr>
          <p:cNvSpPr>
            <a:spLocks noChangeAspect="1"/>
          </p:cNvSpPr>
          <p:nvPr/>
        </p:nvSpPr>
        <p:spPr>
          <a:xfrm>
            <a:off x="492441"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25">
            <a:extLst>
              <a:ext uri="{FF2B5EF4-FFF2-40B4-BE49-F238E27FC236}">
                <a16:creationId xmlns:a16="http://schemas.microsoft.com/office/drawing/2014/main" id="{93CFB471-BF43-0673-7025-A4867F988D1B}"/>
              </a:ext>
            </a:extLst>
          </p:cNvPr>
          <p:cNvSpPr/>
          <p:nvPr/>
        </p:nvSpPr>
        <p:spPr>
          <a:xfrm>
            <a:off x="4690109" y="1279921"/>
            <a:ext cx="7022466"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8" name="円/楕円 26">
            <a:extLst>
              <a:ext uri="{FF2B5EF4-FFF2-40B4-BE49-F238E27FC236}">
                <a16:creationId xmlns:a16="http://schemas.microsoft.com/office/drawing/2014/main" id="{797F1330-FE72-654D-0942-6E574BAFA847}"/>
              </a:ext>
            </a:extLst>
          </p:cNvPr>
          <p:cNvSpPr>
            <a:spLocks noChangeAspect="1"/>
          </p:cNvSpPr>
          <p:nvPr/>
        </p:nvSpPr>
        <p:spPr>
          <a:xfrm>
            <a:off x="4438109"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0" name="グループ化 29">
            <a:extLst>
              <a:ext uri="{FF2B5EF4-FFF2-40B4-BE49-F238E27FC236}">
                <a16:creationId xmlns:a16="http://schemas.microsoft.com/office/drawing/2014/main" id="{5DFAF7EB-23C3-849E-F152-84A79418B18B}"/>
              </a:ext>
            </a:extLst>
          </p:cNvPr>
          <p:cNvGrpSpPr/>
          <p:nvPr/>
        </p:nvGrpSpPr>
        <p:grpSpPr>
          <a:xfrm>
            <a:off x="8203600" y="3276221"/>
            <a:ext cx="183216" cy="191683"/>
            <a:chOff x="4505326" y="2604452"/>
            <a:chExt cx="203132" cy="212519"/>
          </a:xfrm>
        </p:grpSpPr>
        <p:sp>
          <p:nvSpPr>
            <p:cNvPr id="31" name="山形 29">
              <a:extLst>
                <a:ext uri="{FF2B5EF4-FFF2-40B4-BE49-F238E27FC236}">
                  <a16:creationId xmlns:a16="http://schemas.microsoft.com/office/drawing/2014/main" id="{4F23E313-C6BF-5DAD-A84C-C18E1249816D}"/>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30">
              <a:extLst>
                <a:ext uri="{FF2B5EF4-FFF2-40B4-BE49-F238E27FC236}">
                  <a16:creationId xmlns:a16="http://schemas.microsoft.com/office/drawing/2014/main" id="{788C827A-D2FF-2816-FC57-AABC19BC80E7}"/>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17" name="図プレースホルダー 16" descr="アイコン&#10;&#10;自動的に生成された説明">
            <a:extLst>
              <a:ext uri="{FF2B5EF4-FFF2-40B4-BE49-F238E27FC236}">
                <a16:creationId xmlns:a16="http://schemas.microsoft.com/office/drawing/2014/main" id="{D4EF978B-A849-1DEC-8F4E-EB997AC20FF9}"/>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pic>
        <p:nvPicPr>
          <p:cNvPr id="6" name="図 5">
            <a:extLst>
              <a:ext uri="{FF2B5EF4-FFF2-40B4-BE49-F238E27FC236}">
                <a16:creationId xmlns:a16="http://schemas.microsoft.com/office/drawing/2014/main" id="{AD66521A-D7DB-FCF6-68D3-93D40D56C4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07357" y="2340391"/>
            <a:ext cx="2984330" cy="2255316"/>
          </a:xfrm>
          <a:prstGeom prst="rect">
            <a:avLst/>
          </a:prstGeom>
        </p:spPr>
      </p:pic>
      <p:pic>
        <p:nvPicPr>
          <p:cNvPr id="15" name="図 14">
            <a:extLst>
              <a:ext uri="{FF2B5EF4-FFF2-40B4-BE49-F238E27FC236}">
                <a16:creationId xmlns:a16="http://schemas.microsoft.com/office/drawing/2014/main" id="{3D9796B1-6B07-EC76-5094-1B5482D501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9860" y="2460565"/>
            <a:ext cx="3289042" cy="2097220"/>
          </a:xfrm>
          <a:prstGeom prst="rect">
            <a:avLst/>
          </a:prstGeom>
        </p:spPr>
      </p:pic>
    </p:spTree>
    <p:extLst>
      <p:ext uri="{BB962C8B-B14F-4D97-AF65-F5344CB8AC3E}">
        <p14:creationId xmlns:p14="http://schemas.microsoft.com/office/powerpoint/2010/main" val="2659886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1394422637"/>
              </p:ext>
            </p:extLst>
          </p:nvPr>
        </p:nvGraphicFramePr>
        <p:xfrm>
          <a:off x="479426" y="10890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dirty="0">
                          <a:solidFill>
                            <a:schemeClr val="bg1"/>
                          </a:solidFill>
                          <a:latin typeface="Meiryo"/>
                          <a:ea typeface="Meiryo"/>
                          <a:cs typeface="+mn-cs"/>
                        </a:rPr>
                        <a:t>トップインパクト　パノラマ　</a:t>
                      </a:r>
                      <a:r>
                        <a:rPr kumimoji="1" lang="en-US" altLang="ja-JP" sz="900" b="1" i="0" kern="1200" dirty="0">
                          <a:solidFill>
                            <a:schemeClr val="bg1"/>
                          </a:solidFill>
                          <a:latin typeface="Meiryo"/>
                          <a:ea typeface="Meiryo"/>
                          <a:cs typeface="+mn-cs"/>
                        </a:rPr>
                        <a:t>PC</a:t>
                      </a:r>
                      <a:r>
                        <a:rPr kumimoji="1" lang="ja-JP" altLang="en-US" sz="900" b="1" i="0" kern="1200" dirty="0">
                          <a:solidFill>
                            <a:schemeClr val="bg1"/>
                          </a:solidFill>
                          <a:latin typeface="Meiryo"/>
                          <a:ea typeface="Meiryo"/>
                          <a:cs typeface="+mn-cs"/>
                        </a:rPr>
                        <a:t>（</a:t>
                      </a:r>
                      <a:r>
                        <a:rPr kumimoji="1" lang="en-US" altLang="ja-JP" sz="900" b="1" i="0" kern="1200" dirty="0">
                          <a:solidFill>
                            <a:schemeClr val="bg1"/>
                          </a:solidFill>
                          <a:latin typeface="Meiryo"/>
                          <a:ea typeface="Meiryo"/>
                          <a:cs typeface="+mn-cs"/>
                        </a:rPr>
                        <a:t>1000</a:t>
                      </a:r>
                      <a:r>
                        <a:rPr kumimoji="1" lang="ja-JP" altLang="en-US" sz="900" b="1" i="0"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a:t>
                      </a:r>
                    </a:p>
                    <a:p>
                      <a:pPr algn="ctr"/>
                      <a:r>
                        <a:rPr kumimoji="1" lang="ja-JP" altLang="en-US" sz="900" b="1" i="0" kern="1200" dirty="0">
                          <a:solidFill>
                            <a:schemeClr val="bg1"/>
                          </a:solidFill>
                          <a:latin typeface="Meiryo"/>
                          <a:ea typeface="Meiryo"/>
                          <a:cs typeface="+mn-cs"/>
                        </a:rPr>
                        <a:t>トップインパクト　パノラマ　</a:t>
                      </a:r>
                      <a:r>
                        <a:rPr kumimoji="1" lang="en-US" altLang="ja-JP" sz="900" b="1" i="0" kern="1200" dirty="0">
                          <a:solidFill>
                            <a:schemeClr val="bg1"/>
                          </a:solidFill>
                          <a:latin typeface="Meiryo"/>
                          <a:ea typeface="Meiryo"/>
                          <a:cs typeface="+mn-cs"/>
                        </a:rPr>
                        <a:t>PC</a:t>
                      </a:r>
                      <a:r>
                        <a:rPr kumimoji="1" lang="ja-JP" altLang="en-US" sz="900" b="1" i="0" kern="1200" dirty="0">
                          <a:solidFill>
                            <a:schemeClr val="bg1"/>
                          </a:solidFill>
                          <a:latin typeface="Meiryo"/>
                          <a:ea typeface="Meiryo"/>
                          <a:cs typeface="+mn-cs"/>
                        </a:rPr>
                        <a:t>（</a:t>
                      </a:r>
                      <a:r>
                        <a:rPr kumimoji="1" lang="en-US" altLang="ja-JP" sz="900" b="1" i="0" kern="1200" dirty="0">
                          <a:solidFill>
                            <a:schemeClr val="bg1"/>
                          </a:solidFill>
                          <a:latin typeface="Meiryo"/>
                          <a:ea typeface="Meiryo"/>
                          <a:cs typeface="+mn-cs"/>
                        </a:rPr>
                        <a:t>2000</a:t>
                      </a:r>
                      <a:r>
                        <a:rPr kumimoji="1" lang="ja-JP" altLang="en-US" sz="900" b="1" i="0"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effectLst/>
                          <a:latin typeface="Meiryo"/>
                          <a:ea typeface="Meiryo"/>
                          <a:cs typeface="+mn-cs"/>
                        </a:rPr>
                        <a:t>1000005685</a:t>
                      </a:r>
                      <a:endParaRPr kumimoji="1" lang="en-US" altLang="ja-JP" sz="10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effectLst/>
                          <a:latin typeface="Meiryo"/>
                          <a:ea typeface="Meiryo"/>
                          <a:cs typeface="+mn-cs"/>
                        </a:rPr>
                        <a:t>1000005721</a:t>
                      </a:r>
                      <a:endParaRPr kumimoji="1" lang="en-US" altLang="ja-JP" sz="10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latin typeface="Meiryo"/>
                        </a:rPr>
                        <a:t>2023</a:t>
                      </a:r>
                      <a:r>
                        <a:rPr kumimoji="1" lang="ja-JP" sz="1000" b="0" i="0" u="none" strike="noStrike" kern="1200" noProof="0">
                          <a:solidFill>
                            <a:schemeClr val="accent3"/>
                          </a:solidFill>
                          <a:latin typeface="Meiryo"/>
                          <a:ea typeface="Meiryo"/>
                        </a:rPr>
                        <a:t>年</a:t>
                      </a:r>
                      <a:r>
                        <a:rPr kumimoji="1" lang="en-US" altLang="ja-JP" sz="1000" b="0" i="0" u="none" strike="noStrike" kern="1200" noProof="0">
                          <a:solidFill>
                            <a:schemeClr val="accent3"/>
                          </a:solidFill>
                          <a:latin typeface="Meiryo"/>
                          <a:ea typeface="Meiryo"/>
                        </a:rPr>
                        <a:t>4</a:t>
                      </a:r>
                      <a:r>
                        <a:rPr kumimoji="1" lang="ja-JP" sz="1000" b="0" i="0" u="none" strike="noStrike" kern="1200" noProof="0">
                          <a:solidFill>
                            <a:schemeClr val="accent3"/>
                          </a:solidFill>
                          <a:latin typeface="Meiryo"/>
                          <a:ea typeface="Meiryo"/>
                        </a:rPr>
                        <a:t>月</a:t>
                      </a:r>
                      <a:r>
                        <a:rPr lang="en-US" sz="1000" b="0" i="0" u="none" strike="noStrike" kern="1200" noProof="0">
                          <a:solidFill>
                            <a:schemeClr val="accent3"/>
                          </a:solidFill>
                          <a:latin typeface="Meiryo"/>
                        </a:rPr>
                        <a:t>26</a:t>
                      </a:r>
                      <a:r>
                        <a:rPr kumimoji="1" lang="ja-JP" sz="1000" b="0" i="0" u="none" strike="noStrike" kern="1200" noProof="0">
                          <a:solidFill>
                            <a:schemeClr val="accent3"/>
                          </a:solidFill>
                          <a:latin typeface="Meiryo"/>
                          <a:ea typeface="Meiryo"/>
                        </a:rPr>
                        <a:t>日</a:t>
                      </a:r>
                      <a:r>
                        <a:rPr kumimoji="1" lang="en-US" sz="1000" b="0" i="0" u="none" strike="noStrike" kern="1200" noProof="0">
                          <a:solidFill>
                            <a:schemeClr val="accent3"/>
                          </a:solidFill>
                          <a:latin typeface="Meiryo"/>
                        </a:rPr>
                        <a:t>(</a:t>
                      </a:r>
                      <a:r>
                        <a:rPr kumimoji="1" lang="ja-JP" sz="1000" b="0" i="0" u="none" strike="noStrike" kern="1200" noProof="0">
                          <a:solidFill>
                            <a:schemeClr val="accent3"/>
                          </a:solidFill>
                          <a:latin typeface="Meiryo"/>
                          <a:ea typeface="Meiryo"/>
                        </a:rPr>
                        <a:t>水</a:t>
                      </a:r>
                      <a:r>
                        <a:rPr kumimoji="1" lang="en-US" sz="100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a:ea typeface="Meiryo"/>
                          <a:cs typeface="+mn-cs"/>
                        </a:rPr>
                        <a:t>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 パネルスイッチ</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a:t>
                      </a:r>
                      <a:endParaRPr kumimoji="1" lang="en-US" altLang="ja-JP" sz="1000" kern="1200" dirty="0">
                        <a:solidFill>
                          <a:schemeClr val="accent3"/>
                        </a:solidFill>
                        <a:latin typeface="Meiryo"/>
                        <a:ea typeface="Meiryo"/>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トップインパクト パノラマ サイドビジョン</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トップインパクト パノラマ サイドスイッチ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日（木）～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lang="en-US" altLang="ja-JP" sz="10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日（土）</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lang="ja-JP" altLang="en-US"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20,000,000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a:ea typeface="Meiryo"/>
                          <a:cs typeface="+mn-cs"/>
                        </a:rPr>
                        <a:t>1,680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1,596</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3" name="円/楕円 31">
            <a:extLst>
              <a:ext uri="{FF2B5EF4-FFF2-40B4-BE49-F238E27FC236}">
                <a16:creationId xmlns:a16="http://schemas.microsoft.com/office/drawing/2014/main" id="{8227E4BA-8858-9546-81C1-4C9274E17CDF}"/>
              </a:ext>
            </a:extLst>
          </p:cNvPr>
          <p:cNvSpPr>
            <a:spLocks noChangeAspect="1"/>
          </p:cNvSpPr>
          <p:nvPr/>
        </p:nvSpPr>
        <p:spPr>
          <a:xfrm>
            <a:off x="7989850"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32">
            <a:extLst>
              <a:ext uri="{FF2B5EF4-FFF2-40B4-BE49-F238E27FC236}">
                <a16:creationId xmlns:a16="http://schemas.microsoft.com/office/drawing/2014/main" id="{3EF32CB2-B6D6-2A59-8831-B90DFDF0E3C0}"/>
              </a:ext>
            </a:extLst>
          </p:cNvPr>
          <p:cNvSpPr>
            <a:spLocks noChangeAspect="1"/>
          </p:cNvSpPr>
          <p:nvPr/>
        </p:nvSpPr>
        <p:spPr>
          <a:xfrm>
            <a:off x="10789153" y="27058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33">
            <a:extLst>
              <a:ext uri="{FF2B5EF4-FFF2-40B4-BE49-F238E27FC236}">
                <a16:creationId xmlns:a16="http://schemas.microsoft.com/office/drawing/2014/main" id="{3B739C05-4E27-059E-1CF2-AE3C69A06A15}"/>
              </a:ext>
            </a:extLst>
          </p:cNvPr>
          <p:cNvSpPr>
            <a:spLocks noChangeAspect="1"/>
          </p:cNvSpPr>
          <p:nvPr/>
        </p:nvSpPr>
        <p:spPr>
          <a:xfrm>
            <a:off x="11381392"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34">
            <a:extLst>
              <a:ext uri="{FF2B5EF4-FFF2-40B4-BE49-F238E27FC236}">
                <a16:creationId xmlns:a16="http://schemas.microsoft.com/office/drawing/2014/main" id="{D56DF9AB-B849-4F19-CC30-67FDB4945F97}"/>
              </a:ext>
            </a:extLst>
          </p:cNvPr>
          <p:cNvSpPr>
            <a:spLocks noChangeAspect="1"/>
          </p:cNvSpPr>
          <p:nvPr/>
        </p:nvSpPr>
        <p:spPr>
          <a:xfrm>
            <a:off x="7397611" y="270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pic>
        <p:nvPicPr>
          <p:cNvPr id="12" name="図プレースホルダー 11" descr="アイコン&#10;&#10;自動的に生成された説明">
            <a:extLst>
              <a:ext uri="{FF2B5EF4-FFF2-40B4-BE49-F238E27FC236}">
                <a16:creationId xmlns:a16="http://schemas.microsoft.com/office/drawing/2014/main" id="{F3DF0DD3-FA6F-F376-AB36-8AF4ECD9E8D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62706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sp>
        <p:nvSpPr>
          <p:cNvPr id="3" name="テキスト ボックス 2">
            <a:extLst>
              <a:ext uri="{FF2B5EF4-FFF2-40B4-BE49-F238E27FC236}">
                <a16:creationId xmlns:a16="http://schemas.microsoft.com/office/drawing/2014/main" id="{72CEE303-B415-49CD-A76E-867D9847B91C}"/>
              </a:ext>
            </a:extLst>
          </p:cNvPr>
          <p:cNvSpPr txBox="1">
            <a:spLocks noGrp="1" noRot="1" noMove="1" noResize="1" noEditPoints="1" noAdjustHandles="1" noChangeArrowheads="1" noChangeShapeType="1"/>
          </p:cNvSpPr>
          <p:nvPr/>
        </p:nvSpPr>
        <p:spPr>
          <a:xfrm>
            <a:off x="6458531" y="5100789"/>
            <a:ext cx="3789538" cy="80329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※メイン画像をクリックすると遷移します。</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https://yac.yahoo.co.jp/brandpanel_panorama_panelswitch_banner/220310_panoramaswitch_creativeplan.html</a:t>
            </a:r>
            <a:endParaRPr lang="en-US" sz="800" dirty="0">
              <a:solidFill>
                <a:srgbClr val="545454"/>
              </a:solidFill>
              <a:latin typeface="Meiryo" panose="020B0604030504040204" pitchFamily="34" charset="-128"/>
              <a:ea typeface="Meiryo" panose="020B0604030504040204" pitchFamily="34" charset="-128"/>
              <a:cs typeface="Calibri" panose="020F0502020204030204"/>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sz="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Calibri" panose="020F0502020204030204"/>
            </a:endParaRPr>
          </a:p>
        </p:txBody>
      </p:sp>
      <p:sp>
        <p:nvSpPr>
          <p:cNvPr id="10" name="フリーフォーム 19">
            <a:extLst>
              <a:ext uri="{FF2B5EF4-FFF2-40B4-BE49-F238E27FC236}">
                <a16:creationId xmlns:a16="http://schemas.microsoft.com/office/drawing/2014/main" id="{6319DB47-313C-DD10-F068-E84DC7FA29B5}"/>
              </a:ext>
            </a:extLst>
          </p:cNvPr>
          <p:cNvSpPr/>
          <p:nvPr/>
        </p:nvSpPr>
        <p:spPr>
          <a:xfrm>
            <a:off x="9256002"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2" name="角丸四角形 21">
            <a:extLst>
              <a:ext uri="{FF2B5EF4-FFF2-40B4-BE49-F238E27FC236}">
                <a16:creationId xmlns:a16="http://schemas.microsoft.com/office/drawing/2014/main" id="{CCC831D0-E661-CE32-DE76-8BA4B53C4889}"/>
              </a:ext>
            </a:extLst>
          </p:cNvPr>
          <p:cNvSpPr/>
          <p:nvPr/>
        </p:nvSpPr>
        <p:spPr>
          <a:xfrm>
            <a:off x="6497778"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 パネルスイッチ</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3" name="円/楕円 22">
            <a:extLst>
              <a:ext uri="{FF2B5EF4-FFF2-40B4-BE49-F238E27FC236}">
                <a16:creationId xmlns:a16="http://schemas.microsoft.com/office/drawing/2014/main" id="{118DB55A-CB3B-DF88-DF95-47445A14B1B3}"/>
              </a:ext>
            </a:extLst>
          </p:cNvPr>
          <p:cNvSpPr>
            <a:spLocks noChangeAspect="1"/>
          </p:cNvSpPr>
          <p:nvPr/>
        </p:nvSpPr>
        <p:spPr>
          <a:xfrm>
            <a:off x="6240030"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K</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 13">
            <a:extLst>
              <a:ext uri="{FF2B5EF4-FFF2-40B4-BE49-F238E27FC236}">
                <a16:creationId xmlns:a16="http://schemas.microsoft.com/office/drawing/2014/main" id="{060CD110-1710-3B31-5528-A1399374AD3C}"/>
              </a:ext>
            </a:extLst>
          </p:cNvPr>
          <p:cNvPicPr>
            <a:picLocks noChangeAspect="1"/>
          </p:cNvPicPr>
          <p:nvPr/>
        </p:nvPicPr>
        <p:blipFill rotWithShape="1">
          <a:blip r:embed="rId6">
            <a:extLst>
              <a:ext uri="{28A0092B-C50C-407E-A947-70E740481C1C}">
                <a14:useLocalDpi xmlns:a14="http://schemas.microsoft.com/office/drawing/2010/main"/>
              </a:ext>
            </a:extLst>
          </a:blip>
          <a:srcRect t="102" b="18042"/>
          <a:stretch/>
        </p:blipFill>
        <p:spPr>
          <a:xfrm>
            <a:off x="1341246" y="2284729"/>
            <a:ext cx="5016373" cy="2816060"/>
          </a:xfrm>
          <a:prstGeom prst="rect">
            <a:avLst/>
          </a:prstGeom>
        </p:spPr>
      </p:pic>
      <p:pic>
        <p:nvPicPr>
          <p:cNvPr id="26" name="図 25">
            <a:extLst>
              <a:ext uri="{FF2B5EF4-FFF2-40B4-BE49-F238E27FC236}">
                <a16:creationId xmlns:a16="http://schemas.microsoft.com/office/drawing/2014/main" id="{142029A9-DD50-C209-9217-01CCE20DD99A}"/>
              </a:ext>
            </a:extLst>
          </p:cNvPr>
          <p:cNvPicPr>
            <a:picLocks noChangeAspect="1"/>
          </p:cNvPicPr>
          <p:nvPr/>
        </p:nvPicPr>
        <p:blipFill rotWithShape="1">
          <a:blip r:embed="rId7">
            <a:extLst>
              <a:ext uri="{28A0092B-C50C-407E-A947-70E740481C1C}">
                <a14:useLocalDpi xmlns:a14="http://schemas.microsoft.com/office/drawing/2010/main"/>
              </a:ext>
            </a:extLst>
          </a:blip>
          <a:srcRect l="-10504" t="591" r="-8138" b="9963"/>
          <a:stretch/>
        </p:blipFill>
        <p:spPr>
          <a:xfrm>
            <a:off x="5925329" y="2288481"/>
            <a:ext cx="4528489" cy="2693394"/>
          </a:xfrm>
          <a:prstGeom prst="rect">
            <a:avLst/>
          </a:prstGeom>
        </p:spPr>
      </p:pic>
      <p:pic>
        <p:nvPicPr>
          <p:cNvPr id="17" name="図プレースホルダー 16" descr="アイコン&#10;&#10;自動的に生成された説明">
            <a:extLst>
              <a:ext uri="{FF2B5EF4-FFF2-40B4-BE49-F238E27FC236}">
                <a16:creationId xmlns:a16="http://schemas.microsoft.com/office/drawing/2014/main" id="{2635E9A2-CC33-9566-E66A-3D2ED37AAE6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フリーフォーム 15">
            <a:extLst>
              <a:ext uri="{FF2B5EF4-FFF2-40B4-BE49-F238E27FC236}">
                <a16:creationId xmlns:a16="http://schemas.microsoft.com/office/drawing/2014/main" id="{B4547BC9-C93E-BAA1-8350-2BE671E15690}"/>
              </a:ext>
            </a:extLst>
          </p:cNvPr>
          <p:cNvSpPr/>
          <p:nvPr/>
        </p:nvSpPr>
        <p:spPr>
          <a:xfrm>
            <a:off x="4990413" y="1614865"/>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角丸四角形 17">
            <a:extLst>
              <a:ext uri="{FF2B5EF4-FFF2-40B4-BE49-F238E27FC236}">
                <a16:creationId xmlns:a16="http://schemas.microsoft.com/office/drawing/2014/main" id="{473DC8E9-2583-D625-1041-85496EB61CF1}"/>
              </a:ext>
            </a:extLst>
          </p:cNvPr>
          <p:cNvSpPr/>
          <p:nvPr/>
        </p:nvSpPr>
        <p:spPr>
          <a:xfrm>
            <a:off x="2201682"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9" name="円/楕円 18">
            <a:extLst>
              <a:ext uri="{FF2B5EF4-FFF2-40B4-BE49-F238E27FC236}">
                <a16:creationId xmlns:a16="http://schemas.microsoft.com/office/drawing/2014/main" id="{0CE3CEC7-BDF5-2B14-A5BB-BACF918F9708}"/>
              </a:ext>
            </a:extLst>
          </p:cNvPr>
          <p:cNvSpPr>
            <a:spLocks noChangeAspect="1"/>
          </p:cNvSpPr>
          <p:nvPr/>
        </p:nvSpPr>
        <p:spPr>
          <a:xfrm>
            <a:off x="1953318"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13978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237039126"/>
              </p:ext>
            </p:extLst>
          </p:nvPr>
        </p:nvGraphicFramePr>
        <p:xfrm>
          <a:off x="479426" y="1089027"/>
          <a:ext cx="11233151" cy="4790546"/>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11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effectLst/>
                          <a:latin typeface="Meiryo"/>
                          <a:ea typeface="Meiryo"/>
                          <a:cs typeface="+mn-cs"/>
                        </a:rPr>
                        <a:t>1000005719</a:t>
                      </a:r>
                      <a:endParaRPr kumimoji="1" lang="en-US" altLang="ja-JP" sz="10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a:solidFill>
                            <a:schemeClr val="accent3"/>
                          </a:solidFill>
                          <a:effectLst/>
                          <a:latin typeface="Meiryo"/>
                          <a:ea typeface="Meiryo"/>
                          <a:cs typeface="+mn-cs"/>
                        </a:rPr>
                        <a:t>1000005684</a:t>
                      </a:r>
                      <a:endParaRPr kumimoji="1" lang="en-US" altLang="ja-JP" sz="1000" kern="120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a:solidFill>
                            <a:schemeClr val="accent3"/>
                          </a:solidFill>
                          <a:latin typeface="Meiryo"/>
                        </a:rPr>
                        <a:t>2023</a:t>
                      </a:r>
                      <a:r>
                        <a:rPr kumimoji="1" lang="ja-JP" sz="1000" b="0" i="0" u="none" strike="noStrike" kern="1200" noProof="0">
                          <a:solidFill>
                            <a:schemeClr val="accent3"/>
                          </a:solidFill>
                          <a:latin typeface="Meiryo"/>
                          <a:ea typeface="Meiryo"/>
                        </a:rPr>
                        <a:t>年</a:t>
                      </a:r>
                      <a:r>
                        <a:rPr kumimoji="1" lang="en-US" altLang="ja-JP" sz="1000" b="0" i="0" u="none" strike="noStrike" kern="1200" noProof="0">
                          <a:solidFill>
                            <a:schemeClr val="accent3"/>
                          </a:solidFill>
                          <a:latin typeface="Meiryo"/>
                          <a:ea typeface="Meiryo"/>
                        </a:rPr>
                        <a:t>4</a:t>
                      </a:r>
                      <a:r>
                        <a:rPr kumimoji="1" lang="ja-JP" sz="1000" b="0" i="0" u="none" strike="noStrike" kern="1200" noProof="0">
                          <a:solidFill>
                            <a:schemeClr val="accent3"/>
                          </a:solidFill>
                          <a:latin typeface="Meiryo"/>
                          <a:ea typeface="Meiryo"/>
                        </a:rPr>
                        <a:t>月</a:t>
                      </a:r>
                      <a:r>
                        <a:rPr lang="en-US" sz="1000" b="0" i="0" u="none" strike="noStrike" kern="1200" noProof="0">
                          <a:solidFill>
                            <a:schemeClr val="accent3"/>
                          </a:solidFill>
                          <a:latin typeface="Meiryo"/>
                        </a:rPr>
                        <a:t>26</a:t>
                      </a:r>
                      <a:r>
                        <a:rPr kumimoji="1" lang="ja-JP" sz="1000" b="0" i="0" u="none" strike="noStrike" kern="1200" noProof="0">
                          <a:solidFill>
                            <a:schemeClr val="accent3"/>
                          </a:solidFill>
                          <a:latin typeface="Meiryo"/>
                          <a:ea typeface="Meiryo"/>
                        </a:rPr>
                        <a:t>日</a:t>
                      </a:r>
                      <a:r>
                        <a:rPr kumimoji="1" lang="en-US" sz="1000" b="0" i="0" u="none" strike="noStrike" kern="1200" noProof="0">
                          <a:solidFill>
                            <a:schemeClr val="accent3"/>
                          </a:solidFill>
                          <a:latin typeface="Meiryo"/>
                        </a:rPr>
                        <a:t>(</a:t>
                      </a:r>
                      <a:r>
                        <a:rPr kumimoji="1" lang="ja-JP" sz="1000" b="0" i="0" u="none" strike="noStrike" kern="1200" noProof="0">
                          <a:solidFill>
                            <a:schemeClr val="accent3"/>
                          </a:solidFill>
                          <a:latin typeface="Meiryo"/>
                          <a:ea typeface="Meiryo"/>
                        </a:rPr>
                        <a:t>水</a:t>
                      </a:r>
                      <a:r>
                        <a:rPr kumimoji="1" lang="en-US" sz="1000" b="0" i="0" u="none" strike="noStrike" kern="1200" noProof="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16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 パネルスイッチ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9332">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日（木）～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lang="en-US" altLang="ja-JP" sz="10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日（土）</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lang="ja-JP" altLang="en-US"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20,000,000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5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1,320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1,254</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a:t>
            </a: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sp>
        <p:nvSpPr>
          <p:cNvPr id="4" name="円/楕円 11">
            <a:extLst>
              <a:ext uri="{FF2B5EF4-FFF2-40B4-BE49-F238E27FC236}">
                <a16:creationId xmlns:a16="http://schemas.microsoft.com/office/drawing/2014/main" id="{FF770516-BD23-977B-3193-1C7BF27DE4A5}"/>
              </a:ext>
            </a:extLst>
          </p:cNvPr>
          <p:cNvSpPr>
            <a:spLocks noChangeAspect="1"/>
          </p:cNvSpPr>
          <p:nvPr/>
        </p:nvSpPr>
        <p:spPr>
          <a:xfrm>
            <a:off x="9000945" y="26782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K</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12">
            <a:extLst>
              <a:ext uri="{FF2B5EF4-FFF2-40B4-BE49-F238E27FC236}">
                <a16:creationId xmlns:a16="http://schemas.microsoft.com/office/drawing/2014/main" id="{A8B903A9-5F61-E901-FB81-9431CCE377AF}"/>
              </a:ext>
            </a:extLst>
          </p:cNvPr>
          <p:cNvSpPr>
            <a:spLocks noChangeAspect="1"/>
          </p:cNvSpPr>
          <p:nvPr/>
        </p:nvSpPr>
        <p:spPr>
          <a:xfrm>
            <a:off x="9766434" y="25173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1" name="図プレースホルダー 10" descr="アイコン&#10;&#10;自動的に生成された説明">
            <a:extLst>
              <a:ext uri="{FF2B5EF4-FFF2-40B4-BE49-F238E27FC236}">
                <a16:creationId xmlns:a16="http://schemas.microsoft.com/office/drawing/2014/main" id="{3B55CCE9-536D-CBDA-F50C-DCE5EA8C36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954435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9753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10" name="テキスト プレースホルダー 9">
            <a:extLst>
              <a:ext uri="{FF2B5EF4-FFF2-40B4-BE49-F238E27FC236}">
                <a16:creationId xmlns:a16="http://schemas.microsoft.com/office/drawing/2014/main" id="{94BABA44-FF6A-7925-3D8B-84AF64A49A23}"/>
              </a:ext>
            </a:extLst>
          </p:cNvPr>
          <p:cNvSpPr>
            <a:spLocks noGrp="1"/>
          </p:cNvSpPr>
          <p:nvPr>
            <p:ph type="body" sz="quarter" idx="13"/>
          </p:nvPr>
        </p:nvSpPr>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3600" dirty="0"/>
          </a:p>
        </p:txBody>
      </p:sp>
      <p:graphicFrame>
        <p:nvGraphicFramePr>
          <p:cNvPr id="11" name="表 10">
            <a:extLst>
              <a:ext uri="{FF2B5EF4-FFF2-40B4-BE49-F238E27FC236}">
                <a16:creationId xmlns:a16="http://schemas.microsoft.com/office/drawing/2014/main" id="{1046C899-F360-F469-1139-86ABDFFAAD9A}"/>
              </a:ext>
            </a:extLst>
          </p:cNvPr>
          <p:cNvGraphicFramePr>
            <a:graphicFrameLocks noGrp="1"/>
          </p:cNvGraphicFramePr>
          <p:nvPr>
            <p:extLst>
              <p:ext uri="{D42A27DB-BD31-4B8C-83A1-F6EECF244321}">
                <p14:modId xmlns:p14="http://schemas.microsoft.com/office/powerpoint/2010/main" val="2554881145"/>
              </p:ext>
            </p:extLst>
          </p:nvPr>
        </p:nvGraphicFramePr>
        <p:xfrm>
          <a:off x="479425" y="1089024"/>
          <a:ext cx="11233150" cy="3947633"/>
        </p:xfrm>
        <a:graphic>
          <a:graphicData uri="http://schemas.openxmlformats.org/drawingml/2006/table">
            <a:tbl>
              <a:tblPr firstCol="1" bandRow="1"/>
              <a:tblGrid>
                <a:gridCol w="1993952">
                  <a:extLst>
                    <a:ext uri="{9D8B030D-6E8A-4147-A177-3AD203B41FA5}">
                      <a16:colId xmlns:a16="http://schemas.microsoft.com/office/drawing/2014/main" val="792911817"/>
                    </a:ext>
                  </a:extLst>
                </a:gridCol>
                <a:gridCol w="2906414">
                  <a:extLst>
                    <a:ext uri="{9D8B030D-6E8A-4147-A177-3AD203B41FA5}">
                      <a16:colId xmlns:a16="http://schemas.microsoft.com/office/drawing/2014/main" val="2515137241"/>
                    </a:ext>
                  </a:extLst>
                </a:gridCol>
                <a:gridCol w="3166392">
                  <a:extLst>
                    <a:ext uri="{9D8B030D-6E8A-4147-A177-3AD203B41FA5}">
                      <a16:colId xmlns:a16="http://schemas.microsoft.com/office/drawing/2014/main" val="598637953"/>
                    </a:ext>
                  </a:extLst>
                </a:gridCol>
                <a:gridCol w="3166392">
                  <a:extLst>
                    <a:ext uri="{9D8B030D-6E8A-4147-A177-3AD203B41FA5}">
                      <a16:colId xmlns:a16="http://schemas.microsoft.com/office/drawing/2014/main" val="56015879"/>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8" name="図プレースホルダー 7" descr="アイコン&#10;&#10;自動的に生成された説明">
            <a:extLst>
              <a:ext uri="{FF2B5EF4-FFF2-40B4-BE49-F238E27FC236}">
                <a16:creationId xmlns:a16="http://schemas.microsoft.com/office/drawing/2014/main" id="{EB8C1511-1993-CC4C-4C40-F98870FC98A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13388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dirty="0"/>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本資料はブランドパネルのセールスシートです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903823476"/>
              </p:ext>
            </p:extLst>
          </p:nvPr>
        </p:nvGraphicFramePr>
        <p:xfrm>
          <a:off x="479425" y="1985388"/>
          <a:ext cx="11168078" cy="4396361"/>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28029">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27102">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5">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a:solidFill>
                            <a:schemeClr val="accent3"/>
                          </a:solidFill>
                          <a:latin typeface="Meiryo" panose="020B0604030504040204" pitchFamily="34" charset="-128"/>
                          <a:ea typeface="Meiryo" panose="020B0604030504040204" pitchFamily="34" charset="-128"/>
                        </a:rPr>
                        <a:t>ブランドパネル（カルーセル</a:t>
                      </a:r>
                      <a:r>
                        <a:rPr kumimoji="1" lang="en-US" altLang="ja-JP" sz="1000" b="1" i="0">
                          <a:solidFill>
                            <a:schemeClr val="accent3"/>
                          </a:solidFill>
                          <a:latin typeface="Meiryo" panose="020B0604030504040204" pitchFamily="34" charset="-128"/>
                          <a:ea typeface="Meiryo" panose="020B0604030504040204" pitchFamily="34" charset="-128"/>
                        </a:rPr>
                        <a:t>/</a:t>
                      </a:r>
                      <a:r>
                        <a:rPr kumimoji="1" lang="ja-JP" altLang="en-US" sz="1000" b="1" i="0">
                          <a:solidFill>
                            <a:schemeClr val="accent3"/>
                          </a:solidFill>
                          <a:latin typeface="Meiryo" panose="020B0604030504040204" pitchFamily="34" charset="-128"/>
                          <a:ea typeface="Meiryo" panose="020B0604030504040204" pitchFamily="34" charset="-128"/>
                        </a:rPr>
                        <a:t>画像</a:t>
                      </a:r>
                      <a:r>
                        <a:rPr kumimoji="1" lang="en-US" altLang="ja-JP" sz="1000" b="1" i="0">
                          <a:solidFill>
                            <a:schemeClr val="accent3"/>
                          </a:solidFill>
                          <a:latin typeface="Meiryo" panose="020B0604030504040204" pitchFamily="34" charset="-128"/>
                          <a:ea typeface="Meiryo" panose="020B0604030504040204" pitchFamily="34" charset="-128"/>
                        </a:rPr>
                        <a:t>/16</a:t>
                      </a:r>
                      <a:r>
                        <a:rPr kumimoji="1" lang="ja-JP" altLang="en-US" sz="1000" b="1" i="0">
                          <a:solidFill>
                            <a:schemeClr val="accent3"/>
                          </a:solidFill>
                          <a:latin typeface="Meiryo" panose="020B0604030504040204" pitchFamily="34" charset="-128"/>
                          <a:ea typeface="Meiryo" panose="020B0604030504040204" pitchFamily="34" charset="-128"/>
                        </a:rPr>
                        <a:t>：</a:t>
                      </a:r>
                      <a:r>
                        <a:rPr kumimoji="1" lang="en-US" altLang="ja-JP" sz="1000" b="1" i="0">
                          <a:solidFill>
                            <a:schemeClr val="accent3"/>
                          </a:solidFill>
                          <a:latin typeface="Meiryo" panose="020B0604030504040204" pitchFamily="34" charset="-128"/>
                          <a:ea typeface="Meiryo" panose="020B0604030504040204" pitchFamily="34" charset="-128"/>
                        </a:rPr>
                        <a:t>9</a:t>
                      </a:r>
                      <a:r>
                        <a:rPr kumimoji="1" lang="ja-JP" altLang="en-US" sz="1000" b="1" i="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販促資料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05261877"/>
                  </a:ext>
                </a:extLst>
              </a:tr>
              <a:tr h="55151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dirty="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40308076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サービス</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ニュース</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219335"/>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183823"/>
            <a:ext cx="6701050" cy="507831"/>
          </a:xfrm>
          <a:prstGeom prst="rect">
            <a:avLst/>
          </a:prstGeom>
        </p:spPr>
        <p:txBody>
          <a:bodyPr wrap="square" lIns="0" tIns="0" rIns="0" bIns="0">
            <a:spAutoFit/>
          </a:bodyPr>
          <a:lstStyle/>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C3EB6FDE-73E9-FA85-3D77-BC03FEF28CE2}"/>
              </a:ext>
            </a:extLst>
          </p:cNvPr>
          <p:cNvGraphicFramePr>
            <a:graphicFrameLocks noGrp="1"/>
          </p:cNvGraphicFramePr>
          <p:nvPr>
            <p:extLst>
              <p:ext uri="{D42A27DB-BD31-4B8C-83A1-F6EECF244321}">
                <p14:modId xmlns:p14="http://schemas.microsoft.com/office/powerpoint/2010/main" val="29308987"/>
              </p:ext>
            </p:extLst>
          </p:nvPr>
        </p:nvGraphicFramePr>
        <p:xfrm>
          <a:off x="479425" y="1089024"/>
          <a:ext cx="11233150" cy="5078785"/>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219335"/>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180892"/>
            <a:ext cx="6701050" cy="634789"/>
          </a:xfrm>
          <a:prstGeom prst="rect">
            <a:avLst/>
          </a:prstGeom>
        </p:spPr>
        <p:txBody>
          <a:bodyPr wrap="square" lIns="0" tIns="0" rIns="0" bIns="0">
            <a:spAutoFit/>
          </a:bodyPr>
          <a:lstStyle/>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229759"/>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3473597" y="288805"/>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1663135629"/>
              </p:ext>
            </p:extLst>
          </p:nvPr>
        </p:nvGraphicFramePr>
        <p:xfrm>
          <a:off x="479425" y="1089024"/>
          <a:ext cx="11233149" cy="5072760"/>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  </a:t>
                      </a:r>
                      <a:br>
                        <a:rPr kumimoji="1" lang="en-US" altLang="ja-JP" sz="800" b="1" kern="1200" dirty="0">
                          <a:solidFill>
                            <a:schemeClr val="bg1"/>
                          </a:solidFill>
                        </a:rPr>
                      </a:br>
                      <a:r>
                        <a:rPr kumimoji="1" lang="ja-JP" altLang="en-US" sz="800" b="1" kern="1200" dirty="0">
                          <a:solidFill>
                            <a:schemeClr val="bg1"/>
                          </a:solidFill>
                        </a:rPr>
                        <a:t>トップインパクト  パノラマ  </a:t>
                      </a:r>
                      <a:r>
                        <a:rPr kumimoji="1" lang="en" altLang="ja-JP" sz="800" b="1" kern="1200" dirty="0">
                          <a:solidFill>
                            <a:schemeClr val="bg1"/>
                          </a:solidFill>
                        </a:rPr>
                        <a:t>PC</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930765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t>業種カテゴリーの制限</a:t>
            </a:r>
            <a:r>
              <a:rPr lang="en-US" altLang="ja-JP" dirty="0"/>
              <a:t> / </a:t>
            </a:r>
            <a:r>
              <a:rPr lang="ja-JP" altLang="en-US" dirty="0"/>
              <a:t>予約時の注意点</a:t>
            </a:r>
            <a:endParaRPr kumimoji="1" lang="ja-JP" altLang="en-US" dirty="0"/>
          </a:p>
        </p:txBody>
      </p:sp>
      <p:sp>
        <p:nvSpPr>
          <p:cNvPr id="4" name="正方形/長方形 3">
            <a:extLst>
              <a:ext uri="{FF2B5EF4-FFF2-40B4-BE49-F238E27FC236}">
                <a16:creationId xmlns:a16="http://schemas.microsoft.com/office/drawing/2014/main" id="{806A3014-8627-51A8-C898-EB2A4B72A5A5}"/>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管理ツールのシミュレーションの結果は在庫なしと表示されます。</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5" name="1 つの角を丸めた四角形 6">
            <a:extLst>
              <a:ext uri="{FF2B5EF4-FFF2-40B4-BE49-F238E27FC236}">
                <a16:creationId xmlns:a16="http://schemas.microsoft.com/office/drawing/2014/main" id="{E116865A-6A03-AAB3-A7C4-1F330EBDF05D}"/>
              </a:ext>
            </a:extLst>
          </p:cNvPr>
          <p:cNvSpPr/>
          <p:nvPr/>
        </p:nvSpPr>
        <p:spPr>
          <a:xfrm>
            <a:off x="479425" y="1091977"/>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静止画・動画</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6" name="正方形/長方形 5">
            <a:extLst>
              <a:ext uri="{FF2B5EF4-FFF2-40B4-BE49-F238E27FC236}">
                <a16:creationId xmlns:a16="http://schemas.microsoft.com/office/drawing/2014/main" id="{4709E593-4AE4-A1E7-19F8-514863F6780B}"/>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P</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32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広告パートナーサポート宛にご連絡ください。</a:t>
            </a:r>
          </a:p>
        </p:txBody>
      </p:sp>
      <p:sp>
        <p:nvSpPr>
          <p:cNvPr id="7" name="1 つの角を丸めた四角形 11">
            <a:extLst>
              <a:ext uri="{FF2B5EF4-FFF2-40B4-BE49-F238E27FC236}">
                <a16:creationId xmlns:a16="http://schemas.microsoft.com/office/drawing/2014/main" id="{F24D983B-A2B1-9297-D917-BD62D1E55776}"/>
              </a:ext>
            </a:extLst>
          </p:cNvPr>
          <p:cNvSpPr/>
          <p:nvPr/>
        </p:nvSpPr>
        <p:spPr>
          <a:xfrm>
            <a:off x="479425" y="3129925"/>
            <a:ext cx="4728996"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8" name="正方形/長方形 7">
            <a:extLst>
              <a:ext uri="{FF2B5EF4-FFF2-40B4-BE49-F238E27FC236}">
                <a16:creationId xmlns:a16="http://schemas.microsoft.com/office/drawing/2014/main" id="{F30BA513-7C7E-DEED-56D3-5CAFD3B91A77}"/>
              </a:ext>
            </a:extLst>
          </p:cNvPr>
          <p:cNvSpPr/>
          <p:nvPr/>
        </p:nvSpPr>
        <p:spPr>
          <a:xfrm>
            <a:off x="5391599" y="3280295"/>
            <a:ext cx="4421082"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広告タイプ：ブランドパネルトップインパクト関連、パノラマ関連</a:t>
            </a:r>
            <a:endPar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9" name="テキスト プレースホルダー 10">
            <a:extLst>
              <a:ext uri="{FF2B5EF4-FFF2-40B4-BE49-F238E27FC236}">
                <a16:creationId xmlns:a16="http://schemas.microsoft.com/office/drawing/2014/main" id="{D8765DE5-2313-9A0E-2E0F-5F3AFD4CA3E9}"/>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「健康・美容食品」「法務・税務」</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しかし、予約型専用広告の掲載制限カテゴリー対象のため、審査のタイミングで否認されます。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「健康・美容食品」 は許可されたプロモーション内容のみ掲載可となりますので上記のとおり事前の申請が必要です。）</a:t>
            </a:r>
            <a:br>
              <a:rPr kumimoji="1" lang="en-US" altLang="ja-JP"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1" lang="ja-JP" altLang="en-US"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1" lang="en-US" altLang="ja-JP" sz="12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r>
              <a:rPr lang="en-US" altLang="ja-JP" b="0" i="0" dirty="0">
                <a:solidFill>
                  <a:srgbClr val="1D1C1D"/>
                </a:solidFill>
                <a:effectLst/>
                <a:latin typeface="NotoSansJP"/>
              </a:rPr>
              <a:t>3</a:t>
            </a:r>
            <a:r>
              <a:rPr lang="ja-JP" altLang="en-US" b="0" i="0" dirty="0">
                <a:solidFill>
                  <a:srgbClr val="1D1C1D"/>
                </a:solidFill>
                <a:effectLst/>
                <a:latin typeface="NotoSansJP"/>
              </a:rPr>
              <a:t>営業日より後のキャンセル、または掲載開始日以降のキャンセルはキャンセル料が発生します。</a:t>
            </a:r>
            <a:r>
              <a:rPr kumimoji="1" lang="ja-JP" altLang="en-US" sz="1200" b="0" i="0" u="none" strike="noStrike" kern="120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p>
        </p:txBody>
      </p:sp>
    </p:spTree>
    <p:extLst>
      <p:ext uri="{BB962C8B-B14F-4D97-AF65-F5344CB8AC3E}">
        <p14:creationId xmlns:p14="http://schemas.microsoft.com/office/powerpoint/2010/main" val="38265882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sp>
        <p:nvSpPr>
          <p:cNvPr id="2" name="テキスト ボックス 1">
            <a:extLst>
              <a:ext uri="{FF2B5EF4-FFF2-40B4-BE49-F238E27FC236}">
                <a16:creationId xmlns:a16="http://schemas.microsoft.com/office/drawing/2014/main" id="{4FCC3FDB-345E-C897-F83E-FF573FCB5342}"/>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00000"/>
                </a:solidFill>
                <a:latin typeface="Meiryo" panose="020B0604030504040204" pitchFamily="34" charset="-128"/>
                <a:ea typeface="Meiryo" panose="020B0604030504040204" pitchFamily="34" charset="-128"/>
              </a:rPr>
              <a:t>以下商品において</a:t>
            </a:r>
            <a:r>
              <a:rPr lang="ja-JP" altLang="en-US" sz="1400" b="1" dirty="0">
                <a:solidFill>
                  <a:srgbClr val="C9002C"/>
                </a:solidFill>
                <a:latin typeface="Meiryo" panose="020B0604030504040204" pitchFamily="34" charset="-128"/>
                <a:ea typeface="Meiryo" panose="020B0604030504040204" pitchFamily="34" charset="-128"/>
              </a:rPr>
              <a:t>「下着・水着」の訴求内容</a:t>
            </a:r>
            <a:r>
              <a:rPr lang="ja-JP" altLang="en-US" sz="1400" dirty="0">
                <a:solidFill>
                  <a:srgbClr val="000000"/>
                </a:solidFill>
                <a:latin typeface="Meiryo" panose="020B0604030504040204" pitchFamily="34" charset="-128"/>
                <a:ea typeface="Meiryo" panose="020B0604030504040204" pitchFamily="34" charset="-128"/>
              </a:rPr>
              <a:t>は掲載できません。</a:t>
            </a:r>
          </a:p>
        </p:txBody>
      </p:sp>
      <p:sp>
        <p:nvSpPr>
          <p:cNvPr id="10" name="正方形/長方形 9">
            <a:extLst>
              <a:ext uri="{FF2B5EF4-FFF2-40B4-BE49-F238E27FC236}">
                <a16:creationId xmlns:a16="http://schemas.microsoft.com/office/drawing/2014/main" id="{9F2B3B52-3D4B-E604-C2A7-15306181A5A6}"/>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1" name="1 つの角を丸めた四角形 21">
            <a:extLst>
              <a:ext uri="{FF2B5EF4-FFF2-40B4-BE49-F238E27FC236}">
                <a16:creationId xmlns:a16="http://schemas.microsoft.com/office/drawing/2014/main" id="{CD56E7CE-C909-B142-14F2-6212FB5709B0}"/>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2" name="正方形/長方形 11">
            <a:extLst>
              <a:ext uri="{FF2B5EF4-FFF2-40B4-BE49-F238E27FC236}">
                <a16:creationId xmlns:a16="http://schemas.microsoft.com/office/drawing/2014/main" id="{4964D37E-53EC-AF07-AC0C-D6E4EAD268D4}"/>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3" name="1 つの角を丸めた四角形 23">
            <a:extLst>
              <a:ext uri="{FF2B5EF4-FFF2-40B4-BE49-F238E27FC236}">
                <a16:creationId xmlns:a16="http://schemas.microsoft.com/office/drawing/2014/main" id="{79BEA740-E7ED-E2FF-8EED-C0EFDEFFF88E}"/>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4" name="グラフィックス 13" descr="バッジ: バツ 単色塗りつぶし">
            <a:extLst>
              <a:ext uri="{FF2B5EF4-FFF2-40B4-BE49-F238E27FC236}">
                <a16:creationId xmlns:a16="http://schemas.microsoft.com/office/drawing/2014/main" id="{11600627-6E08-ACD1-4465-989E94E1416B}"/>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35348" y="2852469"/>
            <a:ext cx="914400" cy="914400"/>
          </a:xfrm>
          <a:prstGeom prst="rect">
            <a:avLst/>
          </a:prstGeom>
        </p:spPr>
      </p:pic>
      <p:sp>
        <p:nvSpPr>
          <p:cNvPr id="18" name="テキスト プレースホルダー 4">
            <a:extLst>
              <a:ext uri="{FF2B5EF4-FFF2-40B4-BE49-F238E27FC236}">
                <a16:creationId xmlns:a16="http://schemas.microsoft.com/office/drawing/2014/main" id="{984C1017-82BA-5ECB-CCC6-F2476EFA36F7}"/>
              </a:ext>
            </a:extLst>
          </p:cNvPr>
          <p:cNvSpPr>
            <a:spLocks noGrp="1"/>
          </p:cNvSpPr>
          <p:nvPr>
            <p:ph type="body" sz="quarter" idx="12"/>
          </p:nvPr>
        </p:nvSpPr>
        <p:spPr>
          <a:xfrm>
            <a:off x="2540339" y="5346000"/>
            <a:ext cx="9172235" cy="1224000"/>
          </a:xfrm>
        </p:spPr>
        <p:txBody>
          <a:bodyPr/>
          <a:lstStyle/>
          <a:p>
            <a:pPr marL="0" marR="0" lvl="0" indent="0" algn="l" defTabSz="914400" rtl="0" eaLnBrk="1" fontAlgn="auto" latinLnBrk="0" hangingPunct="1">
              <a:lnSpc>
                <a:spcPct val="120000"/>
              </a:lnSpc>
              <a:spcBef>
                <a:spcPts val="0"/>
              </a:spcBef>
              <a:spcAft>
                <a:spcPts val="60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上記対象商品において</a:t>
            </a: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「下着・水着の訴求」</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は、システム制御がかからず予約できてしまいます。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しかし、プロモーション規制対象のため、審査のタイミングで否認されます。</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否認された場合、再審査を申請するか、忘れずにキャンセルしてください。</a:t>
            </a:r>
            <a:br>
              <a:rPr kumimoji="0" lang="en-US" altLang="ja-JP" sz="12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b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r>
              <a:rPr lang="en-US" altLang="ja-JP" b="0" i="0" dirty="0">
                <a:solidFill>
                  <a:srgbClr val="1D1C1D"/>
                </a:solidFill>
                <a:effectLst/>
                <a:latin typeface="NotoSansJP"/>
              </a:rPr>
              <a:t>3</a:t>
            </a:r>
            <a:r>
              <a:rPr lang="ja-JP" altLang="en-US" b="0" i="0" dirty="0">
                <a:solidFill>
                  <a:srgbClr val="1D1C1D"/>
                </a:solidFill>
                <a:effectLst/>
                <a:latin typeface="NotoSansJP"/>
              </a:rPr>
              <a:t>営業日より後のキャンセル、または掲載開始日以降のキャンセルはキャンセル料が発生します。</a:t>
            </a:r>
            <a:r>
              <a:rPr kumimoji="0" lang="ja-JP" altLang="en-US"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a:t>
            </a:r>
            <a:br>
              <a:rPr kumimoji="0" lang="en-US" altLang="ja-JP" sz="12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b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なお、ブランドパネル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リッチフォーマット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MD</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関連商品、ブランドパネル</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トップインパクト</a:t>
            </a:r>
            <a:r>
              <a:rPr kumimoji="0" lang="en-US"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 </a:t>
            </a:r>
            <a:r>
              <a:rPr kumimoji="0" lang="en" altLang="ja-JP"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PC</a:t>
            </a:r>
            <a:r>
              <a:rPr kumimoji="0" lang="ja-JP" altLang="en-US" sz="1000" b="0"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cs typeface="+mn-cs"/>
              </a:rPr>
              <a:t>以外の商品は事前提案可否が必須となります。</a:t>
            </a:r>
          </a:p>
        </p:txBody>
      </p:sp>
    </p:spTree>
    <p:extLst>
      <p:ext uri="{BB962C8B-B14F-4D97-AF65-F5344CB8AC3E}">
        <p14:creationId xmlns:p14="http://schemas.microsoft.com/office/powerpoint/2010/main" val="42678709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A3AF22B-8E36-44F5-E7B8-5FD11A682C61}"/>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ea typeface="+mn-ea"/>
              </a:rPr>
              <a:t>「</a:t>
            </a:r>
            <a:r>
              <a:rPr lang="ja-JP" altLang="en-US" dirty="0">
                <a:solidFill>
                  <a:schemeClr val="tx1">
                    <a:lumMod val="65000"/>
                    <a:lumOff val="35000"/>
                  </a:schemeClr>
                </a:solidFill>
                <a:latin typeface="+mn-ea"/>
              </a:rPr>
              <a:t>下着・水着</a:t>
            </a:r>
            <a:r>
              <a:rPr lang="ja-JP" altLang="en-US" dirty="0">
                <a:solidFill>
                  <a:schemeClr val="tx1">
                    <a:lumMod val="65000"/>
                    <a:lumOff val="35000"/>
                  </a:schemeClr>
                </a:solidFill>
                <a:latin typeface="+mn-ea"/>
                <a:ea typeface="+mn-ea"/>
              </a:rPr>
              <a:t>」プロモーション規制について</a:t>
            </a:r>
            <a:endParaRPr lang="en-US" altLang="ja-JP" dirty="0">
              <a:solidFill>
                <a:schemeClr val="tx1">
                  <a:lumMod val="65000"/>
                  <a:lumOff val="35000"/>
                </a:schemeClr>
              </a:solidFill>
              <a:latin typeface="+mn-ea"/>
              <a:ea typeface="+mn-ea"/>
            </a:endParaRPr>
          </a:p>
        </p:txBody>
      </p:sp>
      <p:graphicFrame>
        <p:nvGraphicFramePr>
          <p:cNvPr id="4" name="表 3">
            <a:extLst>
              <a:ext uri="{FF2B5EF4-FFF2-40B4-BE49-F238E27FC236}">
                <a16:creationId xmlns:a16="http://schemas.microsoft.com/office/drawing/2014/main" id="{B03635EB-3142-A0AD-4498-2190708D7708}"/>
              </a:ext>
            </a:extLst>
          </p:cNvPr>
          <p:cNvGraphicFramePr>
            <a:graphicFrameLocks noGrp="1"/>
          </p:cNvGraphicFramePr>
          <p:nvPr>
            <p:extLst>
              <p:ext uri="{D42A27DB-BD31-4B8C-83A1-F6EECF244321}">
                <p14:modId xmlns:p14="http://schemas.microsoft.com/office/powerpoint/2010/main" val="4250845037"/>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C00000"/>
                          </a:solidFill>
                          <a:latin typeface="Meiryo" panose="020B0604030504040204" pitchFamily="34" charset="-128"/>
                          <a:ea typeface="Meiryo" panose="020B0604030504040204" pitchFamily="34" charset="-128"/>
                        </a:rPr>
                        <a:t>※</a:t>
                      </a:r>
                      <a:r>
                        <a:rPr lang="ja-JP" altLang="ja-JP" sz="1050" b="1" dirty="0">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2"/>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
        <p:nvSpPr>
          <p:cNvPr id="7" name="テキスト プレースホルダー 4">
            <a:extLst>
              <a:ext uri="{FF2B5EF4-FFF2-40B4-BE49-F238E27FC236}">
                <a16:creationId xmlns:a16="http://schemas.microsoft.com/office/drawing/2014/main" id="{427DB862-330C-13E0-FADA-26CE5A8C691C}"/>
              </a:ext>
            </a:extLst>
          </p:cNvPr>
          <p:cNvSpPr>
            <a:spLocks noGrp="1"/>
          </p:cNvSpPr>
          <p:nvPr>
            <p:ph type="body" sz="quarter" idx="12"/>
          </p:nvPr>
        </p:nvSpPr>
        <p:spPr>
          <a:xfrm>
            <a:off x="2540339" y="5346000"/>
            <a:ext cx="9272433" cy="1224000"/>
          </a:xfrm>
        </p:spPr>
        <p:txBody>
          <a:bodyPr wrap="square"/>
          <a:lstStyle/>
          <a:p>
            <a:pPr marL="0" marR="0" lvl="0" indent="0" defTabSz="914400" eaLnBrk="1" fontAlgn="auto" latinLnBrk="0" hangingPunct="1">
              <a:lnSpc>
                <a:spcPct val="120000"/>
              </a:lnSpc>
              <a:spcBef>
                <a:spcPts val="0"/>
              </a:spcBef>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「下着・水着」の訴求内容に該当するか迷ったら</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（予約前に確認可能です）</a:t>
            </a:r>
          </a:p>
          <a:p>
            <a:pPr defTabSz="914400">
              <a:lnSpc>
                <a:spcPct val="120000"/>
              </a:lnSpc>
              <a:spcBef>
                <a:spcPts val="0"/>
              </a:spcBef>
              <a:defRPr/>
            </a:pP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lang="ja-JP" altLang="en-US" b="0" i="0" dirty="0">
                <a:solidFill>
                  <a:srgbClr val="333333"/>
                </a:solidFill>
                <a:effectLst/>
                <a:latin typeface="メイリオ" panose="020B0604030504040204" pitchFamily="50" charset="-128"/>
                <a:ea typeface="メイリオ" panose="020B0604030504040204" pitchFamily="50" charset="-128"/>
              </a:rPr>
              <a:t>ディスプレイ広告（予約型）　入稿前審査依頼フォーム</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defTabSz="914400" eaLnBrk="1" fontAlgn="auto" latinLnBrk="0" hangingPunct="1">
              <a:lnSpc>
                <a:spcPct val="120000"/>
              </a:lnSpc>
              <a:spcBef>
                <a:spcPts val="0"/>
              </a:spcBef>
              <a:buClrTx/>
              <a:buSzTx/>
              <a:buFontTx/>
              <a:buNone/>
              <a:tabLst/>
              <a:defRPr/>
            </a:pPr>
            <a:r>
              <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https://form-business.yahoo.co.jp/claris/enqueteForm?inquiry_type=guaranteed_review</a:t>
            </a:r>
            <a:r>
              <a:rPr kumimoji="0" lang="en-US" altLang="ja-JP"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ja-JP" altLang="en-US" sz="12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から入稿前審査を依頼してください。</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選択項目</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100" kern="0" dirty="0">
                <a:solidFill>
                  <a:srgbClr val="000000">
                    <a:lumMod val="65000"/>
                    <a:lumOff val="35000"/>
                  </a:srgbClr>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dirty="0">
                <a:solidFill>
                  <a:srgbClr val="000000">
                    <a:lumMod val="65000"/>
                    <a:lumOff val="35000"/>
                  </a:srgbClr>
                </a:solidFill>
                <a:latin typeface="Meiryo" panose="020B0604030504040204" pitchFamily="34" charset="-128"/>
                <a:ea typeface="Meiryo" panose="020B0604030504040204" pitchFamily="34" charset="-128"/>
              </a:rPr>
              <a:t>URL</a:t>
            </a:r>
            <a:r>
              <a:rPr kumimoji="0" lang="ja-JP" altLang="en-US" sz="1100" kern="0" dirty="0">
                <a:solidFill>
                  <a:srgbClr val="000000">
                    <a:lumMod val="65000"/>
                    <a:lumOff val="35000"/>
                  </a:srgbClr>
                </a:solidFill>
                <a:latin typeface="Meiryo" panose="020B0604030504040204" pitchFamily="34" charset="-128"/>
                <a:ea typeface="Meiryo" panose="020B0604030504040204" pitchFamily="34" charset="-128"/>
              </a:rPr>
              <a:t>、入稿時のリンク先の状態</a:t>
            </a:r>
            <a:endPar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詳細</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628650" marR="0" lvl="1" indent="-171450" defTabSz="914400" eaLnBrk="1" fontAlgn="auto" latinLnBrk="0" hangingPunct="1">
              <a:lnSpc>
                <a:spcPct val="120000"/>
              </a:lnSpc>
              <a:spcBef>
                <a:spcPts val="0"/>
              </a:spcBef>
              <a:buClrTx/>
              <a:buSzTx/>
              <a:buFont typeface="Wingdings" pitchFamily="2" charset="2"/>
              <a:buChar char="n"/>
              <a:tabLst/>
              <a:defRPr/>
            </a:pPr>
            <a:r>
              <a:rPr kumimoji="0" lang="ja-JP" altLang="en-US" sz="11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弊社からの回答</a:t>
            </a:r>
            <a:r>
              <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：制限に該当するか否かを回答させていただきます。</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ja-JP" altLang="en-US" sz="11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30459719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565134" y="30668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6228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4552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913451">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入稿前</a:t>
                      </a:r>
                      <a:endParaRPr kumimoji="1" lang="en-US" altLang="ja-JP" sz="100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00" b="0" i="0">
                          <a:solidFill>
                            <a:schemeClr val="bg1"/>
                          </a:solidFill>
                          <a:latin typeface="Meiryo" panose="020B0604030504040204" pitchFamily="34" charset="-128"/>
                          <a:ea typeface="Meiryo" panose="020B0604030504040204" pitchFamily="34" charset="-128"/>
                        </a:rPr>
                        <a:t>審査</a:t>
                      </a:r>
                      <a:endParaRPr kumimoji="1" lang="ja-JP" altLang="en-US" sz="100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61246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1345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3869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95446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6</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7</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extLst>
              <p:ext uri="{D42A27DB-BD31-4B8C-83A1-F6EECF244321}">
                <p14:modId xmlns:p14="http://schemas.microsoft.com/office/powerpoint/2010/main" val="1727456419"/>
              </p:ext>
            </p:extLst>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6</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2</a:t>
                      </a: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7</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9</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rgbClr val="999999"/>
                          </a:solidFill>
                          <a:latin typeface="メイリオ" panose="020B0604030504040204" pitchFamily="50" charset="-128"/>
                          <a:ea typeface="メイリオ" panose="020B0604030504040204" pitchFamily="50" charset="-128"/>
                        </a:rPr>
                        <a:t>4</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rgbClr val="999999"/>
                          </a:solidFill>
                          <a:latin typeface="メイリオ" panose="020B0604030504040204" pitchFamily="50" charset="-128"/>
                          <a:ea typeface="メイリオ" panose="020B0604030504040204" pitchFamily="50" charset="-128"/>
                        </a:rPr>
                        <a:t>5</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rgbClr val="999999"/>
                          </a:solidFill>
                          <a:latin typeface="メイリオ" panose="020B0604030504040204" pitchFamily="50" charset="-128"/>
                          <a:ea typeface="メイリオ" panose="020B0604030504040204" pitchFamily="50" charset="-128"/>
                        </a:rPr>
                        <a:t>6</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chemeClr val="bg1"/>
                          </a:solidFill>
                          <a:latin typeface="メイリオ" panose="020B0604030504040204" pitchFamily="50" charset="-128"/>
                          <a:ea typeface="メイリオ" panose="020B0604030504040204" pitchFamily="50" charset="-128"/>
                        </a:rPr>
                        <a:t>7</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chemeClr val="bg1"/>
                          </a:solidFill>
                          <a:latin typeface="メイリオ" panose="020B0604030504040204" pitchFamily="50" charset="-128"/>
                          <a:ea typeface="メイリオ" panose="020B0604030504040204" pitchFamily="50" charset="-128"/>
                        </a:rPr>
                        <a:t>8</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800" b="1" i="0" dirty="0">
                          <a:solidFill>
                            <a:schemeClr val="bg1"/>
                          </a:solidFill>
                          <a:latin typeface="メイリオ" panose="020B0604030504040204" pitchFamily="50" charset="-128"/>
                          <a:ea typeface="メイリオ" panose="020B0604030504040204" pitchFamily="50" charset="-128"/>
                        </a:rPr>
                        <a:t>9</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7</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2</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7</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月または</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商品有効期間</a:t>
              </a:r>
              <a:endParaRPr kumimoji="0" lang="ja-JP" altLang="en-US" sz="1100" b="1" i="0" u="none" strike="noStrike" kern="0" cap="none" spc="30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前倒し期間</a:t>
              </a: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年</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商品有効期間</a:t>
              </a: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923097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068533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734869"/>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9299747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ブランドパネル</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6</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dirty="0"/>
              <a:t>概要</a:t>
            </a:r>
          </a:p>
        </p:txBody>
      </p:sp>
      <p:sp>
        <p:nvSpPr>
          <p:cNvPr id="5" name="テキスト ボックス 4">
            <a:extLst>
              <a:ext uri="{FF2B5EF4-FFF2-40B4-BE49-F238E27FC236}">
                <a16:creationId xmlns:a16="http://schemas.microsoft.com/office/drawing/2014/main" id="{37FFD1ED-2F17-B2E4-46C0-C83FA2232630}"/>
              </a:ext>
            </a:extLst>
          </p:cNvPr>
          <p:cNvSpPr txBox="1"/>
          <p:nvPr/>
        </p:nvSpPr>
        <p:spPr>
          <a:xfrm>
            <a:off x="6902026" y="332656"/>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角丸四角形 3">
            <a:extLst>
              <a:ext uri="{FF2B5EF4-FFF2-40B4-BE49-F238E27FC236}">
                <a16:creationId xmlns:a16="http://schemas.microsoft.com/office/drawing/2014/main" id="{1FF12266-3C94-B450-6F2A-0A5B50E80582}"/>
              </a:ext>
            </a:extLst>
          </p:cNvPr>
          <p:cNvSpPr/>
          <p:nvPr/>
        </p:nvSpPr>
        <p:spPr>
          <a:xfrm>
            <a:off x="555392" y="1411267"/>
            <a:ext cx="11022622" cy="1451967"/>
          </a:xfrm>
          <a:prstGeom prst="roundRect">
            <a:avLst>
              <a:gd name="adj" fmla="val 8047"/>
            </a:avLst>
          </a:prstGeom>
          <a:noFill/>
          <a:ln w="15875">
            <a:noFill/>
          </a:ln>
        </p:spPr>
        <p:txBody>
          <a:bodyPr wrap="square" lIns="0" tIns="0" rIns="0" bIns="0" anchor="ctr">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b="1" spc="300" dirty="0">
                <a:solidFill>
                  <a:schemeClr val="accent3"/>
                </a:solidFill>
                <a:latin typeface="Meiryo" panose="020B0604030504040204" pitchFamily="34" charset="-128"/>
                <a:ea typeface="Meiryo" panose="020B0604030504040204" pitchFamily="34" charset="-128"/>
              </a:rPr>
              <a:t>基本スペック（最低購入価格・基本料金（</a:t>
            </a:r>
            <a:r>
              <a:rPr lang="en-US" altLang="ja-JP" b="1" spc="300" dirty="0">
                <a:solidFill>
                  <a:schemeClr val="accent3"/>
                </a:solidFill>
                <a:latin typeface="Meiryo" panose="020B0604030504040204" pitchFamily="34" charset="-128"/>
                <a:ea typeface="Meiryo" panose="020B0604030504040204" pitchFamily="34" charset="-128"/>
              </a:rPr>
              <a:t>VCPM</a:t>
            </a:r>
            <a:r>
              <a:rPr lang="ja-JP" altLang="en-US" b="1" spc="300" dirty="0">
                <a:solidFill>
                  <a:schemeClr val="accent3"/>
                </a:solidFill>
                <a:latin typeface="Meiryo" panose="020B0604030504040204" pitchFamily="34" charset="-128"/>
                <a:ea typeface="Meiryo" panose="020B0604030504040204" pitchFamily="34" charset="-128"/>
              </a:rPr>
              <a:t>）等）に変更はありません。</a:t>
            </a:r>
            <a:endParaRPr lang="en-US" altLang="ja-JP" b="1" spc="300" dirty="0">
              <a:solidFill>
                <a:schemeClr val="accent3"/>
              </a:solidFill>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b="1" spc="300" dirty="0">
              <a:solidFill>
                <a:schemeClr val="accent3"/>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ja-JP" altLang="en-US" b="1" spc="300" dirty="0">
                <a:solidFill>
                  <a:schemeClr val="accent3"/>
                </a:solidFill>
                <a:latin typeface="Meiryo" panose="020B0604030504040204" pitchFamily="34" charset="-128"/>
                <a:ea typeface="Meiryo" panose="020B0604030504040204" pitchFamily="34" charset="-128"/>
              </a:rPr>
              <a:t>ターゲティング設定の「</a:t>
            </a:r>
            <a:r>
              <a:rPr lang="ja-JP" altLang="ja-JP" b="1" spc="300" dirty="0">
                <a:solidFill>
                  <a:schemeClr val="accent3"/>
                </a:solidFill>
                <a:latin typeface="Meiryo" panose="020B0604030504040204" pitchFamily="34" charset="-128"/>
                <a:ea typeface="Meiryo" panose="020B0604030504040204" pitchFamily="34" charset="-128"/>
              </a:rPr>
              <a:t>オーディエンスカテゴリー</a:t>
            </a:r>
            <a:r>
              <a:rPr lang="ja-JP" altLang="en-US" b="1" spc="300" dirty="0">
                <a:solidFill>
                  <a:schemeClr val="accent3"/>
                </a:solidFill>
                <a:latin typeface="Meiryo" panose="020B0604030504040204" pitchFamily="34" charset="-128"/>
                <a:ea typeface="Meiryo" panose="020B0604030504040204" pitchFamily="34" charset="-128"/>
              </a:rPr>
              <a:t>」を「</a:t>
            </a:r>
            <a:r>
              <a:rPr lang="ja-JP" altLang="ja-JP" b="1" spc="300" dirty="0">
                <a:solidFill>
                  <a:schemeClr val="accent3"/>
                </a:solidFill>
                <a:latin typeface="Meiryo" panose="020B0604030504040204" pitchFamily="34" charset="-128"/>
                <a:ea typeface="Meiryo" panose="020B0604030504040204" pitchFamily="34" charset="-128"/>
              </a:rPr>
              <a:t>オーディエンスリスト</a:t>
            </a:r>
            <a:r>
              <a:rPr lang="ja-JP" altLang="en-US" b="1" spc="300" dirty="0">
                <a:solidFill>
                  <a:schemeClr val="accent3"/>
                </a:solidFill>
                <a:latin typeface="Meiryo" panose="020B0604030504040204" pitchFamily="34" charset="-128"/>
                <a:ea typeface="Meiryo" panose="020B0604030504040204" pitchFamily="34" charset="-128"/>
              </a:rPr>
              <a:t>」</a:t>
            </a:r>
            <a:r>
              <a:rPr lang="ja-JP" altLang="ja-JP" b="1" spc="300" dirty="0">
                <a:solidFill>
                  <a:schemeClr val="accent3"/>
                </a:solidFill>
                <a:latin typeface="Meiryo" panose="020B0604030504040204" pitchFamily="34" charset="-128"/>
                <a:ea typeface="Meiryo" panose="020B0604030504040204" pitchFamily="34" charset="-128"/>
              </a:rPr>
              <a:t>へ移行</a:t>
            </a:r>
            <a:r>
              <a:rPr lang="ja-JP" altLang="en-US" b="1" spc="300" dirty="0">
                <a:solidFill>
                  <a:schemeClr val="accent3"/>
                </a:solidFill>
                <a:latin typeface="Meiryo" panose="020B0604030504040204" pitchFamily="34" charset="-128"/>
                <a:ea typeface="Meiryo" panose="020B0604030504040204" pitchFamily="34" charset="-128"/>
              </a:rPr>
              <a:t>いたします。そのため、一部商品はリリース種別が「内容変更」となっていますが、設定可能なターゲティング内容に変更はありません。</a:t>
            </a:r>
            <a:endParaRPr lang="en-US" altLang="ja-JP" b="1" spc="300" dirty="0">
              <a:solidFill>
                <a:schemeClr val="accent3"/>
              </a:solidFill>
              <a:latin typeface="Meiryo" panose="020B0604030504040204" pitchFamily="34" charset="-128"/>
              <a:ea typeface="Meiryo" panose="020B0604030504040204" pitchFamily="34" charset="-128"/>
            </a:endParaRPr>
          </a:p>
        </p:txBody>
      </p:sp>
      <p:pic>
        <p:nvPicPr>
          <p:cNvPr id="14" name="図 13">
            <a:extLst>
              <a:ext uri="{FF2B5EF4-FFF2-40B4-BE49-F238E27FC236}">
                <a16:creationId xmlns:a16="http://schemas.microsoft.com/office/drawing/2014/main" id="{5508CC75-CF9B-9FCC-87B2-9BBDD2FC50CB}"/>
              </a:ext>
            </a:extLst>
          </p:cNvPr>
          <p:cNvPicPr>
            <a:picLocks noChangeAspect="1"/>
          </p:cNvPicPr>
          <p:nvPr/>
        </p:nvPicPr>
        <p:blipFill>
          <a:blip r:embed="rId4"/>
          <a:stretch>
            <a:fillRect/>
          </a:stretch>
        </p:blipFill>
        <p:spPr>
          <a:xfrm>
            <a:off x="2933700" y="3548348"/>
            <a:ext cx="5734050" cy="3057652"/>
          </a:xfrm>
          <a:prstGeom prst="rect">
            <a:avLst/>
          </a:prstGeom>
        </p:spPr>
      </p:pic>
      <p:sp>
        <p:nvSpPr>
          <p:cNvPr id="15" name="テキスト ボックス 14">
            <a:extLst>
              <a:ext uri="{FF2B5EF4-FFF2-40B4-BE49-F238E27FC236}">
                <a16:creationId xmlns:a16="http://schemas.microsoft.com/office/drawing/2014/main" id="{ADA237C3-CA2A-7429-D3E9-A64FEF6991D6}"/>
              </a:ext>
            </a:extLst>
          </p:cNvPr>
          <p:cNvSpPr txBox="1"/>
          <p:nvPr/>
        </p:nvSpPr>
        <p:spPr>
          <a:xfrm>
            <a:off x="3149999" y="3327101"/>
            <a:ext cx="5301451" cy="338554"/>
          </a:xfrm>
          <a:prstGeom prst="rect">
            <a:avLst/>
          </a:prstGeom>
          <a:noFill/>
        </p:spPr>
        <p:txBody>
          <a:bodyPr wrap="none" rtlCol="0">
            <a:spAutoFit/>
          </a:bodyPr>
          <a:lstStyle/>
          <a:p>
            <a:pPr algn="l"/>
            <a:r>
              <a:rPr lang="ja-JP" altLang="en-US" sz="1600" spc="300" dirty="0">
                <a:solidFill>
                  <a:schemeClr val="accent3"/>
                </a:solidFill>
                <a:latin typeface="Meiryo" panose="020B0604030504040204" pitchFamily="34" charset="-128"/>
                <a:ea typeface="Meiryo" panose="020B0604030504040204" pitchFamily="34" charset="-128"/>
              </a:rPr>
              <a:t>▼商品スペック　「ターゲティング設定」表記</a:t>
            </a:r>
          </a:p>
        </p:txBody>
      </p:sp>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74BCBDC6-087A-1BCC-27F6-D492445AA284}"/>
              </a:ext>
            </a:extLst>
          </p:cNvPr>
          <p:cNvGraphicFramePr>
            <a:graphicFrameLocks noGrp="1"/>
          </p:cNvGraphicFramePr>
          <p:nvPr>
            <p:extLst>
              <p:ext uri="{D42A27DB-BD31-4B8C-83A1-F6EECF244321}">
                <p14:modId xmlns:p14="http://schemas.microsoft.com/office/powerpoint/2010/main" val="2621952869"/>
              </p:ext>
            </p:extLst>
          </p:nvPr>
        </p:nvGraphicFramePr>
        <p:xfrm>
          <a:off x="479425" y="1562322"/>
          <a:ext cx="11233150" cy="4803438"/>
        </p:xfrm>
        <a:graphic>
          <a:graphicData uri="http://schemas.openxmlformats.org/drawingml/2006/table">
            <a:tbl>
              <a:tblPr firstRow="1" bandRow="1">
                <a:tableStyleId>{21E4AEA4-8DFA-4A89-87EB-49C32662AFE0}</a:tableStyleId>
              </a:tblPr>
              <a:tblGrid>
                <a:gridCol w="3339042">
                  <a:extLst>
                    <a:ext uri="{9D8B030D-6E8A-4147-A177-3AD203B41FA5}">
                      <a16:colId xmlns:a16="http://schemas.microsoft.com/office/drawing/2014/main" val="984914608"/>
                    </a:ext>
                  </a:extLst>
                </a:gridCol>
                <a:gridCol w="5953245">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05755">
                <a:tc gridSpan="2">
                  <a:txBody>
                    <a:bodyPr/>
                    <a:lstStyle/>
                    <a:p>
                      <a:pPr algn="ctr"/>
                      <a:r>
                        <a:rPr kumimoji="1" lang="ja-JP" altLang="en-US" sz="1600" b="1" spc="300" dirty="0">
                          <a:solidFill>
                            <a:schemeClr val="bg1"/>
                          </a:solidFill>
                          <a:latin typeface="Meiryo" panose="020B0604030504040204" pitchFamily="34" charset="-128"/>
                          <a:ea typeface="Meiryo" panose="020B0604030504040204" pitchFamily="34" charset="-128"/>
                        </a:rPr>
                        <a:t>商品区分</a:t>
                      </a:r>
                      <a:endParaRPr kumimoji="1" lang="ja-JP" altLang="en-US" sz="16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dirty="0">
                          <a:solidFill>
                            <a:schemeClr val="bg1"/>
                          </a:solidFill>
                          <a:latin typeface="Meiryo" panose="020B0604030504040204" pitchFamily="34" charset="-128"/>
                          <a:ea typeface="Meiryo" panose="020B0604030504040204" pitchFamily="34" charset="-128"/>
                        </a:rPr>
                        <a:t>ページ数</a:t>
                      </a:r>
                      <a:endParaRPr kumimoji="1" lang="ja-JP" altLang="en-US" sz="1600" b="1" i="0" spc="300" dirty="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727633">
                <a:tc rowSpan="2">
                  <a:txBody>
                    <a:bodyPr/>
                    <a:lstStyle/>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マルチデバイス</a:t>
                      </a: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txBody>
                  <a:tcPr marB="14400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P.8</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64942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P.12</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018767192"/>
                  </a:ext>
                </a:extLst>
              </a:tr>
              <a:tr h="572520">
                <a:tc rowSpan="2">
                  <a:txBody>
                    <a:bodyPr/>
                    <a:lstStyle/>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スマートフォン</a:t>
                      </a:r>
                      <a:endParaRPr kumimoji="1" lang="en-US" altLang="ja-JP" sz="1000" b="1" i="0" dirty="0">
                        <a:solidFill>
                          <a:schemeClr val="bg1"/>
                        </a:solidFill>
                        <a:latin typeface="Meiryo" panose="020B0604030504040204" pitchFamily="34" charset="-128"/>
                        <a:ea typeface="Meiryo" panose="020B0604030504040204" pitchFamily="34" charset="-128"/>
                      </a:endParaRPr>
                    </a:p>
                  </a:txBody>
                  <a:tcPr marB="144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スマートフォン</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P.15</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51970">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　スマートフォン　カルーセル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P.20</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571039734"/>
                  </a:ext>
                </a:extLst>
              </a:tr>
              <a:tr h="696642">
                <a:tc rowSpan="3">
                  <a:txBody>
                    <a:bodyPr/>
                    <a:lstStyle/>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r>
                        <a:rPr kumimoji="1" lang="en-US" altLang="ja-JP" sz="1000" b="1" i="0" dirty="0">
                          <a:solidFill>
                            <a:schemeClr val="bg1"/>
                          </a:solidFill>
                          <a:latin typeface="Meiryo" panose="020B0604030504040204" pitchFamily="34" charset="-128"/>
                          <a:ea typeface="Meiryo" panose="020B0604030504040204" pitchFamily="34" charset="-128"/>
                        </a:rPr>
                        <a:t>PC</a:t>
                      </a: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B="432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PC</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P.25</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26534">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1050" b="1" i="0" dirty="0">
                          <a:solidFill>
                            <a:schemeClr val="accent3"/>
                          </a:solidFill>
                          <a:latin typeface="Meiryo" panose="020B0604030504040204" pitchFamily="34" charset="-128"/>
                          <a:ea typeface="Meiryo" panose="020B0604030504040204" pitchFamily="34" charset="-128"/>
                        </a:rPr>
                        <a:t>  PC</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P.28</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72959">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スペシャル商品</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P.31</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9" name="図 8">
            <a:extLst>
              <a:ext uri="{FF2B5EF4-FFF2-40B4-BE49-F238E27FC236}">
                <a16:creationId xmlns:a16="http://schemas.microsoft.com/office/drawing/2014/main" id="{99540ED1-25F0-F79C-ACE9-74E8C815A3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9159" y="2446559"/>
            <a:ext cx="576000" cy="433107"/>
          </a:xfrm>
          <a:prstGeom prst="rect">
            <a:avLst/>
          </a:prstGeom>
        </p:spPr>
      </p:pic>
      <p:pic>
        <p:nvPicPr>
          <p:cNvPr id="10" name="図 9">
            <a:extLst>
              <a:ext uri="{FF2B5EF4-FFF2-40B4-BE49-F238E27FC236}">
                <a16:creationId xmlns:a16="http://schemas.microsoft.com/office/drawing/2014/main" id="{5CBB6980-23F4-9DE2-F597-D138C765958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2395" y="3681413"/>
            <a:ext cx="288000" cy="520176"/>
          </a:xfrm>
          <a:prstGeom prst="rect">
            <a:avLst/>
          </a:prstGeom>
        </p:spPr>
      </p:pic>
      <p:pic>
        <p:nvPicPr>
          <p:cNvPr id="11" name="図 10">
            <a:extLst>
              <a:ext uri="{FF2B5EF4-FFF2-40B4-BE49-F238E27FC236}">
                <a16:creationId xmlns:a16="http://schemas.microsoft.com/office/drawing/2014/main" id="{027A7F51-10EB-B88F-FCFA-99989CF1ADB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58030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57735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P11</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a:stretch>
            <a:fillRect/>
          </a:stretch>
        </p:blipFill>
        <p:spPr/>
      </p:pic>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740557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76192894"/>
              </p:ext>
            </p:extLst>
          </p:nvPr>
        </p:nvGraphicFramePr>
        <p:xfrm>
          <a:off x="443707" y="946152"/>
          <a:ext cx="11233149" cy="4837140"/>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　</a:t>
                      </a:r>
                      <a:endParaRPr kumimoji="1" lang="en-US" altLang="ja-JP" sz="850" b="1" kern="1200">
                        <a:solidFill>
                          <a:schemeClr val="bg1"/>
                        </a:solidFill>
                        <a:latin typeface="Meiryo"/>
                        <a:ea typeface="Meiryo"/>
                        <a:cs typeface="+mn-cs"/>
                      </a:endParaRPr>
                    </a:p>
                    <a:p>
                      <a:pPr algn="ct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latin typeface="Meiryo"/>
                          <a:ea typeface="Meiryo"/>
                        </a:rPr>
                        <a:t>内容</a:t>
                      </a:r>
                      <a:endParaRPr lang="ja-JP" altLang="en-US">
                        <a:solidFill>
                          <a:schemeClr val="accent3"/>
                        </a:solidFill>
                        <a:latin typeface="Meiryo"/>
                        <a:ea typeface="Meiryo"/>
                      </a:endParaRPr>
                    </a:p>
                    <a:p>
                      <a:pPr lvl="0" algn="ctr">
                        <a:buNone/>
                      </a:pPr>
                      <a:r>
                        <a:rPr lang="ja-JP" sz="900" b="0" i="0" u="none" strike="noStrike" noProof="0">
                          <a:solidFill>
                            <a:schemeClr val="accent3"/>
                          </a:solidFill>
                          <a:latin typeface="Meiryo"/>
                          <a:ea typeface="Meiryo"/>
                        </a:rPr>
                        <a:t>変更</a:t>
                      </a:r>
                      <a:endParaRPr kumimoji="1" lang="ja-JP">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1000005651</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latin typeface="Meiryo"/>
                          <a:ea typeface="Meiryo"/>
                        </a:rPr>
                        <a:t>内容</a:t>
                      </a:r>
                    </a:p>
                    <a:p>
                      <a:pPr lvl="0" algn="ctr">
                        <a:buNone/>
                      </a:pPr>
                      <a:r>
                        <a:rPr lang="ja-JP" sz="900" b="0" i="0" u="none" strike="noStrike" noProof="0">
                          <a:solidFill>
                            <a:schemeClr val="accent3"/>
                          </a:solidFill>
                          <a:latin typeface="Meiryo"/>
                          <a:ea typeface="Meiryo"/>
                        </a:rPr>
                        <a:t>変更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1000005652</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1000001346</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latin typeface="Meiryo"/>
                          <a:ea typeface="Meiryo"/>
                        </a:rPr>
                        <a:t>内容</a:t>
                      </a:r>
                    </a:p>
                    <a:p>
                      <a:pPr lvl="0" algn="ctr">
                        <a:buNone/>
                      </a:pPr>
                      <a:r>
                        <a:rPr lang="ja-JP" sz="900" b="0" i="0" u="none" strike="noStrike" noProof="0">
                          <a:solidFill>
                            <a:schemeClr val="accent3"/>
                          </a:solidFill>
                          <a:latin typeface="Meiryo"/>
                          <a:ea typeface="Meiryo"/>
                        </a:rPr>
                        <a:t>変更</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1000005697</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sz="900" b="0" i="0" u="none" strike="noStrike" noProof="0">
                          <a:solidFill>
                            <a:schemeClr val="accent3"/>
                          </a:solidFill>
                          <a:latin typeface="Meiryo"/>
                          <a:ea typeface="Meiryo"/>
                        </a:rPr>
                        <a:t>内容</a:t>
                      </a:r>
                      <a:endParaRPr lang="en-US" altLang="ja-JP" sz="900" b="0" i="0" u="none" strike="noStrike" noProof="0"/>
                    </a:p>
                    <a:p>
                      <a:pPr lvl="0" algn="ctr">
                        <a:buNone/>
                      </a:pPr>
                      <a:r>
                        <a:rPr lang="ja-JP" sz="900" b="0" i="0" u="none" strike="noStrike" noProof="0">
                          <a:solidFill>
                            <a:schemeClr val="accent3"/>
                          </a:solidFill>
                          <a:latin typeface="Meiryo"/>
                          <a:ea typeface="Meiryo"/>
                        </a:rPr>
                        <a:t>変更</a:t>
                      </a:r>
                      <a:endParaRPr lang="en-US" altLang="ja-JP" sz="900" b="0" i="0" u="none" strike="noStrike" noProof="0"/>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chemeClr val="accent3"/>
                          </a:solidFill>
                          <a:effectLst/>
                          <a:latin typeface="Meiryo"/>
                        </a:rPr>
                        <a:t>1000005653</a:t>
                      </a:r>
                      <a:endParaRPr kumimoji="1" lang="ja-JP" altLang="en-US">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effectLst/>
                          <a:latin typeface="Meiryo"/>
                          <a:ea typeface="Meiryo"/>
                          <a:cs typeface="+mn-cs"/>
                        </a:rPr>
                        <a:t>1000003037</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chemeClr val="tx1">
                              <a:lumMod val="65000"/>
                              <a:lumOff val="35000"/>
                            </a:schemeClr>
                          </a:solidFill>
                          <a:latin typeface="メイリオ"/>
                          <a:ea typeface="メイリオ"/>
                          <a:cs typeface="+mn-cs"/>
                        </a:rPr>
                        <a:t>2023</a:t>
                      </a:r>
                      <a:r>
                        <a:rPr kumimoji="1" lang="ja-JP" altLang="en-US" sz="900" kern="1200">
                          <a:solidFill>
                            <a:schemeClr val="tx1">
                              <a:lumMod val="65000"/>
                              <a:lumOff val="35000"/>
                            </a:schemeClr>
                          </a:solidFill>
                          <a:latin typeface="メイリオ"/>
                          <a:ea typeface="メイリオ"/>
                          <a:cs typeface="+mn-cs"/>
                        </a:rPr>
                        <a:t>年</a:t>
                      </a:r>
                      <a:r>
                        <a:rPr lang="ja-JP" altLang="en-US" sz="900" kern="1200">
                          <a:solidFill>
                            <a:schemeClr val="tx1">
                              <a:lumMod val="65000"/>
                              <a:lumOff val="35000"/>
                            </a:schemeClr>
                          </a:solidFill>
                          <a:latin typeface="メイリオ"/>
                          <a:ea typeface="メイリオ"/>
                          <a:cs typeface="+mn-cs"/>
                        </a:rPr>
                        <a:t>4</a:t>
                      </a:r>
                      <a:r>
                        <a:rPr kumimoji="1" lang="ja-JP" altLang="en-US" sz="900" kern="1200">
                          <a:solidFill>
                            <a:schemeClr val="tx1">
                              <a:lumMod val="65000"/>
                              <a:lumOff val="35000"/>
                            </a:schemeClr>
                          </a:solidFill>
                          <a:latin typeface="メイリオ"/>
                          <a:ea typeface="メイリオ"/>
                          <a:cs typeface="+mn-cs"/>
                        </a:rPr>
                        <a:t>月</a:t>
                      </a:r>
                      <a:r>
                        <a:rPr lang="en-US" altLang="ja-JP" sz="900" kern="1200">
                          <a:solidFill>
                            <a:schemeClr val="tx1">
                              <a:lumMod val="65000"/>
                              <a:lumOff val="35000"/>
                            </a:schemeClr>
                          </a:solidFill>
                          <a:latin typeface="メイリオ"/>
                          <a:ea typeface="メイリオ"/>
                          <a:cs typeface="+mn-cs"/>
                        </a:rPr>
                        <a:t>26</a:t>
                      </a:r>
                      <a:r>
                        <a:rPr kumimoji="1" lang="ja-JP" altLang="en-US" sz="900" kern="1200">
                          <a:solidFill>
                            <a:schemeClr val="tx1">
                              <a:lumMod val="65000"/>
                              <a:lumOff val="35000"/>
                            </a:schemeClr>
                          </a:solidFill>
                          <a:latin typeface="メイリオ"/>
                          <a:ea typeface="メイリオ"/>
                          <a:cs typeface="+mn-cs"/>
                        </a:rPr>
                        <a:t>日</a:t>
                      </a:r>
                      <a:r>
                        <a:rPr lang="en-US" altLang="ja-JP" sz="900" kern="1200">
                          <a:solidFill>
                            <a:schemeClr val="tx1">
                              <a:lumMod val="65000"/>
                              <a:lumOff val="35000"/>
                            </a:schemeClr>
                          </a:solidFill>
                          <a:latin typeface="メイリオ"/>
                          <a:ea typeface="メイリオ"/>
                          <a:cs typeface="+mn-cs"/>
                        </a:rPr>
                        <a:t>(水)</a:t>
                      </a:r>
                      <a:endParaRPr kumimoji="1" lang="ja-JP" altLang="en-US" sz="900" kern="1200">
                        <a:solidFill>
                          <a:schemeClr val="tx1">
                            <a:lumMod val="65000"/>
                            <a:lumOff val="35000"/>
                          </a:schemeClr>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ブランドパネル クインティ</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ブランドパネル クインティ</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en"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click</a:t>
                      </a:r>
                      <a:r>
                        <a:rPr kumimoji="1" lang="ja-JP" altLang="en" sz="900" kern="1200" dirty="0">
                          <a:solidFill>
                            <a:schemeClr val="accent3"/>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スマートフォン（ウェブ</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アプリ）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baseline="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 JAPAN</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a:ea typeface="Meiryo"/>
                          <a:cs typeface="+mn-cs"/>
                        </a:rPr>
                        <a:t>Yahoo! JAPAN</a:t>
                      </a:r>
                      <a:r>
                        <a:rPr kumimoji="1" lang="ja-JP" altLang="en-US" sz="900" kern="1200" dirty="0">
                          <a:solidFill>
                            <a:schemeClr val="accent3"/>
                          </a:solidFill>
                          <a:latin typeface="Meiryo"/>
                          <a:ea typeface="Meiryo"/>
                          <a:cs typeface="+mn-cs"/>
                        </a:rPr>
                        <a:t>　トップページ　および　</a:t>
                      </a:r>
                      <a:r>
                        <a:rPr kumimoji="1" lang="en-US" altLang="ja-JP" sz="900" kern="1200" dirty="0">
                          <a:solidFill>
                            <a:schemeClr val="accent3"/>
                          </a:solidFill>
                          <a:latin typeface="Meiryo"/>
                          <a:ea typeface="Meiryo"/>
                          <a:cs typeface="+mn-cs"/>
                        </a:rPr>
                        <a:t>Yahoo! JAPAN</a:t>
                      </a:r>
                      <a:r>
                        <a:rPr kumimoji="1" lang="ja-JP" altLang="en-US" sz="900" kern="1200" dirty="0">
                          <a:solidFill>
                            <a:schemeClr val="accent3"/>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lang="ja-JP" altLang="en-US" sz="900" b="0" i="0" u="none" strike="noStrike" kern="1200" cap="none" spc="0" normalizeH="0" baseline="0" noProof="0">
                          <a:ln>
                            <a:noFill/>
                          </a:ln>
                          <a:solidFill>
                            <a:schemeClr val="accent3"/>
                          </a:solidFill>
                          <a:effectLst/>
                          <a:uLnTx/>
                          <a:uFillTx/>
                          <a:latin typeface="Meiryo"/>
                          <a:ea typeface="Meiryo"/>
                          <a:cs typeface="+mn-cs"/>
                        </a:rPr>
                        <a:t>6</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a:t>
                      </a:r>
                      <a:r>
                        <a:rPr lang="ja-JP" altLang="en-US" sz="900" b="0" i="0" u="none" strike="noStrike" kern="1200" cap="none" spc="0" normalizeH="0" baseline="0" noProof="0">
                          <a:ln>
                            <a:noFill/>
                          </a:ln>
                          <a:solidFill>
                            <a:schemeClr val="accent3"/>
                          </a:solidFill>
                          <a:effectLst/>
                          <a:uLnTx/>
                          <a:uFillTx/>
                          <a:latin typeface="Meiryo"/>
                          <a:ea typeface="Meiryo"/>
                          <a:cs typeface="+mn-cs"/>
                        </a:rPr>
                        <a:t>木</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lang="ja-JP" altLang="en-US"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30</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a:t>
                      </a:r>
                      <a:r>
                        <a:rPr lang="ja-JP" altLang="en-US" sz="900" b="0" i="0" u="none" strike="noStrike" kern="1200" cap="none" spc="0" normalizeH="0" baseline="0" noProof="0">
                          <a:ln>
                            <a:noFill/>
                          </a:ln>
                          <a:solidFill>
                            <a:schemeClr val="accent3"/>
                          </a:solidFill>
                          <a:effectLst/>
                          <a:uLnTx/>
                          <a:uFillTx/>
                          <a:latin typeface="Meiryo"/>
                          <a:ea typeface="Meiryo"/>
                          <a:cs typeface="+mn-cs"/>
                        </a:rPr>
                        <a:t>土</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a:t>
                      </a:r>
                      <a:endParaRPr kumimoji="1" lang="ja-JP"/>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accent6"/>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3</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31</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 </a:t>
                      </a:r>
                      <a:r>
                        <a:rPr kumimoji="1" lang="en-US" altLang="ja-JP" sz="900" dirty="0">
                          <a:solidFill>
                            <a:schemeClr val="accent6"/>
                          </a:solidFill>
                          <a:latin typeface="Meiryo" panose="020B0604030504040204" pitchFamily="34" charset="-128"/>
                          <a:ea typeface="Meiryo" panose="020B0604030504040204" pitchFamily="34" charset="-128"/>
                        </a:rPr>
                        <a:t>※1</a:t>
                      </a:r>
                      <a:endParaRPr kumimoji="1" lang="ja-JP" altLang="en-US" sz="900" dirty="0">
                        <a:solidFill>
                          <a:schemeClr val="accent6"/>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31</a:t>
                      </a:r>
                      <a:r>
                        <a:rPr kumimoji="1" lang="ja-JP" altLang="en-US" sz="900" dirty="0">
                          <a:solidFill>
                            <a:schemeClr val="accent3"/>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err="1">
                          <a:solidFill>
                            <a:schemeClr val="accent3"/>
                          </a:solidFill>
                          <a:latin typeface="Meiryo"/>
                          <a:ea typeface="Meiryo"/>
                        </a:rPr>
                        <a:t>vimps</a:t>
                      </a:r>
                      <a:r>
                        <a:rPr kumimoji="1" lang="ja-JP" altLang="en-US" sz="900" dirty="0">
                          <a:solidFill>
                            <a:schemeClr val="accent3"/>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5,000,000</a:t>
                      </a:r>
                      <a:r>
                        <a:rPr kumimoji="1" lang="ja-JP" altLang="en-US" sz="900" dirty="0">
                          <a:solidFill>
                            <a:schemeClr val="accent3"/>
                          </a:solidFill>
                          <a:latin typeface="Meiryo" panose="020B0604030504040204" pitchFamily="34" charset="-128"/>
                          <a:ea typeface="Meiryo" panose="020B0604030504040204" pitchFamily="34" charset="-128"/>
                        </a:rPr>
                        <a:t>円</a:t>
                      </a:r>
                      <a:endParaRPr kumimoji="1" lang="en-US" altLang="ja-JP"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3,000,000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780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702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748</a:t>
                      </a:r>
                      <a:r>
                        <a:rPr kumimoji="1" lang="ja-JP" altLang="en-US" sz="900">
                          <a:solidFill>
                            <a:schemeClr val="accent3"/>
                          </a:solidFill>
                          <a:latin typeface="Meiryo"/>
                          <a:ea typeface="Meiryo"/>
                        </a:rPr>
                        <a:t>円</a:t>
                      </a:r>
                      <a:r>
                        <a:rPr lang="en-US" altLang="ja-JP" sz="900">
                          <a:solidFill>
                            <a:schemeClr val="accent3"/>
                          </a:solidFill>
                          <a:latin typeface="Meiryo"/>
                          <a:ea typeface="Meiryo"/>
                        </a:rPr>
                        <a:t> </a:t>
                      </a:r>
                      <a:r>
                        <a:rPr kumimoji="1" lang="en-US" altLang="ja-JP" sz="900">
                          <a:solidFill>
                            <a:schemeClr val="accent3"/>
                          </a:solidFill>
                          <a:latin typeface="Meiryo"/>
                          <a:ea typeface="Meiryo"/>
                        </a:rPr>
                        <a:t> </a:t>
                      </a:r>
                      <a:r>
                        <a:rPr kumimoji="1" lang="en-US" altLang="ja-JP" sz="900" kern="1200">
                          <a:solidFill>
                            <a:schemeClr val="accent6"/>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1,014</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912</a:t>
                      </a:r>
                      <a:r>
                        <a:rPr kumimoji="1" lang="ja-JP" altLang="en-US" sz="900" kern="1200">
                          <a:solidFill>
                            <a:schemeClr val="accent3"/>
                          </a:solidFill>
                          <a:latin typeface="Meiryo"/>
                          <a:ea typeface="Meiryo"/>
                          <a:cs typeface="+mn-cs"/>
                        </a:rPr>
                        <a:t>円</a:t>
                      </a:r>
                      <a:r>
                        <a:rPr kumimoji="1" lang="ja-JP" altLang="en-US" sz="900">
                          <a:solidFill>
                            <a:schemeClr val="accent3"/>
                          </a:solidFill>
                          <a:latin typeface="Meiryo"/>
                          <a:ea typeface="Meiryo"/>
                        </a:rPr>
                        <a:t>★</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702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1,216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3D4B646C-3C77-39FE-3AD6-7EAE43E9ABDA}"/>
              </a:ext>
            </a:extLst>
          </p:cNvPr>
          <p:cNvSpPr/>
          <p:nvPr/>
        </p:nvSpPr>
        <p:spPr>
          <a:xfrm>
            <a:off x="384881" y="5841633"/>
            <a:ext cx="4087657" cy="498598"/>
          </a:xfrm>
          <a:prstGeom prst="rect">
            <a:avLst/>
          </a:prstGeom>
        </p:spPr>
        <p:txBody>
          <a:bodyPr wrap="none" lIns="0" tIns="45720" rIns="0" bIns="45720" anchor="t">
            <a:spAutoFit/>
          </a:bodyPr>
          <a:lstStyle/>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a:solidFill>
                  <a:srgbClr val="595959"/>
                </a:solidFill>
                <a:latin typeface="Meiryo"/>
                <a:ea typeface="+mn-lt"/>
                <a:cs typeface="+mn-lt"/>
              </a:rPr>
              <a:t>SP</a:t>
            </a:r>
            <a:r>
              <a:rPr kumimoji="0" lang="ja-JP" altLang="en-US" sz="800" kern="0" dirty="0">
                <a:solidFill>
                  <a:srgbClr val="595959"/>
                </a:solidFill>
                <a:latin typeface="Meiryo"/>
                <a:ea typeface="Meiryo"/>
                <a:cs typeface="+mn-lt"/>
              </a:rPr>
              <a:t>はスマートフォン、</a:t>
            </a:r>
            <a:r>
              <a:rPr kumimoji="0" lang="en-US" altLang="ja-JP" sz="800" kern="0" dirty="0">
                <a:solidFill>
                  <a:srgbClr val="595959"/>
                </a:solidFill>
                <a:latin typeface="Meiryo"/>
                <a:ea typeface="+mn-lt"/>
                <a:cs typeface="+mn-lt"/>
              </a:rPr>
              <a:t>PC</a:t>
            </a:r>
            <a:r>
              <a:rPr kumimoji="0" lang="ja-JP" altLang="en-US" sz="800" kern="0" dirty="0">
                <a:solidFill>
                  <a:srgbClr val="595959"/>
                </a:solidFill>
                <a:latin typeface="Meiryo"/>
                <a:ea typeface="Meiryo"/>
                <a:cs typeface="+mn-lt"/>
              </a:rPr>
              <a:t>はパソコン、</a:t>
            </a:r>
            <a:r>
              <a:rPr kumimoji="0" lang="en-US" altLang="ja-JP" sz="800" kern="0" dirty="0">
                <a:solidFill>
                  <a:srgbClr val="595959"/>
                </a:solidFill>
                <a:latin typeface="Meiryo"/>
                <a:ea typeface="+mn-lt"/>
                <a:cs typeface="+mn-lt"/>
              </a:rPr>
              <a:t>MD</a:t>
            </a:r>
            <a:r>
              <a:rPr kumimoji="0" lang="ja-JP" sz="800" kern="0" dirty="0">
                <a:solidFill>
                  <a:srgbClr val="595959"/>
                </a:solidFill>
                <a:latin typeface="Meiryo"/>
                <a:ea typeface="Meiryo"/>
                <a:cs typeface="+mn-lt"/>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7" name="正方形/長方形 6">
            <a:extLst>
              <a:ext uri="{FF2B5EF4-FFF2-40B4-BE49-F238E27FC236}">
                <a16:creationId xmlns:a16="http://schemas.microsoft.com/office/drawing/2014/main" id="{AE6FB1FA-BD8D-F78E-38B6-61F5D9BBC394}"/>
              </a:ext>
            </a:extLst>
          </p:cNvPr>
          <p:cNvSpPr/>
          <p:nvPr/>
        </p:nvSpPr>
        <p:spPr>
          <a:xfrm>
            <a:off x="4705361" y="5841633"/>
            <a:ext cx="7151279" cy="628570"/>
          </a:xfrm>
          <a:prstGeom prst="rect">
            <a:avLst/>
          </a:prstGeom>
        </p:spPr>
        <p:txBody>
          <a:bodyPr wrap="none" lIns="0" tIns="45720" rIns="0" bIns="4572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err="1">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err="1">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  </a:t>
            </a:r>
            <a:r>
              <a:rPr kumimoji="0" lang="ja-JP" altLang="en-US" sz="800" kern="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8" name="円/楕円 13">
            <a:extLst>
              <a:ext uri="{FF2B5EF4-FFF2-40B4-BE49-F238E27FC236}">
                <a16:creationId xmlns:a16="http://schemas.microsoft.com/office/drawing/2014/main" id="{2BDDBD14-5553-15CC-2173-F9D216030E30}"/>
              </a:ext>
            </a:extLst>
          </p:cNvPr>
          <p:cNvSpPr>
            <a:spLocks noChangeAspect="1"/>
          </p:cNvSpPr>
          <p:nvPr/>
        </p:nvSpPr>
        <p:spPr>
          <a:xfrm>
            <a:off x="8011033" y="257556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円/楕円 14">
            <a:extLst>
              <a:ext uri="{FF2B5EF4-FFF2-40B4-BE49-F238E27FC236}">
                <a16:creationId xmlns:a16="http://schemas.microsoft.com/office/drawing/2014/main" id="{1E87AEF7-D6EB-8BBD-856B-D69E747E15B5}"/>
              </a:ext>
            </a:extLst>
          </p:cNvPr>
          <p:cNvSpPr>
            <a:spLocks noChangeAspect="1"/>
          </p:cNvSpPr>
          <p:nvPr/>
        </p:nvSpPr>
        <p:spPr>
          <a:xfrm>
            <a:off x="10374135" y="25678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437754" y="239556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58302193"/>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20938</TotalTime>
  <Words>11436</Words>
  <Application>Microsoft Office PowerPoint</Application>
  <PresentationFormat>ワイド画面</PresentationFormat>
  <Paragraphs>2212</Paragraphs>
  <Slides>49</Slides>
  <Notes>27</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49</vt:i4>
      </vt:variant>
    </vt:vector>
  </HeadingPairs>
  <TitlesOfParts>
    <vt:vector size="62" baseType="lpstr">
      <vt:lpstr>A P-OTF UD Shin Go NT Pr6N U</vt:lpstr>
      <vt:lpstr>NotoSansJP</vt:lpstr>
      <vt:lpstr>メイリオ</vt:lpstr>
      <vt:lpstr>メイリオ</vt:lpstr>
      <vt:lpstr>Yu Gothic</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武藤 優希</cp:lastModifiedBy>
  <cp:revision>555</cp:revision>
  <dcterms:created xsi:type="dcterms:W3CDTF">2020-02-26T07:28:11Z</dcterms:created>
  <dcterms:modified xsi:type="dcterms:W3CDTF">2023-06-08T09:44:38Z</dcterms:modified>
  <cp:category/>
</cp:coreProperties>
</file>