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531" r:id="rId2"/>
    <p:sldId id="534" r:id="rId3"/>
    <p:sldId id="535" r:id="rId4"/>
    <p:sldId id="618" r:id="rId5"/>
    <p:sldId id="586" r:id="rId6"/>
    <p:sldId id="584" r:id="rId7"/>
    <p:sldId id="606" r:id="rId8"/>
    <p:sldId id="587" r:id="rId9"/>
    <p:sldId id="588" r:id="rId10"/>
    <p:sldId id="607" r:id="rId11"/>
    <p:sldId id="590" r:id="rId12"/>
    <p:sldId id="591" r:id="rId13"/>
    <p:sldId id="593" r:id="rId14"/>
    <p:sldId id="582" r:id="rId15"/>
    <p:sldId id="594" r:id="rId16"/>
    <p:sldId id="596" r:id="rId17"/>
    <p:sldId id="601" r:id="rId18"/>
    <p:sldId id="1619" r:id="rId19"/>
    <p:sldId id="1620" r:id="rId20"/>
    <p:sldId id="1618" r:id="rId21"/>
    <p:sldId id="609" r:id="rId22"/>
    <p:sldId id="608" r:id="rId23"/>
    <p:sldId id="1621" r:id="rId2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8EEA15E-1490-54A6-8638-D1C55BC04073}" name="ヤフー" initials="櫻井" userId="ヤフー"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999999"/>
    <a:srgbClr val="F5F5F5"/>
    <a:srgbClr val="E9E9E9"/>
    <a:srgbClr val="ECECEC"/>
    <a:srgbClr val="DC5976"/>
    <a:srgbClr val="FBFBFB"/>
    <a:srgbClr val="FFFFFF"/>
    <a:srgbClr val="FCEDED"/>
    <a:srgbClr val="FFDB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918" autoAdjust="0"/>
    <p:restoredTop sz="96327" autoAdjust="0"/>
  </p:normalViewPr>
  <p:slideViewPr>
    <p:cSldViewPr snapToGrid="0">
      <p:cViewPr varScale="1">
        <p:scale>
          <a:sx n="85" d="100"/>
          <a:sy n="85" d="100"/>
        </p:scale>
        <p:origin x="114" y="720"/>
      </p:cViewPr>
      <p:guideLst/>
    </p:cSldViewPr>
  </p:slideViewPr>
  <p:outlineViewPr>
    <p:cViewPr>
      <p:scale>
        <a:sx n="33" d="100"/>
        <a:sy n="33" d="100"/>
      </p:scale>
      <p:origin x="0" y="0"/>
    </p:cViewPr>
  </p:outlineViewPr>
  <p:notesTextViewPr>
    <p:cViewPr>
      <p:scale>
        <a:sx n="240" d="100"/>
        <a:sy n="240" d="100"/>
      </p:scale>
      <p:origin x="0" y="0"/>
    </p:cViewPr>
  </p:notesTextViewPr>
  <p:notesViewPr>
    <p:cSldViewPr snapToGrid="0" showGuides="1">
      <p:cViewPr varScale="1">
        <p:scale>
          <a:sx n="84" d="100"/>
          <a:sy n="84" d="100"/>
        </p:scale>
        <p:origin x="138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1F5AB4C8-0457-4ADB-B25D-8281BB53BB81}"/>
    <pc:docChg chg="custSel modSld">
      <pc:chgData name="平野 武" userId="3cfe3d63-3e2d-444e-9c54-10e92370b90a" providerId="ADAL" clId="{1F5AB4C8-0457-4ADB-B25D-8281BB53BB81}" dt="2024-05-21T04:44:08.666" v="1"/>
      <pc:docMkLst>
        <pc:docMk/>
      </pc:docMkLst>
      <pc:sldChg chg="addSp delSp modSp mod">
        <pc:chgData name="平野 武" userId="3cfe3d63-3e2d-444e-9c54-10e92370b90a" providerId="ADAL" clId="{1F5AB4C8-0457-4ADB-B25D-8281BB53BB81}" dt="2024-05-21T04:44:08.666" v="1"/>
        <pc:sldMkLst>
          <pc:docMk/>
          <pc:sldMk cId="2466386405" sldId="591"/>
        </pc:sldMkLst>
        <pc:spChg chg="mod">
          <ac:chgData name="平野 武" userId="3cfe3d63-3e2d-444e-9c54-10e92370b90a" providerId="ADAL" clId="{1F5AB4C8-0457-4ADB-B25D-8281BB53BB81}" dt="2024-05-21T04:44:08.666" v="1"/>
          <ac:spMkLst>
            <pc:docMk/>
            <pc:sldMk cId="2466386405" sldId="591"/>
            <ac:spMk id="32" creationId="{E0056A36-9899-666A-D49E-399064A3C9BE}"/>
          </ac:spMkLst>
        </pc:spChg>
        <pc:spChg chg="mod">
          <ac:chgData name="平野 武" userId="3cfe3d63-3e2d-444e-9c54-10e92370b90a" providerId="ADAL" clId="{1F5AB4C8-0457-4ADB-B25D-8281BB53BB81}" dt="2024-05-21T04:44:08.666" v="1"/>
          <ac:spMkLst>
            <pc:docMk/>
            <pc:sldMk cId="2466386405" sldId="591"/>
            <ac:spMk id="33" creationId="{21EA9505-F3EC-365D-F01E-51FCDDC8863C}"/>
          </ac:spMkLst>
        </pc:spChg>
        <pc:spChg chg="mod">
          <ac:chgData name="平野 武" userId="3cfe3d63-3e2d-444e-9c54-10e92370b90a" providerId="ADAL" clId="{1F5AB4C8-0457-4ADB-B25D-8281BB53BB81}" dt="2024-05-21T04:44:08.666" v="1"/>
          <ac:spMkLst>
            <pc:docMk/>
            <pc:sldMk cId="2466386405" sldId="591"/>
            <ac:spMk id="35" creationId="{D7C1C11B-91BB-BEDE-7BC4-C611A57ED48C}"/>
          </ac:spMkLst>
        </pc:spChg>
        <pc:spChg chg="mod">
          <ac:chgData name="平野 武" userId="3cfe3d63-3e2d-444e-9c54-10e92370b90a" providerId="ADAL" clId="{1F5AB4C8-0457-4ADB-B25D-8281BB53BB81}" dt="2024-05-21T04:44:08.666" v="1"/>
          <ac:spMkLst>
            <pc:docMk/>
            <pc:sldMk cId="2466386405" sldId="591"/>
            <ac:spMk id="38" creationId="{128AD20E-3D0C-027E-4ADC-4332D77E66E2}"/>
          </ac:spMkLst>
        </pc:spChg>
        <pc:spChg chg="mod">
          <ac:chgData name="平野 武" userId="3cfe3d63-3e2d-444e-9c54-10e92370b90a" providerId="ADAL" clId="{1F5AB4C8-0457-4ADB-B25D-8281BB53BB81}" dt="2024-05-21T04:44:08.666" v="1"/>
          <ac:spMkLst>
            <pc:docMk/>
            <pc:sldMk cId="2466386405" sldId="591"/>
            <ac:spMk id="39" creationId="{D317161B-82C5-B13A-A6D0-88B111557696}"/>
          </ac:spMkLst>
        </pc:spChg>
        <pc:spChg chg="mod">
          <ac:chgData name="平野 武" userId="3cfe3d63-3e2d-444e-9c54-10e92370b90a" providerId="ADAL" clId="{1F5AB4C8-0457-4ADB-B25D-8281BB53BB81}" dt="2024-05-21T04:44:08.666" v="1"/>
          <ac:spMkLst>
            <pc:docMk/>
            <pc:sldMk cId="2466386405" sldId="591"/>
            <ac:spMk id="41" creationId="{13218C19-10AD-9D4B-BA76-B2EFB99B352E}"/>
          </ac:spMkLst>
        </pc:spChg>
        <pc:spChg chg="mod">
          <ac:chgData name="平野 武" userId="3cfe3d63-3e2d-444e-9c54-10e92370b90a" providerId="ADAL" clId="{1F5AB4C8-0457-4ADB-B25D-8281BB53BB81}" dt="2024-05-21T04:44:08.666" v="1"/>
          <ac:spMkLst>
            <pc:docMk/>
            <pc:sldMk cId="2466386405" sldId="591"/>
            <ac:spMk id="44" creationId="{4EB13B62-9894-6CDF-A9D0-4001B4832DAD}"/>
          </ac:spMkLst>
        </pc:spChg>
        <pc:spChg chg="mod">
          <ac:chgData name="平野 武" userId="3cfe3d63-3e2d-444e-9c54-10e92370b90a" providerId="ADAL" clId="{1F5AB4C8-0457-4ADB-B25D-8281BB53BB81}" dt="2024-05-21T04:44:08.666" v="1"/>
          <ac:spMkLst>
            <pc:docMk/>
            <pc:sldMk cId="2466386405" sldId="591"/>
            <ac:spMk id="45" creationId="{37A832D1-5DA3-DA12-14EA-82A49E461EBC}"/>
          </ac:spMkLst>
        </pc:spChg>
        <pc:spChg chg="mod">
          <ac:chgData name="平野 武" userId="3cfe3d63-3e2d-444e-9c54-10e92370b90a" providerId="ADAL" clId="{1F5AB4C8-0457-4ADB-B25D-8281BB53BB81}" dt="2024-05-21T04:44:08.666" v="1"/>
          <ac:spMkLst>
            <pc:docMk/>
            <pc:sldMk cId="2466386405" sldId="591"/>
            <ac:spMk id="47" creationId="{D2F6BBEB-4079-5ABB-1243-CD5D261807D4}"/>
          </ac:spMkLst>
        </pc:spChg>
        <pc:grpChg chg="add mod">
          <ac:chgData name="平野 武" userId="3cfe3d63-3e2d-444e-9c54-10e92370b90a" providerId="ADAL" clId="{1F5AB4C8-0457-4ADB-B25D-8281BB53BB81}" dt="2024-05-21T04:44:08.666" v="1"/>
          <ac:grpSpMkLst>
            <pc:docMk/>
            <pc:sldMk cId="2466386405" sldId="591"/>
            <ac:grpSpMk id="5" creationId="{021E03DC-0D87-C047-39E2-D94F1E18C0A3}"/>
          </ac:grpSpMkLst>
        </pc:grpChg>
        <pc:grpChg chg="del">
          <ac:chgData name="平野 武" userId="3cfe3d63-3e2d-444e-9c54-10e92370b90a" providerId="ADAL" clId="{1F5AB4C8-0457-4ADB-B25D-8281BB53BB81}" dt="2024-05-21T04:44:08.162" v="0" actId="478"/>
          <ac:grpSpMkLst>
            <pc:docMk/>
            <pc:sldMk cId="2466386405" sldId="591"/>
            <ac:grpSpMk id="7" creationId="{0D25A092-68EE-B7DC-84CC-65BA38500B42}"/>
          </ac:grpSpMkLst>
        </pc:grpChg>
        <pc:grpChg chg="del">
          <ac:chgData name="平野 武" userId="3cfe3d63-3e2d-444e-9c54-10e92370b90a" providerId="ADAL" clId="{1F5AB4C8-0457-4ADB-B25D-8281BB53BB81}" dt="2024-05-21T04:44:08.162" v="0" actId="478"/>
          <ac:grpSpMkLst>
            <pc:docMk/>
            <pc:sldMk cId="2466386405" sldId="591"/>
            <ac:grpSpMk id="20" creationId="{CA97E301-D82C-30A0-6B14-ADA5CDA3AB7C}"/>
          </ac:grpSpMkLst>
        </pc:grpChg>
        <pc:grpChg chg="del">
          <ac:chgData name="平野 武" userId="3cfe3d63-3e2d-444e-9c54-10e92370b90a" providerId="ADAL" clId="{1F5AB4C8-0457-4ADB-B25D-8281BB53BB81}" dt="2024-05-21T04:44:08.162" v="0" actId="478"/>
          <ac:grpSpMkLst>
            <pc:docMk/>
            <pc:sldMk cId="2466386405" sldId="591"/>
            <ac:grpSpMk id="26" creationId="{00FACD8E-4834-746A-D6A6-0B3E1170A7FE}"/>
          </ac:grpSpMkLst>
        </pc:grpChg>
        <pc:grpChg chg="mod">
          <ac:chgData name="平野 武" userId="3cfe3d63-3e2d-444e-9c54-10e92370b90a" providerId="ADAL" clId="{1F5AB4C8-0457-4ADB-B25D-8281BB53BB81}" dt="2024-05-21T04:44:08.666" v="1"/>
          <ac:grpSpMkLst>
            <pc:docMk/>
            <pc:sldMk cId="2466386405" sldId="591"/>
            <ac:grpSpMk id="34" creationId="{338A38B0-E051-95BE-38E5-998C97ACC9CA}"/>
          </ac:grpSpMkLst>
        </pc:grpChg>
        <pc:grpChg chg="add mod">
          <ac:chgData name="平野 武" userId="3cfe3d63-3e2d-444e-9c54-10e92370b90a" providerId="ADAL" clId="{1F5AB4C8-0457-4ADB-B25D-8281BB53BB81}" dt="2024-05-21T04:44:08.666" v="1"/>
          <ac:grpSpMkLst>
            <pc:docMk/>
            <pc:sldMk cId="2466386405" sldId="591"/>
            <ac:grpSpMk id="37" creationId="{310319FF-449F-E577-6592-32578249CA19}"/>
          </ac:grpSpMkLst>
        </pc:grpChg>
        <pc:grpChg chg="mod">
          <ac:chgData name="平野 武" userId="3cfe3d63-3e2d-444e-9c54-10e92370b90a" providerId="ADAL" clId="{1F5AB4C8-0457-4ADB-B25D-8281BB53BB81}" dt="2024-05-21T04:44:08.666" v="1"/>
          <ac:grpSpMkLst>
            <pc:docMk/>
            <pc:sldMk cId="2466386405" sldId="591"/>
            <ac:grpSpMk id="40" creationId="{FDB0E7FD-0D4F-23B6-CA87-C1C3B7E048FA}"/>
          </ac:grpSpMkLst>
        </pc:grpChg>
        <pc:grpChg chg="add mod">
          <ac:chgData name="平野 武" userId="3cfe3d63-3e2d-444e-9c54-10e92370b90a" providerId="ADAL" clId="{1F5AB4C8-0457-4ADB-B25D-8281BB53BB81}" dt="2024-05-21T04:44:08.666" v="1"/>
          <ac:grpSpMkLst>
            <pc:docMk/>
            <pc:sldMk cId="2466386405" sldId="591"/>
            <ac:grpSpMk id="43" creationId="{E41939D5-A929-5D44-4A97-FBC72EE1D752}"/>
          </ac:grpSpMkLst>
        </pc:grpChg>
        <pc:grpChg chg="mod">
          <ac:chgData name="平野 武" userId="3cfe3d63-3e2d-444e-9c54-10e92370b90a" providerId="ADAL" clId="{1F5AB4C8-0457-4ADB-B25D-8281BB53BB81}" dt="2024-05-21T04:44:08.666" v="1"/>
          <ac:grpSpMkLst>
            <pc:docMk/>
            <pc:sldMk cId="2466386405" sldId="591"/>
            <ac:grpSpMk id="46" creationId="{5D6A18DE-8011-0414-DEDF-46393C1C449A}"/>
          </ac:grpSpMkLst>
        </pc:grpChg>
        <pc:picChg chg="mod">
          <ac:chgData name="平野 武" userId="3cfe3d63-3e2d-444e-9c54-10e92370b90a" providerId="ADAL" clId="{1F5AB4C8-0457-4ADB-B25D-8281BB53BB81}" dt="2024-05-21T04:44:08.666" v="1"/>
          <ac:picMkLst>
            <pc:docMk/>
            <pc:sldMk cId="2466386405" sldId="591"/>
            <ac:picMk id="36" creationId="{A2E0C791-0DF8-A31C-F69F-32085A16516E}"/>
          </ac:picMkLst>
        </pc:picChg>
        <pc:picChg chg="mod">
          <ac:chgData name="平野 武" userId="3cfe3d63-3e2d-444e-9c54-10e92370b90a" providerId="ADAL" clId="{1F5AB4C8-0457-4ADB-B25D-8281BB53BB81}" dt="2024-05-21T04:44:08.666" v="1"/>
          <ac:picMkLst>
            <pc:docMk/>
            <pc:sldMk cId="2466386405" sldId="591"/>
            <ac:picMk id="42" creationId="{22D9D0D0-31C4-F0C1-0B1D-18355B0E79C2}"/>
          </ac:picMkLst>
        </pc:picChg>
        <pc:picChg chg="mod">
          <ac:chgData name="平野 武" userId="3cfe3d63-3e2d-444e-9c54-10e92370b90a" providerId="ADAL" clId="{1F5AB4C8-0457-4ADB-B25D-8281BB53BB81}" dt="2024-05-21T04:44:08.666" v="1"/>
          <ac:picMkLst>
            <pc:docMk/>
            <pc:sldMk cId="2466386405" sldId="591"/>
            <ac:picMk id="48" creationId="{64F422BE-8846-4A67-51BA-C63E9DC19E6A}"/>
          </ac:picMkLst>
        </pc:picChg>
      </pc:sldChg>
    </pc:docChg>
  </pc:docChgLst>
  <pc:docChgLst>
    <pc:chgData name="平野 武" userId="3cfe3d63-3e2d-444e-9c54-10e92370b90a" providerId="ADAL" clId="{0BBCD7BA-0796-4200-8E8B-195EEC8C26FC}"/>
    <pc:docChg chg="undo custSel addSld delSld modSld">
      <pc:chgData name="平野 武" userId="3cfe3d63-3e2d-444e-9c54-10e92370b90a" providerId="ADAL" clId="{0BBCD7BA-0796-4200-8E8B-195EEC8C26FC}" dt="2024-01-17T02:50:31.737" v="59"/>
      <pc:docMkLst>
        <pc:docMk/>
      </pc:docMkLst>
      <pc:sldChg chg="modSp mod">
        <pc:chgData name="平野 武" userId="3cfe3d63-3e2d-444e-9c54-10e92370b90a" providerId="ADAL" clId="{0BBCD7BA-0796-4200-8E8B-195EEC8C26FC}" dt="2024-01-15T04:27:54.734" v="35" actId="14100"/>
        <pc:sldMkLst>
          <pc:docMk/>
          <pc:sldMk cId="3316887855" sldId="586"/>
        </pc:sldMkLst>
        <pc:spChg chg="mod">
          <ac:chgData name="平野 武" userId="3cfe3d63-3e2d-444e-9c54-10e92370b90a" providerId="ADAL" clId="{0BBCD7BA-0796-4200-8E8B-195EEC8C26FC}" dt="2024-01-15T04:27:54.734" v="35" actId="14100"/>
          <ac:spMkLst>
            <pc:docMk/>
            <pc:sldMk cId="3316887855" sldId="586"/>
            <ac:spMk id="120" creationId="{89B25188-5DC4-4E84-9D8D-249C0059942D}"/>
          </ac:spMkLst>
        </pc:spChg>
      </pc:sldChg>
      <pc:sldChg chg="modSp">
        <pc:chgData name="平野 武" userId="3cfe3d63-3e2d-444e-9c54-10e92370b90a" providerId="ADAL" clId="{0BBCD7BA-0796-4200-8E8B-195EEC8C26FC}" dt="2024-01-15T05:59:15.573" v="37"/>
        <pc:sldMkLst>
          <pc:docMk/>
          <pc:sldMk cId="2209836178" sldId="588"/>
        </pc:sldMkLst>
        <pc:graphicFrameChg chg="mod">
          <ac:chgData name="平野 武" userId="3cfe3d63-3e2d-444e-9c54-10e92370b90a" providerId="ADAL" clId="{0BBCD7BA-0796-4200-8E8B-195EEC8C26FC}" dt="2024-01-15T05:59:15.573" v="37"/>
          <ac:graphicFrameMkLst>
            <pc:docMk/>
            <pc:sldMk cId="2209836178" sldId="588"/>
            <ac:graphicFrameMk id="7" creationId="{00000000-0000-0000-0000-000000000000}"/>
          </ac:graphicFrameMkLst>
        </pc:graphicFrameChg>
      </pc:sldChg>
      <pc:sldChg chg="addSp delSp modSp mod">
        <pc:chgData name="平野 武" userId="3cfe3d63-3e2d-444e-9c54-10e92370b90a" providerId="ADAL" clId="{0BBCD7BA-0796-4200-8E8B-195EEC8C26FC}" dt="2024-01-17T02:50:31.737" v="59"/>
        <pc:sldMkLst>
          <pc:docMk/>
          <pc:sldMk cId="3379695661" sldId="606"/>
        </pc:sldMkLst>
        <pc:spChg chg="mod">
          <ac:chgData name="平野 武" userId="3cfe3d63-3e2d-444e-9c54-10e92370b90a" providerId="ADAL" clId="{0BBCD7BA-0796-4200-8E8B-195EEC8C26FC}" dt="2024-01-15T04:21:38.807" v="8"/>
          <ac:spMkLst>
            <pc:docMk/>
            <pc:sldMk cId="3379695661" sldId="606"/>
            <ac:spMk id="11" creationId="{95BDBE8D-2730-E274-1573-5307DC2A9AFE}"/>
          </ac:spMkLst>
        </pc:spChg>
        <pc:spChg chg="mod">
          <ac:chgData name="平野 武" userId="3cfe3d63-3e2d-444e-9c54-10e92370b90a" providerId="ADAL" clId="{0BBCD7BA-0796-4200-8E8B-195EEC8C26FC}" dt="2024-01-15T04:21:38.807" v="8"/>
          <ac:spMkLst>
            <pc:docMk/>
            <pc:sldMk cId="3379695661" sldId="606"/>
            <ac:spMk id="12" creationId="{C71A667A-2FEA-32E5-BF2E-E9D8264CBC81}"/>
          </ac:spMkLst>
        </pc:spChg>
        <pc:spChg chg="mod">
          <ac:chgData name="平野 武" userId="3cfe3d63-3e2d-444e-9c54-10e92370b90a" providerId="ADAL" clId="{0BBCD7BA-0796-4200-8E8B-195EEC8C26FC}" dt="2024-01-15T04:21:38.807" v="8"/>
          <ac:spMkLst>
            <pc:docMk/>
            <pc:sldMk cId="3379695661" sldId="606"/>
            <ac:spMk id="17" creationId="{72947754-EEF2-3474-86CB-5D674CF2134E}"/>
          </ac:spMkLst>
        </pc:spChg>
        <pc:spChg chg="mod">
          <ac:chgData name="平野 武" userId="3cfe3d63-3e2d-444e-9c54-10e92370b90a" providerId="ADAL" clId="{0BBCD7BA-0796-4200-8E8B-195EEC8C26FC}" dt="2024-01-15T04:21:38.807" v="8"/>
          <ac:spMkLst>
            <pc:docMk/>
            <pc:sldMk cId="3379695661" sldId="606"/>
            <ac:spMk id="18" creationId="{E3FE9DDC-F0F2-766B-FA35-5BDC2B8A1D33}"/>
          </ac:spMkLst>
        </pc:spChg>
        <pc:spChg chg="mod">
          <ac:chgData name="平野 武" userId="3cfe3d63-3e2d-444e-9c54-10e92370b90a" providerId="ADAL" clId="{0BBCD7BA-0796-4200-8E8B-195EEC8C26FC}" dt="2024-01-15T04:21:38.807" v="8"/>
          <ac:spMkLst>
            <pc:docMk/>
            <pc:sldMk cId="3379695661" sldId="606"/>
            <ac:spMk id="19" creationId="{2EF12081-700F-66A1-DD71-549674954BB2}"/>
          </ac:spMkLst>
        </pc:spChg>
        <pc:spChg chg="mod">
          <ac:chgData name="平野 武" userId="3cfe3d63-3e2d-444e-9c54-10e92370b90a" providerId="ADAL" clId="{0BBCD7BA-0796-4200-8E8B-195EEC8C26FC}" dt="2024-01-15T04:21:38.807" v="8"/>
          <ac:spMkLst>
            <pc:docMk/>
            <pc:sldMk cId="3379695661" sldId="606"/>
            <ac:spMk id="22" creationId="{E93058C2-4A7D-C3DC-7D79-AD1CC470CFA5}"/>
          </ac:spMkLst>
        </pc:spChg>
        <pc:spChg chg="mod">
          <ac:chgData name="平野 武" userId="3cfe3d63-3e2d-444e-9c54-10e92370b90a" providerId="ADAL" clId="{0BBCD7BA-0796-4200-8E8B-195EEC8C26FC}" dt="2024-01-15T04:21:38.807" v="8"/>
          <ac:spMkLst>
            <pc:docMk/>
            <pc:sldMk cId="3379695661" sldId="606"/>
            <ac:spMk id="23" creationId="{5E7AE133-994C-85EC-29D3-5FC694A0B8CE}"/>
          </ac:spMkLst>
        </pc:spChg>
        <pc:spChg chg="mod">
          <ac:chgData name="平野 武" userId="3cfe3d63-3e2d-444e-9c54-10e92370b90a" providerId="ADAL" clId="{0BBCD7BA-0796-4200-8E8B-195EEC8C26FC}" dt="2024-01-15T04:21:38.807" v="8"/>
          <ac:spMkLst>
            <pc:docMk/>
            <pc:sldMk cId="3379695661" sldId="606"/>
            <ac:spMk id="24" creationId="{2F36B44E-695D-BA4F-56B2-7CDAE2EAFA90}"/>
          </ac:spMkLst>
        </pc:spChg>
        <pc:spChg chg="mod">
          <ac:chgData name="平野 武" userId="3cfe3d63-3e2d-444e-9c54-10e92370b90a" providerId="ADAL" clId="{0BBCD7BA-0796-4200-8E8B-195EEC8C26FC}" dt="2024-01-15T04:21:38.807" v="8"/>
          <ac:spMkLst>
            <pc:docMk/>
            <pc:sldMk cId="3379695661" sldId="606"/>
            <ac:spMk id="25" creationId="{8FFF348F-74CF-5F93-19BF-01CBF5AE0277}"/>
          </ac:spMkLst>
        </pc:spChg>
        <pc:grpChg chg="add mod">
          <ac:chgData name="平野 武" userId="3cfe3d63-3e2d-444e-9c54-10e92370b90a" providerId="ADAL" clId="{0BBCD7BA-0796-4200-8E8B-195EEC8C26FC}" dt="2024-01-15T04:21:38.807" v="8"/>
          <ac:grpSpMkLst>
            <pc:docMk/>
            <pc:sldMk cId="3379695661" sldId="606"/>
            <ac:grpSpMk id="8" creationId="{3AC2E311-BF9C-C0AA-3F09-A454ADD04B7B}"/>
          </ac:grpSpMkLst>
        </pc:grpChg>
        <pc:grpChg chg="mod">
          <ac:chgData name="平野 武" userId="3cfe3d63-3e2d-444e-9c54-10e92370b90a" providerId="ADAL" clId="{0BBCD7BA-0796-4200-8E8B-195EEC8C26FC}" dt="2024-01-15T04:21:48.864" v="23" actId="1038"/>
          <ac:grpSpMkLst>
            <pc:docMk/>
            <pc:sldMk cId="3379695661" sldId="606"/>
            <ac:grpSpMk id="13" creationId="{05C91CA5-3A97-C644-4316-4E01B0615200}"/>
          </ac:grpSpMkLst>
        </pc:grpChg>
        <pc:graphicFrameChg chg="mod modGraphic">
          <ac:chgData name="平野 武" userId="3cfe3d63-3e2d-444e-9c54-10e92370b90a" providerId="ADAL" clId="{0BBCD7BA-0796-4200-8E8B-195EEC8C26FC}" dt="2024-01-17T02:50:31.737" v="59"/>
          <ac:graphicFrameMkLst>
            <pc:docMk/>
            <pc:sldMk cId="3379695661" sldId="606"/>
            <ac:graphicFrameMk id="38" creationId="{00000000-0000-0000-0000-000000000000}"/>
          </ac:graphicFrameMkLst>
        </pc:graphicFrameChg>
        <pc:picChg chg="del mod">
          <ac:chgData name="平野 武" userId="3cfe3d63-3e2d-444e-9c54-10e92370b90a" providerId="ADAL" clId="{0BBCD7BA-0796-4200-8E8B-195EEC8C26FC}" dt="2024-01-15T04:21:37.471" v="7" actId="478"/>
          <ac:picMkLst>
            <pc:docMk/>
            <pc:sldMk cId="3379695661" sldId="606"/>
            <ac:picMk id="9" creationId="{00000000-0000-0000-0000-000000000000}"/>
          </ac:picMkLst>
        </pc:picChg>
        <pc:picChg chg="mod">
          <ac:chgData name="平野 武" userId="3cfe3d63-3e2d-444e-9c54-10e92370b90a" providerId="ADAL" clId="{0BBCD7BA-0796-4200-8E8B-195EEC8C26FC}" dt="2024-01-15T04:21:38.807" v="8"/>
          <ac:picMkLst>
            <pc:docMk/>
            <pc:sldMk cId="3379695661" sldId="606"/>
            <ac:picMk id="10" creationId="{FA427A16-F58E-0FD1-C425-CE9D7E261D1C}"/>
          </ac:picMkLst>
        </pc:picChg>
        <pc:picChg chg="mod">
          <ac:chgData name="平野 武" userId="3cfe3d63-3e2d-444e-9c54-10e92370b90a" providerId="ADAL" clId="{0BBCD7BA-0796-4200-8E8B-195EEC8C26FC}" dt="2024-01-15T04:21:38.807" v="8"/>
          <ac:picMkLst>
            <pc:docMk/>
            <pc:sldMk cId="3379695661" sldId="606"/>
            <ac:picMk id="16" creationId="{2FD60CE6-61BF-EF1E-F663-28E52D180D7F}"/>
          </ac:picMkLst>
        </pc:picChg>
        <pc:picChg chg="mod">
          <ac:chgData name="平野 武" userId="3cfe3d63-3e2d-444e-9c54-10e92370b90a" providerId="ADAL" clId="{0BBCD7BA-0796-4200-8E8B-195EEC8C26FC}" dt="2024-01-15T04:21:38.807" v="8"/>
          <ac:picMkLst>
            <pc:docMk/>
            <pc:sldMk cId="3379695661" sldId="606"/>
            <ac:picMk id="20" creationId="{CEF6488C-6FC7-E437-A845-2CF725A3251B}"/>
          </ac:picMkLst>
        </pc:picChg>
        <pc:picChg chg="mod">
          <ac:chgData name="平野 武" userId="3cfe3d63-3e2d-444e-9c54-10e92370b90a" providerId="ADAL" clId="{0BBCD7BA-0796-4200-8E8B-195EEC8C26FC}" dt="2024-01-15T04:21:38.807" v="8"/>
          <ac:picMkLst>
            <pc:docMk/>
            <pc:sldMk cId="3379695661" sldId="606"/>
            <ac:picMk id="21" creationId="{FD0C44BC-B9FB-EAF2-CBB0-829D65DEBF1F}"/>
          </ac:picMkLst>
        </pc:picChg>
      </pc:sldChg>
      <pc:sldChg chg="modSp mod">
        <pc:chgData name="平野 武" userId="3cfe3d63-3e2d-444e-9c54-10e92370b90a" providerId="ADAL" clId="{0BBCD7BA-0796-4200-8E8B-195EEC8C26FC}" dt="2024-01-15T04:18:05.365" v="3"/>
        <pc:sldMkLst>
          <pc:docMk/>
          <pc:sldMk cId="2047344195" sldId="618"/>
        </pc:sldMkLst>
        <pc:spChg chg="mod">
          <ac:chgData name="平野 武" userId="3cfe3d63-3e2d-444e-9c54-10e92370b90a" providerId="ADAL" clId="{0BBCD7BA-0796-4200-8E8B-195EEC8C26FC}" dt="2024-01-15T04:18:05.365" v="3"/>
          <ac:spMkLst>
            <pc:docMk/>
            <pc:sldMk cId="2047344195" sldId="618"/>
            <ac:spMk id="53" creationId="{B307C6B9-3CF4-81E4-24C3-2DA48734A611}"/>
          </ac:spMkLst>
        </pc:spChg>
      </pc:sldChg>
      <pc:sldChg chg="del">
        <pc:chgData name="平野 武" userId="3cfe3d63-3e2d-444e-9c54-10e92370b90a" providerId="ADAL" clId="{0BBCD7BA-0796-4200-8E8B-195EEC8C26FC}" dt="2024-01-15T04:14:59" v="0" actId="47"/>
        <pc:sldMkLst>
          <pc:docMk/>
          <pc:sldMk cId="3938801939" sldId="1622"/>
        </pc:sldMkLst>
      </pc:sldChg>
      <pc:sldChg chg="addSp delSp modSp add mod">
        <pc:chgData name="平野 武" userId="3cfe3d63-3e2d-444e-9c54-10e92370b90a" providerId="ADAL" clId="{0BBCD7BA-0796-4200-8E8B-195EEC8C26FC}" dt="2024-01-17T02:35:17.239" v="39"/>
        <pc:sldMkLst>
          <pc:docMk/>
          <pc:sldMk cId="4101018568" sldId="1622"/>
        </pc:sldMkLst>
        <pc:graphicFrameChg chg="add mod">
          <ac:chgData name="平野 武" userId="3cfe3d63-3e2d-444e-9c54-10e92370b90a" providerId="ADAL" clId="{0BBCD7BA-0796-4200-8E8B-195EEC8C26FC}" dt="2024-01-17T02:35:17.239" v="39"/>
          <ac:graphicFrameMkLst>
            <pc:docMk/>
            <pc:sldMk cId="4101018568" sldId="1622"/>
            <ac:graphicFrameMk id="2" creationId="{025AA7FB-7F38-1426-2476-E8A302407C74}"/>
          </ac:graphicFrameMkLst>
        </pc:graphicFrameChg>
        <pc:graphicFrameChg chg="del">
          <ac:chgData name="平野 武" userId="3cfe3d63-3e2d-444e-9c54-10e92370b90a" providerId="ADAL" clId="{0BBCD7BA-0796-4200-8E8B-195EEC8C26FC}" dt="2024-01-17T02:35:16.779" v="38" actId="478"/>
          <ac:graphicFrameMkLst>
            <pc:docMk/>
            <pc:sldMk cId="4101018568" sldId="1622"/>
            <ac:graphicFrameMk id="5" creationId="{D4B043FB-DFDF-1EDD-DAEB-95DEC9B7E3FE}"/>
          </ac:graphicFrameMkLst>
        </pc:graphicFrameChg>
      </pc:sldChg>
    </pc:docChg>
  </pc:docChgLst>
  <pc:docChgLst>
    <pc:chgData name="平野 武" userId="3cfe3d63-3e2d-444e-9c54-10e92370b90a" providerId="ADAL" clId="{617FFC6F-B5F0-4BC2-89EF-9446D229CF88}"/>
    <pc:docChg chg="modSld">
      <pc:chgData name="平野 武" userId="3cfe3d63-3e2d-444e-9c54-10e92370b90a" providerId="ADAL" clId="{617FFC6F-B5F0-4BC2-89EF-9446D229CF88}" dt="2024-04-24T10:51:55.712" v="6"/>
      <pc:docMkLst>
        <pc:docMk/>
      </pc:docMkLst>
      <pc:sldChg chg="modSp mod">
        <pc:chgData name="平野 武" userId="3cfe3d63-3e2d-444e-9c54-10e92370b90a" providerId="ADAL" clId="{617FFC6F-B5F0-4BC2-89EF-9446D229CF88}" dt="2024-04-24T10:51:55.712" v="6"/>
        <pc:sldMkLst>
          <pc:docMk/>
          <pc:sldMk cId="2209836178" sldId="588"/>
        </pc:sldMkLst>
        <pc:graphicFrameChg chg="mod modGraphic">
          <ac:chgData name="平野 武" userId="3cfe3d63-3e2d-444e-9c54-10e92370b90a" providerId="ADAL" clId="{617FFC6F-B5F0-4BC2-89EF-9446D229CF88}" dt="2024-04-24T10:51:55.712" v="6"/>
          <ac:graphicFrameMkLst>
            <pc:docMk/>
            <pc:sldMk cId="2209836178" sldId="588"/>
            <ac:graphicFrameMk id="7" creationId="{00000000-0000-0000-0000-000000000000}"/>
          </ac:graphicFrameMkLst>
        </pc:graphicFrameChg>
      </pc:sldChg>
    </pc:docChg>
  </pc:docChgLst>
  <pc:docChgLst>
    <pc:chgData name="平野 武" userId="3cfe3d63-3e2d-444e-9c54-10e92370b90a" providerId="ADAL" clId="{F24D0B5B-F0CD-40C3-BA49-0C93695F4CC8}"/>
    <pc:docChg chg="undo custSel addSld delSld modSld modMainMaster">
      <pc:chgData name="平野 武" userId="3cfe3d63-3e2d-444e-9c54-10e92370b90a" providerId="ADAL" clId="{F24D0B5B-F0CD-40C3-BA49-0C93695F4CC8}" dt="2024-01-30T10:20:42.861" v="17" actId="47"/>
      <pc:docMkLst>
        <pc:docMk/>
      </pc:docMkLst>
      <pc:sldChg chg="addSp delSp modSp add mod">
        <pc:chgData name="平野 武" userId="3cfe3d63-3e2d-444e-9c54-10e92370b90a" providerId="ADAL" clId="{F24D0B5B-F0CD-40C3-BA49-0C93695F4CC8}" dt="2024-01-30T10:20:20.262" v="14" actId="478"/>
        <pc:sldMkLst>
          <pc:docMk/>
          <pc:sldMk cId="635715397" sldId="531"/>
        </pc:sldMkLst>
        <pc:spChg chg="add del mod">
          <ac:chgData name="平野 武" userId="3cfe3d63-3e2d-444e-9c54-10e92370b90a" providerId="ADAL" clId="{F24D0B5B-F0CD-40C3-BA49-0C93695F4CC8}" dt="2024-01-30T10:20:20.262" v="14" actId="478"/>
          <ac:spMkLst>
            <pc:docMk/>
            <pc:sldMk cId="635715397" sldId="531"/>
            <ac:spMk id="3" creationId="{04D80789-7422-3797-CB93-9E571A5E2B78}"/>
          </ac:spMkLst>
        </pc:spChg>
      </pc:sldChg>
      <pc:sldChg chg="del">
        <pc:chgData name="平野 武" userId="3cfe3d63-3e2d-444e-9c54-10e92370b90a" providerId="ADAL" clId="{F24D0B5B-F0CD-40C3-BA49-0C93695F4CC8}" dt="2024-01-30T10:20:42.861" v="17" actId="47"/>
        <pc:sldMkLst>
          <pc:docMk/>
          <pc:sldMk cId="2524862104" sldId="536"/>
        </pc:sldMkLst>
      </pc:sldChg>
      <pc:sldChg chg="add">
        <pc:chgData name="平野 武" userId="3cfe3d63-3e2d-444e-9c54-10e92370b90a" providerId="ADAL" clId="{F24D0B5B-F0CD-40C3-BA49-0C93695F4CC8}" dt="2024-01-30T10:20:40.799" v="16"/>
        <pc:sldMkLst>
          <pc:docMk/>
          <pc:sldMk cId="100400949" sldId="1621"/>
        </pc:sldMkLst>
      </pc:sldChg>
      <pc:sldChg chg="addSp delSp modSp del mod chgLayout">
        <pc:chgData name="平野 武" userId="3cfe3d63-3e2d-444e-9c54-10e92370b90a" providerId="ADAL" clId="{F24D0B5B-F0CD-40C3-BA49-0C93695F4CC8}" dt="2024-01-30T10:20:23.467" v="15" actId="47"/>
        <pc:sldMkLst>
          <pc:docMk/>
          <pc:sldMk cId="215724754" sldId="1621"/>
        </pc:sldMkLst>
        <pc:spChg chg="mod ord">
          <ac:chgData name="平野 武" userId="3cfe3d63-3e2d-444e-9c54-10e92370b90a" providerId="ADAL" clId="{F24D0B5B-F0CD-40C3-BA49-0C93695F4CC8}" dt="2024-01-19T10:16:45.957" v="4" actId="6264"/>
          <ac:spMkLst>
            <pc:docMk/>
            <pc:sldMk cId="215724754" sldId="1621"/>
            <ac:spMk id="2" creationId="{480E5B9B-FE46-299B-2B37-ACF2A327E13E}"/>
          </ac:spMkLst>
        </pc:spChg>
        <pc:spChg chg="add del mod">
          <ac:chgData name="平野 武" userId="3cfe3d63-3e2d-444e-9c54-10e92370b90a" providerId="ADAL" clId="{F24D0B5B-F0CD-40C3-BA49-0C93695F4CC8}" dt="2024-01-19T10:16:43.768" v="1" actId="6264"/>
          <ac:spMkLst>
            <pc:docMk/>
            <pc:sldMk cId="215724754" sldId="1621"/>
            <ac:spMk id="3" creationId="{B9F5470F-9D23-3F4E-EEA7-346EC22F2249}"/>
          </ac:spMkLst>
        </pc:spChg>
        <pc:spChg chg="add del mod">
          <ac:chgData name="平野 武" userId="3cfe3d63-3e2d-444e-9c54-10e92370b90a" providerId="ADAL" clId="{F24D0B5B-F0CD-40C3-BA49-0C93695F4CC8}" dt="2024-01-19T10:16:44.760" v="2" actId="6264"/>
          <ac:spMkLst>
            <pc:docMk/>
            <pc:sldMk cId="215724754" sldId="1621"/>
            <ac:spMk id="4" creationId="{19149E98-DE1F-7387-8861-C922C7066A5C}"/>
          </ac:spMkLst>
        </pc:spChg>
        <pc:spChg chg="add del mod">
          <ac:chgData name="平野 武" userId="3cfe3d63-3e2d-444e-9c54-10e92370b90a" providerId="ADAL" clId="{F24D0B5B-F0CD-40C3-BA49-0C93695F4CC8}" dt="2024-01-19T10:16:45.443" v="3" actId="6264"/>
          <ac:spMkLst>
            <pc:docMk/>
            <pc:sldMk cId="215724754" sldId="1621"/>
            <ac:spMk id="5" creationId="{F6BEB7AE-0EF6-A7AC-0B47-8D0246B67669}"/>
          </ac:spMkLst>
        </pc:spChg>
        <pc:spChg chg="add del mod">
          <ac:chgData name="平野 武" userId="3cfe3d63-3e2d-444e-9c54-10e92370b90a" providerId="ADAL" clId="{F24D0B5B-F0CD-40C3-BA49-0C93695F4CC8}" dt="2024-01-19T10:16:45.957" v="4" actId="6264"/>
          <ac:spMkLst>
            <pc:docMk/>
            <pc:sldMk cId="215724754" sldId="1621"/>
            <ac:spMk id="6" creationId="{1A8CCB29-595D-94C0-04B0-9966690AAC08}"/>
          </ac:spMkLst>
        </pc:spChg>
      </pc:sldChg>
      <pc:sldChg chg="del">
        <pc:chgData name="平野 武" userId="3cfe3d63-3e2d-444e-9c54-10e92370b90a" providerId="ADAL" clId="{F24D0B5B-F0CD-40C3-BA49-0C93695F4CC8}" dt="2024-01-17T04:35:54.972" v="0" actId="47"/>
        <pc:sldMkLst>
          <pc:docMk/>
          <pc:sldMk cId="4101018568" sldId="1622"/>
        </pc:sldMkLst>
      </pc:sldChg>
      <pc:sldMasterChg chg="modSldLayout">
        <pc:chgData name="平野 武" userId="3cfe3d63-3e2d-444e-9c54-10e92370b90a" providerId="ADAL" clId="{F24D0B5B-F0CD-40C3-BA49-0C93695F4CC8}" dt="2024-01-30T10:19:36.119" v="10" actId="14100"/>
        <pc:sldMasterMkLst>
          <pc:docMk/>
          <pc:sldMasterMk cId="0" sldId="2147483648"/>
        </pc:sldMasterMkLst>
        <pc:sldLayoutChg chg="modSp mod">
          <pc:chgData name="平野 武" userId="3cfe3d63-3e2d-444e-9c54-10e92370b90a" providerId="ADAL" clId="{F24D0B5B-F0CD-40C3-BA49-0C93695F4CC8}" dt="2024-01-30T10:19:36.119" v="10" actId="14100"/>
          <pc:sldLayoutMkLst>
            <pc:docMk/>
            <pc:sldMasterMk cId="0" sldId="2147483648"/>
            <pc:sldLayoutMk cId="3123698198" sldId="2147483860"/>
          </pc:sldLayoutMkLst>
          <pc:spChg chg="mod">
            <ac:chgData name="平野 武" userId="3cfe3d63-3e2d-444e-9c54-10e92370b90a" providerId="ADAL" clId="{F24D0B5B-F0CD-40C3-BA49-0C93695F4CC8}" dt="2024-01-30T10:19:36.119" v="10" actId="14100"/>
            <ac:spMkLst>
              <pc:docMk/>
              <pc:sldMasterMk cId="0" sldId="2147483648"/>
              <pc:sldLayoutMk cId="3123698198" sldId="2147483860"/>
              <ac:spMk id="4" creationId="{8848072C-6C8F-3B1A-4D30-9B525CCF7AD1}"/>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AE5B8A4D-DC58-1F84-196F-D69E6D8A49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9ECCE2DA-774D-94AF-87D4-5CF6604EA09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823D99D-8FC4-42BF-AF9D-80C63E8DA943}" type="datetimeFigureOut">
              <a:rPr kumimoji="1" lang="ja-JP" altLang="en-US" smtClean="0"/>
              <a:t>2024/5/21</a:t>
            </a:fld>
            <a:endParaRPr kumimoji="1" lang="ja-JP" altLang="en-US"/>
          </a:p>
        </p:txBody>
      </p:sp>
      <p:sp>
        <p:nvSpPr>
          <p:cNvPr id="4" name="フッター プレースホルダー 3">
            <a:extLst>
              <a:ext uri="{FF2B5EF4-FFF2-40B4-BE49-F238E27FC236}">
                <a16:creationId xmlns:a16="http://schemas.microsoft.com/office/drawing/2014/main" id="{4D8F4E84-CB05-D91E-1871-DA28921220C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A2079B00-68BF-7354-ED7F-A97D597DEDF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AF34C5E-BE2E-42EC-AD5F-47926BA72641}" type="slidenum">
              <a:rPr kumimoji="1" lang="ja-JP" altLang="en-US" smtClean="0"/>
              <a:t>‹#›</a:t>
            </a:fld>
            <a:endParaRPr kumimoji="1" lang="ja-JP" altLang="en-US"/>
          </a:p>
        </p:txBody>
      </p:sp>
    </p:spTree>
    <p:extLst>
      <p:ext uri="{BB962C8B-B14F-4D97-AF65-F5344CB8AC3E}">
        <p14:creationId xmlns:p14="http://schemas.microsoft.com/office/powerpoint/2010/main" val="409033504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2024/5/21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71201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1668176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2837755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3099552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872395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1005155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6" name="図 5" descr="携帯電話を持っている手">
            <a:extLst>
              <a:ext uri="{FF2B5EF4-FFF2-40B4-BE49-F238E27FC236}">
                <a16:creationId xmlns:a16="http://schemas.microsoft.com/office/drawing/2014/main" id="{F9DA9BBE-E2AB-8051-1FF8-41744105361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9" name="テキスト ボックス 8">
            <a:extLst>
              <a:ext uri="{FF2B5EF4-FFF2-40B4-BE49-F238E27FC236}">
                <a16:creationId xmlns:a16="http://schemas.microsoft.com/office/drawing/2014/main" id="{F7B132CB-B729-C8AF-2A7E-7A6C37E7C4D1}"/>
              </a:ext>
            </a:extLst>
          </p:cNvPr>
          <p:cNvSpPr txBox="1"/>
          <p:nvPr userDrawn="1"/>
        </p:nvSpPr>
        <p:spPr>
          <a:xfrm>
            <a:off x="2525076" y="6356344"/>
            <a:ext cx="880049" cy="123111"/>
          </a:xfrm>
          <a:prstGeom prst="rect">
            <a:avLst/>
          </a:prstGeom>
          <a:noFill/>
        </p:spPr>
        <p:txBody>
          <a:bodyPr wrap="none" lIns="0" tIns="0" rIns="0" bIns="0" rtlCol="0">
            <a:spAutoFit/>
          </a:bodyPr>
          <a:lstStyle/>
          <a:p>
            <a:pPr algn="ctr">
              <a:defRPr/>
            </a:pPr>
            <a:r>
              <a:rPr lang="en-US" altLang="ja-JP" sz="800" dirty="0">
                <a:solidFill>
                  <a:srgbClr val="FFFFFF"/>
                </a:solidFill>
                <a:latin typeface="Meiryo" panose="020B0604030504040204" pitchFamily="34" charset="-128"/>
              </a:rPr>
              <a:t>© LY Corporation</a:t>
            </a:r>
          </a:p>
        </p:txBody>
      </p:sp>
      <p:sp>
        <p:nvSpPr>
          <p:cNvPr id="10" name="角丸四角形 3">
            <a:extLst>
              <a:ext uri="{FF2B5EF4-FFF2-40B4-BE49-F238E27FC236}">
                <a16:creationId xmlns:a16="http://schemas.microsoft.com/office/drawing/2014/main" id="{029CAAFB-A6C8-C507-D3CD-68CA2A0F4218}"/>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2405972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5" name="図 4" descr="携帯電話を持っている手">
            <a:extLst>
              <a:ext uri="{FF2B5EF4-FFF2-40B4-BE49-F238E27FC236}">
                <a16:creationId xmlns:a16="http://schemas.microsoft.com/office/drawing/2014/main" id="{E96399DC-D78C-977B-E76F-C7921142D85F}"/>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7" name="正方形/長方形 6">
            <a:extLst>
              <a:ext uri="{FF2B5EF4-FFF2-40B4-BE49-F238E27FC236}">
                <a16:creationId xmlns:a16="http://schemas.microsoft.com/office/drawing/2014/main" id="{1D81F8C9-7E93-4AA4-3D5F-4E6E105A287D}"/>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6" name="角丸四角形 5">
            <a:extLst>
              <a:ext uri="{FF2B5EF4-FFF2-40B4-BE49-F238E27FC236}">
                <a16:creationId xmlns:a16="http://schemas.microsoft.com/office/drawing/2014/main" id="{0F780A90-A50B-0931-B519-32414A2130C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10" name="テキスト ボックス 9">
            <a:extLst>
              <a:ext uri="{FF2B5EF4-FFF2-40B4-BE49-F238E27FC236}">
                <a16:creationId xmlns:a16="http://schemas.microsoft.com/office/drawing/2014/main" id="{215658AF-E1BA-2BBC-474A-6D081CDFE14F}"/>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1609868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187498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03119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8241084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7105660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91566400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709907972"/>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562313809"/>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5077812" cy="569946"/>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LINE</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ヤフー特別企画　タイアップ</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テキスト ボックス 1">
            <a:extLst>
              <a:ext uri="{FF2B5EF4-FFF2-40B4-BE49-F238E27FC236}">
                <a16:creationId xmlns:a16="http://schemas.microsoft.com/office/drawing/2014/main" id="{8EA3095C-2EDC-9CC2-2FCC-619F115ABF5C}"/>
              </a:ext>
            </a:extLst>
          </p:cNvPr>
          <p:cNvSpPr txBox="1"/>
          <p:nvPr userDrawn="1"/>
        </p:nvSpPr>
        <p:spPr>
          <a:xfrm>
            <a:off x="1158027" y="5701330"/>
            <a:ext cx="1160639" cy="430887"/>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2024/1/24</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123D67DE-FF0E-C178-036D-F2302B3969D5}"/>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7" name="テキスト ボックス 6">
            <a:extLst>
              <a:ext uri="{FF2B5EF4-FFF2-40B4-BE49-F238E27FC236}">
                <a16:creationId xmlns:a16="http://schemas.microsoft.com/office/drawing/2014/main" id="{F7676F3D-0D20-FC33-D11C-08D2E415BA23}"/>
              </a:ext>
            </a:extLst>
          </p:cNvPr>
          <p:cNvSpPr txBox="1"/>
          <p:nvPr userDrawn="1"/>
        </p:nvSpPr>
        <p:spPr>
          <a:xfrm>
            <a:off x="1159071" y="5410576"/>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pic>
        <p:nvPicPr>
          <p:cNvPr id="9" name="図 8">
            <a:extLst>
              <a:ext uri="{FF2B5EF4-FFF2-40B4-BE49-F238E27FC236}">
                <a16:creationId xmlns:a16="http://schemas.microsoft.com/office/drawing/2014/main" id="{B92C405B-3923-C0D2-7D6A-3F803D1CDDCC}"/>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3123698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dirty="0">
                <a:solidFill>
                  <a:schemeClr val="accent3"/>
                </a:solidFill>
                <a:latin typeface="Meiryo" panose="020B0604030504040204" pitchFamily="34" charset="-128"/>
                <a:ea typeface="Meiryo" panose="020B0604030504040204" pitchFamily="34" charset="-128"/>
              </a:rPr>
              <a:t>広告</a:t>
            </a: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830728" y="5918536"/>
            <a:ext cx="1671933" cy="307777"/>
          </a:xfrm>
          <a:prstGeom prst="rect">
            <a:avLst/>
          </a:prstGeom>
          <a:noFill/>
        </p:spPr>
        <p:txBody>
          <a:bodyPr wrap="none" lIns="0" rIns="0" rtlCol="0">
            <a:spAutoFit/>
          </a:bodyPr>
          <a:lstStyle/>
          <a:p>
            <a:pPr algn="r"/>
            <a:r>
              <a:rPr kumimoji="1" lang="en-US" altLang="ja-JP" sz="1400" b="0" i="0" spc="0" dirty="0">
                <a:solidFill>
                  <a:schemeClr val="accent3"/>
                </a:solidFill>
                <a:latin typeface="Meiryo" panose="020B0604030504040204" pitchFamily="34" charset="-128"/>
                <a:ea typeface="Meiryo" panose="020B0604030504040204" pitchFamily="34" charset="-128"/>
              </a:rPr>
              <a:t>LINE</a:t>
            </a:r>
            <a:r>
              <a:rPr kumimoji="1" lang="ja-JP" altLang="en-US" sz="1400" b="0" i="0" spc="0" dirty="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dirty="0"/>
              <a:t>資料タイトルタイトル</a:t>
            </a:r>
            <a:br>
              <a:rPr kumimoji="1" lang="en-US" altLang="ja-JP" dirty="0"/>
            </a:br>
            <a:r>
              <a:rPr kumimoji="1" lang="ja-JP" altLang="en-US" dirty="0"/>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4" name="テキスト ボックス 3">
            <a:extLst>
              <a:ext uri="{FF2B5EF4-FFF2-40B4-BE49-F238E27FC236}">
                <a16:creationId xmlns:a16="http://schemas.microsoft.com/office/drawing/2014/main" id="{8D9BB18C-1140-45B9-1066-313F8C6A51A7}"/>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pic>
        <p:nvPicPr>
          <p:cNvPr id="3" name="図 2">
            <a:extLst>
              <a:ext uri="{FF2B5EF4-FFF2-40B4-BE49-F238E27FC236}">
                <a16:creationId xmlns:a16="http://schemas.microsoft.com/office/drawing/2014/main" id="{E87A1C0A-C360-3D07-9DB4-462446F47021}"/>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1100185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81426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dirty="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0670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9" name="図 8" descr="携帯電話を持っている手">
            <a:extLst>
              <a:ext uri="{FF2B5EF4-FFF2-40B4-BE49-F238E27FC236}">
                <a16:creationId xmlns:a16="http://schemas.microsoft.com/office/drawing/2014/main" id="{A1EFB4FF-F34B-D695-B415-97CA157625C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148894"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2024/1/24</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3804812"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LINE</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ヤフー特別企画　タイアップ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dirty="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11" name="角丸四角形 10">
            <a:extLst>
              <a:ext uri="{FF2B5EF4-FFF2-40B4-BE49-F238E27FC236}">
                <a16:creationId xmlns:a16="http://schemas.microsoft.com/office/drawing/2014/main" id="{6EA92CB9-17BF-D06B-33E9-0812C41AE8B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12" name="テキスト ボックス 11">
            <a:extLst>
              <a:ext uri="{FF2B5EF4-FFF2-40B4-BE49-F238E27FC236}">
                <a16:creationId xmlns:a16="http://schemas.microsoft.com/office/drawing/2014/main" id="{D2854802-7742-CFB0-CC00-356E37037C49}"/>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1190462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5"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471431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7" hasCustomPrompt="1"/>
          </p:nvPr>
        </p:nvSpPr>
        <p:spPr>
          <a:xfrm>
            <a:off x="1905536" y="48471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17" name="直線コネクタ 16">
            <a:extLst>
              <a:ext uri="{FF2B5EF4-FFF2-40B4-BE49-F238E27FC236}">
                <a16:creationId xmlns:a16="http://schemas.microsoft.com/office/drawing/2014/main" id="{487775CD-1830-B703-E4AF-05FD7E809186}"/>
              </a:ext>
            </a:extLst>
          </p:cNvPr>
          <p:cNvCxnSpPr/>
          <p:nvPr userDrawn="1"/>
        </p:nvCxnSpPr>
        <p:spPr>
          <a:xfrm>
            <a:off x="1289496" y="43444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pic>
        <p:nvPicPr>
          <p:cNvPr id="2" name="図 1" descr="携帯電話を持っている手&#10;&#10;自動的に生成された説明">
            <a:extLst>
              <a:ext uri="{FF2B5EF4-FFF2-40B4-BE49-F238E27FC236}">
                <a16:creationId xmlns:a16="http://schemas.microsoft.com/office/drawing/2014/main" id="{52871024-91C1-0E00-EFBA-91A19E64290F}"/>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3" name="正方形/長方形 2">
            <a:extLst>
              <a:ext uri="{FF2B5EF4-FFF2-40B4-BE49-F238E27FC236}">
                <a16:creationId xmlns:a16="http://schemas.microsoft.com/office/drawing/2014/main" id="{D32C0396-F269-A9F3-E6BA-505838F57539}"/>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1">
            <a:extLst>
              <a:ext uri="{FF2B5EF4-FFF2-40B4-BE49-F238E27FC236}">
                <a16:creationId xmlns:a16="http://schemas.microsoft.com/office/drawing/2014/main" id="{1D51EEEC-D341-67B3-D022-3B8A381DA4BF}"/>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578150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E21564D5-FB2F-A8E9-07B6-C094EC7A84AB}"/>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cSld>
  <p:clrMap bg1="lt1" tx1="dk1" bg2="lt2" tx2="dk2" accent1="accent1" accent2="accent2" accent3="accent3" accent4="accent4" accent5="accent5" accent6="accent6" hlink="hlink" folHlink="folHlink"/>
  <p:sldLayoutIdLst>
    <p:sldLayoutId id="2147483792" r:id="rId1"/>
    <p:sldLayoutId id="2147483760" r:id="rId2"/>
    <p:sldLayoutId id="2147483846" r:id="rId3"/>
    <p:sldLayoutId id="2147483847" r:id="rId4"/>
    <p:sldLayoutId id="2147483845" r:id="rId5"/>
    <p:sldLayoutId id="2147483799"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 id="2147483859" r:id="rId18"/>
    <p:sldLayoutId id="2147483860" r:id="rId19"/>
    <p:sldLayoutId id="2147483861" r:id="rId20"/>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image" Target="../media/image17.png"/><Relationship Id="rId1" Type="http://schemas.openxmlformats.org/officeDocument/2006/relationships/slideLayout" Target="../slideLayouts/slideLayout14.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jpeg"/><Relationship Id="rId10" Type="http://schemas.openxmlformats.org/officeDocument/2006/relationships/image" Target="../media/image29.svg"/><Relationship Id="rId4" Type="http://schemas.openxmlformats.org/officeDocument/2006/relationships/image" Target="../media/image23.png"/><Relationship Id="rId9"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image" Target="../media/image33.svg"/></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7.jpeg"/><Relationship Id="rId7"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1.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8.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dirty="0"/>
              <a:t>ディスプレイ広告（予約型）</a:t>
            </a:r>
            <a:br>
              <a:rPr kumimoji="1" lang="en-US" altLang="ja-JP" sz="2800" dirty="0"/>
            </a:br>
            <a:r>
              <a:rPr lang="ja-JP" altLang="en-US" sz="2800" dirty="0"/>
              <a:t>商品資料</a:t>
            </a:r>
            <a:endParaRPr kumimoji="1" lang="ja-JP" altLang="en-US" sz="2800" dirty="0"/>
          </a:p>
        </p:txBody>
      </p:sp>
    </p:spTree>
    <p:extLst>
      <p:ext uri="{BB962C8B-B14F-4D97-AF65-F5344CB8AC3E}">
        <p14:creationId xmlns:p14="http://schemas.microsoft.com/office/powerpoint/2010/main" val="635715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スペック詳細（プラン共通）</a:t>
            </a:r>
          </a:p>
        </p:txBody>
      </p:sp>
      <p:pic>
        <p:nvPicPr>
          <p:cNvPr id="10" name="図プレースホルダー 9" descr="アイコン&#10;&#10;自動的に生成された説明">
            <a:extLst>
              <a:ext uri="{FF2B5EF4-FFF2-40B4-BE49-F238E27FC236}">
                <a16:creationId xmlns:a16="http://schemas.microsoft.com/office/drawing/2014/main" id="{4F41EB74-6EF5-B39A-8855-A7139F535B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7" name="表 6"/>
          <p:cNvGraphicFramePr>
            <a:graphicFrameLocks noGrp="1"/>
          </p:cNvGraphicFramePr>
          <p:nvPr>
            <p:extLst>
              <p:ext uri="{D42A27DB-BD31-4B8C-83A1-F6EECF244321}">
                <p14:modId xmlns:p14="http://schemas.microsoft.com/office/powerpoint/2010/main" val="1963525797"/>
              </p:ext>
            </p:extLst>
          </p:nvPr>
        </p:nvGraphicFramePr>
        <p:xfrm>
          <a:off x="479425" y="1089025"/>
          <a:ext cx="11011849" cy="2687020"/>
        </p:xfrm>
        <a:graphic>
          <a:graphicData uri="http://schemas.openxmlformats.org/drawingml/2006/table">
            <a:tbl>
              <a:tblPr firstRow="1" bandRow="1"/>
              <a:tblGrid>
                <a:gridCol w="1544412">
                  <a:extLst>
                    <a:ext uri="{9D8B030D-6E8A-4147-A177-3AD203B41FA5}">
                      <a16:colId xmlns:a16="http://schemas.microsoft.com/office/drawing/2014/main" val="20000"/>
                    </a:ext>
                  </a:extLst>
                </a:gridCol>
                <a:gridCol w="9467437">
                  <a:extLst>
                    <a:ext uri="{9D8B030D-6E8A-4147-A177-3AD203B41FA5}">
                      <a16:colId xmlns:a16="http://schemas.microsoft.com/office/drawing/2014/main" val="20001"/>
                    </a:ext>
                  </a:extLst>
                </a:gridCol>
              </a:tblGrid>
              <a:tr h="85191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メイリオ"/>
                          <a:ea typeface="メイリオ"/>
                          <a:cs typeface="Meiryo UI" pitchFamily="50" charset="-128"/>
                        </a:rPr>
                        <a:t>お申し込み期限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メイリオ"/>
                          <a:ea typeface="メイリオ"/>
                        </a:rPr>
                        <a:t>原則として、掲載開始の</a:t>
                      </a:r>
                      <a:r>
                        <a:rPr kumimoji="1" lang="en-US" altLang="ja-JP" sz="1050" b="0" u="none" strike="noStrike" kern="1200" cap="none" spc="0" normalizeH="0" baseline="0" noProof="0" dirty="0">
                          <a:ln>
                            <a:noFill/>
                          </a:ln>
                          <a:solidFill>
                            <a:schemeClr val="accent3"/>
                          </a:solidFill>
                          <a:effectLst/>
                          <a:uLnTx/>
                          <a:uFillTx/>
                          <a:latin typeface="メイリオ"/>
                          <a:ea typeface="メイリオ"/>
                        </a:rPr>
                        <a:t>2</a:t>
                      </a:r>
                      <a:r>
                        <a:rPr kumimoji="1" lang="ja-JP" altLang="en-US" sz="1050" b="0" u="none" strike="noStrike" kern="1200" cap="none" spc="0" normalizeH="0" baseline="0" noProof="0" dirty="0">
                          <a:ln>
                            <a:noFill/>
                          </a:ln>
                          <a:solidFill>
                            <a:schemeClr val="accent3"/>
                          </a:solidFill>
                          <a:effectLst/>
                          <a:uLnTx/>
                          <a:uFillTx/>
                          <a:latin typeface="メイリオ"/>
                          <a:ea typeface="メイリオ"/>
                        </a:rPr>
                        <a:t>か月半前までにお申し込みください</a:t>
                      </a:r>
                      <a:endParaRPr kumimoji="1" lang="en-US" altLang="ja-JP" sz="1050" b="0" u="none" strike="noStrike" kern="1200" cap="none" spc="0" normalizeH="0" baseline="0" noProof="0" dirty="0">
                        <a:ln>
                          <a:noFill/>
                        </a:ln>
                        <a:solidFill>
                          <a:schemeClr val="accent3"/>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3"/>
                          </a:solidFill>
                          <a:effectLst/>
                          <a:latin typeface="+mn-lt"/>
                          <a:ea typeface="+mn-ea"/>
                          <a:cs typeface="+mn-cs"/>
                        </a:rPr>
                        <a:t>※</a:t>
                      </a:r>
                      <a:r>
                        <a:rPr kumimoji="1" lang="ja-JP" altLang="en-US" sz="1050" b="0" i="0" kern="1200" dirty="0">
                          <a:solidFill>
                            <a:schemeClr val="accent3"/>
                          </a:solidFill>
                          <a:effectLst/>
                          <a:latin typeface="+mn-lt"/>
                          <a:ea typeface="+mn-ea"/>
                          <a:cs typeface="+mn-cs"/>
                        </a:rPr>
                        <a:t>主にカスタマイズ型において、内容によって上記期限以前にお申し込みが必要となる場合があります</a:t>
                      </a:r>
                      <a:endParaRPr kumimoji="1" lang="en-US" altLang="ja-JP" sz="1050" b="0" u="none" strike="noStrike" kern="1200" cap="none" spc="0" normalizeH="0" baseline="0" noProof="0" dirty="0">
                        <a:ln>
                          <a:noFill/>
                        </a:ln>
                        <a:solidFill>
                          <a:schemeClr val="accent3"/>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メイリオ"/>
                          <a:ea typeface="メイリオ"/>
                        </a:rPr>
                        <a:t>※</a:t>
                      </a:r>
                      <a:r>
                        <a:rPr kumimoji="1" lang="ja-JP" altLang="en-US" sz="1050" b="0" u="none" strike="noStrike" kern="1200" cap="none" spc="0" normalizeH="0" baseline="0" noProof="0" dirty="0">
                          <a:ln>
                            <a:noFill/>
                          </a:ln>
                          <a:solidFill>
                            <a:schemeClr val="accent3"/>
                          </a:solidFill>
                          <a:effectLst/>
                          <a:uLnTx/>
                          <a:uFillTx/>
                          <a:latin typeface="メイリオ"/>
                          <a:ea typeface="メイリオ"/>
                        </a:rPr>
                        <a:t>所定の方法によるお申し込み契約の成立後はキャンセルは不可となります</a:t>
                      </a:r>
                      <a:endParaRPr kumimoji="1" lang="en-US" altLang="ja-JP" sz="1050" b="0" u="none" strike="noStrike" kern="1200" cap="none" spc="0" normalizeH="0" baseline="0" noProof="0" dirty="0">
                        <a:ln>
                          <a:noFill/>
                        </a:ln>
                        <a:solidFill>
                          <a:schemeClr val="accent3"/>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メイリオ"/>
                          <a:ea typeface="メイリオ"/>
                        </a:rPr>
                        <a:t>※</a:t>
                      </a:r>
                      <a:r>
                        <a:rPr kumimoji="1" lang="ja-JP" altLang="en-US" sz="1050" b="0" u="none" strike="noStrike" kern="1200" cap="none" spc="0" normalizeH="0" baseline="0" noProof="0" dirty="0">
                          <a:ln>
                            <a:noFill/>
                          </a:ln>
                          <a:solidFill>
                            <a:schemeClr val="accent3"/>
                          </a:solidFill>
                          <a:effectLst/>
                          <a:uLnTx/>
                          <a:uFillTx/>
                          <a:latin typeface="メイリオ"/>
                          <a:ea typeface="メイリオ"/>
                        </a:rPr>
                        <a:t>お申し込み時に掲載期間が未決定の場合は、別途、掲載開始日の</a:t>
                      </a:r>
                      <a:r>
                        <a:rPr kumimoji="1" lang="en-US" altLang="ja-JP" sz="1050" b="0" u="none" strike="noStrike" kern="1200" cap="none" spc="0" normalizeH="0" baseline="0" noProof="0" dirty="0">
                          <a:ln>
                            <a:noFill/>
                          </a:ln>
                          <a:solidFill>
                            <a:schemeClr val="accent3"/>
                          </a:solidFill>
                          <a:effectLst/>
                          <a:uLnTx/>
                          <a:uFillTx/>
                          <a:latin typeface="メイリオ"/>
                          <a:ea typeface="メイリオ"/>
                        </a:rPr>
                        <a:t>5</a:t>
                      </a:r>
                      <a:r>
                        <a:rPr kumimoji="1" lang="ja-JP" altLang="en-US" sz="1050" b="0" u="none" strike="noStrike" kern="1200" cap="none" spc="0" normalizeH="0" baseline="0" noProof="0" dirty="0">
                          <a:ln>
                            <a:noFill/>
                          </a:ln>
                          <a:solidFill>
                            <a:schemeClr val="accent3"/>
                          </a:solidFill>
                          <a:effectLst/>
                          <a:uLnTx/>
                          <a:uFillTx/>
                          <a:latin typeface="メイリオ"/>
                          <a:ea typeface="メイリオ"/>
                        </a:rPr>
                        <a:t>営業日前までに掲載期間のご連絡をメールでいただきます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48694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lt"/>
                          <a:ea typeface="+mn-ea"/>
                        </a:rPr>
                        <a:t>有効期限</a:t>
                      </a:r>
                      <a:endParaRPr kumimoji="1" lang="ja-JP" altLang="en-US" sz="1200" b="0" i="0" dirty="0">
                        <a:solidFill>
                          <a:schemeClr val="bg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メイリオ"/>
                          <a:ea typeface="メイリオ"/>
                          <a:cs typeface="Meiryo UI" panose="020B0604030504040204" pitchFamily="50" charset="-128"/>
                        </a:rPr>
                        <a:t>2024</a:t>
                      </a:r>
                      <a:r>
                        <a:rPr lang="ja-JP" altLang="en-US" sz="1050" dirty="0">
                          <a:solidFill>
                            <a:schemeClr val="accent3"/>
                          </a:solidFill>
                          <a:latin typeface="メイリオ"/>
                          <a:ea typeface="メイリオ"/>
                          <a:cs typeface="Meiryo UI" panose="020B0604030504040204" pitchFamily="50" charset="-128"/>
                        </a:rPr>
                        <a:t>年</a:t>
                      </a:r>
                      <a:r>
                        <a:rPr lang="en-US" altLang="ja-JP" sz="1050" dirty="0">
                          <a:solidFill>
                            <a:schemeClr val="accent3"/>
                          </a:solidFill>
                          <a:latin typeface="メイリオ"/>
                          <a:ea typeface="メイリオ"/>
                          <a:cs typeface="Meiryo UI" panose="020B0604030504040204" pitchFamily="50" charset="-128"/>
                        </a:rPr>
                        <a:t>9</a:t>
                      </a:r>
                      <a:r>
                        <a:rPr lang="ja-JP" altLang="en-US" sz="1050" dirty="0">
                          <a:solidFill>
                            <a:schemeClr val="accent3"/>
                          </a:solidFill>
                          <a:latin typeface="メイリオ"/>
                          <a:ea typeface="メイリオ"/>
                          <a:cs typeface="Meiryo UI" panose="020B0604030504040204" pitchFamily="50" charset="-128"/>
                        </a:rPr>
                        <a:t>月</a:t>
                      </a:r>
                      <a:r>
                        <a:rPr lang="en-US" altLang="ja-JP" sz="1050" dirty="0">
                          <a:solidFill>
                            <a:schemeClr val="accent3"/>
                          </a:solidFill>
                          <a:latin typeface="メイリオ"/>
                          <a:ea typeface="メイリオ"/>
                          <a:cs typeface="Meiryo UI" panose="020B0604030504040204" pitchFamily="50" charset="-128"/>
                        </a:rPr>
                        <a:t>30</a:t>
                      </a:r>
                      <a:r>
                        <a:rPr lang="ja-JP" altLang="en-US" sz="1050" dirty="0">
                          <a:solidFill>
                            <a:schemeClr val="accent3"/>
                          </a:solidFill>
                          <a:latin typeface="メイリオ"/>
                          <a:ea typeface="メイリオ"/>
                          <a:cs typeface="Meiryo UI" panose="020B0604030504040204" pitchFamily="50" charset="-128"/>
                        </a:rPr>
                        <a:t>日掲載終了分</a:t>
                      </a:r>
                      <a:endParaRPr lang="ja-JP" altLang="en-US" sz="1050" dirty="0">
                        <a:solidFill>
                          <a:schemeClr val="accent3"/>
                        </a:solidFill>
                        <a:latin typeface="メイリオ"/>
                        <a:ea typeface="メイリオ"/>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53926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メイリオ"/>
                          <a:ea typeface="メイリオ"/>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メイリオ"/>
                          <a:ea typeface="メイリオ"/>
                          <a:cs typeface="Verdana" pitchFamily="34" charset="0"/>
                        </a:rPr>
                        <a:t>PV</a:t>
                      </a:r>
                      <a:r>
                        <a:rPr lang="ja-JP" altLang="en-US" sz="1050" dirty="0" err="1">
                          <a:solidFill>
                            <a:schemeClr val="accent3"/>
                          </a:solidFill>
                          <a:latin typeface="メイリオ"/>
                          <a:ea typeface="メイリオ"/>
                          <a:cs typeface="Verdana" pitchFamily="34" charset="0"/>
                        </a:rPr>
                        <a:t>、</a:t>
                      </a:r>
                      <a:r>
                        <a:rPr lang="en-US" altLang="ja-JP" sz="1050" dirty="0">
                          <a:solidFill>
                            <a:schemeClr val="accent3"/>
                          </a:solidFill>
                          <a:latin typeface="メイリオ"/>
                          <a:ea typeface="メイリオ"/>
                          <a:cs typeface="Verdana" pitchFamily="34" charset="0"/>
                        </a:rPr>
                        <a:t>UB</a:t>
                      </a:r>
                      <a:r>
                        <a:rPr lang="ja-JP" altLang="en-US" sz="1050" dirty="0" err="1">
                          <a:solidFill>
                            <a:schemeClr val="accent3"/>
                          </a:solidFill>
                          <a:latin typeface="メイリオ"/>
                          <a:ea typeface="メイリオ"/>
                          <a:cs typeface="Verdana" pitchFamily="34" charset="0"/>
                        </a:rPr>
                        <a:t>、</a:t>
                      </a:r>
                      <a:r>
                        <a:rPr lang="ja-JP" altLang="en-US" sz="1050" dirty="0">
                          <a:solidFill>
                            <a:schemeClr val="accent3"/>
                          </a:solidFill>
                          <a:latin typeface="メイリオ"/>
                          <a:ea typeface="メイリオ"/>
                          <a:cs typeface="Verdana" pitchFamily="34" charset="0"/>
                        </a:rPr>
                        <a:t>ページ内リンクのクリック数、訪問者の性別・性別</a:t>
                      </a:r>
                      <a:r>
                        <a:rPr lang="en-US" altLang="ja-JP" sz="1050" dirty="0">
                          <a:solidFill>
                            <a:schemeClr val="accent3"/>
                          </a:solidFill>
                          <a:latin typeface="メイリオ"/>
                          <a:ea typeface="メイリオ"/>
                          <a:cs typeface="Verdana" pitchFamily="34" charset="0"/>
                        </a:rPr>
                        <a:t>×</a:t>
                      </a:r>
                      <a:r>
                        <a:rPr lang="ja-JP" altLang="en-US" sz="1050" dirty="0">
                          <a:solidFill>
                            <a:schemeClr val="accent3"/>
                          </a:solidFill>
                          <a:latin typeface="メイリオ"/>
                          <a:ea typeface="メイリオ"/>
                          <a:cs typeface="Verdana" pitchFamily="34" charset="0"/>
                        </a:rPr>
                        <a:t>年代の比率、読了率、アンケート結果</a:t>
                      </a:r>
                      <a:endParaRPr lang="en-US" altLang="ja-JP" sz="1050" dirty="0">
                        <a:solidFill>
                          <a:schemeClr val="accent3"/>
                        </a:solidFill>
                        <a:latin typeface="メイリオ"/>
                        <a:ea typeface="メイリオ"/>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メイリオ"/>
                          <a:ea typeface="メイリオ"/>
                          <a:cs typeface="Verdana" pitchFamily="34" charset="0"/>
                        </a:rPr>
                        <a:t>※</a:t>
                      </a:r>
                      <a:r>
                        <a:rPr lang="ja-JP" altLang="en-US" sz="1050" dirty="0">
                          <a:solidFill>
                            <a:schemeClr val="accent3"/>
                          </a:solidFill>
                          <a:latin typeface="メイリオ"/>
                          <a:ea typeface="メイリオ"/>
                          <a:cs typeface="Verdana" pitchFamily="34" charset="0"/>
                        </a:rPr>
                        <a:t>掲載終了から</a:t>
                      </a:r>
                      <a:r>
                        <a:rPr lang="en-US" altLang="ja-JP" sz="1050" dirty="0">
                          <a:solidFill>
                            <a:schemeClr val="accent3"/>
                          </a:solidFill>
                          <a:latin typeface="メイリオ"/>
                          <a:ea typeface="メイリオ"/>
                          <a:cs typeface="Verdana" pitchFamily="34" charset="0"/>
                        </a:rPr>
                        <a:t>2</a:t>
                      </a:r>
                      <a:r>
                        <a:rPr lang="ja-JP" altLang="en-US" sz="1050" dirty="0">
                          <a:solidFill>
                            <a:schemeClr val="accent3"/>
                          </a:solidFill>
                          <a:latin typeface="メイリオ"/>
                          <a:ea typeface="メイリオ"/>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80889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メイリオ"/>
                          <a:ea typeface="メイリオ"/>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メイリオ"/>
                          <a:ea typeface="メイリオ"/>
                          <a:cs typeface="Meiryo UI" panose="020B0604030504040204" pitchFamily="50" charset="-128"/>
                        </a:rPr>
                        <a:t>・タイアップ読者に対する</a:t>
                      </a:r>
                      <a:r>
                        <a:rPr lang="ja-JP" altLang="en-US" sz="1050" dirty="0">
                          <a:solidFill>
                            <a:schemeClr val="accent3"/>
                          </a:solidFill>
                          <a:latin typeface="+mn-lt"/>
                          <a:ea typeface="+mn-ea"/>
                          <a:cs typeface="Meiryo UI" panose="020B0604030504040204" pitchFamily="50" charset="-128"/>
                        </a:rPr>
                        <a:t>アンケートを無償で実施することが可能です。</a:t>
                      </a:r>
                      <a:endParaRPr lang="en-US" altLang="ja-JP" sz="1050" dirty="0">
                        <a:solidFill>
                          <a:schemeClr val="accent3"/>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u="none" strike="noStrike" kern="1200" cap="none" spc="0" normalizeH="0" baseline="0" noProof="0" dirty="0">
                          <a:ln>
                            <a:noFill/>
                          </a:ln>
                          <a:solidFill>
                            <a:schemeClr val="accent3"/>
                          </a:solidFill>
                          <a:effectLst/>
                          <a:uLnTx/>
                          <a:uFillTx/>
                          <a:latin typeface="+mn-lt"/>
                          <a:ea typeface="+mn-ea"/>
                        </a:rPr>
                        <a:t>※</a:t>
                      </a:r>
                      <a:r>
                        <a:rPr kumimoji="1" lang="ja-JP" altLang="en-US" sz="1050" b="0" u="none" strike="noStrike" kern="1200" cap="none" spc="0" normalizeH="0" baseline="0" noProof="0" dirty="0">
                          <a:ln>
                            <a:noFill/>
                          </a:ln>
                          <a:solidFill>
                            <a:schemeClr val="accent3"/>
                          </a:solidFill>
                          <a:effectLst/>
                          <a:uLnTx/>
                          <a:uFillTx/>
                          <a:latin typeface="+mn-lt"/>
                          <a:ea typeface="+mn-ea"/>
                        </a:rPr>
                        <a:t>定型のアンケートのため、設問をカスタマイズすることは不可</a:t>
                      </a:r>
                      <a:endParaRPr kumimoji="1" lang="en-US" altLang="ja-JP" sz="1050" b="0" u="none" strike="noStrike" kern="1200" cap="none" spc="0" normalizeH="0" baseline="0" noProof="0" dirty="0">
                        <a:ln>
                          <a:noFill/>
                        </a:ln>
                        <a:solidFill>
                          <a:schemeClr val="accent3"/>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accent3"/>
                          </a:solidFill>
                          <a:effectLst/>
                          <a:latin typeface="+mn-lt"/>
                          <a:ea typeface="+mn-ea"/>
                          <a:cs typeface="+mn-cs"/>
                        </a:rPr>
                        <a:t>・原則として、</a:t>
                      </a:r>
                      <a:r>
                        <a:rPr kumimoji="1" lang="en-US" altLang="ja-JP" sz="1050" b="0" i="0" kern="1200" dirty="0">
                          <a:solidFill>
                            <a:schemeClr val="accent3"/>
                          </a:solidFill>
                          <a:effectLst/>
                          <a:latin typeface="+mn-lt"/>
                          <a:ea typeface="+mn-ea"/>
                          <a:cs typeface="+mn-cs"/>
                        </a:rPr>
                        <a:t>1</a:t>
                      </a:r>
                      <a:r>
                        <a:rPr kumimoji="1" lang="ja-JP" altLang="en-US" sz="1050" b="0" i="0" kern="1200" dirty="0">
                          <a:solidFill>
                            <a:schemeClr val="accent3"/>
                          </a:solidFill>
                          <a:effectLst/>
                          <a:latin typeface="+mn-lt"/>
                          <a:ea typeface="+mn-ea"/>
                          <a:cs typeface="+mn-cs"/>
                        </a:rPr>
                        <a:t>社単独でのご協賛に限り、複数社による連合協賛形式は不可となります。</a:t>
                      </a:r>
                      <a:endParaRPr kumimoji="1" lang="en-US" altLang="ja-JP" sz="1050" b="0" u="none" strike="noStrike" kern="1200" cap="none" spc="0" normalizeH="0" baseline="0" noProof="0" dirty="0">
                        <a:ln>
                          <a:noFill/>
                        </a:ln>
                        <a:solidFill>
                          <a:schemeClr val="accent3"/>
                        </a:solidFill>
                        <a:effectLst/>
                        <a:uLnTx/>
                        <a:uFillTx/>
                        <a:latin typeface="+mn-lt"/>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251372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ホームベース 22">
            <a:extLst>
              <a:ext uri="{FF2B5EF4-FFF2-40B4-BE49-F238E27FC236}">
                <a16:creationId xmlns:a16="http://schemas.microsoft.com/office/drawing/2014/main" id="{281A1451-9B05-E524-43BA-CB566D0E6F41}"/>
              </a:ext>
            </a:extLst>
          </p:cNvPr>
          <p:cNvSpPr/>
          <p:nvPr/>
        </p:nvSpPr>
        <p:spPr>
          <a:xfrm>
            <a:off x="9589638" y="1380463"/>
            <a:ext cx="213466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掲載開始</a:t>
            </a:r>
          </a:p>
        </p:txBody>
      </p:sp>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sp>
        <p:nvSpPr>
          <p:cNvPr id="3" name="テキスト ボックス 2">
            <a:extLst>
              <a:ext uri="{FF2B5EF4-FFF2-40B4-BE49-F238E27FC236}">
                <a16:creationId xmlns:a16="http://schemas.microsoft.com/office/drawing/2014/main" id="{21A94964-7225-0CFF-58C2-600679348FDB}"/>
              </a:ext>
            </a:extLst>
          </p:cNvPr>
          <p:cNvSpPr txBox="1"/>
          <p:nvPr/>
        </p:nvSpPr>
        <p:spPr>
          <a:xfrm>
            <a:off x="1260675" y="5785541"/>
            <a:ext cx="9358279" cy="775597"/>
          </a:xfrm>
          <a:prstGeom prst="rect">
            <a:avLst/>
          </a:prstGeom>
          <a:noFill/>
        </p:spPr>
        <p:txBody>
          <a:bodyPr wrap="square" lIns="0" tIns="0" rIns="0" bIns="0">
            <a:spAutoFit/>
          </a:bodyPr>
          <a:lstStyle/>
          <a:p>
            <a:pPr marL="108000" indent="-108000">
              <a:lnSpc>
                <a:spcPct val="120000"/>
              </a:lnSpc>
              <a:defRPr/>
            </a:pPr>
            <a:r>
              <a:rPr kumimoji="0" lang="en-US" altLang="ja-JP" sz="1050" kern="0" dirty="0">
                <a:solidFill>
                  <a:srgbClr val="545454"/>
                </a:solidFill>
                <a:latin typeface="Meiryo" panose="020B0604030504040204" pitchFamily="34" charset="-128"/>
                <a:ea typeface="Meiryo" panose="020B0604030504040204" pitchFamily="34" charset="-128"/>
              </a:rPr>
              <a:t>※</a:t>
            </a:r>
            <a:r>
              <a:rPr kumimoji="0" lang="ja-JP" altLang="en-US" sz="1050" kern="0" dirty="0">
                <a:solidFill>
                  <a:srgbClr val="545454"/>
                </a:solidFill>
                <a:latin typeface="Meiryo" panose="020B0604030504040204" pitchFamily="34" charset="-128"/>
                <a:ea typeface="Meiryo" panose="020B0604030504040204" pitchFamily="34" charset="-128"/>
              </a:rPr>
              <a:t>工程で弊社内確認を行います。社内指摘事項は、広告主様側で特別な理由がない限り修正いたします。 </a:t>
            </a:r>
            <a:endParaRPr kumimoji="0" lang="en-US" altLang="ja-JP" sz="105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1050" kern="0" dirty="0">
                <a:solidFill>
                  <a:srgbClr val="545454"/>
                </a:solidFill>
                <a:latin typeface="Meiryo" panose="020B0604030504040204" pitchFamily="34" charset="-128"/>
                <a:ea typeface="Meiryo" panose="020B0604030504040204" pitchFamily="34" charset="-128"/>
              </a:rPr>
              <a:t>※</a:t>
            </a:r>
            <a:r>
              <a:rPr kumimoji="0" lang="ja-JP" altLang="en-US" sz="1050" kern="0" dirty="0">
                <a:solidFill>
                  <a:srgbClr val="545454"/>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endParaRPr kumimoji="0" lang="en-US" altLang="ja-JP" sz="105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1050" kern="0" dirty="0">
                <a:solidFill>
                  <a:srgbClr val="545454"/>
                </a:solidFill>
                <a:latin typeface="Meiryo" panose="020B0604030504040204" pitchFamily="34" charset="-128"/>
                <a:ea typeface="Meiryo" panose="020B0604030504040204" pitchFamily="34" charset="-128"/>
              </a:rPr>
              <a:t>※</a:t>
            </a:r>
            <a:r>
              <a:rPr kumimoji="0" lang="ja-JP" altLang="en-US" sz="1050" kern="0" dirty="0">
                <a:solidFill>
                  <a:srgbClr val="545454"/>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kern="0" dirty="0">
              <a:solidFill>
                <a:srgbClr val="545454"/>
              </a:solidFill>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E2368E9B-574C-5860-B843-889AA716EBE8}"/>
              </a:ext>
            </a:extLst>
          </p:cNvPr>
          <p:cNvSpPr txBox="1"/>
          <p:nvPr/>
        </p:nvSpPr>
        <p:spPr>
          <a:xfrm>
            <a:off x="1192741" y="2263676"/>
            <a:ext cx="8733560" cy="3462486"/>
          </a:xfrm>
          <a:prstGeom prst="rect">
            <a:avLst/>
          </a:prstGeom>
          <a:noFill/>
        </p:spPr>
        <p:txBody>
          <a:bodyPr wrap="square" anchor="t">
            <a:spAutoFit/>
          </a:bodyPr>
          <a:lstStyle/>
          <a:p>
            <a:pPr lvl="0">
              <a:defRPr/>
            </a:pPr>
            <a:r>
              <a:rPr kumimoji="0" lang="ja-JP" altLang="en-US" sz="1400" b="1" kern="0" dirty="0">
                <a:solidFill>
                  <a:schemeClr val="accent3"/>
                </a:solidFill>
                <a:latin typeface="メイリオ"/>
                <a:ea typeface="メイリオ"/>
              </a:rPr>
              <a:t>①</a:t>
            </a:r>
            <a:r>
              <a:rPr kumimoji="0" lang="ja-JP" altLang="en-US" sz="600" b="1" kern="0" dirty="0">
                <a:solidFill>
                  <a:schemeClr val="accent3"/>
                </a:solidFill>
                <a:latin typeface="メイリオ"/>
                <a:ea typeface="メイリオ"/>
              </a:rPr>
              <a:t>　</a:t>
            </a:r>
            <a:r>
              <a:rPr kumimoji="0" lang="ja-JP" altLang="en-US" sz="1400" b="1" kern="0" dirty="0">
                <a:solidFill>
                  <a:schemeClr val="accent3"/>
                </a:solidFill>
                <a:latin typeface="メイリオ"/>
                <a:ea typeface="メイリオ"/>
              </a:rPr>
              <a:t>オリエンテーション実施</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事前にヒアリングシートを記入いただいた上でオリエンテーションを実施。</a:t>
            </a:r>
            <a:r>
              <a:rPr kumimoji="0" lang="ja-JP" altLang="en-US" sz="1050" b="1" kern="0" dirty="0">
                <a:solidFill>
                  <a:schemeClr val="accent3"/>
                </a:solidFill>
                <a:latin typeface="メイリオ"/>
                <a:ea typeface="メイリオ"/>
              </a:rPr>
              <a:t>ターゲットや訴求ポイントなど企画目的を明確に</a:t>
            </a:r>
            <a:r>
              <a:rPr kumimoji="0" lang="ja-JP" altLang="en-US" sz="1050" kern="0" dirty="0">
                <a:solidFill>
                  <a:schemeClr val="accent3"/>
                </a:solidFill>
                <a:latin typeface="メイリオ"/>
                <a:ea typeface="メイリオ"/>
              </a:rPr>
              <a:t>します。</a:t>
            </a:r>
            <a:endParaRPr kumimoji="0" lang="en-US" altLang="ja-JP" sz="1050"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a:t>
            </a:r>
            <a:r>
              <a:rPr kumimoji="0" lang="en-US" altLang="ja-JP" sz="1050" kern="0" dirty="0">
                <a:solidFill>
                  <a:schemeClr val="accent3"/>
                </a:solidFill>
                <a:latin typeface="メイリオ"/>
                <a:ea typeface="メイリオ"/>
              </a:rPr>
              <a:t>※</a:t>
            </a:r>
            <a:r>
              <a:rPr kumimoji="0" lang="ja-JP" altLang="en-US" sz="1050" kern="0" dirty="0">
                <a:solidFill>
                  <a:schemeClr val="accent3"/>
                </a:solidFill>
                <a:latin typeface="メイリオ"/>
                <a:ea typeface="メイリオ"/>
              </a:rPr>
              <a:t>制作・掲載内容が固まり次第、代理店様より、所定の手続きにて正式にお申し込みいただきます。</a:t>
            </a:r>
          </a:p>
          <a:p>
            <a:pPr lvl="0">
              <a:defRPr/>
            </a:pPr>
            <a:endParaRPr kumimoji="0" lang="ja-JP" altLang="en-US" sz="600" kern="0" dirty="0">
              <a:solidFill>
                <a:schemeClr val="accent3"/>
              </a:solidFill>
              <a:latin typeface="メイリオ"/>
              <a:ea typeface="メイリオ"/>
            </a:endParaRPr>
          </a:p>
          <a:p>
            <a:pPr lvl="0">
              <a:defRPr/>
            </a:pPr>
            <a:r>
              <a:rPr kumimoji="0" lang="ja-JP" altLang="en-US" sz="1400" b="1" kern="0" dirty="0">
                <a:solidFill>
                  <a:schemeClr val="accent3"/>
                </a:solidFill>
                <a:latin typeface="メイリオ"/>
                <a:ea typeface="メイリオ"/>
              </a:rPr>
              <a:t>②</a:t>
            </a:r>
            <a:r>
              <a:rPr kumimoji="0" lang="ja-JP" altLang="en-US" sz="600" b="1" kern="0" dirty="0">
                <a:solidFill>
                  <a:schemeClr val="accent3"/>
                </a:solidFill>
                <a:latin typeface="メイリオ"/>
                <a:ea typeface="メイリオ"/>
              </a:rPr>
              <a:t>　</a:t>
            </a:r>
            <a:r>
              <a:rPr kumimoji="0" lang="ja-JP" altLang="en-US" sz="1400" b="1" kern="0" dirty="0">
                <a:solidFill>
                  <a:schemeClr val="accent3"/>
                </a:solidFill>
                <a:latin typeface="メイリオ"/>
                <a:ea typeface="メイリオ"/>
              </a:rPr>
              <a:t>企画案のご提出</a:t>
            </a:r>
            <a:r>
              <a:rPr kumimoji="0" lang="en-US" altLang="ja-JP" sz="1400" b="1" kern="0" dirty="0">
                <a:solidFill>
                  <a:schemeClr val="accent3"/>
                </a:solidFill>
                <a:latin typeface="メイリオ"/>
                <a:ea typeface="メイリオ"/>
              </a:rPr>
              <a:t>/</a:t>
            </a:r>
            <a:r>
              <a:rPr kumimoji="0" lang="ja-JP" altLang="en-US" sz="1400" b="1" kern="0" dirty="0">
                <a:solidFill>
                  <a:schemeClr val="accent3"/>
                </a:solidFill>
                <a:latin typeface="メイリオ"/>
                <a:ea typeface="メイリオ"/>
              </a:rPr>
              <a:t>ご確認</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①をもとに企画案をご提出し、広告主様と協議の上、企画の方向性を確定させます。</a:t>
            </a:r>
          </a:p>
          <a:p>
            <a:pPr lvl="0">
              <a:defRPr/>
            </a:pPr>
            <a:endParaRPr kumimoji="0" lang="ja-JP" altLang="en-US" sz="600" kern="0" dirty="0">
              <a:solidFill>
                <a:schemeClr val="accent3"/>
              </a:solidFill>
              <a:latin typeface="メイリオ"/>
              <a:ea typeface="メイリオ"/>
            </a:endParaRPr>
          </a:p>
          <a:p>
            <a:pPr lvl="0">
              <a:defRPr/>
            </a:pPr>
            <a:r>
              <a:rPr kumimoji="0" lang="ja-JP" altLang="en-US" sz="1400" b="1" kern="0" dirty="0">
                <a:solidFill>
                  <a:schemeClr val="accent3"/>
                </a:solidFill>
                <a:latin typeface="メイリオ"/>
                <a:ea typeface="メイリオ"/>
              </a:rPr>
              <a:t>③ 構成案のご提出</a:t>
            </a:r>
            <a:r>
              <a:rPr kumimoji="0" lang="en-US" altLang="ja-JP" sz="1400" b="1" kern="0" dirty="0">
                <a:solidFill>
                  <a:schemeClr val="accent3"/>
                </a:solidFill>
                <a:latin typeface="メイリオ"/>
                <a:ea typeface="メイリオ"/>
              </a:rPr>
              <a:t>/</a:t>
            </a:r>
            <a:r>
              <a:rPr kumimoji="0" lang="ja-JP" altLang="en-US" sz="1400" b="1" kern="0" dirty="0">
                <a:solidFill>
                  <a:schemeClr val="accent3"/>
                </a:solidFill>
                <a:latin typeface="メイリオ"/>
                <a:ea typeface="メイリオ"/>
              </a:rPr>
              <a:t>ご確認</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②で確定した方向性にしたがって、コンテンツ概要とページ体裁をご提出し、全体構成を確定させます。</a:t>
            </a:r>
          </a:p>
          <a:p>
            <a:pPr lvl="0">
              <a:defRPr/>
            </a:pPr>
            <a:endParaRPr kumimoji="0" lang="en-US" altLang="ja-JP" sz="600" b="1" kern="0" dirty="0">
              <a:solidFill>
                <a:schemeClr val="accent3"/>
              </a:solidFill>
              <a:latin typeface="メイリオ"/>
              <a:ea typeface="メイリオ"/>
            </a:endParaRPr>
          </a:p>
          <a:p>
            <a:pPr lvl="0">
              <a:defRPr/>
            </a:pPr>
            <a:r>
              <a:rPr kumimoji="0" lang="ja-JP" altLang="en-US" sz="1400" b="1" kern="0" dirty="0">
                <a:solidFill>
                  <a:schemeClr val="accent3"/>
                </a:solidFill>
                <a:latin typeface="メイリオ"/>
                <a:ea typeface="メイリオ"/>
              </a:rPr>
              <a:t>④</a:t>
            </a:r>
            <a:r>
              <a:rPr kumimoji="0" lang="ja-JP" altLang="en-US" sz="600" b="1" kern="0" dirty="0">
                <a:solidFill>
                  <a:schemeClr val="accent3"/>
                </a:solidFill>
                <a:latin typeface="メイリオ"/>
                <a:ea typeface="メイリオ"/>
              </a:rPr>
              <a:t>　</a:t>
            </a:r>
            <a:r>
              <a:rPr kumimoji="0" lang="ja-JP" altLang="en-US" sz="1400" b="1" kern="0" dirty="0">
                <a:solidFill>
                  <a:schemeClr val="accent3"/>
                </a:solidFill>
                <a:latin typeface="メイリオ"/>
                <a:ea typeface="メイリオ"/>
              </a:rPr>
              <a:t>テキスト原稿・デザインのご提出</a:t>
            </a:r>
            <a:r>
              <a:rPr kumimoji="0" lang="en-US" altLang="ja-JP" sz="1400" b="1" kern="0" dirty="0">
                <a:solidFill>
                  <a:schemeClr val="accent3"/>
                </a:solidFill>
                <a:latin typeface="メイリオ"/>
                <a:ea typeface="メイリオ"/>
              </a:rPr>
              <a:t>/</a:t>
            </a:r>
            <a:r>
              <a:rPr kumimoji="0" lang="ja-JP" altLang="en-US" sz="1400" b="1" kern="0" dirty="0">
                <a:solidFill>
                  <a:schemeClr val="accent3"/>
                </a:solidFill>
                <a:latin typeface="メイリオ"/>
                <a:ea typeface="メイリオ"/>
              </a:rPr>
              <a:t>ご確認　</a:t>
            </a:r>
            <a:r>
              <a:rPr kumimoji="0" lang="en-US" altLang="ja-JP" sz="1400" b="1" kern="0" dirty="0">
                <a:solidFill>
                  <a:schemeClr val="accent3"/>
                </a:solidFill>
                <a:latin typeface="メイリオ"/>
                <a:ea typeface="メイリオ"/>
              </a:rPr>
              <a:t>※</a:t>
            </a:r>
            <a:r>
              <a:rPr kumimoji="0" lang="ja-JP" altLang="en-US" sz="1400" b="1" kern="0" dirty="0">
                <a:solidFill>
                  <a:schemeClr val="accent3"/>
                </a:solidFill>
                <a:latin typeface="メイリオ"/>
                <a:ea typeface="メイリオ"/>
              </a:rPr>
              <a:t>テンプレート型ではデザインのご提出はございません</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テキスト原稿およびデザインの制作を行います。広告主様に確認いただき、適宜修正を加えながら確定させます。</a:t>
            </a:r>
            <a:endParaRPr kumimoji="0" lang="en-US" altLang="ja-JP" sz="1050"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a:t>
            </a:r>
            <a:r>
              <a:rPr kumimoji="0" lang="en-US" altLang="ja-JP" sz="1050" kern="0" dirty="0">
                <a:solidFill>
                  <a:schemeClr val="accent3"/>
                </a:solidFill>
                <a:latin typeface="メイリオ"/>
                <a:ea typeface="メイリオ"/>
              </a:rPr>
              <a:t>※</a:t>
            </a:r>
            <a:r>
              <a:rPr kumimoji="0" lang="ja-JP" altLang="en-US" sz="1050" kern="0" dirty="0">
                <a:solidFill>
                  <a:schemeClr val="accent3"/>
                </a:solidFill>
                <a:latin typeface="メイリオ"/>
                <a:ea typeface="メイリオ"/>
              </a:rPr>
              <a:t>ご確認は初校、再校の</a:t>
            </a:r>
            <a:r>
              <a:rPr kumimoji="0" lang="en-US" altLang="ja-JP" sz="1050" kern="0" dirty="0">
                <a:solidFill>
                  <a:schemeClr val="accent3"/>
                </a:solidFill>
                <a:latin typeface="メイリオ"/>
                <a:ea typeface="メイリオ"/>
              </a:rPr>
              <a:t>2</a:t>
            </a:r>
            <a:r>
              <a:rPr kumimoji="0" lang="ja-JP" altLang="en-US" sz="1050" kern="0" dirty="0">
                <a:solidFill>
                  <a:schemeClr val="accent3"/>
                </a:solidFill>
                <a:latin typeface="メイリオ"/>
                <a:ea typeface="メイリオ"/>
              </a:rPr>
              <a:t>回となります</a:t>
            </a:r>
            <a:endParaRPr kumimoji="0" lang="en-US" altLang="ja-JP" sz="1050"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a:t>
            </a:r>
            <a:r>
              <a:rPr kumimoji="0" lang="en-US" altLang="ja-JP" sz="1050" kern="0" dirty="0">
                <a:solidFill>
                  <a:schemeClr val="accent3"/>
                </a:solidFill>
                <a:latin typeface="メイリオ"/>
                <a:ea typeface="メイリオ"/>
              </a:rPr>
              <a:t>※</a:t>
            </a:r>
            <a:r>
              <a:rPr kumimoji="0" lang="ja-JP" altLang="en-US" sz="1050" kern="0" dirty="0">
                <a:solidFill>
                  <a:schemeClr val="accent3"/>
                </a:solidFill>
                <a:latin typeface="メイリオ"/>
                <a:ea typeface="メイリオ"/>
              </a:rPr>
              <a:t>再校の段階では初校でのご指摘事項の反映確認のみとなります。</a:t>
            </a:r>
            <a:endParaRPr kumimoji="0" lang="en-US" altLang="ja-JP" sz="1050" kern="0" dirty="0">
              <a:solidFill>
                <a:schemeClr val="accent3"/>
              </a:solidFill>
              <a:latin typeface="メイリオ"/>
              <a:ea typeface="メイリオ"/>
            </a:endParaRPr>
          </a:p>
          <a:p>
            <a:pPr lvl="0">
              <a:defRPr/>
            </a:pPr>
            <a:endParaRPr kumimoji="0" lang="ja-JP" altLang="en-US" sz="600" kern="0" dirty="0">
              <a:solidFill>
                <a:schemeClr val="accent3"/>
              </a:solidFill>
              <a:latin typeface="メイリオ"/>
              <a:ea typeface="メイリオ"/>
            </a:endParaRPr>
          </a:p>
          <a:p>
            <a:pPr lvl="0">
              <a:defRPr/>
            </a:pPr>
            <a:r>
              <a:rPr kumimoji="0" lang="ja-JP" altLang="en-US" sz="1400" b="1" kern="0" dirty="0">
                <a:solidFill>
                  <a:schemeClr val="accent3"/>
                </a:solidFill>
                <a:latin typeface="メイリオ"/>
                <a:ea typeface="メイリオ"/>
              </a:rPr>
              <a:t>⑤</a:t>
            </a:r>
            <a:r>
              <a:rPr kumimoji="0" lang="ja-JP" altLang="en-US" sz="600" b="1" kern="0" dirty="0">
                <a:solidFill>
                  <a:schemeClr val="accent3"/>
                </a:solidFill>
                <a:latin typeface="メイリオ"/>
                <a:ea typeface="メイリオ"/>
              </a:rPr>
              <a:t>　</a:t>
            </a:r>
            <a:r>
              <a:rPr kumimoji="0" lang="en-US" altLang="ja-JP" sz="1400" b="1" kern="0" dirty="0">
                <a:solidFill>
                  <a:schemeClr val="accent3"/>
                </a:solidFill>
                <a:latin typeface="メイリオ"/>
                <a:ea typeface="メイリオ"/>
              </a:rPr>
              <a:t>HTML</a:t>
            </a:r>
            <a:r>
              <a:rPr kumimoji="0" lang="ja-JP" altLang="en-US" sz="1400" b="1" kern="0" dirty="0" err="1">
                <a:solidFill>
                  <a:schemeClr val="accent3"/>
                </a:solidFill>
                <a:latin typeface="メイリオ"/>
                <a:ea typeface="メイリオ"/>
              </a:rPr>
              <a:t>での</a:t>
            </a:r>
            <a:r>
              <a:rPr kumimoji="0" lang="ja-JP" altLang="en-US" sz="1400" b="1" kern="0" dirty="0">
                <a:solidFill>
                  <a:schemeClr val="accent3"/>
                </a:solidFill>
                <a:latin typeface="メイリオ"/>
                <a:ea typeface="メイリオ"/>
              </a:rPr>
              <a:t>動作確認</a:t>
            </a:r>
            <a:r>
              <a:rPr kumimoji="0" lang="en-US" altLang="ja-JP" sz="1400" b="1" kern="0" dirty="0">
                <a:solidFill>
                  <a:schemeClr val="accent3"/>
                </a:solidFill>
                <a:latin typeface="メイリオ"/>
                <a:ea typeface="メイリオ"/>
              </a:rPr>
              <a:t>/</a:t>
            </a:r>
            <a:r>
              <a:rPr kumimoji="0" lang="ja-JP" altLang="en-US" sz="1400" b="1" kern="0" dirty="0">
                <a:solidFill>
                  <a:schemeClr val="accent3"/>
                </a:solidFill>
                <a:latin typeface="メイリオ"/>
                <a:ea typeface="メイリオ"/>
              </a:rPr>
              <a:t>校了</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テストサーバー上もしくは</a:t>
            </a:r>
            <a:r>
              <a:rPr kumimoji="0" lang="en-US" altLang="ja-JP" sz="1050" kern="0" dirty="0">
                <a:solidFill>
                  <a:schemeClr val="accent3"/>
                </a:solidFill>
                <a:latin typeface="メイリオ"/>
                <a:ea typeface="メイリオ"/>
              </a:rPr>
              <a:t>HTML</a:t>
            </a:r>
            <a:r>
              <a:rPr kumimoji="0" lang="ja-JP" altLang="en-US" sz="1050" kern="0" dirty="0">
                <a:solidFill>
                  <a:schemeClr val="accent3"/>
                </a:solidFill>
                <a:latin typeface="メイリオ"/>
                <a:ea typeface="メイリオ"/>
              </a:rPr>
              <a:t>ファイルにて、ページの動作確認を行っていただき校了となります。</a:t>
            </a:r>
            <a:endParaRPr kumimoji="0" lang="en-US" altLang="ja-JP" sz="1050"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a:t>
            </a:r>
            <a:r>
              <a:rPr kumimoji="0" lang="en-US" altLang="ja-JP" sz="1050" kern="0" dirty="0">
                <a:solidFill>
                  <a:schemeClr val="accent3"/>
                </a:solidFill>
                <a:latin typeface="メイリオ"/>
                <a:ea typeface="メイリオ"/>
              </a:rPr>
              <a:t>※</a:t>
            </a:r>
            <a:r>
              <a:rPr kumimoji="0" lang="ja-JP" altLang="en-US" sz="1050" kern="0" dirty="0">
                <a:solidFill>
                  <a:schemeClr val="accent3"/>
                </a:solidFill>
                <a:latin typeface="メイリオ"/>
                <a:ea typeface="メイリオ"/>
              </a:rPr>
              <a:t>原則として、この段階での修正はお受けできません。</a:t>
            </a:r>
          </a:p>
          <a:p>
            <a:pPr lvl="0">
              <a:defRPr/>
            </a:pPr>
            <a:endParaRPr kumimoji="0" lang="ja-JP" altLang="en-US" sz="600" kern="0" dirty="0">
              <a:solidFill>
                <a:schemeClr val="accent3"/>
              </a:solidFill>
              <a:latin typeface="メイリオ"/>
              <a:ea typeface="メイリオ"/>
            </a:endParaRPr>
          </a:p>
          <a:p>
            <a:pPr lvl="0">
              <a:defRPr/>
            </a:pPr>
            <a:r>
              <a:rPr kumimoji="0" lang="ja-JP" altLang="en-US" sz="1400" b="1" kern="0" dirty="0">
                <a:solidFill>
                  <a:schemeClr val="accent3"/>
                </a:solidFill>
                <a:latin typeface="メイリオ"/>
                <a:ea typeface="メイリオ"/>
              </a:rPr>
              <a:t>⑥</a:t>
            </a:r>
            <a:r>
              <a:rPr kumimoji="0" lang="ja-JP" altLang="en-US" sz="600" b="1" kern="0" dirty="0">
                <a:solidFill>
                  <a:schemeClr val="accent3"/>
                </a:solidFill>
                <a:latin typeface="メイリオ"/>
                <a:ea typeface="メイリオ"/>
              </a:rPr>
              <a:t>　</a:t>
            </a:r>
            <a:r>
              <a:rPr kumimoji="0" lang="ja-JP" altLang="en-US" sz="1400" b="1" kern="0" dirty="0">
                <a:solidFill>
                  <a:schemeClr val="accent3"/>
                </a:solidFill>
                <a:latin typeface="メイリオ"/>
                <a:ea typeface="メイリオ"/>
              </a:rPr>
              <a:t>弊社内チェック</a:t>
            </a:r>
            <a:r>
              <a:rPr kumimoji="0" lang="en-US" altLang="ja-JP" sz="1400" b="1" kern="0" dirty="0">
                <a:solidFill>
                  <a:schemeClr val="accent3"/>
                </a:solidFill>
                <a:latin typeface="メイリオ"/>
                <a:ea typeface="メイリオ"/>
              </a:rPr>
              <a:t>/</a:t>
            </a:r>
            <a:r>
              <a:rPr kumimoji="0" lang="ja-JP" altLang="en-US" sz="1400" b="1" kern="0" dirty="0">
                <a:solidFill>
                  <a:schemeClr val="accent3"/>
                </a:solidFill>
                <a:latin typeface="メイリオ"/>
                <a:ea typeface="メイリオ"/>
              </a:rPr>
              <a:t>本番環境へのファイルアップ</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弊社において最終確認を行った上で、本番公開を行います。</a:t>
            </a:r>
            <a:endParaRPr kumimoji="0" lang="en-US" altLang="ja-JP" sz="1050" kern="0" dirty="0">
              <a:solidFill>
                <a:schemeClr val="accent3"/>
              </a:solidFill>
              <a:latin typeface="メイリオ"/>
              <a:ea typeface="メイリオ"/>
            </a:endParaRPr>
          </a:p>
        </p:txBody>
      </p:sp>
      <p:sp>
        <p:nvSpPr>
          <p:cNvPr id="8" name="ホームベース 22">
            <a:extLst>
              <a:ext uri="{FF2B5EF4-FFF2-40B4-BE49-F238E27FC236}">
                <a16:creationId xmlns:a16="http://schemas.microsoft.com/office/drawing/2014/main" id="{281A1451-9B05-E524-43BA-CB566D0E6F41}"/>
              </a:ext>
            </a:extLst>
          </p:cNvPr>
          <p:cNvSpPr/>
          <p:nvPr/>
        </p:nvSpPr>
        <p:spPr>
          <a:xfrm>
            <a:off x="8078283" y="1380463"/>
            <a:ext cx="213466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公開準備</a:t>
            </a:r>
          </a:p>
        </p:txBody>
      </p:sp>
      <p:sp>
        <p:nvSpPr>
          <p:cNvPr id="9" name="ホームベース 23">
            <a:extLst>
              <a:ext uri="{FF2B5EF4-FFF2-40B4-BE49-F238E27FC236}">
                <a16:creationId xmlns:a16="http://schemas.microsoft.com/office/drawing/2014/main" id="{98E23F60-2E8D-BDC7-BDE6-617EB011650F}"/>
              </a:ext>
            </a:extLst>
          </p:cNvPr>
          <p:cNvSpPr/>
          <p:nvPr/>
        </p:nvSpPr>
        <p:spPr>
          <a:xfrm>
            <a:off x="6565429" y="1380463"/>
            <a:ext cx="213466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テストアップ</a:t>
            </a:r>
          </a:p>
        </p:txBody>
      </p:sp>
      <p:sp>
        <p:nvSpPr>
          <p:cNvPr id="10" name="ホームベース 25">
            <a:extLst>
              <a:ext uri="{FF2B5EF4-FFF2-40B4-BE49-F238E27FC236}">
                <a16:creationId xmlns:a16="http://schemas.microsoft.com/office/drawing/2014/main" id="{6B4DB4FA-DDC8-AE86-8263-9FB8C54CC2B7}"/>
              </a:ext>
            </a:extLst>
          </p:cNvPr>
          <p:cNvSpPr/>
          <p:nvPr/>
        </p:nvSpPr>
        <p:spPr>
          <a:xfrm>
            <a:off x="5076022" y="1380463"/>
            <a:ext cx="213466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デザイン・原稿　</a:t>
            </a:r>
          </a:p>
        </p:txBody>
      </p:sp>
      <p:sp>
        <p:nvSpPr>
          <p:cNvPr id="11" name="円/楕円 26">
            <a:extLst>
              <a:ext uri="{FF2B5EF4-FFF2-40B4-BE49-F238E27FC236}">
                <a16:creationId xmlns:a16="http://schemas.microsoft.com/office/drawing/2014/main" id="{65D821BA-CF26-0815-5392-63E89E96180A}"/>
              </a:ext>
            </a:extLst>
          </p:cNvPr>
          <p:cNvSpPr>
            <a:spLocks noChangeAspect="1"/>
          </p:cNvSpPr>
          <p:nvPr/>
        </p:nvSpPr>
        <p:spPr>
          <a:xfrm>
            <a:off x="5521148"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4</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2" name="ホームベース 27">
            <a:extLst>
              <a:ext uri="{FF2B5EF4-FFF2-40B4-BE49-F238E27FC236}">
                <a16:creationId xmlns:a16="http://schemas.microsoft.com/office/drawing/2014/main" id="{6AE5AC72-E03D-8BB0-60DA-41EF27333136}"/>
              </a:ext>
            </a:extLst>
          </p:cNvPr>
          <p:cNvSpPr/>
          <p:nvPr/>
        </p:nvSpPr>
        <p:spPr>
          <a:xfrm>
            <a:off x="3586616" y="1380463"/>
            <a:ext cx="213466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構成案</a:t>
            </a:r>
          </a:p>
        </p:txBody>
      </p:sp>
      <p:sp>
        <p:nvSpPr>
          <p:cNvPr id="13" name="円/楕円 28">
            <a:extLst>
              <a:ext uri="{FF2B5EF4-FFF2-40B4-BE49-F238E27FC236}">
                <a16:creationId xmlns:a16="http://schemas.microsoft.com/office/drawing/2014/main" id="{6418F3B2-D0C9-22F1-41D8-60A59A5A8F96}"/>
              </a:ext>
            </a:extLst>
          </p:cNvPr>
          <p:cNvSpPr>
            <a:spLocks noChangeAspect="1"/>
          </p:cNvSpPr>
          <p:nvPr/>
        </p:nvSpPr>
        <p:spPr>
          <a:xfrm>
            <a:off x="3994462"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9">
            <a:extLst>
              <a:ext uri="{FF2B5EF4-FFF2-40B4-BE49-F238E27FC236}">
                <a16:creationId xmlns:a16="http://schemas.microsoft.com/office/drawing/2014/main" id="{D0A66BE6-8B4B-F0F9-02B8-B723ED62B0B2}"/>
              </a:ext>
            </a:extLst>
          </p:cNvPr>
          <p:cNvSpPr/>
          <p:nvPr/>
        </p:nvSpPr>
        <p:spPr>
          <a:xfrm>
            <a:off x="2085487" y="1380463"/>
            <a:ext cx="213466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企画案</a:t>
            </a:r>
          </a:p>
        </p:txBody>
      </p:sp>
      <p:sp>
        <p:nvSpPr>
          <p:cNvPr id="15" name="円/楕円 30">
            <a:extLst>
              <a:ext uri="{FF2B5EF4-FFF2-40B4-BE49-F238E27FC236}">
                <a16:creationId xmlns:a16="http://schemas.microsoft.com/office/drawing/2014/main" id="{FA4B4420-879D-BDC0-46DB-7DD688B48774}"/>
              </a:ext>
            </a:extLst>
          </p:cNvPr>
          <p:cNvSpPr>
            <a:spLocks noChangeAspect="1"/>
          </p:cNvSpPr>
          <p:nvPr/>
        </p:nvSpPr>
        <p:spPr>
          <a:xfrm>
            <a:off x="2384087"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8" name="円/楕円 40">
            <a:extLst>
              <a:ext uri="{FF2B5EF4-FFF2-40B4-BE49-F238E27FC236}">
                <a16:creationId xmlns:a16="http://schemas.microsoft.com/office/drawing/2014/main" id="{3DC8B879-84E1-138E-4862-7739BB054796}"/>
              </a:ext>
            </a:extLst>
          </p:cNvPr>
          <p:cNvSpPr>
            <a:spLocks noChangeAspect="1"/>
          </p:cNvSpPr>
          <p:nvPr/>
        </p:nvSpPr>
        <p:spPr>
          <a:xfrm>
            <a:off x="7008302"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1" name="ホームベース 29">
            <a:extLst>
              <a:ext uri="{FF2B5EF4-FFF2-40B4-BE49-F238E27FC236}">
                <a16:creationId xmlns:a16="http://schemas.microsoft.com/office/drawing/2014/main" id="{D0A66BE6-8B4B-F0F9-02B8-B723ED62B0B2}"/>
              </a:ext>
            </a:extLst>
          </p:cNvPr>
          <p:cNvSpPr/>
          <p:nvPr/>
        </p:nvSpPr>
        <p:spPr>
          <a:xfrm>
            <a:off x="491148" y="1380463"/>
            <a:ext cx="2134660" cy="756000"/>
          </a:xfrm>
          <a:prstGeom prst="homePlate">
            <a:avLst/>
          </a:prstGeom>
          <a:solidFill>
            <a:schemeClr val="bg1">
              <a:lumMod val="95000"/>
            </a:scheme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オリエン</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テーション</a:t>
            </a:r>
          </a:p>
        </p:txBody>
      </p:sp>
      <p:sp>
        <p:nvSpPr>
          <p:cNvPr id="32" name="円/楕円 30">
            <a:extLst>
              <a:ext uri="{FF2B5EF4-FFF2-40B4-BE49-F238E27FC236}">
                <a16:creationId xmlns:a16="http://schemas.microsoft.com/office/drawing/2014/main" id="{FA4B4420-879D-BDC0-46DB-7DD688B48774}"/>
              </a:ext>
            </a:extLst>
          </p:cNvPr>
          <p:cNvSpPr>
            <a:spLocks noChangeAspect="1"/>
          </p:cNvSpPr>
          <p:nvPr/>
        </p:nvSpPr>
        <p:spPr>
          <a:xfrm>
            <a:off x="789748"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1</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5" name="円/楕円 40">
            <a:extLst>
              <a:ext uri="{FF2B5EF4-FFF2-40B4-BE49-F238E27FC236}">
                <a16:creationId xmlns:a16="http://schemas.microsoft.com/office/drawing/2014/main" id="{3DC8B879-84E1-138E-4862-7739BB054796}"/>
              </a:ext>
            </a:extLst>
          </p:cNvPr>
          <p:cNvSpPr>
            <a:spLocks noChangeAspect="1"/>
          </p:cNvSpPr>
          <p:nvPr/>
        </p:nvSpPr>
        <p:spPr>
          <a:xfrm>
            <a:off x="8473687"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6</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08975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効果検証レポート</a:t>
            </a:r>
          </a:p>
        </p:txBody>
      </p:sp>
      <p:sp>
        <p:nvSpPr>
          <p:cNvPr id="3" name="正方形/長方形 2">
            <a:extLst>
              <a:ext uri="{FF2B5EF4-FFF2-40B4-BE49-F238E27FC236}">
                <a16:creationId xmlns:a16="http://schemas.microsoft.com/office/drawing/2014/main" id="{3C92C6CD-3024-0B9D-1E30-3626A434770F}"/>
              </a:ext>
            </a:extLst>
          </p:cNvPr>
          <p:cNvSpPr/>
          <p:nvPr/>
        </p:nvSpPr>
        <p:spPr>
          <a:xfrm>
            <a:off x="518837" y="1268413"/>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定量・定性両面から、施策の実績を集計、分析し、タイアップ実施効果のレポーティングを行います。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A83FA8B4-B03E-C564-9640-420C8C68EC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49716" y="1971399"/>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14" name="図 13">
            <a:extLst>
              <a:ext uri="{FF2B5EF4-FFF2-40B4-BE49-F238E27FC236}">
                <a16:creationId xmlns:a16="http://schemas.microsoft.com/office/drawing/2014/main" id="{7AB6F626-5C70-FF69-C6C2-092D88C1C403}"/>
              </a:ext>
            </a:extLst>
          </p:cNvPr>
          <p:cNvPicPr>
            <a:picLocks noChangeAspect="1"/>
          </p:cNvPicPr>
          <p:nvPr/>
        </p:nvPicPr>
        <p:blipFill>
          <a:blip r:embed="rId4"/>
          <a:stretch>
            <a:fillRect/>
          </a:stretch>
        </p:blipFill>
        <p:spPr>
          <a:xfrm>
            <a:off x="8907023" y="2180418"/>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15" name="角丸四角形 68">
            <a:extLst>
              <a:ext uri="{FF2B5EF4-FFF2-40B4-BE49-F238E27FC236}">
                <a16:creationId xmlns:a16="http://schemas.microsoft.com/office/drawing/2014/main" id="{DCDE5755-4F35-A62C-8624-E5FDFB69CB7D}"/>
              </a:ext>
            </a:extLst>
          </p:cNvPr>
          <p:cNvSpPr/>
          <p:nvPr/>
        </p:nvSpPr>
        <p:spPr>
          <a:xfrm>
            <a:off x="9148115" y="4969631"/>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4EC7AADE-0FD3-2E43-85EB-14C712BF03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71505" y="3988732"/>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17"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6420"/>
          <a:stretch/>
        </p:blipFill>
        <p:spPr bwMode="auto">
          <a:xfrm>
            <a:off x="7835412" y="4366385"/>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917F67F5-4BF2-F3D3-81E0-F6945FB5D14C}"/>
              </a:ext>
            </a:extLst>
          </p:cNvPr>
          <p:cNvSpPr/>
          <p:nvPr/>
        </p:nvSpPr>
        <p:spPr>
          <a:xfrm>
            <a:off x="8153370" y="1751947"/>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D68DA698-EAC4-09E7-BF57-0387C43F4D20}"/>
              </a:ext>
            </a:extLst>
          </p:cNvPr>
          <p:cNvSpPr/>
          <p:nvPr/>
        </p:nvSpPr>
        <p:spPr>
          <a:xfrm>
            <a:off x="7108480" y="3780947"/>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5" name="グループ化 4">
            <a:extLst>
              <a:ext uri="{FF2B5EF4-FFF2-40B4-BE49-F238E27FC236}">
                <a16:creationId xmlns:a16="http://schemas.microsoft.com/office/drawing/2014/main" id="{021E03DC-0D87-C047-39E2-D94F1E18C0A3}"/>
              </a:ext>
            </a:extLst>
          </p:cNvPr>
          <p:cNvGrpSpPr/>
          <p:nvPr/>
        </p:nvGrpSpPr>
        <p:grpSpPr>
          <a:xfrm>
            <a:off x="479425" y="1689474"/>
            <a:ext cx="5870524" cy="1491468"/>
            <a:chOff x="479425" y="1607413"/>
            <a:chExt cx="5870524" cy="1491468"/>
          </a:xfrm>
        </p:grpSpPr>
        <p:sp>
          <p:nvSpPr>
            <p:cNvPr id="32" name="角丸四角形 59">
              <a:extLst>
                <a:ext uri="{FF2B5EF4-FFF2-40B4-BE49-F238E27FC236}">
                  <a16:creationId xmlns:a16="http://schemas.microsoft.com/office/drawing/2014/main" id="{E0056A36-9899-666A-D49E-399064A3C9BE}"/>
                </a:ext>
              </a:extLst>
            </p:cNvPr>
            <p:cNvSpPr/>
            <p:nvPr/>
          </p:nvSpPr>
          <p:spPr>
            <a:xfrm>
              <a:off x="1258812" y="2221718"/>
              <a:ext cx="5091137" cy="877163"/>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r>
                <a:rPr kumimoji="0" lang="ja-JP" altLang="en" sz="1200" kern="0" dirty="0">
                  <a:solidFill>
                    <a:schemeClr val="accent3"/>
                  </a:solidFill>
                  <a:latin typeface="Meiryo" panose="020B0604030504040204" pitchFamily="34" charset="-128"/>
                  <a:ea typeface="Meiryo" panose="020B0604030504040204" pitchFamily="34" charset="-128"/>
                </a:rPr>
                <a:t>・</a:t>
              </a:r>
              <a:r>
                <a:rPr kumimoji="0" lang="en" altLang="ja-JP" sz="12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accent3"/>
                  </a:solidFill>
                  <a:latin typeface="Meiryo" panose="020B0604030504040204" pitchFamily="34" charset="-128"/>
                  <a:ea typeface="Meiryo" panose="020B0604030504040204" pitchFamily="34" charset="-128"/>
                </a:rPr>
                <a:t>×</a:t>
              </a:r>
              <a:r>
                <a:rPr kumimoji="0" lang="ja-JP" altLang="en-US" sz="1200" kern="0" dirty="0">
                  <a:solidFill>
                    <a:schemeClr val="accent3"/>
                  </a:solidFill>
                  <a:latin typeface="Meiryo" panose="020B0604030504040204" pitchFamily="34" charset="-128"/>
                  <a:ea typeface="Meiryo" panose="020B0604030504040204" pitchFamily="34" charset="-128"/>
                </a:rPr>
                <a:t>年齢層比率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33" name="角丸四角形 60">
              <a:extLst>
                <a:ext uri="{FF2B5EF4-FFF2-40B4-BE49-F238E27FC236}">
                  <a16:creationId xmlns:a16="http://schemas.microsoft.com/office/drawing/2014/main" id="{21EA9505-F3EC-365D-F01E-51FCDDC8863C}"/>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34" name="グループ化 33">
              <a:extLst>
                <a:ext uri="{FF2B5EF4-FFF2-40B4-BE49-F238E27FC236}">
                  <a16:creationId xmlns:a16="http://schemas.microsoft.com/office/drawing/2014/main" id="{338A38B0-E051-95BE-38E5-998C97ACC9CA}"/>
                </a:ext>
              </a:extLst>
            </p:cNvPr>
            <p:cNvGrpSpPr>
              <a:grpSpLocks noChangeAspect="1"/>
            </p:cNvGrpSpPr>
            <p:nvPr/>
          </p:nvGrpSpPr>
          <p:grpSpPr>
            <a:xfrm>
              <a:off x="479425" y="1607413"/>
              <a:ext cx="576000" cy="576000"/>
              <a:chOff x="2435103" y="2081892"/>
              <a:chExt cx="792088" cy="792088"/>
            </a:xfrm>
          </p:grpSpPr>
          <p:sp>
            <p:nvSpPr>
              <p:cNvPr id="35" name="円/楕円 63">
                <a:extLst>
                  <a:ext uri="{FF2B5EF4-FFF2-40B4-BE49-F238E27FC236}">
                    <a16:creationId xmlns:a16="http://schemas.microsoft.com/office/drawing/2014/main" id="{D7C1C11B-91BB-BEDE-7BC4-C611A57ED48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6" name="グラフィックス 35" descr="棒グラフ (上昇) 単色塗りつぶし">
                <a:extLst>
                  <a:ext uri="{FF2B5EF4-FFF2-40B4-BE49-F238E27FC236}">
                    <a16:creationId xmlns:a16="http://schemas.microsoft.com/office/drawing/2014/main" id="{A2E0C791-0DF8-A31C-F69F-32085A16516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600963" y="2247752"/>
                <a:ext cx="460368" cy="460368"/>
              </a:xfrm>
              <a:prstGeom prst="rect">
                <a:avLst/>
              </a:prstGeom>
            </p:spPr>
          </p:pic>
        </p:grpSp>
      </p:grpSp>
      <p:grpSp>
        <p:nvGrpSpPr>
          <p:cNvPr id="37" name="グループ化 36">
            <a:extLst>
              <a:ext uri="{FF2B5EF4-FFF2-40B4-BE49-F238E27FC236}">
                <a16:creationId xmlns:a16="http://schemas.microsoft.com/office/drawing/2014/main" id="{310319FF-449F-E577-6592-32578249CA19}"/>
              </a:ext>
            </a:extLst>
          </p:cNvPr>
          <p:cNvGrpSpPr/>
          <p:nvPr/>
        </p:nvGrpSpPr>
        <p:grpSpPr>
          <a:xfrm>
            <a:off x="479425" y="3516098"/>
            <a:ext cx="5870523" cy="905304"/>
            <a:chOff x="479425" y="3844167"/>
            <a:chExt cx="5870523" cy="905304"/>
          </a:xfrm>
        </p:grpSpPr>
        <p:sp>
          <p:nvSpPr>
            <p:cNvPr id="38" name="角丸四角形 21">
              <a:extLst>
                <a:ext uri="{FF2B5EF4-FFF2-40B4-BE49-F238E27FC236}">
                  <a16:creationId xmlns:a16="http://schemas.microsoft.com/office/drawing/2014/main" id="{128AD20E-3D0C-027E-4ADC-4332D77E66E2}"/>
                </a:ext>
              </a:extLst>
            </p:cNvPr>
            <p:cNvSpPr/>
            <p:nvPr/>
          </p:nvSpPr>
          <p:spPr>
            <a:xfrm>
              <a:off x="1258812" y="4537105"/>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200" dirty="0">
                  <a:solidFill>
                    <a:schemeClr val="accent3"/>
                  </a:solidFill>
                  <a:latin typeface="Meiryo" panose="020B0604030504040204" pitchFamily="34" charset="-128"/>
                  <a:ea typeface="Meiryo" panose="020B0604030504040204" pitchFamily="34" charset="-128"/>
                </a:rPr>
                <a:t>読了率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39" name="角丸四角形 22">
              <a:extLst>
                <a:ext uri="{FF2B5EF4-FFF2-40B4-BE49-F238E27FC236}">
                  <a16:creationId xmlns:a16="http://schemas.microsoft.com/office/drawing/2014/main" id="{D317161B-82C5-B13A-A6D0-88B111557696}"/>
                </a:ext>
              </a:extLst>
            </p:cNvPr>
            <p:cNvSpPr/>
            <p:nvPr/>
          </p:nvSpPr>
          <p:spPr>
            <a:xfrm>
              <a:off x="803425" y="3898167"/>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記事閲覧態度</a:t>
              </a:r>
            </a:p>
          </p:txBody>
        </p:sp>
        <p:grpSp>
          <p:nvGrpSpPr>
            <p:cNvPr id="40" name="グループ化 39">
              <a:extLst>
                <a:ext uri="{FF2B5EF4-FFF2-40B4-BE49-F238E27FC236}">
                  <a16:creationId xmlns:a16="http://schemas.microsoft.com/office/drawing/2014/main" id="{FDB0E7FD-0D4F-23B6-CA87-C1C3B7E048FA}"/>
                </a:ext>
              </a:extLst>
            </p:cNvPr>
            <p:cNvGrpSpPr>
              <a:grpSpLocks noChangeAspect="1"/>
            </p:cNvGrpSpPr>
            <p:nvPr/>
          </p:nvGrpSpPr>
          <p:grpSpPr>
            <a:xfrm>
              <a:off x="479425" y="3844167"/>
              <a:ext cx="576000" cy="576000"/>
              <a:chOff x="2435103" y="2081892"/>
              <a:chExt cx="792088" cy="792088"/>
            </a:xfrm>
          </p:grpSpPr>
          <p:sp>
            <p:nvSpPr>
              <p:cNvPr id="41" name="円/楕円 24">
                <a:extLst>
                  <a:ext uri="{FF2B5EF4-FFF2-40B4-BE49-F238E27FC236}">
                    <a16:creationId xmlns:a16="http://schemas.microsoft.com/office/drawing/2014/main" id="{13218C19-10AD-9D4B-BA76-B2EFB99B352E}"/>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42" name="グラフィックス 41">
                <a:extLst>
                  <a:ext uri="{FF2B5EF4-FFF2-40B4-BE49-F238E27FC236}">
                    <a16:creationId xmlns:a16="http://schemas.microsoft.com/office/drawing/2014/main" id="{22D9D0D0-31C4-F0C1-0B1D-18355B0E79C2}"/>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2600964" y="2247753"/>
                <a:ext cx="460368" cy="460368"/>
              </a:xfrm>
              <a:prstGeom prst="rect">
                <a:avLst/>
              </a:prstGeom>
            </p:spPr>
          </p:pic>
        </p:grpSp>
      </p:grpSp>
      <p:grpSp>
        <p:nvGrpSpPr>
          <p:cNvPr id="43" name="グループ化 42">
            <a:extLst>
              <a:ext uri="{FF2B5EF4-FFF2-40B4-BE49-F238E27FC236}">
                <a16:creationId xmlns:a16="http://schemas.microsoft.com/office/drawing/2014/main" id="{E41939D5-A929-5D44-4A97-FBC72EE1D752}"/>
              </a:ext>
            </a:extLst>
          </p:cNvPr>
          <p:cNvGrpSpPr/>
          <p:nvPr/>
        </p:nvGrpSpPr>
        <p:grpSpPr>
          <a:xfrm>
            <a:off x="479425" y="4594946"/>
            <a:ext cx="5847077" cy="1136879"/>
            <a:chOff x="479425" y="4775746"/>
            <a:chExt cx="5847077" cy="1136879"/>
          </a:xfrm>
        </p:grpSpPr>
        <p:sp>
          <p:nvSpPr>
            <p:cNvPr id="44" name="角丸四角形 26">
              <a:extLst>
                <a:ext uri="{FF2B5EF4-FFF2-40B4-BE49-F238E27FC236}">
                  <a16:creationId xmlns:a16="http://schemas.microsoft.com/office/drawing/2014/main" id="{4EB13B62-9894-6CDF-A9D0-4001B4832DAD}"/>
                </a:ext>
              </a:extLst>
            </p:cNvPr>
            <p:cNvSpPr/>
            <p:nvPr/>
          </p:nvSpPr>
          <p:spPr>
            <a:xfrm>
              <a:off x="1235366" y="5441727"/>
              <a:ext cx="5091136" cy="470898"/>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dirty="0">
                  <a:solidFill>
                    <a:schemeClr val="accent3"/>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200" dirty="0">
                  <a:solidFill>
                    <a:schemeClr val="accent3"/>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45" name="角丸四角形 27">
              <a:extLst>
                <a:ext uri="{FF2B5EF4-FFF2-40B4-BE49-F238E27FC236}">
                  <a16:creationId xmlns:a16="http://schemas.microsoft.com/office/drawing/2014/main" id="{37A832D1-5DA3-DA12-14EA-82A49E461EBC}"/>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態度変容効果</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46" name="グループ化 45">
              <a:extLst>
                <a:ext uri="{FF2B5EF4-FFF2-40B4-BE49-F238E27FC236}">
                  <a16:creationId xmlns:a16="http://schemas.microsoft.com/office/drawing/2014/main" id="{5D6A18DE-8011-0414-DEDF-46393C1C449A}"/>
                </a:ext>
              </a:extLst>
            </p:cNvPr>
            <p:cNvGrpSpPr>
              <a:grpSpLocks noChangeAspect="1"/>
            </p:cNvGrpSpPr>
            <p:nvPr/>
          </p:nvGrpSpPr>
          <p:grpSpPr>
            <a:xfrm>
              <a:off x="479425" y="4775746"/>
              <a:ext cx="576000" cy="576000"/>
              <a:chOff x="2435103" y="2081892"/>
              <a:chExt cx="792088" cy="792088"/>
            </a:xfrm>
          </p:grpSpPr>
          <p:sp>
            <p:nvSpPr>
              <p:cNvPr id="47" name="円/楕円 29">
                <a:extLst>
                  <a:ext uri="{FF2B5EF4-FFF2-40B4-BE49-F238E27FC236}">
                    <a16:creationId xmlns:a16="http://schemas.microsoft.com/office/drawing/2014/main" id="{D2F6BBEB-4079-5ABB-1243-CD5D261807D4}"/>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48" name="グラフィックス 47">
                <a:extLst>
                  <a:ext uri="{FF2B5EF4-FFF2-40B4-BE49-F238E27FC236}">
                    <a16:creationId xmlns:a16="http://schemas.microsoft.com/office/drawing/2014/main" id="{64F422BE-8846-4A67-51BA-C63E9DC19E6A}"/>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4663864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お申し込み方法</a:t>
            </a:r>
          </a:p>
        </p:txBody>
      </p:sp>
      <p:sp>
        <p:nvSpPr>
          <p:cNvPr id="5" name="正方形/長方形 4">
            <a:extLst>
              <a:ext uri="{FF2B5EF4-FFF2-40B4-BE49-F238E27FC236}">
                <a16:creationId xmlns:a16="http://schemas.microsoft.com/office/drawing/2014/main" id="{3DAE1C74-56E4-FAA3-2E2F-1CC35A74A151}"/>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7" name="正方形/長方形 6">
            <a:extLst>
              <a:ext uri="{FF2B5EF4-FFF2-40B4-BE49-F238E27FC236}">
                <a16:creationId xmlns:a16="http://schemas.microsoft.com/office/drawing/2014/main" id="{0B8B4267-C54E-CCA8-5C2A-12F66860547A}"/>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 name="タイトル 2">
            <a:extLst>
              <a:ext uri="{FF2B5EF4-FFF2-40B4-BE49-F238E27FC236}">
                <a16:creationId xmlns:a16="http://schemas.microsoft.com/office/drawing/2014/main" id="{17E66B90-7EA3-C1B6-53FF-3EB44D58D846}"/>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9" name="タイトル 2">
            <a:extLst>
              <a:ext uri="{FF2B5EF4-FFF2-40B4-BE49-F238E27FC236}">
                <a16:creationId xmlns:a16="http://schemas.microsoft.com/office/drawing/2014/main" id="{F098D606-E5EA-9FC3-990D-316D3AE1A8DC}"/>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ホームベース 58">
            <a:extLst>
              <a:ext uri="{FF2B5EF4-FFF2-40B4-BE49-F238E27FC236}">
                <a16:creationId xmlns:a16="http://schemas.microsoft.com/office/drawing/2014/main" id="{9ADB7FF5-35B7-4DA6-7B40-74DC86AD2611}"/>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1" name="ホームベース 59">
            <a:extLst>
              <a:ext uri="{FF2B5EF4-FFF2-40B4-BE49-F238E27FC236}">
                <a16:creationId xmlns:a16="http://schemas.microsoft.com/office/drawing/2014/main" id="{78E05B8C-6049-6E22-BF51-59F3C91745EE}"/>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2" name="ホームベース 60">
            <a:extLst>
              <a:ext uri="{FF2B5EF4-FFF2-40B4-BE49-F238E27FC236}">
                <a16:creationId xmlns:a16="http://schemas.microsoft.com/office/drawing/2014/main" id="{EB41EF08-153A-87BF-DE08-9FB4D4CDB507}"/>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3" name="ホームベース 61">
            <a:extLst>
              <a:ext uri="{FF2B5EF4-FFF2-40B4-BE49-F238E27FC236}">
                <a16:creationId xmlns:a16="http://schemas.microsoft.com/office/drawing/2014/main" id="{A6EA03E6-B8E3-8523-14AC-69EE7B5FF5E9}"/>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4" name="ホームベース 62">
            <a:extLst>
              <a:ext uri="{FF2B5EF4-FFF2-40B4-BE49-F238E27FC236}">
                <a16:creationId xmlns:a16="http://schemas.microsoft.com/office/drawing/2014/main" id="{005213AF-E609-B2D4-3545-00A9983FEB49}"/>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5" name="ホームベース 63">
            <a:extLst>
              <a:ext uri="{FF2B5EF4-FFF2-40B4-BE49-F238E27FC236}">
                <a16:creationId xmlns:a16="http://schemas.microsoft.com/office/drawing/2014/main" id="{161689C7-E820-BFFD-15FF-D269CC0424E8}"/>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6" name="ホームベース 64">
            <a:extLst>
              <a:ext uri="{FF2B5EF4-FFF2-40B4-BE49-F238E27FC236}">
                <a16:creationId xmlns:a16="http://schemas.microsoft.com/office/drawing/2014/main" id="{B866BD98-191F-4692-C6F1-E06FE6A66C6A}"/>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17" name="ホームベース 65">
            <a:extLst>
              <a:ext uri="{FF2B5EF4-FFF2-40B4-BE49-F238E27FC236}">
                <a16:creationId xmlns:a16="http://schemas.microsoft.com/office/drawing/2014/main" id="{95DDE777-AE20-2000-9C70-ED1DF8CB9AC3}"/>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8" name="ホームベース 66">
            <a:extLst>
              <a:ext uri="{FF2B5EF4-FFF2-40B4-BE49-F238E27FC236}">
                <a16:creationId xmlns:a16="http://schemas.microsoft.com/office/drawing/2014/main" id="{4C44F6D0-9E3B-B7D5-4273-A12C6E69D840}"/>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9" name="ホームベース 67">
            <a:extLst>
              <a:ext uri="{FF2B5EF4-FFF2-40B4-BE49-F238E27FC236}">
                <a16:creationId xmlns:a16="http://schemas.microsoft.com/office/drawing/2014/main" id="{D370CB4A-AE71-210D-9E0F-5EA3F596608D}"/>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8">
            <a:extLst>
              <a:ext uri="{FF2B5EF4-FFF2-40B4-BE49-F238E27FC236}">
                <a16:creationId xmlns:a16="http://schemas.microsoft.com/office/drawing/2014/main" id="{DCA98CB3-FDD4-72D1-34DD-D5034A7C29F0}"/>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1" name="ホームベース 69">
            <a:extLst>
              <a:ext uri="{FF2B5EF4-FFF2-40B4-BE49-F238E27FC236}">
                <a16:creationId xmlns:a16="http://schemas.microsoft.com/office/drawing/2014/main" id="{BADE96F7-1489-646B-AA3A-8FAB3EAB2FA2}"/>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2" name="直線コネクタ 21">
            <a:extLst>
              <a:ext uri="{FF2B5EF4-FFF2-40B4-BE49-F238E27FC236}">
                <a16:creationId xmlns:a16="http://schemas.microsoft.com/office/drawing/2014/main" id="{011B83A6-858A-1985-6440-EFD71046A794}"/>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23" name="グループ化 22">
            <a:extLst>
              <a:ext uri="{FF2B5EF4-FFF2-40B4-BE49-F238E27FC236}">
                <a16:creationId xmlns:a16="http://schemas.microsoft.com/office/drawing/2014/main" id="{1E244ABA-AC2B-FF4D-ADDB-0BD2C29EE0EB}"/>
              </a:ext>
            </a:extLst>
          </p:cNvPr>
          <p:cNvGrpSpPr/>
          <p:nvPr/>
        </p:nvGrpSpPr>
        <p:grpSpPr>
          <a:xfrm>
            <a:off x="6838767" y="2316263"/>
            <a:ext cx="1876415" cy="469804"/>
            <a:chOff x="6757793" y="2283586"/>
            <a:chExt cx="1876415" cy="469804"/>
          </a:xfrm>
        </p:grpSpPr>
        <p:sp>
          <p:nvSpPr>
            <p:cNvPr id="24" name="テキスト ボックス 23">
              <a:extLst>
                <a:ext uri="{FF2B5EF4-FFF2-40B4-BE49-F238E27FC236}">
                  <a16:creationId xmlns:a16="http://schemas.microsoft.com/office/drawing/2014/main" id="{E69BD98F-8538-EBC2-3E5F-9F2803020EB3}"/>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25" name="グラフィックス 24" descr="バッジ: チェックマーク 1 単色塗りつぶし">
              <a:extLst>
                <a:ext uri="{FF2B5EF4-FFF2-40B4-BE49-F238E27FC236}">
                  <a16:creationId xmlns:a16="http://schemas.microsoft.com/office/drawing/2014/main" id="{DDF1C628-9B8B-29CD-E1F0-9FB19433168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26" name="グループ化 25">
            <a:extLst>
              <a:ext uri="{FF2B5EF4-FFF2-40B4-BE49-F238E27FC236}">
                <a16:creationId xmlns:a16="http://schemas.microsoft.com/office/drawing/2014/main" id="{4AC7749E-F51C-58E7-B8C8-35C50FDF2738}"/>
              </a:ext>
            </a:extLst>
          </p:cNvPr>
          <p:cNvGrpSpPr/>
          <p:nvPr/>
        </p:nvGrpSpPr>
        <p:grpSpPr>
          <a:xfrm>
            <a:off x="497907" y="2725521"/>
            <a:ext cx="885476" cy="1130553"/>
            <a:chOff x="455043" y="2752415"/>
            <a:chExt cx="885476" cy="1130553"/>
          </a:xfrm>
        </p:grpSpPr>
        <p:sp>
          <p:nvSpPr>
            <p:cNvPr id="27" name="角丸四角形 75">
              <a:extLst>
                <a:ext uri="{FF2B5EF4-FFF2-40B4-BE49-F238E27FC236}">
                  <a16:creationId xmlns:a16="http://schemas.microsoft.com/office/drawing/2014/main" id="{2826C815-7B40-8CB4-D727-649B0297EBE4}"/>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28" name="直角三角形 27">
              <a:extLst>
                <a:ext uri="{FF2B5EF4-FFF2-40B4-BE49-F238E27FC236}">
                  <a16:creationId xmlns:a16="http://schemas.microsoft.com/office/drawing/2014/main" id="{2DC92589-1F3C-FB1A-1CA2-AD789B491A52}"/>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9" name="直線コネクタ 28">
            <a:extLst>
              <a:ext uri="{FF2B5EF4-FFF2-40B4-BE49-F238E27FC236}">
                <a16:creationId xmlns:a16="http://schemas.microsoft.com/office/drawing/2014/main" id="{80B3A4FC-EA6B-98AA-76BA-F1B99447EDF8}"/>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30" name="円/楕円 78">
            <a:extLst>
              <a:ext uri="{FF2B5EF4-FFF2-40B4-BE49-F238E27FC236}">
                <a16:creationId xmlns:a16="http://schemas.microsoft.com/office/drawing/2014/main" id="{14BC67E6-1950-BD6C-F6F1-8FAB5B0B103F}"/>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1" name="タイトル 2">
            <a:extLst>
              <a:ext uri="{FF2B5EF4-FFF2-40B4-BE49-F238E27FC236}">
                <a16:creationId xmlns:a16="http://schemas.microsoft.com/office/drawing/2014/main" id="{E129A285-4292-46B8-8366-5F7A5EACB044}"/>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32" name="グループ化 31">
            <a:extLst>
              <a:ext uri="{FF2B5EF4-FFF2-40B4-BE49-F238E27FC236}">
                <a16:creationId xmlns:a16="http://schemas.microsoft.com/office/drawing/2014/main" id="{8C69AAB9-36F7-B68F-D874-A35E635C0056}"/>
              </a:ext>
            </a:extLst>
          </p:cNvPr>
          <p:cNvGrpSpPr/>
          <p:nvPr/>
        </p:nvGrpSpPr>
        <p:grpSpPr>
          <a:xfrm>
            <a:off x="497907" y="3985671"/>
            <a:ext cx="885476" cy="1134053"/>
            <a:chOff x="455043" y="4012565"/>
            <a:chExt cx="885476" cy="1134053"/>
          </a:xfrm>
        </p:grpSpPr>
        <p:sp>
          <p:nvSpPr>
            <p:cNvPr id="33" name="直角三角形 32">
              <a:extLst>
                <a:ext uri="{FF2B5EF4-FFF2-40B4-BE49-F238E27FC236}">
                  <a16:creationId xmlns:a16="http://schemas.microsoft.com/office/drawing/2014/main" id="{D90E6787-9A7B-219F-EB85-C378CAF4E613}"/>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4" name="角丸四角形 82">
              <a:extLst>
                <a:ext uri="{FF2B5EF4-FFF2-40B4-BE49-F238E27FC236}">
                  <a16:creationId xmlns:a16="http://schemas.microsoft.com/office/drawing/2014/main" id="{7C542DCA-1B44-94F2-1044-8FCE5929E57C}"/>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35" name="直角三角形 34">
            <a:extLst>
              <a:ext uri="{FF2B5EF4-FFF2-40B4-BE49-F238E27FC236}">
                <a16:creationId xmlns:a16="http://schemas.microsoft.com/office/drawing/2014/main" id="{477E4719-A8A5-DA76-03F2-9050F9A2E9F9}"/>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6" name="直角三角形 35">
            <a:extLst>
              <a:ext uri="{FF2B5EF4-FFF2-40B4-BE49-F238E27FC236}">
                <a16:creationId xmlns:a16="http://schemas.microsoft.com/office/drawing/2014/main" id="{D236669C-E4E8-C2FC-9D04-171D7772E642}"/>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7" name="直線コネクタ 36">
            <a:extLst>
              <a:ext uri="{FF2B5EF4-FFF2-40B4-BE49-F238E27FC236}">
                <a16:creationId xmlns:a16="http://schemas.microsoft.com/office/drawing/2014/main" id="{49631423-87FB-8054-5C2B-67A28193F5C3}"/>
              </a:ext>
            </a:extLst>
          </p:cNvPr>
          <p:cNvCxnSpPr/>
          <p:nvPr/>
        </p:nvCxnSpPr>
        <p:spPr>
          <a:xfrm>
            <a:off x="620432" y="3483636"/>
            <a:ext cx="576000" cy="0"/>
          </a:xfrm>
          <a:prstGeom prst="line">
            <a:avLst/>
          </a:prstGeom>
          <a:noFill/>
          <a:ln w="12700" cap="flat" cmpd="sng" algn="ctr">
            <a:solidFill>
              <a:srgbClr val="FFFFFF"/>
            </a:solidFill>
            <a:prstDash val="solid"/>
          </a:ln>
          <a:effectLst/>
        </p:spPr>
      </p:cxnSp>
      <p:cxnSp>
        <p:nvCxnSpPr>
          <p:cNvPr id="38" name="直線コネクタ 37">
            <a:extLst>
              <a:ext uri="{FF2B5EF4-FFF2-40B4-BE49-F238E27FC236}">
                <a16:creationId xmlns:a16="http://schemas.microsoft.com/office/drawing/2014/main" id="{CBBAA1C5-F1DB-ED61-BCE4-53EDF36A252C}"/>
              </a:ext>
            </a:extLst>
          </p:cNvPr>
          <p:cNvCxnSpPr/>
          <p:nvPr/>
        </p:nvCxnSpPr>
        <p:spPr>
          <a:xfrm>
            <a:off x="597070" y="4668199"/>
            <a:ext cx="576000" cy="0"/>
          </a:xfrm>
          <a:prstGeom prst="line">
            <a:avLst/>
          </a:prstGeom>
          <a:noFill/>
          <a:ln w="12700" cap="flat" cmpd="sng" algn="ctr">
            <a:solidFill>
              <a:srgbClr val="FFFFFF"/>
            </a:solidFill>
            <a:prstDash val="solid"/>
          </a:ln>
          <a:effectLst/>
        </p:spPr>
      </p:cxnSp>
      <p:sp>
        <p:nvSpPr>
          <p:cNvPr id="6" name="テキスト プレースホルダー 1">
            <a:extLst>
              <a:ext uri="{FF2B5EF4-FFF2-40B4-BE49-F238E27FC236}">
                <a16:creationId xmlns:a16="http://schemas.microsoft.com/office/drawing/2014/main" id="{F138EF44-685A-A1FA-F9DC-DD2150387CBA}"/>
              </a:ext>
            </a:extLst>
          </p:cNvPr>
          <p:cNvSpPr>
            <a:spLocks noGrp="1"/>
          </p:cNvSpPr>
          <p:nvPr>
            <p:ph type="body" sz="quarter" idx="12"/>
          </p:nvPr>
        </p:nvSpPr>
        <p:spPr>
          <a:xfrm>
            <a:off x="595671" y="81412"/>
            <a:ext cx="866756" cy="410840"/>
          </a:xfrm>
        </p:spPr>
        <p:txBody>
          <a:bodyPr/>
          <a:lstStyle/>
          <a:p>
            <a:r>
              <a:rPr kumimoji="1" lang="ja-JP" altLang="en-US" dirty="0"/>
              <a:t>商品スペック</a:t>
            </a:r>
          </a:p>
        </p:txBody>
      </p:sp>
      <p:pic>
        <p:nvPicPr>
          <p:cNvPr id="40" name="図プレースホルダー 5" descr="アイコン&#10;&#10;自動的に生成された説明">
            <a:extLst>
              <a:ext uri="{FF2B5EF4-FFF2-40B4-BE49-F238E27FC236}">
                <a16:creationId xmlns:a16="http://schemas.microsoft.com/office/drawing/2014/main" id="{65D564CE-DFBE-FA0B-38C3-0F6C79A31D73}"/>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1331585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その他・注意事項</a:t>
            </a:r>
            <a:endParaRPr lang="en-US" altLang="ja-JP" dirty="0"/>
          </a:p>
        </p:txBody>
      </p:sp>
      <p:pic>
        <p:nvPicPr>
          <p:cNvPr id="8" name="図プレースホルダー 7" descr="アイコン&#10;&#10;自動的に生成された説明">
            <a:extLst>
              <a:ext uri="{FF2B5EF4-FFF2-40B4-BE49-F238E27FC236}">
                <a16:creationId xmlns:a16="http://schemas.microsoft.com/office/drawing/2014/main" id="{1506DEF2-3508-6531-283E-31A2C060C8D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1278030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Rectangle 46">
            <a:extLst>
              <a:ext uri="{FF2B5EF4-FFF2-40B4-BE49-F238E27FC236}">
                <a16:creationId xmlns:a16="http://schemas.microsoft.com/office/drawing/2014/main" id="{B7926B7F-8928-0950-E18C-D4C016989721}"/>
              </a:ext>
            </a:extLst>
          </p:cNvPr>
          <p:cNvSpPr>
            <a:spLocks noChangeArrowheads="1"/>
          </p:cNvSpPr>
          <p:nvPr/>
        </p:nvSpPr>
        <p:spPr bwMode="auto">
          <a:xfrm>
            <a:off x="381724" y="1209798"/>
            <a:ext cx="11342574" cy="506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400" dirty="0">
                <a:solidFill>
                  <a:schemeClr val="accent3"/>
                </a:solidFill>
                <a:latin typeface="メイリオ"/>
                <a:ea typeface="メイリオ"/>
              </a:rPr>
              <a:t>■編集・制作</a:t>
            </a:r>
            <a:endParaRPr lang="en-US" altLang="ja-JP" sz="1400" dirty="0">
              <a:solidFill>
                <a:schemeClr val="accent3"/>
              </a:solidFill>
              <a:latin typeface="メイリオ"/>
              <a:ea typeface="メイリオ"/>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・企画内容は申込者・広告主様と</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ヤフーとの間で協議の上決定し、最終的な編集権は</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ヤフーに帰属します。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情報の正確性について</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ヤフーに対して保証いただくものとします。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050" dirty="0">
                <a:solidFill>
                  <a:schemeClr val="accent3"/>
                </a:solidFill>
                <a:latin typeface="メイリオ" panose="020B0604030504040204" pitchFamily="50" charset="-128"/>
                <a:ea typeface="メイリオ" panose="020B0604030504040204" pitchFamily="50" charset="-128"/>
              </a:rPr>
              <a:t>　・企画ページ上には「提供：○○」のスポンサークレジットの掲載が必須となります。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050" dirty="0">
                <a:solidFill>
                  <a:schemeClr val="accent3"/>
                </a:solidFill>
                <a:latin typeface="メイリオ"/>
                <a:ea typeface="メイリオ"/>
              </a:rPr>
              <a:t>　・原則として掲載終了後はアーカイブ保存せず、企画ページは削除いたします。</a:t>
            </a:r>
            <a:endParaRPr lang="en-US" altLang="ja-JP" sz="1050" dirty="0">
              <a:solidFill>
                <a:schemeClr val="accent3"/>
              </a:solidFill>
              <a:latin typeface="メイリオ"/>
              <a:ea typeface="メイリオ"/>
            </a:endParaRPr>
          </a:p>
          <a:p>
            <a:pPr eaLnBrk="1" hangingPunct="1">
              <a:spcBef>
                <a:spcPct val="0"/>
              </a:spcBef>
              <a:buFontTx/>
              <a:buNone/>
            </a:pPr>
            <a:endParaRPr lang="en-US" altLang="ja-JP" sz="160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accent3"/>
                </a:solidFill>
                <a:latin typeface="メイリオ"/>
                <a:ea typeface="メイリオ"/>
              </a:rPr>
              <a:t>■災害情報告知モジュールの掲載</a:t>
            </a:r>
            <a:endParaRPr lang="en-US" altLang="ja-JP" sz="1400" dirty="0">
              <a:solidFill>
                <a:schemeClr val="accent3"/>
              </a:solidFill>
              <a:latin typeface="メイリオ"/>
              <a:ea typeface="メイリオ"/>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・地震、津波、その他有事が発生した際、</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ヤフーを利用するお客様に対して速やかに災害情報をお伝えするために、企画ページについても、ページ上部に災害情報告知モジュール</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の掲載を行います。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accent3"/>
                </a:solidFill>
                <a:latin typeface="メイリオ"/>
                <a:ea typeface="メイリオ"/>
              </a:rPr>
              <a:t>　　</a:t>
            </a:r>
            <a:r>
              <a:rPr lang="en-US" altLang="ja-JP" sz="1050" dirty="0">
                <a:solidFill>
                  <a:schemeClr val="accent3"/>
                </a:solidFill>
                <a:latin typeface="メイリオ"/>
                <a:ea typeface="メイリオ"/>
              </a:rPr>
              <a:t>※</a:t>
            </a:r>
            <a:r>
              <a:rPr lang="ja-JP" altLang="en-US" sz="1050" dirty="0">
                <a:solidFill>
                  <a:schemeClr val="accent3"/>
                </a:solidFill>
                <a:latin typeface="メイリオ"/>
                <a:ea typeface="メイリオ"/>
              </a:rPr>
              <a:t>掲載方法（場所、内容、タイミングと期間など）は、</a:t>
            </a:r>
            <a:r>
              <a:rPr lang="en-US" altLang="ja-JP" sz="1050" dirty="0">
                <a:solidFill>
                  <a:schemeClr val="accent3"/>
                </a:solidFill>
                <a:latin typeface="メイリオ"/>
                <a:ea typeface="メイリオ"/>
              </a:rPr>
              <a:t>LINE</a:t>
            </a:r>
            <a:r>
              <a:rPr lang="ja-JP" altLang="en-US" sz="1050" dirty="0">
                <a:solidFill>
                  <a:schemeClr val="accent3"/>
                </a:solidFill>
                <a:latin typeface="メイリオ"/>
                <a:ea typeface="メイリオ"/>
              </a:rPr>
              <a:t>ヤフーの統一運用ルールにしたがいます。</a:t>
            </a:r>
            <a:endParaRPr lang="en-US" altLang="ja-JP" sz="1050" dirty="0">
              <a:solidFill>
                <a:schemeClr val="accent3"/>
              </a:solidFill>
              <a:latin typeface="メイリオ"/>
              <a:ea typeface="メイリオ"/>
            </a:endParaRPr>
          </a:p>
          <a:p>
            <a:pPr eaLnBrk="1" hangingPunct="1">
              <a:spcBef>
                <a:spcPct val="0"/>
              </a:spcBef>
              <a:buFontTx/>
              <a:buNone/>
            </a:pPr>
            <a:endParaRPr lang="en-US" altLang="ja-JP" sz="160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accent3"/>
                </a:solidFill>
                <a:latin typeface="メイリオ"/>
                <a:ea typeface="メイリオ"/>
              </a:rPr>
              <a:t>■誘導広告</a:t>
            </a: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・誘導広告を申込者・広告主様で制作いただく場合、別紙「</a:t>
            </a:r>
            <a:r>
              <a:rPr lang="ja-JP" altLang="en-US" sz="1050" dirty="0">
                <a:solidFill>
                  <a:schemeClr val="accent3"/>
                </a:solidFill>
                <a:latin typeface="メイリオ" panose="020B0604030504040204" pitchFamily="50" charset="-128"/>
                <a:ea typeface="メイリオ" panose="020B0604030504040204" pitchFamily="50" charset="-128"/>
                <a:hlinkClick r:id="rId3"/>
              </a:rPr>
              <a:t>タイアップ広告・クリエイティブ企画商品の誘導広告クリエイティブにおける表記ガイドライン</a:t>
            </a:r>
            <a:r>
              <a:rPr lang="ja-JP" altLang="en-US" sz="1050" dirty="0">
                <a:solidFill>
                  <a:schemeClr val="accent3"/>
                </a:solidFill>
                <a:latin typeface="メイリオ" panose="020B0604030504040204" pitchFamily="50" charset="-128"/>
                <a:ea typeface="メイリオ" panose="020B0604030504040204" pitchFamily="50" charset="-128"/>
              </a:rPr>
              <a:t>」を遵守してください。</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また原則として、タイアップを実施する</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ヤフーサービスのロゴやテキストの掲載が必須となります。そのため、通常の審査とは別にサービス部門でのブランドチェックが必要と</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なりますので、必ず入稿前に弊社担当営業を通じてクリエイティブの確認をご依頼願います。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accent3"/>
              </a:solidFill>
              <a:latin typeface="メイリオ"/>
              <a:ea typeface="メイリオ"/>
            </a:endParaRPr>
          </a:p>
          <a:p>
            <a:pPr marL="0" lvl="0" indent="0" eaLnBrk="1" hangingPunct="1">
              <a:spcBef>
                <a:spcPct val="0"/>
              </a:spcBef>
              <a:buNone/>
            </a:pPr>
            <a:r>
              <a:rPr lang="ja-JP" altLang="en-US" sz="1400" dirty="0">
                <a:solidFill>
                  <a:schemeClr val="accent3"/>
                </a:solidFill>
                <a:latin typeface="メイリオ"/>
                <a:ea typeface="メイリオ"/>
              </a:rPr>
              <a:t>■効果計測用</a:t>
            </a:r>
            <a:r>
              <a:rPr lang="en-US" altLang="ja-JP" sz="1400" dirty="0">
                <a:solidFill>
                  <a:schemeClr val="accent3"/>
                </a:solidFill>
                <a:latin typeface="メイリオ"/>
                <a:ea typeface="メイリオ"/>
              </a:rPr>
              <a:t>URL</a:t>
            </a:r>
          </a:p>
          <a:p>
            <a:pPr marL="0" lvl="0" indent="0" eaLnBrk="1" hangingPunct="1">
              <a:spcBef>
                <a:spcPct val="0"/>
              </a:spcBef>
              <a:buNone/>
            </a:pPr>
            <a:r>
              <a:rPr lang="ja-JP" altLang="en-US" sz="1050" dirty="0">
                <a:solidFill>
                  <a:schemeClr val="accent3"/>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050" dirty="0">
                <a:solidFill>
                  <a:schemeClr val="accent3"/>
                </a:solidFill>
                <a:latin typeface="メイリオ" panose="020B0604030504040204" pitchFamily="50" charset="-128"/>
                <a:ea typeface="メイリオ" panose="020B0604030504040204" pitchFamily="50" charset="-128"/>
              </a:rPr>
              <a:t>URL</a:t>
            </a:r>
            <a:r>
              <a:rPr lang="ja-JP" altLang="en-US" sz="1050" dirty="0">
                <a:solidFill>
                  <a:schemeClr val="accent3"/>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accent3"/>
                </a:solidFill>
                <a:latin typeface="メイリオ" panose="020B0604030504040204" pitchFamily="50" charset="-128"/>
                <a:ea typeface="メイリオ" panose="020B0604030504040204" pitchFamily="50" charset="-128"/>
              </a:rPr>
              <a:t>　　取扱約款の確認・同意をいただいた上で設定することが可能です。弊社担当営業までご相談ください。</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accent3"/>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50" dirty="0">
              <a:solidFill>
                <a:schemeClr val="accent3"/>
              </a:solidFill>
              <a:latin typeface="メイリオ"/>
              <a:ea typeface="メイリオ"/>
            </a:endParaRPr>
          </a:p>
          <a:p>
            <a:pPr marL="0" lvl="0" indent="0" eaLnBrk="1" hangingPunct="1">
              <a:spcBef>
                <a:spcPct val="0"/>
              </a:spcBef>
              <a:buNone/>
            </a:pPr>
            <a:endParaRPr lang="en-US" altLang="ja-JP" sz="1600" dirty="0">
              <a:solidFill>
                <a:schemeClr val="accent3"/>
              </a:solidFill>
              <a:latin typeface="メイリオ"/>
              <a:ea typeface="メイリオ"/>
            </a:endParaRPr>
          </a:p>
          <a:p>
            <a:pPr marL="0" lvl="0" indent="0" eaLnBrk="1" hangingPunct="1">
              <a:spcBef>
                <a:spcPct val="0"/>
              </a:spcBef>
              <a:buNone/>
            </a:pPr>
            <a:r>
              <a:rPr lang="ja-JP" altLang="en-US" sz="1400" dirty="0">
                <a:solidFill>
                  <a:schemeClr val="accent3"/>
                </a:solidFill>
                <a:latin typeface="メイリオ"/>
                <a:ea typeface="メイリオ"/>
              </a:rPr>
              <a:t>■効果検証レポート</a:t>
            </a:r>
            <a:endParaRPr lang="en-US" altLang="ja-JP" sz="1400" dirty="0">
              <a:solidFill>
                <a:schemeClr val="accent3"/>
              </a:solidFill>
              <a:latin typeface="メイリオ"/>
              <a:ea typeface="メイリオ"/>
            </a:endParaRPr>
          </a:p>
          <a:p>
            <a:pPr marL="0" lvl="0" indent="0" eaLnBrk="1" hangingPunct="1">
              <a:spcBef>
                <a:spcPct val="0"/>
              </a:spcBef>
              <a:buNone/>
            </a:pPr>
            <a:r>
              <a:rPr lang="ja-JP" altLang="en-US" sz="1050" dirty="0">
                <a:solidFill>
                  <a:schemeClr val="accent3"/>
                </a:solidFill>
                <a:latin typeface="メイリオ"/>
                <a:ea typeface="メイリオ"/>
              </a:rPr>
              <a:t>　・レポートには、</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a:ea typeface="メイリオ"/>
              </a:rPr>
              <a:t>ヤフーの管理するお客様の個人情報</a:t>
            </a:r>
            <a:r>
              <a:rPr lang="en-US" altLang="ja-JP" sz="1050" dirty="0">
                <a:solidFill>
                  <a:schemeClr val="accent3"/>
                </a:solidFill>
                <a:latin typeface="メイリオ"/>
                <a:ea typeface="メイリオ"/>
              </a:rPr>
              <a:t>*1</a:t>
            </a:r>
            <a:r>
              <a:rPr lang="ja-JP" altLang="en-US" sz="1050" dirty="0">
                <a:solidFill>
                  <a:schemeClr val="accent3"/>
                </a:solidFill>
                <a:latin typeface="メイリオ"/>
                <a:ea typeface="メイリオ"/>
              </a:rPr>
              <a:t>（個人情報の保護に関する法律に定める個人情報。以下同じ。）が含まれる場合があります。個人情報の保護に関する法律</a:t>
            </a:r>
            <a:endParaRPr lang="en-US" altLang="ja-JP" sz="1050" dirty="0">
              <a:solidFill>
                <a:schemeClr val="accent3"/>
              </a:solidFill>
              <a:latin typeface="メイリオ"/>
              <a:ea typeface="メイリオ"/>
            </a:endParaRPr>
          </a:p>
          <a:p>
            <a:pPr marL="0" lvl="0" indent="0" eaLnBrk="1" hangingPunct="1">
              <a:spcBef>
                <a:spcPct val="0"/>
              </a:spcBef>
              <a:buNone/>
            </a:pPr>
            <a:r>
              <a:rPr lang="ja-JP" altLang="en-US" sz="1050" dirty="0">
                <a:solidFill>
                  <a:schemeClr val="accent3"/>
                </a:solidFill>
                <a:latin typeface="メイリオ"/>
                <a:ea typeface="メイリオ"/>
              </a:rPr>
              <a:t>　　その他の関係法令・ガイドラインを遵守するとともに、善良な管理者の注意をもって適切に取り扱い、不正アクセスおよび不正利用の防止に努めていただくようにお願いいたします。</a:t>
            </a:r>
            <a:br>
              <a:rPr lang="ja-JP" altLang="en-US" sz="1050" dirty="0">
                <a:solidFill>
                  <a:schemeClr val="accent3"/>
                </a:solidFill>
                <a:latin typeface="メイリオ"/>
                <a:ea typeface="メイリオ"/>
              </a:rPr>
            </a:br>
            <a:r>
              <a:rPr lang="ja-JP" altLang="en-US" sz="1050" dirty="0">
                <a:solidFill>
                  <a:schemeClr val="accent3"/>
                </a:solidFill>
                <a:latin typeface="メイリオ"/>
                <a:ea typeface="メイリオ"/>
              </a:rPr>
              <a:t>　　</a:t>
            </a:r>
            <a:r>
              <a:rPr lang="en-US" altLang="ja-JP" sz="1050" dirty="0">
                <a:solidFill>
                  <a:schemeClr val="accent3"/>
                </a:solidFill>
                <a:latin typeface="メイリオ"/>
                <a:ea typeface="メイリオ"/>
              </a:rPr>
              <a:t>*1.</a:t>
            </a:r>
            <a:r>
              <a:rPr lang="ja-JP" altLang="en-US" sz="1050" dirty="0">
                <a:solidFill>
                  <a:schemeClr val="accent3"/>
                </a:solidFill>
                <a:latin typeface="メイリオ"/>
                <a:ea typeface="メイリオ"/>
              </a:rPr>
              <a:t>例：ユーザーアンケートを実施し自由回答を含む場合、</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a:ea typeface="メイリオ"/>
              </a:rPr>
              <a:t>ヤフーにおいて特定の個人を識別することができる情報に該当</a:t>
            </a:r>
            <a:endParaRPr lang="en-US" altLang="ja-JP" sz="1050" dirty="0">
              <a:solidFill>
                <a:schemeClr val="accent3"/>
              </a:solidFill>
              <a:latin typeface="メイリオ"/>
              <a:ea typeface="メイリオ"/>
            </a:endParaRPr>
          </a:p>
        </p:txBody>
      </p:sp>
    </p:spTree>
    <p:extLst>
      <p:ext uri="{BB962C8B-B14F-4D97-AF65-F5344CB8AC3E}">
        <p14:creationId xmlns:p14="http://schemas.microsoft.com/office/powerpoint/2010/main" val="510646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免責事項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6C14EF9C-1DB2-CA63-B18E-7FF6818EFE2B}"/>
              </a:ext>
            </a:extLst>
          </p:cNvPr>
          <p:cNvSpPr>
            <a:spLocks noChangeArrowheads="1"/>
          </p:cNvSpPr>
          <p:nvPr/>
        </p:nvSpPr>
        <p:spPr bwMode="auto">
          <a:xfrm>
            <a:off x="455980" y="1227317"/>
            <a:ext cx="10628964" cy="434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400" kern="0" dirty="0">
                <a:solidFill>
                  <a:srgbClr val="545454"/>
                </a:solidFill>
                <a:latin typeface="メイリオ"/>
                <a:ea typeface="メイリオ"/>
              </a:rPr>
              <a:t>■ 免責事項</a:t>
            </a:r>
            <a:endParaRPr lang="en-US" altLang="ja-JP" sz="14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545454"/>
                </a:solidFill>
                <a:latin typeface="メイリオ"/>
                <a:ea typeface="メイリオ"/>
              </a:rPr>
              <a:t>申込者・広告主様の故意または過失によって、</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ヤフーと申込者間の広告掲載契約に定める掲載開始日までに企画ページの掲載を開始できなかった場合、</a:t>
            </a:r>
            <a:br>
              <a:rPr lang="en-US" altLang="ja-JP" sz="1050" kern="0" dirty="0">
                <a:solidFill>
                  <a:srgbClr val="545454"/>
                </a:solidFill>
                <a:latin typeface="メイリオ"/>
                <a:ea typeface="メイリオ"/>
              </a:rPr>
            </a:b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ヤフー間で事前に合意した金額をいいます）は何ら減免されません。</a:t>
            </a:r>
            <a:endParaRPr lang="en-US" altLang="ja-JP" sz="105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ヤフーが定めるサポート環境（</a:t>
            </a:r>
            <a:r>
              <a:rPr lang="en-US" altLang="ja-JP" sz="1050" kern="0" dirty="0">
                <a:solidFill>
                  <a:srgbClr val="545454"/>
                </a:solidFill>
                <a:latin typeface="メイリオ"/>
                <a:ea typeface="メイリオ"/>
              </a:rPr>
              <a:t>OS/</a:t>
            </a:r>
            <a:r>
              <a:rPr lang="ja-JP" altLang="en-US" sz="1050" kern="0" dirty="0">
                <a:solidFill>
                  <a:srgbClr val="545454"/>
                </a:solidFill>
                <a:latin typeface="メイリオ"/>
                <a:ea typeface="メイリオ"/>
              </a:rPr>
              <a:t>ブラウザー）以外では、企画ページの非表示や表示崩れを起こす場合があり、</a:t>
            </a:r>
            <a:r>
              <a:rPr lang="en-US" altLang="ja-JP" sz="1050" dirty="0">
                <a:solidFill>
                  <a:schemeClr val="accent3"/>
                </a:solidFill>
                <a:latin typeface="メイリオ" panose="020B0604030504040204" pitchFamily="50" charset="-128"/>
                <a:ea typeface="メイリオ" panose="020B0604030504040204" pitchFamily="50" charset="-128"/>
              </a:rPr>
              <a:t> LINE</a:t>
            </a:r>
            <a:r>
              <a:rPr lang="ja-JP" altLang="en-US" sz="1050" kern="0" dirty="0">
                <a:solidFill>
                  <a:srgbClr val="545454"/>
                </a:solidFill>
                <a:latin typeface="メイリオ"/>
                <a:ea typeface="メイリオ"/>
              </a:rPr>
              <a:t>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05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停電・通信回線の事故・天災等の不可抗力、通信事業者の不履行、インターネットインフラその他サーバー等のシステム上の不具合、緊急メンテナンスの発生など</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ヤフーの責に帰すべき事由以外の原因により、企画ページの全部または一部を掲載できなかった場合、</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ただし、</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ヤフーの故意または重過失による場合はこの限りではありません。</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なお、この場合、</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05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ヤフーは当該企画ページの掲載を停止することができるものとし、この場合、</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ヤフーは企画ページ不掲載の責を負わないものとします。</a:t>
            </a:r>
            <a:endParaRPr lang="en-US" altLang="ja-JP" sz="105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400" kern="0" dirty="0">
                <a:solidFill>
                  <a:srgbClr val="545454"/>
                </a:solidFill>
                <a:latin typeface="メイリオ"/>
                <a:ea typeface="メイリオ"/>
              </a:rPr>
              <a:t>■ 免責期間</a:t>
            </a:r>
            <a:endParaRPr lang="en-US" altLang="ja-JP" sz="14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050" kern="0" dirty="0">
                <a:solidFill>
                  <a:srgbClr val="545454"/>
                </a:solidFill>
                <a:latin typeface="メイリオ"/>
                <a:ea typeface="メイリオ"/>
              </a:rPr>
              <a:t>本商品につきましては、以下①～③を企画ページの掲載調整時間とし、</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ヤフーは当該掲載調整時間内の不具合、不完全掲載または未掲載について免責されるものとします。</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①企画ページ掲載の初日の午前</a:t>
            </a:r>
            <a:r>
              <a:rPr lang="en-US" altLang="ja-JP" sz="1050" kern="0" dirty="0">
                <a:solidFill>
                  <a:srgbClr val="545454"/>
                </a:solidFill>
                <a:latin typeface="メイリオ"/>
                <a:ea typeface="メイリオ"/>
              </a:rPr>
              <a:t>0</a:t>
            </a:r>
            <a:r>
              <a:rPr lang="ja-JP" altLang="en-US" sz="1050" kern="0" dirty="0">
                <a:solidFill>
                  <a:srgbClr val="545454"/>
                </a:solidFill>
                <a:latin typeface="メイリオ"/>
                <a:ea typeface="メイリオ"/>
              </a:rPr>
              <a:t>時から</a:t>
            </a:r>
            <a:r>
              <a:rPr lang="en-US" altLang="ja-JP" sz="1050" kern="0" dirty="0">
                <a:solidFill>
                  <a:srgbClr val="545454"/>
                </a:solidFill>
                <a:latin typeface="メイリオ"/>
                <a:ea typeface="メイリオ"/>
              </a:rPr>
              <a:t>12</a:t>
            </a:r>
            <a:r>
              <a:rPr lang="ja-JP" altLang="en-US" sz="105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050" kern="0" dirty="0">
                <a:solidFill>
                  <a:srgbClr val="545454"/>
                </a:solidFill>
                <a:latin typeface="メイリオ"/>
                <a:ea typeface="メイリオ"/>
              </a:rPr>
              <a:t>12</a:t>
            </a:r>
            <a:r>
              <a:rPr lang="ja-JP" altLang="en-US" sz="1050" kern="0" dirty="0">
                <a:solidFill>
                  <a:srgbClr val="545454"/>
                </a:solidFill>
                <a:latin typeface="メイリオ"/>
                <a:ea typeface="メイリオ"/>
              </a:rPr>
              <a:t>時間</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③企画ページの総掲載予定時間が</a:t>
            </a:r>
            <a:r>
              <a:rPr lang="en-US" altLang="ja-JP" sz="1050" kern="0" dirty="0">
                <a:solidFill>
                  <a:srgbClr val="545454"/>
                </a:solidFill>
                <a:latin typeface="メイリオ"/>
                <a:ea typeface="メイリオ"/>
              </a:rPr>
              <a:t>12</a:t>
            </a:r>
            <a:r>
              <a:rPr lang="ja-JP" altLang="en-US" sz="1050" kern="0" dirty="0">
                <a:solidFill>
                  <a:srgbClr val="545454"/>
                </a:solidFill>
                <a:latin typeface="メイリオ"/>
                <a:ea typeface="メイリオ"/>
              </a:rPr>
              <a:t>時間未満の場合における、総掲載予定時間の</a:t>
            </a:r>
            <a:r>
              <a:rPr lang="en-US" altLang="ja-JP" sz="1050" kern="0" dirty="0">
                <a:solidFill>
                  <a:srgbClr val="545454"/>
                </a:solidFill>
                <a:latin typeface="メイリオ"/>
                <a:ea typeface="メイリオ"/>
              </a:rPr>
              <a:t>10%</a:t>
            </a:r>
            <a:r>
              <a:rPr lang="ja-JP" altLang="en-US" sz="105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1293248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75101"/>
            <a:ext cx="11269662" cy="1581972"/>
          </a:xfrm>
          <a:prstGeom prst="rect">
            <a:avLst/>
          </a:prstGeom>
        </p:spPr>
        <p:txBody>
          <a:bodyPr wrap="square" lIns="0" tIns="0" rIns="0" bIns="0" anchor="t">
            <a:spAutoFit/>
          </a:bodyPr>
          <a:lstStyle/>
          <a:p>
            <a:pPr>
              <a:lnSpc>
                <a:spcPct val="130000"/>
              </a:lnSpc>
              <a:defRPr/>
            </a:pPr>
            <a:r>
              <a:rPr kumimoji="0" lang="ja-JP" altLang="en-US" sz="1600" kern="0" dirty="0">
                <a:latin typeface="Meiryo"/>
                <a:ea typeface="Meiryo"/>
              </a:rPr>
              <a:t>本商品は</a:t>
            </a:r>
            <a:r>
              <a:rPr kumimoji="0" lang="ja-JP" altLang="en-US" sz="1600" b="1" kern="0" dirty="0">
                <a:solidFill>
                  <a:srgbClr val="C00000"/>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6" name="片側の 2 つの角を丸めた四角形 17">
            <a:extLst>
              <a:ext uri="{FF2B5EF4-FFF2-40B4-BE49-F238E27FC236}">
                <a16:creationId xmlns:a16="http://schemas.microsoft.com/office/drawing/2014/main" id="{85EFF67D-65A8-D2B2-974E-89475B63DD5A}"/>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7" name="片側の 2 つの角を丸めた四角形 19">
            <a:extLst>
              <a:ext uri="{FF2B5EF4-FFF2-40B4-BE49-F238E27FC236}">
                <a16:creationId xmlns:a16="http://schemas.microsoft.com/office/drawing/2014/main" id="{3E60077E-2B53-942C-6893-6587AE288AEB}"/>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7B7555AB-154D-479B-405A-FA30A210D493}"/>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664131D6-DE97-EAC3-9398-962CD32C9357}"/>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11" name="片側の 2 つの角を丸めた四角形 22">
            <a:extLst>
              <a:ext uri="{FF2B5EF4-FFF2-40B4-BE49-F238E27FC236}">
                <a16:creationId xmlns:a16="http://schemas.microsoft.com/office/drawing/2014/main" id="{F4021A5C-0CB7-CC82-98C0-C4ABE2530BA0}"/>
              </a:ext>
            </a:extLst>
          </p:cNvPr>
          <p:cNvSpPr/>
          <p:nvPr/>
        </p:nvSpPr>
        <p:spPr>
          <a:xfrm>
            <a:off x="6167044" y="3379503"/>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2" name="片側の 2 つの角を丸めた四角形 23">
            <a:extLst>
              <a:ext uri="{FF2B5EF4-FFF2-40B4-BE49-F238E27FC236}">
                <a16:creationId xmlns:a16="http://schemas.microsoft.com/office/drawing/2014/main" id="{179F6F41-7FC4-B6A6-D1EF-F6905F356800}"/>
              </a:ext>
            </a:extLst>
          </p:cNvPr>
          <p:cNvSpPr/>
          <p:nvPr/>
        </p:nvSpPr>
        <p:spPr>
          <a:xfrm>
            <a:off x="6167044" y="3379502"/>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3" name="正方形/長方形 12">
            <a:extLst>
              <a:ext uri="{FF2B5EF4-FFF2-40B4-BE49-F238E27FC236}">
                <a16:creationId xmlns:a16="http://schemas.microsoft.com/office/drawing/2014/main" id="{A1DA6854-CC21-3C60-BDE1-B7D89D13C82C}"/>
              </a:ext>
            </a:extLst>
          </p:cNvPr>
          <p:cNvSpPr/>
          <p:nvPr/>
        </p:nvSpPr>
        <p:spPr>
          <a:xfrm>
            <a:off x="7103044" y="4005972"/>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4" name="正方形/長方形 13">
            <a:extLst>
              <a:ext uri="{FF2B5EF4-FFF2-40B4-BE49-F238E27FC236}">
                <a16:creationId xmlns:a16="http://schemas.microsoft.com/office/drawing/2014/main" id="{88B9294F-D5C3-5EB0-1D71-93A151E52C54}"/>
              </a:ext>
            </a:extLst>
          </p:cNvPr>
          <p:cNvSpPr/>
          <p:nvPr/>
        </p:nvSpPr>
        <p:spPr>
          <a:xfrm>
            <a:off x="7103044" y="458205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5" name="正方形/長方形 14">
            <a:extLst>
              <a:ext uri="{FF2B5EF4-FFF2-40B4-BE49-F238E27FC236}">
                <a16:creationId xmlns:a16="http://schemas.microsoft.com/office/drawing/2014/main" id="{3EB07EDB-5D5A-B048-8854-E07671996D13}"/>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A5404C86-6186-BA83-93EC-A8ACEC1499E5}"/>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F5B3F935-C200-8955-0BE2-0ED065969BE1}"/>
              </a:ext>
            </a:extLst>
          </p:cNvPr>
          <p:cNvSpPr/>
          <p:nvPr/>
        </p:nvSpPr>
        <p:spPr>
          <a:xfrm>
            <a:off x="1305494" y="4940291"/>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特集・企画</a:t>
            </a:r>
          </a:p>
        </p:txBody>
      </p:sp>
      <p:sp>
        <p:nvSpPr>
          <p:cNvPr id="19" name="正方形/長方形 18">
            <a:extLst>
              <a:ext uri="{FF2B5EF4-FFF2-40B4-BE49-F238E27FC236}">
                <a16:creationId xmlns:a16="http://schemas.microsoft.com/office/drawing/2014/main" id="{30A2195F-E2D7-13C6-88E9-AC090274E196}"/>
              </a:ext>
            </a:extLst>
          </p:cNvPr>
          <p:cNvSpPr/>
          <p:nvPr/>
        </p:nvSpPr>
        <p:spPr>
          <a:xfrm>
            <a:off x="7075995" y="3991665"/>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sp>
        <p:nvSpPr>
          <p:cNvPr id="25" name="テキスト プレースホルダー 1">
            <a:extLst>
              <a:ext uri="{FF2B5EF4-FFF2-40B4-BE49-F238E27FC236}">
                <a16:creationId xmlns:a16="http://schemas.microsoft.com/office/drawing/2014/main" id="{EEBCFF60-156C-4A7F-1DF8-480164506501}"/>
              </a:ext>
            </a:extLst>
          </p:cNvPr>
          <p:cNvSpPr>
            <a:spLocks noGrp="1"/>
          </p:cNvSpPr>
          <p:nvPr>
            <p:ph type="body" sz="quarter" idx="12"/>
          </p:nvPr>
        </p:nvSpPr>
        <p:spPr>
          <a:xfrm>
            <a:off x="595671" y="81412"/>
            <a:ext cx="866756" cy="410840"/>
          </a:xfrm>
        </p:spPr>
        <p:txBody>
          <a:bodyPr/>
          <a:lstStyle/>
          <a:p>
            <a:r>
              <a:rPr kumimoji="1" lang="ja-JP" altLang="en-US" dirty="0"/>
              <a:t>その他・注意事項</a:t>
            </a:r>
          </a:p>
        </p:txBody>
      </p:sp>
      <p:pic>
        <p:nvPicPr>
          <p:cNvPr id="26" name="図プレースホルダー 8" descr="アイコン&#10;&#10;自動的に生成された説明">
            <a:extLst>
              <a:ext uri="{FF2B5EF4-FFF2-40B4-BE49-F238E27FC236}">
                <a16:creationId xmlns:a16="http://schemas.microsoft.com/office/drawing/2014/main" id="{E6C2FC2F-A7DE-8B9D-3E80-83A07ECFD9A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2063888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6" name="表 5">
            <a:extLst>
              <a:ext uri="{FF2B5EF4-FFF2-40B4-BE49-F238E27FC236}">
                <a16:creationId xmlns:a16="http://schemas.microsoft.com/office/drawing/2014/main" id="{8CD2998F-0650-E1A5-1AA9-0EAF4DC6EE0A}"/>
              </a:ext>
            </a:extLst>
          </p:cNvPr>
          <p:cNvGraphicFramePr>
            <a:graphicFrameLocks noGrp="1"/>
          </p:cNvGraphicFramePr>
          <p:nvPr/>
        </p:nvGraphicFramePr>
        <p:xfrm>
          <a:off x="479425" y="2784042"/>
          <a:ext cx="11233150" cy="314799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400" b="0" i="0" dirty="0">
                          <a:solidFill>
                            <a:schemeClr val="accent3"/>
                          </a:solidFill>
                          <a:latin typeface="Meiryo" panose="020B0604030504040204" pitchFamily="34" charset="-128"/>
                          <a:ea typeface="Meiryo" panose="020B0604030504040204" pitchFamily="34" charset="-128"/>
                        </a:rPr>
                        <a:t>LINE</a:t>
                      </a:r>
                      <a:r>
                        <a:rPr kumimoji="1" lang="ja-JP" altLang="en-US" sz="1400" b="0" i="0" dirty="0">
                          <a:solidFill>
                            <a:schemeClr val="accent3"/>
                          </a:solidFill>
                          <a:latin typeface="Meiryo" panose="020B0604030504040204" pitchFamily="34" charset="-128"/>
                          <a:ea typeface="Meiryo" panose="020B0604030504040204" pitchFamily="34" charset="-128"/>
                        </a:rPr>
                        <a:t>ヤフー特別企画</a:t>
                      </a:r>
                      <a:r>
                        <a:rPr kumimoji="1" lang="en-US" altLang="ja-JP" sz="1400" b="0" i="0" dirty="0">
                          <a:solidFill>
                            <a:schemeClr val="accent3"/>
                          </a:solidFill>
                          <a:latin typeface="Meiryo" panose="020B0604030504040204" pitchFamily="34" charset="-128"/>
                          <a:ea typeface="Meiryo" panose="020B0604030504040204" pitchFamily="34" charset="-128"/>
                        </a:rPr>
                        <a:t>  </a:t>
                      </a:r>
                      <a:r>
                        <a:rPr kumimoji="1" lang="ja-JP" altLang="en-US" sz="1400" b="0" i="0" dirty="0">
                          <a:solidFill>
                            <a:schemeClr val="accent3"/>
                          </a:solidFill>
                          <a:latin typeface="Meiryo" panose="020B0604030504040204" pitchFamily="34" charset="-128"/>
                          <a:ea typeface="Meiryo" panose="020B0604030504040204" pitchFamily="34" charset="-128"/>
                        </a:rPr>
                        <a:t>タイアップ</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12" name="テキスト プレースホルダー 1">
            <a:extLst>
              <a:ext uri="{FF2B5EF4-FFF2-40B4-BE49-F238E27FC236}">
                <a16:creationId xmlns:a16="http://schemas.microsoft.com/office/drawing/2014/main" id="{4BD079A5-CE84-8A5A-FC04-EAB631C01A8A}"/>
              </a:ext>
            </a:extLst>
          </p:cNvPr>
          <p:cNvSpPr>
            <a:spLocks noGrp="1"/>
          </p:cNvSpPr>
          <p:nvPr>
            <p:ph type="body" sz="quarter" idx="12"/>
          </p:nvPr>
        </p:nvSpPr>
        <p:spPr>
          <a:xfrm>
            <a:off x="595671" y="81412"/>
            <a:ext cx="866756" cy="410840"/>
          </a:xfrm>
        </p:spPr>
        <p:txBody>
          <a:bodyPr/>
          <a:lstStyle/>
          <a:p>
            <a:r>
              <a:rPr kumimoji="1" lang="ja-JP" altLang="en-US" dirty="0"/>
              <a:t>その他・注意事項</a:t>
            </a:r>
          </a:p>
        </p:txBody>
      </p:sp>
      <p:pic>
        <p:nvPicPr>
          <p:cNvPr id="13" name="図プレースホルダー 8" descr="アイコン&#10;&#10;自動的に生成された説明">
            <a:extLst>
              <a:ext uri="{FF2B5EF4-FFF2-40B4-BE49-F238E27FC236}">
                <a16:creationId xmlns:a16="http://schemas.microsoft.com/office/drawing/2014/main" id="{462E999C-A9A4-445C-5AA0-D51A6467A77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4165130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販売制限カテゴリー</a:t>
            </a:r>
          </a:p>
        </p:txBody>
      </p:sp>
      <p:sp>
        <p:nvSpPr>
          <p:cNvPr id="3" name="Text Box 1031">
            <a:extLst>
              <a:ext uri="{FF2B5EF4-FFF2-40B4-BE49-F238E27FC236}">
                <a16:creationId xmlns:a16="http://schemas.microsoft.com/office/drawing/2014/main" id="{5FFC76A2-8D6B-18E8-98CC-CB65E48F9810}"/>
              </a:ext>
            </a:extLst>
          </p:cNvPr>
          <p:cNvSpPr txBox="1">
            <a:spLocks noChangeArrowheads="1"/>
          </p:cNvSpPr>
          <p:nvPr/>
        </p:nvSpPr>
        <p:spPr bwMode="auto">
          <a:xfrm>
            <a:off x="479425" y="1140039"/>
            <a:ext cx="11233150" cy="5421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以下に該当する業種、商品・サービスにつきましては、</a:t>
            </a:r>
            <a:r>
              <a:rPr lang="en-US" altLang="ja-JP" sz="1050" dirty="0">
                <a:solidFill>
                  <a:srgbClr val="545454"/>
                </a:solidFill>
                <a:latin typeface="Meiryo" panose="020B0604030504040204" pitchFamily="34" charset="-128"/>
                <a:ea typeface="Meiryo" panose="020B0604030504040204" pitchFamily="34" charset="-128"/>
              </a:rPr>
              <a:t>LINE</a:t>
            </a:r>
            <a:r>
              <a:rPr lang="ja-JP" altLang="en-US" sz="1050" dirty="0">
                <a:solidFill>
                  <a:srgbClr val="545454"/>
                </a:solidFill>
                <a:latin typeface="Meiryo" panose="020B0604030504040204" pitchFamily="34" charset="-128"/>
                <a:ea typeface="Meiryo" panose="020B0604030504040204" pitchFamily="34" charset="-128"/>
              </a:rPr>
              <a:t>ヤフー特別企画の実施は原則不可となります。</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a:t>
            </a:r>
            <a:r>
              <a:rPr lang="en-US" altLang="ja-JP" sz="1050" dirty="0">
                <a:solidFill>
                  <a:srgbClr val="545454"/>
                </a:solidFill>
                <a:latin typeface="Meiryo" panose="020B0604030504040204" pitchFamily="34" charset="-128"/>
                <a:ea typeface="Meiryo" panose="020B0604030504040204" pitchFamily="34" charset="-128"/>
              </a:rPr>
              <a:t>LINE</a:t>
            </a:r>
            <a:r>
              <a:rPr lang="ja-JP" altLang="en-US" sz="1050" dirty="0">
                <a:solidFill>
                  <a:srgbClr val="545454"/>
                </a:solidFill>
                <a:latin typeface="Meiryo" panose="020B0604030504040204" pitchFamily="34" charset="-128"/>
                <a:ea typeface="Meiryo" panose="020B0604030504040204" pitchFamily="34" charset="-128"/>
              </a:rPr>
              <a:t>ヤフー特別企画実施の条件となります。</a:t>
            </a:r>
          </a:p>
          <a:p>
            <a:pPr>
              <a:lnSpc>
                <a:spcPct val="120000"/>
              </a:lnSpc>
              <a:spcBef>
                <a:spcPct val="0"/>
              </a:spcBef>
              <a:defRPr/>
            </a:pPr>
            <a:endParaRPr lang="ja-JP" altLang="en-US"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・消費者金融業（消費者向無担保貸金業）、商工ローン、手形割引、その他ハイリスク型の金融商品</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・パチンコ・パチスロの営業および機種、カジノ（企業広告含む）、ギャンブル（公営は除く）</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・レーシック、美容整形・美容外科・美容皮膚科、その他医療機関全般</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・医療機関による保険外治療</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・美容エステティックサロン</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・あん摩業、マッサージ業、指圧業、はり業、きゅう業等</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・不妊治療</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・治験</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a:t>
            </a:r>
            <a:r>
              <a:rPr lang="en-US" altLang="ja-JP" sz="1050" dirty="0">
                <a:solidFill>
                  <a:srgbClr val="545454"/>
                </a:solidFill>
                <a:latin typeface="Meiryo" panose="020B0604030504040204" pitchFamily="34" charset="-128"/>
                <a:ea typeface="Meiryo" panose="020B0604030504040204" pitchFamily="34" charset="-128"/>
              </a:rPr>
              <a:t>ED</a:t>
            </a:r>
            <a:r>
              <a:rPr lang="ja-JP" altLang="en-US" sz="1050" dirty="0">
                <a:solidFill>
                  <a:srgbClr val="545454"/>
                </a:solidFill>
                <a:latin typeface="Meiryo" panose="020B0604030504040204" pitchFamily="34" charset="-128"/>
                <a:ea typeface="Meiryo" panose="020B0604030504040204" pitchFamily="34" charset="-128"/>
              </a:rPr>
              <a:t>（治療、医薬品、情報、啓蒙サイト等）</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・性的機能強化、改善を期待させる経口物</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・健康・美容食品、健康器具、健康雑貨その他商品やサービス</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・発毛、育毛・増毛効果を訴求する商品・サービス全般（医薬品の発毛・育毛剤は除く）、かつら</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・能力開発関連商品</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・占い</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・国家資格を有する業種（弁護士、司法書士、行政書士、弁理士、公認会計士、税理士）</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・法務、税務</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・探偵業</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・葬儀社、斎場、墓石販売</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・ナイトワーク求人</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・出会い系サイト、結婚紹介（インターネット異性紹介事業）</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・代理店募集、フランチャイズ、起業支援、経営セミナー</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・団体による意見広告</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・宗教団体、活動</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・政党</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・たばこ、および喫煙に関連する情報全般（喫煙マナー、分煙など）</a:t>
            </a:r>
          </a:p>
        </p:txBody>
      </p:sp>
      <p:sp>
        <p:nvSpPr>
          <p:cNvPr id="11" name="テキスト プレースホルダー 1">
            <a:extLst>
              <a:ext uri="{FF2B5EF4-FFF2-40B4-BE49-F238E27FC236}">
                <a16:creationId xmlns:a16="http://schemas.microsoft.com/office/drawing/2014/main" id="{DA7F3E0D-3157-2DD9-215D-6B8AAFAFFA7E}"/>
              </a:ext>
            </a:extLst>
          </p:cNvPr>
          <p:cNvSpPr>
            <a:spLocks noGrp="1"/>
          </p:cNvSpPr>
          <p:nvPr>
            <p:ph type="body" sz="quarter" idx="12"/>
          </p:nvPr>
        </p:nvSpPr>
        <p:spPr>
          <a:xfrm>
            <a:off x="595671" y="81412"/>
            <a:ext cx="866756" cy="410840"/>
          </a:xfrm>
        </p:spPr>
        <p:txBody>
          <a:bodyPr/>
          <a:lstStyle/>
          <a:p>
            <a:r>
              <a:rPr kumimoji="1" lang="ja-JP" altLang="en-US" dirty="0"/>
              <a:t>その他・注意事項</a:t>
            </a:r>
          </a:p>
        </p:txBody>
      </p:sp>
      <p:pic>
        <p:nvPicPr>
          <p:cNvPr id="12" name="図プレースホルダー 8" descr="アイコン&#10;&#10;自動的に生成された説明">
            <a:extLst>
              <a:ext uri="{FF2B5EF4-FFF2-40B4-BE49-F238E27FC236}">
                <a16:creationId xmlns:a16="http://schemas.microsoft.com/office/drawing/2014/main" id="{99AC9D77-6E07-09F0-16D9-2F8C0B3D3C5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2798513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4"/>
          </p:nvPr>
        </p:nvSpPr>
        <p:spPr>
          <a:prstGeom prst="rect">
            <a:avLst/>
          </a:prstGeom>
        </p:spPr>
        <p:txBody>
          <a:bodyPr anchor="ctr">
            <a:normAutofit lnSpcReduction="10000"/>
          </a:bodyPr>
          <a:lstStyle/>
          <a:p>
            <a:r>
              <a:rPr lang="ja-JP" altLang="en-US" dirty="0"/>
              <a:t>概要</a:t>
            </a:r>
            <a:endParaRPr lang="en-US" altLang="ja-JP" dirty="0"/>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5"/>
          </p:nvPr>
        </p:nvSpPr>
        <p:spPr>
          <a:prstGeom prst="rect">
            <a:avLst/>
          </a:prstGeom>
        </p:spPr>
        <p:txBody>
          <a:bodyPr anchor="ctr">
            <a:normAutofit lnSpcReduction="10000"/>
          </a:bodyPr>
          <a:lstStyle/>
          <a:p>
            <a:r>
              <a:rPr lang="ja-JP" altLang="en-US" dirty="0"/>
              <a:t>商品スペック</a:t>
            </a:r>
          </a:p>
        </p:txBody>
      </p:sp>
      <p:sp>
        <p:nvSpPr>
          <p:cNvPr id="8" name="テキスト プレースホルダー 7">
            <a:extLst>
              <a:ext uri="{FF2B5EF4-FFF2-40B4-BE49-F238E27FC236}">
                <a16:creationId xmlns:a16="http://schemas.microsoft.com/office/drawing/2014/main" id="{DB587ECE-E817-1643-8D8C-2F4DC2D98222}"/>
              </a:ext>
            </a:extLst>
          </p:cNvPr>
          <p:cNvSpPr>
            <a:spLocks noGrp="1"/>
          </p:cNvSpPr>
          <p:nvPr>
            <p:ph type="body" sz="quarter" idx="16"/>
          </p:nvPr>
        </p:nvSpPr>
        <p:spPr>
          <a:prstGeom prst="rect">
            <a:avLst/>
          </a:prstGeom>
        </p:spPr>
        <p:txBody>
          <a:bodyPr anchor="ctr">
            <a:normAutofit lnSpcReduction="10000"/>
          </a:bodyPr>
          <a:lstStyle/>
          <a:p>
            <a:r>
              <a:rPr lang="ja-JP" altLang="en-US" dirty="0"/>
              <a:t>その他・注意事項</a:t>
            </a:r>
          </a:p>
        </p:txBody>
      </p:sp>
      <p:sp>
        <p:nvSpPr>
          <p:cNvPr id="12" name="テキスト プレースホルダー 11">
            <a:extLst>
              <a:ext uri="{FF2B5EF4-FFF2-40B4-BE49-F238E27FC236}">
                <a16:creationId xmlns:a16="http://schemas.microsoft.com/office/drawing/2014/main" id="{0C742CB2-8040-2A8A-E5A7-44002DF287D9}"/>
              </a:ext>
            </a:extLst>
          </p:cNvPr>
          <p:cNvSpPr>
            <a:spLocks noGrp="1"/>
          </p:cNvSpPr>
          <p:nvPr>
            <p:ph type="body" sz="quarter" idx="4294967295"/>
          </p:nvPr>
        </p:nvSpPr>
        <p:spPr>
          <a:xfrm>
            <a:off x="1905536" y="4835278"/>
            <a:ext cx="5414600" cy="360040"/>
          </a:xfrm>
          <a:prstGeom prst="rect">
            <a:avLst/>
          </a:prstGeom>
        </p:spPr>
        <p:txBody>
          <a:bodyPr>
            <a:normAutofit fontScale="85000" lnSpcReduction="20000"/>
          </a:bodyPr>
          <a:lstStyle/>
          <a:p>
            <a:r>
              <a:rPr lang="ja-JP" altLang="en-US"/>
              <a:t>仮</a:t>
            </a:r>
          </a:p>
        </p:txBody>
      </p:sp>
      <p:sp>
        <p:nvSpPr>
          <p:cNvPr id="9" name="テキスト プレースホルダー 7">
            <a:extLst>
              <a:ext uri="{FF2B5EF4-FFF2-40B4-BE49-F238E27FC236}">
                <a16:creationId xmlns:a16="http://schemas.microsoft.com/office/drawing/2014/main" id="{DB587ECE-E817-1643-8D8C-2F4DC2D98222}"/>
              </a:ext>
            </a:extLst>
          </p:cNvPr>
          <p:cNvSpPr>
            <a:spLocks noGrp="1"/>
          </p:cNvSpPr>
          <p:nvPr>
            <p:ph type="body" sz="quarter" idx="16"/>
          </p:nvPr>
        </p:nvSpPr>
        <p:spPr>
          <a:xfrm>
            <a:off x="1905536" y="4846747"/>
            <a:ext cx="5414600" cy="360040"/>
          </a:xfrm>
          <a:prstGeom prst="rect">
            <a:avLst/>
          </a:prstGeom>
        </p:spPr>
        <p:txBody>
          <a:bodyPr anchor="ctr">
            <a:normAutofit lnSpcReduction="10000"/>
          </a:bodyPr>
          <a:lstStyle/>
          <a:p>
            <a:r>
              <a:rPr lang="en-US" altLang="ja-JP" dirty="0">
                <a:latin typeface="+mn-ea"/>
              </a:rPr>
              <a:t>Appendix</a:t>
            </a:r>
            <a:endParaRPr lang="ja-JP" altLang="en-US" dirty="0">
              <a:latin typeface="+mn-ea"/>
            </a:endParaRPr>
          </a:p>
        </p:txBody>
      </p:sp>
    </p:spTree>
    <p:extLst>
      <p:ext uri="{BB962C8B-B14F-4D97-AF65-F5344CB8AC3E}">
        <p14:creationId xmlns:p14="http://schemas.microsoft.com/office/powerpoint/2010/main" val="839962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プレースホルダー 9">
            <a:extLst>
              <a:ext uri="{FF2B5EF4-FFF2-40B4-BE49-F238E27FC236}">
                <a16:creationId xmlns:a16="http://schemas.microsoft.com/office/drawing/2014/main" id="{6FB41084-8EF4-682D-F803-90675B200665}"/>
              </a:ext>
            </a:extLst>
          </p:cNvPr>
          <p:cNvSpPr>
            <a:spLocks noGrp="1"/>
          </p:cNvSpPr>
          <p:nvPr>
            <p:ph type="body" sz="quarter" idx="12"/>
          </p:nvPr>
        </p:nvSpPr>
        <p:spPr/>
        <p:txBody>
          <a:bodyPr/>
          <a:lstStyle/>
          <a:p>
            <a:r>
              <a:rPr lang="ja-JP" altLang="en-US"/>
              <a:t>その他・注意事項</a:t>
            </a:r>
          </a:p>
        </p:txBody>
      </p:sp>
      <p:pic>
        <p:nvPicPr>
          <p:cNvPr id="12" name="図プレースホルダー 11" descr="アイコン&#10;&#10;自動的に生成された説明">
            <a:extLst>
              <a:ext uri="{FF2B5EF4-FFF2-40B4-BE49-F238E27FC236}">
                <a16:creationId xmlns:a16="http://schemas.microsoft.com/office/drawing/2014/main" id="{F1D21705-011B-1203-F01C-A0EA55951DB6}"/>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3" name="テキスト プレースホルダー 2">
            <a:extLst>
              <a:ext uri="{FF2B5EF4-FFF2-40B4-BE49-F238E27FC236}">
                <a16:creationId xmlns:a16="http://schemas.microsoft.com/office/drawing/2014/main" id="{E2437B1A-35CD-D28D-2361-EE29D477FD97}"/>
              </a:ext>
            </a:extLst>
          </p:cNvPr>
          <p:cNvSpPr>
            <a:spLocks noGrp="1"/>
          </p:cNvSpPr>
          <p:nvPr>
            <p:ph type="body" sz="quarter" idx="10"/>
          </p:nvPr>
        </p:nvSpPr>
        <p:spPr/>
        <p:txBody>
          <a:bodyPr/>
          <a:lstStyle/>
          <a:p>
            <a:r>
              <a:rPr lang="ja-JP" altLang="en-US" dirty="0">
                <a:solidFill>
                  <a:schemeClr val="tx1">
                    <a:lumMod val="65000"/>
                    <a:lumOff val="35000"/>
                  </a:schemeClr>
                </a:solidFill>
                <a:latin typeface="+mn-ea"/>
              </a:rPr>
              <a:t>販売</a:t>
            </a:r>
            <a:r>
              <a:rPr lang="ja-JP" altLang="en-US" b="1" dirty="0">
                <a:solidFill>
                  <a:schemeClr val="tx1">
                    <a:lumMod val="65000"/>
                    <a:lumOff val="35000"/>
                  </a:schemeClr>
                </a:solidFill>
                <a:latin typeface="+mn-ea"/>
              </a:rPr>
              <a:t>制限カテゴリー</a:t>
            </a:r>
            <a:endParaRPr kumimoji="1" lang="ja-JP" altLang="en-US" sz="3200" b="0" i="0" dirty="0">
              <a:solidFill>
                <a:schemeClr val="accent3"/>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B17A04AE-24F9-C37C-E4CB-735B8CA6FE80}"/>
              </a:ext>
            </a:extLst>
          </p:cNvPr>
          <p:cNvSpPr txBox="1"/>
          <p:nvPr/>
        </p:nvSpPr>
        <p:spPr>
          <a:xfrm>
            <a:off x="443620" y="1268413"/>
            <a:ext cx="11593685" cy="3108543"/>
          </a:xfrm>
          <a:prstGeom prst="rect">
            <a:avLst/>
          </a:prstGeom>
          <a:noFill/>
        </p:spPr>
        <p:txBody>
          <a:bodyPr wrap="square">
            <a:spAutoFit/>
          </a:bodyPr>
          <a:lstStyle/>
          <a:p>
            <a:r>
              <a:rPr lang="ja-JP" altLang="en-US" dirty="0">
                <a:solidFill>
                  <a:schemeClr val="tx1">
                    <a:lumMod val="65000"/>
                    <a:lumOff val="35000"/>
                  </a:schemeClr>
                </a:solidFill>
                <a:latin typeface="+mn-ea"/>
              </a:rPr>
              <a:t>以下の内容はメディア観点でお断りすることがございます。</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ユーザーの健康・生命を害したり不快感を与える可能性のあるもの</a:t>
            </a:r>
            <a:endParaRPr lang="en-US" altLang="ja-JP"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子どもを含めユーザーに悪影響を及ぼす可能性のあるものおよびクライアント</a:t>
            </a:r>
            <a:r>
              <a:rPr lang="en-US" altLang="ja-JP" sz="1800" b="0" i="0" u="none" strike="noStrike" baseline="0" dirty="0">
                <a:solidFill>
                  <a:srgbClr val="595959"/>
                </a:solidFill>
                <a:latin typeface="+mn-ea"/>
              </a:rPr>
              <a:t>/</a:t>
            </a:r>
            <a:r>
              <a:rPr lang="ja-JP" altLang="en-US" sz="1800" b="0" i="0" u="none" strike="noStrike" baseline="0" dirty="0">
                <a:solidFill>
                  <a:srgbClr val="595959"/>
                </a:solidFill>
                <a:latin typeface="+mn-ea"/>
              </a:rPr>
              <a:t>当社の信用低下を招くもの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訴求する内容がセンシティブで当社が不適切と判断したもの</a:t>
            </a:r>
            <a:endParaRPr lang="en-US" altLang="ja-JP" sz="1800" b="0" i="0" u="none" strike="noStrike" baseline="0" dirty="0">
              <a:solidFill>
                <a:srgbClr val="595959"/>
              </a:solidFill>
              <a:latin typeface="+mn-ea"/>
            </a:endParaRPr>
          </a:p>
          <a:p>
            <a:endParaRPr lang="en-US" altLang="ja-JP" sz="1400" dirty="0">
              <a:solidFill>
                <a:schemeClr val="tx1">
                  <a:lumMod val="65000"/>
                  <a:lumOff val="35000"/>
                </a:schemeClr>
              </a:solidFill>
              <a:latin typeface="+mj-ea"/>
              <a:ea typeface="+mj-ea"/>
            </a:endParaRPr>
          </a:p>
          <a:p>
            <a:r>
              <a:rPr lang="ja-JP" altLang="en-US" sz="1400" dirty="0">
                <a:solidFill>
                  <a:schemeClr val="tx1">
                    <a:lumMod val="65000"/>
                    <a:lumOff val="35000"/>
                  </a:schemeClr>
                </a:solidFill>
                <a:latin typeface="+mj-ea"/>
                <a:ea typeface="+mj-ea"/>
              </a:rPr>
              <a:t>　</a:t>
            </a:r>
            <a:r>
              <a:rPr lang="ja-JP" altLang="en-US" sz="1400" dirty="0">
                <a:solidFill>
                  <a:schemeClr val="tx1">
                    <a:lumMod val="65000"/>
                    <a:lumOff val="35000"/>
                  </a:schemeClr>
                </a:solidFill>
                <a:latin typeface="ヒラギノ角ゴ Pro W3"/>
              </a:rPr>
              <a:t> </a:t>
            </a:r>
            <a:endParaRPr lang="en-US" altLang="ja-JP" sz="1400" dirty="0">
              <a:solidFill>
                <a:schemeClr val="tx1">
                  <a:lumMod val="65000"/>
                  <a:lumOff val="35000"/>
                </a:schemeClr>
              </a:solidFill>
              <a:latin typeface="+mj-ea"/>
              <a:ea typeface="+mj-ea"/>
            </a:endParaRPr>
          </a:p>
          <a:p>
            <a:endParaRPr lang="en-US" altLang="ja-JP" sz="1400" dirty="0">
              <a:solidFill>
                <a:schemeClr val="tx1">
                  <a:lumMod val="65000"/>
                  <a:lumOff val="35000"/>
                </a:schemeClr>
              </a:solidFill>
              <a:latin typeface="+mj-ea"/>
              <a:ea typeface="+mj-ea"/>
            </a:endParaRPr>
          </a:p>
          <a:p>
            <a:endParaRPr lang="en-US" altLang="ja-JP" sz="1400" b="1" dirty="0">
              <a:solidFill>
                <a:schemeClr val="tx1">
                  <a:lumMod val="65000"/>
                  <a:lumOff val="35000"/>
                </a:schemeClr>
              </a:solidFill>
              <a:latin typeface="+mj-ea"/>
              <a:ea typeface="+mj-ea"/>
            </a:endParaRPr>
          </a:p>
          <a:p>
            <a:pPr marL="449263" indent="-449263"/>
            <a:r>
              <a:rPr lang="ja-JP" altLang="en-US" sz="1400" dirty="0">
                <a:solidFill>
                  <a:schemeClr val="tx1">
                    <a:lumMod val="65000"/>
                    <a:lumOff val="35000"/>
                  </a:schemeClr>
                </a:solidFill>
                <a:latin typeface="ヒラギノ角ゴ Pro W3"/>
              </a:rPr>
              <a:t> </a:t>
            </a:r>
            <a:endParaRPr lang="en-US" altLang="ja-JP" dirty="0">
              <a:solidFill>
                <a:schemeClr val="tx1">
                  <a:lumMod val="65000"/>
                  <a:lumOff val="35000"/>
                </a:schemeClr>
              </a:solidFill>
              <a:latin typeface="ヒラギノ角ゴ Pro W3"/>
            </a:endParaRPr>
          </a:p>
          <a:p>
            <a:r>
              <a:rPr lang="ja-JP" altLang="en-US" dirty="0">
                <a:solidFill>
                  <a:schemeClr val="tx1">
                    <a:lumMod val="65000"/>
                    <a:lumOff val="35000"/>
                  </a:schemeClr>
                </a:solidFill>
                <a:latin typeface="ヒラギノ角ゴ Pro W3"/>
              </a:rPr>
              <a:t>　</a:t>
            </a:r>
            <a:endParaRPr lang="en-US" altLang="ja-JP" sz="1400" dirty="0">
              <a:solidFill>
                <a:srgbClr val="008000"/>
              </a:solidFill>
              <a:latin typeface="ヒラギノ角ゴ Pro W3"/>
            </a:endParaRPr>
          </a:p>
        </p:txBody>
      </p:sp>
    </p:spTree>
    <p:extLst>
      <p:ext uri="{BB962C8B-B14F-4D97-AF65-F5344CB8AC3E}">
        <p14:creationId xmlns:p14="http://schemas.microsoft.com/office/powerpoint/2010/main" val="1213111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en-US" altLang="ja-JP" dirty="0">
                <a:latin typeface="+mn-ea"/>
              </a:rPr>
              <a:t>Appendix</a:t>
            </a:r>
          </a:p>
        </p:txBody>
      </p:sp>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1707093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図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62340" y="4984246"/>
            <a:ext cx="2096767" cy="1397504"/>
          </a:xfrm>
          <a:prstGeom prst="rect">
            <a:avLst/>
          </a:prstGeom>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カスタマイズ型のコンテンツフォーマット例</a:t>
            </a:r>
            <a:endParaRPr kumimoji="1" lang="ja-JP" altLang="en-US" sz="1600" dirty="0"/>
          </a:p>
        </p:txBody>
      </p:sp>
      <p:sp>
        <p:nvSpPr>
          <p:cNvPr id="10" name="正方形/長方形 9"/>
          <p:cNvSpPr/>
          <p:nvPr/>
        </p:nvSpPr>
        <p:spPr>
          <a:xfrm>
            <a:off x="504492" y="1277103"/>
            <a:ext cx="2308110" cy="1145099"/>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イラスト化</a:t>
            </a:r>
          </a:p>
        </p:txBody>
      </p:sp>
      <p:sp>
        <p:nvSpPr>
          <p:cNvPr id="11" name="正方形/長方形 10"/>
          <p:cNvSpPr/>
          <p:nvPr/>
        </p:nvSpPr>
        <p:spPr>
          <a:xfrm>
            <a:off x="500638" y="2569832"/>
            <a:ext cx="2308110" cy="1146155"/>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漫画化</a:t>
            </a:r>
          </a:p>
        </p:txBody>
      </p:sp>
      <p:sp>
        <p:nvSpPr>
          <p:cNvPr id="12" name="正方形/長方形 11"/>
          <p:cNvSpPr/>
          <p:nvPr/>
        </p:nvSpPr>
        <p:spPr>
          <a:xfrm>
            <a:off x="500638" y="3847674"/>
            <a:ext cx="2308110" cy="1145078"/>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専門家への</a:t>
            </a:r>
            <a:endParaRPr lang="en-US" altLang="ja-JP" b="1" dirty="0">
              <a:solidFill>
                <a:schemeClr val="bg1"/>
              </a:solidFill>
              <a:latin typeface="+mn-ea"/>
            </a:endParaRPr>
          </a:p>
          <a:p>
            <a:pPr algn="ctr"/>
            <a:r>
              <a:rPr lang="ja-JP" altLang="en-US" b="1" dirty="0">
                <a:solidFill>
                  <a:schemeClr val="bg1"/>
                </a:solidFill>
                <a:latin typeface="+mn-ea"/>
              </a:rPr>
              <a:t>取材</a:t>
            </a:r>
          </a:p>
        </p:txBody>
      </p:sp>
      <p:sp>
        <p:nvSpPr>
          <p:cNvPr id="13" name="正方形/長方形 12"/>
          <p:cNvSpPr/>
          <p:nvPr/>
        </p:nvSpPr>
        <p:spPr>
          <a:xfrm>
            <a:off x="2956618" y="1277103"/>
            <a:ext cx="4680520" cy="1145099"/>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14" name="テキスト ボックス 13"/>
          <p:cNvSpPr txBox="1"/>
          <p:nvPr/>
        </p:nvSpPr>
        <p:spPr>
          <a:xfrm>
            <a:off x="3069866" y="1252652"/>
            <a:ext cx="4624373" cy="1169551"/>
          </a:xfrm>
          <a:prstGeom prst="rect">
            <a:avLst/>
          </a:prstGeom>
          <a:noFill/>
        </p:spPr>
        <p:txBody>
          <a:bodyPr wrap="square" rtlCol="0">
            <a:spAutoFit/>
          </a:bodyPr>
          <a:lstStyle/>
          <a:p>
            <a:r>
              <a:rPr lang="ja-JP" altLang="en-US" sz="1400" dirty="0"/>
              <a:t>文章では伝わりにくいことをイラスト化し</a:t>
            </a:r>
            <a:endParaRPr lang="en-US" altLang="ja-JP" sz="1400" dirty="0"/>
          </a:p>
          <a:p>
            <a:r>
              <a:rPr lang="ja-JP" altLang="en-US" sz="1400" dirty="0"/>
              <a:t>ビジュアルで訴求するパターン。</a:t>
            </a:r>
            <a:endParaRPr lang="en-US" altLang="ja-JP" sz="1400" dirty="0"/>
          </a:p>
          <a:p>
            <a:endParaRPr lang="en-US" altLang="ja-JP" sz="1400" dirty="0"/>
          </a:p>
          <a:p>
            <a:r>
              <a:rPr lang="ja-JP" altLang="en-US" sz="1400" dirty="0"/>
              <a:t>記事・商品のテイストに合ったイラストレーターを</a:t>
            </a:r>
            <a:endParaRPr lang="en-US" altLang="ja-JP" sz="1400" dirty="0"/>
          </a:p>
          <a:p>
            <a:r>
              <a:rPr lang="ja-JP" altLang="en-US" sz="1400" dirty="0"/>
              <a:t>アサインします。</a:t>
            </a:r>
            <a:endParaRPr lang="en-US" altLang="ja-JP" sz="1400" dirty="0"/>
          </a:p>
        </p:txBody>
      </p:sp>
      <p:sp>
        <p:nvSpPr>
          <p:cNvPr id="15" name="正方形/長方形 14"/>
          <p:cNvSpPr/>
          <p:nvPr/>
        </p:nvSpPr>
        <p:spPr>
          <a:xfrm>
            <a:off x="2961588" y="2594699"/>
            <a:ext cx="4693333" cy="1121288"/>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16" name="テキスト ボックス 15"/>
          <p:cNvSpPr txBox="1"/>
          <p:nvPr/>
        </p:nvSpPr>
        <p:spPr>
          <a:xfrm>
            <a:off x="3084774" y="2779883"/>
            <a:ext cx="4624373" cy="738664"/>
          </a:xfrm>
          <a:prstGeom prst="rect">
            <a:avLst/>
          </a:prstGeom>
          <a:noFill/>
        </p:spPr>
        <p:txBody>
          <a:bodyPr wrap="square" rtlCol="0">
            <a:spAutoFit/>
          </a:bodyPr>
          <a:lstStyle/>
          <a:p>
            <a:r>
              <a:rPr lang="ja-JP" altLang="en-US" sz="1400" dirty="0"/>
              <a:t>漫画風にイラストとセリフで訴求。</a:t>
            </a:r>
            <a:endParaRPr lang="en-US" altLang="ja-JP" sz="1400" dirty="0"/>
          </a:p>
          <a:p>
            <a:endParaRPr lang="en-US" altLang="ja-JP" sz="1400" dirty="0"/>
          </a:p>
          <a:p>
            <a:r>
              <a:rPr lang="ja-JP" altLang="en-US" sz="1400" dirty="0"/>
              <a:t>ストーリー仕立てでサービス・活動の紹介をします。</a:t>
            </a:r>
            <a:endParaRPr lang="en-US" altLang="ja-JP" sz="1400" dirty="0"/>
          </a:p>
        </p:txBody>
      </p:sp>
      <p:sp>
        <p:nvSpPr>
          <p:cNvPr id="17" name="正方形/長方形 16"/>
          <p:cNvSpPr/>
          <p:nvPr/>
        </p:nvSpPr>
        <p:spPr>
          <a:xfrm>
            <a:off x="2959930" y="3847674"/>
            <a:ext cx="4694990" cy="1145078"/>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18" name="テキスト ボックス 17"/>
          <p:cNvSpPr txBox="1"/>
          <p:nvPr/>
        </p:nvSpPr>
        <p:spPr>
          <a:xfrm>
            <a:off x="3100635" y="4050331"/>
            <a:ext cx="4624373" cy="684803"/>
          </a:xfrm>
          <a:prstGeom prst="rect">
            <a:avLst/>
          </a:prstGeom>
          <a:noFill/>
        </p:spPr>
        <p:txBody>
          <a:bodyPr wrap="square" rtlCol="0">
            <a:spAutoFit/>
          </a:bodyPr>
          <a:lstStyle/>
          <a:p>
            <a:r>
              <a:rPr lang="ja-JP" altLang="en-US" sz="1400" dirty="0"/>
              <a:t>専門家へ取材し、インタビュー内容や</a:t>
            </a:r>
            <a:r>
              <a:rPr lang="en-US" altLang="ja-JP" sz="1400" dirty="0"/>
              <a:t>Q&amp;A</a:t>
            </a:r>
            <a:r>
              <a:rPr lang="ja-JP" altLang="en-US" sz="1400" dirty="0"/>
              <a:t>を記事に。</a:t>
            </a:r>
            <a:endParaRPr lang="en-US" altLang="ja-JP" sz="1400" dirty="0"/>
          </a:p>
          <a:p>
            <a:r>
              <a:rPr lang="ja-JP" altLang="en-US" sz="1400" dirty="0"/>
              <a:t>第三者の解説で記事の信ぴょう性を高めます。</a:t>
            </a:r>
            <a:endParaRPr lang="en-US" altLang="ja-JP" sz="1400" dirty="0"/>
          </a:p>
          <a:p>
            <a:r>
              <a:rPr lang="en-US" altLang="ja-JP" sz="1050" dirty="0"/>
              <a:t>※</a:t>
            </a:r>
            <a:r>
              <a:rPr lang="ja-JP" altLang="en-US" sz="1050" dirty="0"/>
              <a:t>専門家のアサインは原則として広告主様・代理店様で対応いただきます</a:t>
            </a:r>
            <a:endParaRPr lang="en-US" altLang="ja-JP" sz="1050" dirty="0"/>
          </a:p>
        </p:txBody>
      </p:sp>
      <p:pic>
        <p:nvPicPr>
          <p:cNvPr id="19" name="図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4392" y="4125105"/>
            <a:ext cx="2043239" cy="1031668"/>
          </a:xfrm>
          <a:prstGeom prst="rect">
            <a:avLst/>
          </a:prstGeom>
          <a:ln>
            <a:solidFill>
              <a:schemeClr val="bg1">
                <a:lumMod val="50000"/>
              </a:schemeClr>
            </a:solidFill>
          </a:ln>
        </p:spPr>
      </p:pic>
      <p:sp>
        <p:nvSpPr>
          <p:cNvPr id="20" name="正方形/長方形 19"/>
          <p:cNvSpPr/>
          <p:nvPr/>
        </p:nvSpPr>
        <p:spPr>
          <a:xfrm>
            <a:off x="9048901" y="4747719"/>
            <a:ext cx="394628" cy="7794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1" name="正方形/長方形 20"/>
          <p:cNvSpPr/>
          <p:nvPr/>
        </p:nvSpPr>
        <p:spPr>
          <a:xfrm>
            <a:off x="504492" y="5122985"/>
            <a:ext cx="2308110" cy="1145078"/>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アンケート</a:t>
            </a:r>
            <a:endParaRPr lang="en-US" altLang="ja-JP" b="1" dirty="0">
              <a:solidFill>
                <a:schemeClr val="bg1"/>
              </a:solidFill>
              <a:latin typeface="+mn-ea"/>
            </a:endParaRPr>
          </a:p>
        </p:txBody>
      </p:sp>
      <p:sp>
        <p:nvSpPr>
          <p:cNvPr id="22" name="正方形/長方形 21"/>
          <p:cNvSpPr/>
          <p:nvPr/>
        </p:nvSpPr>
        <p:spPr>
          <a:xfrm>
            <a:off x="2963784" y="5122985"/>
            <a:ext cx="4694990" cy="1145078"/>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3" name="テキスト ボックス 22"/>
          <p:cNvSpPr txBox="1"/>
          <p:nvPr/>
        </p:nvSpPr>
        <p:spPr>
          <a:xfrm>
            <a:off x="3104489" y="5230752"/>
            <a:ext cx="4624373" cy="954107"/>
          </a:xfrm>
          <a:prstGeom prst="rect">
            <a:avLst/>
          </a:prstGeom>
          <a:noFill/>
        </p:spPr>
        <p:txBody>
          <a:bodyPr wrap="square" rtlCol="0">
            <a:spAutoFit/>
          </a:bodyPr>
          <a:lstStyle/>
          <a:p>
            <a:r>
              <a:rPr lang="ja-JP" altLang="en-US" sz="1400" dirty="0"/>
              <a:t>一般ユーザーにアンケートを実施し、結果をビジュアライズ。アンケート（</a:t>
            </a:r>
            <a:r>
              <a:rPr lang="en-US" altLang="ja-JP" sz="1400" dirty="0"/>
              <a:t>※</a:t>
            </a:r>
            <a:r>
              <a:rPr lang="ja-JP" altLang="en-US" sz="1400" dirty="0"/>
              <a:t>）をもとに問題提起し、</a:t>
            </a:r>
            <a:endParaRPr lang="en-US" altLang="ja-JP" sz="1400" dirty="0"/>
          </a:p>
          <a:p>
            <a:r>
              <a:rPr lang="ja-JP" altLang="en-US" sz="1400" dirty="0"/>
              <a:t>解決方法を提示するといった形態。</a:t>
            </a:r>
            <a:endParaRPr lang="en-US" altLang="ja-JP" sz="1400" dirty="0"/>
          </a:p>
          <a:p>
            <a:r>
              <a:rPr lang="en-US" altLang="ja-JP" sz="1400" dirty="0"/>
              <a:t>※Yahoo!</a:t>
            </a:r>
            <a:r>
              <a:rPr lang="ja-JP" altLang="en-US" sz="1400" dirty="0"/>
              <a:t>クラウドソーシングによるアンケート</a:t>
            </a:r>
            <a:endParaRPr lang="en-US" altLang="ja-JP" sz="1400" dirty="0"/>
          </a:p>
        </p:txBody>
      </p:sp>
      <p:pic>
        <p:nvPicPr>
          <p:cNvPr id="24" name="図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81138" y="2441353"/>
            <a:ext cx="2019299" cy="1527397"/>
          </a:xfrm>
          <a:prstGeom prst="rect">
            <a:avLst/>
          </a:prstGeom>
        </p:spPr>
      </p:pic>
      <p:sp>
        <p:nvSpPr>
          <p:cNvPr id="25" name="正方形/長方形 24"/>
          <p:cNvSpPr/>
          <p:nvPr/>
        </p:nvSpPr>
        <p:spPr>
          <a:xfrm>
            <a:off x="9688549" y="4620956"/>
            <a:ext cx="620754" cy="453129"/>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pic>
        <p:nvPicPr>
          <p:cNvPr id="26" name="図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22249" y="4760621"/>
            <a:ext cx="342263" cy="342263"/>
          </a:xfrm>
          <a:prstGeom prst="rect">
            <a:avLst/>
          </a:prstGeom>
        </p:spPr>
      </p:pic>
      <p:pic>
        <p:nvPicPr>
          <p:cNvPr id="27" name="図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67201" y="1405548"/>
            <a:ext cx="1728143" cy="1276545"/>
          </a:xfrm>
          <a:prstGeom prst="rect">
            <a:avLst/>
          </a:prstGeom>
        </p:spPr>
      </p:pic>
      <p:sp>
        <p:nvSpPr>
          <p:cNvPr id="28" name="正方形/長方形 27"/>
          <p:cNvSpPr/>
          <p:nvPr/>
        </p:nvSpPr>
        <p:spPr>
          <a:xfrm>
            <a:off x="10410153" y="4695674"/>
            <a:ext cx="389329" cy="9653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30"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a:xfrm>
            <a:off x="595671" y="81412"/>
            <a:ext cx="866756" cy="410840"/>
          </a:xfrm>
        </p:spPr>
        <p:txBody>
          <a:bodyPr/>
          <a:lstStyle/>
          <a:p>
            <a:r>
              <a:rPr kumimoji="1" lang="en-US" altLang="ja-JP" dirty="0"/>
              <a:t>Appendix</a:t>
            </a:r>
            <a:endParaRPr kumimoji="1" lang="ja-JP" altLang="en-US" dirty="0"/>
          </a:p>
        </p:txBody>
      </p:sp>
      <p:pic>
        <p:nvPicPr>
          <p:cNvPr id="3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17005203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400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01</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概要</a:t>
            </a:r>
            <a:endParaRPr lang="en-US" altLang="ja-JP" dirty="0"/>
          </a:p>
        </p:txBody>
      </p:sp>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76920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en-US" altLang="ja-JP" sz="2000" dirty="0">
                <a:latin typeface="Meiryo" panose="020B0604030504040204" pitchFamily="34" charset="-128"/>
                <a:ea typeface="Meiryo" panose="020B0604030504040204" pitchFamily="34" charset="-128"/>
              </a:rPr>
              <a:t>LINE</a:t>
            </a:r>
            <a:r>
              <a:rPr kumimoji="1" lang="ja-JP" altLang="en-US" sz="2000" dirty="0">
                <a:latin typeface="Meiryo" panose="020B0604030504040204" pitchFamily="34" charset="-128"/>
                <a:ea typeface="Meiryo" panose="020B0604030504040204" pitchFamily="34" charset="-128"/>
              </a:rPr>
              <a:t>ヤフー特別企画 タイアップ</a:t>
            </a:r>
            <a:endParaRPr kumimoji="1" lang="en-US" altLang="ja-JP" sz="2000" dirty="0">
              <a:latin typeface="Meiryo" panose="020B0604030504040204" pitchFamily="34" charset="-128"/>
              <a:ea typeface="Meiryo" panose="020B0604030504040204" pitchFamily="34" charset="-128"/>
            </a:endParaRPr>
          </a:p>
          <a:p>
            <a:r>
              <a:rPr kumimoji="1" lang="en-US" altLang="ja-JP" sz="2000" dirty="0">
                <a:latin typeface="Meiryo" panose="020B0604030504040204" pitchFamily="34" charset="-128"/>
                <a:ea typeface="Meiryo" panose="020B0604030504040204" pitchFamily="34" charset="-128"/>
              </a:rPr>
              <a:t>2024</a:t>
            </a:r>
            <a:r>
              <a:rPr kumimoji="1" lang="ja-JP" altLang="en-US" sz="2000" dirty="0">
                <a:latin typeface="Meiryo" panose="020B0604030504040204" pitchFamily="34" charset="-128"/>
                <a:ea typeface="Meiryo" panose="020B0604030504040204" pitchFamily="34" charset="-128"/>
              </a:rPr>
              <a:t>年</a:t>
            </a:r>
            <a:r>
              <a:rPr kumimoji="1" lang="en-US" altLang="ja-JP" sz="2000" dirty="0">
                <a:latin typeface="Meiryo" panose="020B0604030504040204" pitchFamily="34" charset="-128"/>
                <a:ea typeface="Meiryo" panose="020B0604030504040204" pitchFamily="34" charset="-128"/>
              </a:rPr>
              <a:t>4</a:t>
            </a:r>
            <a:r>
              <a:rPr kumimoji="1" lang="ja-JP" altLang="en-US" sz="2000" dirty="0">
                <a:latin typeface="Meiryo" panose="020B0604030504040204" pitchFamily="34" charset="-128"/>
                <a:ea typeface="Meiryo" panose="020B0604030504040204" pitchFamily="34" charset="-128"/>
              </a:rPr>
              <a:t>月～</a:t>
            </a:r>
            <a:r>
              <a:rPr kumimoji="1" lang="en-US" altLang="ja-JP" sz="2000" dirty="0">
                <a:latin typeface="Meiryo" panose="020B0604030504040204" pitchFamily="34" charset="-128"/>
                <a:ea typeface="Meiryo" panose="020B0604030504040204" pitchFamily="34" charset="-128"/>
              </a:rPr>
              <a:t>2024</a:t>
            </a:r>
            <a:r>
              <a:rPr kumimoji="1" lang="ja-JP" altLang="en-US" sz="2000" dirty="0">
                <a:latin typeface="Meiryo" panose="020B0604030504040204" pitchFamily="34" charset="-128"/>
                <a:ea typeface="Meiryo" panose="020B0604030504040204" pitchFamily="34" charset="-128"/>
              </a:rPr>
              <a:t>年</a:t>
            </a:r>
            <a:r>
              <a:rPr kumimoji="1" lang="en-US" altLang="ja-JP" sz="2000" dirty="0">
                <a:latin typeface="Meiryo" panose="020B0604030504040204" pitchFamily="34" charset="-128"/>
                <a:ea typeface="Meiryo" panose="020B0604030504040204" pitchFamily="34" charset="-128"/>
              </a:rPr>
              <a:t>9</a:t>
            </a:r>
            <a:r>
              <a:rPr kumimoji="1" lang="ja-JP" altLang="en-US" sz="2000" dirty="0">
                <a:latin typeface="Meiryo" panose="020B0604030504040204" pitchFamily="34" charset="-128"/>
                <a:ea typeface="Meiryo" panose="020B0604030504040204" pitchFamily="34" charset="-128"/>
              </a:rPr>
              <a:t>月商品 変更点</a:t>
            </a:r>
          </a:p>
        </p:txBody>
      </p:sp>
      <p:sp>
        <p:nvSpPr>
          <p:cNvPr id="54" name="テキスト ボックス 53">
            <a:extLst>
              <a:ext uri="{FF2B5EF4-FFF2-40B4-BE49-F238E27FC236}">
                <a16:creationId xmlns:a16="http://schemas.microsoft.com/office/drawing/2014/main" id="{24B59F1B-6995-5894-7276-B5BD236704B6}"/>
              </a:ext>
            </a:extLst>
          </p:cNvPr>
          <p:cNvSpPr txBox="1"/>
          <p:nvPr/>
        </p:nvSpPr>
        <p:spPr>
          <a:xfrm>
            <a:off x="7357311" y="452360"/>
            <a:ext cx="2350267" cy="304699"/>
          </a:xfrm>
          <a:prstGeom prst="rect">
            <a:avLst/>
          </a:prstGeom>
          <a:noFill/>
        </p:spPr>
        <p:txBody>
          <a:bodyPr wrap="square" lIns="0" tIns="0" rIns="0" bIns="0" rtlCol="0">
            <a:spAutoFit/>
          </a:bodyPr>
          <a:lstStyle/>
          <a:p>
            <a:pPr>
              <a:lnSpc>
                <a:spcPct val="110000"/>
              </a:lnSpc>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dirty="0">
                <a:latin typeface="Meiryo" panose="020B0604030504040204" pitchFamily="34" charset="-128"/>
                <a:ea typeface="Meiryo" panose="020B0604030504040204" pitchFamily="34" charset="-128"/>
              </a:rPr>
              <a:t> LINE</a:t>
            </a:r>
            <a:r>
              <a:rPr kumimoji="1" lang="ja-JP" altLang="en-US" sz="900" dirty="0">
                <a:latin typeface="Meiryo" panose="020B0604030504040204" pitchFamily="34" charset="-128"/>
                <a:ea typeface="Meiryo" panose="020B0604030504040204" pitchFamily="34" charset="-128"/>
              </a:rPr>
              <a:t>ヤフー特別企画 タイアップ</a:t>
            </a:r>
            <a:endParaRPr kumimoji="1" lang="en-US" altLang="ja-JP" sz="900" dirty="0">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10</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5" name="角丸四角形 3">
            <a:extLst>
              <a:ext uri="{FF2B5EF4-FFF2-40B4-BE49-F238E27FC236}">
                <a16:creationId xmlns:a16="http://schemas.microsoft.com/office/drawing/2014/main" id="{9CE99940-3E4D-CF53-1258-83E801BDA9D1}"/>
              </a:ext>
            </a:extLst>
          </p:cNvPr>
          <p:cNvSpPr/>
          <p:nvPr/>
        </p:nvSpPr>
        <p:spPr>
          <a:xfrm>
            <a:off x="479425" y="1368325"/>
            <a:ext cx="10724154" cy="451723"/>
          </a:xfrm>
          <a:prstGeom prst="roundRect">
            <a:avLst>
              <a:gd name="adj" fmla="val 8047"/>
            </a:avLst>
          </a:prstGeom>
          <a:noFill/>
          <a:ln w="15875">
            <a:noFill/>
          </a:ln>
        </p:spPr>
        <p:txBody>
          <a:bodyPr wrap="non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400" b="1" spc="300" dirty="0">
                <a:solidFill>
                  <a:schemeClr val="accent3"/>
                </a:solidFill>
                <a:latin typeface="Meiryo" panose="020B0604030504040204" pitchFamily="34" charset="-128"/>
                <a:ea typeface="Meiryo" panose="020B0604030504040204" pitchFamily="34" charset="-128"/>
              </a:rPr>
              <a:t>誘導広告の対象商品に、</a:t>
            </a:r>
            <a:r>
              <a:rPr lang="en-US" altLang="ja-JP" sz="1400" b="1" spc="300" dirty="0">
                <a:solidFill>
                  <a:schemeClr val="accent3"/>
                </a:solidFill>
                <a:latin typeface="Meiryo" panose="020B0604030504040204" pitchFamily="34" charset="-128"/>
                <a:ea typeface="Meiryo" panose="020B0604030504040204" pitchFamily="34" charset="-128"/>
              </a:rPr>
              <a:t>LINE</a:t>
            </a:r>
            <a:r>
              <a:rPr lang="ja-JP" altLang="en-US" sz="1400" b="1" spc="300" dirty="0">
                <a:solidFill>
                  <a:schemeClr val="accent3"/>
                </a:solidFill>
                <a:latin typeface="Meiryo" panose="020B0604030504040204" pitchFamily="34" charset="-128"/>
                <a:ea typeface="Meiryo" panose="020B0604030504040204" pitchFamily="34" charset="-128"/>
              </a:rPr>
              <a:t>の広告商品（</a:t>
            </a:r>
            <a:r>
              <a:rPr lang="en-US" altLang="ja-JP" sz="1400" b="1" spc="300" dirty="0">
                <a:solidFill>
                  <a:schemeClr val="accent3"/>
                </a:solidFill>
                <a:latin typeface="Meiryo" panose="020B0604030504040204" pitchFamily="34" charset="-128"/>
                <a:ea typeface="Meiryo" panose="020B0604030504040204" pitchFamily="34" charset="-128"/>
              </a:rPr>
              <a:t>LINE</a:t>
            </a:r>
            <a:r>
              <a:rPr lang="ja-JP" altLang="en-US" sz="1400" b="1" spc="300" dirty="0">
                <a:solidFill>
                  <a:schemeClr val="accent3"/>
                </a:solidFill>
                <a:latin typeface="Meiryo" panose="020B0604030504040204" pitchFamily="34" charset="-128"/>
                <a:ea typeface="Meiryo" panose="020B0604030504040204" pitchFamily="34" charset="-128"/>
              </a:rPr>
              <a:t>広告、</a:t>
            </a:r>
            <a:r>
              <a:rPr lang="en-US" altLang="ja-JP" sz="1400" b="1" spc="300" dirty="0">
                <a:solidFill>
                  <a:schemeClr val="accent3"/>
                </a:solidFill>
                <a:latin typeface="Meiryo" panose="020B0604030504040204" pitchFamily="34" charset="-128"/>
                <a:ea typeface="Meiryo" panose="020B0604030504040204" pitchFamily="34" charset="-128"/>
              </a:rPr>
              <a:t>Talk Head View</a:t>
            </a:r>
            <a:r>
              <a:rPr lang="ja-JP" altLang="en-US" sz="1400" b="1" spc="300" dirty="0">
                <a:solidFill>
                  <a:schemeClr val="accent3"/>
                </a:solidFill>
                <a:latin typeface="Meiryo" panose="020B0604030504040204" pitchFamily="34" charset="-128"/>
                <a:ea typeface="Meiryo" panose="020B0604030504040204" pitchFamily="34" charset="-128"/>
              </a:rPr>
              <a:t>、</a:t>
            </a:r>
            <a:r>
              <a:rPr lang="en-US" altLang="ja-JP" sz="1400" b="1" spc="300" dirty="0">
                <a:solidFill>
                  <a:schemeClr val="accent3"/>
                </a:solidFill>
                <a:latin typeface="Meiryo" panose="020B0604030504040204" pitchFamily="34" charset="-128"/>
                <a:ea typeface="Meiryo" panose="020B0604030504040204" pitchFamily="34" charset="-128"/>
              </a:rPr>
              <a:t>NEWS TOP AD</a:t>
            </a:r>
            <a:r>
              <a:rPr lang="ja-JP" altLang="en-US" sz="1400" b="1" spc="300" dirty="0">
                <a:solidFill>
                  <a:schemeClr val="accent3"/>
                </a:solidFill>
                <a:latin typeface="Meiryo" panose="020B0604030504040204" pitchFamily="34" charset="-128"/>
                <a:ea typeface="Meiryo" panose="020B0604030504040204" pitchFamily="34" charset="-128"/>
              </a:rPr>
              <a:t>）を追加</a:t>
            </a:r>
          </a:p>
          <a:p>
            <a:pPr marR="0" lvl="0" defTabSz="914400" rtl="0" eaLnBrk="1" fontAlgn="auto" latinLnBrk="0" hangingPunct="1">
              <a:lnSpc>
                <a:spcPct val="100000"/>
              </a:lnSpc>
              <a:spcBef>
                <a:spcPts val="0"/>
              </a:spcBef>
              <a:spcAft>
                <a:spcPts val="0"/>
              </a:spcAft>
              <a:buClrTx/>
              <a:buSzTx/>
              <a:tabLst/>
              <a:defRPr/>
            </a:pPr>
            <a:endParaRPr kumimoji="1" lang="ja-JP" altLang="en-US" sz="14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047344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全体構造</a:t>
            </a:r>
            <a:endParaRPr kumimoji="1" lang="ja-JP" altLang="en-US" sz="1600" dirty="0"/>
          </a:p>
        </p:txBody>
      </p:sp>
      <p:sp>
        <p:nvSpPr>
          <p:cNvPr id="3" name="正方形/長方形 2">
            <a:extLst>
              <a:ext uri="{FF2B5EF4-FFF2-40B4-BE49-F238E27FC236}">
                <a16:creationId xmlns:a16="http://schemas.microsoft.com/office/drawing/2014/main" id="{9911411D-3904-3FAF-8502-A5F676212056}"/>
              </a:ext>
            </a:extLst>
          </p:cNvPr>
          <p:cNvSpPr/>
          <p:nvPr/>
        </p:nvSpPr>
        <p:spPr>
          <a:xfrm>
            <a:off x="825413" y="2145326"/>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6" name="ホームベース 12">
            <a:extLst>
              <a:ext uri="{FF2B5EF4-FFF2-40B4-BE49-F238E27FC236}">
                <a16:creationId xmlns:a16="http://schemas.microsoft.com/office/drawing/2014/main" id="{128F1884-592E-DD1F-109D-304B1F003513}"/>
              </a:ext>
            </a:extLst>
          </p:cNvPr>
          <p:cNvSpPr/>
          <p:nvPr/>
        </p:nvSpPr>
        <p:spPr>
          <a:xfrm>
            <a:off x="8890727" y="1630003"/>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7" name="ホームベース 13">
            <a:extLst>
              <a:ext uri="{FF2B5EF4-FFF2-40B4-BE49-F238E27FC236}">
                <a16:creationId xmlns:a16="http://schemas.microsoft.com/office/drawing/2014/main" id="{218BA01D-2594-51EB-FE53-AE88C2D5AB87}"/>
              </a:ext>
            </a:extLst>
          </p:cNvPr>
          <p:cNvSpPr/>
          <p:nvPr/>
        </p:nvSpPr>
        <p:spPr>
          <a:xfrm>
            <a:off x="6279811" y="1630003"/>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8" name="ホームベース 14">
            <a:extLst>
              <a:ext uri="{FF2B5EF4-FFF2-40B4-BE49-F238E27FC236}">
                <a16:creationId xmlns:a16="http://schemas.microsoft.com/office/drawing/2014/main" id="{24A3CF25-8D79-6BD7-0C6B-7C9FE3C82E6A}"/>
              </a:ext>
            </a:extLst>
          </p:cNvPr>
          <p:cNvSpPr/>
          <p:nvPr/>
        </p:nvSpPr>
        <p:spPr>
          <a:xfrm>
            <a:off x="464235" y="1630003"/>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sp>
        <p:nvSpPr>
          <p:cNvPr id="47" name="object 4">
            <a:extLst>
              <a:ext uri="{FF2B5EF4-FFF2-40B4-BE49-F238E27FC236}">
                <a16:creationId xmlns:a16="http://schemas.microsoft.com/office/drawing/2014/main" id="{F1659362-ACAF-CCF2-8A2B-D05F12BF2ABD}"/>
              </a:ext>
            </a:extLst>
          </p:cNvPr>
          <p:cNvSpPr txBox="1"/>
          <p:nvPr/>
        </p:nvSpPr>
        <p:spPr>
          <a:xfrm>
            <a:off x="508061" y="1280136"/>
            <a:ext cx="11204514" cy="301621"/>
          </a:xfrm>
          <a:prstGeom prst="rect">
            <a:avLst/>
          </a:prstGeom>
          <a:noFill/>
        </p:spPr>
        <p:txBody>
          <a:bodyPr vert="horz" wrap="square" lIns="0" tIns="0" rIns="0" bIns="0" rtlCol="0">
            <a:spAutoFit/>
          </a:bodyPr>
          <a:lstStyle/>
          <a:p>
            <a:pPr>
              <a:lnSpc>
                <a:spcPct val="130000"/>
              </a:lnSpc>
            </a:pPr>
            <a:r>
              <a:rPr lang="ja-JP" altLang="en-US" sz="1600" spc="-5" dirty="0">
                <a:solidFill>
                  <a:schemeClr val="accent3"/>
                </a:solidFill>
                <a:latin typeface="メイリオ"/>
                <a:cs typeface="メイリオ"/>
              </a:rPr>
              <a:t>広告主様のプロモーション目的に合わせて、</a:t>
            </a:r>
            <a:r>
              <a:rPr lang="en-US" altLang="ja-JP" sz="1600" spc="-5" dirty="0">
                <a:solidFill>
                  <a:schemeClr val="accent3"/>
                </a:solidFill>
                <a:latin typeface="メイリオ"/>
                <a:cs typeface="メイリオ"/>
              </a:rPr>
              <a:t>LINE</a:t>
            </a:r>
            <a:r>
              <a:rPr lang="ja-JP" altLang="en-US" sz="1600" spc="-5" dirty="0">
                <a:solidFill>
                  <a:schemeClr val="accent3"/>
                </a:solidFill>
                <a:latin typeface="メイリオ"/>
                <a:cs typeface="メイリオ"/>
              </a:rPr>
              <a:t>ヤフーがターゲットの設定～コンテンツ企画・制作を行い、掲載します。</a:t>
            </a:r>
          </a:p>
        </p:txBody>
      </p:sp>
      <p:sp>
        <p:nvSpPr>
          <p:cNvPr id="116" name="正方形/長方形 115"/>
          <p:cNvSpPr/>
          <p:nvPr/>
        </p:nvSpPr>
        <p:spPr bwMode="auto">
          <a:xfrm>
            <a:off x="9376911" y="2345437"/>
            <a:ext cx="1733909" cy="2523317"/>
          </a:xfrm>
          <a:prstGeom prst="rect">
            <a:avLst/>
          </a:prstGeom>
          <a:solidFill>
            <a:schemeClr val="bg1"/>
          </a:solidFill>
          <a:ln w="6350" algn="ctr">
            <a:solidFill>
              <a:srgbClr val="FFFFFF">
                <a:lumMod val="50000"/>
              </a:srgbClr>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cs typeface="Verdana" pitchFamily="34" charset="0"/>
            </a:endParaRPr>
          </a:p>
        </p:txBody>
      </p:sp>
      <p:sp>
        <p:nvSpPr>
          <p:cNvPr id="117" name="テキスト ボックス 116"/>
          <p:cNvSpPr txBox="1"/>
          <p:nvPr/>
        </p:nvSpPr>
        <p:spPr>
          <a:xfrm>
            <a:off x="9222726" y="3209638"/>
            <a:ext cx="2081672"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chemeClr val="accent3"/>
                </a:solidFill>
                <a:effectLst/>
                <a:uLnTx/>
                <a:uFillTx/>
              </a:rPr>
              <a:t>広告主様</a:t>
            </a:r>
            <a:endParaRPr kumimoji="0" lang="en-US" altLang="ja-JP" sz="1600" b="0" i="0" u="none" strike="noStrike" kern="0" cap="none" spc="0" normalizeH="0" baseline="0" noProof="0" dirty="0">
              <a:ln>
                <a:noFill/>
              </a:ln>
              <a:solidFill>
                <a:schemeClr val="accent3"/>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chemeClr val="accent3"/>
                </a:solidFill>
                <a:effectLst/>
                <a:uLnTx/>
                <a:uFillTx/>
              </a:rPr>
              <a:t>ページ</a:t>
            </a:r>
            <a:endParaRPr kumimoji="0" lang="en-US" altLang="ja-JP" sz="1600" b="0" i="0" u="none" strike="noStrike" kern="0" cap="none" spc="0" normalizeH="0" baseline="0" noProof="0" dirty="0">
              <a:ln>
                <a:noFill/>
              </a:ln>
              <a:solidFill>
                <a:schemeClr val="accent3"/>
              </a:solidFill>
              <a:effectLst/>
              <a:uLnTx/>
              <a:uFillTx/>
            </a:endParaRPr>
          </a:p>
        </p:txBody>
      </p:sp>
      <p:pic>
        <p:nvPicPr>
          <p:cNvPr id="118" name="図 1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5984" y="2793137"/>
            <a:ext cx="3350717" cy="2296759"/>
          </a:xfrm>
          <a:prstGeom prst="rect">
            <a:avLst/>
          </a:prstGeom>
          <a:effectLst>
            <a:outerShdw blurRad="50800" dist="38100" dir="2700000" algn="tl" rotWithShape="0">
              <a:prstClr val="black">
                <a:alpha val="40000"/>
              </a:prstClr>
            </a:outerShdw>
          </a:effectLst>
        </p:spPr>
      </p:pic>
      <p:pic>
        <p:nvPicPr>
          <p:cNvPr id="119" name="図 1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7004" y="2333168"/>
            <a:ext cx="1576953" cy="2804858"/>
          </a:xfrm>
          <a:prstGeom prst="rect">
            <a:avLst/>
          </a:prstGeom>
          <a:ln>
            <a:solidFill>
              <a:srgbClr val="FFFFFF">
                <a:lumMod val="95000"/>
              </a:srgbClr>
            </a:solidFill>
          </a:ln>
          <a:effectLst>
            <a:outerShdw blurRad="50800" dist="38100" dir="2700000" algn="tl" rotWithShape="0">
              <a:prstClr val="black">
                <a:alpha val="40000"/>
              </a:prstClr>
            </a:outerShdw>
          </a:effectLst>
        </p:spPr>
      </p:pic>
      <p:sp>
        <p:nvSpPr>
          <p:cNvPr id="120" name="テキスト ボックス 119">
            <a:extLst>
              <a:ext uri="{FF2B5EF4-FFF2-40B4-BE49-F238E27FC236}">
                <a16:creationId xmlns:a16="http://schemas.microsoft.com/office/drawing/2014/main" id="{89B25188-5DC4-4E84-9D8D-249C0059942D}"/>
              </a:ext>
            </a:extLst>
          </p:cNvPr>
          <p:cNvSpPr txBox="1"/>
          <p:nvPr/>
        </p:nvSpPr>
        <p:spPr>
          <a:xfrm>
            <a:off x="1406994" y="5230469"/>
            <a:ext cx="5211520" cy="369332"/>
          </a:xfrm>
          <a:prstGeom prst="rect">
            <a:avLst/>
          </a:prstGeom>
          <a:noFill/>
        </p:spPr>
        <p:txBody>
          <a:bodyPr wrap="square" rtlCol="0">
            <a:spAutoFit/>
          </a:bodyPr>
          <a:lstStyle/>
          <a:p>
            <a:r>
              <a:rPr lang="en-US" altLang="ja-JP" sz="900" dirty="0">
                <a:solidFill>
                  <a:schemeClr val="accent3"/>
                </a:solidFill>
                <a:latin typeface="+mn-ea"/>
                <a:cs typeface="Meiryo UI" pitchFamily="50" charset="-128"/>
              </a:rPr>
              <a:t>※Yahoo!</a:t>
            </a:r>
            <a:r>
              <a:rPr lang="ja-JP" altLang="en-US" sz="900" dirty="0">
                <a:solidFill>
                  <a:schemeClr val="accent3"/>
                </a:solidFill>
                <a:latin typeface="+mn-ea"/>
                <a:cs typeface="Meiryo UI" pitchFamily="50" charset="-128"/>
              </a:rPr>
              <a:t>広告 ディスプレイ広告（予約型／運用型）、および</a:t>
            </a:r>
            <a:r>
              <a:rPr lang="en-US" altLang="ja-JP" sz="900" dirty="0">
                <a:solidFill>
                  <a:schemeClr val="accent3"/>
                </a:solidFill>
                <a:latin typeface="+mn-ea"/>
                <a:cs typeface="Meiryo UI" pitchFamily="50" charset="-128"/>
              </a:rPr>
              <a:t>LINE</a:t>
            </a:r>
            <a:r>
              <a:rPr lang="ja-JP" altLang="en-US" sz="900" dirty="0">
                <a:solidFill>
                  <a:schemeClr val="accent3"/>
                </a:solidFill>
                <a:latin typeface="+mn-ea"/>
                <a:cs typeface="Meiryo UI" pitchFamily="50" charset="-128"/>
              </a:rPr>
              <a:t>の広告商品から自由選択</a:t>
            </a:r>
            <a:endParaRPr lang="en-US" altLang="ja-JP" sz="900" dirty="0">
              <a:solidFill>
                <a:schemeClr val="accent3"/>
              </a:solidFill>
              <a:latin typeface="+mn-ea"/>
              <a:cs typeface="Meiryo UI" pitchFamily="50" charset="-128"/>
            </a:endParaRPr>
          </a:p>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編集誘導はございません</a:t>
            </a:r>
            <a:endParaRPr lang="en-US" altLang="ja-JP" sz="900" dirty="0">
              <a:solidFill>
                <a:schemeClr val="accent3"/>
              </a:solidFill>
              <a:latin typeface="+mn-ea"/>
              <a:cs typeface="Meiryo UI" pitchFamily="50" charset="-128"/>
            </a:endParaRPr>
          </a:p>
        </p:txBody>
      </p:sp>
      <p:sp>
        <p:nvSpPr>
          <p:cNvPr id="128" name="テキスト ボックス 127">
            <a:extLst>
              <a:ext uri="{FF2B5EF4-FFF2-40B4-BE49-F238E27FC236}">
                <a16:creationId xmlns:a16="http://schemas.microsoft.com/office/drawing/2014/main" id="{89B25188-5DC4-4E84-9D8D-249C0059942D}"/>
              </a:ext>
            </a:extLst>
          </p:cNvPr>
          <p:cNvSpPr txBox="1"/>
          <p:nvPr/>
        </p:nvSpPr>
        <p:spPr>
          <a:xfrm>
            <a:off x="6801600" y="5971531"/>
            <a:ext cx="1462504" cy="230832"/>
          </a:xfrm>
          <a:prstGeom prst="rect">
            <a:avLst/>
          </a:prstGeom>
          <a:noFill/>
        </p:spPr>
        <p:txBody>
          <a:bodyPr wrap="square" rtlCol="0">
            <a:spAutoFit/>
          </a:bodyPr>
          <a:lstStyle/>
          <a:p>
            <a:r>
              <a:rPr lang="en-US" altLang="ja-JP" sz="900" dirty="0">
                <a:latin typeface="+mn-ea"/>
              </a:rPr>
              <a:t>※</a:t>
            </a:r>
            <a:r>
              <a:rPr lang="ja-JP" altLang="en-US" sz="900" dirty="0">
                <a:latin typeface="+mn-ea"/>
              </a:rPr>
              <a:t>上記はイメージです</a:t>
            </a:r>
            <a:endParaRPr lang="en-US" altLang="ja-JP" sz="900" dirty="0">
              <a:latin typeface="+mn-ea"/>
            </a:endParaRPr>
          </a:p>
        </p:txBody>
      </p:sp>
      <p:pic>
        <p:nvPicPr>
          <p:cNvPr id="7" name="図 6"/>
          <p:cNvPicPr>
            <a:picLocks noChangeAspect="1"/>
          </p:cNvPicPr>
          <p:nvPr/>
        </p:nvPicPr>
        <p:blipFill>
          <a:blip r:embed="rId5"/>
          <a:stretch>
            <a:fillRect/>
          </a:stretch>
        </p:blipFill>
        <p:spPr>
          <a:xfrm>
            <a:off x="6824499" y="2324230"/>
            <a:ext cx="1850457" cy="3655643"/>
          </a:xfrm>
          <a:prstGeom prst="rect">
            <a:avLst/>
          </a:prstGeom>
        </p:spPr>
      </p:pic>
      <p:sp>
        <p:nvSpPr>
          <p:cNvPr id="11" name="テキスト プレースホルダー 1">
            <a:extLst>
              <a:ext uri="{FF2B5EF4-FFF2-40B4-BE49-F238E27FC236}">
                <a16:creationId xmlns:a16="http://schemas.microsoft.com/office/drawing/2014/main" id="{666F66BC-6A6C-6850-9DA9-0045CD9C6069}"/>
              </a:ext>
            </a:extLst>
          </p:cNvPr>
          <p:cNvSpPr>
            <a:spLocks noGrp="1"/>
          </p:cNvSpPr>
          <p:nvPr>
            <p:ph type="body" sz="quarter" idx="12"/>
          </p:nvPr>
        </p:nvSpPr>
        <p:spPr>
          <a:xfrm>
            <a:off x="595671" y="81412"/>
            <a:ext cx="866756" cy="410840"/>
          </a:xfrm>
        </p:spPr>
        <p:txBody>
          <a:bodyPr/>
          <a:lstStyle/>
          <a:p>
            <a:r>
              <a:rPr kumimoji="1" lang="ja-JP" altLang="en-US" dirty="0"/>
              <a:t>概要</a:t>
            </a:r>
          </a:p>
        </p:txBody>
      </p:sp>
      <p:pic>
        <p:nvPicPr>
          <p:cNvPr id="12" name="図プレースホルダー 50" descr="アイコン&#10;&#10;自動的に生成された説明">
            <a:extLst>
              <a:ext uri="{FF2B5EF4-FFF2-40B4-BE49-F238E27FC236}">
                <a16:creationId xmlns:a16="http://schemas.microsoft.com/office/drawing/2014/main" id="{18E77545-471C-B496-1DA0-C6B8A767B880}"/>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a:xfrm>
            <a:off x="102714" y="77808"/>
            <a:ext cx="406572" cy="405674"/>
          </a:xfrm>
        </p:spPr>
      </p:pic>
      <p:grpSp>
        <p:nvGrpSpPr>
          <p:cNvPr id="8" name="グループ化 7">
            <a:extLst>
              <a:ext uri="{FF2B5EF4-FFF2-40B4-BE49-F238E27FC236}">
                <a16:creationId xmlns:a16="http://schemas.microsoft.com/office/drawing/2014/main" id="{75ECC4DD-B3E8-916F-1C54-B7680513BDCB}"/>
              </a:ext>
            </a:extLst>
          </p:cNvPr>
          <p:cNvGrpSpPr/>
          <p:nvPr/>
        </p:nvGrpSpPr>
        <p:grpSpPr>
          <a:xfrm>
            <a:off x="6923313" y="2394858"/>
            <a:ext cx="827316" cy="148045"/>
            <a:chOff x="12461965" y="2690949"/>
            <a:chExt cx="827316" cy="148045"/>
          </a:xfrm>
        </p:grpSpPr>
        <p:sp>
          <p:nvSpPr>
            <p:cNvPr id="6" name="正方形/長方形 5">
              <a:extLst>
                <a:ext uri="{FF2B5EF4-FFF2-40B4-BE49-F238E27FC236}">
                  <a16:creationId xmlns:a16="http://schemas.microsoft.com/office/drawing/2014/main" id="{9A1A23CE-8277-654B-9027-75112327638B}"/>
                </a:ext>
              </a:extLst>
            </p:cNvPr>
            <p:cNvSpPr/>
            <p:nvPr/>
          </p:nvSpPr>
          <p:spPr>
            <a:xfrm>
              <a:off x="12461965" y="2690949"/>
              <a:ext cx="670560" cy="148045"/>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 name="図 4">
              <a:extLst>
                <a:ext uri="{FF2B5EF4-FFF2-40B4-BE49-F238E27FC236}">
                  <a16:creationId xmlns:a16="http://schemas.microsoft.com/office/drawing/2014/main" id="{79351DF1-0F51-7505-DA52-E649BB850F95}"/>
                </a:ext>
              </a:extLst>
            </p:cNvPr>
            <p:cNvPicPr>
              <a:picLocks noChangeAspect="1"/>
            </p:cNvPicPr>
            <p:nvPr/>
          </p:nvPicPr>
          <p:blipFill>
            <a:blip r:embed="rId7"/>
            <a:stretch>
              <a:fillRect/>
            </a:stretch>
          </p:blipFill>
          <p:spPr>
            <a:xfrm>
              <a:off x="12470935" y="2716102"/>
              <a:ext cx="818346" cy="106422"/>
            </a:xfrm>
            <a:prstGeom prst="rect">
              <a:avLst/>
            </a:prstGeom>
          </p:spPr>
        </p:pic>
      </p:grpSp>
    </p:spTree>
    <p:extLst>
      <p:ext uri="{BB962C8B-B14F-4D97-AF65-F5344CB8AC3E}">
        <p14:creationId xmlns:p14="http://schemas.microsoft.com/office/powerpoint/2010/main" val="3316887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商品スペック</a:t>
            </a:r>
            <a:endParaRPr lang="en-US" altLang="ja-JP" dirty="0"/>
          </a:p>
        </p:txBody>
      </p:sp>
      <p:pic>
        <p:nvPicPr>
          <p:cNvPr id="8" name="図プレースホルダー 7" descr="アイコン&#10;&#10;自動的に生成された説明">
            <a:extLst>
              <a:ext uri="{FF2B5EF4-FFF2-40B4-BE49-F238E27FC236}">
                <a16:creationId xmlns:a16="http://schemas.microsoft.com/office/drawing/2014/main" id="{3081726E-6240-5DBE-5C30-227DD5964267}"/>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507945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プラン概要</a:t>
            </a:r>
            <a:endParaRPr kumimoji="1" lang="ja-JP" altLang="en-US" sz="1600" dirty="0"/>
          </a:p>
        </p:txBody>
      </p:sp>
      <p:graphicFrame>
        <p:nvGraphicFramePr>
          <p:cNvPr id="38" name="コンテンツ プレースホルダー 5"/>
          <p:cNvGraphicFramePr>
            <a:graphicFrameLocks/>
          </p:cNvGraphicFramePr>
          <p:nvPr>
            <p:extLst>
              <p:ext uri="{D42A27DB-BD31-4B8C-83A1-F6EECF244321}">
                <p14:modId xmlns:p14="http://schemas.microsoft.com/office/powerpoint/2010/main" val="290623923"/>
              </p:ext>
            </p:extLst>
          </p:nvPr>
        </p:nvGraphicFramePr>
        <p:xfrm>
          <a:off x="479425" y="1089025"/>
          <a:ext cx="11233150" cy="2275498"/>
        </p:xfrm>
        <a:graphic>
          <a:graphicData uri="http://schemas.openxmlformats.org/drawingml/2006/table">
            <a:tbl>
              <a:tblPr firstRow="1" bandRow="1">
                <a:tableStyleId>{5940675A-B579-460E-94D1-54222C63F5DA}</a:tableStyleId>
              </a:tblPr>
              <a:tblGrid>
                <a:gridCol w="1691439">
                  <a:extLst>
                    <a:ext uri="{9D8B030D-6E8A-4147-A177-3AD203B41FA5}">
                      <a16:colId xmlns:a16="http://schemas.microsoft.com/office/drawing/2014/main" val="20000"/>
                    </a:ext>
                  </a:extLst>
                </a:gridCol>
                <a:gridCol w="2547098">
                  <a:extLst>
                    <a:ext uri="{9D8B030D-6E8A-4147-A177-3AD203B41FA5}">
                      <a16:colId xmlns:a16="http://schemas.microsoft.com/office/drawing/2014/main" val="20001"/>
                    </a:ext>
                  </a:extLst>
                </a:gridCol>
                <a:gridCol w="2603966">
                  <a:extLst>
                    <a:ext uri="{9D8B030D-6E8A-4147-A177-3AD203B41FA5}">
                      <a16:colId xmlns:a16="http://schemas.microsoft.com/office/drawing/2014/main" val="20002"/>
                    </a:ext>
                  </a:extLst>
                </a:gridCol>
                <a:gridCol w="1410825">
                  <a:extLst>
                    <a:ext uri="{9D8B030D-6E8A-4147-A177-3AD203B41FA5}">
                      <a16:colId xmlns:a16="http://schemas.microsoft.com/office/drawing/2014/main" val="20003"/>
                    </a:ext>
                  </a:extLst>
                </a:gridCol>
                <a:gridCol w="2979822">
                  <a:extLst>
                    <a:ext uri="{9D8B030D-6E8A-4147-A177-3AD203B41FA5}">
                      <a16:colId xmlns:a16="http://schemas.microsoft.com/office/drawing/2014/main" val="20004"/>
                    </a:ext>
                  </a:extLst>
                </a:gridCol>
              </a:tblGrid>
              <a:tr h="420305">
                <a:tc>
                  <a:txBody>
                    <a:body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プラン</a:t>
                      </a: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料金</a:t>
                      </a: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誘導広告</a:t>
                      </a: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掲載期間</a:t>
                      </a: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a:solidFill>
                            <a:schemeClr val="bg1"/>
                          </a:solidFill>
                          <a:latin typeface="メイリオ" panose="020B0604030504040204" pitchFamily="50" charset="-128"/>
                          <a:ea typeface="メイリオ" panose="020B0604030504040204" pitchFamily="50" charset="-128"/>
                        </a:rPr>
                        <a:t>記事内容</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952516">
                <a:tc>
                  <a:txBody>
                    <a:bodyPr/>
                    <a:lstStyle/>
                    <a:p>
                      <a:pPr algn="ctr"/>
                      <a:r>
                        <a:rPr kumimoji="1" lang="ja-JP" altLang="en-US" sz="1400" b="1" dirty="0">
                          <a:solidFill>
                            <a:schemeClr val="accent6"/>
                          </a:solidFill>
                          <a:latin typeface="メイリオ" panose="020B0604030504040204" pitchFamily="50" charset="-128"/>
                          <a:ea typeface="メイリオ" panose="020B0604030504040204" pitchFamily="50" charset="-128"/>
                        </a:rPr>
                        <a:t>カスタマイズ型 </a:t>
                      </a: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en-US" altLang="ja-JP" sz="1400" b="1" dirty="0">
                          <a:solidFill>
                            <a:schemeClr val="accent3"/>
                          </a:solidFill>
                          <a:latin typeface="メイリオ" panose="020B0604030504040204" pitchFamily="50" charset="-128"/>
                          <a:ea typeface="メイリオ" panose="020B0604030504040204" pitchFamily="50" charset="-128"/>
                        </a:rPr>
                        <a:t>1,500</a:t>
                      </a:r>
                      <a:r>
                        <a:rPr kumimoji="1" lang="ja-JP" altLang="en-US" sz="1400" b="1" dirty="0">
                          <a:solidFill>
                            <a:schemeClr val="accent3"/>
                          </a:solidFill>
                          <a:latin typeface="メイリオ" panose="020B0604030504040204" pitchFamily="50" charset="-128"/>
                          <a:ea typeface="メイリオ" panose="020B0604030504040204" pitchFamily="50" charset="-128"/>
                        </a:rPr>
                        <a:t>万円～</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r>
                        <a:rPr kumimoji="1" lang="ja-JP" altLang="en-US" sz="1100" dirty="0">
                          <a:solidFill>
                            <a:schemeClr val="accent3"/>
                          </a:solidFill>
                          <a:latin typeface="メイリオ" panose="020B0604030504040204" pitchFamily="50" charset="-128"/>
                          <a:ea typeface="メイリオ" panose="020B0604030504040204" pitchFamily="50" charset="-128"/>
                        </a:rPr>
                        <a:t>（制作費目安：</a:t>
                      </a:r>
                      <a:r>
                        <a:rPr kumimoji="1" lang="en-US" altLang="ja-JP" sz="1100" dirty="0">
                          <a:solidFill>
                            <a:schemeClr val="accent3"/>
                          </a:solidFill>
                          <a:latin typeface="メイリオ" panose="020B0604030504040204" pitchFamily="50" charset="-128"/>
                          <a:ea typeface="メイリオ" panose="020B0604030504040204" pitchFamily="50" charset="-128"/>
                        </a:rPr>
                        <a:t>200</a:t>
                      </a:r>
                      <a:r>
                        <a:rPr kumimoji="1" lang="ja-JP" altLang="en-US" sz="1100" dirty="0">
                          <a:solidFill>
                            <a:schemeClr val="accent3"/>
                          </a:solidFill>
                          <a:latin typeface="メイリオ" panose="020B0604030504040204" pitchFamily="50" charset="-128"/>
                          <a:ea typeface="メイリオ" panose="020B0604030504040204" pitchFamily="50" charset="-128"/>
                        </a:rPr>
                        <a:t>万～</a:t>
                      </a:r>
                      <a:r>
                        <a:rPr kumimoji="1" lang="en-US" altLang="ja-JP" sz="1100" dirty="0">
                          <a:solidFill>
                            <a:schemeClr val="accent3"/>
                          </a:solidFill>
                          <a:latin typeface="メイリオ" panose="020B0604030504040204" pitchFamily="50" charset="-128"/>
                          <a:ea typeface="メイリオ" panose="020B0604030504040204" pitchFamily="50" charset="-128"/>
                        </a:rPr>
                        <a:t>300</a:t>
                      </a:r>
                      <a:r>
                        <a:rPr kumimoji="1" lang="ja-JP" altLang="en-US" sz="1100" dirty="0">
                          <a:solidFill>
                            <a:schemeClr val="accent3"/>
                          </a:solidFill>
                          <a:latin typeface="メイリオ" panose="020B0604030504040204" pitchFamily="50" charset="-128"/>
                          <a:ea typeface="メイリオ" panose="020B0604030504040204" pitchFamily="50" charset="-128"/>
                        </a:rPr>
                        <a:t>万円）</a:t>
                      </a:r>
                      <a:endParaRPr kumimoji="1" lang="en-US" altLang="ja-JP" sz="1000" dirty="0">
                        <a:solidFill>
                          <a:schemeClr val="accent3"/>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rowSpan="2">
                  <a:txBody>
                    <a:bodyPr/>
                    <a:lstStyle/>
                    <a:p>
                      <a:r>
                        <a:rPr kumimoji="1" lang="ja-JP" altLang="en-US" sz="1200" b="0" dirty="0">
                          <a:solidFill>
                            <a:schemeClr val="accent3"/>
                          </a:solidFill>
                          <a:latin typeface="メイリオ" panose="020B0604030504040204" pitchFamily="50" charset="-128"/>
                          <a:ea typeface="メイリオ" panose="020B0604030504040204" pitchFamily="50" charset="-128"/>
                        </a:rPr>
                        <a:t>・</a:t>
                      </a:r>
                      <a:r>
                        <a:rPr kumimoji="1" lang="en-US" altLang="ja-JP" sz="1200" b="0" dirty="0">
                          <a:solidFill>
                            <a:schemeClr val="accent3"/>
                          </a:solidFill>
                          <a:latin typeface="メイリオ" panose="020B0604030504040204" pitchFamily="50" charset="-128"/>
                          <a:ea typeface="メイリオ" panose="020B0604030504040204" pitchFamily="50" charset="-128"/>
                        </a:rPr>
                        <a:t>Yahoo!</a:t>
                      </a:r>
                      <a:r>
                        <a:rPr kumimoji="1" lang="ja-JP" altLang="en-US" sz="1200" b="0" dirty="0">
                          <a:solidFill>
                            <a:schemeClr val="accent3"/>
                          </a:solidFill>
                          <a:latin typeface="メイリオ" panose="020B0604030504040204" pitchFamily="50" charset="-128"/>
                          <a:ea typeface="メイリオ" panose="020B0604030504040204" pitchFamily="50" charset="-128"/>
                        </a:rPr>
                        <a:t>広告</a:t>
                      </a:r>
                      <a:r>
                        <a:rPr kumimoji="1" lang="en-US" altLang="ja-JP" sz="1200" b="0" dirty="0">
                          <a:solidFill>
                            <a:schemeClr val="accent3"/>
                          </a:solidFill>
                          <a:latin typeface="メイリオ" panose="020B0604030504040204" pitchFamily="50" charset="-128"/>
                          <a:ea typeface="メイリオ" panose="020B0604030504040204" pitchFamily="50" charset="-128"/>
                        </a:rPr>
                        <a:t>/</a:t>
                      </a:r>
                      <a:r>
                        <a:rPr kumimoji="1" lang="ja-JP" altLang="en-US" sz="1200" b="0" dirty="0">
                          <a:solidFill>
                            <a:schemeClr val="accent3"/>
                          </a:solidFill>
                          <a:latin typeface="メイリオ" panose="020B0604030504040204" pitchFamily="50" charset="-128"/>
                          <a:ea typeface="メイリオ" panose="020B0604030504040204" pitchFamily="50" charset="-128"/>
                        </a:rPr>
                        <a:t>ディスプレイ広告</a:t>
                      </a:r>
                      <a:endParaRPr kumimoji="1" lang="en-US" altLang="ja-JP" sz="1200" b="0" dirty="0">
                        <a:solidFill>
                          <a:schemeClr val="accent3"/>
                        </a:solidFill>
                        <a:latin typeface="メイリオ" panose="020B0604030504040204" pitchFamily="50" charset="-128"/>
                        <a:ea typeface="メイリオ" panose="020B0604030504040204" pitchFamily="50" charset="-128"/>
                      </a:endParaRPr>
                    </a:p>
                    <a:p>
                      <a:r>
                        <a:rPr kumimoji="1" lang="ja-JP" altLang="en-US" sz="1200" b="0" dirty="0">
                          <a:solidFill>
                            <a:schemeClr val="accent3"/>
                          </a:solidFill>
                          <a:latin typeface="メイリオ" panose="020B0604030504040204" pitchFamily="50" charset="-128"/>
                          <a:ea typeface="メイリオ" panose="020B0604030504040204" pitchFamily="50" charset="-128"/>
                        </a:rPr>
                        <a:t>　（予約型・運用型）</a:t>
                      </a:r>
                      <a:endParaRPr kumimoji="1" lang="en-US" altLang="ja-JP" sz="1200" b="0" dirty="0">
                        <a:solidFill>
                          <a:schemeClr val="accent3"/>
                        </a:solidFill>
                        <a:latin typeface="メイリオ" panose="020B0604030504040204" pitchFamily="50" charset="-128"/>
                        <a:ea typeface="メイリオ" panose="020B0604030504040204" pitchFamily="50" charset="-128"/>
                      </a:endParaRPr>
                    </a:p>
                    <a:p>
                      <a:r>
                        <a:rPr kumimoji="1" lang="ja-JP" altLang="en-US" sz="1200" b="0" dirty="0">
                          <a:solidFill>
                            <a:schemeClr val="accent3"/>
                          </a:solidFill>
                          <a:latin typeface="メイリオ" panose="020B0604030504040204" pitchFamily="50" charset="-128"/>
                          <a:ea typeface="メイリオ" panose="020B0604030504040204" pitchFamily="50" charset="-128"/>
                        </a:rPr>
                        <a:t>・</a:t>
                      </a:r>
                      <a:r>
                        <a:rPr lang="en-US" altLang="ja-JP" sz="1200" dirty="0">
                          <a:solidFill>
                            <a:schemeClr val="accent3"/>
                          </a:solidFill>
                        </a:rPr>
                        <a:t>LINE</a:t>
                      </a:r>
                      <a:r>
                        <a:rPr lang="ja-JP" altLang="en-US" sz="1200" dirty="0">
                          <a:solidFill>
                            <a:schemeClr val="accent3"/>
                          </a:solidFill>
                        </a:rPr>
                        <a:t>の広告商品</a:t>
                      </a:r>
                      <a:endParaRPr lang="en-US" altLang="ja-JP" sz="1200" dirty="0">
                        <a:solidFill>
                          <a:schemeClr val="accent3"/>
                        </a:solidFill>
                      </a:endParaRPr>
                    </a:p>
                    <a:p>
                      <a:r>
                        <a:rPr lang="ja-JP" altLang="en-US" sz="1200" dirty="0">
                          <a:solidFill>
                            <a:schemeClr val="accent3"/>
                          </a:solidFill>
                        </a:rPr>
                        <a:t>　（</a:t>
                      </a:r>
                      <a:r>
                        <a:rPr lang="en-US" altLang="ja-JP" sz="1200" dirty="0">
                          <a:solidFill>
                            <a:schemeClr val="accent3"/>
                          </a:solidFill>
                        </a:rPr>
                        <a:t>LINE</a:t>
                      </a:r>
                      <a:r>
                        <a:rPr lang="ja-JP" altLang="en-US" sz="1200" dirty="0">
                          <a:solidFill>
                            <a:schemeClr val="accent3"/>
                          </a:solidFill>
                        </a:rPr>
                        <a:t>広告、</a:t>
                      </a:r>
                      <a:r>
                        <a:rPr lang="en-US" altLang="ja-JP" sz="1200" dirty="0">
                          <a:solidFill>
                            <a:schemeClr val="accent3"/>
                          </a:solidFill>
                        </a:rPr>
                        <a:t>Talk</a:t>
                      </a:r>
                      <a:r>
                        <a:rPr lang="ja-JP" altLang="en-US" sz="1200" dirty="0">
                          <a:solidFill>
                            <a:schemeClr val="accent3"/>
                          </a:solidFill>
                        </a:rPr>
                        <a:t> </a:t>
                      </a:r>
                      <a:r>
                        <a:rPr lang="en-US" altLang="ja-JP" sz="1200" dirty="0">
                          <a:solidFill>
                            <a:schemeClr val="accent3"/>
                          </a:solidFill>
                        </a:rPr>
                        <a:t>Head</a:t>
                      </a:r>
                      <a:r>
                        <a:rPr lang="ja-JP" altLang="en-US" sz="1200" dirty="0">
                          <a:solidFill>
                            <a:schemeClr val="accent3"/>
                          </a:solidFill>
                        </a:rPr>
                        <a:t> </a:t>
                      </a:r>
                      <a:r>
                        <a:rPr lang="en-US" altLang="ja-JP" sz="1200" dirty="0">
                          <a:solidFill>
                            <a:schemeClr val="accent3"/>
                          </a:solidFill>
                        </a:rPr>
                        <a:t>View</a:t>
                      </a:r>
                      <a:r>
                        <a:rPr lang="ja-JP" altLang="en-US" sz="1200" dirty="0">
                          <a:solidFill>
                            <a:schemeClr val="accent3"/>
                          </a:solidFill>
                        </a:rPr>
                        <a:t>、</a:t>
                      </a:r>
                      <a:endParaRPr lang="en-US" altLang="ja-JP" sz="1200" dirty="0">
                        <a:solidFill>
                          <a:schemeClr val="accent3"/>
                        </a:solidFill>
                      </a:endParaRPr>
                    </a:p>
                    <a:p>
                      <a:r>
                        <a:rPr lang="ja-JP" altLang="en-US" sz="1200" dirty="0">
                          <a:solidFill>
                            <a:schemeClr val="accent3"/>
                          </a:solidFill>
                        </a:rPr>
                        <a:t>　　</a:t>
                      </a:r>
                      <a:r>
                        <a:rPr lang="en-US" altLang="ja-JP" sz="1200" dirty="0">
                          <a:solidFill>
                            <a:schemeClr val="accent3"/>
                          </a:solidFill>
                        </a:rPr>
                        <a:t>NEWS</a:t>
                      </a:r>
                      <a:r>
                        <a:rPr lang="ja-JP" altLang="en-US" sz="1200" dirty="0">
                          <a:solidFill>
                            <a:schemeClr val="accent3"/>
                          </a:solidFill>
                        </a:rPr>
                        <a:t> </a:t>
                      </a:r>
                      <a:r>
                        <a:rPr lang="en-US" altLang="ja-JP" sz="1200" dirty="0">
                          <a:solidFill>
                            <a:schemeClr val="accent3"/>
                          </a:solidFill>
                        </a:rPr>
                        <a:t>TOP</a:t>
                      </a:r>
                      <a:r>
                        <a:rPr lang="ja-JP" altLang="en-US" sz="1200" dirty="0">
                          <a:solidFill>
                            <a:schemeClr val="accent3"/>
                          </a:solidFill>
                        </a:rPr>
                        <a:t> </a:t>
                      </a:r>
                      <a:r>
                        <a:rPr lang="en-US" altLang="ja-JP" sz="1200" dirty="0">
                          <a:solidFill>
                            <a:schemeClr val="accent3"/>
                          </a:solidFill>
                        </a:rPr>
                        <a:t>AD</a:t>
                      </a:r>
                      <a:r>
                        <a:rPr lang="ja-JP" altLang="en-US" sz="1200" dirty="0">
                          <a:solidFill>
                            <a:schemeClr val="accent3"/>
                          </a:solidFill>
                        </a:rPr>
                        <a:t>）</a:t>
                      </a:r>
                      <a:endParaRPr kumimoji="1" lang="en-US" altLang="ja-JP" sz="1200" b="0" dirty="0">
                        <a:solidFill>
                          <a:schemeClr val="accent3"/>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200" dirty="0">
                          <a:solidFill>
                            <a:schemeClr val="accent3"/>
                          </a:solidFill>
                          <a:latin typeface="メイリオ" panose="020B0604030504040204" pitchFamily="50" charset="-128"/>
                          <a:ea typeface="メイリオ" panose="020B0604030504040204" pitchFamily="50" charset="-128"/>
                        </a:rPr>
                        <a:t>～</a:t>
                      </a:r>
                      <a:r>
                        <a:rPr kumimoji="1" lang="en-US" altLang="ja-JP" sz="1200" dirty="0">
                          <a:solidFill>
                            <a:schemeClr val="accent3"/>
                          </a:solidFill>
                          <a:latin typeface="メイリオ" panose="020B0604030504040204" pitchFamily="50" charset="-128"/>
                          <a:ea typeface="メイリオ" panose="020B0604030504040204" pitchFamily="50" charset="-128"/>
                        </a:rPr>
                        <a:t>3</a:t>
                      </a:r>
                      <a:r>
                        <a:rPr kumimoji="1" lang="ja-JP" altLang="en-US" sz="1200" dirty="0">
                          <a:solidFill>
                            <a:schemeClr val="accent3"/>
                          </a:solidFill>
                          <a:latin typeface="メイリオ" panose="020B0604030504040204" pitchFamily="50" charset="-128"/>
                          <a:ea typeface="メイリオ" panose="020B0604030504040204" pitchFamily="50" charset="-128"/>
                        </a:rPr>
                        <a:t>か月間</a:t>
                      </a: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ja-JP" altLang="en-US" sz="1200" dirty="0">
                          <a:solidFill>
                            <a:schemeClr val="accent3"/>
                          </a:solidFill>
                          <a:latin typeface="メイリオ" panose="020B0604030504040204" pitchFamily="50" charset="-128"/>
                          <a:ea typeface="メイリオ" panose="020B0604030504040204" pitchFamily="50" charset="-128"/>
                        </a:rPr>
                        <a:t>コンテンツを特集仕立てにしたり、デザインを広告主様サイトのトンマナに合せたりなど柔軟な対応が可能。</a:t>
                      </a:r>
                      <a:endParaRPr kumimoji="1" lang="en-US" altLang="ja-JP" sz="1200" dirty="0">
                        <a:solidFill>
                          <a:schemeClr val="accent3"/>
                        </a:solidFill>
                        <a:latin typeface="メイリオ" panose="020B0604030504040204" pitchFamily="50" charset="-128"/>
                        <a:ea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solidFill>
                            <a:schemeClr val="accent3"/>
                          </a:solidFill>
                          <a:latin typeface="メイリオ" panose="020B0604030504040204" pitchFamily="50" charset="-128"/>
                          <a:ea typeface="メイリオ" panose="020B0604030504040204" pitchFamily="50" charset="-128"/>
                        </a:rPr>
                        <a:t>複数コンテンツの制作もできます。</a:t>
                      </a:r>
                      <a:endParaRPr kumimoji="1" lang="en-US" altLang="ja-JP" sz="1200" dirty="0">
                        <a:solidFill>
                          <a:schemeClr val="accent3"/>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1"/>
                  </a:ext>
                </a:extLst>
              </a:tr>
              <a:tr h="902677">
                <a:tc>
                  <a:txBody>
                    <a:bodyPr/>
                    <a:lstStyle/>
                    <a:p>
                      <a:pPr algn="ctr"/>
                      <a:r>
                        <a:rPr kumimoji="1" lang="ja-JP" altLang="en-US" sz="1400" b="1" dirty="0">
                          <a:solidFill>
                            <a:srgbClr val="C00000"/>
                          </a:solidFill>
                          <a:latin typeface="メイリオ" panose="020B0604030504040204" pitchFamily="50" charset="-128"/>
                          <a:ea typeface="メイリオ" panose="020B0604030504040204" pitchFamily="50" charset="-128"/>
                        </a:rPr>
                        <a:t>テンプレート型</a:t>
                      </a: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r>
                        <a:rPr kumimoji="1" lang="en-US" altLang="ja-JP" sz="1400" b="1" dirty="0">
                          <a:solidFill>
                            <a:schemeClr val="accent3"/>
                          </a:solidFill>
                          <a:latin typeface="メイリオ" panose="020B0604030504040204" pitchFamily="50" charset="-128"/>
                          <a:ea typeface="メイリオ" panose="020B0604030504040204" pitchFamily="50" charset="-128"/>
                        </a:rPr>
                        <a:t>480</a:t>
                      </a:r>
                      <a:r>
                        <a:rPr kumimoji="1" lang="ja-JP" altLang="en-US" sz="1400" b="1" dirty="0">
                          <a:solidFill>
                            <a:schemeClr val="accent3"/>
                          </a:solidFill>
                          <a:latin typeface="メイリオ" panose="020B0604030504040204" pitchFamily="50" charset="-128"/>
                          <a:ea typeface="メイリオ" panose="020B0604030504040204" pitchFamily="50" charset="-128"/>
                        </a:rPr>
                        <a:t>万円～</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r>
                        <a:rPr kumimoji="1" lang="ja-JP" altLang="en-US" sz="1100">
                          <a:solidFill>
                            <a:schemeClr val="accent3"/>
                          </a:solidFill>
                          <a:latin typeface="メイリオ" panose="020B0604030504040204" pitchFamily="50" charset="-128"/>
                          <a:ea typeface="メイリオ" panose="020B0604030504040204" pitchFamily="50" charset="-128"/>
                        </a:rPr>
                        <a:t>（制作費：</a:t>
                      </a:r>
                      <a:r>
                        <a:rPr kumimoji="1" lang="en-US" altLang="ja-JP" sz="1100">
                          <a:solidFill>
                            <a:schemeClr val="accent3"/>
                          </a:solidFill>
                          <a:latin typeface="メイリオ" panose="020B0604030504040204" pitchFamily="50" charset="-128"/>
                          <a:ea typeface="メイリオ" panose="020B0604030504040204" pitchFamily="50" charset="-128"/>
                        </a:rPr>
                        <a:t>80</a:t>
                      </a:r>
                      <a:r>
                        <a:rPr kumimoji="1" lang="ja-JP" altLang="en-US" sz="1100" dirty="0">
                          <a:solidFill>
                            <a:schemeClr val="accent3"/>
                          </a:solidFill>
                          <a:latin typeface="メイリオ" panose="020B0604030504040204" pitchFamily="50" charset="-128"/>
                          <a:ea typeface="メイリオ" panose="020B0604030504040204" pitchFamily="50" charset="-128"/>
                        </a:rPr>
                        <a:t>万円～）</a:t>
                      </a:r>
                      <a:endParaRPr kumimoji="1" lang="en-US" altLang="ja-JP" sz="1000" dirty="0">
                        <a:solidFill>
                          <a:schemeClr val="accent3"/>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vMerge="1">
                  <a:txBody>
                    <a:bodyPr/>
                    <a:lstStyle/>
                    <a:p>
                      <a:r>
                        <a:rPr kumimoji="1" lang="ja-JP" altLang="en-US" sz="1200" b="0" dirty="0">
                          <a:solidFill>
                            <a:schemeClr val="accent3"/>
                          </a:solidFill>
                          <a:latin typeface="メイリオ" panose="020B0604030504040204" pitchFamily="50" charset="-128"/>
                          <a:ea typeface="メイリオ" panose="020B0604030504040204" pitchFamily="50" charset="-128"/>
                        </a:rPr>
                        <a:t>・</a:t>
                      </a:r>
                      <a:r>
                        <a:rPr kumimoji="1" lang="en-US" altLang="ja-JP" sz="1200" b="0" dirty="0">
                          <a:solidFill>
                            <a:schemeClr val="accent3"/>
                          </a:solidFill>
                          <a:latin typeface="メイリオ" panose="020B0604030504040204" pitchFamily="50" charset="-128"/>
                          <a:ea typeface="メイリオ" panose="020B0604030504040204" pitchFamily="50" charset="-128"/>
                        </a:rPr>
                        <a:t>Yahoo!</a:t>
                      </a:r>
                      <a:r>
                        <a:rPr kumimoji="1" lang="ja-JP" altLang="en-US" sz="1200" b="0" dirty="0">
                          <a:solidFill>
                            <a:schemeClr val="accent3"/>
                          </a:solidFill>
                          <a:latin typeface="メイリオ" panose="020B0604030504040204" pitchFamily="50" charset="-128"/>
                          <a:ea typeface="メイリオ" panose="020B0604030504040204" pitchFamily="50" charset="-128"/>
                        </a:rPr>
                        <a:t>ディスプレイ広告 予約型</a:t>
                      </a:r>
                      <a:endParaRPr kumimoji="1" lang="en-US" altLang="ja-JP" sz="1200" b="0" dirty="0">
                        <a:solidFill>
                          <a:schemeClr val="accent3"/>
                        </a:solidFill>
                        <a:latin typeface="メイリオ" panose="020B0604030504040204" pitchFamily="50" charset="-128"/>
                        <a:ea typeface="メイリオ" panose="020B0604030504040204" pitchFamily="50" charset="-128"/>
                      </a:endParaRPr>
                    </a:p>
                    <a:p>
                      <a:r>
                        <a:rPr kumimoji="1" lang="ja-JP" altLang="en-US" sz="1200" b="0" dirty="0">
                          <a:solidFill>
                            <a:schemeClr val="accent3"/>
                          </a:solidFill>
                          <a:latin typeface="メイリオ" panose="020B0604030504040204" pitchFamily="50" charset="-128"/>
                          <a:ea typeface="メイリオ" panose="020B0604030504040204" pitchFamily="50" charset="-128"/>
                        </a:rPr>
                        <a:t>・</a:t>
                      </a:r>
                      <a:r>
                        <a:rPr kumimoji="1" lang="en-US" altLang="ja-JP" sz="1200" b="0" dirty="0">
                          <a:solidFill>
                            <a:schemeClr val="accent3"/>
                          </a:solidFill>
                          <a:latin typeface="メイリオ" panose="020B0604030504040204" pitchFamily="50" charset="-128"/>
                          <a:ea typeface="メイリオ" panose="020B0604030504040204" pitchFamily="50" charset="-128"/>
                        </a:rPr>
                        <a:t>Yahoo!</a:t>
                      </a:r>
                      <a:r>
                        <a:rPr kumimoji="1" lang="ja-JP" altLang="en-US" sz="1200" b="0" dirty="0">
                          <a:solidFill>
                            <a:schemeClr val="accent3"/>
                          </a:solidFill>
                          <a:latin typeface="メイリオ" panose="020B0604030504040204" pitchFamily="50" charset="-128"/>
                          <a:ea typeface="メイリオ" panose="020B0604030504040204" pitchFamily="50" charset="-128"/>
                        </a:rPr>
                        <a:t>ディスプレイ広告 運用型</a:t>
                      </a:r>
                      <a:endParaRPr kumimoji="1" lang="en-US" altLang="ja-JP" sz="1200" b="0" dirty="0">
                        <a:solidFill>
                          <a:schemeClr val="accent3"/>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accent3"/>
                          </a:solidFill>
                          <a:latin typeface="メイリオ" panose="020B0604030504040204" pitchFamily="50" charset="-128"/>
                          <a:ea typeface="メイリオ" panose="020B0604030504040204" pitchFamily="50" charset="-128"/>
                        </a:rPr>
                        <a:t>～</a:t>
                      </a:r>
                      <a:r>
                        <a:rPr kumimoji="1" lang="en-US" altLang="ja-JP" sz="1200" dirty="0">
                          <a:solidFill>
                            <a:schemeClr val="accent3"/>
                          </a:solidFill>
                          <a:latin typeface="メイリオ" panose="020B0604030504040204" pitchFamily="50" charset="-128"/>
                          <a:ea typeface="メイリオ" panose="020B0604030504040204" pitchFamily="50" charset="-128"/>
                        </a:rPr>
                        <a:t>1</a:t>
                      </a:r>
                      <a:r>
                        <a:rPr kumimoji="1" lang="ja-JP" altLang="en-US" sz="1200" dirty="0">
                          <a:solidFill>
                            <a:schemeClr val="accent3"/>
                          </a:solidFill>
                          <a:latin typeface="メイリオ" panose="020B0604030504040204" pitchFamily="50" charset="-128"/>
                          <a:ea typeface="メイリオ" panose="020B0604030504040204" pitchFamily="50" charset="-128"/>
                        </a:rPr>
                        <a:t>か月間</a:t>
                      </a: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r>
                        <a:rPr kumimoji="1" lang="ja-JP" altLang="en-US" sz="1200" dirty="0">
                          <a:solidFill>
                            <a:schemeClr val="accent3"/>
                          </a:solidFill>
                          <a:latin typeface="メイリオ" panose="020B0604030504040204" pitchFamily="50" charset="-128"/>
                          <a:ea typeface="メイリオ" panose="020B0604030504040204" pitchFamily="50" charset="-128"/>
                        </a:rPr>
                        <a:t>共通の記事テンプレートにて</a:t>
                      </a:r>
                      <a:r>
                        <a:rPr kumimoji="1" lang="en-US" altLang="ja-JP" sz="1200" dirty="0">
                          <a:solidFill>
                            <a:schemeClr val="accent3"/>
                          </a:solidFill>
                          <a:latin typeface="メイリオ" panose="020B0604030504040204" pitchFamily="50" charset="-128"/>
                          <a:ea typeface="メイリオ" panose="020B0604030504040204" pitchFamily="50" charset="-128"/>
                        </a:rPr>
                        <a:t>1</a:t>
                      </a:r>
                      <a:r>
                        <a:rPr kumimoji="1" lang="ja-JP" altLang="en-US" sz="1200" dirty="0">
                          <a:solidFill>
                            <a:schemeClr val="accent3"/>
                          </a:solidFill>
                          <a:latin typeface="メイリオ" panose="020B0604030504040204" pitchFamily="50" charset="-128"/>
                          <a:ea typeface="メイリオ" panose="020B0604030504040204" pitchFamily="50" charset="-128"/>
                        </a:rPr>
                        <a:t>ページで構成。ターゲットの興味を引く切り口で記事を組み立てます。</a:t>
                      </a:r>
                      <a:endParaRPr kumimoji="1" lang="en-US" altLang="ja-JP" sz="1200" dirty="0">
                        <a:solidFill>
                          <a:schemeClr val="accent3"/>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sp>
        <p:nvSpPr>
          <p:cNvPr id="39" name="テキスト ボックス 38">
            <a:extLst>
              <a:ext uri="{FF2B5EF4-FFF2-40B4-BE49-F238E27FC236}">
                <a16:creationId xmlns:a16="http://schemas.microsoft.com/office/drawing/2014/main" id="{89B25188-5DC4-4E84-9D8D-249C0059942D}"/>
              </a:ext>
            </a:extLst>
          </p:cNvPr>
          <p:cNvSpPr txBox="1"/>
          <p:nvPr/>
        </p:nvSpPr>
        <p:spPr>
          <a:xfrm>
            <a:off x="9187996" y="3450581"/>
            <a:ext cx="2524579" cy="230832"/>
          </a:xfrm>
          <a:prstGeom prst="rect">
            <a:avLst/>
          </a:prstGeom>
          <a:noFill/>
        </p:spPr>
        <p:txBody>
          <a:bodyPr wrap="square" rtlCol="0">
            <a:spAutoFit/>
          </a:bodyPr>
          <a:lstStyle/>
          <a:p>
            <a:r>
              <a:rPr lang="en-US" altLang="ja-JP" sz="900" dirty="0">
                <a:solidFill>
                  <a:schemeClr val="accent3"/>
                </a:solidFill>
                <a:cs typeface="Meiryo UI" pitchFamily="50" charset="-128"/>
              </a:rPr>
              <a:t>※</a:t>
            </a:r>
            <a:r>
              <a:rPr lang="ja-JP" altLang="en-US" sz="900" dirty="0">
                <a:solidFill>
                  <a:schemeClr val="accent3"/>
                </a:solidFill>
                <a:cs typeface="Meiryo UI" pitchFamily="50" charset="-128"/>
              </a:rPr>
              <a:t>スペック詳細は次ページをご確認ください。</a:t>
            </a:r>
            <a:endParaRPr lang="en-US" altLang="ja-JP" sz="900" dirty="0">
              <a:solidFill>
                <a:schemeClr val="accent3"/>
              </a:solidFill>
              <a:cs typeface="Meiryo UI" pitchFamily="50" charset="-128"/>
            </a:endParaRPr>
          </a:p>
        </p:txBody>
      </p:sp>
      <p:pic>
        <p:nvPicPr>
          <p:cNvPr id="62" name="図 61"/>
          <p:cNvPicPr>
            <a:picLocks noChangeAspect="1"/>
          </p:cNvPicPr>
          <p:nvPr/>
        </p:nvPicPr>
        <p:blipFill rotWithShape="1">
          <a:blip r:embed="rId4"/>
          <a:srcRect b="24306"/>
          <a:stretch/>
        </p:blipFill>
        <p:spPr>
          <a:xfrm>
            <a:off x="6413970" y="3681413"/>
            <a:ext cx="1850457" cy="2767123"/>
          </a:xfrm>
          <a:prstGeom prst="rect">
            <a:avLst/>
          </a:prstGeom>
        </p:spPr>
      </p:pic>
      <p:grpSp>
        <p:nvGrpSpPr>
          <p:cNvPr id="3" name="グループ化 2">
            <a:extLst>
              <a:ext uri="{FF2B5EF4-FFF2-40B4-BE49-F238E27FC236}">
                <a16:creationId xmlns:a16="http://schemas.microsoft.com/office/drawing/2014/main" id="{F76EDABB-02A2-5117-752D-30B347E81711}"/>
              </a:ext>
            </a:extLst>
          </p:cNvPr>
          <p:cNvGrpSpPr/>
          <p:nvPr/>
        </p:nvGrpSpPr>
        <p:grpSpPr>
          <a:xfrm>
            <a:off x="6514008" y="3724958"/>
            <a:ext cx="827316" cy="148045"/>
            <a:chOff x="12461965" y="2690949"/>
            <a:chExt cx="827316" cy="148045"/>
          </a:xfrm>
        </p:grpSpPr>
        <p:sp>
          <p:nvSpPr>
            <p:cNvPr id="5" name="正方形/長方形 4">
              <a:extLst>
                <a:ext uri="{FF2B5EF4-FFF2-40B4-BE49-F238E27FC236}">
                  <a16:creationId xmlns:a16="http://schemas.microsoft.com/office/drawing/2014/main" id="{352B44FF-192E-C8B1-C261-050D42AB025D}"/>
                </a:ext>
              </a:extLst>
            </p:cNvPr>
            <p:cNvSpPr/>
            <p:nvPr/>
          </p:nvSpPr>
          <p:spPr>
            <a:xfrm>
              <a:off x="12461965" y="2690949"/>
              <a:ext cx="670560" cy="148045"/>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a:extLst>
                <a:ext uri="{FF2B5EF4-FFF2-40B4-BE49-F238E27FC236}">
                  <a16:creationId xmlns:a16="http://schemas.microsoft.com/office/drawing/2014/main" id="{9AC40565-FA27-B141-A060-35A416AB3C2E}"/>
                </a:ext>
              </a:extLst>
            </p:cNvPr>
            <p:cNvPicPr>
              <a:picLocks noChangeAspect="1"/>
            </p:cNvPicPr>
            <p:nvPr/>
          </p:nvPicPr>
          <p:blipFill>
            <a:blip r:embed="rId5"/>
            <a:stretch>
              <a:fillRect/>
            </a:stretch>
          </p:blipFill>
          <p:spPr>
            <a:xfrm>
              <a:off x="12470935" y="2716102"/>
              <a:ext cx="818346" cy="106422"/>
            </a:xfrm>
            <a:prstGeom prst="rect">
              <a:avLst/>
            </a:prstGeom>
          </p:spPr>
        </p:pic>
      </p:grpSp>
      <p:grpSp>
        <p:nvGrpSpPr>
          <p:cNvPr id="13" name="グループ化 12">
            <a:extLst>
              <a:ext uri="{FF2B5EF4-FFF2-40B4-BE49-F238E27FC236}">
                <a16:creationId xmlns:a16="http://schemas.microsoft.com/office/drawing/2014/main" id="{05C91CA5-3A97-C644-4316-4E01B0615200}"/>
              </a:ext>
            </a:extLst>
          </p:cNvPr>
          <p:cNvGrpSpPr/>
          <p:nvPr/>
        </p:nvGrpSpPr>
        <p:grpSpPr>
          <a:xfrm>
            <a:off x="4976179" y="3733667"/>
            <a:ext cx="614727" cy="110003"/>
            <a:chOff x="12461965" y="2690949"/>
            <a:chExt cx="827316" cy="148045"/>
          </a:xfrm>
        </p:grpSpPr>
        <p:sp>
          <p:nvSpPr>
            <p:cNvPr id="14" name="正方形/長方形 13">
              <a:extLst>
                <a:ext uri="{FF2B5EF4-FFF2-40B4-BE49-F238E27FC236}">
                  <a16:creationId xmlns:a16="http://schemas.microsoft.com/office/drawing/2014/main" id="{BF696F43-2B15-0F1C-E13B-445095FB3DC6}"/>
                </a:ext>
              </a:extLst>
            </p:cNvPr>
            <p:cNvSpPr/>
            <p:nvPr/>
          </p:nvSpPr>
          <p:spPr>
            <a:xfrm>
              <a:off x="12461965" y="2690949"/>
              <a:ext cx="670560" cy="148045"/>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5" name="図 14">
              <a:extLst>
                <a:ext uri="{FF2B5EF4-FFF2-40B4-BE49-F238E27FC236}">
                  <a16:creationId xmlns:a16="http://schemas.microsoft.com/office/drawing/2014/main" id="{E2531DC9-14C3-57DA-C2A5-83FEBEBEFE7A}"/>
                </a:ext>
              </a:extLst>
            </p:cNvPr>
            <p:cNvPicPr>
              <a:picLocks noChangeAspect="1"/>
            </p:cNvPicPr>
            <p:nvPr/>
          </p:nvPicPr>
          <p:blipFill>
            <a:blip r:embed="rId5"/>
            <a:stretch>
              <a:fillRect/>
            </a:stretch>
          </p:blipFill>
          <p:spPr>
            <a:xfrm>
              <a:off x="12470935" y="2716102"/>
              <a:ext cx="818346" cy="106422"/>
            </a:xfrm>
            <a:prstGeom prst="rect">
              <a:avLst/>
            </a:prstGeom>
          </p:spPr>
        </p:pic>
      </p:grpSp>
      <p:grpSp>
        <p:nvGrpSpPr>
          <p:cNvPr id="8" name="グループ化 7">
            <a:extLst>
              <a:ext uri="{FF2B5EF4-FFF2-40B4-BE49-F238E27FC236}">
                <a16:creationId xmlns:a16="http://schemas.microsoft.com/office/drawing/2014/main" id="{3AC2E311-BF9C-C0AA-3F09-A454ADD04B7B}"/>
              </a:ext>
            </a:extLst>
          </p:cNvPr>
          <p:cNvGrpSpPr/>
          <p:nvPr/>
        </p:nvGrpSpPr>
        <p:grpSpPr>
          <a:xfrm>
            <a:off x="2167260" y="3848451"/>
            <a:ext cx="3455797" cy="2791229"/>
            <a:chOff x="2167260" y="3848451"/>
            <a:chExt cx="3455797" cy="2791229"/>
          </a:xfrm>
        </p:grpSpPr>
        <p:pic>
          <p:nvPicPr>
            <p:cNvPr id="10" name="図 9">
              <a:extLst>
                <a:ext uri="{FF2B5EF4-FFF2-40B4-BE49-F238E27FC236}">
                  <a16:creationId xmlns:a16="http://schemas.microsoft.com/office/drawing/2014/main" id="{FA427A16-F58E-0FD1-C425-CE9D7E261D1C}"/>
                </a:ext>
              </a:extLst>
            </p:cNvPr>
            <p:cNvPicPr>
              <a:picLocks noChangeAspect="1"/>
            </p:cNvPicPr>
            <p:nvPr/>
          </p:nvPicPr>
          <p:blipFill rotWithShape="1">
            <a:blip r:embed="rId6"/>
            <a:srcRect r="11706"/>
            <a:stretch/>
          </p:blipFill>
          <p:spPr>
            <a:xfrm>
              <a:off x="2366468" y="5511468"/>
              <a:ext cx="899343" cy="645704"/>
            </a:xfrm>
            <a:prstGeom prst="rect">
              <a:avLst/>
            </a:prstGeom>
            <a:solidFill>
              <a:srgbClr val="92D050"/>
            </a:solidFill>
            <a:effectLst>
              <a:glow rad="101600">
                <a:schemeClr val="accent3">
                  <a:satMod val="175000"/>
                  <a:alpha val="40000"/>
                </a:schemeClr>
              </a:glow>
            </a:effectLst>
          </p:spPr>
        </p:pic>
        <p:sp>
          <p:nvSpPr>
            <p:cNvPr id="11" name="正方形/長方形 10">
              <a:extLst>
                <a:ext uri="{FF2B5EF4-FFF2-40B4-BE49-F238E27FC236}">
                  <a16:creationId xmlns:a16="http://schemas.microsoft.com/office/drawing/2014/main" id="{95BDBE8D-2730-E274-1573-5307DC2A9AFE}"/>
                </a:ext>
              </a:extLst>
            </p:cNvPr>
            <p:cNvSpPr/>
            <p:nvPr/>
          </p:nvSpPr>
          <p:spPr>
            <a:xfrm>
              <a:off x="3428767" y="5506258"/>
              <a:ext cx="899343" cy="650914"/>
            </a:xfrm>
            <a:prstGeom prst="rect">
              <a:avLst/>
            </a:prstGeom>
            <a:solidFill>
              <a:srgbClr val="92D050"/>
            </a:solidFill>
            <a:ln w="28575">
              <a:solidFill>
                <a:srgbClr val="92D05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正方形/長方形 11">
              <a:extLst>
                <a:ext uri="{FF2B5EF4-FFF2-40B4-BE49-F238E27FC236}">
                  <a16:creationId xmlns:a16="http://schemas.microsoft.com/office/drawing/2014/main" id="{C71A667A-2FEA-32E5-BF2E-E9D8264CBC81}"/>
                </a:ext>
              </a:extLst>
            </p:cNvPr>
            <p:cNvSpPr/>
            <p:nvPr/>
          </p:nvSpPr>
          <p:spPr>
            <a:xfrm>
              <a:off x="4485902" y="5506258"/>
              <a:ext cx="899343" cy="650914"/>
            </a:xfrm>
            <a:prstGeom prst="rect">
              <a:avLst/>
            </a:prstGeom>
            <a:solidFill>
              <a:srgbClr val="92D050"/>
            </a:solidFill>
            <a:ln w="28575">
              <a:solidFill>
                <a:srgbClr val="92D05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6" name="図 15">
              <a:extLst>
                <a:ext uri="{FF2B5EF4-FFF2-40B4-BE49-F238E27FC236}">
                  <a16:creationId xmlns:a16="http://schemas.microsoft.com/office/drawing/2014/main" id="{2FD60CE6-61BF-EF1E-F663-28E52D180D7F}"/>
                </a:ext>
              </a:extLst>
            </p:cNvPr>
            <p:cNvPicPr>
              <a:picLocks noChangeAspect="1"/>
            </p:cNvPicPr>
            <p:nvPr/>
          </p:nvPicPr>
          <p:blipFill rotWithShape="1">
            <a:blip r:embed="rId7"/>
            <a:srcRect b="10406"/>
            <a:stretch/>
          </p:blipFill>
          <p:spPr>
            <a:xfrm>
              <a:off x="2216893" y="3848451"/>
              <a:ext cx="3406164" cy="1452757"/>
            </a:xfrm>
            <a:prstGeom prst="rect">
              <a:avLst/>
            </a:prstGeom>
          </p:spPr>
        </p:pic>
        <p:sp>
          <p:nvSpPr>
            <p:cNvPr id="17" name="テキスト ボックス 16">
              <a:extLst>
                <a:ext uri="{FF2B5EF4-FFF2-40B4-BE49-F238E27FC236}">
                  <a16:creationId xmlns:a16="http://schemas.microsoft.com/office/drawing/2014/main" id="{72947754-EEF2-3474-86CB-5D674CF2134E}"/>
                </a:ext>
              </a:extLst>
            </p:cNvPr>
            <p:cNvSpPr txBox="1"/>
            <p:nvPr/>
          </p:nvSpPr>
          <p:spPr>
            <a:xfrm>
              <a:off x="2167260" y="3856764"/>
              <a:ext cx="1261884" cy="369332"/>
            </a:xfrm>
            <a:prstGeom prst="rect">
              <a:avLst/>
            </a:prstGeom>
            <a:solidFill>
              <a:schemeClr val="bg1"/>
            </a:solidFill>
          </p:spPr>
          <p:txBody>
            <a:bodyPr wrap="none" rtlCol="0">
              <a:spAutoFit/>
            </a:bodyPr>
            <a:lstStyle/>
            <a:p>
              <a:pPr algn="l"/>
              <a:r>
                <a:rPr kumimoji="1" lang="ja-JP" altLang="en-US" sz="1200" b="1" dirty="0">
                  <a:solidFill>
                    <a:srgbClr val="FFC000"/>
                  </a:solidFill>
                  <a:latin typeface="BIZ UD明朝 Medium" panose="02020500000000000000" pitchFamily="17" charset="-128"/>
                  <a:ea typeface="BIZ UD明朝 Medium" panose="02020500000000000000" pitchFamily="17" charset="-128"/>
                </a:rPr>
                <a:t>エコロジー</a:t>
              </a:r>
              <a:r>
                <a:rPr kumimoji="1" lang="ja-JP" altLang="en-US" sz="1200" b="1" dirty="0">
                  <a:solidFill>
                    <a:srgbClr val="92D050"/>
                  </a:solidFill>
                  <a:latin typeface="BIZ UD明朝 Medium" panose="02020500000000000000" pitchFamily="17" charset="-128"/>
                  <a:ea typeface="BIZ UD明朝 Medium" panose="02020500000000000000" pitchFamily="17" charset="-128"/>
                </a:rPr>
                <a:t>特集</a:t>
              </a:r>
              <a:endParaRPr kumimoji="1" lang="en-US" altLang="ja-JP" sz="1200" b="1" dirty="0">
                <a:solidFill>
                  <a:srgbClr val="92D050"/>
                </a:solidFill>
                <a:latin typeface="BIZ UD明朝 Medium" panose="02020500000000000000" pitchFamily="17" charset="-128"/>
                <a:ea typeface="BIZ UD明朝 Medium" panose="02020500000000000000" pitchFamily="17" charset="-128"/>
              </a:endParaRPr>
            </a:p>
            <a:p>
              <a:pPr algn="r"/>
              <a:r>
                <a:rPr lang="ja-JP" altLang="en-US" sz="600" dirty="0">
                  <a:latin typeface="BIZ UD明朝 Medium" panose="02020500000000000000" pitchFamily="17" charset="-128"/>
                  <a:ea typeface="BIZ UD明朝 Medium" panose="02020500000000000000" pitchFamily="17" charset="-128"/>
                </a:rPr>
                <a:t>提供：広告主様名</a:t>
              </a:r>
              <a:endParaRPr kumimoji="1" lang="ja-JP" altLang="en-US" sz="600" dirty="0">
                <a:latin typeface="BIZ UD明朝 Medium" panose="02020500000000000000" pitchFamily="17" charset="-128"/>
                <a:ea typeface="BIZ UD明朝 Medium" panose="02020500000000000000" pitchFamily="17" charset="-128"/>
              </a:endParaRPr>
            </a:p>
          </p:txBody>
        </p:sp>
        <p:sp>
          <p:nvSpPr>
            <p:cNvPr id="18" name="テキスト ボックス 17">
              <a:extLst>
                <a:ext uri="{FF2B5EF4-FFF2-40B4-BE49-F238E27FC236}">
                  <a16:creationId xmlns:a16="http://schemas.microsoft.com/office/drawing/2014/main" id="{E3FE9DDC-F0F2-766B-FA35-5BDC2B8A1D33}"/>
                </a:ext>
              </a:extLst>
            </p:cNvPr>
            <p:cNvSpPr txBox="1"/>
            <p:nvPr/>
          </p:nvSpPr>
          <p:spPr>
            <a:xfrm>
              <a:off x="3103219" y="4437112"/>
              <a:ext cx="1629805" cy="276999"/>
            </a:xfrm>
            <a:prstGeom prst="rect">
              <a:avLst/>
            </a:prstGeom>
            <a:noFill/>
          </p:spPr>
          <p:txBody>
            <a:bodyPr wrap="square" rtlCol="0">
              <a:spAutoFit/>
            </a:bodyPr>
            <a:lstStyle/>
            <a:p>
              <a:r>
                <a:rPr lang="en-US" altLang="ja-JP" sz="600" dirty="0">
                  <a:latin typeface="BIZ UD明朝 Medium" panose="02020500000000000000" pitchFamily="17" charset="-128"/>
                  <a:ea typeface="BIZ UD明朝 Medium" panose="02020500000000000000" pitchFamily="17" charset="-128"/>
                </a:rPr>
                <a:t>6</a:t>
              </a:r>
              <a:r>
                <a:rPr lang="ja-JP" altLang="en-US" sz="600" dirty="0">
                  <a:latin typeface="BIZ UD明朝 Medium" panose="02020500000000000000" pitchFamily="17" charset="-128"/>
                  <a:ea typeface="BIZ UD明朝 Medium" panose="02020500000000000000" pitchFamily="17" charset="-128"/>
                </a:rPr>
                <a:t>月は環境月間。</a:t>
              </a:r>
              <a:endParaRPr lang="en-US" altLang="ja-JP" sz="600" dirty="0">
                <a:latin typeface="BIZ UD明朝 Medium" panose="02020500000000000000" pitchFamily="17" charset="-128"/>
                <a:ea typeface="BIZ UD明朝 Medium" panose="02020500000000000000" pitchFamily="17" charset="-128"/>
              </a:endParaRPr>
            </a:p>
            <a:p>
              <a:r>
                <a:rPr lang="ja-JP" altLang="en-US" sz="600" dirty="0">
                  <a:latin typeface="BIZ UD明朝 Medium" panose="02020500000000000000" pitchFamily="17" charset="-128"/>
                  <a:ea typeface="BIZ UD明朝 Medium" panose="02020500000000000000" pitchFamily="17" charset="-128"/>
                </a:rPr>
                <a:t>私たちにできること、みんなで考えよう。</a:t>
              </a:r>
            </a:p>
          </p:txBody>
        </p:sp>
        <p:sp>
          <p:nvSpPr>
            <p:cNvPr id="19" name="フローチャート: 書類 18">
              <a:extLst>
                <a:ext uri="{FF2B5EF4-FFF2-40B4-BE49-F238E27FC236}">
                  <a16:creationId xmlns:a16="http://schemas.microsoft.com/office/drawing/2014/main" id="{2EF12081-700F-66A1-DD71-549674954BB2}"/>
                </a:ext>
              </a:extLst>
            </p:cNvPr>
            <p:cNvSpPr/>
            <p:nvPr/>
          </p:nvSpPr>
          <p:spPr>
            <a:xfrm>
              <a:off x="2208580" y="5301208"/>
              <a:ext cx="3406164" cy="1338472"/>
            </a:xfrm>
            <a:prstGeom prst="flowChartDocumen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0" name="図 19">
              <a:extLst>
                <a:ext uri="{FF2B5EF4-FFF2-40B4-BE49-F238E27FC236}">
                  <a16:creationId xmlns:a16="http://schemas.microsoft.com/office/drawing/2014/main" id="{CEF6488C-6FC7-E437-A845-2CF725A3251B}"/>
                </a:ext>
              </a:extLst>
            </p:cNvPr>
            <p:cNvPicPr>
              <a:picLocks noChangeAspect="1"/>
            </p:cNvPicPr>
            <p:nvPr/>
          </p:nvPicPr>
          <p:blipFill>
            <a:blip r:embed="rId8"/>
            <a:stretch>
              <a:fillRect/>
            </a:stretch>
          </p:blipFill>
          <p:spPr>
            <a:xfrm>
              <a:off x="3439136" y="5519781"/>
              <a:ext cx="880661" cy="645704"/>
            </a:xfrm>
            <a:prstGeom prst="rect">
              <a:avLst/>
            </a:prstGeom>
          </p:spPr>
        </p:pic>
        <p:pic>
          <p:nvPicPr>
            <p:cNvPr id="21" name="図 20">
              <a:extLst>
                <a:ext uri="{FF2B5EF4-FFF2-40B4-BE49-F238E27FC236}">
                  <a16:creationId xmlns:a16="http://schemas.microsoft.com/office/drawing/2014/main" id="{FD0C44BC-B9FB-EAF2-CBB0-829D65DEBF1F}"/>
                </a:ext>
              </a:extLst>
            </p:cNvPr>
            <p:cNvPicPr>
              <a:picLocks noChangeAspect="1"/>
            </p:cNvPicPr>
            <p:nvPr/>
          </p:nvPicPr>
          <p:blipFill rotWithShape="1">
            <a:blip r:embed="rId9"/>
            <a:srcRect l="16765"/>
            <a:stretch/>
          </p:blipFill>
          <p:spPr>
            <a:xfrm>
              <a:off x="4496272" y="5514571"/>
              <a:ext cx="887123" cy="642601"/>
            </a:xfrm>
            <a:prstGeom prst="rect">
              <a:avLst/>
            </a:prstGeom>
          </p:spPr>
        </p:pic>
        <p:sp>
          <p:nvSpPr>
            <p:cNvPr id="22" name="正方形/長方形 21">
              <a:extLst>
                <a:ext uri="{FF2B5EF4-FFF2-40B4-BE49-F238E27FC236}">
                  <a16:creationId xmlns:a16="http://schemas.microsoft.com/office/drawing/2014/main" id="{E93058C2-4A7D-C3DC-7D79-AD1CC470CFA5}"/>
                </a:ext>
              </a:extLst>
            </p:cNvPr>
            <p:cNvSpPr/>
            <p:nvPr/>
          </p:nvSpPr>
          <p:spPr>
            <a:xfrm>
              <a:off x="2366468" y="5506258"/>
              <a:ext cx="899343" cy="650914"/>
            </a:xfrm>
            <a:prstGeom prst="rect">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テキスト ボックス 22">
              <a:extLst>
                <a:ext uri="{FF2B5EF4-FFF2-40B4-BE49-F238E27FC236}">
                  <a16:creationId xmlns:a16="http://schemas.microsoft.com/office/drawing/2014/main" id="{5E7AE133-994C-85EC-29D3-5FC694A0B8CE}"/>
                </a:ext>
              </a:extLst>
            </p:cNvPr>
            <p:cNvSpPr txBox="1"/>
            <p:nvPr/>
          </p:nvSpPr>
          <p:spPr>
            <a:xfrm>
              <a:off x="2415439" y="6212373"/>
              <a:ext cx="801399" cy="200055"/>
            </a:xfrm>
            <a:prstGeom prst="rect">
              <a:avLst/>
            </a:prstGeom>
            <a:noFill/>
          </p:spPr>
          <p:txBody>
            <a:bodyPr wrap="square" rtlCol="0">
              <a:spAutoFit/>
            </a:bodyPr>
            <a:lstStyle/>
            <a:p>
              <a:pPr algn="ctr"/>
              <a:r>
                <a:rPr lang="ja-JP" altLang="en-US" sz="700" dirty="0">
                  <a:latin typeface="BIZ UD明朝 Medium" panose="02020500000000000000" pitchFamily="17" charset="-128"/>
                  <a:ea typeface="BIZ UD明朝 Medium" panose="02020500000000000000" pitchFamily="17" charset="-128"/>
                </a:rPr>
                <a:t>水資源の保護</a:t>
              </a:r>
            </a:p>
          </p:txBody>
        </p:sp>
        <p:sp>
          <p:nvSpPr>
            <p:cNvPr id="24" name="テキスト ボックス 23">
              <a:extLst>
                <a:ext uri="{FF2B5EF4-FFF2-40B4-BE49-F238E27FC236}">
                  <a16:creationId xmlns:a16="http://schemas.microsoft.com/office/drawing/2014/main" id="{2F36B44E-695D-BA4F-56B2-7CDAE2EAFA90}"/>
                </a:ext>
              </a:extLst>
            </p:cNvPr>
            <p:cNvSpPr txBox="1"/>
            <p:nvPr/>
          </p:nvSpPr>
          <p:spPr>
            <a:xfrm>
              <a:off x="3477738" y="6212373"/>
              <a:ext cx="801399" cy="200055"/>
            </a:xfrm>
            <a:prstGeom prst="rect">
              <a:avLst/>
            </a:prstGeom>
            <a:noFill/>
          </p:spPr>
          <p:txBody>
            <a:bodyPr wrap="square" rtlCol="0">
              <a:spAutoFit/>
            </a:bodyPr>
            <a:lstStyle/>
            <a:p>
              <a:pPr algn="ctr"/>
              <a:r>
                <a:rPr lang="ja-JP" altLang="en-US" sz="700" dirty="0">
                  <a:latin typeface="BIZ UD明朝 Medium" panose="02020500000000000000" pitchFamily="17" charset="-128"/>
                  <a:ea typeface="BIZ UD明朝 Medium" panose="02020500000000000000" pitchFamily="17" charset="-128"/>
                </a:rPr>
                <a:t>まちの美化</a:t>
              </a:r>
            </a:p>
          </p:txBody>
        </p:sp>
        <p:sp>
          <p:nvSpPr>
            <p:cNvPr id="25" name="テキスト ボックス 24">
              <a:extLst>
                <a:ext uri="{FF2B5EF4-FFF2-40B4-BE49-F238E27FC236}">
                  <a16:creationId xmlns:a16="http://schemas.microsoft.com/office/drawing/2014/main" id="{8FFF348F-74CF-5F93-19BF-01CBF5AE0277}"/>
                </a:ext>
              </a:extLst>
            </p:cNvPr>
            <p:cNvSpPr txBox="1"/>
            <p:nvPr/>
          </p:nvSpPr>
          <p:spPr>
            <a:xfrm>
              <a:off x="4533099" y="6212373"/>
              <a:ext cx="801399" cy="200055"/>
            </a:xfrm>
            <a:prstGeom prst="rect">
              <a:avLst/>
            </a:prstGeom>
            <a:noFill/>
          </p:spPr>
          <p:txBody>
            <a:bodyPr wrap="square" rtlCol="0">
              <a:spAutoFit/>
            </a:bodyPr>
            <a:lstStyle/>
            <a:p>
              <a:pPr algn="ctr"/>
              <a:r>
                <a:rPr lang="ja-JP" altLang="en-US" sz="700" dirty="0">
                  <a:latin typeface="BIZ UD明朝 Medium" panose="02020500000000000000" pitchFamily="17" charset="-128"/>
                  <a:ea typeface="BIZ UD明朝 Medium" panose="02020500000000000000" pitchFamily="17" charset="-128"/>
                </a:rPr>
                <a:t>リサイクル</a:t>
              </a:r>
            </a:p>
          </p:txBody>
        </p:sp>
      </p:grpSp>
    </p:spTree>
    <p:extLst>
      <p:ext uri="{BB962C8B-B14F-4D97-AF65-F5344CB8AC3E}">
        <p14:creationId xmlns:p14="http://schemas.microsoft.com/office/powerpoint/2010/main" val="3379695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スペック詳細（カスタマイズ型）</a:t>
            </a:r>
          </a:p>
        </p:txBody>
      </p:sp>
      <p:graphicFrame>
        <p:nvGraphicFramePr>
          <p:cNvPr id="8" name="表 7"/>
          <p:cNvGraphicFramePr>
            <a:graphicFrameLocks noGrp="1"/>
          </p:cNvGraphicFramePr>
          <p:nvPr>
            <p:extLst>
              <p:ext uri="{D42A27DB-BD31-4B8C-83A1-F6EECF244321}">
                <p14:modId xmlns:p14="http://schemas.microsoft.com/office/powerpoint/2010/main" val="332400037"/>
              </p:ext>
            </p:extLst>
          </p:nvPr>
        </p:nvGraphicFramePr>
        <p:xfrm>
          <a:off x="491148" y="1089025"/>
          <a:ext cx="11011849" cy="5353169"/>
        </p:xfrm>
        <a:graphic>
          <a:graphicData uri="http://schemas.openxmlformats.org/drawingml/2006/table">
            <a:tbl>
              <a:tblPr firstRow="1" bandRow="1"/>
              <a:tblGrid>
                <a:gridCol w="1544412">
                  <a:extLst>
                    <a:ext uri="{9D8B030D-6E8A-4147-A177-3AD203B41FA5}">
                      <a16:colId xmlns:a16="http://schemas.microsoft.com/office/drawing/2014/main" val="20000"/>
                    </a:ext>
                  </a:extLst>
                </a:gridCol>
                <a:gridCol w="9467437">
                  <a:extLst>
                    <a:ext uri="{9D8B030D-6E8A-4147-A177-3AD203B41FA5}">
                      <a16:colId xmlns:a16="http://schemas.microsoft.com/office/drawing/2014/main" val="20001"/>
                    </a:ext>
                  </a:extLst>
                </a:gridCol>
              </a:tblGrid>
              <a:tr h="7920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タイアップへの</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誘導枠</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050" b="0" i="0" u="none" strike="noStrike" dirty="0">
                          <a:solidFill>
                            <a:schemeClr val="accent3"/>
                          </a:solidFill>
                          <a:latin typeface="+mn-ea"/>
                          <a:ea typeface="+mn-ea"/>
                          <a:cs typeface="Meiryo UI" pitchFamily="50" charset="-128"/>
                        </a:rPr>
                        <a:t>Yahoo!</a:t>
                      </a:r>
                      <a:r>
                        <a:rPr lang="ja-JP" altLang="en-US" sz="1050" b="0" i="0" u="none" strike="noStrike" dirty="0">
                          <a:solidFill>
                            <a:schemeClr val="accent3"/>
                          </a:solidFill>
                          <a:latin typeface="+mn-ea"/>
                          <a:ea typeface="+mn-ea"/>
                          <a:cs typeface="Meiryo UI" pitchFamily="50" charset="-128"/>
                        </a:rPr>
                        <a:t>広告</a:t>
                      </a:r>
                      <a:r>
                        <a:rPr lang="en-US" altLang="ja-JP" sz="1050" b="0" i="0" u="none" strike="noStrike" dirty="0">
                          <a:solidFill>
                            <a:schemeClr val="accent3"/>
                          </a:solidFill>
                          <a:latin typeface="+mn-ea"/>
                          <a:ea typeface="+mn-ea"/>
                          <a:cs typeface="Meiryo UI" pitchFamily="50" charset="-128"/>
                        </a:rPr>
                        <a:t>/</a:t>
                      </a:r>
                      <a:r>
                        <a:rPr lang="ja-JP" altLang="en-US" sz="1050" b="0" i="0" u="none" strike="noStrike" dirty="0">
                          <a:solidFill>
                            <a:schemeClr val="accent3"/>
                          </a:solidFill>
                          <a:latin typeface="+mn-ea"/>
                          <a:ea typeface="+mn-ea"/>
                          <a:cs typeface="Meiryo UI" pitchFamily="50" charset="-128"/>
                        </a:rPr>
                        <a:t>ディスプレイ広告（予約型／運用型）、</a:t>
                      </a:r>
                      <a:r>
                        <a:rPr lang="en-US" altLang="ja-JP" sz="1050" dirty="0"/>
                        <a:t>LINE</a:t>
                      </a:r>
                      <a:r>
                        <a:rPr lang="ja-JP" altLang="en-US" sz="1050" dirty="0"/>
                        <a:t>の広告商品（</a:t>
                      </a:r>
                      <a:r>
                        <a:rPr lang="en-US" altLang="ja-JP" sz="1050" dirty="0"/>
                        <a:t>LINE</a:t>
                      </a:r>
                      <a:r>
                        <a:rPr lang="ja-JP" altLang="en-US" sz="1050" dirty="0"/>
                        <a:t>広告、</a:t>
                      </a:r>
                      <a:r>
                        <a:rPr lang="en-US" altLang="ja-JP" sz="1050" dirty="0"/>
                        <a:t>Talk</a:t>
                      </a:r>
                      <a:r>
                        <a:rPr lang="ja-JP" altLang="en-US" sz="1050" dirty="0"/>
                        <a:t> </a:t>
                      </a:r>
                      <a:r>
                        <a:rPr lang="en-US" altLang="ja-JP" sz="1050" dirty="0"/>
                        <a:t>Head</a:t>
                      </a:r>
                      <a:r>
                        <a:rPr lang="ja-JP" altLang="en-US" sz="1050" dirty="0"/>
                        <a:t> </a:t>
                      </a:r>
                      <a:r>
                        <a:rPr lang="en-US" altLang="ja-JP" sz="1050" dirty="0"/>
                        <a:t>View</a:t>
                      </a:r>
                      <a:r>
                        <a:rPr lang="ja-JP" altLang="en-US" sz="1050" dirty="0"/>
                        <a:t>、</a:t>
                      </a:r>
                      <a:r>
                        <a:rPr lang="en-US" altLang="ja-JP" sz="1050" dirty="0"/>
                        <a:t>NEWS</a:t>
                      </a:r>
                      <a:r>
                        <a:rPr lang="ja-JP" altLang="en-US" sz="1050" dirty="0"/>
                        <a:t> </a:t>
                      </a:r>
                      <a:r>
                        <a:rPr lang="en-US" altLang="ja-JP" sz="1050" dirty="0"/>
                        <a:t>TOP</a:t>
                      </a:r>
                      <a:r>
                        <a:rPr lang="ja-JP" altLang="en-US" sz="1050" dirty="0"/>
                        <a:t> </a:t>
                      </a:r>
                      <a:r>
                        <a:rPr lang="en-US" altLang="ja-JP" sz="1050" dirty="0"/>
                        <a:t>AD</a:t>
                      </a:r>
                      <a:r>
                        <a:rPr lang="ja-JP" altLang="en-US" sz="1050" dirty="0"/>
                        <a:t>）</a:t>
                      </a:r>
                      <a:r>
                        <a:rPr lang="ja-JP" altLang="en-US" sz="1050" b="0" i="0" u="none" strike="noStrike" dirty="0">
                          <a:solidFill>
                            <a:schemeClr val="accent3"/>
                          </a:solidFill>
                          <a:latin typeface="+mn-ea"/>
                          <a:ea typeface="+mn-ea"/>
                          <a:cs typeface="Meiryo UI" pitchFamily="50" charset="-128"/>
                        </a:rPr>
                        <a:t>から自由選択</a:t>
                      </a:r>
                      <a:endParaRPr lang="en-US" altLang="ja-JP" sz="105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050" b="0" i="0" u="none" strike="noStrike" dirty="0">
                          <a:solidFill>
                            <a:schemeClr val="accent3"/>
                          </a:solidFill>
                          <a:latin typeface="+mn-ea"/>
                          <a:ea typeface="+mn-ea"/>
                          <a:cs typeface="Meiryo UI" pitchFamily="50" charset="-128"/>
                        </a:rPr>
                        <a:t>※</a:t>
                      </a:r>
                      <a:r>
                        <a:rPr lang="ja-JP" altLang="en-US" sz="1050" b="0" i="0" u="none" strike="noStrike" dirty="0">
                          <a:solidFill>
                            <a:schemeClr val="accent3"/>
                          </a:solidFill>
                          <a:latin typeface="+mn-ea"/>
                          <a:ea typeface="+mn-ea"/>
                          <a:cs typeface="Meiryo UI" pitchFamily="50" charset="-128"/>
                        </a:rPr>
                        <a:t>クリエイティブの制作は、代理店様・広告主様、または</a:t>
                      </a:r>
                      <a:r>
                        <a:rPr lang="en-US" altLang="ja-JP" sz="1050" spc="-5" dirty="0">
                          <a:solidFill>
                            <a:schemeClr val="accent3"/>
                          </a:solidFill>
                          <a:latin typeface="メイリオ"/>
                          <a:cs typeface="メイリオ"/>
                        </a:rPr>
                        <a:t>LINE</a:t>
                      </a:r>
                      <a:r>
                        <a:rPr lang="ja-JP" altLang="en-US" sz="1050" b="0" i="0" u="none" strike="noStrike" dirty="0">
                          <a:solidFill>
                            <a:schemeClr val="accent3"/>
                          </a:solidFill>
                          <a:latin typeface="+mn-ea"/>
                          <a:ea typeface="+mn-ea"/>
                          <a:cs typeface="Meiryo UI" pitchFamily="50" charset="-128"/>
                        </a:rPr>
                        <a:t>ヤフーにて行います</a:t>
                      </a:r>
                      <a:endParaRPr lang="en-US" altLang="ja-JP" sz="105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chemeClr val="accent3"/>
                          </a:solidFill>
                          <a:latin typeface="+mn-ea"/>
                          <a:ea typeface="+mn-ea"/>
                          <a:cs typeface="Meiryo UI" pitchFamily="50" charset="-128"/>
                        </a:rPr>
                        <a:t>　</a:t>
                      </a:r>
                      <a:r>
                        <a:rPr lang="en-US" altLang="ja-JP" sz="1050" spc="-5" dirty="0">
                          <a:solidFill>
                            <a:schemeClr val="accent3"/>
                          </a:solidFill>
                          <a:latin typeface="メイリオ"/>
                          <a:cs typeface="メイリオ"/>
                        </a:rPr>
                        <a:t>LINE</a:t>
                      </a:r>
                      <a:r>
                        <a:rPr lang="ja-JP" altLang="en-US" sz="1050" b="0" i="0" u="none" strike="noStrike" dirty="0">
                          <a:solidFill>
                            <a:schemeClr val="accent3"/>
                          </a:solidFill>
                          <a:latin typeface="+mn-ea"/>
                          <a:ea typeface="+mn-ea"/>
                          <a:cs typeface="Meiryo UI" pitchFamily="50" charset="-128"/>
                        </a:rPr>
                        <a:t>ヤフーで制作の場合、静止画限定で最大</a:t>
                      </a:r>
                      <a:r>
                        <a:rPr lang="en-US" altLang="ja-JP" sz="1050" b="0" i="0" u="none" strike="noStrike" dirty="0">
                          <a:solidFill>
                            <a:schemeClr val="accent3"/>
                          </a:solidFill>
                          <a:latin typeface="+mn-ea"/>
                          <a:ea typeface="+mn-ea"/>
                          <a:cs typeface="Meiryo UI" pitchFamily="50" charset="-128"/>
                        </a:rPr>
                        <a:t>6</a:t>
                      </a:r>
                      <a:r>
                        <a:rPr lang="ja-JP" altLang="en-US" sz="1050" b="0" i="0" u="none" strike="noStrike" dirty="0">
                          <a:solidFill>
                            <a:schemeClr val="accent3"/>
                          </a:solidFill>
                          <a:latin typeface="+mn-ea"/>
                          <a:ea typeface="+mn-ea"/>
                          <a:cs typeface="Meiryo UI" pitchFamily="50" charset="-128"/>
                        </a:rPr>
                        <a:t>本（</a:t>
                      </a:r>
                      <a:r>
                        <a:rPr lang="en-US" altLang="ja-JP" sz="1050" b="0" i="0" u="none" strike="noStrike" dirty="0">
                          <a:solidFill>
                            <a:schemeClr val="accent3"/>
                          </a:solidFill>
                          <a:latin typeface="+mn-ea"/>
                          <a:ea typeface="+mn-ea"/>
                          <a:cs typeface="Meiryo UI" pitchFamily="50" charset="-128"/>
                        </a:rPr>
                        <a:t>2</a:t>
                      </a:r>
                      <a:r>
                        <a:rPr lang="ja-JP" altLang="en-US" sz="1050" b="0" i="0" u="none" strike="noStrike" dirty="0">
                          <a:solidFill>
                            <a:schemeClr val="accent3"/>
                          </a:solidFill>
                          <a:latin typeface="+mn-ea"/>
                          <a:ea typeface="+mn-ea"/>
                          <a:cs typeface="Meiryo UI" pitchFamily="50" charset="-128"/>
                        </a:rPr>
                        <a:t>バリエーション</a:t>
                      </a:r>
                      <a:r>
                        <a:rPr lang="en-US" altLang="ja-JP" sz="1050" b="0" i="0" u="none" strike="noStrike" dirty="0">
                          <a:solidFill>
                            <a:schemeClr val="accent3"/>
                          </a:solidFill>
                          <a:latin typeface="+mn-ea"/>
                          <a:ea typeface="+mn-ea"/>
                          <a:cs typeface="Meiryo UI" pitchFamily="50" charset="-128"/>
                        </a:rPr>
                        <a:t>×3</a:t>
                      </a:r>
                      <a:r>
                        <a:rPr lang="ja-JP" altLang="en-US" sz="1050" b="0" i="0" u="none" strike="noStrike" dirty="0">
                          <a:solidFill>
                            <a:schemeClr val="accent3"/>
                          </a:solidFill>
                          <a:latin typeface="+mn-ea"/>
                          <a:ea typeface="+mn-ea"/>
                          <a:cs typeface="Meiryo UI" pitchFamily="50" charset="-128"/>
                        </a:rPr>
                        <a:t>サイズの組み合わせ）までとさせていただきます</a:t>
                      </a:r>
                      <a:endParaRPr lang="en-US" altLang="ja-JP" sz="105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050" b="0" i="0" u="none" strike="noStrike" dirty="0">
                          <a:solidFill>
                            <a:schemeClr val="accent3"/>
                          </a:solidFill>
                          <a:latin typeface="+mn-ea"/>
                          <a:ea typeface="+mn-ea"/>
                          <a:cs typeface="Meiryo UI" pitchFamily="50" charset="-128"/>
                        </a:rPr>
                        <a:t>※</a:t>
                      </a:r>
                      <a:r>
                        <a:rPr lang="ja-JP" altLang="en-US" sz="1050" b="0" i="0" u="none" strike="noStrike" dirty="0">
                          <a:solidFill>
                            <a:schemeClr val="accent3"/>
                          </a:solidFill>
                          <a:latin typeface="+mn-ea"/>
                          <a:ea typeface="+mn-ea"/>
                          <a:cs typeface="Meiryo UI" pitchFamily="50" charset="-128"/>
                        </a:rPr>
                        <a:t>入稿、運用は代理店様・広告主様で行っていただきます</a:t>
                      </a:r>
                      <a:endParaRPr lang="en-US" altLang="ja-JP" sz="1050" b="0" i="0" u="none" strike="noStrike" dirty="0">
                        <a:solidFill>
                          <a:schemeClr val="accent3"/>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87760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050" dirty="0">
                          <a:solidFill>
                            <a:schemeClr val="accent3"/>
                          </a:solidFill>
                          <a:latin typeface="+mn-ea"/>
                          <a:ea typeface="+mn-ea"/>
                          <a:cs typeface="メイリオ" panose="020B0604030504040204" pitchFamily="50" charset="-128"/>
                        </a:rPr>
                        <a:t>・掲載場所：</a:t>
                      </a:r>
                      <a:r>
                        <a:rPr lang="en-US" altLang="ja-JP" sz="1050" dirty="0">
                          <a:solidFill>
                            <a:schemeClr val="accent3"/>
                          </a:solidFill>
                          <a:latin typeface="+mn-ea"/>
                          <a:ea typeface="+mn-ea"/>
                          <a:cs typeface="メイリオ" panose="020B0604030504040204" pitchFamily="50" charset="-128"/>
                        </a:rPr>
                        <a:t>LINE</a:t>
                      </a:r>
                      <a:r>
                        <a:rPr lang="ja-JP" altLang="en-US" sz="1050" dirty="0">
                          <a:solidFill>
                            <a:schemeClr val="accent3"/>
                          </a:solidFill>
                          <a:latin typeface="+mn-ea"/>
                          <a:ea typeface="+mn-ea"/>
                          <a:cs typeface="メイリオ" panose="020B0604030504040204" pitchFamily="50" charset="-128"/>
                        </a:rPr>
                        <a:t>ヤフー特別企画 広告主様専用のページ</a:t>
                      </a:r>
                      <a:endParaRPr lang="en-US" altLang="ja-JP" sz="1050" dirty="0">
                        <a:solidFill>
                          <a:schemeClr val="accent3"/>
                        </a:solidFill>
                        <a:latin typeface="+mn-ea"/>
                        <a:ea typeface="+mn-ea"/>
                        <a:cs typeface="メイリオ" panose="020B0604030504040204" pitchFamily="50" charset="-128"/>
                      </a:endParaRPr>
                    </a:p>
                    <a:p>
                      <a:pPr marL="0" indent="0">
                        <a:buNone/>
                      </a:pPr>
                      <a:r>
                        <a:rPr lang="ja-JP" altLang="en-US" sz="1050" dirty="0">
                          <a:solidFill>
                            <a:schemeClr val="accent3"/>
                          </a:solidFill>
                          <a:latin typeface="+mn-ea"/>
                          <a:ea typeface="+mn-ea"/>
                          <a:cs typeface="メイリオ" panose="020B0604030504040204" pitchFamily="50" charset="-128"/>
                        </a:rPr>
                        <a:t>・デバイス：</a:t>
                      </a:r>
                      <a:r>
                        <a:rPr lang="en-US" altLang="ja-JP" sz="1050" dirty="0">
                          <a:solidFill>
                            <a:schemeClr val="accent3"/>
                          </a:solidFill>
                          <a:latin typeface="+mn-ea"/>
                          <a:ea typeface="+mn-ea"/>
                          <a:cs typeface="メイリオ" panose="020B0604030504040204" pitchFamily="50" charset="-128"/>
                        </a:rPr>
                        <a:t>PC</a:t>
                      </a:r>
                      <a:r>
                        <a:rPr lang="ja-JP" altLang="en-US" sz="1050" dirty="0">
                          <a:solidFill>
                            <a:schemeClr val="accent3"/>
                          </a:solidFill>
                          <a:latin typeface="+mn-ea"/>
                          <a:ea typeface="+mn-ea"/>
                          <a:cs typeface="メイリオ" panose="020B0604030504040204" pitchFamily="50" charset="-128"/>
                        </a:rPr>
                        <a:t>・スマートフォン</a:t>
                      </a:r>
                      <a:endParaRPr lang="en-US" altLang="ja-JP" sz="1050" dirty="0">
                        <a:solidFill>
                          <a:schemeClr val="accent3"/>
                        </a:solidFill>
                        <a:latin typeface="+mn-ea"/>
                        <a:ea typeface="+mn-ea"/>
                        <a:cs typeface="メイリオ" panose="020B0604030504040204" pitchFamily="50" charset="-128"/>
                      </a:endParaRPr>
                    </a:p>
                    <a:p>
                      <a:pPr marL="0" indent="0">
                        <a:buNone/>
                      </a:pPr>
                      <a:r>
                        <a:rPr lang="ja-JP" altLang="en-US" sz="1050" dirty="0">
                          <a:solidFill>
                            <a:schemeClr val="accent3"/>
                          </a:solidFill>
                          <a:latin typeface="+mn-ea"/>
                          <a:ea typeface="+mn-ea"/>
                          <a:cs typeface="メイリオ" panose="020B0604030504040204" pitchFamily="50" charset="-128"/>
                        </a:rPr>
                        <a:t>・ページ数：</a:t>
                      </a:r>
                      <a:r>
                        <a:rPr lang="en-US" altLang="ja-JP" sz="1050" dirty="0">
                          <a:solidFill>
                            <a:schemeClr val="accent3"/>
                          </a:solidFill>
                          <a:latin typeface="+mn-ea"/>
                          <a:ea typeface="+mn-ea"/>
                          <a:cs typeface="メイリオ" panose="020B0604030504040204" pitchFamily="50" charset="-128"/>
                        </a:rPr>
                        <a:t>1</a:t>
                      </a:r>
                      <a:r>
                        <a:rPr lang="ja-JP" altLang="en-US" sz="1050" dirty="0">
                          <a:solidFill>
                            <a:schemeClr val="accent3"/>
                          </a:solidFill>
                          <a:latin typeface="+mn-ea"/>
                          <a:ea typeface="+mn-ea"/>
                          <a:cs typeface="メイリオ" panose="020B0604030504040204" pitchFamily="50" charset="-128"/>
                        </a:rPr>
                        <a:t>ページ～</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・更新：内容や回数などにより可否を判断させていただきます。また、別途費用が発生します。</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・二次利用：可　</a:t>
                      </a:r>
                      <a:r>
                        <a:rPr lang="en-US" altLang="ja-JP" sz="1050" dirty="0">
                          <a:solidFill>
                            <a:schemeClr val="accent3"/>
                          </a:solidFill>
                          <a:latin typeface="+mn-ea"/>
                          <a:ea typeface="+mn-ea"/>
                          <a:cs typeface="メイリオ" panose="020B0604030504040204" pitchFamily="50" charset="-128"/>
                        </a:rPr>
                        <a:t>※</a:t>
                      </a:r>
                      <a:r>
                        <a:rPr lang="ja-JP" altLang="en-US" sz="1050" dirty="0">
                          <a:solidFill>
                            <a:schemeClr val="accent3"/>
                          </a:solidFill>
                          <a:latin typeface="+mn-ea"/>
                          <a:ea typeface="+mn-ea"/>
                          <a:cs typeface="メイリオ" panose="020B0604030504040204" pitchFamily="50" charset="-128"/>
                        </a:rPr>
                        <a:t>内容によっては不可とさせていただく場合があります。利用費や条件を定めた契約を締結させていただきます</a:t>
                      </a:r>
                      <a:endParaRPr lang="en-US" altLang="ja-JP" sz="1050" dirty="0">
                        <a:solidFill>
                          <a:schemeClr val="accent3"/>
                        </a:solidFill>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42335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契約分類</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n-ea"/>
                          <a:ea typeface="+mn-ea"/>
                          <a:cs typeface="Meiryo UI" pitchFamily="50" charset="-128"/>
                        </a:rPr>
                        <a:t>※</a:t>
                      </a:r>
                      <a:r>
                        <a:rPr kumimoji="1" lang="ja-JP" altLang="en-US" sz="1050" b="0" i="0" dirty="0">
                          <a:solidFill>
                            <a:schemeClr val="bg1"/>
                          </a:solidFill>
                          <a:latin typeface="+mn-ea"/>
                          <a:ea typeface="+mn-ea"/>
                          <a:cs typeface="Meiryo UI" pitchFamily="50" charset="-128"/>
                        </a:rPr>
                        <a:t>お申し込み時に選択</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■タイアップページの制作・掲載</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①契約分類：制作＋掲載</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②契約サービス：</a:t>
                      </a:r>
                      <a:r>
                        <a:rPr lang="en-US" altLang="ja-JP" sz="1050" dirty="0">
                          <a:solidFill>
                            <a:schemeClr val="accent3"/>
                          </a:solidFill>
                          <a:latin typeface="+mn-ea"/>
                          <a:ea typeface="+mn-ea"/>
                          <a:cs typeface="メイリオ" panose="020B0604030504040204" pitchFamily="50" charset="-128"/>
                        </a:rPr>
                        <a:t>【</a:t>
                      </a:r>
                      <a:r>
                        <a:rPr lang="ja-JP" altLang="en-US" sz="1050" dirty="0">
                          <a:solidFill>
                            <a:schemeClr val="accent3"/>
                          </a:solidFill>
                          <a:latin typeface="+mn-ea"/>
                          <a:ea typeface="+mn-ea"/>
                          <a:cs typeface="メイリオ" panose="020B0604030504040204" pitchFamily="50" charset="-128"/>
                        </a:rPr>
                        <a:t>制作＋掲載</a:t>
                      </a:r>
                      <a:r>
                        <a:rPr lang="en-US" altLang="ja-JP" sz="1050" dirty="0">
                          <a:solidFill>
                            <a:schemeClr val="accent3"/>
                          </a:solidFill>
                          <a:latin typeface="+mn-ea"/>
                          <a:ea typeface="+mn-ea"/>
                          <a:cs typeface="メイリオ" panose="020B0604030504040204" pitchFamily="50" charset="-128"/>
                        </a:rPr>
                        <a:t>】LINE</a:t>
                      </a:r>
                      <a:r>
                        <a:rPr lang="ja-JP" altLang="en-US" sz="1050" dirty="0">
                          <a:solidFill>
                            <a:schemeClr val="accent3"/>
                          </a:solidFill>
                          <a:latin typeface="+mn-ea"/>
                          <a:ea typeface="+mn-ea"/>
                          <a:cs typeface="メイリオ" panose="020B0604030504040204" pitchFamily="50" charset="-128"/>
                        </a:rPr>
                        <a:t>ヤフー特別企画　タイアップ</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③契約サービス詳細：</a:t>
                      </a:r>
                      <a:r>
                        <a:rPr lang="en-US" altLang="ja-JP" sz="1050" dirty="0">
                          <a:solidFill>
                            <a:schemeClr val="accent3"/>
                          </a:solidFill>
                          <a:latin typeface="+mn-ea"/>
                          <a:ea typeface="+mn-ea"/>
                          <a:cs typeface="メイリオ" panose="020B0604030504040204" pitchFamily="50" charset="-128"/>
                        </a:rPr>
                        <a:t>LINE</a:t>
                      </a:r>
                      <a:r>
                        <a:rPr lang="ja-JP" altLang="en-US" sz="1050" dirty="0">
                          <a:solidFill>
                            <a:schemeClr val="accent3"/>
                          </a:solidFill>
                          <a:latin typeface="+mn-ea"/>
                          <a:ea typeface="+mn-ea"/>
                          <a:cs typeface="メイリオ" panose="020B0604030504040204" pitchFamily="50" charset="-128"/>
                        </a:rPr>
                        <a:t>ヤフー特別企画　タイアップ　カスタマイズ型　制作・掲載費</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a:t>
                      </a:r>
                      <a:r>
                        <a:rPr lang="en-US" altLang="ja-JP" sz="1050" dirty="0">
                          <a:solidFill>
                            <a:schemeClr val="accent3"/>
                          </a:solidFill>
                          <a:latin typeface="+mn-ea"/>
                          <a:ea typeface="+mn-ea"/>
                          <a:cs typeface="メイリオ" panose="020B0604030504040204" pitchFamily="50" charset="-128"/>
                        </a:rPr>
                        <a:t>3</a:t>
                      </a:r>
                      <a:r>
                        <a:rPr lang="ja-JP" altLang="en-US" sz="1050" dirty="0" err="1">
                          <a:solidFill>
                            <a:schemeClr val="accent3"/>
                          </a:solidFill>
                          <a:latin typeface="+mn-ea"/>
                          <a:ea typeface="+mn-ea"/>
                          <a:cs typeface="メイリオ" panose="020B0604030504040204" pitchFamily="50" charset="-128"/>
                        </a:rPr>
                        <a:t>か月超の</a:t>
                      </a:r>
                      <a:r>
                        <a:rPr lang="ja-JP" altLang="en-US" sz="1050" dirty="0">
                          <a:solidFill>
                            <a:schemeClr val="accent3"/>
                          </a:solidFill>
                          <a:latin typeface="+mn-ea"/>
                          <a:ea typeface="+mn-ea"/>
                          <a:cs typeface="メイリオ" panose="020B0604030504040204" pitchFamily="50" charset="-128"/>
                        </a:rPr>
                        <a:t>期間での掲載延長</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①契約分類：掲載</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②契約サービス：</a:t>
                      </a:r>
                      <a:r>
                        <a:rPr lang="en-US" altLang="ja-JP" sz="1050" dirty="0">
                          <a:solidFill>
                            <a:schemeClr val="accent3"/>
                          </a:solidFill>
                          <a:latin typeface="+mn-ea"/>
                          <a:ea typeface="+mn-ea"/>
                          <a:cs typeface="メイリオ" panose="020B0604030504040204" pitchFamily="50" charset="-128"/>
                        </a:rPr>
                        <a:t>【</a:t>
                      </a:r>
                      <a:r>
                        <a:rPr lang="ja-JP" altLang="en-US" sz="1050" dirty="0">
                          <a:solidFill>
                            <a:schemeClr val="accent3"/>
                          </a:solidFill>
                          <a:latin typeface="+mn-ea"/>
                          <a:ea typeface="+mn-ea"/>
                          <a:cs typeface="メイリオ" panose="020B0604030504040204" pitchFamily="50" charset="-128"/>
                        </a:rPr>
                        <a:t>掲載</a:t>
                      </a:r>
                      <a:r>
                        <a:rPr lang="en-US" altLang="ja-JP" sz="1050" dirty="0">
                          <a:solidFill>
                            <a:schemeClr val="accent3"/>
                          </a:solidFill>
                          <a:latin typeface="+mn-ea"/>
                          <a:ea typeface="+mn-ea"/>
                          <a:cs typeface="メイリオ" panose="020B0604030504040204" pitchFamily="50" charset="-128"/>
                        </a:rPr>
                        <a:t>】LINE</a:t>
                      </a:r>
                      <a:r>
                        <a:rPr lang="ja-JP" altLang="en-US" sz="1050" dirty="0">
                          <a:solidFill>
                            <a:schemeClr val="accent3"/>
                          </a:solidFill>
                          <a:latin typeface="+mn-ea"/>
                          <a:ea typeface="+mn-ea"/>
                          <a:cs typeface="メイリオ" panose="020B0604030504040204" pitchFamily="50" charset="-128"/>
                        </a:rPr>
                        <a:t>ヤフー特別企画　タイアップ</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③契約サービス詳細：</a:t>
                      </a:r>
                      <a:r>
                        <a:rPr lang="en-US" altLang="ja-JP" sz="1050" dirty="0">
                          <a:solidFill>
                            <a:schemeClr val="accent3"/>
                          </a:solidFill>
                          <a:latin typeface="+mn-ea"/>
                          <a:ea typeface="+mn-ea"/>
                          <a:cs typeface="メイリオ" panose="020B0604030504040204" pitchFamily="50" charset="-128"/>
                        </a:rPr>
                        <a:t>LINE</a:t>
                      </a:r>
                      <a:r>
                        <a:rPr lang="ja-JP" altLang="en-US" sz="1050" dirty="0">
                          <a:solidFill>
                            <a:schemeClr val="accent3"/>
                          </a:solidFill>
                          <a:latin typeface="+mn-ea"/>
                          <a:ea typeface="+mn-ea"/>
                          <a:cs typeface="メイリオ" panose="020B0604030504040204" pitchFamily="50" charset="-128"/>
                        </a:rPr>
                        <a:t>ヤフー特別企画　タイアップ　掲載延長費用</a:t>
                      </a:r>
                      <a:endParaRPr lang="en-US" altLang="ja-JP" sz="1050" dirty="0">
                        <a:solidFill>
                          <a:schemeClr val="accent3"/>
                        </a:solidFill>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4000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n-ea"/>
                          <a:ea typeface="+mn-ea"/>
                        </a:rPr>
                        <a:t>掲載期間</a:t>
                      </a: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a:solidFill>
                            <a:schemeClr val="accent3"/>
                          </a:solidFill>
                          <a:latin typeface="+mn-ea"/>
                          <a:ea typeface="+mn-ea"/>
                          <a:cs typeface="Meiryo UI" panose="020B0604030504040204" pitchFamily="50" charset="-128"/>
                        </a:rPr>
                        <a:t>～</a:t>
                      </a:r>
                      <a:r>
                        <a:rPr lang="en-US" altLang="ja-JP" sz="1050" dirty="0">
                          <a:solidFill>
                            <a:schemeClr val="accent3"/>
                          </a:solidFill>
                          <a:latin typeface="+mn-ea"/>
                          <a:ea typeface="+mn-ea"/>
                          <a:cs typeface="Meiryo UI" panose="020B0604030504040204" pitchFamily="50" charset="-128"/>
                        </a:rPr>
                        <a:t>3</a:t>
                      </a:r>
                      <a:r>
                        <a:rPr lang="ja-JP" altLang="en-US" sz="1050" dirty="0">
                          <a:solidFill>
                            <a:schemeClr val="accent3"/>
                          </a:solidFill>
                          <a:latin typeface="+mn-ea"/>
                          <a:ea typeface="+mn-ea"/>
                          <a:cs typeface="Meiryo UI" panose="020B0604030504040204" pitchFamily="50" charset="-128"/>
                        </a:rPr>
                        <a:t>か月間（平日掲載開始）</a:t>
                      </a:r>
                      <a:endParaRPr lang="en-US" altLang="ja-JP" sz="105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dirty="0">
                          <a:solidFill>
                            <a:schemeClr val="accent3"/>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18600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rPr>
                        <a:t>■誘導広告・</a:t>
                      </a:r>
                      <a:r>
                        <a:rPr kumimoji="1" lang="ja-JP" altLang="en-US" sz="1050" b="0" u="none" strike="noStrike" kern="1200" cap="none" spc="0" normalizeH="0" baseline="0" noProof="0" dirty="0">
                          <a:ln>
                            <a:noFill/>
                          </a:ln>
                          <a:solidFill>
                            <a:schemeClr val="accent3"/>
                          </a:solidFill>
                          <a:effectLst/>
                          <a:uLnTx/>
                          <a:uFillTx/>
                          <a:latin typeface="+mn-ea"/>
                          <a:ea typeface="+mn-ea"/>
                          <a:cs typeface="+mn-cs"/>
                        </a:rPr>
                        <a:t>タイアップページの制作・掲載</a:t>
                      </a:r>
                      <a:endParaRPr kumimoji="1" lang="en-US" altLang="ja-JP" sz="1050" b="0" u="none" strike="noStrike" kern="1200" cap="none" spc="0" normalizeH="0" baseline="0" noProof="0" dirty="0">
                        <a:ln>
                          <a:noFill/>
                        </a:ln>
                        <a:solidFill>
                          <a:schemeClr val="accent3"/>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cs typeface="+mn-cs"/>
                        </a:rPr>
                        <a:t>総額：</a:t>
                      </a:r>
                      <a:r>
                        <a:rPr kumimoji="1" lang="en-US" altLang="ja-JP" sz="1050" b="0" u="none" strike="noStrike" kern="1200" cap="none" spc="0" normalizeH="0" baseline="0" noProof="0" dirty="0">
                          <a:ln>
                            <a:noFill/>
                          </a:ln>
                          <a:solidFill>
                            <a:schemeClr val="accent3"/>
                          </a:solidFill>
                          <a:effectLst/>
                          <a:uLnTx/>
                          <a:uFillTx/>
                          <a:latin typeface="+mn-ea"/>
                          <a:ea typeface="+mn-ea"/>
                          <a:cs typeface="+mn-cs"/>
                        </a:rPr>
                        <a:t>1,500</a:t>
                      </a:r>
                      <a:r>
                        <a:rPr kumimoji="1" lang="ja-JP" altLang="en-US" sz="1050" b="0" u="none" strike="noStrike" kern="1200" cap="none" spc="0" normalizeH="0" baseline="0" noProof="0" dirty="0">
                          <a:ln>
                            <a:noFill/>
                          </a:ln>
                          <a:solidFill>
                            <a:schemeClr val="accent3"/>
                          </a:solidFill>
                          <a:effectLst/>
                          <a:uLnTx/>
                          <a:uFillTx/>
                          <a:latin typeface="+mn-ea"/>
                          <a:ea typeface="+mn-ea"/>
                          <a:cs typeface="+mn-cs"/>
                        </a:rPr>
                        <a:t>万円～（ネット）</a:t>
                      </a:r>
                      <a:endParaRPr kumimoji="1" lang="en-US" altLang="ja-JP" sz="1050" b="0" u="none" strike="noStrike" kern="1200" cap="none" spc="0" normalizeH="0" baseline="0" noProof="0" dirty="0">
                        <a:ln>
                          <a:noFill/>
                        </a:ln>
                        <a:solidFill>
                          <a:schemeClr val="accent3"/>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rPr>
                        <a:t>＜料金内訳目安＞</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cs typeface="+mn-cs"/>
                        </a:rPr>
                        <a:t>・誘導広告：</a:t>
                      </a:r>
                      <a:r>
                        <a:rPr kumimoji="1" lang="en-US" altLang="ja-JP" sz="1050" b="0" u="none" strike="noStrike" kern="1200" cap="none" spc="0" normalizeH="0" baseline="0" noProof="0" dirty="0">
                          <a:ln>
                            <a:noFill/>
                          </a:ln>
                          <a:solidFill>
                            <a:schemeClr val="accent3"/>
                          </a:solidFill>
                          <a:effectLst/>
                          <a:uLnTx/>
                          <a:uFillTx/>
                          <a:latin typeface="+mn-ea"/>
                          <a:ea typeface="+mn-ea"/>
                        </a:rPr>
                        <a:t>1,200</a:t>
                      </a:r>
                      <a:r>
                        <a:rPr kumimoji="1" lang="ja-JP" altLang="en-US" sz="1050" b="0" u="none" strike="noStrike" kern="1200" cap="none" spc="0" normalizeH="0" baseline="0" noProof="0" dirty="0">
                          <a:ln>
                            <a:noFill/>
                          </a:ln>
                          <a:solidFill>
                            <a:schemeClr val="accent3"/>
                          </a:solidFill>
                          <a:effectLst/>
                          <a:uLnTx/>
                          <a:uFillTx/>
                          <a:latin typeface="+mn-ea"/>
                          <a:ea typeface="+mn-ea"/>
                        </a:rPr>
                        <a:t>万～</a:t>
                      </a:r>
                      <a:r>
                        <a:rPr kumimoji="1" lang="en-US" altLang="ja-JP" sz="1050" b="0" u="none" strike="noStrike" kern="1200" cap="none" spc="0" normalizeH="0" baseline="0" noProof="0" dirty="0">
                          <a:ln>
                            <a:noFill/>
                          </a:ln>
                          <a:solidFill>
                            <a:schemeClr val="accent3"/>
                          </a:solidFill>
                          <a:effectLst/>
                          <a:uLnTx/>
                          <a:uFillTx/>
                          <a:latin typeface="+mn-ea"/>
                          <a:ea typeface="+mn-ea"/>
                        </a:rPr>
                        <a:t>1,300</a:t>
                      </a:r>
                      <a:r>
                        <a:rPr kumimoji="1" lang="ja-JP" altLang="en-US" sz="1050" b="0" u="none" strike="noStrike" kern="1200" cap="none" spc="0" normalizeH="0" baseline="0" noProof="0" dirty="0">
                          <a:ln>
                            <a:noFill/>
                          </a:ln>
                          <a:solidFill>
                            <a:schemeClr val="accent3"/>
                          </a:solidFill>
                          <a:effectLst/>
                          <a:uLnTx/>
                          <a:uFillTx/>
                          <a:latin typeface="+mn-ea"/>
                          <a:ea typeface="+mn-ea"/>
                        </a:rPr>
                        <a:t>万円（ネット） ／</a:t>
                      </a:r>
                      <a:r>
                        <a:rPr kumimoji="1" lang="en-US" altLang="ja-JP" sz="1050" b="0" i="0" u="none" strike="noStrike" kern="1200" dirty="0">
                          <a:solidFill>
                            <a:schemeClr val="accent3"/>
                          </a:solidFill>
                          <a:latin typeface="+mn-ea"/>
                          <a:ea typeface="メイリオ"/>
                          <a:cs typeface="Meiryo UI" pitchFamily="50" charset="-128"/>
                        </a:rPr>
                        <a:t>Yahoo!</a:t>
                      </a:r>
                      <a:r>
                        <a:rPr kumimoji="1" lang="ja-JP" altLang="en-US" sz="1050" b="0" i="0" u="none" strike="noStrike" kern="1200" dirty="0">
                          <a:solidFill>
                            <a:schemeClr val="accent3"/>
                          </a:solidFill>
                          <a:latin typeface="+mn-ea"/>
                          <a:ea typeface="メイリオ"/>
                          <a:cs typeface="Meiryo UI" pitchFamily="50" charset="-128"/>
                        </a:rPr>
                        <a:t>広告</a:t>
                      </a:r>
                      <a:r>
                        <a:rPr kumimoji="1" lang="en-US" altLang="ja-JP" sz="1050" b="0" i="0" u="none" strike="noStrike" kern="1200" dirty="0">
                          <a:solidFill>
                            <a:schemeClr val="accent3"/>
                          </a:solidFill>
                          <a:latin typeface="+mn-ea"/>
                          <a:ea typeface="メイリオ"/>
                          <a:cs typeface="Meiryo UI" pitchFamily="50" charset="-128"/>
                        </a:rPr>
                        <a:t>/</a:t>
                      </a:r>
                      <a:r>
                        <a:rPr kumimoji="1" lang="ja-JP" altLang="en-US" sz="1050" b="0" i="0" u="none" strike="noStrike" kern="1200" dirty="0">
                          <a:solidFill>
                            <a:schemeClr val="accent3"/>
                          </a:solidFill>
                          <a:latin typeface="+mn-ea"/>
                          <a:ea typeface="メイリオ"/>
                          <a:cs typeface="Meiryo UI" pitchFamily="50" charset="-128"/>
                        </a:rPr>
                        <a:t>ディスプレイ広告</a:t>
                      </a:r>
                      <a:r>
                        <a:rPr kumimoji="1" lang="ja-JP" altLang="en-US" sz="1050" b="0" u="none" strike="noStrike" kern="1200" cap="none" spc="0" normalizeH="0" baseline="0" noProof="0" dirty="0">
                          <a:ln>
                            <a:noFill/>
                          </a:ln>
                          <a:solidFill>
                            <a:schemeClr val="accent3"/>
                          </a:solidFill>
                          <a:effectLst/>
                          <a:uLnTx/>
                          <a:uFillTx/>
                          <a:latin typeface="+mn-ea"/>
                          <a:ea typeface="+mn-ea"/>
                        </a:rPr>
                        <a:t>、</a:t>
                      </a:r>
                      <a:r>
                        <a:rPr kumimoji="1" lang="en-US" altLang="ja-JP" sz="1050" b="0" u="none" strike="noStrike" kern="1200" cap="none" spc="0" normalizeH="0" baseline="0" noProof="0" dirty="0">
                          <a:ln>
                            <a:noFill/>
                          </a:ln>
                          <a:solidFill>
                            <a:schemeClr val="accent3"/>
                          </a:solidFill>
                          <a:effectLst/>
                          <a:uLnTx/>
                          <a:uFillTx/>
                          <a:latin typeface="+mn-ea"/>
                          <a:ea typeface="+mn-ea"/>
                        </a:rPr>
                        <a:t>LINE</a:t>
                      </a:r>
                      <a:r>
                        <a:rPr kumimoji="1" lang="ja-JP" altLang="en-US" sz="1050" b="0" u="none" strike="noStrike" kern="1200" cap="none" spc="0" normalizeH="0" baseline="0" noProof="0" dirty="0">
                          <a:ln>
                            <a:noFill/>
                          </a:ln>
                          <a:solidFill>
                            <a:schemeClr val="accent3"/>
                          </a:solidFill>
                          <a:effectLst/>
                          <a:uLnTx/>
                          <a:uFillTx/>
                          <a:latin typeface="+mn-ea"/>
                          <a:ea typeface="+mn-ea"/>
                        </a:rPr>
                        <a:t>の各広告商品のツールからお申し込み</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rPr>
                        <a:t>・タイアップページの制作・掲載：</a:t>
                      </a:r>
                      <a:r>
                        <a:rPr kumimoji="1" lang="en-US" altLang="ja-JP" sz="1050" b="0" u="none" strike="noStrike" kern="1200" cap="none" spc="0" normalizeH="0" baseline="0" noProof="0" dirty="0">
                          <a:ln>
                            <a:noFill/>
                          </a:ln>
                          <a:solidFill>
                            <a:schemeClr val="accent3"/>
                          </a:solidFill>
                          <a:effectLst/>
                          <a:uLnTx/>
                          <a:uFillTx/>
                          <a:latin typeface="+mn-ea"/>
                          <a:ea typeface="+mn-ea"/>
                        </a:rPr>
                        <a:t>200</a:t>
                      </a:r>
                      <a:r>
                        <a:rPr kumimoji="1" lang="ja-JP" altLang="en-US" sz="1050" b="0" u="none" strike="noStrike" kern="1200" cap="none" spc="0" normalizeH="0" baseline="0" noProof="0" dirty="0">
                          <a:ln>
                            <a:noFill/>
                          </a:ln>
                          <a:solidFill>
                            <a:schemeClr val="accent3"/>
                          </a:solidFill>
                          <a:effectLst/>
                          <a:uLnTx/>
                          <a:uFillTx/>
                          <a:latin typeface="+mn-ea"/>
                          <a:ea typeface="+mn-ea"/>
                        </a:rPr>
                        <a:t>万～</a:t>
                      </a:r>
                      <a:r>
                        <a:rPr kumimoji="1" lang="en-US" altLang="ja-JP" sz="1050" b="0" u="none" strike="noStrike" kern="1200" cap="none" spc="0" normalizeH="0" baseline="0" noProof="0" dirty="0">
                          <a:ln>
                            <a:noFill/>
                          </a:ln>
                          <a:solidFill>
                            <a:schemeClr val="accent3"/>
                          </a:solidFill>
                          <a:effectLst/>
                          <a:uLnTx/>
                          <a:uFillTx/>
                          <a:latin typeface="+mn-ea"/>
                          <a:ea typeface="+mn-ea"/>
                        </a:rPr>
                        <a:t>300</a:t>
                      </a:r>
                      <a:r>
                        <a:rPr kumimoji="1" lang="ja-JP" altLang="en-US" sz="1050" b="0" u="none" strike="noStrike" kern="1200" cap="none" spc="0" normalizeH="0" baseline="0" noProof="0" dirty="0">
                          <a:ln>
                            <a:noFill/>
                          </a:ln>
                          <a:solidFill>
                            <a:schemeClr val="accent3"/>
                          </a:solidFill>
                          <a:effectLst/>
                          <a:uLnTx/>
                          <a:uFillTx/>
                          <a:latin typeface="+mn-ea"/>
                          <a:ea typeface="+mn-ea"/>
                        </a:rPr>
                        <a:t>万円（ネット）／事前見積もり：必要／専用フォームからお申し込み</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料金は目安です。プラン総額</a:t>
                      </a:r>
                      <a:r>
                        <a:rPr kumimoji="1" lang="en-US" altLang="ja-JP" sz="1050" b="0" u="none" strike="noStrike" kern="1200" cap="none" spc="0" normalizeH="0" baseline="0" noProof="0" dirty="0">
                          <a:ln>
                            <a:noFill/>
                          </a:ln>
                          <a:solidFill>
                            <a:schemeClr val="accent3"/>
                          </a:solidFill>
                          <a:effectLst/>
                          <a:uLnTx/>
                          <a:uFillTx/>
                          <a:latin typeface="+mn-ea"/>
                          <a:ea typeface="+mn-ea"/>
                        </a:rPr>
                        <a:t>1,500</a:t>
                      </a:r>
                      <a:r>
                        <a:rPr kumimoji="1" lang="ja-JP" altLang="en-US" sz="1050" b="0" u="none" strike="noStrike" kern="1200" cap="none" spc="0" normalizeH="0" baseline="0" noProof="0" dirty="0">
                          <a:ln>
                            <a:noFill/>
                          </a:ln>
                          <a:solidFill>
                            <a:schemeClr val="accent3"/>
                          </a:solidFill>
                          <a:effectLst/>
                          <a:uLnTx/>
                          <a:uFillTx/>
                          <a:latin typeface="+mn-ea"/>
                          <a:ea typeface="+mn-ea"/>
                        </a:rPr>
                        <a:t>万円からタイアップページの制作・掲載費を引いた料金を、誘導広告としてご出稿ください。</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企画内容によって、別途費用が発生する場合があります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3</a:t>
                      </a:r>
                      <a:r>
                        <a:rPr kumimoji="1" lang="ja-JP" altLang="en-US" sz="1050" b="0" i="0" u="none" strike="noStrike" kern="1200" cap="none" spc="0" normalizeH="0" baseline="0" noProof="0" dirty="0" err="1">
                          <a:ln>
                            <a:noFill/>
                          </a:ln>
                          <a:solidFill>
                            <a:schemeClr val="accent3"/>
                          </a:solidFill>
                          <a:effectLst/>
                          <a:uLnTx/>
                          <a:uFillTx/>
                          <a:latin typeface="+mn-ea"/>
                          <a:ea typeface="+mn-ea"/>
                          <a:cs typeface="メイリオ" panose="020B0604030504040204" pitchFamily="50" charset="-128"/>
                        </a:rPr>
                        <a:t>か月超の</a:t>
                      </a:r>
                      <a:r>
                        <a:rPr kumimoji="1" lang="ja-JP" altLang="en-US"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期間での掲載延長</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3,000</a:t>
                      </a:r>
                      <a:r>
                        <a:rPr kumimoji="1" lang="ja-JP" altLang="en-US" sz="1050" b="0" u="none" strike="noStrike" kern="1200" cap="none" spc="0" normalizeH="0" baseline="0" noProof="0" dirty="0">
                          <a:ln>
                            <a:noFill/>
                          </a:ln>
                          <a:solidFill>
                            <a:schemeClr val="accent3"/>
                          </a:solidFill>
                          <a:effectLst/>
                          <a:uLnTx/>
                          <a:uFillTx/>
                          <a:latin typeface="+mn-ea"/>
                          <a:ea typeface="+mn-ea"/>
                        </a:rPr>
                        <a:t>円</a:t>
                      </a: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日（ネット）／事前見積もり：不要／専用フォームからお申し込み</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ただし、広告誘導を追加購入いただく場合無償となります</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217542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スペック詳細（テンプレ型）</a:t>
            </a:r>
          </a:p>
        </p:txBody>
      </p:sp>
      <p:pic>
        <p:nvPicPr>
          <p:cNvPr id="10" name="図プレースホルダー 9" descr="アイコン&#10;&#10;自動的に生成された説明">
            <a:extLst>
              <a:ext uri="{FF2B5EF4-FFF2-40B4-BE49-F238E27FC236}">
                <a16:creationId xmlns:a16="http://schemas.microsoft.com/office/drawing/2014/main" id="{4F41EB74-6EF5-B39A-8855-A7139F535B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7" name="表 6"/>
          <p:cNvGraphicFramePr>
            <a:graphicFrameLocks noGrp="1"/>
          </p:cNvGraphicFramePr>
          <p:nvPr>
            <p:extLst>
              <p:ext uri="{D42A27DB-BD31-4B8C-83A1-F6EECF244321}">
                <p14:modId xmlns:p14="http://schemas.microsoft.com/office/powerpoint/2010/main" val="3386778988"/>
              </p:ext>
            </p:extLst>
          </p:nvPr>
        </p:nvGraphicFramePr>
        <p:xfrm>
          <a:off x="479425" y="1089025"/>
          <a:ext cx="11011849" cy="5479850"/>
        </p:xfrm>
        <a:graphic>
          <a:graphicData uri="http://schemas.openxmlformats.org/drawingml/2006/table">
            <a:tbl>
              <a:tblPr firstRow="1" bandRow="1"/>
              <a:tblGrid>
                <a:gridCol w="1544412">
                  <a:extLst>
                    <a:ext uri="{9D8B030D-6E8A-4147-A177-3AD203B41FA5}">
                      <a16:colId xmlns:a16="http://schemas.microsoft.com/office/drawing/2014/main" val="20000"/>
                    </a:ext>
                  </a:extLst>
                </a:gridCol>
                <a:gridCol w="9467437">
                  <a:extLst>
                    <a:ext uri="{9D8B030D-6E8A-4147-A177-3AD203B41FA5}">
                      <a16:colId xmlns:a16="http://schemas.microsoft.com/office/drawing/2014/main" val="20001"/>
                    </a:ext>
                  </a:extLst>
                </a:gridCol>
              </a:tblGrid>
              <a:tr h="7920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タイアップへの</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誘導枠</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en-US" altLang="ja-JP" sz="1050" b="0" i="0" u="none" strike="noStrike" kern="1200" dirty="0">
                          <a:solidFill>
                            <a:schemeClr val="accent3"/>
                          </a:solidFill>
                          <a:latin typeface="+mn-ea"/>
                          <a:ea typeface="メイリオ"/>
                          <a:cs typeface="Meiryo UI" pitchFamily="50" charset="-128"/>
                        </a:rPr>
                        <a:t>Yahoo!</a:t>
                      </a:r>
                      <a:r>
                        <a:rPr kumimoji="1" lang="ja-JP" altLang="en-US" sz="1050" b="0" i="0" u="none" strike="noStrike" kern="1200" dirty="0">
                          <a:solidFill>
                            <a:schemeClr val="accent3"/>
                          </a:solidFill>
                          <a:latin typeface="+mn-ea"/>
                          <a:ea typeface="メイリオ"/>
                          <a:cs typeface="Meiryo UI" pitchFamily="50" charset="-128"/>
                        </a:rPr>
                        <a:t>広告</a:t>
                      </a:r>
                      <a:r>
                        <a:rPr kumimoji="1" lang="en-US" altLang="ja-JP" sz="1050" b="0" i="0" u="none" strike="noStrike" kern="1200" dirty="0">
                          <a:solidFill>
                            <a:schemeClr val="accent3"/>
                          </a:solidFill>
                          <a:latin typeface="+mn-ea"/>
                          <a:ea typeface="メイリオ"/>
                          <a:cs typeface="Meiryo UI" pitchFamily="50" charset="-128"/>
                        </a:rPr>
                        <a:t>/</a:t>
                      </a:r>
                      <a:r>
                        <a:rPr kumimoji="1" lang="ja-JP" altLang="en-US" sz="1050" b="0" i="0" u="none" strike="noStrike" kern="1200" dirty="0">
                          <a:solidFill>
                            <a:schemeClr val="accent3"/>
                          </a:solidFill>
                          <a:latin typeface="+mn-ea"/>
                          <a:ea typeface="メイリオ"/>
                          <a:cs typeface="Meiryo UI" pitchFamily="50" charset="-128"/>
                        </a:rPr>
                        <a:t>ディスプレイ広告（予約型／運用型）、</a:t>
                      </a:r>
                      <a:r>
                        <a:rPr lang="en-US" altLang="ja-JP" sz="1050" dirty="0"/>
                        <a:t>LINE</a:t>
                      </a:r>
                      <a:r>
                        <a:rPr lang="ja-JP" altLang="en-US" sz="1050" dirty="0"/>
                        <a:t>の広告商品（</a:t>
                      </a:r>
                      <a:r>
                        <a:rPr lang="en-US" altLang="ja-JP" sz="1050" dirty="0"/>
                        <a:t>LINE</a:t>
                      </a:r>
                      <a:r>
                        <a:rPr lang="ja-JP" altLang="en-US" sz="1050" dirty="0"/>
                        <a:t>広告、</a:t>
                      </a:r>
                      <a:r>
                        <a:rPr lang="en-US" altLang="ja-JP" sz="1050" dirty="0"/>
                        <a:t>Talk</a:t>
                      </a:r>
                      <a:r>
                        <a:rPr lang="ja-JP" altLang="en-US" sz="1050" dirty="0"/>
                        <a:t> </a:t>
                      </a:r>
                      <a:r>
                        <a:rPr lang="en-US" altLang="ja-JP" sz="1050" dirty="0"/>
                        <a:t>Head</a:t>
                      </a:r>
                      <a:r>
                        <a:rPr lang="ja-JP" altLang="en-US" sz="1050" dirty="0"/>
                        <a:t> </a:t>
                      </a:r>
                      <a:r>
                        <a:rPr lang="en-US" altLang="ja-JP" sz="1050" dirty="0"/>
                        <a:t>View</a:t>
                      </a:r>
                      <a:r>
                        <a:rPr lang="ja-JP" altLang="en-US" sz="1050" dirty="0"/>
                        <a:t>、</a:t>
                      </a:r>
                      <a:r>
                        <a:rPr lang="en-US" altLang="ja-JP" sz="1050" dirty="0"/>
                        <a:t>NEWS</a:t>
                      </a:r>
                      <a:r>
                        <a:rPr lang="ja-JP" altLang="en-US" sz="1050" dirty="0"/>
                        <a:t> </a:t>
                      </a:r>
                      <a:r>
                        <a:rPr lang="en-US" altLang="ja-JP" sz="1050" dirty="0"/>
                        <a:t>TOP</a:t>
                      </a:r>
                      <a:r>
                        <a:rPr lang="ja-JP" altLang="en-US" sz="1050" dirty="0"/>
                        <a:t> </a:t>
                      </a:r>
                      <a:r>
                        <a:rPr lang="en-US" altLang="ja-JP" sz="1050" dirty="0"/>
                        <a:t>AD</a:t>
                      </a:r>
                      <a:r>
                        <a:rPr lang="ja-JP" altLang="en-US" sz="1050" dirty="0"/>
                        <a:t>）</a:t>
                      </a:r>
                      <a:r>
                        <a:rPr kumimoji="1" lang="ja-JP" altLang="en-US" sz="1050" b="0" i="0" u="none" strike="noStrike" kern="1200" dirty="0">
                          <a:solidFill>
                            <a:schemeClr val="accent3"/>
                          </a:solidFill>
                          <a:latin typeface="+mn-ea"/>
                          <a:ea typeface="メイリオ"/>
                          <a:cs typeface="Meiryo UI" pitchFamily="50" charset="-128"/>
                        </a:rPr>
                        <a:t>から自由選択</a:t>
                      </a:r>
                      <a:endParaRPr kumimoji="1" lang="en-US" altLang="ja-JP" sz="1050" b="0" i="0" u="none" strike="noStrike" kern="1200" dirty="0">
                        <a:solidFill>
                          <a:schemeClr val="accent3"/>
                        </a:solidFill>
                        <a:latin typeface="+mn-ea"/>
                        <a:ea typeface="メイリオ"/>
                        <a:cs typeface="Meiryo UI" pitchFamily="50" charset="-128"/>
                      </a:endParaRPr>
                    </a:p>
                    <a:p>
                      <a:pPr marL="179388" indent="-179388" algn="l" fontAlgn="ctr">
                        <a:buClr>
                          <a:srgbClr val="687080"/>
                        </a:buClr>
                        <a:buFont typeface="Wingdings" pitchFamily="2" charset="2"/>
                        <a:buNone/>
                      </a:pPr>
                      <a:r>
                        <a:rPr lang="en-US" altLang="ja-JP" sz="1050" b="0" i="0" u="none" strike="noStrike" dirty="0">
                          <a:solidFill>
                            <a:schemeClr val="accent3"/>
                          </a:solidFill>
                          <a:latin typeface="+mn-ea"/>
                          <a:ea typeface="+mn-ea"/>
                          <a:cs typeface="Meiryo UI" pitchFamily="50" charset="-128"/>
                        </a:rPr>
                        <a:t>※</a:t>
                      </a:r>
                      <a:r>
                        <a:rPr lang="ja-JP" altLang="en-US" sz="1050" b="0" i="0" u="none" strike="noStrike" dirty="0">
                          <a:solidFill>
                            <a:schemeClr val="accent3"/>
                          </a:solidFill>
                          <a:latin typeface="+mn-ea"/>
                          <a:ea typeface="+mn-ea"/>
                          <a:cs typeface="Meiryo UI" pitchFamily="50" charset="-128"/>
                        </a:rPr>
                        <a:t>クリエイティブの制作は、代理店様・広告主様、または</a:t>
                      </a:r>
                      <a:r>
                        <a:rPr lang="en-US" altLang="ja-JP" sz="1050" spc="-5" dirty="0">
                          <a:solidFill>
                            <a:schemeClr val="accent3"/>
                          </a:solidFill>
                          <a:latin typeface="メイリオ"/>
                          <a:cs typeface="メイリオ"/>
                        </a:rPr>
                        <a:t>LINE</a:t>
                      </a:r>
                      <a:r>
                        <a:rPr lang="ja-JP" altLang="en-US" sz="1050" b="0" i="0" u="none" strike="noStrike" dirty="0">
                          <a:solidFill>
                            <a:schemeClr val="accent3"/>
                          </a:solidFill>
                          <a:latin typeface="+mn-ea"/>
                          <a:ea typeface="+mn-ea"/>
                          <a:cs typeface="Meiryo UI" pitchFamily="50" charset="-128"/>
                        </a:rPr>
                        <a:t>ヤフーにて行います</a:t>
                      </a:r>
                      <a:endParaRPr lang="en-US" altLang="ja-JP" sz="105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chemeClr val="accent3"/>
                          </a:solidFill>
                          <a:latin typeface="+mn-ea"/>
                          <a:ea typeface="+mn-ea"/>
                          <a:cs typeface="Meiryo UI" pitchFamily="50" charset="-128"/>
                        </a:rPr>
                        <a:t>　</a:t>
                      </a:r>
                      <a:r>
                        <a:rPr lang="en-US" altLang="ja-JP" sz="1050" spc="-5" dirty="0">
                          <a:solidFill>
                            <a:schemeClr val="accent3"/>
                          </a:solidFill>
                          <a:latin typeface="メイリオ"/>
                          <a:cs typeface="メイリオ"/>
                        </a:rPr>
                        <a:t>LINE</a:t>
                      </a:r>
                      <a:r>
                        <a:rPr lang="ja-JP" altLang="en-US" sz="1050" b="0" i="0" u="none" strike="noStrike" dirty="0">
                          <a:solidFill>
                            <a:schemeClr val="accent3"/>
                          </a:solidFill>
                          <a:latin typeface="+mn-ea"/>
                          <a:ea typeface="+mn-ea"/>
                          <a:cs typeface="Meiryo UI" pitchFamily="50" charset="-128"/>
                        </a:rPr>
                        <a:t>ヤフーで制作の場合、静止画限定で最大</a:t>
                      </a:r>
                      <a:r>
                        <a:rPr lang="en-US" altLang="ja-JP" sz="1050" b="0" i="0" u="none" strike="noStrike" dirty="0">
                          <a:solidFill>
                            <a:schemeClr val="accent3"/>
                          </a:solidFill>
                          <a:latin typeface="+mn-ea"/>
                          <a:ea typeface="+mn-ea"/>
                          <a:cs typeface="Meiryo UI" pitchFamily="50" charset="-128"/>
                        </a:rPr>
                        <a:t>6</a:t>
                      </a:r>
                      <a:r>
                        <a:rPr lang="ja-JP" altLang="en-US" sz="1050" b="0" i="0" u="none" strike="noStrike" dirty="0">
                          <a:solidFill>
                            <a:schemeClr val="accent3"/>
                          </a:solidFill>
                          <a:latin typeface="+mn-ea"/>
                          <a:ea typeface="+mn-ea"/>
                          <a:cs typeface="Meiryo UI" pitchFamily="50" charset="-128"/>
                        </a:rPr>
                        <a:t>本（</a:t>
                      </a:r>
                      <a:r>
                        <a:rPr lang="en-US" altLang="ja-JP" sz="1050" b="0" i="0" u="none" strike="noStrike" dirty="0">
                          <a:solidFill>
                            <a:schemeClr val="accent3"/>
                          </a:solidFill>
                          <a:latin typeface="+mn-ea"/>
                          <a:ea typeface="+mn-ea"/>
                          <a:cs typeface="Meiryo UI" pitchFamily="50" charset="-128"/>
                        </a:rPr>
                        <a:t>2</a:t>
                      </a:r>
                      <a:r>
                        <a:rPr lang="ja-JP" altLang="en-US" sz="1050" b="0" i="0" u="none" strike="noStrike" dirty="0">
                          <a:solidFill>
                            <a:schemeClr val="accent3"/>
                          </a:solidFill>
                          <a:latin typeface="+mn-ea"/>
                          <a:ea typeface="+mn-ea"/>
                          <a:cs typeface="Meiryo UI" pitchFamily="50" charset="-128"/>
                        </a:rPr>
                        <a:t>バリエーション</a:t>
                      </a:r>
                      <a:r>
                        <a:rPr lang="en-US" altLang="ja-JP" sz="1050" b="0" i="0" u="none" strike="noStrike" dirty="0">
                          <a:solidFill>
                            <a:schemeClr val="accent3"/>
                          </a:solidFill>
                          <a:latin typeface="+mn-ea"/>
                          <a:ea typeface="+mn-ea"/>
                          <a:cs typeface="Meiryo UI" pitchFamily="50" charset="-128"/>
                        </a:rPr>
                        <a:t>×3</a:t>
                      </a:r>
                      <a:r>
                        <a:rPr lang="ja-JP" altLang="en-US" sz="1050" b="0" i="0" u="none" strike="noStrike" dirty="0">
                          <a:solidFill>
                            <a:schemeClr val="accent3"/>
                          </a:solidFill>
                          <a:latin typeface="+mn-ea"/>
                          <a:ea typeface="+mn-ea"/>
                          <a:cs typeface="Meiryo UI" pitchFamily="50" charset="-128"/>
                        </a:rPr>
                        <a:t>サイズの組み合わせ）までとさせていただきます</a:t>
                      </a:r>
                      <a:endParaRPr lang="en-US" altLang="ja-JP" sz="105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050" b="0" i="0" u="none" strike="noStrike" dirty="0">
                          <a:solidFill>
                            <a:schemeClr val="accent3"/>
                          </a:solidFill>
                          <a:latin typeface="+mn-ea"/>
                          <a:ea typeface="+mn-ea"/>
                          <a:cs typeface="Meiryo UI" pitchFamily="50" charset="-128"/>
                        </a:rPr>
                        <a:t>※</a:t>
                      </a:r>
                      <a:r>
                        <a:rPr lang="ja-JP" altLang="en-US" sz="1050" b="0" i="0" u="none" strike="noStrike" dirty="0">
                          <a:solidFill>
                            <a:schemeClr val="accent3"/>
                          </a:solidFill>
                          <a:latin typeface="+mn-ea"/>
                          <a:ea typeface="+mn-ea"/>
                          <a:cs typeface="Meiryo UI" pitchFamily="50" charset="-128"/>
                        </a:rPr>
                        <a:t>入稿、運用は代理店様・広告主様で行っていただきます</a:t>
                      </a:r>
                      <a:endParaRPr lang="en-US" altLang="ja-JP" sz="1050" b="0" i="0" u="none" strike="noStrike" dirty="0">
                        <a:solidFill>
                          <a:schemeClr val="accent3"/>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87760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050" dirty="0">
                          <a:solidFill>
                            <a:schemeClr val="accent3"/>
                          </a:solidFill>
                          <a:latin typeface="メイリオ"/>
                          <a:ea typeface="メイリオ"/>
                          <a:cs typeface="メイリオ" panose="020B0604030504040204" pitchFamily="50" charset="-128"/>
                        </a:rPr>
                        <a:t>・掲載場所：</a:t>
                      </a:r>
                      <a:r>
                        <a:rPr lang="en-US" altLang="ja-JP" sz="1050" dirty="0">
                          <a:solidFill>
                            <a:schemeClr val="accent3"/>
                          </a:solidFill>
                          <a:latin typeface="メイリオ"/>
                          <a:ea typeface="メイリオ"/>
                          <a:cs typeface="メイリオ" panose="020B0604030504040204" pitchFamily="50" charset="-128"/>
                        </a:rPr>
                        <a:t>LINE</a:t>
                      </a:r>
                      <a:r>
                        <a:rPr lang="ja-JP" altLang="en-US" sz="1050" dirty="0">
                          <a:solidFill>
                            <a:schemeClr val="accent3"/>
                          </a:solidFill>
                          <a:latin typeface="メイリオ"/>
                          <a:ea typeface="メイリオ"/>
                          <a:cs typeface="メイリオ" panose="020B0604030504040204" pitchFamily="50" charset="-128"/>
                        </a:rPr>
                        <a:t>ヤフー特別企画 広告主様専用のページ</a:t>
                      </a:r>
                      <a:endParaRPr lang="en-US" altLang="ja-JP" sz="1050" dirty="0">
                        <a:solidFill>
                          <a:schemeClr val="accent3"/>
                        </a:solidFill>
                        <a:latin typeface="メイリオ"/>
                        <a:ea typeface="メイリオ"/>
                        <a:cs typeface="メイリオ" panose="020B0604030504040204" pitchFamily="50" charset="-128"/>
                      </a:endParaRPr>
                    </a:p>
                    <a:p>
                      <a:pPr marL="0" indent="0">
                        <a:buNone/>
                      </a:pPr>
                      <a:r>
                        <a:rPr lang="ja-JP" altLang="en-US" sz="1050" dirty="0">
                          <a:solidFill>
                            <a:schemeClr val="accent3"/>
                          </a:solidFill>
                          <a:latin typeface="メイリオ"/>
                          <a:ea typeface="メイリオ"/>
                          <a:cs typeface="メイリオ" panose="020B0604030504040204" pitchFamily="50" charset="-128"/>
                        </a:rPr>
                        <a:t>・デバイス：</a:t>
                      </a:r>
                      <a:r>
                        <a:rPr lang="en-US" altLang="ja-JP" sz="1050" dirty="0">
                          <a:solidFill>
                            <a:schemeClr val="accent3"/>
                          </a:solidFill>
                          <a:latin typeface="メイリオ"/>
                          <a:ea typeface="メイリオ"/>
                          <a:cs typeface="メイリオ" panose="020B0604030504040204" pitchFamily="50" charset="-128"/>
                        </a:rPr>
                        <a:t>PC</a:t>
                      </a:r>
                      <a:r>
                        <a:rPr lang="ja-JP" altLang="en-US" sz="1050" dirty="0">
                          <a:solidFill>
                            <a:schemeClr val="accent3"/>
                          </a:solidFill>
                          <a:latin typeface="メイリオ"/>
                          <a:ea typeface="メイリオ"/>
                          <a:cs typeface="メイリオ" panose="020B0604030504040204" pitchFamily="50" charset="-128"/>
                        </a:rPr>
                        <a:t>・スマートフォン</a:t>
                      </a:r>
                      <a:endParaRPr lang="en-US" altLang="ja-JP" sz="1050" dirty="0">
                        <a:solidFill>
                          <a:schemeClr val="accent3"/>
                        </a:solidFill>
                        <a:latin typeface="メイリオ"/>
                        <a:ea typeface="メイリオ"/>
                        <a:cs typeface="メイリオ" panose="020B0604030504040204" pitchFamily="50" charset="-128"/>
                      </a:endParaRPr>
                    </a:p>
                    <a:p>
                      <a:pPr marL="0" indent="0">
                        <a:buNone/>
                      </a:pPr>
                      <a:r>
                        <a:rPr lang="ja-JP" altLang="en-US" sz="1050" dirty="0">
                          <a:solidFill>
                            <a:schemeClr val="accent3"/>
                          </a:solidFill>
                          <a:latin typeface="メイリオ"/>
                          <a:ea typeface="メイリオ"/>
                          <a:cs typeface="メイリオ" panose="020B0604030504040204" pitchFamily="50" charset="-128"/>
                        </a:rPr>
                        <a:t>・ページ数：</a:t>
                      </a:r>
                      <a:r>
                        <a:rPr lang="en-US" altLang="ja-JP" sz="1050" dirty="0">
                          <a:solidFill>
                            <a:schemeClr val="accent3"/>
                          </a:solidFill>
                          <a:latin typeface="メイリオ"/>
                          <a:ea typeface="メイリオ"/>
                          <a:cs typeface="メイリオ" panose="020B0604030504040204" pitchFamily="50" charset="-128"/>
                        </a:rPr>
                        <a:t>1</a:t>
                      </a:r>
                      <a:r>
                        <a:rPr lang="ja-JP" altLang="en-US" sz="1050" dirty="0">
                          <a:solidFill>
                            <a:schemeClr val="accent3"/>
                          </a:solidFill>
                          <a:latin typeface="メイリオ"/>
                          <a:ea typeface="メイリオ"/>
                          <a:cs typeface="メイリオ" panose="020B0604030504040204" pitchFamily="50" charset="-128"/>
                        </a:rPr>
                        <a:t>ページ</a:t>
                      </a:r>
                      <a:endParaRPr lang="en-US" altLang="ja-JP" sz="105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・文字数：</a:t>
                      </a:r>
                      <a:r>
                        <a:rPr lang="en-US" altLang="ja-JP" sz="1050" dirty="0">
                          <a:solidFill>
                            <a:schemeClr val="accent3"/>
                          </a:solidFill>
                          <a:latin typeface="メイリオ"/>
                          <a:ea typeface="メイリオ"/>
                          <a:cs typeface="メイリオ" panose="020B0604030504040204" pitchFamily="50" charset="-128"/>
                        </a:rPr>
                        <a:t>3,000</a:t>
                      </a:r>
                      <a:r>
                        <a:rPr lang="ja-JP" altLang="en-US" sz="1050" dirty="0">
                          <a:solidFill>
                            <a:schemeClr val="accent3"/>
                          </a:solidFill>
                          <a:latin typeface="メイリオ"/>
                          <a:ea typeface="メイリオ"/>
                          <a:cs typeface="メイリオ" panose="020B0604030504040204" pitchFamily="50" charset="-128"/>
                        </a:rPr>
                        <a:t>文字程度</a:t>
                      </a:r>
                      <a:endParaRPr lang="en-US" altLang="ja-JP" sz="105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・更新：内容や回数などにより可否を判断させていただきます。また、別途費用が発生します。</a:t>
                      </a:r>
                      <a:endParaRPr lang="en-US" altLang="ja-JP" sz="105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・二次利用：可　</a:t>
                      </a:r>
                      <a:r>
                        <a:rPr lang="en-US" altLang="ja-JP" sz="1050" dirty="0">
                          <a:solidFill>
                            <a:schemeClr val="accent3"/>
                          </a:solidFill>
                          <a:latin typeface="メイリオ"/>
                          <a:ea typeface="メイリオ"/>
                          <a:cs typeface="メイリオ" panose="020B0604030504040204" pitchFamily="50" charset="-128"/>
                        </a:rPr>
                        <a:t>※</a:t>
                      </a:r>
                      <a:r>
                        <a:rPr lang="ja-JP" altLang="en-US" sz="1050" dirty="0">
                          <a:solidFill>
                            <a:schemeClr val="accent3"/>
                          </a:solidFill>
                          <a:latin typeface="メイリオ"/>
                          <a:ea typeface="メイリオ"/>
                          <a:cs typeface="メイリオ" panose="020B0604030504040204" pitchFamily="50" charset="-128"/>
                        </a:rPr>
                        <a:t>内容によっては不可とさせていただく場合があります</a:t>
                      </a:r>
                      <a:endParaRPr lang="en-US" altLang="ja-JP" sz="105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　　　　　　　　</a:t>
                      </a:r>
                      <a:r>
                        <a:rPr lang="en-US" altLang="ja-JP" sz="1050" dirty="0">
                          <a:solidFill>
                            <a:schemeClr val="accent3"/>
                          </a:solidFill>
                          <a:latin typeface="メイリオ"/>
                          <a:ea typeface="メイリオ"/>
                          <a:cs typeface="メイリオ" panose="020B0604030504040204" pitchFamily="50" charset="-128"/>
                        </a:rPr>
                        <a:t>※</a:t>
                      </a:r>
                      <a:r>
                        <a:rPr lang="ja-JP" altLang="en-US" sz="1050" dirty="0">
                          <a:solidFill>
                            <a:schemeClr val="accent3"/>
                          </a:solidFill>
                          <a:latin typeface="メイリオ"/>
                          <a:ea typeface="メイリオ"/>
                          <a:cs typeface="メイリオ" panose="020B0604030504040204" pitchFamily="50" charset="-128"/>
                        </a:rPr>
                        <a:t>利用費や条件を定めた契約を締結させていただきます</a:t>
                      </a:r>
                      <a:endParaRPr lang="en-US" altLang="ja-JP" sz="1050" dirty="0">
                        <a:solidFill>
                          <a:schemeClr val="accent3"/>
                        </a:solidFill>
                        <a:latin typeface="メイリオ"/>
                        <a:ea typeface="メイリオ"/>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42335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契約分類</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n-ea"/>
                          <a:ea typeface="+mn-ea"/>
                          <a:cs typeface="Meiryo UI" pitchFamily="50" charset="-128"/>
                        </a:rPr>
                        <a:t>※</a:t>
                      </a:r>
                      <a:r>
                        <a:rPr kumimoji="1" lang="ja-JP" altLang="en-US" sz="1050" b="0" i="0" dirty="0">
                          <a:solidFill>
                            <a:schemeClr val="bg1"/>
                          </a:solidFill>
                          <a:latin typeface="+mn-ea"/>
                          <a:ea typeface="+mn-ea"/>
                          <a:cs typeface="Meiryo UI" pitchFamily="50" charset="-128"/>
                        </a:rPr>
                        <a:t>お申し込み時に選択</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■タイアップページの制作・掲載</a:t>
                      </a:r>
                      <a:endParaRPr lang="en-US" altLang="ja-JP" sz="105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①契約分類：制作＋掲載</a:t>
                      </a:r>
                      <a:endParaRPr lang="en-US" altLang="ja-JP" sz="105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②契約サービス：</a:t>
                      </a:r>
                      <a:r>
                        <a:rPr lang="en-US" altLang="ja-JP" sz="1050" dirty="0">
                          <a:solidFill>
                            <a:schemeClr val="accent3"/>
                          </a:solidFill>
                          <a:latin typeface="メイリオ"/>
                          <a:ea typeface="メイリオ"/>
                          <a:cs typeface="メイリオ" panose="020B0604030504040204" pitchFamily="50" charset="-128"/>
                        </a:rPr>
                        <a:t>【</a:t>
                      </a:r>
                      <a:r>
                        <a:rPr lang="ja-JP" altLang="en-US" sz="1050" dirty="0">
                          <a:solidFill>
                            <a:schemeClr val="accent3"/>
                          </a:solidFill>
                          <a:latin typeface="メイリオ"/>
                          <a:ea typeface="メイリオ"/>
                          <a:cs typeface="メイリオ" panose="020B0604030504040204" pitchFamily="50" charset="-128"/>
                        </a:rPr>
                        <a:t>制作＋掲載</a:t>
                      </a:r>
                      <a:r>
                        <a:rPr lang="en-US" altLang="ja-JP" sz="1050" dirty="0">
                          <a:solidFill>
                            <a:schemeClr val="accent3"/>
                          </a:solidFill>
                          <a:latin typeface="メイリオ"/>
                          <a:ea typeface="メイリオ"/>
                          <a:cs typeface="メイリオ" panose="020B0604030504040204" pitchFamily="50" charset="-128"/>
                        </a:rPr>
                        <a:t>】LINE</a:t>
                      </a:r>
                      <a:r>
                        <a:rPr lang="ja-JP" altLang="en-US" sz="1050" dirty="0">
                          <a:solidFill>
                            <a:schemeClr val="accent3"/>
                          </a:solidFill>
                          <a:latin typeface="メイリオ"/>
                          <a:ea typeface="メイリオ"/>
                          <a:cs typeface="メイリオ" panose="020B0604030504040204" pitchFamily="50" charset="-128"/>
                        </a:rPr>
                        <a:t>ヤフー特別企画　タイアップ</a:t>
                      </a:r>
                      <a:endParaRPr lang="en-US" altLang="ja-JP" sz="105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③契約サービス詳細：</a:t>
                      </a:r>
                      <a:r>
                        <a:rPr lang="en-US" altLang="ja-JP" sz="1050" dirty="0">
                          <a:solidFill>
                            <a:schemeClr val="accent3"/>
                          </a:solidFill>
                          <a:latin typeface="+mn-lt"/>
                          <a:ea typeface="+mn-ea"/>
                          <a:cs typeface="メイリオ" panose="020B0604030504040204" pitchFamily="50" charset="-128"/>
                        </a:rPr>
                        <a:t>LINE</a:t>
                      </a:r>
                      <a:r>
                        <a:rPr lang="ja-JP" altLang="en-US" sz="1050" dirty="0">
                          <a:solidFill>
                            <a:schemeClr val="accent3"/>
                          </a:solidFill>
                          <a:latin typeface="+mn-lt"/>
                          <a:ea typeface="+mn-ea"/>
                          <a:cs typeface="メイリオ" panose="020B0604030504040204" pitchFamily="50" charset="-128"/>
                        </a:rPr>
                        <a:t>ヤフー特別企画　タイアップ　テンプレート型　制作・掲載費</a:t>
                      </a:r>
                      <a:endParaRPr lang="en-US" altLang="ja-JP" sz="1050" dirty="0">
                        <a:solidFill>
                          <a:schemeClr val="accent3"/>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lt"/>
                          <a:ea typeface="+mn-ea"/>
                          <a:cs typeface="メイリオ" panose="020B0604030504040204" pitchFamily="50" charset="-128"/>
                        </a:rPr>
                        <a:t>■１か月超の期間での掲載延長</a:t>
                      </a:r>
                      <a:endParaRPr lang="en-US" altLang="ja-JP" sz="1050" dirty="0">
                        <a:solidFill>
                          <a:schemeClr val="accent3"/>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lt"/>
                          <a:ea typeface="+mn-ea"/>
                          <a:cs typeface="メイリオ" panose="020B0604030504040204" pitchFamily="50" charset="-128"/>
                        </a:rPr>
                        <a:t>①契約分類：掲載</a:t>
                      </a:r>
                      <a:endParaRPr lang="en-US" altLang="ja-JP" sz="1050" dirty="0">
                        <a:solidFill>
                          <a:schemeClr val="accent3"/>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lt"/>
                          <a:ea typeface="+mn-ea"/>
                          <a:cs typeface="メイリオ" panose="020B0604030504040204" pitchFamily="50" charset="-128"/>
                        </a:rPr>
                        <a:t>②契約サービス：</a:t>
                      </a:r>
                      <a:r>
                        <a:rPr lang="en-US" altLang="ja-JP" sz="1050" dirty="0">
                          <a:solidFill>
                            <a:schemeClr val="accent3"/>
                          </a:solidFill>
                          <a:latin typeface="+mn-lt"/>
                          <a:ea typeface="+mn-ea"/>
                          <a:cs typeface="メイリオ" panose="020B0604030504040204" pitchFamily="50" charset="-128"/>
                        </a:rPr>
                        <a:t>【</a:t>
                      </a:r>
                      <a:r>
                        <a:rPr lang="ja-JP" altLang="en-US" sz="1050" dirty="0">
                          <a:solidFill>
                            <a:schemeClr val="accent3"/>
                          </a:solidFill>
                          <a:latin typeface="+mn-lt"/>
                          <a:ea typeface="+mn-ea"/>
                          <a:cs typeface="メイリオ" panose="020B0604030504040204" pitchFamily="50" charset="-128"/>
                        </a:rPr>
                        <a:t>掲載</a:t>
                      </a:r>
                      <a:r>
                        <a:rPr lang="en-US" altLang="ja-JP" sz="1050" dirty="0">
                          <a:solidFill>
                            <a:schemeClr val="accent3"/>
                          </a:solidFill>
                          <a:latin typeface="+mn-lt"/>
                          <a:ea typeface="+mn-ea"/>
                          <a:cs typeface="メイリオ" panose="020B0604030504040204" pitchFamily="50" charset="-128"/>
                        </a:rPr>
                        <a:t>】LINE</a:t>
                      </a:r>
                      <a:r>
                        <a:rPr lang="ja-JP" altLang="en-US" sz="1050" dirty="0">
                          <a:solidFill>
                            <a:schemeClr val="accent3"/>
                          </a:solidFill>
                          <a:latin typeface="+mn-lt"/>
                          <a:ea typeface="+mn-ea"/>
                          <a:cs typeface="メイリオ" panose="020B0604030504040204" pitchFamily="50" charset="-128"/>
                        </a:rPr>
                        <a:t>ヤフー特別企画　タイアップ</a:t>
                      </a:r>
                      <a:endParaRPr lang="en-US" altLang="ja-JP" sz="1050" dirty="0">
                        <a:solidFill>
                          <a:schemeClr val="accent3"/>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lt"/>
                          <a:ea typeface="+mn-ea"/>
                          <a:cs typeface="メイリオ" panose="020B0604030504040204" pitchFamily="50" charset="-128"/>
                        </a:rPr>
                        <a:t>③契約サービス詳細：</a:t>
                      </a:r>
                      <a:r>
                        <a:rPr lang="en-US" altLang="ja-JP" sz="1050" dirty="0">
                          <a:solidFill>
                            <a:schemeClr val="accent3"/>
                          </a:solidFill>
                          <a:latin typeface="+mn-lt"/>
                          <a:ea typeface="+mn-ea"/>
                          <a:cs typeface="メイリオ" panose="020B0604030504040204" pitchFamily="50" charset="-128"/>
                        </a:rPr>
                        <a:t>LINE</a:t>
                      </a:r>
                      <a:r>
                        <a:rPr lang="ja-JP" altLang="en-US" sz="1050" dirty="0">
                          <a:solidFill>
                            <a:schemeClr val="accent3"/>
                          </a:solidFill>
                          <a:latin typeface="+mn-lt"/>
                          <a:ea typeface="+mn-ea"/>
                          <a:cs typeface="メイリオ" panose="020B0604030504040204" pitchFamily="50" charset="-128"/>
                        </a:rPr>
                        <a:t>ヤフー特別企画　タイアップ　掲載延長費用</a:t>
                      </a:r>
                      <a:endParaRPr lang="en-US" altLang="ja-JP" sz="1050" dirty="0">
                        <a:solidFill>
                          <a:schemeClr val="accent3"/>
                        </a:solidFill>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4000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n-ea"/>
                          <a:ea typeface="+mn-ea"/>
                        </a:rPr>
                        <a:t>掲載期間</a:t>
                      </a: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a:solidFill>
                            <a:schemeClr val="accent3"/>
                          </a:solidFill>
                          <a:latin typeface="メイリオ"/>
                          <a:ea typeface="メイリオ"/>
                          <a:cs typeface="Meiryo UI" panose="020B0604030504040204" pitchFamily="50" charset="-128"/>
                        </a:rPr>
                        <a:t>～</a:t>
                      </a:r>
                      <a:r>
                        <a:rPr lang="en-US" altLang="ja-JP" sz="1050" dirty="0">
                          <a:solidFill>
                            <a:schemeClr val="accent3"/>
                          </a:solidFill>
                          <a:latin typeface="メイリオ"/>
                          <a:ea typeface="メイリオ"/>
                          <a:cs typeface="Meiryo UI" panose="020B0604030504040204" pitchFamily="50" charset="-128"/>
                        </a:rPr>
                        <a:t>1</a:t>
                      </a:r>
                      <a:r>
                        <a:rPr lang="ja-JP" altLang="en-US" sz="1050" dirty="0">
                          <a:solidFill>
                            <a:schemeClr val="accent3"/>
                          </a:solidFill>
                          <a:latin typeface="メイリオ"/>
                          <a:ea typeface="メイリオ"/>
                          <a:cs typeface="Meiryo UI" panose="020B0604030504040204" pitchFamily="50" charset="-128"/>
                        </a:rPr>
                        <a:t>か月間（平日掲載開始）</a:t>
                      </a:r>
                      <a:endParaRPr lang="en-US" altLang="ja-JP" sz="1050" dirty="0">
                        <a:solidFill>
                          <a:schemeClr val="accent3"/>
                        </a:solidFill>
                        <a:latin typeface="メイリオ"/>
                        <a:ea typeface="メイリオ"/>
                        <a:cs typeface="Meiryo UI" panose="020B0604030504040204" pitchFamily="50" charset="-128"/>
                      </a:endParaRPr>
                    </a:p>
                    <a:p>
                      <a:r>
                        <a:rPr lang="en-US" altLang="ja-JP" sz="1050" dirty="0">
                          <a:solidFill>
                            <a:schemeClr val="accent3"/>
                          </a:solidFill>
                          <a:latin typeface="メイリオ"/>
                          <a:ea typeface="メイリオ"/>
                          <a:cs typeface="Meiryo UI" panose="020B0604030504040204" pitchFamily="50" charset="-128"/>
                        </a:rPr>
                        <a:t>※</a:t>
                      </a:r>
                      <a:r>
                        <a:rPr lang="ja-JP" altLang="en-US" sz="1050" dirty="0">
                          <a:solidFill>
                            <a:schemeClr val="accent3"/>
                          </a:solidFill>
                          <a:latin typeface="メイリオ"/>
                          <a:ea typeface="メイリオ"/>
                          <a:cs typeface="Meiryo UI" panose="020B0604030504040204" pitchFamily="50" charset="-128"/>
                        </a:rPr>
                        <a:t>タイアップページは、掲載開始日の前営業日</a:t>
                      </a:r>
                      <a:r>
                        <a:rPr lang="ja-JP" altLang="en-US" sz="1050">
                          <a:solidFill>
                            <a:schemeClr val="accent3"/>
                          </a:solidFill>
                          <a:latin typeface="メイリオ"/>
                          <a:ea typeface="メイリオ"/>
                          <a:cs typeface="Meiryo UI" panose="020B0604030504040204" pitchFamily="50" charset="-128"/>
                        </a:rPr>
                        <a:t>までにアップします</a:t>
                      </a:r>
                      <a:endParaRPr lang="ja-JP" altLang="en-US" sz="1050" dirty="0">
                        <a:solidFill>
                          <a:schemeClr val="accent3"/>
                        </a:solidFill>
                        <a:latin typeface="メイリオ"/>
                        <a:ea typeface="メイリオ"/>
                        <a:cs typeface="Meiryo UI"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162489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lt"/>
                          <a:ea typeface="+mn-ea"/>
                        </a:rPr>
                        <a:t>■誘導広告</a:t>
                      </a:r>
                      <a:endParaRPr kumimoji="1" lang="en-US" altLang="ja-JP" sz="1050" b="0" u="none" strike="noStrike" kern="1200" cap="none" spc="0" normalizeH="0" baseline="0" noProof="0" dirty="0">
                        <a:ln>
                          <a:noFill/>
                        </a:ln>
                        <a:solidFill>
                          <a:schemeClr val="accent3"/>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lt"/>
                          <a:ea typeface="+mn-ea"/>
                        </a:rPr>
                        <a:t>400</a:t>
                      </a:r>
                      <a:r>
                        <a:rPr kumimoji="1" lang="ja-JP" altLang="en-US" sz="1050" b="0" u="none" strike="noStrike" kern="1200" cap="none" spc="0" normalizeH="0" baseline="0" noProof="0" dirty="0">
                          <a:ln>
                            <a:noFill/>
                          </a:ln>
                          <a:solidFill>
                            <a:schemeClr val="accent3"/>
                          </a:solidFill>
                          <a:effectLst/>
                          <a:uLnTx/>
                          <a:uFillTx/>
                          <a:latin typeface="+mn-lt"/>
                          <a:ea typeface="+mn-ea"/>
                        </a:rPr>
                        <a:t>万円～（ネット） ／</a:t>
                      </a:r>
                      <a:r>
                        <a:rPr kumimoji="1" lang="en-US" altLang="ja-JP" sz="1050" b="0" i="0" u="none" strike="noStrike" kern="1200" dirty="0">
                          <a:solidFill>
                            <a:schemeClr val="accent3"/>
                          </a:solidFill>
                          <a:latin typeface="+mn-ea"/>
                          <a:ea typeface="メイリオ"/>
                          <a:cs typeface="Meiryo UI" pitchFamily="50" charset="-128"/>
                        </a:rPr>
                        <a:t>Yahoo!</a:t>
                      </a:r>
                      <a:r>
                        <a:rPr kumimoji="1" lang="ja-JP" altLang="en-US" sz="1050" b="0" i="0" u="none" strike="noStrike" kern="1200" dirty="0">
                          <a:solidFill>
                            <a:schemeClr val="accent3"/>
                          </a:solidFill>
                          <a:latin typeface="+mn-ea"/>
                          <a:ea typeface="メイリオ"/>
                          <a:cs typeface="Meiryo UI" pitchFamily="50" charset="-128"/>
                        </a:rPr>
                        <a:t>広告</a:t>
                      </a:r>
                      <a:r>
                        <a:rPr kumimoji="1" lang="en-US" altLang="ja-JP" sz="1050" b="0" i="0" u="none" strike="noStrike" kern="1200" dirty="0">
                          <a:solidFill>
                            <a:schemeClr val="accent3"/>
                          </a:solidFill>
                          <a:latin typeface="+mn-ea"/>
                          <a:ea typeface="メイリオ"/>
                          <a:cs typeface="Meiryo UI" pitchFamily="50" charset="-128"/>
                        </a:rPr>
                        <a:t>/</a:t>
                      </a:r>
                      <a:r>
                        <a:rPr kumimoji="1" lang="ja-JP" altLang="en-US" sz="1050" b="0" i="0" u="none" strike="noStrike" kern="1200" dirty="0">
                          <a:solidFill>
                            <a:schemeClr val="accent3"/>
                          </a:solidFill>
                          <a:latin typeface="+mn-ea"/>
                          <a:ea typeface="メイリオ"/>
                          <a:cs typeface="Meiryo UI" pitchFamily="50" charset="-128"/>
                        </a:rPr>
                        <a:t>ディスプレイ広告</a:t>
                      </a:r>
                      <a:r>
                        <a:rPr kumimoji="1" lang="ja-JP" altLang="en-US" sz="1050" b="0" u="none" strike="noStrike" kern="1200" cap="none" spc="0" normalizeH="0" baseline="0" noProof="0" dirty="0">
                          <a:ln>
                            <a:noFill/>
                          </a:ln>
                          <a:solidFill>
                            <a:schemeClr val="accent3"/>
                          </a:solidFill>
                          <a:effectLst/>
                          <a:uLnTx/>
                          <a:uFillTx/>
                          <a:latin typeface="+mn-ea"/>
                          <a:ea typeface="メイリオ"/>
                          <a:cs typeface="+mn-cs"/>
                        </a:rPr>
                        <a:t>、</a:t>
                      </a:r>
                      <a:r>
                        <a:rPr kumimoji="1" lang="en-US" altLang="ja-JP" sz="1050" b="0" u="none" strike="noStrike" kern="1200" cap="none" spc="0" normalizeH="0" baseline="0" noProof="0" dirty="0">
                          <a:ln>
                            <a:noFill/>
                          </a:ln>
                          <a:solidFill>
                            <a:schemeClr val="accent3"/>
                          </a:solidFill>
                          <a:effectLst/>
                          <a:uLnTx/>
                          <a:uFillTx/>
                          <a:latin typeface="+mn-ea"/>
                          <a:ea typeface="メイリオ"/>
                          <a:cs typeface="+mn-cs"/>
                        </a:rPr>
                        <a:t>LINE</a:t>
                      </a:r>
                      <a:r>
                        <a:rPr kumimoji="1" lang="ja-JP" altLang="en-US" sz="1050" b="0" u="none" strike="noStrike" kern="1200" cap="none" spc="0" normalizeH="0" baseline="0" noProof="0" dirty="0">
                          <a:ln>
                            <a:noFill/>
                          </a:ln>
                          <a:solidFill>
                            <a:schemeClr val="accent3"/>
                          </a:solidFill>
                          <a:effectLst/>
                          <a:uLnTx/>
                          <a:uFillTx/>
                          <a:latin typeface="+mn-ea"/>
                          <a:ea typeface="メイリオ"/>
                          <a:cs typeface="+mn-cs"/>
                        </a:rPr>
                        <a:t>の各広告商品のツールからお申し込み</a:t>
                      </a:r>
                      <a:endParaRPr kumimoji="1" lang="en-US" altLang="ja-JP" sz="1050" b="0" u="none" strike="noStrike" kern="1200" cap="none" spc="0" normalizeH="0" baseline="0" noProof="0" dirty="0">
                        <a:ln>
                          <a:noFill/>
                        </a:ln>
                        <a:solidFill>
                          <a:schemeClr val="accent3"/>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accent3"/>
                          </a:solidFill>
                          <a:effectLst/>
                          <a:uLnTx/>
                          <a:uFillTx/>
                          <a:latin typeface="メイリオ"/>
                          <a:ea typeface="メイリオ"/>
                          <a:cs typeface="メイリオ" panose="020B0604030504040204" pitchFamily="50" charset="-128"/>
                        </a:rPr>
                        <a:t>※</a:t>
                      </a:r>
                      <a:r>
                        <a:rPr kumimoji="1" lang="ja-JP" altLang="en-US" sz="1050" b="0" i="0" u="none" strike="noStrike" kern="1200" cap="none" spc="0" normalizeH="0" baseline="0" noProof="0" dirty="0">
                          <a:ln>
                            <a:noFill/>
                          </a:ln>
                          <a:solidFill>
                            <a:schemeClr val="accent3"/>
                          </a:solidFill>
                          <a:effectLst/>
                          <a:uLnTx/>
                          <a:uFillTx/>
                          <a:latin typeface="メイリオ"/>
                          <a:ea typeface="メイリオ"/>
                          <a:cs typeface="メイリオ" panose="020B0604030504040204" pitchFamily="50" charset="-128"/>
                        </a:rPr>
                        <a:t>総額が</a:t>
                      </a:r>
                      <a:r>
                        <a:rPr kumimoji="1" lang="en-US" altLang="ja-JP" sz="1050" b="0" i="0" u="none" strike="noStrike" kern="1200" cap="none" spc="0" normalizeH="0" baseline="0" noProof="0" dirty="0">
                          <a:ln>
                            <a:noFill/>
                          </a:ln>
                          <a:solidFill>
                            <a:schemeClr val="accent3"/>
                          </a:solidFill>
                          <a:effectLst/>
                          <a:uLnTx/>
                          <a:uFillTx/>
                          <a:latin typeface="メイリオ"/>
                          <a:ea typeface="メイリオ"/>
                          <a:cs typeface="メイリオ" panose="020B0604030504040204" pitchFamily="50" charset="-128"/>
                        </a:rPr>
                        <a:t>400</a:t>
                      </a:r>
                      <a:r>
                        <a:rPr kumimoji="1" lang="ja-JP" altLang="en-US" sz="1050" b="0" i="0" u="none" strike="noStrike" kern="1200" cap="none" spc="0" normalizeH="0" baseline="0" noProof="0" dirty="0">
                          <a:ln>
                            <a:noFill/>
                          </a:ln>
                          <a:solidFill>
                            <a:schemeClr val="accent3"/>
                          </a:solidFill>
                          <a:effectLst/>
                          <a:uLnTx/>
                          <a:uFillTx/>
                          <a:latin typeface="メイリオ"/>
                          <a:ea typeface="メイリオ"/>
                          <a:cs typeface="メイリオ" panose="020B0604030504040204" pitchFamily="50" charset="-128"/>
                        </a:rPr>
                        <a:t>万円～（ネット）相当になるように商品を選定、組み合わせてお申し込みください</a:t>
                      </a:r>
                      <a:endParaRPr kumimoji="1" lang="en-US" altLang="ja-JP" sz="1050" b="0" i="0" u="none" strike="noStrike" kern="1200" cap="none" spc="0" normalizeH="0" baseline="0" noProof="0" dirty="0">
                        <a:ln>
                          <a:noFill/>
                        </a:ln>
                        <a:solidFill>
                          <a:schemeClr val="accent3"/>
                        </a:solidFill>
                        <a:effectLst/>
                        <a:uLnTx/>
                        <a:uFillTx/>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accent3"/>
                          </a:solidFill>
                          <a:effectLst/>
                          <a:uLnTx/>
                          <a:uFillTx/>
                          <a:latin typeface="メイリオ"/>
                          <a:ea typeface="メイリオ"/>
                          <a:cs typeface="Meiryo UI" pitchFamily="50" charset="-128"/>
                        </a:rPr>
                        <a:t>※</a:t>
                      </a:r>
                      <a:r>
                        <a:rPr kumimoji="1" lang="en-US" altLang="ja-JP" sz="1050" b="0" i="0" u="none" strike="noStrike" kern="1200" dirty="0">
                          <a:solidFill>
                            <a:schemeClr val="accent3"/>
                          </a:solidFill>
                          <a:latin typeface="+mn-ea"/>
                          <a:ea typeface="メイリオ"/>
                          <a:cs typeface="Meiryo UI" pitchFamily="50" charset="-128"/>
                        </a:rPr>
                        <a:t>Yahoo!</a:t>
                      </a:r>
                      <a:r>
                        <a:rPr kumimoji="1" lang="ja-JP" altLang="en-US" sz="1050" b="0" i="0" u="none" strike="noStrike" kern="1200" dirty="0">
                          <a:solidFill>
                            <a:schemeClr val="accent3"/>
                          </a:solidFill>
                          <a:latin typeface="+mn-ea"/>
                          <a:ea typeface="メイリオ"/>
                          <a:cs typeface="Meiryo UI" pitchFamily="50" charset="-128"/>
                        </a:rPr>
                        <a:t>広告</a:t>
                      </a:r>
                      <a:r>
                        <a:rPr kumimoji="1" lang="en-US" altLang="ja-JP" sz="1050" b="0" i="0" u="none" strike="noStrike" kern="1200" dirty="0">
                          <a:solidFill>
                            <a:schemeClr val="accent3"/>
                          </a:solidFill>
                          <a:latin typeface="+mn-ea"/>
                          <a:ea typeface="メイリオ"/>
                          <a:cs typeface="Meiryo UI" pitchFamily="50" charset="-128"/>
                        </a:rPr>
                        <a:t>/</a:t>
                      </a:r>
                      <a:r>
                        <a:rPr kumimoji="1" lang="ja-JP" altLang="en-US" sz="1050" b="0" i="0" u="none" strike="noStrike" kern="1200" dirty="0">
                          <a:solidFill>
                            <a:schemeClr val="accent3"/>
                          </a:solidFill>
                          <a:latin typeface="+mn-ea"/>
                          <a:ea typeface="メイリオ"/>
                          <a:cs typeface="Meiryo UI" pitchFamily="50" charset="-128"/>
                        </a:rPr>
                        <a:t>ディスプレイ広告 予約型</a:t>
                      </a:r>
                      <a:r>
                        <a:rPr kumimoji="1" lang="ja-JP" altLang="en-US" sz="1050" b="0" i="0" u="none" strike="noStrike" kern="1200" cap="none" spc="0" normalizeH="0" baseline="0" noProof="0" dirty="0">
                          <a:ln>
                            <a:noFill/>
                          </a:ln>
                          <a:solidFill>
                            <a:schemeClr val="tx1"/>
                          </a:solidFill>
                          <a:effectLst/>
                          <a:uLnTx/>
                          <a:uFillTx/>
                          <a:latin typeface="メイリオ"/>
                          <a:ea typeface="メイリオ"/>
                          <a:cs typeface="メイリオ" panose="020B0604030504040204" pitchFamily="50" charset="-128"/>
                        </a:rPr>
                        <a:t>、</a:t>
                      </a:r>
                      <a:r>
                        <a:rPr kumimoji="1" lang="en-US" altLang="ja-JP"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Talk</a:t>
                      </a:r>
                      <a:r>
                        <a:rPr kumimoji="1" lang="ja-JP" altLang="en-US"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 </a:t>
                      </a:r>
                      <a:r>
                        <a:rPr kumimoji="1" lang="en-US" altLang="ja-JP"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Head</a:t>
                      </a:r>
                      <a:r>
                        <a:rPr kumimoji="1" lang="ja-JP" altLang="en-US"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 </a:t>
                      </a:r>
                      <a:r>
                        <a:rPr kumimoji="1" lang="en-US" altLang="ja-JP"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View</a:t>
                      </a:r>
                      <a:r>
                        <a:rPr kumimoji="1" lang="ja-JP" altLang="en-US"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a:t>
                      </a:r>
                      <a:r>
                        <a:rPr kumimoji="1" lang="en-US" altLang="ja-JP"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NEWS</a:t>
                      </a:r>
                      <a:r>
                        <a:rPr kumimoji="1" lang="ja-JP" altLang="en-US"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 </a:t>
                      </a:r>
                      <a:r>
                        <a:rPr kumimoji="1" lang="en-US" altLang="ja-JP"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TOP</a:t>
                      </a:r>
                      <a:r>
                        <a:rPr kumimoji="1" lang="ja-JP" altLang="en-US"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 </a:t>
                      </a:r>
                      <a:r>
                        <a:rPr kumimoji="1" lang="en-US" altLang="ja-JP"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AD</a:t>
                      </a:r>
                      <a:r>
                        <a:rPr kumimoji="1" lang="ja-JP" altLang="en-US" sz="1050" b="0" i="0" u="none" strike="noStrike" kern="1200" cap="none" spc="0" normalizeH="0" baseline="0" noProof="0" dirty="0">
                          <a:ln>
                            <a:noFill/>
                          </a:ln>
                          <a:solidFill>
                            <a:schemeClr val="tx2"/>
                          </a:solidFill>
                          <a:effectLst/>
                          <a:uLnTx/>
                          <a:uFillTx/>
                          <a:latin typeface="Calibri" panose="020F0502020204030204"/>
                          <a:ea typeface="メイリオ" panose="020B0604030504040204" pitchFamily="50" charset="-128"/>
                          <a:cs typeface="+mn-cs"/>
                        </a:rPr>
                        <a:t>は代理店様手数料を除いた額で換算ください</a:t>
                      </a:r>
                      <a:endParaRPr kumimoji="1" lang="en-US" altLang="ja-JP" sz="1050" b="0" u="none" strike="noStrike" kern="1200" cap="none" spc="0" normalizeH="0" baseline="0" noProof="0" dirty="0">
                        <a:ln>
                          <a:noFill/>
                        </a:ln>
                        <a:solidFill>
                          <a:schemeClr val="tx2"/>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lt"/>
                          <a:ea typeface="+mn-ea"/>
                        </a:rPr>
                        <a:t>■タイアップページの制作・掲載</a:t>
                      </a:r>
                      <a:endParaRPr kumimoji="1" lang="en-US" altLang="ja-JP" sz="1050" b="0" u="none" strike="noStrike" kern="1200" cap="none" spc="0" normalizeH="0" baseline="0" noProof="0" dirty="0">
                        <a:ln>
                          <a:noFill/>
                        </a:ln>
                        <a:solidFill>
                          <a:schemeClr val="accent3"/>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lt"/>
                          <a:ea typeface="+mn-ea"/>
                        </a:rPr>
                        <a:t>80</a:t>
                      </a:r>
                      <a:r>
                        <a:rPr kumimoji="1" lang="ja-JP" altLang="en-US" sz="1050" b="0" u="none" strike="noStrike" kern="1200" cap="none" spc="0" normalizeH="0" baseline="0" noProof="0" dirty="0">
                          <a:ln>
                            <a:noFill/>
                          </a:ln>
                          <a:solidFill>
                            <a:schemeClr val="accent3"/>
                          </a:solidFill>
                          <a:effectLst/>
                          <a:uLnTx/>
                          <a:uFillTx/>
                          <a:latin typeface="+mn-lt"/>
                          <a:ea typeface="+mn-ea"/>
                        </a:rPr>
                        <a:t>万円～（ネット）／事前見積もり：必要／専用フォームからお申し込み</a:t>
                      </a:r>
                      <a:endParaRPr kumimoji="1" lang="en-US" altLang="ja-JP" sz="1050" b="0" u="none" strike="noStrike" kern="1200" cap="none" spc="0" normalizeH="0" baseline="0" noProof="0" dirty="0">
                        <a:ln>
                          <a:noFill/>
                        </a:ln>
                        <a:solidFill>
                          <a:schemeClr val="accent3"/>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メイリオ"/>
                          <a:ea typeface="メイリオ"/>
                        </a:rPr>
                        <a:t>※</a:t>
                      </a:r>
                      <a:r>
                        <a:rPr kumimoji="1" lang="ja-JP" altLang="en-US" sz="1050" b="0" u="none" strike="noStrike" kern="1200" cap="none" spc="0" normalizeH="0" baseline="0" noProof="0" dirty="0">
                          <a:ln>
                            <a:noFill/>
                          </a:ln>
                          <a:solidFill>
                            <a:schemeClr val="accent3"/>
                          </a:solidFill>
                          <a:effectLst/>
                          <a:uLnTx/>
                          <a:uFillTx/>
                          <a:latin typeface="メイリオ"/>
                          <a:ea typeface="メイリオ"/>
                        </a:rPr>
                        <a:t>企画内容によって、別途費用が発生する場合があります</a:t>
                      </a:r>
                      <a:endParaRPr kumimoji="1" lang="en-US" altLang="ja-JP" sz="1050" b="0" u="none" strike="noStrike" kern="1200" cap="none" spc="0" normalizeH="0" baseline="0" noProof="0" dirty="0">
                        <a:ln>
                          <a:noFill/>
                        </a:ln>
                        <a:solidFill>
                          <a:schemeClr val="accent3"/>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solidFill>
                          <a:effectLst/>
                          <a:uLnTx/>
                          <a:uFillTx/>
                          <a:latin typeface="+mn-lt"/>
                          <a:ea typeface="+mn-ea"/>
                          <a:cs typeface="メイリオ" panose="020B0604030504040204" pitchFamily="50" charset="-128"/>
                        </a:rPr>
                        <a:t>■１か月超の期間での掲載延長</a:t>
                      </a:r>
                      <a:endParaRPr kumimoji="1" lang="en-US" altLang="ja-JP" sz="1050" b="0" i="0" u="none" strike="noStrike" kern="1200" cap="none" spc="0" normalizeH="0" baseline="0" noProof="0" dirty="0">
                        <a:ln>
                          <a:noFill/>
                        </a:ln>
                        <a:solidFill>
                          <a:schemeClr val="accent3"/>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メイリオ"/>
                          <a:ea typeface="メイリオ"/>
                        </a:rPr>
                        <a:t>3,000</a:t>
                      </a:r>
                      <a:r>
                        <a:rPr kumimoji="1" lang="ja-JP" altLang="en-US" sz="1050" b="0" u="none" strike="noStrike" kern="1200" cap="none" spc="0" normalizeH="0" baseline="0" noProof="0" dirty="0">
                          <a:ln>
                            <a:noFill/>
                          </a:ln>
                          <a:solidFill>
                            <a:schemeClr val="accent3"/>
                          </a:solidFill>
                          <a:effectLst/>
                          <a:uLnTx/>
                          <a:uFillTx/>
                          <a:latin typeface="メイリオ"/>
                          <a:ea typeface="メイリオ"/>
                        </a:rPr>
                        <a:t>円</a:t>
                      </a:r>
                      <a:r>
                        <a:rPr kumimoji="1" lang="en-US" altLang="ja-JP" sz="1050" b="0" u="none" strike="noStrike" kern="1200" cap="none" spc="0" normalizeH="0" baseline="0" noProof="0" dirty="0">
                          <a:ln>
                            <a:noFill/>
                          </a:ln>
                          <a:solidFill>
                            <a:schemeClr val="accent3"/>
                          </a:solidFill>
                          <a:effectLst/>
                          <a:uLnTx/>
                          <a:uFillTx/>
                          <a:latin typeface="メイリオ"/>
                          <a:ea typeface="メイリオ"/>
                        </a:rPr>
                        <a:t>/</a:t>
                      </a:r>
                      <a:r>
                        <a:rPr kumimoji="1" lang="ja-JP" altLang="en-US" sz="1050" b="0" u="none" strike="noStrike" kern="1200" cap="none" spc="0" normalizeH="0" baseline="0" noProof="0" dirty="0">
                          <a:ln>
                            <a:noFill/>
                          </a:ln>
                          <a:solidFill>
                            <a:schemeClr val="accent3"/>
                          </a:solidFill>
                          <a:effectLst/>
                          <a:uLnTx/>
                          <a:uFillTx/>
                          <a:latin typeface="メイリオ"/>
                          <a:ea typeface="メイリオ"/>
                        </a:rPr>
                        <a:t>日（ネット）</a:t>
                      </a:r>
                      <a:r>
                        <a:rPr kumimoji="1" lang="ja-JP" altLang="en-US" sz="1050" b="0" u="none" strike="noStrike" kern="1200" cap="none" spc="0" normalizeH="0" baseline="0" noProof="0" dirty="0">
                          <a:ln>
                            <a:noFill/>
                          </a:ln>
                          <a:solidFill>
                            <a:schemeClr val="accent3"/>
                          </a:solidFill>
                          <a:effectLst/>
                          <a:uLnTx/>
                          <a:uFillTx/>
                          <a:latin typeface="+mn-lt"/>
                          <a:ea typeface="+mn-ea"/>
                        </a:rPr>
                        <a:t>／事前見積もり：不要／専用フォームからお申し込み</a:t>
                      </a:r>
                      <a:endParaRPr kumimoji="1" lang="en-US" altLang="ja-JP" sz="1050" b="0" u="none" strike="noStrike" kern="1200" cap="none" spc="0" normalizeH="0" baseline="0" noProof="0" dirty="0">
                        <a:ln>
                          <a:noFill/>
                        </a:ln>
                        <a:solidFill>
                          <a:schemeClr val="accent3"/>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accent3"/>
                          </a:solidFill>
                          <a:effectLst/>
                          <a:uLnTx/>
                          <a:uFillTx/>
                          <a:latin typeface="+mn-lt"/>
                          <a:ea typeface="+mn-ea"/>
                          <a:cs typeface="メイリオ" panose="020B0604030504040204" pitchFamily="50" charset="-128"/>
                        </a:rPr>
                        <a:t>※</a:t>
                      </a:r>
                      <a:r>
                        <a:rPr kumimoji="1" lang="ja-JP" altLang="en-US" sz="1050" b="0" i="0" u="none" strike="noStrike" kern="1200" cap="none" spc="0" normalizeH="0" baseline="0" noProof="0" dirty="0">
                          <a:ln>
                            <a:noFill/>
                          </a:ln>
                          <a:solidFill>
                            <a:schemeClr val="accent3"/>
                          </a:solidFill>
                          <a:effectLst/>
                          <a:uLnTx/>
                          <a:uFillTx/>
                          <a:latin typeface="+mn-lt"/>
                          <a:ea typeface="+mn-ea"/>
                          <a:cs typeface="メイリオ" panose="020B0604030504040204" pitchFamily="50" charset="-128"/>
                        </a:rPr>
                        <a:t>ただし、広告誘導を追加購入いただく場合無償となります</a:t>
                      </a:r>
                      <a:endParaRPr kumimoji="1" lang="en-US" altLang="ja-JP" sz="1050" b="0" i="0" u="none" strike="noStrike" kern="1200" cap="none" spc="0" normalizeH="0" baseline="0" noProof="0" dirty="0">
                        <a:ln>
                          <a:noFill/>
                        </a:ln>
                        <a:solidFill>
                          <a:schemeClr val="accent3"/>
                        </a:solidFill>
                        <a:effectLst/>
                        <a:uLnTx/>
                        <a:uFillTx/>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09836178"/>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27192</TotalTime>
  <Words>3967</Words>
  <Application>Microsoft Office PowerPoint</Application>
  <PresentationFormat>ワイド画面</PresentationFormat>
  <Paragraphs>383</Paragraphs>
  <Slides>23</Slides>
  <Notes>6</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23</vt:i4>
      </vt:variant>
    </vt:vector>
  </HeadingPairs>
  <TitlesOfParts>
    <vt:vector size="37" baseType="lpstr">
      <vt:lpstr>BIZ UD明朝 Medium</vt:lpstr>
      <vt:lpstr>Meiryo UI</vt:lpstr>
      <vt:lpstr>ヒラギノ角ゴ Pro W3</vt:lpstr>
      <vt:lpstr>Meiryo</vt:lpstr>
      <vt:lpstr>Meiryo</vt:lpstr>
      <vt:lpstr>Yu Gothic</vt:lpstr>
      <vt:lpstr>Yu Gothic</vt:lpstr>
      <vt:lpstr>Yu Gothic Medium</vt:lpstr>
      <vt:lpstr>Arial</vt:lpstr>
      <vt:lpstr>Calibri</vt:lpstr>
      <vt:lpstr>Segoe UI</vt:lpstr>
      <vt:lpstr>Verdana</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ヤフー</cp:lastModifiedBy>
  <cp:revision>573</cp:revision>
  <dcterms:created xsi:type="dcterms:W3CDTF">2020-02-26T07:28:11Z</dcterms:created>
  <dcterms:modified xsi:type="dcterms:W3CDTF">2024-05-21T04:44:20Z</dcterms:modified>
  <cp:category/>
</cp:coreProperties>
</file>