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33"/>
  </p:notesMasterIdLst>
  <p:handoutMasterIdLst>
    <p:handoutMasterId r:id="rId34"/>
  </p:handoutMasterIdLst>
  <p:sldIdLst>
    <p:sldId id="443" r:id="rId2"/>
    <p:sldId id="623" r:id="rId3"/>
    <p:sldId id="624" r:id="rId4"/>
    <p:sldId id="1645" r:id="rId5"/>
    <p:sldId id="1644" r:id="rId6"/>
    <p:sldId id="1648" r:id="rId7"/>
    <p:sldId id="1643" r:id="rId8"/>
    <p:sldId id="1647" r:id="rId9"/>
    <p:sldId id="1649" r:id="rId10"/>
    <p:sldId id="1650" r:id="rId11"/>
    <p:sldId id="1651" r:id="rId12"/>
    <p:sldId id="634" r:id="rId13"/>
    <p:sldId id="1625" r:id="rId14"/>
    <p:sldId id="666" r:id="rId15"/>
    <p:sldId id="1626" r:id="rId16"/>
    <p:sldId id="1627" r:id="rId17"/>
    <p:sldId id="1629" r:id="rId18"/>
    <p:sldId id="1630" r:id="rId19"/>
    <p:sldId id="638" r:id="rId20"/>
    <p:sldId id="639" r:id="rId21"/>
    <p:sldId id="651" r:id="rId22"/>
    <p:sldId id="656" r:id="rId23"/>
    <p:sldId id="657" r:id="rId24"/>
    <p:sldId id="658" r:id="rId25"/>
    <p:sldId id="1638" r:id="rId26"/>
    <p:sldId id="652" r:id="rId27"/>
    <p:sldId id="642" r:id="rId28"/>
    <p:sldId id="653" r:id="rId29"/>
    <p:sldId id="654" r:id="rId30"/>
    <p:sldId id="655" r:id="rId31"/>
    <p:sldId id="448" r:id="rId32"/>
  </p:sldIdLst>
  <p:sldSz cx="12192000" cy="6858000"/>
  <p:notesSz cx="6858000" cy="9144000"/>
  <p:custDataLst>
    <p:tags r:id="rId35"/>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40" userDrawn="1">
          <p15:clr>
            <a:srgbClr val="A4A3A4"/>
          </p15:clr>
        </p15:guide>
        <p15:guide id="3" pos="347" userDrawn="1">
          <p15:clr>
            <a:srgbClr val="F26B43"/>
          </p15:clr>
        </p15:guide>
        <p15:guide id="4" pos="7287" userDrawn="1">
          <p15:clr>
            <a:srgbClr val="F26B43"/>
          </p15:clr>
        </p15:guide>
        <p15:guide id="5" orient="horz" pos="2296" userDrawn="1">
          <p15:clr>
            <a:srgbClr val="A4A3A4"/>
          </p15:clr>
        </p15:guide>
        <p15:guide id="6" orient="horz" pos="2908"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C9002C"/>
    <a:srgbClr val="0D0D0D"/>
    <a:srgbClr val="00003E"/>
    <a:srgbClr val="FAFAF9"/>
    <a:srgbClr val="FF0000"/>
    <a:srgbClr val="D8E7FA"/>
    <a:srgbClr val="03004A"/>
    <a:srgbClr val="FFFFFF"/>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DC1B20-625E-4217-B9C6-3218E2084F02}" v="566" dt="2024-09-02T11:26:10.16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23" autoAdjust="0"/>
    <p:restoredTop sz="96096" autoAdjust="0"/>
  </p:normalViewPr>
  <p:slideViewPr>
    <p:cSldViewPr snapToGrid="0">
      <p:cViewPr varScale="1">
        <p:scale>
          <a:sx n="114" d="100"/>
          <a:sy n="114" d="100"/>
        </p:scale>
        <p:origin x="570" y="96"/>
      </p:cViewPr>
      <p:guideLst>
        <p:guide orient="horz" pos="368"/>
        <p:guide pos="3840"/>
        <p:guide pos="347"/>
        <p:guide pos="7287"/>
        <p:guide orient="horz" pos="2296"/>
        <p:guide orient="horz" pos="2908"/>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F0247AE0-4032-423A-ACE0-6A0BACEC2334}"/>
    <pc:docChg chg="undo custSel modSld">
      <pc:chgData name="平野 武" userId="3cfe3d63-3e2d-444e-9c54-10e92370b90a" providerId="ADAL" clId="{F0247AE0-4032-423A-ACE0-6A0BACEC2334}" dt="2024-08-16T09:38:24.939" v="106"/>
      <pc:docMkLst>
        <pc:docMk/>
      </pc:docMkLst>
      <pc:sldChg chg="modSp mod">
        <pc:chgData name="平野 武" userId="3cfe3d63-3e2d-444e-9c54-10e92370b90a" providerId="ADAL" clId="{F0247AE0-4032-423A-ACE0-6A0BACEC2334}" dt="2024-08-16T09:38:24.939" v="106"/>
        <pc:sldMkLst>
          <pc:docMk/>
          <pc:sldMk cId="3485420824" sldId="1644"/>
        </pc:sldMkLst>
        <pc:spChg chg="mod">
          <ac:chgData name="平野 武" userId="3cfe3d63-3e2d-444e-9c54-10e92370b90a" providerId="ADAL" clId="{F0247AE0-4032-423A-ACE0-6A0BACEC2334}" dt="2024-08-16T09:38:24.939" v="106"/>
          <ac:spMkLst>
            <pc:docMk/>
            <pc:sldMk cId="3485420824" sldId="1644"/>
            <ac:spMk id="4" creationId="{21FF3A24-BD17-0FE4-78F7-8B3236F4B315}"/>
          </ac:spMkLst>
        </pc:spChg>
      </pc:sldChg>
    </pc:docChg>
  </pc:docChgLst>
  <pc:docChgLst>
    <pc:chgData name="平野 武" userId="3cfe3d63-3e2d-444e-9c54-10e92370b90a" providerId="ADAL" clId="{24DC1B20-625E-4217-B9C6-3218E2084F02}"/>
    <pc:docChg chg="undo redo custSel delSld modSld">
      <pc:chgData name="平野 武" userId="3cfe3d63-3e2d-444e-9c54-10e92370b90a" providerId="ADAL" clId="{24DC1B20-625E-4217-B9C6-3218E2084F02}" dt="2024-09-02T11:26:10.164" v="3541" actId="14100"/>
      <pc:docMkLst>
        <pc:docMk/>
      </pc:docMkLst>
      <pc:sldChg chg="modSp mod">
        <pc:chgData name="平野 武" userId="3cfe3d63-3e2d-444e-9c54-10e92370b90a" providerId="ADAL" clId="{24DC1B20-625E-4217-B9C6-3218E2084F02}" dt="2024-09-02T11:25:53.683" v="3539" actId="1038"/>
        <pc:sldMkLst>
          <pc:docMk/>
          <pc:sldMk cId="2639588731" sldId="638"/>
        </pc:sldMkLst>
        <pc:spChg chg="mod">
          <ac:chgData name="平野 武" userId="3cfe3d63-3e2d-444e-9c54-10e92370b90a" providerId="ADAL" clId="{24DC1B20-625E-4217-B9C6-3218E2084F02}" dt="2024-09-02T11:25:50.308" v="3537" actId="1038"/>
          <ac:spMkLst>
            <pc:docMk/>
            <pc:sldMk cId="2639588731" sldId="638"/>
            <ac:spMk id="2" creationId="{5F3B69FE-C4C9-AE1C-51E4-DD036D8977F8}"/>
          </ac:spMkLst>
        </pc:spChg>
        <pc:spChg chg="mod">
          <ac:chgData name="平野 武" userId="3cfe3d63-3e2d-444e-9c54-10e92370b90a" providerId="ADAL" clId="{24DC1B20-625E-4217-B9C6-3218E2084F02}" dt="2024-09-02T11:25:53.683" v="3539" actId="1038"/>
          <ac:spMkLst>
            <pc:docMk/>
            <pc:sldMk cId="2639588731" sldId="638"/>
            <ac:spMk id="4" creationId="{851EFD34-C5C8-E5E4-367A-E639835FCC7C}"/>
          </ac:spMkLst>
        </pc:spChg>
        <pc:spChg chg="mod">
          <ac:chgData name="平野 武" userId="3cfe3d63-3e2d-444e-9c54-10e92370b90a" providerId="ADAL" clId="{24DC1B20-625E-4217-B9C6-3218E2084F02}" dt="2024-09-02T10:58:37.980" v="3293"/>
          <ac:spMkLst>
            <pc:docMk/>
            <pc:sldMk cId="2639588731" sldId="638"/>
            <ac:spMk id="8" creationId="{5D3C7099-F938-1507-CBD0-ED2474535817}"/>
          </ac:spMkLst>
        </pc:spChg>
      </pc:sldChg>
      <pc:sldChg chg="modSp mod">
        <pc:chgData name="平野 武" userId="3cfe3d63-3e2d-444e-9c54-10e92370b90a" providerId="ADAL" clId="{24DC1B20-625E-4217-B9C6-3218E2084F02}" dt="2024-09-02T10:58:49.063" v="3313"/>
        <pc:sldMkLst>
          <pc:docMk/>
          <pc:sldMk cId="3231536583" sldId="639"/>
        </pc:sldMkLst>
        <pc:spChg chg="mod">
          <ac:chgData name="平野 武" userId="3cfe3d63-3e2d-444e-9c54-10e92370b90a" providerId="ADAL" clId="{24DC1B20-625E-4217-B9C6-3218E2084F02}" dt="2024-09-02T10:58:49.063" v="3313"/>
          <ac:spMkLst>
            <pc:docMk/>
            <pc:sldMk cId="3231536583" sldId="639"/>
            <ac:spMk id="8" creationId="{5D3C7099-F938-1507-CBD0-ED2474535817}"/>
          </ac:spMkLst>
        </pc:spChg>
      </pc:sldChg>
      <pc:sldChg chg="modSp">
        <pc:chgData name="平野 武" userId="3cfe3d63-3e2d-444e-9c54-10e92370b90a" providerId="ADAL" clId="{24DC1B20-625E-4217-B9C6-3218E2084F02}" dt="2024-09-02T11:26:10.164" v="3541" actId="14100"/>
        <pc:sldMkLst>
          <pc:docMk/>
          <pc:sldMk cId="3216721558" sldId="658"/>
        </pc:sldMkLst>
        <pc:spChg chg="mod">
          <ac:chgData name="平野 武" userId="3cfe3d63-3e2d-444e-9c54-10e92370b90a" providerId="ADAL" clId="{24DC1B20-625E-4217-B9C6-3218E2084F02}" dt="2024-09-02T11:26:10.164" v="3541" actId="14100"/>
          <ac:spMkLst>
            <pc:docMk/>
            <pc:sldMk cId="3216721558" sldId="658"/>
            <ac:spMk id="4" creationId="{04C324CB-9CE7-E2CF-A694-01E67D2F3CC5}"/>
          </ac:spMkLst>
        </pc:spChg>
      </pc:sldChg>
      <pc:sldChg chg="addSp delSp modSp mod">
        <pc:chgData name="平野 武" userId="3cfe3d63-3e2d-444e-9c54-10e92370b90a" providerId="ADAL" clId="{24DC1B20-625E-4217-B9C6-3218E2084F02}" dt="2024-09-02T10:35:02.128" v="2350" actId="1038"/>
        <pc:sldMkLst>
          <pc:docMk/>
          <pc:sldMk cId="400715885" sldId="666"/>
        </pc:sldMkLst>
        <pc:spChg chg="mod">
          <ac:chgData name="平野 武" userId="3cfe3d63-3e2d-444e-9c54-10e92370b90a" providerId="ADAL" clId="{24DC1B20-625E-4217-B9C6-3218E2084F02}" dt="2024-09-02T10:24:18.849" v="1990"/>
          <ac:spMkLst>
            <pc:docMk/>
            <pc:sldMk cId="400715885" sldId="666"/>
            <ac:spMk id="11" creationId="{92D6043E-735B-5B2A-B7BF-EB2F61C5F312}"/>
          </ac:spMkLst>
        </pc:spChg>
        <pc:spChg chg="mod">
          <ac:chgData name="平野 武" userId="3cfe3d63-3e2d-444e-9c54-10e92370b90a" providerId="ADAL" clId="{24DC1B20-625E-4217-B9C6-3218E2084F02}" dt="2024-09-02T10:34:23.365" v="2332" actId="1076"/>
          <ac:spMkLst>
            <pc:docMk/>
            <pc:sldMk cId="400715885" sldId="666"/>
            <ac:spMk id="35" creationId="{B78BD021-F9B0-4960-81BA-4017D9C24EF4}"/>
          </ac:spMkLst>
        </pc:spChg>
        <pc:spChg chg="mod">
          <ac:chgData name="平野 武" userId="3cfe3d63-3e2d-444e-9c54-10e92370b90a" providerId="ADAL" clId="{24DC1B20-625E-4217-B9C6-3218E2084F02}" dt="2024-09-02T10:34:34.830" v="2335" actId="1076"/>
          <ac:spMkLst>
            <pc:docMk/>
            <pc:sldMk cId="400715885" sldId="666"/>
            <ac:spMk id="36" creationId="{2032F6D6-709D-2214-2C11-55EA1B37D45D}"/>
          </ac:spMkLst>
        </pc:spChg>
        <pc:spChg chg="mod">
          <ac:chgData name="平野 武" userId="3cfe3d63-3e2d-444e-9c54-10e92370b90a" providerId="ADAL" clId="{24DC1B20-625E-4217-B9C6-3218E2084F02}" dt="2024-09-02T10:26:12.876" v="2068"/>
          <ac:spMkLst>
            <pc:docMk/>
            <pc:sldMk cId="400715885" sldId="666"/>
            <ac:spMk id="91" creationId="{060618FA-187D-8A71-437D-FACED7A6F20D}"/>
          </ac:spMkLst>
        </pc:spChg>
        <pc:spChg chg="mod">
          <ac:chgData name="平野 武" userId="3cfe3d63-3e2d-444e-9c54-10e92370b90a" providerId="ADAL" clId="{24DC1B20-625E-4217-B9C6-3218E2084F02}" dt="2024-09-02T10:25:17.744" v="2032" actId="6549"/>
          <ac:spMkLst>
            <pc:docMk/>
            <pc:sldMk cId="400715885" sldId="666"/>
            <ac:spMk id="93" creationId="{29899091-E1A9-1AFD-A53C-D254D8DECB56}"/>
          </ac:spMkLst>
        </pc:spChg>
        <pc:spChg chg="mod">
          <ac:chgData name="平野 武" userId="3cfe3d63-3e2d-444e-9c54-10e92370b90a" providerId="ADAL" clId="{24DC1B20-625E-4217-B9C6-3218E2084F02}" dt="2024-09-02T10:26:24.448" v="2083"/>
          <ac:spMkLst>
            <pc:docMk/>
            <pc:sldMk cId="400715885" sldId="666"/>
            <ac:spMk id="118" creationId="{7CE8E9C7-63B2-EFD8-5AB1-F61765FD3AEC}"/>
          </ac:spMkLst>
        </pc:spChg>
        <pc:spChg chg="mod">
          <ac:chgData name="平野 武" userId="3cfe3d63-3e2d-444e-9c54-10e92370b90a" providerId="ADAL" clId="{24DC1B20-625E-4217-B9C6-3218E2084F02}" dt="2024-09-02T10:35:02.128" v="2350" actId="1038"/>
          <ac:spMkLst>
            <pc:docMk/>
            <pc:sldMk cId="400715885" sldId="666"/>
            <ac:spMk id="146" creationId="{DAB4EC30-85A8-66DB-AE73-8FCA550B7119}"/>
          </ac:spMkLst>
        </pc:spChg>
        <pc:grpChg chg="del">
          <ac:chgData name="平野 武" userId="3cfe3d63-3e2d-444e-9c54-10e92370b90a" providerId="ADAL" clId="{24DC1B20-625E-4217-B9C6-3218E2084F02}" dt="2024-09-02T10:22:51.429" v="1947" actId="478"/>
          <ac:grpSpMkLst>
            <pc:docMk/>
            <pc:sldMk cId="400715885" sldId="666"/>
            <ac:grpSpMk id="51" creationId="{0DD3E0F4-1DBF-84D7-B204-FBE99D003109}"/>
          </ac:grpSpMkLst>
        </pc:grpChg>
        <pc:picChg chg="add mod modCrop">
          <ac:chgData name="平野 武" userId="3cfe3d63-3e2d-444e-9c54-10e92370b90a" providerId="ADAL" clId="{24DC1B20-625E-4217-B9C6-3218E2084F02}" dt="2024-09-02T10:23:23.945" v="1962" actId="1037"/>
          <ac:picMkLst>
            <pc:docMk/>
            <pc:sldMk cId="400715885" sldId="666"/>
            <ac:picMk id="32" creationId="{08F8C5E6-4413-E777-3B90-008B44E968B6}"/>
          </ac:picMkLst>
        </pc:picChg>
        <pc:picChg chg="mod topLvl">
          <ac:chgData name="平野 武" userId="3cfe3d63-3e2d-444e-9c54-10e92370b90a" providerId="ADAL" clId="{24DC1B20-625E-4217-B9C6-3218E2084F02}" dt="2024-09-02T10:34:04.193" v="2318" actId="1076"/>
          <ac:picMkLst>
            <pc:docMk/>
            <pc:sldMk cId="400715885" sldId="666"/>
            <ac:picMk id="52" creationId="{70AB6B6E-26EB-FFF4-EF1A-520153256772}"/>
          </ac:picMkLst>
        </pc:picChg>
        <pc:picChg chg="del">
          <ac:chgData name="平野 武" userId="3cfe3d63-3e2d-444e-9c54-10e92370b90a" providerId="ADAL" clId="{24DC1B20-625E-4217-B9C6-3218E2084F02}" dt="2024-09-02T10:22:48.863" v="1946" actId="478"/>
          <ac:picMkLst>
            <pc:docMk/>
            <pc:sldMk cId="400715885" sldId="666"/>
            <ac:picMk id="57" creationId="{13BE89F4-6B26-E712-0E73-74FE0FD506B3}"/>
          </ac:picMkLst>
        </pc:picChg>
        <pc:picChg chg="del topLvl">
          <ac:chgData name="平野 武" userId="3cfe3d63-3e2d-444e-9c54-10e92370b90a" providerId="ADAL" clId="{24DC1B20-625E-4217-B9C6-3218E2084F02}" dt="2024-09-02T10:22:51.429" v="1947" actId="478"/>
          <ac:picMkLst>
            <pc:docMk/>
            <pc:sldMk cId="400715885" sldId="666"/>
            <ac:picMk id="61" creationId="{3FC4ECF9-219A-D7C8-3A18-B2B1CA919EEF}"/>
          </ac:picMkLst>
        </pc:picChg>
      </pc:sldChg>
      <pc:sldChg chg="addSp modSp mod">
        <pc:chgData name="平野 武" userId="3cfe3d63-3e2d-444e-9c54-10e92370b90a" providerId="ADAL" clId="{24DC1B20-625E-4217-B9C6-3218E2084F02}" dt="2024-09-02T11:24:29.049" v="3534" actId="14100"/>
        <pc:sldMkLst>
          <pc:docMk/>
          <pc:sldMk cId="84051094" sldId="1625"/>
        </pc:sldMkLst>
        <pc:spChg chg="mod">
          <ac:chgData name="平野 武" userId="3cfe3d63-3e2d-444e-9c54-10e92370b90a" providerId="ADAL" clId="{24DC1B20-625E-4217-B9C6-3218E2084F02}" dt="2024-09-02T10:36:49.238" v="2377" actId="2711"/>
          <ac:spMkLst>
            <pc:docMk/>
            <pc:sldMk cId="84051094" sldId="1625"/>
            <ac:spMk id="9" creationId="{402ACF97-1254-FCB6-92B4-72455B52FF28}"/>
          </ac:spMkLst>
        </pc:spChg>
        <pc:spChg chg="mod">
          <ac:chgData name="平野 武" userId="3cfe3d63-3e2d-444e-9c54-10e92370b90a" providerId="ADAL" clId="{24DC1B20-625E-4217-B9C6-3218E2084F02}" dt="2024-09-02T10:36:49.238" v="2377" actId="2711"/>
          <ac:spMkLst>
            <pc:docMk/>
            <pc:sldMk cId="84051094" sldId="1625"/>
            <ac:spMk id="11" creationId="{D069E171-0FDD-EE79-980A-89907D807975}"/>
          </ac:spMkLst>
        </pc:spChg>
        <pc:spChg chg="mod">
          <ac:chgData name="平野 武" userId="3cfe3d63-3e2d-444e-9c54-10e92370b90a" providerId="ADAL" clId="{24DC1B20-625E-4217-B9C6-3218E2084F02}" dt="2024-09-02T11:15:05.650" v="3450" actId="1076"/>
          <ac:spMkLst>
            <pc:docMk/>
            <pc:sldMk cId="84051094" sldId="1625"/>
            <ac:spMk id="13" creationId="{FEC2DEF7-F989-3BB2-44DA-333ECAC13ABF}"/>
          </ac:spMkLst>
        </pc:spChg>
        <pc:spChg chg="add mod">
          <ac:chgData name="平野 武" userId="3cfe3d63-3e2d-444e-9c54-10e92370b90a" providerId="ADAL" clId="{24DC1B20-625E-4217-B9C6-3218E2084F02}" dt="2024-09-02T11:15:05.650" v="3450" actId="1076"/>
          <ac:spMkLst>
            <pc:docMk/>
            <pc:sldMk cId="84051094" sldId="1625"/>
            <ac:spMk id="14" creationId="{A32E9A49-569D-780B-7D64-A37DA76E6181}"/>
          </ac:spMkLst>
        </pc:spChg>
        <pc:spChg chg="add mod">
          <ac:chgData name="平野 武" userId="3cfe3d63-3e2d-444e-9c54-10e92370b90a" providerId="ADAL" clId="{24DC1B20-625E-4217-B9C6-3218E2084F02}" dt="2024-09-02T11:24:29.049" v="3534" actId="14100"/>
          <ac:spMkLst>
            <pc:docMk/>
            <pc:sldMk cId="84051094" sldId="1625"/>
            <ac:spMk id="15" creationId="{BE78A560-E4DF-037B-8F75-64190D79058C}"/>
          </ac:spMkLst>
        </pc:spChg>
        <pc:spChg chg="add mod">
          <ac:chgData name="平野 武" userId="3cfe3d63-3e2d-444e-9c54-10e92370b90a" providerId="ADAL" clId="{24DC1B20-625E-4217-B9C6-3218E2084F02}" dt="2024-09-02T11:24:11.158" v="3524" actId="1076"/>
          <ac:spMkLst>
            <pc:docMk/>
            <pc:sldMk cId="84051094" sldId="1625"/>
            <ac:spMk id="16" creationId="{99CC844E-62D3-C8C7-E971-08CC6FE4A863}"/>
          </ac:spMkLst>
        </pc:spChg>
        <pc:spChg chg="add mod">
          <ac:chgData name="平野 武" userId="3cfe3d63-3e2d-444e-9c54-10e92370b90a" providerId="ADAL" clId="{24DC1B20-625E-4217-B9C6-3218E2084F02}" dt="2024-09-02T11:24:14.179" v="3525" actId="1076"/>
          <ac:spMkLst>
            <pc:docMk/>
            <pc:sldMk cId="84051094" sldId="1625"/>
            <ac:spMk id="17" creationId="{8E647EFA-7976-C37E-FF73-06B82060200E}"/>
          </ac:spMkLst>
        </pc:spChg>
        <pc:spChg chg="add mod">
          <ac:chgData name="平野 武" userId="3cfe3d63-3e2d-444e-9c54-10e92370b90a" providerId="ADAL" clId="{24DC1B20-625E-4217-B9C6-3218E2084F02}" dt="2024-09-02T11:24:11.158" v="3524" actId="1076"/>
          <ac:spMkLst>
            <pc:docMk/>
            <pc:sldMk cId="84051094" sldId="1625"/>
            <ac:spMk id="18" creationId="{DF0A4819-69D1-68E8-5077-F5E3124DF118}"/>
          </ac:spMkLst>
        </pc:spChg>
        <pc:spChg chg="add mod">
          <ac:chgData name="平野 武" userId="3cfe3d63-3e2d-444e-9c54-10e92370b90a" providerId="ADAL" clId="{24DC1B20-625E-4217-B9C6-3218E2084F02}" dt="2024-09-02T11:24:11.158" v="3524" actId="1076"/>
          <ac:spMkLst>
            <pc:docMk/>
            <pc:sldMk cId="84051094" sldId="1625"/>
            <ac:spMk id="19" creationId="{48E02E97-B7D7-F075-4444-A82C6BF94C65}"/>
          </ac:spMkLst>
        </pc:spChg>
        <pc:spChg chg="mod">
          <ac:chgData name="平野 武" userId="3cfe3d63-3e2d-444e-9c54-10e92370b90a" providerId="ADAL" clId="{24DC1B20-625E-4217-B9C6-3218E2084F02}" dt="2024-09-02T10:36:49.238" v="2377" actId="2711"/>
          <ac:spMkLst>
            <pc:docMk/>
            <pc:sldMk cId="84051094" sldId="1625"/>
            <ac:spMk id="48" creationId="{C4B43513-AD58-E454-D1E2-0E7EFEA6B16C}"/>
          </ac:spMkLst>
        </pc:spChg>
        <pc:spChg chg="mod">
          <ac:chgData name="平野 武" userId="3cfe3d63-3e2d-444e-9c54-10e92370b90a" providerId="ADAL" clId="{24DC1B20-625E-4217-B9C6-3218E2084F02}" dt="2024-09-02T11:15:05.650" v="3450" actId="1076"/>
          <ac:spMkLst>
            <pc:docMk/>
            <pc:sldMk cId="84051094" sldId="1625"/>
            <ac:spMk id="77" creationId="{27B0D284-40D8-0297-814C-4E49A0BDD332}"/>
          </ac:spMkLst>
        </pc:spChg>
        <pc:spChg chg="mod">
          <ac:chgData name="平野 武" userId="3cfe3d63-3e2d-444e-9c54-10e92370b90a" providerId="ADAL" clId="{24DC1B20-625E-4217-B9C6-3218E2084F02}" dt="2024-09-02T11:15:05.650" v="3450" actId="1076"/>
          <ac:spMkLst>
            <pc:docMk/>
            <pc:sldMk cId="84051094" sldId="1625"/>
            <ac:spMk id="78" creationId="{4360D6DC-823C-2C47-8694-2101126CF73F}"/>
          </ac:spMkLst>
        </pc:spChg>
        <pc:spChg chg="mod">
          <ac:chgData name="平野 武" userId="3cfe3d63-3e2d-444e-9c54-10e92370b90a" providerId="ADAL" clId="{24DC1B20-625E-4217-B9C6-3218E2084F02}" dt="2024-09-02T11:15:05.650" v="3450" actId="1076"/>
          <ac:spMkLst>
            <pc:docMk/>
            <pc:sldMk cId="84051094" sldId="1625"/>
            <ac:spMk id="84" creationId="{6C100547-184D-F12C-B754-408267EF9C7C}"/>
          </ac:spMkLst>
        </pc:spChg>
        <pc:spChg chg="mod">
          <ac:chgData name="平野 武" userId="3cfe3d63-3e2d-444e-9c54-10e92370b90a" providerId="ADAL" clId="{24DC1B20-625E-4217-B9C6-3218E2084F02}" dt="2024-09-02T11:15:05.650" v="3450" actId="1076"/>
          <ac:spMkLst>
            <pc:docMk/>
            <pc:sldMk cId="84051094" sldId="1625"/>
            <ac:spMk id="93" creationId="{33C77A60-9C3C-D7CC-9222-37D1348D1E42}"/>
          </ac:spMkLst>
        </pc:spChg>
        <pc:spChg chg="mod">
          <ac:chgData name="平野 武" userId="3cfe3d63-3e2d-444e-9c54-10e92370b90a" providerId="ADAL" clId="{24DC1B20-625E-4217-B9C6-3218E2084F02}" dt="2024-09-02T11:15:05.650" v="3450" actId="1076"/>
          <ac:spMkLst>
            <pc:docMk/>
            <pc:sldMk cId="84051094" sldId="1625"/>
            <ac:spMk id="94" creationId="{16207BC5-19CC-690C-6DCC-AC60D8D48C36}"/>
          </ac:spMkLst>
        </pc:spChg>
        <pc:spChg chg="mod">
          <ac:chgData name="平野 武" userId="3cfe3d63-3e2d-444e-9c54-10e92370b90a" providerId="ADAL" clId="{24DC1B20-625E-4217-B9C6-3218E2084F02}" dt="2024-09-02T11:15:05.650" v="3450" actId="1076"/>
          <ac:spMkLst>
            <pc:docMk/>
            <pc:sldMk cId="84051094" sldId="1625"/>
            <ac:spMk id="95" creationId="{82E439AF-DD6E-E08F-B96C-EFDE2FB08790}"/>
          </ac:spMkLst>
        </pc:spChg>
        <pc:spChg chg="mod">
          <ac:chgData name="平野 武" userId="3cfe3d63-3e2d-444e-9c54-10e92370b90a" providerId="ADAL" clId="{24DC1B20-625E-4217-B9C6-3218E2084F02}" dt="2024-09-02T11:15:05.650" v="3450" actId="1076"/>
          <ac:spMkLst>
            <pc:docMk/>
            <pc:sldMk cId="84051094" sldId="1625"/>
            <ac:spMk id="96" creationId="{150AEBFD-A81D-25D1-7E72-913CB74E0405}"/>
          </ac:spMkLst>
        </pc:spChg>
        <pc:spChg chg="mod">
          <ac:chgData name="平野 武" userId="3cfe3d63-3e2d-444e-9c54-10e92370b90a" providerId="ADAL" clId="{24DC1B20-625E-4217-B9C6-3218E2084F02}" dt="2024-09-02T11:15:05.650" v="3450" actId="1076"/>
          <ac:spMkLst>
            <pc:docMk/>
            <pc:sldMk cId="84051094" sldId="1625"/>
            <ac:spMk id="97" creationId="{6195B931-A6D6-6B35-DE8A-CFE3C75ABE12}"/>
          </ac:spMkLst>
        </pc:spChg>
        <pc:spChg chg="mod">
          <ac:chgData name="平野 武" userId="3cfe3d63-3e2d-444e-9c54-10e92370b90a" providerId="ADAL" clId="{24DC1B20-625E-4217-B9C6-3218E2084F02}" dt="2024-09-02T11:15:05.650" v="3450" actId="1076"/>
          <ac:spMkLst>
            <pc:docMk/>
            <pc:sldMk cId="84051094" sldId="1625"/>
            <ac:spMk id="98" creationId="{DD2D1109-C5AB-0764-DB1C-EBD5C5AF958B}"/>
          </ac:spMkLst>
        </pc:spChg>
        <pc:spChg chg="mod">
          <ac:chgData name="平野 武" userId="3cfe3d63-3e2d-444e-9c54-10e92370b90a" providerId="ADAL" clId="{24DC1B20-625E-4217-B9C6-3218E2084F02}" dt="2024-09-02T11:15:05.650" v="3450" actId="1076"/>
          <ac:spMkLst>
            <pc:docMk/>
            <pc:sldMk cId="84051094" sldId="1625"/>
            <ac:spMk id="99" creationId="{E6E75D6A-8B87-CD9C-514B-3179BDFF6BC3}"/>
          </ac:spMkLst>
        </pc:spChg>
        <pc:spChg chg="mod">
          <ac:chgData name="平野 武" userId="3cfe3d63-3e2d-444e-9c54-10e92370b90a" providerId="ADAL" clId="{24DC1B20-625E-4217-B9C6-3218E2084F02}" dt="2024-09-02T11:15:05.650" v="3450" actId="1076"/>
          <ac:spMkLst>
            <pc:docMk/>
            <pc:sldMk cId="84051094" sldId="1625"/>
            <ac:spMk id="100" creationId="{0646ACCA-FA0D-160A-4640-FF3BF29B352D}"/>
          </ac:spMkLst>
        </pc:spChg>
        <pc:spChg chg="mod">
          <ac:chgData name="平野 武" userId="3cfe3d63-3e2d-444e-9c54-10e92370b90a" providerId="ADAL" clId="{24DC1B20-625E-4217-B9C6-3218E2084F02}" dt="2024-09-02T11:15:05.650" v="3450" actId="1076"/>
          <ac:spMkLst>
            <pc:docMk/>
            <pc:sldMk cId="84051094" sldId="1625"/>
            <ac:spMk id="101" creationId="{A7E48800-ACD9-3E60-7E53-E0FDB4C101B9}"/>
          </ac:spMkLst>
        </pc:spChg>
        <pc:spChg chg="mod">
          <ac:chgData name="平野 武" userId="3cfe3d63-3e2d-444e-9c54-10e92370b90a" providerId="ADAL" clId="{24DC1B20-625E-4217-B9C6-3218E2084F02}" dt="2024-09-02T11:15:05.650" v="3450" actId="1076"/>
          <ac:spMkLst>
            <pc:docMk/>
            <pc:sldMk cId="84051094" sldId="1625"/>
            <ac:spMk id="102" creationId="{1A974C7B-CCAA-C591-0E36-5D588D442121}"/>
          </ac:spMkLst>
        </pc:spChg>
        <pc:spChg chg="mod">
          <ac:chgData name="平野 武" userId="3cfe3d63-3e2d-444e-9c54-10e92370b90a" providerId="ADAL" clId="{24DC1B20-625E-4217-B9C6-3218E2084F02}" dt="2024-09-02T11:15:05.650" v="3450" actId="1076"/>
          <ac:spMkLst>
            <pc:docMk/>
            <pc:sldMk cId="84051094" sldId="1625"/>
            <ac:spMk id="103" creationId="{1D648D91-0F57-FBAA-904C-0E0026E97F7B}"/>
          </ac:spMkLst>
        </pc:spChg>
        <pc:spChg chg="mod">
          <ac:chgData name="平野 武" userId="3cfe3d63-3e2d-444e-9c54-10e92370b90a" providerId="ADAL" clId="{24DC1B20-625E-4217-B9C6-3218E2084F02}" dt="2024-09-02T11:15:05.650" v="3450" actId="1076"/>
          <ac:spMkLst>
            <pc:docMk/>
            <pc:sldMk cId="84051094" sldId="1625"/>
            <ac:spMk id="104" creationId="{9BE003DE-7E63-65B3-D549-F778347587A0}"/>
          </ac:spMkLst>
        </pc:spChg>
        <pc:spChg chg="mod">
          <ac:chgData name="平野 武" userId="3cfe3d63-3e2d-444e-9c54-10e92370b90a" providerId="ADAL" clId="{24DC1B20-625E-4217-B9C6-3218E2084F02}" dt="2024-09-02T11:15:05.650" v="3450" actId="1076"/>
          <ac:spMkLst>
            <pc:docMk/>
            <pc:sldMk cId="84051094" sldId="1625"/>
            <ac:spMk id="105" creationId="{4DBA9A42-7297-EFA6-2522-D88A02EF9D77}"/>
          </ac:spMkLst>
        </pc:spChg>
        <pc:spChg chg="mod">
          <ac:chgData name="平野 武" userId="3cfe3d63-3e2d-444e-9c54-10e92370b90a" providerId="ADAL" clId="{24DC1B20-625E-4217-B9C6-3218E2084F02}" dt="2024-09-02T11:15:05.650" v="3450" actId="1076"/>
          <ac:spMkLst>
            <pc:docMk/>
            <pc:sldMk cId="84051094" sldId="1625"/>
            <ac:spMk id="106" creationId="{53939FBC-A71F-5B71-987B-70C118EAE104}"/>
          </ac:spMkLst>
        </pc:spChg>
        <pc:spChg chg="mod">
          <ac:chgData name="平野 武" userId="3cfe3d63-3e2d-444e-9c54-10e92370b90a" providerId="ADAL" clId="{24DC1B20-625E-4217-B9C6-3218E2084F02}" dt="2024-09-02T10:36:49.238" v="2377" actId="2711"/>
          <ac:spMkLst>
            <pc:docMk/>
            <pc:sldMk cId="84051094" sldId="1625"/>
            <ac:spMk id="108" creationId="{6DD49D3F-40F0-1925-22A6-61C27AF0DFCC}"/>
          </ac:spMkLst>
        </pc:spChg>
        <pc:spChg chg="mod">
          <ac:chgData name="平野 武" userId="3cfe3d63-3e2d-444e-9c54-10e92370b90a" providerId="ADAL" clId="{24DC1B20-625E-4217-B9C6-3218E2084F02}" dt="2024-09-02T10:36:49.238" v="2377" actId="2711"/>
          <ac:spMkLst>
            <pc:docMk/>
            <pc:sldMk cId="84051094" sldId="1625"/>
            <ac:spMk id="110" creationId="{8C69CDED-CCAF-0F18-4CFB-F93A974D1B9E}"/>
          </ac:spMkLst>
        </pc:spChg>
        <pc:spChg chg="mod">
          <ac:chgData name="平野 武" userId="3cfe3d63-3e2d-444e-9c54-10e92370b90a" providerId="ADAL" clId="{24DC1B20-625E-4217-B9C6-3218E2084F02}" dt="2024-09-02T10:36:49.238" v="2377" actId="2711"/>
          <ac:spMkLst>
            <pc:docMk/>
            <pc:sldMk cId="84051094" sldId="1625"/>
            <ac:spMk id="111" creationId="{3E608BFB-E520-81F9-BA65-1F54FAD04078}"/>
          </ac:spMkLst>
        </pc:spChg>
        <pc:spChg chg="mod">
          <ac:chgData name="平野 武" userId="3cfe3d63-3e2d-444e-9c54-10e92370b90a" providerId="ADAL" clId="{24DC1B20-625E-4217-B9C6-3218E2084F02}" dt="2024-09-02T10:36:49.238" v="2377" actId="2711"/>
          <ac:spMkLst>
            <pc:docMk/>
            <pc:sldMk cId="84051094" sldId="1625"/>
            <ac:spMk id="112" creationId="{E1729E8F-A0EF-F429-0F27-4784BB742A5B}"/>
          </ac:spMkLst>
        </pc:spChg>
        <pc:spChg chg="mod">
          <ac:chgData name="平野 武" userId="3cfe3d63-3e2d-444e-9c54-10e92370b90a" providerId="ADAL" clId="{24DC1B20-625E-4217-B9C6-3218E2084F02}" dt="2024-09-02T11:15:05.650" v="3450" actId="1076"/>
          <ac:spMkLst>
            <pc:docMk/>
            <pc:sldMk cId="84051094" sldId="1625"/>
            <ac:spMk id="113" creationId="{7FA98E06-D72C-4FAB-78D5-03D6014D9F43}"/>
          </ac:spMkLst>
        </pc:spChg>
        <pc:spChg chg="mod">
          <ac:chgData name="平野 武" userId="3cfe3d63-3e2d-444e-9c54-10e92370b90a" providerId="ADAL" clId="{24DC1B20-625E-4217-B9C6-3218E2084F02}" dt="2024-09-02T11:15:05.650" v="3450" actId="1076"/>
          <ac:spMkLst>
            <pc:docMk/>
            <pc:sldMk cId="84051094" sldId="1625"/>
            <ac:spMk id="114" creationId="{3FCBB332-A215-40CA-F02A-1900CBD72C52}"/>
          </ac:spMkLst>
        </pc:spChg>
        <pc:spChg chg="mod">
          <ac:chgData name="平野 武" userId="3cfe3d63-3e2d-444e-9c54-10e92370b90a" providerId="ADAL" clId="{24DC1B20-625E-4217-B9C6-3218E2084F02}" dt="2024-09-02T11:15:05.650" v="3450" actId="1076"/>
          <ac:spMkLst>
            <pc:docMk/>
            <pc:sldMk cId="84051094" sldId="1625"/>
            <ac:spMk id="115" creationId="{0EA60D99-D6CF-38E5-CBA5-D65732E89496}"/>
          </ac:spMkLst>
        </pc:spChg>
        <pc:spChg chg="mod">
          <ac:chgData name="平野 武" userId="3cfe3d63-3e2d-444e-9c54-10e92370b90a" providerId="ADAL" clId="{24DC1B20-625E-4217-B9C6-3218E2084F02}" dt="2024-09-02T11:15:05.650" v="3450" actId="1076"/>
          <ac:spMkLst>
            <pc:docMk/>
            <pc:sldMk cId="84051094" sldId="1625"/>
            <ac:spMk id="116" creationId="{850094EA-80A9-C046-93A8-CAEFF3380F02}"/>
          </ac:spMkLst>
        </pc:spChg>
        <pc:spChg chg="mod">
          <ac:chgData name="平野 武" userId="3cfe3d63-3e2d-444e-9c54-10e92370b90a" providerId="ADAL" clId="{24DC1B20-625E-4217-B9C6-3218E2084F02}" dt="2024-09-02T11:15:05.650" v="3450" actId="1076"/>
          <ac:spMkLst>
            <pc:docMk/>
            <pc:sldMk cId="84051094" sldId="1625"/>
            <ac:spMk id="117" creationId="{62AE3AE7-6428-ABEC-D930-0E0315171E95}"/>
          </ac:spMkLst>
        </pc:spChg>
        <pc:spChg chg="mod">
          <ac:chgData name="平野 武" userId="3cfe3d63-3e2d-444e-9c54-10e92370b90a" providerId="ADAL" clId="{24DC1B20-625E-4217-B9C6-3218E2084F02}" dt="2024-09-02T11:15:05.650" v="3450" actId="1076"/>
          <ac:spMkLst>
            <pc:docMk/>
            <pc:sldMk cId="84051094" sldId="1625"/>
            <ac:spMk id="118" creationId="{2835C7AD-E83F-2D40-B0C6-C372FDAC56B7}"/>
          </ac:spMkLst>
        </pc:spChg>
        <pc:spChg chg="mod">
          <ac:chgData name="平野 武" userId="3cfe3d63-3e2d-444e-9c54-10e92370b90a" providerId="ADAL" clId="{24DC1B20-625E-4217-B9C6-3218E2084F02}" dt="2024-09-02T11:15:05.650" v="3450" actId="1076"/>
          <ac:spMkLst>
            <pc:docMk/>
            <pc:sldMk cId="84051094" sldId="1625"/>
            <ac:spMk id="121" creationId="{54F96711-A620-5433-2F4D-7EDC4CA6C924}"/>
          </ac:spMkLst>
        </pc:spChg>
        <pc:spChg chg="mod">
          <ac:chgData name="平野 武" userId="3cfe3d63-3e2d-444e-9c54-10e92370b90a" providerId="ADAL" clId="{24DC1B20-625E-4217-B9C6-3218E2084F02}" dt="2024-09-02T11:15:05.650" v="3450" actId="1076"/>
          <ac:spMkLst>
            <pc:docMk/>
            <pc:sldMk cId="84051094" sldId="1625"/>
            <ac:spMk id="122" creationId="{0539DDC7-6285-DD2C-EE8D-60C26DF64557}"/>
          </ac:spMkLst>
        </pc:spChg>
        <pc:spChg chg="mod">
          <ac:chgData name="平野 武" userId="3cfe3d63-3e2d-444e-9c54-10e92370b90a" providerId="ADAL" clId="{24DC1B20-625E-4217-B9C6-3218E2084F02}" dt="2024-09-02T11:13:51.580" v="3368" actId="21"/>
          <ac:spMkLst>
            <pc:docMk/>
            <pc:sldMk cId="84051094" sldId="1625"/>
            <ac:spMk id="125" creationId="{914D7C4C-A197-E726-AB0D-573328DFACAE}"/>
          </ac:spMkLst>
        </pc:spChg>
        <pc:spChg chg="mod">
          <ac:chgData name="平野 武" userId="3cfe3d63-3e2d-444e-9c54-10e92370b90a" providerId="ADAL" clId="{24DC1B20-625E-4217-B9C6-3218E2084F02}" dt="2024-09-02T11:15:05.650" v="3450" actId="1076"/>
          <ac:spMkLst>
            <pc:docMk/>
            <pc:sldMk cId="84051094" sldId="1625"/>
            <ac:spMk id="126" creationId="{D2A20D72-D336-4ABA-8333-A76233BE56CA}"/>
          </ac:spMkLst>
        </pc:spChg>
        <pc:grpChg chg="mod">
          <ac:chgData name="平野 武" userId="3cfe3d63-3e2d-444e-9c54-10e92370b90a" providerId="ADAL" clId="{24DC1B20-625E-4217-B9C6-3218E2084F02}" dt="2024-09-02T11:15:05.650" v="3450" actId="1076"/>
          <ac:grpSpMkLst>
            <pc:docMk/>
            <pc:sldMk cId="84051094" sldId="1625"/>
            <ac:grpSpMk id="2" creationId="{A5EC47E5-E12C-4F0E-A4BF-99878623CADE}"/>
          </ac:grpSpMkLst>
        </pc:grpChg>
        <pc:grpChg chg="mod">
          <ac:chgData name="平野 武" userId="3cfe3d63-3e2d-444e-9c54-10e92370b90a" providerId="ADAL" clId="{24DC1B20-625E-4217-B9C6-3218E2084F02}" dt="2024-09-02T11:15:05.650" v="3450" actId="1076"/>
          <ac:grpSpMkLst>
            <pc:docMk/>
            <pc:sldMk cId="84051094" sldId="1625"/>
            <ac:grpSpMk id="12" creationId="{DD3852B1-D055-BF70-D4C2-6A66C0A198C5}"/>
          </ac:grpSpMkLst>
        </pc:grpChg>
        <pc:grpChg chg="mod">
          <ac:chgData name="平野 武" userId="3cfe3d63-3e2d-444e-9c54-10e92370b90a" providerId="ADAL" clId="{24DC1B20-625E-4217-B9C6-3218E2084F02}" dt="2024-09-02T11:15:05.650" v="3450" actId="1076"/>
          <ac:grpSpMkLst>
            <pc:docMk/>
            <pc:sldMk cId="84051094" sldId="1625"/>
            <ac:grpSpMk id="107" creationId="{87C17C7C-6E7B-DF09-078C-3DB35FA9CDF6}"/>
          </ac:grpSpMkLst>
        </pc:grpChg>
      </pc:sldChg>
      <pc:sldChg chg="modSp mod">
        <pc:chgData name="平野 武" userId="3cfe3d63-3e2d-444e-9c54-10e92370b90a" providerId="ADAL" clId="{24DC1B20-625E-4217-B9C6-3218E2084F02}" dt="2024-09-02T10:57:50.113" v="3273"/>
        <pc:sldMkLst>
          <pc:docMk/>
          <pc:sldMk cId="1693896787" sldId="1626"/>
        </pc:sldMkLst>
        <pc:spChg chg="mod">
          <ac:chgData name="平野 武" userId="3cfe3d63-3e2d-444e-9c54-10e92370b90a" providerId="ADAL" clId="{24DC1B20-625E-4217-B9C6-3218E2084F02}" dt="2024-09-02T10:41:33.293" v="2636" actId="14100"/>
          <ac:spMkLst>
            <pc:docMk/>
            <pc:sldMk cId="1693896787" sldId="1626"/>
            <ac:spMk id="2" creationId="{CB601E16-AB29-D8C9-885C-32989D229841}"/>
          </ac:spMkLst>
        </pc:spChg>
        <pc:spChg chg="mod">
          <ac:chgData name="平野 武" userId="3cfe3d63-3e2d-444e-9c54-10e92370b90a" providerId="ADAL" clId="{24DC1B20-625E-4217-B9C6-3218E2084F02}" dt="2024-09-02T10:41:33.293" v="2636" actId="14100"/>
          <ac:spMkLst>
            <pc:docMk/>
            <pc:sldMk cId="1693896787" sldId="1626"/>
            <ac:spMk id="13" creationId="{46E6489A-D78E-E02B-D4B3-90A3E3A269B9}"/>
          </ac:spMkLst>
        </pc:spChg>
        <pc:spChg chg="mod">
          <ac:chgData name="平野 武" userId="3cfe3d63-3e2d-444e-9c54-10e92370b90a" providerId="ADAL" clId="{24DC1B20-625E-4217-B9C6-3218E2084F02}" dt="2024-09-02T10:41:27.635" v="2635" actId="1076"/>
          <ac:spMkLst>
            <pc:docMk/>
            <pc:sldMk cId="1693896787" sldId="1626"/>
            <ac:spMk id="16" creationId="{EFF36E06-7CEF-2057-EF8F-96AF8B0F5713}"/>
          </ac:spMkLst>
        </pc:spChg>
        <pc:spChg chg="mod">
          <ac:chgData name="平野 武" userId="3cfe3d63-3e2d-444e-9c54-10e92370b90a" providerId="ADAL" clId="{24DC1B20-625E-4217-B9C6-3218E2084F02}" dt="2024-09-02T10:41:27.635" v="2635" actId="1076"/>
          <ac:spMkLst>
            <pc:docMk/>
            <pc:sldMk cId="1693896787" sldId="1626"/>
            <ac:spMk id="17" creationId="{D1C2C83C-33C4-33EE-32FB-37F72F876EE9}"/>
          </ac:spMkLst>
        </pc:spChg>
        <pc:spChg chg="mod">
          <ac:chgData name="平野 武" userId="3cfe3d63-3e2d-444e-9c54-10e92370b90a" providerId="ADAL" clId="{24DC1B20-625E-4217-B9C6-3218E2084F02}" dt="2024-09-02T10:41:27.635" v="2635" actId="1076"/>
          <ac:spMkLst>
            <pc:docMk/>
            <pc:sldMk cId="1693896787" sldId="1626"/>
            <ac:spMk id="18" creationId="{B4AF966F-9310-1D9D-39ED-5182738CFF1C}"/>
          </ac:spMkLst>
        </pc:spChg>
        <pc:spChg chg="mod">
          <ac:chgData name="平野 武" userId="3cfe3d63-3e2d-444e-9c54-10e92370b90a" providerId="ADAL" clId="{24DC1B20-625E-4217-B9C6-3218E2084F02}" dt="2024-09-02T10:41:27.635" v="2635" actId="1076"/>
          <ac:spMkLst>
            <pc:docMk/>
            <pc:sldMk cId="1693896787" sldId="1626"/>
            <ac:spMk id="19" creationId="{29E7E761-247A-44EE-9A79-7C5B2C607653}"/>
          </ac:spMkLst>
        </pc:spChg>
        <pc:spChg chg="mod">
          <ac:chgData name="平野 武" userId="3cfe3d63-3e2d-444e-9c54-10e92370b90a" providerId="ADAL" clId="{24DC1B20-625E-4217-B9C6-3218E2084F02}" dt="2024-09-02T10:41:27.635" v="2635" actId="1076"/>
          <ac:spMkLst>
            <pc:docMk/>
            <pc:sldMk cId="1693896787" sldId="1626"/>
            <ac:spMk id="27" creationId="{6967B283-8FC6-0129-DCB1-56CE96DB8BAC}"/>
          </ac:spMkLst>
        </pc:spChg>
        <pc:spChg chg="mod">
          <ac:chgData name="平野 武" userId="3cfe3d63-3e2d-444e-9c54-10e92370b90a" providerId="ADAL" clId="{24DC1B20-625E-4217-B9C6-3218E2084F02}" dt="2024-09-02T10:41:27.635" v="2635" actId="1076"/>
          <ac:spMkLst>
            <pc:docMk/>
            <pc:sldMk cId="1693896787" sldId="1626"/>
            <ac:spMk id="28" creationId="{4F03CF35-57DD-9E7F-28C5-EA7EDB1848CA}"/>
          </ac:spMkLst>
        </pc:spChg>
        <pc:spChg chg="mod">
          <ac:chgData name="平野 武" userId="3cfe3d63-3e2d-444e-9c54-10e92370b90a" providerId="ADAL" clId="{24DC1B20-625E-4217-B9C6-3218E2084F02}" dt="2024-09-02T10:41:27.635" v="2635" actId="1076"/>
          <ac:spMkLst>
            <pc:docMk/>
            <pc:sldMk cId="1693896787" sldId="1626"/>
            <ac:spMk id="29" creationId="{9CE19CE3-FF7A-E5F8-8C91-D20A256578E2}"/>
          </ac:spMkLst>
        </pc:spChg>
        <pc:spChg chg="mod">
          <ac:chgData name="平野 武" userId="3cfe3d63-3e2d-444e-9c54-10e92370b90a" providerId="ADAL" clId="{24DC1B20-625E-4217-B9C6-3218E2084F02}" dt="2024-09-02T10:41:27.635" v="2635" actId="1076"/>
          <ac:spMkLst>
            <pc:docMk/>
            <pc:sldMk cId="1693896787" sldId="1626"/>
            <ac:spMk id="30" creationId="{64BF5C10-8607-91BB-285F-975431549840}"/>
          </ac:spMkLst>
        </pc:spChg>
        <pc:spChg chg="mod">
          <ac:chgData name="平野 武" userId="3cfe3d63-3e2d-444e-9c54-10e92370b90a" providerId="ADAL" clId="{24DC1B20-625E-4217-B9C6-3218E2084F02}" dt="2024-09-02T10:41:27.635" v="2635" actId="1076"/>
          <ac:spMkLst>
            <pc:docMk/>
            <pc:sldMk cId="1693896787" sldId="1626"/>
            <ac:spMk id="31" creationId="{3D7AB7E8-8172-C793-3506-3FCCB73B5F2F}"/>
          </ac:spMkLst>
        </pc:spChg>
        <pc:spChg chg="mod">
          <ac:chgData name="平野 武" userId="3cfe3d63-3e2d-444e-9c54-10e92370b90a" providerId="ADAL" clId="{24DC1B20-625E-4217-B9C6-3218E2084F02}" dt="2024-09-02T10:41:27.635" v="2635" actId="1076"/>
          <ac:spMkLst>
            <pc:docMk/>
            <pc:sldMk cId="1693896787" sldId="1626"/>
            <ac:spMk id="51" creationId="{EE392B33-5199-20BF-620F-A606B1A29CF0}"/>
          </ac:spMkLst>
        </pc:spChg>
        <pc:spChg chg="mod">
          <ac:chgData name="平野 武" userId="3cfe3d63-3e2d-444e-9c54-10e92370b90a" providerId="ADAL" clId="{24DC1B20-625E-4217-B9C6-3218E2084F02}" dt="2024-09-02T10:57:50.113" v="3273"/>
          <ac:spMkLst>
            <pc:docMk/>
            <pc:sldMk cId="1693896787" sldId="1626"/>
            <ac:spMk id="68" creationId="{B6ECD34B-2F01-867C-2C13-EBC92E49FF8C}"/>
          </ac:spMkLst>
        </pc:spChg>
        <pc:spChg chg="mod">
          <ac:chgData name="平野 武" userId="3cfe3d63-3e2d-444e-9c54-10e92370b90a" providerId="ADAL" clId="{24DC1B20-625E-4217-B9C6-3218E2084F02}" dt="2024-09-02T10:41:27.635" v="2635" actId="1076"/>
          <ac:spMkLst>
            <pc:docMk/>
            <pc:sldMk cId="1693896787" sldId="1626"/>
            <ac:spMk id="69" creationId="{1101C6BE-76B6-7139-AC37-CB4F3F7B659C}"/>
          </ac:spMkLst>
        </pc:spChg>
        <pc:spChg chg="mod">
          <ac:chgData name="平野 武" userId="3cfe3d63-3e2d-444e-9c54-10e92370b90a" providerId="ADAL" clId="{24DC1B20-625E-4217-B9C6-3218E2084F02}" dt="2024-09-02T10:41:27.635" v="2635" actId="1076"/>
          <ac:spMkLst>
            <pc:docMk/>
            <pc:sldMk cId="1693896787" sldId="1626"/>
            <ac:spMk id="70" creationId="{C0B76FFF-257E-F09D-20BC-93E0D8F5BDD6}"/>
          </ac:spMkLst>
        </pc:spChg>
        <pc:spChg chg="mod">
          <ac:chgData name="平野 武" userId="3cfe3d63-3e2d-444e-9c54-10e92370b90a" providerId="ADAL" clId="{24DC1B20-625E-4217-B9C6-3218E2084F02}" dt="2024-09-02T10:41:27.635" v="2635" actId="1076"/>
          <ac:spMkLst>
            <pc:docMk/>
            <pc:sldMk cId="1693896787" sldId="1626"/>
            <ac:spMk id="74" creationId="{77DB14A4-20A3-221D-F2CA-E9DA675131DB}"/>
          </ac:spMkLst>
        </pc:spChg>
        <pc:spChg chg="mod">
          <ac:chgData name="平野 武" userId="3cfe3d63-3e2d-444e-9c54-10e92370b90a" providerId="ADAL" clId="{24DC1B20-625E-4217-B9C6-3218E2084F02}" dt="2024-09-02T10:41:27.635" v="2635" actId="1076"/>
          <ac:spMkLst>
            <pc:docMk/>
            <pc:sldMk cId="1693896787" sldId="1626"/>
            <ac:spMk id="75" creationId="{BAD1FEEB-A859-C434-685D-B3B73FD85951}"/>
          </ac:spMkLst>
        </pc:spChg>
        <pc:spChg chg="mod">
          <ac:chgData name="平野 武" userId="3cfe3d63-3e2d-444e-9c54-10e92370b90a" providerId="ADAL" clId="{24DC1B20-625E-4217-B9C6-3218E2084F02}" dt="2024-09-02T10:41:27.635" v="2635" actId="1076"/>
          <ac:spMkLst>
            <pc:docMk/>
            <pc:sldMk cId="1693896787" sldId="1626"/>
            <ac:spMk id="76" creationId="{6C646691-7306-8633-C327-AAB80F02CC51}"/>
          </ac:spMkLst>
        </pc:spChg>
        <pc:spChg chg="mod">
          <ac:chgData name="平野 武" userId="3cfe3d63-3e2d-444e-9c54-10e92370b90a" providerId="ADAL" clId="{24DC1B20-625E-4217-B9C6-3218E2084F02}" dt="2024-09-02T10:41:27.635" v="2635" actId="1076"/>
          <ac:spMkLst>
            <pc:docMk/>
            <pc:sldMk cId="1693896787" sldId="1626"/>
            <ac:spMk id="77" creationId="{FC349C58-F833-2DB1-1FEF-8D5896C0BA33}"/>
          </ac:spMkLst>
        </pc:spChg>
        <pc:spChg chg="mod">
          <ac:chgData name="平野 武" userId="3cfe3d63-3e2d-444e-9c54-10e92370b90a" providerId="ADAL" clId="{24DC1B20-625E-4217-B9C6-3218E2084F02}" dt="2024-09-02T10:41:27.635" v="2635" actId="1076"/>
          <ac:spMkLst>
            <pc:docMk/>
            <pc:sldMk cId="1693896787" sldId="1626"/>
            <ac:spMk id="81" creationId="{51512707-8F59-A68B-6905-13DF66AD98B4}"/>
          </ac:spMkLst>
        </pc:spChg>
        <pc:spChg chg="mod">
          <ac:chgData name="平野 武" userId="3cfe3d63-3e2d-444e-9c54-10e92370b90a" providerId="ADAL" clId="{24DC1B20-625E-4217-B9C6-3218E2084F02}" dt="2024-09-02T10:41:27.635" v="2635" actId="1076"/>
          <ac:spMkLst>
            <pc:docMk/>
            <pc:sldMk cId="1693896787" sldId="1626"/>
            <ac:spMk id="82" creationId="{E985B4F5-12C8-635A-E387-5390D6AAA57B}"/>
          </ac:spMkLst>
        </pc:spChg>
        <pc:spChg chg="mod">
          <ac:chgData name="平野 武" userId="3cfe3d63-3e2d-444e-9c54-10e92370b90a" providerId="ADAL" clId="{24DC1B20-625E-4217-B9C6-3218E2084F02}" dt="2024-09-02T10:41:27.635" v="2635" actId="1076"/>
          <ac:spMkLst>
            <pc:docMk/>
            <pc:sldMk cId="1693896787" sldId="1626"/>
            <ac:spMk id="83" creationId="{CDB15677-5665-AC1E-994F-F4DD0EA55543}"/>
          </ac:spMkLst>
        </pc:spChg>
        <pc:spChg chg="mod">
          <ac:chgData name="平野 武" userId="3cfe3d63-3e2d-444e-9c54-10e92370b90a" providerId="ADAL" clId="{24DC1B20-625E-4217-B9C6-3218E2084F02}" dt="2024-09-02T10:41:37.016" v="2637" actId="1076"/>
          <ac:spMkLst>
            <pc:docMk/>
            <pc:sldMk cId="1693896787" sldId="1626"/>
            <ac:spMk id="85" creationId="{E959E076-9DFB-BFCA-F19A-976F6EADCA13}"/>
          </ac:spMkLst>
        </pc:spChg>
        <pc:spChg chg="mod">
          <ac:chgData name="平野 武" userId="3cfe3d63-3e2d-444e-9c54-10e92370b90a" providerId="ADAL" clId="{24DC1B20-625E-4217-B9C6-3218E2084F02}" dt="2024-09-02T10:44:24.569" v="2910"/>
          <ac:spMkLst>
            <pc:docMk/>
            <pc:sldMk cId="1693896787" sldId="1626"/>
            <ac:spMk id="86" creationId="{E7C55436-4242-9401-4C3B-52CE11517642}"/>
          </ac:spMkLst>
        </pc:spChg>
        <pc:spChg chg="mod">
          <ac:chgData name="平野 武" userId="3cfe3d63-3e2d-444e-9c54-10e92370b90a" providerId="ADAL" clId="{24DC1B20-625E-4217-B9C6-3218E2084F02}" dt="2024-09-02T10:41:27.635" v="2635" actId="1076"/>
          <ac:spMkLst>
            <pc:docMk/>
            <pc:sldMk cId="1693896787" sldId="1626"/>
            <ac:spMk id="87" creationId="{887B002C-275E-C632-3C5F-6EE673A0B62B}"/>
          </ac:spMkLst>
        </pc:spChg>
      </pc:sldChg>
      <pc:sldChg chg="modSp mod">
        <pc:chgData name="平野 武" userId="3cfe3d63-3e2d-444e-9c54-10e92370b90a" providerId="ADAL" clId="{24DC1B20-625E-4217-B9C6-3218E2084F02}" dt="2024-09-02T10:44:34.737" v="2923" actId="1038"/>
        <pc:sldMkLst>
          <pc:docMk/>
          <pc:sldMk cId="2816462374" sldId="1627"/>
        </pc:sldMkLst>
        <pc:spChg chg="mod">
          <ac:chgData name="平野 武" userId="3cfe3d63-3e2d-444e-9c54-10e92370b90a" providerId="ADAL" clId="{24DC1B20-625E-4217-B9C6-3218E2084F02}" dt="2024-09-02T10:44:34.737" v="2923" actId="1038"/>
          <ac:spMkLst>
            <pc:docMk/>
            <pc:sldMk cId="2816462374" sldId="1627"/>
            <ac:spMk id="44" creationId="{227C9E67-5B4C-D89F-F1B9-2F25DA1B594E}"/>
          </ac:spMkLst>
        </pc:spChg>
        <pc:graphicFrameChg chg="mod modGraphic">
          <ac:chgData name="平野 武" userId="3cfe3d63-3e2d-444e-9c54-10e92370b90a" providerId="ADAL" clId="{24DC1B20-625E-4217-B9C6-3218E2084F02}" dt="2024-09-02T10:36:29.359" v="2376"/>
          <ac:graphicFrameMkLst>
            <pc:docMk/>
            <pc:sldMk cId="2816462374" sldId="1627"/>
            <ac:graphicFrameMk id="26" creationId="{60BF8352-0336-AD2D-0EC9-7A6C12A1FA8A}"/>
          </ac:graphicFrameMkLst>
        </pc:graphicFrameChg>
      </pc:sldChg>
      <pc:sldChg chg="del">
        <pc:chgData name="平野 武" userId="3cfe3d63-3e2d-444e-9c54-10e92370b90a" providerId="ADAL" clId="{24DC1B20-625E-4217-B9C6-3218E2084F02}" dt="2024-09-02T10:47:58.160" v="2924" actId="47"/>
        <pc:sldMkLst>
          <pc:docMk/>
          <pc:sldMk cId="3831268214" sldId="1628"/>
        </pc:sldMkLst>
      </pc:sldChg>
      <pc:sldChg chg="modSp mod">
        <pc:chgData name="平野 武" userId="3cfe3d63-3e2d-444e-9c54-10e92370b90a" providerId="ADAL" clId="{24DC1B20-625E-4217-B9C6-3218E2084F02}" dt="2024-09-02T10:52:41.505" v="3092" actId="1076"/>
        <pc:sldMkLst>
          <pc:docMk/>
          <pc:sldMk cId="2316094825" sldId="1629"/>
        </pc:sldMkLst>
        <pc:graphicFrameChg chg="mod modGraphic">
          <ac:chgData name="平野 武" userId="3cfe3d63-3e2d-444e-9c54-10e92370b90a" providerId="ADAL" clId="{24DC1B20-625E-4217-B9C6-3218E2084F02}" dt="2024-09-02T10:52:41.505" v="3092" actId="1076"/>
          <ac:graphicFrameMkLst>
            <pc:docMk/>
            <pc:sldMk cId="2316094825" sldId="1629"/>
            <ac:graphicFrameMk id="4" creationId="{C7826274-FD95-F063-712C-87779EDDB925}"/>
          </ac:graphicFrameMkLst>
        </pc:graphicFrameChg>
      </pc:sldChg>
      <pc:sldChg chg="modSp mod">
        <pc:chgData name="平野 武" userId="3cfe3d63-3e2d-444e-9c54-10e92370b90a" providerId="ADAL" clId="{24DC1B20-625E-4217-B9C6-3218E2084F02}" dt="2024-09-02T11:20:54.850" v="3462"/>
        <pc:sldMkLst>
          <pc:docMk/>
          <pc:sldMk cId="1317921697" sldId="1630"/>
        </pc:sldMkLst>
        <pc:graphicFrameChg chg="mod modGraphic">
          <ac:chgData name="平野 武" userId="3cfe3d63-3e2d-444e-9c54-10e92370b90a" providerId="ADAL" clId="{24DC1B20-625E-4217-B9C6-3218E2084F02}" dt="2024-09-02T11:20:54.850" v="3462"/>
          <ac:graphicFrameMkLst>
            <pc:docMk/>
            <pc:sldMk cId="1317921697" sldId="1630"/>
            <ac:graphicFrameMk id="4" creationId="{CC453C45-9ED5-5BC3-B584-844170B484F3}"/>
          </ac:graphicFrameMkLst>
        </pc:graphicFrameChg>
      </pc:sldChg>
      <pc:sldChg chg="addSp modSp mod">
        <pc:chgData name="平野 武" userId="3cfe3d63-3e2d-444e-9c54-10e92370b90a" providerId="ADAL" clId="{24DC1B20-625E-4217-B9C6-3218E2084F02}" dt="2024-09-02T11:04:36.736" v="3334" actId="113"/>
        <pc:sldMkLst>
          <pc:docMk/>
          <pc:sldMk cId="938986522" sldId="1645"/>
        </pc:sldMkLst>
        <pc:spChg chg="mod">
          <ac:chgData name="平野 武" userId="3cfe3d63-3e2d-444e-9c54-10e92370b90a" providerId="ADAL" clId="{24DC1B20-625E-4217-B9C6-3218E2084F02}" dt="2024-09-02T11:04:36.736" v="3334" actId="113"/>
          <ac:spMkLst>
            <pc:docMk/>
            <pc:sldMk cId="938986522" sldId="1645"/>
            <ac:spMk id="5" creationId="{46F704CC-5A4C-406F-5FB1-CD354CBFA50C}"/>
          </ac:spMkLst>
        </pc:spChg>
        <pc:spChg chg="mod">
          <ac:chgData name="平野 武" userId="3cfe3d63-3e2d-444e-9c54-10e92370b90a" providerId="ADAL" clId="{24DC1B20-625E-4217-B9C6-3218E2084F02}" dt="2024-09-02T10:12:11.033" v="1843" actId="2711"/>
          <ac:spMkLst>
            <pc:docMk/>
            <pc:sldMk cId="938986522" sldId="1645"/>
            <ac:spMk id="10" creationId="{92A0DB3E-1B19-8E11-6EA3-D3F52399EF8D}"/>
          </ac:spMkLst>
        </pc:spChg>
        <pc:spChg chg="mod">
          <ac:chgData name="平野 武" userId="3cfe3d63-3e2d-444e-9c54-10e92370b90a" providerId="ADAL" clId="{24DC1B20-625E-4217-B9C6-3218E2084F02}" dt="2024-09-02T10:12:11.033" v="1843" actId="2711"/>
          <ac:spMkLst>
            <pc:docMk/>
            <pc:sldMk cId="938986522" sldId="1645"/>
            <ac:spMk id="12" creationId="{97569A2E-EA36-6D70-DB8B-4E63C23AD7DD}"/>
          </ac:spMkLst>
        </pc:spChg>
        <pc:spChg chg="mod">
          <ac:chgData name="平野 武" userId="3cfe3d63-3e2d-444e-9c54-10e92370b90a" providerId="ADAL" clId="{24DC1B20-625E-4217-B9C6-3218E2084F02}" dt="2024-09-02T10:12:11.033" v="1843" actId="2711"/>
          <ac:spMkLst>
            <pc:docMk/>
            <pc:sldMk cId="938986522" sldId="1645"/>
            <ac:spMk id="13" creationId="{55517D7A-777B-6359-2794-F6F41266D2B2}"/>
          </ac:spMkLst>
        </pc:spChg>
        <pc:spChg chg="mod">
          <ac:chgData name="平野 武" userId="3cfe3d63-3e2d-444e-9c54-10e92370b90a" providerId="ADAL" clId="{24DC1B20-625E-4217-B9C6-3218E2084F02}" dt="2024-09-02T10:12:11.033" v="1843" actId="2711"/>
          <ac:spMkLst>
            <pc:docMk/>
            <pc:sldMk cId="938986522" sldId="1645"/>
            <ac:spMk id="14" creationId="{90C2FD2D-7539-4D39-0ED4-72B9D973A88F}"/>
          </ac:spMkLst>
        </pc:spChg>
        <pc:spChg chg="mod">
          <ac:chgData name="平野 武" userId="3cfe3d63-3e2d-444e-9c54-10e92370b90a" providerId="ADAL" clId="{24DC1B20-625E-4217-B9C6-3218E2084F02}" dt="2024-09-02T10:12:11.033" v="1843" actId="2711"/>
          <ac:spMkLst>
            <pc:docMk/>
            <pc:sldMk cId="938986522" sldId="1645"/>
            <ac:spMk id="20" creationId="{6356AF27-F8B3-7B68-A20E-36A94269FB02}"/>
          </ac:spMkLst>
        </pc:spChg>
        <pc:spChg chg="mod">
          <ac:chgData name="平野 武" userId="3cfe3d63-3e2d-444e-9c54-10e92370b90a" providerId="ADAL" clId="{24DC1B20-625E-4217-B9C6-3218E2084F02}" dt="2024-09-02T10:12:11.033" v="1843" actId="2711"/>
          <ac:spMkLst>
            <pc:docMk/>
            <pc:sldMk cId="938986522" sldId="1645"/>
            <ac:spMk id="21" creationId="{7F674703-595B-AB5C-4DC4-A4E1F20B29BE}"/>
          </ac:spMkLst>
        </pc:spChg>
        <pc:spChg chg="mod">
          <ac:chgData name="平野 武" userId="3cfe3d63-3e2d-444e-9c54-10e92370b90a" providerId="ADAL" clId="{24DC1B20-625E-4217-B9C6-3218E2084F02}" dt="2024-09-02T10:12:11.033" v="1843" actId="2711"/>
          <ac:spMkLst>
            <pc:docMk/>
            <pc:sldMk cId="938986522" sldId="1645"/>
            <ac:spMk id="27" creationId="{B5B560D7-C2C5-ADC2-9A18-3346291A0E51}"/>
          </ac:spMkLst>
        </pc:spChg>
        <pc:spChg chg="mod">
          <ac:chgData name="平野 武" userId="3cfe3d63-3e2d-444e-9c54-10e92370b90a" providerId="ADAL" clId="{24DC1B20-625E-4217-B9C6-3218E2084F02}" dt="2024-09-02T10:12:11.033" v="1843" actId="2711"/>
          <ac:spMkLst>
            <pc:docMk/>
            <pc:sldMk cId="938986522" sldId="1645"/>
            <ac:spMk id="28" creationId="{5D30EA59-9AD1-D498-D117-32EDE76A7192}"/>
          </ac:spMkLst>
        </pc:spChg>
        <pc:spChg chg="mod">
          <ac:chgData name="平野 武" userId="3cfe3d63-3e2d-444e-9c54-10e92370b90a" providerId="ADAL" clId="{24DC1B20-625E-4217-B9C6-3218E2084F02}" dt="2024-09-02T10:12:11.033" v="1843" actId="2711"/>
          <ac:spMkLst>
            <pc:docMk/>
            <pc:sldMk cId="938986522" sldId="1645"/>
            <ac:spMk id="31" creationId="{239CEECD-E88F-59C8-49DD-4E7DF1AE1768}"/>
          </ac:spMkLst>
        </pc:spChg>
        <pc:spChg chg="mod">
          <ac:chgData name="平野 武" userId="3cfe3d63-3e2d-444e-9c54-10e92370b90a" providerId="ADAL" clId="{24DC1B20-625E-4217-B9C6-3218E2084F02}" dt="2024-09-02T10:12:11.033" v="1843" actId="2711"/>
          <ac:spMkLst>
            <pc:docMk/>
            <pc:sldMk cId="938986522" sldId="1645"/>
            <ac:spMk id="32" creationId="{205C6186-0292-E898-4E2B-4D26A5018180}"/>
          </ac:spMkLst>
        </pc:spChg>
        <pc:spChg chg="mod">
          <ac:chgData name="平野 武" userId="3cfe3d63-3e2d-444e-9c54-10e92370b90a" providerId="ADAL" clId="{24DC1B20-625E-4217-B9C6-3218E2084F02}" dt="2024-09-02T10:12:11.033" v="1843" actId="2711"/>
          <ac:spMkLst>
            <pc:docMk/>
            <pc:sldMk cId="938986522" sldId="1645"/>
            <ac:spMk id="34" creationId="{9ABA25C9-C8EB-CCAB-6AF0-FFFC2FB2C50F}"/>
          </ac:spMkLst>
        </pc:spChg>
        <pc:grpChg chg="mod">
          <ac:chgData name="平野 武" userId="3cfe3d63-3e2d-444e-9c54-10e92370b90a" providerId="ADAL" clId="{24DC1B20-625E-4217-B9C6-3218E2084F02}" dt="2024-09-02T10:08:42.840" v="1842" actId="1037"/>
          <ac:grpSpMkLst>
            <pc:docMk/>
            <pc:sldMk cId="938986522" sldId="1645"/>
            <ac:grpSpMk id="16" creationId="{F6BEB258-E3D6-57C5-E050-3304357C05F5}"/>
          </ac:grpSpMkLst>
        </pc:grpChg>
        <pc:grpChg chg="mod">
          <ac:chgData name="平野 武" userId="3cfe3d63-3e2d-444e-9c54-10e92370b90a" providerId="ADAL" clId="{24DC1B20-625E-4217-B9C6-3218E2084F02}" dt="2024-09-02T10:01:36.715" v="1755" actId="1076"/>
          <ac:grpSpMkLst>
            <pc:docMk/>
            <pc:sldMk cId="938986522" sldId="1645"/>
            <ac:grpSpMk id="29" creationId="{381AC7A1-DBAA-F0EA-C697-8F0A751BD66A}"/>
          </ac:grpSpMkLst>
        </pc:grpChg>
        <pc:picChg chg="add mod modCrop">
          <ac:chgData name="平野 武" userId="3cfe3d63-3e2d-444e-9c54-10e92370b90a" providerId="ADAL" clId="{24DC1B20-625E-4217-B9C6-3218E2084F02}" dt="2024-09-02T09:51:57.810" v="1562" actId="1076"/>
          <ac:picMkLst>
            <pc:docMk/>
            <pc:sldMk cId="938986522" sldId="1645"/>
            <ac:picMk id="8" creationId="{E509E30E-E927-BE15-9B66-D5E4FC17EACE}"/>
          </ac:picMkLst>
        </pc:picChg>
        <pc:picChg chg="add mod">
          <ac:chgData name="平野 武" userId="3cfe3d63-3e2d-444e-9c54-10e92370b90a" providerId="ADAL" clId="{24DC1B20-625E-4217-B9C6-3218E2084F02}" dt="2024-09-02T09:51:57.810" v="1562" actId="1076"/>
          <ac:picMkLst>
            <pc:docMk/>
            <pc:sldMk cId="938986522" sldId="1645"/>
            <ac:picMk id="17" creationId="{68684859-98E6-55B0-8D93-9EDC37B8FFEA}"/>
          </ac:picMkLst>
        </pc:picChg>
        <pc:picChg chg="add mod">
          <ac:chgData name="平野 武" userId="3cfe3d63-3e2d-444e-9c54-10e92370b90a" providerId="ADAL" clId="{24DC1B20-625E-4217-B9C6-3218E2084F02}" dt="2024-09-02T09:58:19.987" v="1740" actId="14100"/>
          <ac:picMkLst>
            <pc:docMk/>
            <pc:sldMk cId="938986522" sldId="1645"/>
            <ac:picMk id="18" creationId="{3CCDDACF-6148-665D-E6EF-0DD2252A3E1A}"/>
          </ac:picMkLst>
        </pc:picChg>
        <pc:picChg chg="add mod modCrop">
          <ac:chgData name="平野 武" userId="3cfe3d63-3e2d-444e-9c54-10e92370b90a" providerId="ADAL" clId="{24DC1B20-625E-4217-B9C6-3218E2084F02}" dt="2024-09-02T09:58:38.355" v="1746" actId="1038"/>
          <ac:picMkLst>
            <pc:docMk/>
            <pc:sldMk cId="938986522" sldId="1645"/>
            <ac:picMk id="26" creationId="{7D2364AD-9E18-3F2C-14C4-CFA7F76D5004}"/>
          </ac:picMkLst>
        </pc:picChg>
        <pc:picChg chg="add mod modCrop">
          <ac:chgData name="平野 武" userId="3cfe3d63-3e2d-444e-9c54-10e92370b90a" providerId="ADAL" clId="{24DC1B20-625E-4217-B9C6-3218E2084F02}" dt="2024-09-02T10:08:42.840" v="1842" actId="1037"/>
          <ac:picMkLst>
            <pc:docMk/>
            <pc:sldMk cId="938986522" sldId="1645"/>
            <ac:picMk id="38" creationId="{0C3D2F7F-1937-C616-0CC7-A76846DCBF1D}"/>
          </ac:picMkLst>
        </pc:picChg>
      </pc:sldChg>
      <pc:sldChg chg="modSp mod">
        <pc:chgData name="平野 武" userId="3cfe3d63-3e2d-444e-9c54-10e92370b90a" providerId="ADAL" clId="{24DC1B20-625E-4217-B9C6-3218E2084F02}" dt="2024-09-02T10:14:28.329" v="1876" actId="1076"/>
        <pc:sldMkLst>
          <pc:docMk/>
          <pc:sldMk cId="2825239297" sldId="1649"/>
        </pc:sldMkLst>
        <pc:spChg chg="mod">
          <ac:chgData name="平野 武" userId="3cfe3d63-3e2d-444e-9c54-10e92370b90a" providerId="ADAL" clId="{24DC1B20-625E-4217-B9C6-3218E2084F02}" dt="2024-09-02T10:12:36.035" v="1844" actId="2711"/>
          <ac:spMkLst>
            <pc:docMk/>
            <pc:sldMk cId="2825239297" sldId="1649"/>
            <ac:spMk id="3" creationId="{C30BD763-0709-CAE9-442F-14AF312D2166}"/>
          </ac:spMkLst>
        </pc:spChg>
        <pc:spChg chg="mod">
          <ac:chgData name="平野 武" userId="3cfe3d63-3e2d-444e-9c54-10e92370b90a" providerId="ADAL" clId="{24DC1B20-625E-4217-B9C6-3218E2084F02}" dt="2024-09-02T10:12:44.210" v="1845" actId="255"/>
          <ac:spMkLst>
            <pc:docMk/>
            <pc:sldMk cId="2825239297" sldId="1649"/>
            <ac:spMk id="8" creationId="{D400D3CE-49DA-1DF3-73D8-A89564E8C23D}"/>
          </ac:spMkLst>
        </pc:spChg>
        <pc:spChg chg="mod">
          <ac:chgData name="平野 武" userId="3cfe3d63-3e2d-444e-9c54-10e92370b90a" providerId="ADAL" clId="{24DC1B20-625E-4217-B9C6-3218E2084F02}" dt="2024-09-02T10:12:36.035" v="1844" actId="2711"/>
          <ac:spMkLst>
            <pc:docMk/>
            <pc:sldMk cId="2825239297" sldId="1649"/>
            <ac:spMk id="10" creationId="{B2D0A457-A3D5-9A96-D05E-0291CC4DABA1}"/>
          </ac:spMkLst>
        </pc:spChg>
        <pc:spChg chg="mod">
          <ac:chgData name="平野 武" userId="3cfe3d63-3e2d-444e-9c54-10e92370b90a" providerId="ADAL" clId="{24DC1B20-625E-4217-B9C6-3218E2084F02}" dt="2024-09-02T10:12:36.035" v="1844" actId="2711"/>
          <ac:spMkLst>
            <pc:docMk/>
            <pc:sldMk cId="2825239297" sldId="1649"/>
            <ac:spMk id="13" creationId="{DEE82059-0DD2-3A96-8D12-6BEACF35F9CF}"/>
          </ac:spMkLst>
        </pc:spChg>
        <pc:spChg chg="mod">
          <ac:chgData name="平野 武" userId="3cfe3d63-3e2d-444e-9c54-10e92370b90a" providerId="ADAL" clId="{24DC1B20-625E-4217-B9C6-3218E2084F02}" dt="2024-09-02T10:14:28.329" v="1876" actId="1076"/>
          <ac:spMkLst>
            <pc:docMk/>
            <pc:sldMk cId="2825239297" sldId="1649"/>
            <ac:spMk id="16" creationId="{C4355456-E9F0-3E31-9D59-FA655215091B}"/>
          </ac:spMkLst>
        </pc:spChg>
        <pc:spChg chg="mod">
          <ac:chgData name="平野 武" userId="3cfe3d63-3e2d-444e-9c54-10e92370b90a" providerId="ADAL" clId="{24DC1B20-625E-4217-B9C6-3218E2084F02}" dt="2024-09-02T10:13:08.396" v="1850" actId="20577"/>
          <ac:spMkLst>
            <pc:docMk/>
            <pc:sldMk cId="2825239297" sldId="1649"/>
            <ac:spMk id="17" creationId="{303A5EE5-8D34-8707-AEFE-2E71F14D2DDE}"/>
          </ac:spMkLst>
        </pc:spChg>
        <pc:spChg chg="mod">
          <ac:chgData name="平野 武" userId="3cfe3d63-3e2d-444e-9c54-10e92370b90a" providerId="ADAL" clId="{24DC1B20-625E-4217-B9C6-3218E2084F02}" dt="2024-09-02T10:12:36.035" v="1844" actId="2711"/>
          <ac:spMkLst>
            <pc:docMk/>
            <pc:sldMk cId="2825239297" sldId="1649"/>
            <ac:spMk id="23" creationId="{7F857F6F-8C13-70C8-45C8-67D7E57949D6}"/>
          </ac:spMkLst>
        </pc:spChg>
      </pc:sldChg>
      <pc:sldChg chg="modSp mod">
        <pc:chgData name="平野 武" userId="3cfe3d63-3e2d-444e-9c54-10e92370b90a" providerId="ADAL" clId="{24DC1B20-625E-4217-B9C6-3218E2084F02}" dt="2024-09-02T10:29:03.449" v="2185" actId="14100"/>
        <pc:sldMkLst>
          <pc:docMk/>
          <pc:sldMk cId="3899570805" sldId="1650"/>
        </pc:sldMkLst>
        <pc:spChg chg="mod">
          <ac:chgData name="平野 武" userId="3cfe3d63-3e2d-444e-9c54-10e92370b90a" providerId="ADAL" clId="{24DC1B20-625E-4217-B9C6-3218E2084F02}" dt="2024-09-02T10:16:16.750" v="1898" actId="1076"/>
          <ac:spMkLst>
            <pc:docMk/>
            <pc:sldMk cId="3899570805" sldId="1650"/>
            <ac:spMk id="3" creationId="{452A20B4-0B70-9321-BB28-021A4CFBF655}"/>
          </ac:spMkLst>
        </pc:spChg>
        <pc:spChg chg="mod">
          <ac:chgData name="平野 武" userId="3cfe3d63-3e2d-444e-9c54-10e92370b90a" providerId="ADAL" clId="{24DC1B20-625E-4217-B9C6-3218E2084F02}" dt="2024-09-02T10:16:16.750" v="1898" actId="1076"/>
          <ac:spMkLst>
            <pc:docMk/>
            <pc:sldMk cId="3899570805" sldId="1650"/>
            <ac:spMk id="8" creationId="{8AD92888-D4B9-4B85-6AC9-718F6FAB54CB}"/>
          </ac:spMkLst>
        </pc:spChg>
        <pc:spChg chg="mod">
          <ac:chgData name="平野 武" userId="3cfe3d63-3e2d-444e-9c54-10e92370b90a" providerId="ADAL" clId="{24DC1B20-625E-4217-B9C6-3218E2084F02}" dt="2024-09-02T10:29:03.449" v="2185" actId="14100"/>
          <ac:spMkLst>
            <pc:docMk/>
            <pc:sldMk cId="3899570805" sldId="1650"/>
            <ac:spMk id="22" creationId="{BF8743DA-5800-2192-9481-A528DB9E4C3C}"/>
          </ac:spMkLst>
        </pc:spChg>
        <pc:spChg chg="mod">
          <ac:chgData name="平野 武" userId="3cfe3d63-3e2d-444e-9c54-10e92370b90a" providerId="ADAL" clId="{24DC1B20-625E-4217-B9C6-3218E2084F02}" dt="2024-09-02T10:16:16.750" v="1898" actId="1076"/>
          <ac:spMkLst>
            <pc:docMk/>
            <pc:sldMk cId="3899570805" sldId="1650"/>
            <ac:spMk id="28" creationId="{6FA22F5F-4634-FC45-AE41-6E66B1BDE5D1}"/>
          </ac:spMkLst>
        </pc:spChg>
        <pc:graphicFrameChg chg="mod modGraphic">
          <ac:chgData name="平野 武" userId="3cfe3d63-3e2d-444e-9c54-10e92370b90a" providerId="ADAL" clId="{24DC1B20-625E-4217-B9C6-3218E2084F02}" dt="2024-09-02T10:19:41.745" v="1934" actId="207"/>
          <ac:graphicFrameMkLst>
            <pc:docMk/>
            <pc:sldMk cId="3899570805" sldId="1650"/>
            <ac:graphicFrameMk id="24" creationId="{3A6CFFCD-2D1B-310D-CFC0-F3F9272BCA67}"/>
          </ac:graphicFrameMkLst>
        </pc:graphicFrameChg>
        <pc:picChg chg="mod">
          <ac:chgData name="平野 武" userId="3cfe3d63-3e2d-444e-9c54-10e92370b90a" providerId="ADAL" clId="{24DC1B20-625E-4217-B9C6-3218E2084F02}" dt="2024-09-02T10:16:16.750" v="1898" actId="1076"/>
          <ac:picMkLst>
            <pc:docMk/>
            <pc:sldMk cId="3899570805" sldId="1650"/>
            <ac:picMk id="25" creationId="{4C042331-2D58-B531-9721-F6161F2D4D2F}"/>
          </ac:picMkLst>
        </pc:picChg>
        <pc:picChg chg="mod">
          <ac:chgData name="平野 武" userId="3cfe3d63-3e2d-444e-9c54-10e92370b90a" providerId="ADAL" clId="{24DC1B20-625E-4217-B9C6-3218E2084F02}" dt="2024-09-02T10:16:16.750" v="1898" actId="1076"/>
          <ac:picMkLst>
            <pc:docMk/>
            <pc:sldMk cId="3899570805" sldId="1650"/>
            <ac:picMk id="26" creationId="{0E65A9AF-D208-BB8D-C35D-19356AC4FD06}"/>
          </ac:picMkLst>
        </pc:picChg>
        <pc:picChg chg="mod">
          <ac:chgData name="平野 武" userId="3cfe3d63-3e2d-444e-9c54-10e92370b90a" providerId="ADAL" clId="{24DC1B20-625E-4217-B9C6-3218E2084F02}" dt="2024-09-02T10:16:16.750" v="1898" actId="1076"/>
          <ac:picMkLst>
            <pc:docMk/>
            <pc:sldMk cId="3899570805" sldId="1650"/>
            <ac:picMk id="27" creationId="{BC9A2659-63B1-5675-EDED-05EDAD521203}"/>
          </ac:picMkLst>
        </pc:picChg>
        <pc:picChg chg="mod">
          <ac:chgData name="平野 武" userId="3cfe3d63-3e2d-444e-9c54-10e92370b90a" providerId="ADAL" clId="{24DC1B20-625E-4217-B9C6-3218E2084F02}" dt="2024-09-02T10:16:16.750" v="1898" actId="1076"/>
          <ac:picMkLst>
            <pc:docMk/>
            <pc:sldMk cId="3899570805" sldId="1650"/>
            <ac:picMk id="29" creationId="{1762D5B1-EA16-963E-8DE9-93CCD8F084D8}"/>
          </ac:picMkLst>
        </pc:picChg>
      </pc:sldChg>
      <pc:sldChg chg="modSp mod">
        <pc:chgData name="平野 武" userId="3cfe3d63-3e2d-444e-9c54-10e92370b90a" providerId="ADAL" clId="{24DC1B20-625E-4217-B9C6-3218E2084F02}" dt="2024-09-02T10:20:26.528" v="1938" actId="6549"/>
        <pc:sldMkLst>
          <pc:docMk/>
          <pc:sldMk cId="648924680" sldId="1651"/>
        </pc:sldMkLst>
        <pc:spChg chg="mod">
          <ac:chgData name="平野 武" userId="3cfe3d63-3e2d-444e-9c54-10e92370b90a" providerId="ADAL" clId="{24DC1B20-625E-4217-B9C6-3218E2084F02}" dt="2024-09-02T10:20:26.528" v="1938" actId="6549"/>
          <ac:spMkLst>
            <pc:docMk/>
            <pc:sldMk cId="648924680" sldId="1651"/>
            <ac:spMk id="4" creationId="{9BC6223D-FADB-F883-ABBA-A7580CB3884C}"/>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1775911206350701E-2"/>
          <c:w val="0.97139350294644877"/>
          <c:h val="0.88959347501213493"/>
        </c:manualLayout>
      </c:layout>
      <c:barChart>
        <c:barDir val="col"/>
        <c:grouping val="clustered"/>
        <c:varyColors val="0"/>
        <c:ser>
          <c:idx val="0"/>
          <c:order val="0"/>
          <c:spPr>
            <a:solidFill>
              <a:schemeClr val="accent1"/>
            </a:solidFill>
            <a:ln>
              <a:noFill/>
            </a:ln>
            <a:effectLst/>
          </c:spPr>
          <c:invertIfNegative val="0"/>
          <c:dPt>
            <c:idx val="7"/>
            <c:invertIfNegative val="0"/>
            <c:bubble3D val="0"/>
            <c:spPr>
              <a:solidFill>
                <a:srgbClr val="FF0033">
                  <a:lumMod val="60000"/>
                  <a:lumOff val="40000"/>
                </a:srgbClr>
              </a:solidFill>
              <a:ln>
                <a:noFill/>
              </a:ln>
              <a:effectLst/>
            </c:spPr>
            <c:extLst>
              <c:ext xmlns:c16="http://schemas.microsoft.com/office/drawing/2014/chart" uri="{C3380CC4-5D6E-409C-BE32-E72D297353CC}">
                <c16:uniqueId val="{00000001-041B-4E3A-B12C-AD4582637A65}"/>
              </c:ext>
            </c:extLst>
          </c:dPt>
          <c:dPt>
            <c:idx val="9"/>
            <c:invertIfNegative val="0"/>
            <c:bubble3D val="0"/>
            <c:spPr>
              <a:solidFill>
                <a:srgbClr val="FF0033">
                  <a:lumMod val="60000"/>
                  <a:lumOff val="40000"/>
                </a:srgbClr>
              </a:solidFill>
              <a:ln>
                <a:noFill/>
              </a:ln>
              <a:effectLst/>
            </c:spPr>
            <c:extLst>
              <c:ext xmlns:c16="http://schemas.microsoft.com/office/drawing/2014/chart" uri="{C3380CC4-5D6E-409C-BE32-E72D297353CC}">
                <c16:uniqueId val="{00000003-041B-4E3A-B12C-AD4582637A65}"/>
              </c:ext>
            </c:extLst>
          </c:dPt>
          <c:cat>
            <c:numRef>
              <c:f>DownloadQueryMetrics_monthly_20!$B$115:$B$128</c:f>
              <c:numCache>
                <c:formatCode>General</c:formatCode>
                <c:ptCount val="14"/>
                <c:pt idx="0">
                  <c:v>202306</c:v>
                </c:pt>
                <c:pt idx="1">
                  <c:v>202307</c:v>
                </c:pt>
                <c:pt idx="2">
                  <c:v>202308</c:v>
                </c:pt>
                <c:pt idx="3">
                  <c:v>202309</c:v>
                </c:pt>
                <c:pt idx="4">
                  <c:v>202310</c:v>
                </c:pt>
                <c:pt idx="5">
                  <c:v>202311</c:v>
                </c:pt>
                <c:pt idx="6">
                  <c:v>202312</c:v>
                </c:pt>
                <c:pt idx="7">
                  <c:v>202401</c:v>
                </c:pt>
                <c:pt idx="8">
                  <c:v>202402</c:v>
                </c:pt>
                <c:pt idx="9">
                  <c:v>202403</c:v>
                </c:pt>
                <c:pt idx="10">
                  <c:v>202404</c:v>
                </c:pt>
                <c:pt idx="11">
                  <c:v>202405</c:v>
                </c:pt>
                <c:pt idx="12">
                  <c:v>202406</c:v>
                </c:pt>
                <c:pt idx="13">
                  <c:v>202407</c:v>
                </c:pt>
              </c:numCache>
            </c:numRef>
          </c:cat>
          <c:val>
            <c:numRef>
              <c:f>DownloadQueryMetrics_monthly_20!$C$115:$C$128</c:f>
              <c:numCache>
                <c:formatCode>General</c:formatCode>
                <c:ptCount val="14"/>
                <c:pt idx="0">
                  <c:v>3824</c:v>
                </c:pt>
                <c:pt idx="1">
                  <c:v>3196</c:v>
                </c:pt>
                <c:pt idx="2">
                  <c:v>3993</c:v>
                </c:pt>
                <c:pt idx="3">
                  <c:v>8381</c:v>
                </c:pt>
                <c:pt idx="4">
                  <c:v>2641</c:v>
                </c:pt>
                <c:pt idx="5">
                  <c:v>2255</c:v>
                </c:pt>
                <c:pt idx="6">
                  <c:v>1866</c:v>
                </c:pt>
                <c:pt idx="7">
                  <c:v>8024</c:v>
                </c:pt>
                <c:pt idx="8">
                  <c:v>3720</c:v>
                </c:pt>
                <c:pt idx="9">
                  <c:v>8825</c:v>
                </c:pt>
                <c:pt idx="10">
                  <c:v>3430</c:v>
                </c:pt>
                <c:pt idx="11">
                  <c:v>3148</c:v>
                </c:pt>
                <c:pt idx="12">
                  <c:v>3521</c:v>
                </c:pt>
                <c:pt idx="13">
                  <c:v>3443</c:v>
                </c:pt>
              </c:numCache>
            </c:numRef>
          </c:val>
          <c:extLst>
            <c:ext xmlns:c16="http://schemas.microsoft.com/office/drawing/2014/chart" uri="{C3380CC4-5D6E-409C-BE32-E72D297353CC}">
              <c16:uniqueId val="{00000004-041B-4E3A-B12C-AD4582637A65}"/>
            </c:ext>
          </c:extLst>
        </c:ser>
        <c:dLbls>
          <c:showLegendKey val="0"/>
          <c:showVal val="0"/>
          <c:showCatName val="0"/>
          <c:showSerName val="0"/>
          <c:showPercent val="0"/>
          <c:showBubbleSize val="0"/>
        </c:dLbls>
        <c:gapWidth val="219"/>
        <c:overlap val="-27"/>
        <c:axId val="688480512"/>
        <c:axId val="688484832"/>
      </c:barChart>
      <c:catAx>
        <c:axId val="688480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688484832"/>
        <c:crosses val="autoZero"/>
        <c:auto val="1"/>
        <c:lblAlgn val="ctr"/>
        <c:lblOffset val="100"/>
        <c:noMultiLvlLbl val="0"/>
      </c:catAx>
      <c:valAx>
        <c:axId val="68848483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8848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09/03/2024</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09/03/2024</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US" altLang="en-US" dirty="0"/>
          </a:p>
        </p:txBody>
      </p:sp>
    </p:spTree>
    <p:extLst>
      <p:ext uri="{BB962C8B-B14F-4D97-AF65-F5344CB8AC3E}">
        <p14:creationId xmlns:p14="http://schemas.microsoft.com/office/powerpoint/2010/main" val="175432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US" altLang="en-US" dirty="0"/>
          </a:p>
        </p:txBody>
      </p:sp>
    </p:spTree>
    <p:extLst>
      <p:ext uri="{BB962C8B-B14F-4D97-AF65-F5344CB8AC3E}">
        <p14:creationId xmlns:p14="http://schemas.microsoft.com/office/powerpoint/2010/main" val="3037162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433636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9853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571533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15370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23898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5" name="角丸四角形 3">
            <a:extLst>
              <a:ext uri="{FF2B5EF4-FFF2-40B4-BE49-F238E27FC236}">
                <a16:creationId xmlns:a16="http://schemas.microsoft.com/office/drawing/2014/main" id="{2CC47485-4A42-D64C-7E8C-A32DEF761A86}"/>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D4D24651-38FB-272A-C95E-94E31536F684}"/>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475824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885292"/>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03394"/>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72149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42529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334339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97527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92986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85431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228340" y="4265815"/>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464823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4738216"/>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64099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04377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1"/>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7" r:id="rId6"/>
    <p:sldLayoutId id="2147484458" r:id="rId7"/>
    <p:sldLayoutId id="2147484461" r:id="rId8"/>
    <p:sldLayoutId id="214748446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9.pn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hyperlink" Target="https://news.yahoo.co.jp/articles/d517a1bbd221011489a85a3913f93f856057927b" TargetMode="External"/><Relationship Id="rId5" Type="http://schemas.openxmlformats.org/officeDocument/2006/relationships/hyperlink" Target="https://news.yahoo.co.jp/articles/cdaf138eec181be251910d18e712a859016d7e5f" TargetMode="External"/><Relationship Id="rId10" Type="http://schemas.openxmlformats.org/officeDocument/2006/relationships/image" Target="../media/image31.png"/><Relationship Id="rId4" Type="http://schemas.openxmlformats.org/officeDocument/2006/relationships/hyperlink" Target="https://news.yahoo.co.jp/articles/c08b5964a008638c12c80fc687fc004ed3250977" TargetMode="External"/><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4.png"/><Relationship Id="rId7"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33.png"/><Relationship Id="rId11" Type="http://schemas.openxmlformats.org/officeDocument/2006/relationships/image" Target="../media/image17.png"/><Relationship Id="rId5" Type="http://schemas.openxmlformats.org/officeDocument/2006/relationships/image" Target="../media/image13.jpg"/><Relationship Id="rId10" Type="http://schemas.openxmlformats.org/officeDocument/2006/relationships/image" Target="../media/image16.png"/><Relationship Id="rId4" Type="http://schemas.openxmlformats.org/officeDocument/2006/relationships/image" Target="../media/image12.jpg"/><Relationship Id="rId9" Type="http://schemas.openxmlformats.org/officeDocument/2006/relationships/image" Target="../media/image11.jpg"/></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11.jpg"/><Relationship Id="rId18" Type="http://schemas.openxmlformats.org/officeDocument/2006/relationships/image" Target="../media/image17.png"/><Relationship Id="rId3" Type="http://schemas.openxmlformats.org/officeDocument/2006/relationships/image" Target="../media/image35.png"/><Relationship Id="rId7" Type="http://schemas.openxmlformats.org/officeDocument/2006/relationships/image" Target="../media/image38.png"/><Relationship Id="rId12" Type="http://schemas.openxmlformats.org/officeDocument/2006/relationships/image" Target="../media/image13.jpg"/><Relationship Id="rId17" Type="http://schemas.openxmlformats.org/officeDocument/2006/relationships/image" Target="../media/image16.png"/><Relationship Id="rId2" Type="http://schemas.openxmlformats.org/officeDocument/2006/relationships/image" Target="../media/image33.png"/><Relationship Id="rId16" Type="http://schemas.openxmlformats.org/officeDocument/2006/relationships/image" Target="../media/image15.png"/><Relationship Id="rId1" Type="http://schemas.openxmlformats.org/officeDocument/2006/relationships/slideLayout" Target="../slideLayouts/slideLayout9.xml"/><Relationship Id="rId6" Type="http://schemas.openxmlformats.org/officeDocument/2006/relationships/image" Target="../media/image37.jpeg"/><Relationship Id="rId11" Type="http://schemas.openxmlformats.org/officeDocument/2006/relationships/image" Target="../media/image41.png"/><Relationship Id="rId5" Type="http://schemas.openxmlformats.org/officeDocument/2006/relationships/image" Target="../media/image36.png"/><Relationship Id="rId15" Type="http://schemas.openxmlformats.org/officeDocument/2006/relationships/image" Target="../media/image14.png"/><Relationship Id="rId10" Type="http://schemas.openxmlformats.org/officeDocument/2006/relationships/image" Target="../media/image40.png"/><Relationship Id="rId19" Type="http://schemas.openxmlformats.org/officeDocument/2006/relationships/image" Target="../media/image18.png"/><Relationship Id="rId4" Type="http://schemas.openxmlformats.org/officeDocument/2006/relationships/image" Target="../media/image34.png"/><Relationship Id="rId9" Type="http://schemas.microsoft.com/office/2007/relationships/hdphoto" Target="../media/hdphoto4.wdp"/><Relationship Id="rId14" Type="http://schemas.openxmlformats.org/officeDocument/2006/relationships/image" Target="../media/image12.jp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3.png"/><Relationship Id="rId7"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17.png"/><Relationship Id="rId4" Type="http://schemas.openxmlformats.org/officeDocument/2006/relationships/image" Target="../media/image11.jp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33.png"/><Relationship Id="rId7"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hyperlink" Target="https://ads-help.yahoo-net.jp/s/article/H000044930?language=ja" TargetMode="External"/><Relationship Id="rId9" Type="http://schemas.openxmlformats.org/officeDocument/2006/relationships/image" Target="../media/image49.jpe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news.yahoo.co.jp/original/" TargetMode="External"/><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mailto:ml-msc-tieup@lycorp.co.jp" TargetMode="Externa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svg"/><Relationship Id="rId7" Type="http://schemas.openxmlformats.org/officeDocument/2006/relationships/image" Target="../media/image57.png"/><Relationship Id="rId12" Type="http://schemas.openxmlformats.org/officeDocument/2006/relationships/image" Target="../media/image51.png"/><Relationship Id="rId2" Type="http://schemas.openxmlformats.org/officeDocument/2006/relationships/image" Target="../media/image52.png"/><Relationship Id="rId1" Type="http://schemas.openxmlformats.org/officeDocument/2006/relationships/slideLayout" Target="../slideLayouts/slideLayout9.xml"/><Relationship Id="rId6" Type="http://schemas.openxmlformats.org/officeDocument/2006/relationships/image" Target="../media/image56.jpeg"/><Relationship Id="rId11" Type="http://schemas.openxmlformats.org/officeDocument/2006/relationships/image" Target="../media/image61.sv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9.xml"/><Relationship Id="rId5" Type="http://schemas.openxmlformats.org/officeDocument/2006/relationships/image" Target="../media/image51.png"/><Relationship Id="rId4" Type="http://schemas.openxmlformats.org/officeDocument/2006/relationships/image" Target="../media/image63.svg"/></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jpg"/><Relationship Id="rId12"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12.jpg"/><Relationship Id="rId11" Type="http://schemas.openxmlformats.org/officeDocument/2006/relationships/image" Target="../media/image17.png"/><Relationship Id="rId5" Type="http://schemas.openxmlformats.org/officeDocument/2006/relationships/image" Target="../media/image11.jpg"/><Relationship Id="rId10" Type="http://schemas.openxmlformats.org/officeDocument/2006/relationships/image" Target="../media/image16.png"/><Relationship Id="rId4" Type="http://schemas.microsoft.com/office/2007/relationships/hdphoto" Target="../media/hdphoto2.wdp"/><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9.png"/><Relationship Id="rId7"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mn-ea"/>
                <a:ea typeface="+mn-ea"/>
              </a:rPr>
              <a:t>2024/9/4</a:t>
            </a:r>
            <a:endParaRPr lang="ja-JP" altLang="en-US" dirty="0">
              <a:latin typeface="+mn-ea"/>
              <a:ea typeface="+mn-ea"/>
            </a:endParaRPr>
          </a:p>
        </p:txBody>
      </p:sp>
      <p:sp>
        <p:nvSpPr>
          <p:cNvPr id="5" name="テキスト プレースホルダー 4">
            <a:extLst>
              <a:ext uri="{FF2B5EF4-FFF2-40B4-BE49-F238E27FC236}">
                <a16:creationId xmlns:a16="http://schemas.microsoft.com/office/drawing/2014/main" id="{0D41D0C4-FC12-BADA-A46E-CF63583EEDC2}"/>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mn-ea"/>
                <a:ea typeface="+mn-ea"/>
              </a:rPr>
              <a:t>LINE</a:t>
            </a:r>
            <a:r>
              <a:rPr lang="ja-JP" altLang="en-US" dirty="0">
                <a:latin typeface="+mn-ea"/>
                <a:ea typeface="+mn-ea"/>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2396354"/>
            <a:ext cx="11017250"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sz="2400" dirty="0">
                <a:latin typeface="+mn-ea"/>
                <a:ea typeface="+mn-ea"/>
              </a:rPr>
              <a:t>Yahoo!</a:t>
            </a:r>
            <a:r>
              <a:rPr lang="ja-JP" altLang="en-US" sz="2400" dirty="0">
                <a:latin typeface="+mn-ea"/>
                <a:ea typeface="+mn-ea"/>
              </a:rPr>
              <a:t>ニュース</a:t>
            </a:r>
            <a:br>
              <a:rPr lang="ja-JP" altLang="en-US" dirty="0">
                <a:latin typeface="+mn-ea"/>
                <a:ea typeface="+mn-ea"/>
              </a:rPr>
            </a:br>
            <a:r>
              <a:rPr lang="ja-JP" altLang="en-US" dirty="0">
                <a:latin typeface="+mn-ea"/>
                <a:ea typeface="+mn-ea"/>
              </a:rPr>
              <a:t>「</a:t>
            </a:r>
            <a:r>
              <a:rPr lang="en-US" altLang="ja-JP" dirty="0">
                <a:latin typeface="+mn-ea"/>
                <a:ea typeface="+mn-ea"/>
              </a:rPr>
              <a:t>#</a:t>
            </a:r>
            <a:r>
              <a:rPr lang="ja-JP" altLang="en-US" dirty="0">
                <a:latin typeface="+mn-ea"/>
                <a:ea typeface="+mn-ea"/>
              </a:rPr>
              <a:t>災害に備える」協賛パッケージ</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企画概要</a:t>
            </a:r>
            <a:endPar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BF8743DA-5800-2192-9481-A528DB9E4C3C}"/>
              </a:ext>
            </a:extLst>
          </p:cNvPr>
          <p:cNvSpPr txBox="1"/>
          <p:nvPr/>
        </p:nvSpPr>
        <p:spPr>
          <a:xfrm>
            <a:off x="652076" y="5981412"/>
            <a:ext cx="39702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D0D0D"/>
                </a:solidFill>
                <a:effectLst/>
                <a:uLnTx/>
                <a:uFillTx/>
                <a:latin typeface="+mj-ea"/>
                <a:ea typeface="+mj-ea"/>
                <a:cs typeface="+mn-cs"/>
              </a:rPr>
              <a:t>※</a:t>
            </a:r>
            <a:r>
              <a:rPr kumimoji="1" lang="ja-JP" altLang="en-US" sz="800" b="1" i="0" u="none" strike="noStrike" kern="1200" cap="none" spc="0" normalizeH="0" baseline="0" noProof="0" dirty="0">
                <a:ln>
                  <a:noFill/>
                </a:ln>
                <a:solidFill>
                  <a:srgbClr val="0D0D0D"/>
                </a:solidFill>
                <a:effectLst/>
                <a:uLnTx/>
                <a:uFillTx/>
                <a:latin typeface="+mj-ea"/>
                <a:ea typeface="+mj-ea"/>
                <a:cs typeface="Meiryo UI" pitchFamily="50" charset="-128"/>
              </a:rPr>
              <a:t>コンテンツの編集権はヤフーに帰属し、協賛社様のご意向をお受けできません　</a:t>
            </a:r>
            <a:endParaRPr kumimoji="1" lang="en-US" altLang="ja-JP" sz="800" b="1" i="0" u="none" strike="noStrike" kern="1200" cap="none" spc="0" normalizeH="0" baseline="0" noProof="0" dirty="0">
              <a:ln>
                <a:noFill/>
              </a:ln>
              <a:solidFill>
                <a:srgbClr val="0D0D0D"/>
              </a:solidFill>
              <a:effectLst/>
              <a:uLnTx/>
              <a:uFillTx/>
              <a:latin typeface="+mj-ea"/>
              <a:ea typeface="+mj-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j-ea"/>
                <a:ea typeface="+mj-ea"/>
                <a:cs typeface="+mn-cs"/>
              </a:rPr>
              <a:t>※</a:t>
            </a:r>
            <a:r>
              <a:rPr kumimoji="1" lang="ja-JP" altLang="en-US" sz="800" b="0" i="0" u="none" strike="noStrike" kern="1200" cap="none" spc="0" normalizeH="0" baseline="0" noProof="0" dirty="0">
                <a:ln>
                  <a:noFill/>
                </a:ln>
                <a:solidFill>
                  <a:srgbClr val="0D0D0D"/>
                </a:solidFill>
                <a:effectLst/>
                <a:uLnTx/>
                <a:uFillTx/>
                <a:latin typeface="+mj-ea"/>
                <a:ea typeface="+mj-ea"/>
                <a:cs typeface="+mn-cs"/>
              </a:rPr>
              <a:t>企画タイトル、連載テーマは、調整させていただく場合があります　</a:t>
            </a:r>
            <a:endParaRPr kumimoji="1" lang="en-US" altLang="ja-JP" sz="800" b="0" i="0" u="none" strike="noStrike" kern="1200" cap="none" spc="0" normalizeH="0" baseline="0" noProof="0" dirty="0">
              <a:ln>
                <a:noFill/>
              </a:ln>
              <a:solidFill>
                <a:srgbClr val="0D0D0D"/>
              </a:solidFill>
              <a:effectLst/>
              <a:uLnTx/>
              <a:uFillTx/>
              <a:latin typeface="+mj-ea"/>
              <a:ea typeface="+mj-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j-ea"/>
                <a:ea typeface="+mj-ea"/>
                <a:cs typeface="+mn-cs"/>
              </a:rPr>
              <a:t>※</a:t>
            </a:r>
            <a:r>
              <a:rPr kumimoji="1" lang="ja-JP" altLang="en-US" sz="800" b="0" i="0" u="none" strike="noStrike" kern="1200" cap="none" spc="0" normalizeH="0" baseline="0" noProof="0" dirty="0">
                <a:ln>
                  <a:noFill/>
                </a:ln>
                <a:solidFill>
                  <a:srgbClr val="0D0D0D"/>
                </a:solidFill>
                <a:effectLst/>
                <a:uLnTx/>
                <a:uFillTx/>
                <a:latin typeface="+mj-ea"/>
                <a:ea typeface="+mj-ea"/>
                <a:cs typeface="+mn-cs"/>
              </a:rPr>
              <a:t>記事</a:t>
            </a:r>
            <a:r>
              <a:rPr lang="ja-JP" altLang="en-US" sz="800" dirty="0">
                <a:solidFill>
                  <a:srgbClr val="0D0D0D"/>
                </a:solidFill>
                <a:latin typeface="+mj-ea"/>
                <a:ea typeface="+mj-ea"/>
              </a:rPr>
              <a:t>は協賛</a:t>
            </a:r>
            <a:r>
              <a:rPr kumimoji="1" lang="ja-JP" altLang="en-US" sz="800" b="0" i="0" u="none" strike="noStrike" kern="1200" cap="none" spc="0" normalizeH="0" baseline="0" noProof="0" dirty="0">
                <a:ln>
                  <a:noFill/>
                </a:ln>
                <a:solidFill>
                  <a:srgbClr val="0D0D0D"/>
                </a:solidFill>
                <a:effectLst/>
                <a:uLnTx/>
                <a:uFillTx/>
                <a:latin typeface="+mj-ea"/>
                <a:ea typeface="+mj-ea"/>
                <a:cs typeface="+mn-cs"/>
              </a:rPr>
              <a:t>期間内に順次リリースいたします</a:t>
            </a:r>
          </a:p>
        </p:txBody>
      </p:sp>
      <p:sp>
        <p:nvSpPr>
          <p:cNvPr id="17" name="テキスト プレースホルダー 2">
            <a:extLst>
              <a:ext uri="{FF2B5EF4-FFF2-40B4-BE49-F238E27FC236}">
                <a16:creationId xmlns:a16="http://schemas.microsoft.com/office/drawing/2014/main" id="{FD596512-1C2C-5E19-357B-F808F58ACE25}"/>
              </a:ext>
            </a:extLst>
          </p:cNvPr>
          <p:cNvSpPr>
            <a:spLocks noGrp="1"/>
          </p:cNvSpPr>
          <p:nvPr>
            <p:ph type="body" sz="quarter" idx="12"/>
          </p:nvPr>
        </p:nvSpPr>
        <p:spPr>
          <a:xfrm>
            <a:off x="555391" y="90127"/>
            <a:ext cx="962124" cy="410840"/>
          </a:xfrm>
        </p:spPr>
        <p:txBody>
          <a:bodyPr/>
          <a:lstStyle/>
          <a:p>
            <a:pPr marL="0" indent="0">
              <a:buNone/>
            </a:pPr>
            <a:r>
              <a:rPr lang="en-US" altLang="ja-JP" dirty="0">
                <a:latin typeface="+mn-ea"/>
              </a:rPr>
              <a:t>Yahoo!</a:t>
            </a:r>
            <a:r>
              <a:rPr lang="ja-JP" altLang="en-US" dirty="0">
                <a:latin typeface="+mn-ea"/>
              </a:rPr>
              <a:t>ニュースが</a:t>
            </a:r>
            <a:br>
              <a:rPr lang="en-US" altLang="ja-JP" dirty="0">
                <a:latin typeface="+mn-ea"/>
              </a:rPr>
            </a:br>
            <a:r>
              <a:rPr lang="ja-JP" altLang="en-US" dirty="0">
                <a:latin typeface="+mn-ea"/>
              </a:rPr>
              <a:t>防災情報を届ける意義</a:t>
            </a:r>
            <a:endParaRPr kumimoji="1" lang="ja-JP" altLang="en-US" dirty="0">
              <a:latin typeface="+mn-ea"/>
            </a:endParaRPr>
          </a:p>
        </p:txBody>
      </p:sp>
      <p:sp>
        <p:nvSpPr>
          <p:cNvPr id="3" name="正方形/長方形 2">
            <a:extLst>
              <a:ext uri="{FF2B5EF4-FFF2-40B4-BE49-F238E27FC236}">
                <a16:creationId xmlns:a16="http://schemas.microsoft.com/office/drawing/2014/main" id="{452A20B4-0B70-9321-BB28-021A4CFBF655}"/>
              </a:ext>
            </a:extLst>
          </p:cNvPr>
          <p:cNvSpPr/>
          <p:nvPr/>
        </p:nvSpPr>
        <p:spPr>
          <a:xfrm>
            <a:off x="688427" y="1355832"/>
            <a:ext cx="3449371" cy="39835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8" name="テキスト ボックス 7">
            <a:extLst>
              <a:ext uri="{FF2B5EF4-FFF2-40B4-BE49-F238E27FC236}">
                <a16:creationId xmlns:a16="http://schemas.microsoft.com/office/drawing/2014/main" id="{8AD92888-D4B9-4B85-6AC9-718F6FAB54CB}"/>
              </a:ext>
            </a:extLst>
          </p:cNvPr>
          <p:cNvSpPr txBox="1"/>
          <p:nvPr/>
        </p:nvSpPr>
        <p:spPr>
          <a:xfrm>
            <a:off x="1282033" y="1386480"/>
            <a:ext cx="2262158"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FFFFFF"/>
                </a:solidFill>
                <a:effectLst/>
                <a:uLnTx/>
                <a:uFillTx/>
                <a:latin typeface="+mj-ea"/>
                <a:ea typeface="+mj-ea"/>
                <a:cs typeface="+mn-cs"/>
              </a:rPr>
              <a:t>「＃災害に備える」</a:t>
            </a:r>
            <a:endParaRPr kumimoji="1" lang="en-US" altLang="ja-JP" sz="1800" b="1" i="0" u="none" strike="noStrike" kern="1200" cap="none" spc="0" normalizeH="0" baseline="0" noProof="0" dirty="0">
              <a:ln>
                <a:noFill/>
              </a:ln>
              <a:solidFill>
                <a:srgbClr val="FFFFFF"/>
              </a:solidFill>
              <a:effectLst/>
              <a:uLnTx/>
              <a:uFillTx/>
              <a:latin typeface="+mj-ea"/>
              <a:ea typeface="+mj-ea"/>
              <a:cs typeface="+mn-cs"/>
            </a:endParaRPr>
          </a:p>
        </p:txBody>
      </p:sp>
      <p:graphicFrame>
        <p:nvGraphicFramePr>
          <p:cNvPr id="24" name="表 23">
            <a:extLst>
              <a:ext uri="{FF2B5EF4-FFF2-40B4-BE49-F238E27FC236}">
                <a16:creationId xmlns:a16="http://schemas.microsoft.com/office/drawing/2014/main" id="{3A6CFFCD-2D1B-310D-CFC0-F3F9272BCA67}"/>
              </a:ext>
            </a:extLst>
          </p:cNvPr>
          <p:cNvGraphicFramePr>
            <a:graphicFrameLocks noGrp="1"/>
          </p:cNvGraphicFramePr>
          <p:nvPr>
            <p:extLst>
              <p:ext uri="{D42A27DB-BD31-4B8C-83A1-F6EECF244321}">
                <p14:modId xmlns:p14="http://schemas.microsoft.com/office/powerpoint/2010/main" val="2779908304"/>
              </p:ext>
            </p:extLst>
          </p:nvPr>
        </p:nvGraphicFramePr>
        <p:xfrm>
          <a:off x="4748505" y="1355832"/>
          <a:ext cx="6786052" cy="5050495"/>
        </p:xfrm>
        <a:graphic>
          <a:graphicData uri="http://schemas.openxmlformats.org/drawingml/2006/table">
            <a:tbl>
              <a:tblPr firstRow="1" bandRow="1">
                <a:tableStyleId>{5C22544A-7EE6-4342-B048-85BDC9FD1C3A}</a:tableStyleId>
              </a:tblPr>
              <a:tblGrid>
                <a:gridCol w="1440330">
                  <a:extLst>
                    <a:ext uri="{9D8B030D-6E8A-4147-A177-3AD203B41FA5}">
                      <a16:colId xmlns:a16="http://schemas.microsoft.com/office/drawing/2014/main" val="3008240547"/>
                    </a:ext>
                  </a:extLst>
                </a:gridCol>
                <a:gridCol w="5345722">
                  <a:extLst>
                    <a:ext uri="{9D8B030D-6E8A-4147-A177-3AD203B41FA5}">
                      <a16:colId xmlns:a16="http://schemas.microsoft.com/office/drawing/2014/main" val="3603003471"/>
                    </a:ext>
                  </a:extLst>
                </a:gridCol>
              </a:tblGrid>
              <a:tr h="383497">
                <a:tc>
                  <a:txBody>
                    <a:bodyPr/>
                    <a:lstStyle/>
                    <a:p>
                      <a:r>
                        <a:rPr kumimoji="1" lang="ja-JP" altLang="en-US" sz="1200" b="0" i="0" u="none" strike="noStrike" kern="1200" cap="none" spc="0" normalizeH="0" baseline="0" noProof="0" dirty="0">
                          <a:ln>
                            <a:noFill/>
                          </a:ln>
                          <a:solidFill>
                            <a:schemeClr val="bg1"/>
                          </a:solidFill>
                          <a:effectLst/>
                          <a:uLnTx/>
                          <a:uFillTx/>
                          <a:latin typeface="+mn-ea"/>
                          <a:ea typeface="+mn-ea"/>
                          <a:cs typeface="+mn-cs"/>
                        </a:rPr>
                        <a:t>テーマ</a:t>
                      </a:r>
                      <a:endParaRPr kumimoji="1" lang="ja-JP" altLang="en-US" sz="1200" b="0" dirty="0">
                        <a:solidFill>
                          <a:schemeClr val="bg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n-ea"/>
                          <a:ea typeface="+mn-ea"/>
                          <a:cs typeface="+mn-cs"/>
                        </a:rPr>
                        <a:t>災害に備える</a:t>
                      </a:r>
                      <a:endParaRPr kumimoji="1" lang="en-US" altLang="ja-JP" sz="1400" b="0" i="0" u="none" strike="noStrike" kern="1200" cap="none" spc="0" normalizeH="0" baseline="0" noProof="0" dirty="0">
                        <a:ln>
                          <a:noFill/>
                        </a:ln>
                        <a:solidFill>
                          <a:srgbClr val="0D0D0D"/>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8556428"/>
                  </a:ext>
                </a:extLst>
              </a:tr>
              <a:tr h="441284">
                <a:tc>
                  <a:txBody>
                    <a:bodyPr/>
                    <a:lstStyle/>
                    <a:p>
                      <a:r>
                        <a:rPr kumimoji="1" lang="ja-JP" altLang="en-US" sz="1200" b="0" i="0" u="none" strike="noStrike" kern="1200" cap="none" spc="0" normalizeH="0" baseline="0" noProof="0" dirty="0">
                          <a:ln>
                            <a:noFill/>
                          </a:ln>
                          <a:solidFill>
                            <a:schemeClr val="bg1"/>
                          </a:solidFill>
                          <a:effectLst/>
                          <a:uLnTx/>
                          <a:uFillTx/>
                          <a:latin typeface="+mn-ea"/>
                          <a:ea typeface="+mn-ea"/>
                          <a:cs typeface="+mn-cs"/>
                        </a:rPr>
                        <a:t>目的</a:t>
                      </a:r>
                      <a:endParaRPr kumimoji="1" lang="ja-JP" altLang="en-US" sz="1200" b="0" dirty="0">
                        <a:solidFill>
                          <a:schemeClr val="bg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ja-JP" altLang="en-US" sz="1100" b="0" i="0" u="none" strike="noStrike" kern="1200" cap="none" spc="0" normalizeH="0" baseline="0" noProof="0" dirty="0">
                          <a:ln>
                            <a:noFill/>
                          </a:ln>
                          <a:solidFill>
                            <a:srgbClr val="0D0D0D"/>
                          </a:solidFill>
                          <a:effectLst/>
                          <a:uLnTx/>
                          <a:uFillTx/>
                          <a:latin typeface="+mn-ea"/>
                          <a:ea typeface="+mn-ea"/>
                          <a:cs typeface="+mn-cs"/>
                        </a:rPr>
                        <a:t>事前に備えるべきマインドやグッズ・保険などの備えに関する情報提供を行い、ユーザーの防災意識向上を促す。また発災時の意思決定や行動を支援する。</a:t>
                      </a:r>
                      <a:endParaRPr kumimoji="1" lang="en-US" altLang="ja-JP" sz="1100" b="0" i="0" u="none" strike="noStrike" kern="1200" cap="none" spc="0" normalizeH="0" baseline="0" noProof="0" dirty="0">
                        <a:ln>
                          <a:noFill/>
                        </a:ln>
                        <a:solidFill>
                          <a:srgbClr val="0D0D0D"/>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8041196"/>
                  </a:ext>
                </a:extLst>
              </a:tr>
              <a:tr h="596983">
                <a:tc>
                  <a:txBody>
                    <a:bodyPr/>
                    <a:lstStyle/>
                    <a:p>
                      <a:r>
                        <a:rPr kumimoji="1" lang="ja-JP" altLang="en-US" sz="1200" b="0" i="0" u="none" strike="noStrike" kern="1200" cap="none" spc="0" normalizeH="0" baseline="0" noProof="0" dirty="0">
                          <a:ln>
                            <a:noFill/>
                          </a:ln>
                          <a:solidFill>
                            <a:schemeClr val="bg1"/>
                          </a:solidFill>
                          <a:effectLst/>
                          <a:uLnTx/>
                          <a:uFillTx/>
                          <a:latin typeface="+mn-ea"/>
                          <a:ea typeface="+mn-ea"/>
                          <a:cs typeface="+mn-cs"/>
                        </a:rPr>
                        <a:t>コンセプト</a:t>
                      </a:r>
                      <a:endParaRPr kumimoji="1" lang="ja-JP" altLang="en-US" sz="1200" b="0" dirty="0">
                        <a:solidFill>
                          <a:schemeClr val="bg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kumimoji="1" lang="ja-JP" altLang="en-US" sz="1100" b="0" dirty="0">
                          <a:solidFill>
                            <a:srgbClr val="0D0D0D"/>
                          </a:solidFill>
                          <a:latin typeface="+mn-ea"/>
                          <a:ea typeface="+mn-ea"/>
                        </a:rPr>
                        <a:t>オリジナルコンテンツを通して、災害への理解を深め、安全確保のための知識や、備えておくための情報を届ける。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09849847"/>
                  </a:ext>
                </a:extLst>
              </a:tr>
              <a:tr h="6146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n-ea"/>
                          <a:ea typeface="+mn-ea"/>
                          <a:cs typeface="+mn-cs"/>
                        </a:rPr>
                        <a:t>編集方針</a:t>
                      </a:r>
                      <a:endParaRPr kumimoji="1" lang="en-US" altLang="ja-JP" sz="1200" b="0" i="0" u="none" strike="noStrike" kern="1200" cap="none" spc="0" normalizeH="0" baseline="0" noProof="0" dirty="0">
                        <a:ln>
                          <a:noFill/>
                        </a:ln>
                        <a:solidFill>
                          <a:schemeClr val="bg1"/>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0D0D0D"/>
                          </a:solidFill>
                          <a:effectLst/>
                          <a:uLnTx/>
                          <a:uFillTx/>
                          <a:latin typeface="+mn-ea"/>
                          <a:ea typeface="+mn-ea"/>
                          <a:cs typeface="+mn-cs"/>
                        </a:rPr>
                        <a:t>・ユーザーの防災意識の向上や事前に備えるべきマインド、グッズを含め「災害への備え」に関するコンテンツ</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0D0D0D"/>
                          </a:solidFill>
                          <a:effectLst/>
                          <a:uLnTx/>
                          <a:uFillTx/>
                          <a:latin typeface="+mn-ea"/>
                          <a:ea typeface="+mn-ea"/>
                          <a:cs typeface="+mn-cs"/>
                        </a:rPr>
                        <a:t>・コンテンツを通じた学び、気づきからユーザーの防災行動を促す</a:t>
                      </a:r>
                      <a:endParaRPr kumimoji="1" lang="en-US" altLang="ja-JP" sz="1100" b="0" i="0" u="none" strike="noStrike" kern="1200" cap="none" spc="0" normalizeH="0" baseline="0" noProof="0" dirty="0">
                        <a:ln>
                          <a:noFill/>
                        </a:ln>
                        <a:solidFill>
                          <a:srgbClr val="0D0D0D"/>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74786806"/>
                  </a:ext>
                </a:extLst>
              </a:tr>
              <a:tr h="782076">
                <a:tc>
                  <a:txBody>
                    <a:bodyPr/>
                    <a:lstStyle/>
                    <a:p>
                      <a:r>
                        <a:rPr kumimoji="1" lang="ja-US" altLang="en-US" sz="1200" b="0" i="0" u="none" strike="noStrike" kern="1200" cap="none" spc="0" normalizeH="0" baseline="0" noProof="0" dirty="0">
                          <a:ln>
                            <a:noFill/>
                          </a:ln>
                          <a:solidFill>
                            <a:schemeClr val="bg1"/>
                          </a:solidFill>
                          <a:effectLst/>
                          <a:uLnTx/>
                          <a:uFillTx/>
                          <a:latin typeface="+mn-ea"/>
                          <a:ea typeface="+mn-ea"/>
                          <a:cs typeface="+mn-cs"/>
                        </a:rPr>
                        <a:t>コンテンツ</a:t>
                      </a:r>
                      <a:endParaRPr kumimoji="1" lang="ja-JP" altLang="en-US" sz="1200" b="0" dirty="0">
                        <a:solidFill>
                          <a:schemeClr val="bg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US" altLang="en-US" sz="11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1100" b="0" i="0" u="none" strike="noStrike" kern="1200" cap="none" spc="0" normalizeH="0" baseline="0" noProof="0" dirty="0">
                          <a:ln>
                            <a:noFill/>
                          </a:ln>
                          <a:solidFill>
                            <a:srgbClr val="0D0D0D"/>
                          </a:solidFill>
                          <a:effectLst/>
                          <a:uLnTx/>
                          <a:uFillTx/>
                          <a:latin typeface="+mn-ea"/>
                          <a:ea typeface="+mn-ea"/>
                          <a:cs typeface="+mn-cs"/>
                        </a:rPr>
                        <a:t>災害を経験した人の当時の思いや体験からの教訓を伝えるインタビュー</a:t>
                      </a:r>
                      <a:br>
                        <a:rPr kumimoji="1" lang="en-US" altLang="ja-JP" sz="1100" b="0" i="0" u="none" strike="noStrike" kern="1200" cap="none" spc="0" normalizeH="0" baseline="0" noProof="0" dirty="0">
                          <a:ln>
                            <a:noFill/>
                          </a:ln>
                          <a:solidFill>
                            <a:srgbClr val="0D0D0D"/>
                          </a:solidFill>
                          <a:effectLst/>
                          <a:uLnTx/>
                          <a:uFillTx/>
                          <a:latin typeface="+mn-ea"/>
                          <a:ea typeface="+mn-ea"/>
                          <a:cs typeface="+mn-cs"/>
                        </a:rPr>
                      </a:br>
                      <a:r>
                        <a:rPr kumimoji="1" lang="ja-JP" altLang="en-US" sz="1100" b="0" i="0" u="none" strike="noStrike" kern="1200" cap="none" spc="0" normalizeH="0" baseline="0" noProof="0" dirty="0">
                          <a:ln>
                            <a:noFill/>
                          </a:ln>
                          <a:solidFill>
                            <a:srgbClr val="0D0D0D"/>
                          </a:solidFill>
                          <a:effectLst/>
                          <a:uLnTx/>
                          <a:uFillTx/>
                          <a:latin typeface="+mn-ea"/>
                          <a:ea typeface="+mn-ea"/>
                          <a:cs typeface="+mn-cs"/>
                        </a:rPr>
                        <a:t>・避難所運営や各業界・団体での防災への取り組みなどの取材ルポ</a:t>
                      </a:r>
                      <a:br>
                        <a:rPr kumimoji="1" lang="en-US" altLang="ja-JP" sz="1100" b="0" i="0" u="none" strike="noStrike" kern="1200" cap="none" spc="0" normalizeH="0" baseline="0" noProof="0" dirty="0">
                          <a:ln>
                            <a:noFill/>
                          </a:ln>
                          <a:solidFill>
                            <a:srgbClr val="0D0D0D"/>
                          </a:solidFill>
                          <a:effectLst/>
                          <a:uLnTx/>
                          <a:uFillTx/>
                          <a:latin typeface="+mn-ea"/>
                          <a:ea typeface="+mn-ea"/>
                          <a:cs typeface="+mn-cs"/>
                        </a:rPr>
                      </a:br>
                      <a:r>
                        <a:rPr kumimoji="1" lang="ja-JP" altLang="en-US" sz="1100" b="0" i="0" u="none" strike="noStrike" kern="1200" cap="none" spc="0" normalizeH="0" baseline="0" noProof="0" dirty="0">
                          <a:ln>
                            <a:noFill/>
                          </a:ln>
                          <a:solidFill>
                            <a:srgbClr val="0D0D0D"/>
                          </a:solidFill>
                          <a:effectLst/>
                          <a:uLnTx/>
                          <a:uFillTx/>
                          <a:latin typeface="+mn-ea"/>
                          <a:ea typeface="+mn-ea"/>
                          <a:cs typeface="+mn-cs"/>
                        </a:rPr>
                        <a:t>・大規模災害の対策や普段からの備えなど、専門家によるコンテンツ　など</a:t>
                      </a:r>
                      <a:endParaRPr kumimoji="1" lang="en-US" altLang="ja-US" sz="1100" b="0" i="0" u="none" strike="noStrike" kern="1200" cap="none" spc="0" normalizeH="0" baseline="0" noProof="0" dirty="0">
                        <a:ln>
                          <a:noFill/>
                        </a:ln>
                        <a:solidFill>
                          <a:srgbClr val="0D0D0D"/>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08042566"/>
                  </a:ext>
                </a:extLst>
              </a:tr>
              <a:tr h="11347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n-ea"/>
                          <a:ea typeface="+mn-ea"/>
                          <a:cs typeface="+mn-cs"/>
                        </a:rPr>
                        <a:t>掲載実績</a:t>
                      </a:r>
                      <a:endParaRPr kumimoji="1" lang="en-US" altLang="ja-JP" sz="1200" b="0" i="0" u="none" strike="noStrike" kern="1200" cap="none" spc="0" normalizeH="0" baseline="0" noProof="0" dirty="0">
                        <a:ln>
                          <a:noFill/>
                        </a:ln>
                        <a:solidFill>
                          <a:schemeClr val="bg1"/>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n-ea"/>
                          <a:ea typeface="+mn-ea"/>
                          <a:cs typeface="+mn-cs"/>
                        </a:rPr>
                        <a:t>（よく読まれた</a:t>
                      </a:r>
                      <a:endParaRPr kumimoji="1" lang="en-US" altLang="ja-JP" sz="1200" b="0" i="0" u="none" strike="noStrike" kern="1200" cap="none" spc="0" normalizeH="0" baseline="0" noProof="0" dirty="0">
                        <a:ln>
                          <a:noFill/>
                        </a:ln>
                        <a:solidFill>
                          <a:schemeClr val="bg1"/>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n-ea"/>
                          <a:ea typeface="+mn-ea"/>
                          <a:cs typeface="+mn-cs"/>
                        </a:rPr>
                        <a:t>記事）</a:t>
                      </a:r>
                      <a:endParaRPr kumimoji="1" lang="en-US" altLang="ja-JP" sz="1200" b="0" i="0" u="none" strike="noStrike" kern="1200" cap="none" spc="0" normalizeH="0" baseline="0" noProof="0" dirty="0">
                        <a:ln>
                          <a:noFill/>
                        </a:ln>
                        <a:solidFill>
                          <a:schemeClr val="bg1"/>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rPr>
                        <a:t>・</a:t>
                      </a: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4">
                            <a:extLst>
                              <a:ext uri="{A12FA001-AC4F-418D-AE19-62706E023703}">
                                <ahyp:hlinkClr xmlns:ahyp="http://schemas.microsoft.com/office/drawing/2018/hyperlinkcolor" val="tx"/>
                              </a:ext>
                            </a:extLst>
                          </a:hlinkClick>
                        </a:rPr>
                        <a:t>もういつ噴火が起こっても全然不思議ではない</a:t>
                      </a:r>
                      <a:r>
                        <a:rPr kumimoji="1" lang="en-US" altLang="ja-JP"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4">
                            <a:extLst>
                              <a:ext uri="{A12FA001-AC4F-418D-AE19-62706E023703}">
                                <ahyp:hlinkClr xmlns:ahyp="http://schemas.microsoft.com/office/drawing/2018/hyperlinkcolor" val="tx"/>
                              </a:ext>
                            </a:extLst>
                          </a:hlinkClick>
                        </a:rPr>
                        <a:t>――</a:t>
                      </a: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4">
                            <a:extLst>
                              <a:ext uri="{A12FA001-AC4F-418D-AE19-62706E023703}">
                                <ahyp:hlinkClr xmlns:ahyp="http://schemas.microsoft.com/office/drawing/2018/hyperlinkcolor" val="tx"/>
                              </a:ext>
                            </a:extLst>
                          </a:hlinkClick>
                        </a:rPr>
                        <a:t>研究の第一人者に聞く、「富士山リスク」への向き合い方</a:t>
                      </a:r>
                      <a:endPar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rPr>
                        <a:t>・</a:t>
                      </a: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5">
                            <a:extLst>
                              <a:ext uri="{A12FA001-AC4F-418D-AE19-62706E023703}">
                                <ahyp:hlinkClr xmlns:ahyp="http://schemas.microsoft.com/office/drawing/2018/hyperlinkcolor" val="tx"/>
                              </a:ext>
                            </a:extLst>
                          </a:hlinkClick>
                        </a:rPr>
                        <a:t>避難所運営になぜ女性が不足しているのか</a:t>
                      </a:r>
                      <a:r>
                        <a:rPr kumimoji="1" lang="en-US" altLang="ja-JP"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5">
                            <a:extLst>
                              <a:ext uri="{A12FA001-AC4F-418D-AE19-62706E023703}">
                                <ahyp:hlinkClr xmlns:ahyp="http://schemas.microsoft.com/office/drawing/2018/hyperlinkcolor" val="tx"/>
                              </a:ext>
                            </a:extLst>
                          </a:hlinkClick>
                        </a:rPr>
                        <a:t>――</a:t>
                      </a: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5">
                            <a:extLst>
                              <a:ext uri="{A12FA001-AC4F-418D-AE19-62706E023703}">
                                <ahyp:hlinkClr xmlns:ahyp="http://schemas.microsoft.com/office/drawing/2018/hyperlinkcolor" val="tx"/>
                              </a:ext>
                            </a:extLst>
                          </a:hlinkClick>
                        </a:rPr>
                        <a:t>性トラブルや健康被害を減らすためにできること</a:t>
                      </a:r>
                      <a:endPar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rPr>
                        <a:t>・</a:t>
                      </a: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6">
                            <a:extLst>
                              <a:ext uri="{A12FA001-AC4F-418D-AE19-62706E023703}">
                                <ahyp:hlinkClr xmlns:ahyp="http://schemas.microsoft.com/office/drawing/2018/hyperlinkcolor" val="tx"/>
                              </a:ext>
                            </a:extLst>
                          </a:hlinkClick>
                        </a:rPr>
                        <a:t>津波から助かった大川小の哲也さん（</a:t>
                      </a:r>
                      <a:r>
                        <a:rPr kumimoji="1" lang="en-US" altLang="ja-JP"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6">
                            <a:extLst>
                              <a:ext uri="{A12FA001-AC4F-418D-AE19-62706E023703}">
                                <ahyp:hlinkClr xmlns:ahyp="http://schemas.microsoft.com/office/drawing/2018/hyperlinkcolor" val="tx"/>
                              </a:ext>
                            </a:extLst>
                          </a:hlinkClick>
                        </a:rPr>
                        <a:t>22</a:t>
                      </a: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6">
                            <a:extLst>
                              <a:ext uri="{A12FA001-AC4F-418D-AE19-62706E023703}">
                                <ahyp:hlinkClr xmlns:ahyp="http://schemas.microsoft.com/office/drawing/2018/hyperlinkcolor" val="tx"/>
                              </a:ext>
                            </a:extLst>
                          </a:hlinkClick>
                        </a:rPr>
                        <a:t>） </a:t>
                      </a:r>
                      <a:r>
                        <a:rPr kumimoji="1" lang="en-US" altLang="ja-JP"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6">
                            <a:extLst>
                              <a:ext uri="{A12FA001-AC4F-418D-AE19-62706E023703}">
                                <ahyp:hlinkClr xmlns:ahyp="http://schemas.microsoft.com/office/drawing/2018/hyperlinkcolor" val="tx"/>
                              </a:ext>
                            </a:extLst>
                          </a:hlinkClick>
                        </a:rPr>
                        <a:t>11</a:t>
                      </a:r>
                      <a:r>
                        <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hlinkClick r:id="rId6">
                            <a:extLst>
                              <a:ext uri="{A12FA001-AC4F-418D-AE19-62706E023703}">
                                <ahyp:hlinkClr xmlns:ahyp="http://schemas.microsoft.com/office/drawing/2018/hyperlinkcolor" val="tx"/>
                              </a:ext>
                            </a:extLst>
                          </a:hlinkClick>
                        </a:rPr>
                        <a:t>年間の苦悩と、母校や妹への思い</a:t>
                      </a:r>
                      <a:endParaRPr kumimoji="1" lang="ja-JP" altLang="en-US" sz="1100" b="0" i="0" u="none" strike="noStrike" kern="1200" cap="none" spc="0" normalizeH="0" baseline="0" noProof="0" dirty="0">
                        <a:ln>
                          <a:noFill/>
                        </a:ln>
                        <a:solidFill>
                          <a:schemeClr val="tx2">
                            <a:lumMod val="50000"/>
                            <a:lumOff val="50000"/>
                          </a:schemeClr>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36006354"/>
                  </a:ext>
                </a:extLst>
              </a:tr>
              <a:tr h="4728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n-ea"/>
                          <a:ea typeface="+mn-ea"/>
                          <a:cs typeface="+mn-cs"/>
                        </a:rPr>
                        <a:t>読者の傾向・反響</a:t>
                      </a:r>
                      <a:endParaRPr kumimoji="1" lang="en-US" altLang="ja-JP" sz="1200" b="0" i="0" u="none" strike="noStrike" kern="1200" cap="none" spc="0" normalizeH="0" baseline="0" noProof="0" dirty="0">
                        <a:ln>
                          <a:noFill/>
                        </a:ln>
                        <a:solidFill>
                          <a:schemeClr val="bg1"/>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0" i="0" kern="1200" dirty="0">
                          <a:solidFill>
                            <a:schemeClr val="dk1"/>
                          </a:solidFill>
                          <a:effectLst/>
                          <a:latin typeface="+mn-lt"/>
                          <a:ea typeface="+mn-ea"/>
                          <a:cs typeface="+mn-cs"/>
                        </a:rPr>
                        <a:t>防災意識が高まるタイミングに警鐘を鳴らす記事を届けることで、ユーザーからは「有事に対して、普段からの心構えを持っていたい」「自分自身や家族を守るための備蓄などを確認しようと、改めて思った」といった声が寄せられています。</a:t>
                      </a:r>
                      <a:br>
                        <a:rPr lang="ja-JP" altLang="en-US" sz="1100" dirty="0"/>
                      </a:br>
                      <a:r>
                        <a:rPr kumimoji="1" lang="ja-JP" altLang="en-US" sz="1100" b="0" i="0" kern="1200" dirty="0">
                          <a:solidFill>
                            <a:schemeClr val="dk1"/>
                          </a:solidFill>
                          <a:effectLst/>
                          <a:latin typeface="+mn-lt"/>
                          <a:ea typeface="+mn-ea"/>
                          <a:cs typeface="+mn-cs"/>
                        </a:rPr>
                        <a:t>また関係機関からは「（公的機関からの発信は届きづらい課題があるので、こうった形で）わかりやすくまとめてもらってありがたい」というご意見をいただいています。</a:t>
                      </a:r>
                      <a:endParaRPr kumimoji="1" lang="ja-JP" altLang="en-US" sz="1100" b="0" i="0" u="none" strike="noStrike" kern="1200" cap="none" spc="0" normalizeH="0" baseline="0" noProof="0" dirty="0">
                        <a:ln>
                          <a:noFill/>
                        </a:ln>
                        <a:solidFill>
                          <a:srgbClr val="000000"/>
                        </a:solidFill>
                        <a:effectLst/>
                        <a:uLnTx/>
                        <a:uFillTx/>
                        <a:latin typeface="+mn-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40373967"/>
                  </a:ext>
                </a:extLst>
              </a:tr>
            </a:tbl>
          </a:graphicData>
        </a:graphic>
      </p:graphicFrame>
      <p:pic>
        <p:nvPicPr>
          <p:cNvPr id="25" name="図 24">
            <a:extLst>
              <a:ext uri="{FF2B5EF4-FFF2-40B4-BE49-F238E27FC236}">
                <a16:creationId xmlns:a16="http://schemas.microsoft.com/office/drawing/2014/main" id="{4C042331-2D58-B531-9721-F6161F2D4D2F}"/>
              </a:ext>
            </a:extLst>
          </p:cNvPr>
          <p:cNvPicPr>
            <a:picLocks noChangeAspect="1"/>
          </p:cNvPicPr>
          <p:nvPr/>
        </p:nvPicPr>
        <p:blipFill>
          <a:blip r:embed="rId7"/>
          <a:srcRect b="25529"/>
          <a:stretch/>
        </p:blipFill>
        <p:spPr>
          <a:xfrm>
            <a:off x="1007204" y="1882598"/>
            <a:ext cx="2536987" cy="1534421"/>
          </a:xfrm>
          <a:prstGeom prst="rect">
            <a:avLst/>
          </a:prstGeom>
        </p:spPr>
      </p:pic>
      <p:pic>
        <p:nvPicPr>
          <p:cNvPr id="26" name="図 25">
            <a:extLst>
              <a:ext uri="{FF2B5EF4-FFF2-40B4-BE49-F238E27FC236}">
                <a16:creationId xmlns:a16="http://schemas.microsoft.com/office/drawing/2014/main" id="{0E65A9AF-D208-BB8D-C35D-19356AC4FD06}"/>
              </a:ext>
            </a:extLst>
          </p:cNvPr>
          <p:cNvPicPr>
            <a:picLocks noChangeAspect="1"/>
          </p:cNvPicPr>
          <p:nvPr/>
        </p:nvPicPr>
        <p:blipFill>
          <a:blip r:embed="rId8"/>
          <a:stretch>
            <a:fillRect/>
          </a:stretch>
        </p:blipFill>
        <p:spPr>
          <a:xfrm>
            <a:off x="688427" y="3547059"/>
            <a:ext cx="1072269" cy="2309928"/>
          </a:xfrm>
          <a:prstGeom prst="rect">
            <a:avLst/>
          </a:prstGeom>
          <a:ln>
            <a:solidFill>
              <a:schemeClr val="accent1"/>
            </a:solidFill>
          </a:ln>
        </p:spPr>
      </p:pic>
      <p:pic>
        <p:nvPicPr>
          <p:cNvPr id="27" name="図 26">
            <a:extLst>
              <a:ext uri="{FF2B5EF4-FFF2-40B4-BE49-F238E27FC236}">
                <a16:creationId xmlns:a16="http://schemas.microsoft.com/office/drawing/2014/main" id="{BC9A2659-63B1-5675-EDED-05EDAD521203}"/>
              </a:ext>
            </a:extLst>
          </p:cNvPr>
          <p:cNvPicPr>
            <a:picLocks noChangeAspect="1"/>
          </p:cNvPicPr>
          <p:nvPr/>
        </p:nvPicPr>
        <p:blipFill>
          <a:blip r:embed="rId9"/>
          <a:stretch>
            <a:fillRect/>
          </a:stretch>
        </p:blipFill>
        <p:spPr>
          <a:xfrm>
            <a:off x="1876977" y="3527287"/>
            <a:ext cx="1072270" cy="2329700"/>
          </a:xfrm>
          <a:prstGeom prst="rect">
            <a:avLst/>
          </a:prstGeom>
          <a:ln>
            <a:solidFill>
              <a:schemeClr val="accent1"/>
            </a:solidFill>
          </a:ln>
        </p:spPr>
      </p:pic>
      <p:sp>
        <p:nvSpPr>
          <p:cNvPr id="28" name="正方形/長方形 27">
            <a:extLst>
              <a:ext uri="{FF2B5EF4-FFF2-40B4-BE49-F238E27FC236}">
                <a16:creationId xmlns:a16="http://schemas.microsoft.com/office/drawing/2014/main" id="{6FA22F5F-4634-FC45-AE41-6E66B1BDE5D1}"/>
              </a:ext>
            </a:extLst>
          </p:cNvPr>
          <p:cNvSpPr/>
          <p:nvPr/>
        </p:nvSpPr>
        <p:spPr>
          <a:xfrm>
            <a:off x="1918744" y="3716189"/>
            <a:ext cx="988735" cy="363442"/>
          </a:xfrm>
          <a:prstGeom prst="rect">
            <a:avLst/>
          </a:prstGeom>
          <a:solidFill>
            <a:schemeClr val="accent6">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US" altLang="en-US" sz="1800" b="0" i="0" u="none" strike="noStrike" kern="1200" cap="none" spc="0" normalizeH="0" baseline="0" noProof="0">
              <a:ln>
                <a:noFill/>
              </a:ln>
              <a:solidFill>
                <a:srgbClr val="FFFFFF"/>
              </a:solidFill>
              <a:effectLst/>
              <a:uLnTx/>
              <a:uFillTx/>
              <a:latin typeface="+mj-ea"/>
              <a:ea typeface="+mj-ea"/>
              <a:cs typeface="+mn-cs"/>
            </a:endParaRPr>
          </a:p>
        </p:txBody>
      </p:sp>
      <p:pic>
        <p:nvPicPr>
          <p:cNvPr id="29" name="図 28">
            <a:extLst>
              <a:ext uri="{FF2B5EF4-FFF2-40B4-BE49-F238E27FC236}">
                <a16:creationId xmlns:a16="http://schemas.microsoft.com/office/drawing/2014/main" id="{1762D5B1-EA16-963E-8DE9-93CCD8F084D8}"/>
              </a:ext>
            </a:extLst>
          </p:cNvPr>
          <p:cNvPicPr>
            <a:picLocks noChangeAspect="1"/>
          </p:cNvPicPr>
          <p:nvPr/>
        </p:nvPicPr>
        <p:blipFill>
          <a:blip r:embed="rId10"/>
          <a:stretch>
            <a:fillRect/>
          </a:stretch>
        </p:blipFill>
        <p:spPr>
          <a:xfrm>
            <a:off x="3056333" y="3516356"/>
            <a:ext cx="1111831" cy="2397565"/>
          </a:xfrm>
          <a:prstGeom prst="rect">
            <a:avLst/>
          </a:prstGeom>
          <a:ln>
            <a:solidFill>
              <a:schemeClr val="accent1"/>
            </a:solidFill>
          </a:ln>
        </p:spPr>
      </p:pic>
    </p:spTree>
    <p:extLst>
      <p:ext uri="{BB962C8B-B14F-4D97-AF65-F5344CB8AC3E}">
        <p14:creationId xmlns:p14="http://schemas.microsoft.com/office/powerpoint/2010/main" val="3899570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7" y="196223"/>
            <a:ext cx="4711401" cy="3127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 </a:t>
            </a:r>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1</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a:t>
            </a:r>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3</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月は防災への意識が高まる時期</a:t>
            </a:r>
            <a:endPar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endParaRPr>
          </a:p>
        </p:txBody>
      </p:sp>
      <p:sp>
        <p:nvSpPr>
          <p:cNvPr id="2" name="슬라이드 번호 개체 틀 11">
            <a:extLst>
              <a:ext uri="{FF2B5EF4-FFF2-40B4-BE49-F238E27FC236}">
                <a16:creationId xmlns:a16="http://schemas.microsoft.com/office/drawing/2014/main" id="{24831A99-8E0C-1F59-22B3-4EBFF0BA6839}"/>
              </a:ext>
            </a:extLst>
          </p:cNvPr>
          <p:cNvSpPr txBox="1">
            <a:spLocks/>
          </p:cNvSpPr>
          <p:nvPr/>
        </p:nvSpPr>
        <p:spPr>
          <a:xfrm>
            <a:off x="11302181" y="6273800"/>
            <a:ext cx="587375" cy="597316"/>
          </a:xfrm>
          <a:prstGeom prst="rect">
            <a:avLst/>
          </a:prstGeom>
        </p:spPr>
        <p:txBody>
          <a:bodyPr vert="horz" lIns="91440" tIns="45720" rIns="0" bIns="45720" rtlCol="0" anchor="ctr"/>
          <a:lstStyle>
            <a:defPPr>
              <a:defRPr lang="ja-JP"/>
            </a:defPPr>
            <a:lvl1pPr marL="0" algn="r" defTabSz="914400" rtl="0" eaLnBrk="1" latinLnBrk="0" hangingPunct="1">
              <a:defRPr kumimoji="1" sz="700" b="0" i="0" kern="1200">
                <a:solidFill>
                  <a:srgbClr val="AAAAAA"/>
                </a:solidFill>
                <a:latin typeface="LINE Seed JP_OTF Regular" panose="02020500000000000000" pitchFamily="18" charset="-128"/>
                <a:ea typeface="LINE Seed JP_OTF Regular" panose="02020500000000000000" pitchFamily="18"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6EDE48F-5EFA-B64B-B211-F7939E8C054A}" type="slidenum">
              <a:rPr kumimoji="1" lang="ja-JP" altLang="en-US" sz="700" b="0" i="0" u="none" strike="noStrike" kern="1200" cap="none" spc="0" normalizeH="0" baseline="0" noProof="0" smtClean="0">
                <a:ln>
                  <a:noFill/>
                </a:ln>
                <a:solidFill>
                  <a:srgbClr val="AAAAAA"/>
                </a:solidFill>
                <a:effectLst/>
                <a:uLnTx/>
                <a:uFillTx/>
                <a:ea typeface="LINE Seed JP_OTF Regular" panose="02020500000000000000" pitchFamily="18"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700" b="0" i="0" u="none" strike="noStrike" kern="1200" cap="none" spc="0" normalizeH="0" baseline="0" noProof="0">
              <a:ln>
                <a:noFill/>
              </a:ln>
              <a:solidFill>
                <a:srgbClr val="AAAAAA"/>
              </a:solidFill>
              <a:effectLst/>
              <a:uLnTx/>
              <a:uFillTx/>
              <a:ea typeface="LINE Seed JP_OTF Regular" panose="02020500000000000000" pitchFamily="18" charset="-128"/>
              <a:cs typeface="+mn-cs"/>
            </a:endParaRPr>
          </a:p>
        </p:txBody>
      </p:sp>
      <p:graphicFrame>
        <p:nvGraphicFramePr>
          <p:cNvPr id="11" name="グラフ 10">
            <a:extLst>
              <a:ext uri="{FF2B5EF4-FFF2-40B4-BE49-F238E27FC236}">
                <a16:creationId xmlns:a16="http://schemas.microsoft.com/office/drawing/2014/main" id="{482CB5A0-9283-94C5-5CD1-C8D8A933CED2}"/>
              </a:ext>
            </a:extLst>
          </p:cNvPr>
          <p:cNvGraphicFramePr>
            <a:graphicFrameLocks/>
          </p:cNvGraphicFramePr>
          <p:nvPr>
            <p:extLst>
              <p:ext uri="{D42A27DB-BD31-4B8C-83A1-F6EECF244321}">
                <p14:modId xmlns:p14="http://schemas.microsoft.com/office/powerpoint/2010/main" val="3274137727"/>
              </p:ext>
            </p:extLst>
          </p:nvPr>
        </p:nvGraphicFramePr>
        <p:xfrm>
          <a:off x="954785" y="2898976"/>
          <a:ext cx="10282429" cy="3254555"/>
        </p:xfrm>
        <a:graphic>
          <a:graphicData uri="http://schemas.openxmlformats.org/drawingml/2006/chart">
            <c:chart xmlns:c="http://schemas.openxmlformats.org/drawingml/2006/chart" xmlns:r="http://schemas.openxmlformats.org/officeDocument/2006/relationships" r:id="rId3"/>
          </a:graphicData>
        </a:graphic>
      </p:graphicFrame>
      <p:sp>
        <p:nvSpPr>
          <p:cNvPr id="4" name="テキスト プレースホルダー 3">
            <a:extLst>
              <a:ext uri="{FF2B5EF4-FFF2-40B4-BE49-F238E27FC236}">
                <a16:creationId xmlns:a16="http://schemas.microsoft.com/office/drawing/2014/main" id="{9BC6223D-FADB-F883-ABBA-A7580CB3884C}"/>
              </a:ext>
            </a:extLst>
          </p:cNvPr>
          <p:cNvSpPr txBox="1">
            <a:spLocks/>
          </p:cNvSpPr>
          <p:nvPr/>
        </p:nvSpPr>
        <p:spPr>
          <a:xfrm>
            <a:off x="841256" y="1468423"/>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例年</a:t>
            </a:r>
            <a:r>
              <a:rPr kumimoji="1" lang="en-US" altLang="ja-JP"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月（東日本大震災）と</a:t>
            </a:r>
            <a:r>
              <a:rPr kumimoji="1" lang="en-US" altLang="ja-JP"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月（防災月間）に「防災」の検索数が増加。</a:t>
            </a:r>
            <a:endParaRPr kumimoji="1" lang="en-US" altLang="ja-JP"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来年は</a:t>
            </a:r>
            <a:r>
              <a:rPr kumimoji="1" lang="en-US" altLang="ja-JP"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日の能登半島地震</a:t>
            </a:r>
            <a:r>
              <a:rPr kumimoji="1" lang="en-US" altLang="ja-JP"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周年のタイミングから、防災へのモーメントが高まることが予想されます。</a:t>
            </a:r>
          </a:p>
        </p:txBody>
      </p:sp>
      <p:sp>
        <p:nvSpPr>
          <p:cNvPr id="27" name="四角形: 角を丸くする 26">
            <a:extLst>
              <a:ext uri="{FF2B5EF4-FFF2-40B4-BE49-F238E27FC236}">
                <a16:creationId xmlns:a16="http://schemas.microsoft.com/office/drawing/2014/main" id="{C3EC3FD8-7D89-D60A-AA1C-9A4E0D5C922A}"/>
              </a:ext>
            </a:extLst>
          </p:cNvPr>
          <p:cNvSpPr/>
          <p:nvPr/>
        </p:nvSpPr>
        <p:spPr>
          <a:xfrm>
            <a:off x="3344456" y="2569881"/>
            <a:ext cx="5507837" cy="276836"/>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「防災」の検索ユニークブラウザ数の推移</a:t>
            </a:r>
            <a:endParaRPr kumimoji="1" lang="en-US" altLang="ja-JP" sz="1200" b="1"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sp>
        <p:nvSpPr>
          <p:cNvPr id="9" name="テキスト プレースホルダー 2">
            <a:extLst>
              <a:ext uri="{FF2B5EF4-FFF2-40B4-BE49-F238E27FC236}">
                <a16:creationId xmlns:a16="http://schemas.microsoft.com/office/drawing/2014/main" id="{E17A9DD7-7D69-B823-6297-9F567DE5AA9F}"/>
              </a:ext>
            </a:extLst>
          </p:cNvPr>
          <p:cNvSpPr>
            <a:spLocks noGrp="1"/>
          </p:cNvSpPr>
          <p:nvPr>
            <p:ph type="body" sz="quarter" idx="12"/>
          </p:nvPr>
        </p:nvSpPr>
        <p:spPr>
          <a:xfrm>
            <a:off x="555391" y="90127"/>
            <a:ext cx="962124" cy="410840"/>
          </a:xfrm>
        </p:spPr>
        <p:txBody>
          <a:bodyPr/>
          <a:lstStyle/>
          <a:p>
            <a:pPr marL="0" indent="0">
              <a:buNone/>
            </a:pPr>
            <a:r>
              <a:rPr lang="en-US" altLang="ja-JP" dirty="0">
                <a:latin typeface="+mn-ea"/>
              </a:rPr>
              <a:t>Yahoo!</a:t>
            </a:r>
            <a:r>
              <a:rPr lang="ja-JP" altLang="en-US" dirty="0">
                <a:latin typeface="+mn-ea"/>
              </a:rPr>
              <a:t>ニュースが</a:t>
            </a:r>
            <a:br>
              <a:rPr lang="en-US" altLang="ja-JP" dirty="0">
                <a:latin typeface="+mn-ea"/>
              </a:rPr>
            </a:br>
            <a:r>
              <a:rPr lang="ja-JP" altLang="en-US" dirty="0">
                <a:latin typeface="+mn-ea"/>
              </a:rPr>
              <a:t>防災情報を届ける意義</a:t>
            </a:r>
            <a:endParaRPr kumimoji="1" lang="ja-JP" altLang="en-US" dirty="0">
              <a:latin typeface="+mn-ea"/>
            </a:endParaRPr>
          </a:p>
        </p:txBody>
      </p:sp>
      <p:sp>
        <p:nvSpPr>
          <p:cNvPr id="3" name="テキスト ボックス 2">
            <a:extLst>
              <a:ext uri="{FF2B5EF4-FFF2-40B4-BE49-F238E27FC236}">
                <a16:creationId xmlns:a16="http://schemas.microsoft.com/office/drawing/2014/main" id="{6909B027-E08E-15EE-2761-2C41C27507C3}"/>
              </a:ext>
            </a:extLst>
          </p:cNvPr>
          <p:cNvSpPr txBox="1"/>
          <p:nvPr/>
        </p:nvSpPr>
        <p:spPr>
          <a:xfrm>
            <a:off x="9553658" y="6226136"/>
            <a:ext cx="1512778"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※Yahoo!</a:t>
            </a:r>
            <a:r>
              <a:rPr lang="ja-JP" altLang="en-US" sz="800" dirty="0">
                <a:solidFill>
                  <a:srgbClr val="0D0D0D"/>
                </a:solidFill>
                <a:latin typeface="+mn-ea"/>
                <a:ea typeface="+mn-ea"/>
              </a:rPr>
              <a:t>検索のデータより</a:t>
            </a:r>
          </a:p>
        </p:txBody>
      </p:sp>
    </p:spTree>
    <p:extLst>
      <p:ext uri="{BB962C8B-B14F-4D97-AF65-F5344CB8AC3E}">
        <p14:creationId xmlns:p14="http://schemas.microsoft.com/office/powerpoint/2010/main" val="648924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r>
              <a:rPr kumimoji="1" lang="ja-JP" altLang="en-US" dirty="0"/>
              <a:t>本企画の商品スペック</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53893"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A5EC47E5-E12C-4F0E-A4BF-99878623CADE}"/>
              </a:ext>
            </a:extLst>
          </p:cNvPr>
          <p:cNvGrpSpPr/>
          <p:nvPr/>
        </p:nvGrpSpPr>
        <p:grpSpPr>
          <a:xfrm>
            <a:off x="4011011" y="4245235"/>
            <a:ext cx="1203064" cy="1298777"/>
            <a:chOff x="4216803" y="4447843"/>
            <a:chExt cx="1428299" cy="1541347"/>
          </a:xfrm>
        </p:grpSpPr>
        <p:pic>
          <p:nvPicPr>
            <p:cNvPr id="4" name="図 3">
              <a:extLst>
                <a:ext uri="{FF2B5EF4-FFF2-40B4-BE49-F238E27FC236}">
                  <a16:creationId xmlns:a16="http://schemas.microsoft.com/office/drawing/2014/main" id="{8B6E0BA8-CDB2-FA12-9846-951004817B20}"/>
                </a:ext>
              </a:extLst>
            </p:cNvPr>
            <p:cNvPicPr>
              <a:picLocks noChangeAspect="1"/>
            </p:cNvPicPr>
            <p:nvPr/>
          </p:nvPicPr>
          <p:blipFill>
            <a:blip r:embed="rId3"/>
            <a:stretch>
              <a:fillRect/>
            </a:stretch>
          </p:blipFill>
          <p:spPr>
            <a:xfrm>
              <a:off x="4216803" y="4447843"/>
              <a:ext cx="1428299" cy="1541347"/>
            </a:xfrm>
            <a:prstGeom prst="rect">
              <a:avLst/>
            </a:prstGeom>
            <a:ln w="28575">
              <a:solidFill>
                <a:srgbClr val="C9002C"/>
              </a:solidFill>
            </a:ln>
            <a:effectLst>
              <a:outerShdw blurRad="50800" dist="38100" dir="2700000" algn="tl" rotWithShape="0">
                <a:prstClr val="black">
                  <a:alpha val="40000"/>
                </a:prstClr>
              </a:outerShdw>
            </a:effectLst>
          </p:spPr>
        </p:pic>
        <p:pic>
          <p:nvPicPr>
            <p:cNvPr id="5" name="図 4" descr="壁に掛けられた看板&#10;&#10;自動的に生成された説明">
              <a:extLst>
                <a:ext uri="{FF2B5EF4-FFF2-40B4-BE49-F238E27FC236}">
                  <a16:creationId xmlns:a16="http://schemas.microsoft.com/office/drawing/2014/main" id="{B750CEDB-9F31-6682-FE2C-466976F72C47}"/>
                </a:ext>
              </a:extLst>
            </p:cNvPr>
            <p:cNvPicPr>
              <a:picLocks noChangeAspect="1"/>
            </p:cNvPicPr>
            <p:nvPr/>
          </p:nvPicPr>
          <p:blipFill rotWithShape="1">
            <a:blip r:embed="rId4"/>
            <a:srcRect t="30747"/>
            <a:stretch/>
          </p:blipFill>
          <p:spPr>
            <a:xfrm>
              <a:off x="4258760" y="4897707"/>
              <a:ext cx="660789" cy="692716"/>
            </a:xfrm>
            <a:prstGeom prst="rect">
              <a:avLst/>
            </a:prstGeom>
            <a:ln>
              <a:noFill/>
            </a:ln>
          </p:spPr>
        </p:pic>
        <p:pic>
          <p:nvPicPr>
            <p:cNvPr id="8" name="図 7" descr="屋外, 雪, 民衆, グループ が含まれている画像&#10;&#10;自動的に生成された説明">
              <a:extLst>
                <a:ext uri="{FF2B5EF4-FFF2-40B4-BE49-F238E27FC236}">
                  <a16:creationId xmlns:a16="http://schemas.microsoft.com/office/drawing/2014/main" id="{A7A9D848-410F-A0E0-AD93-49C5EBC508E3}"/>
                </a:ext>
              </a:extLst>
            </p:cNvPr>
            <p:cNvPicPr>
              <a:picLocks noChangeAspect="1"/>
            </p:cNvPicPr>
            <p:nvPr/>
          </p:nvPicPr>
          <p:blipFill rotWithShape="1">
            <a:blip r:embed="rId5"/>
            <a:srcRect t="32545"/>
            <a:stretch/>
          </p:blipFill>
          <p:spPr>
            <a:xfrm>
              <a:off x="4919753" y="4901183"/>
              <a:ext cx="678391" cy="692715"/>
            </a:xfrm>
            <a:prstGeom prst="rect">
              <a:avLst/>
            </a:prstGeom>
            <a:ln>
              <a:noFill/>
            </a:ln>
          </p:spPr>
        </p:pic>
      </p:grpSp>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協賛パッケージの</a:t>
            </a:r>
            <a:r>
              <a:rPr lang="ja-JP" altLang="en-US" dirty="0">
                <a:solidFill>
                  <a:srgbClr val="00003E"/>
                </a:solidFill>
                <a:latin typeface="メイリオ" panose="020B0604030504040204" pitchFamily="50" charset="-128"/>
                <a:ea typeface="メイリオ" panose="020B0604030504040204" pitchFamily="50" charset="-128"/>
              </a:rPr>
              <a:t>概要</a:t>
            </a:r>
            <a:endPar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77" name="正方形/長方形 76">
            <a:extLst>
              <a:ext uri="{FF2B5EF4-FFF2-40B4-BE49-F238E27FC236}">
                <a16:creationId xmlns:a16="http://schemas.microsoft.com/office/drawing/2014/main" id="{27B0D284-40D8-0297-814C-4E49A0BDD332}"/>
              </a:ext>
            </a:extLst>
          </p:cNvPr>
          <p:cNvSpPr/>
          <p:nvPr/>
        </p:nvSpPr>
        <p:spPr>
          <a:xfrm>
            <a:off x="3066976" y="1622789"/>
            <a:ext cx="5086846" cy="255354"/>
          </a:xfrm>
          <a:prstGeom prst="rect">
            <a:avLst/>
          </a:prstGeom>
          <a:solidFill>
            <a:srgbClr val="545454"/>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78" name="正方形/長方形 77">
            <a:extLst>
              <a:ext uri="{FF2B5EF4-FFF2-40B4-BE49-F238E27FC236}">
                <a16:creationId xmlns:a16="http://schemas.microsoft.com/office/drawing/2014/main" id="{4360D6DC-823C-2C47-8694-2101126CF73F}"/>
              </a:ext>
            </a:extLst>
          </p:cNvPr>
          <p:cNvSpPr/>
          <p:nvPr/>
        </p:nvSpPr>
        <p:spPr>
          <a:xfrm>
            <a:off x="1937524" y="1961422"/>
            <a:ext cx="1061365" cy="1770077"/>
          </a:xfrm>
          <a:prstGeom prst="rect">
            <a:avLst/>
          </a:prstGeom>
          <a:solidFill>
            <a:srgbClr val="545454"/>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93" name="テキスト ボックス 92">
            <a:extLst>
              <a:ext uri="{FF2B5EF4-FFF2-40B4-BE49-F238E27FC236}">
                <a16:creationId xmlns:a16="http://schemas.microsoft.com/office/drawing/2014/main" id="{33C77A60-9C3C-D7CC-9222-37D1348D1E42}"/>
              </a:ext>
            </a:extLst>
          </p:cNvPr>
          <p:cNvSpPr txBox="1"/>
          <p:nvPr/>
        </p:nvSpPr>
        <p:spPr>
          <a:xfrm>
            <a:off x="1934798" y="2725604"/>
            <a:ext cx="1206258"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FFFFFF"/>
                </a:solidFill>
                <a:latin typeface="+mj-ea"/>
                <a:ea typeface="+mj-ea"/>
                <a:cs typeface="Meiryo UI" pitchFamily="50" charset="-128"/>
              </a:rPr>
              <a:t>バナー広告</a:t>
            </a:r>
            <a:endParaRPr lang="en-US" altLang="ja-JP" sz="1400" dirty="0">
              <a:solidFill>
                <a:srgbClr val="FFFFFF"/>
              </a:solidFill>
              <a:latin typeface="+mj-ea"/>
              <a:ea typeface="+mj-ea"/>
              <a:cs typeface="Meiryo UI" pitchFamily="50" charset="-128"/>
            </a:endParaRPr>
          </a:p>
        </p:txBody>
      </p:sp>
      <p:sp>
        <p:nvSpPr>
          <p:cNvPr id="94" name="正方形/長方形 93">
            <a:extLst>
              <a:ext uri="{FF2B5EF4-FFF2-40B4-BE49-F238E27FC236}">
                <a16:creationId xmlns:a16="http://schemas.microsoft.com/office/drawing/2014/main" id="{16207BC5-19CC-690C-6DCC-AC60D8D48C36}"/>
              </a:ext>
            </a:extLst>
          </p:cNvPr>
          <p:cNvSpPr/>
          <p:nvPr/>
        </p:nvSpPr>
        <p:spPr>
          <a:xfrm>
            <a:off x="1937524" y="3827628"/>
            <a:ext cx="1061365" cy="1883674"/>
          </a:xfrm>
          <a:prstGeom prst="rect">
            <a:avLst/>
          </a:prstGeom>
          <a:solidFill>
            <a:srgbClr val="545454"/>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95" name="テキスト ボックス 94">
            <a:extLst>
              <a:ext uri="{FF2B5EF4-FFF2-40B4-BE49-F238E27FC236}">
                <a16:creationId xmlns:a16="http://schemas.microsoft.com/office/drawing/2014/main" id="{82E439AF-DD6E-E08F-B96C-EFDE2FB08790}"/>
              </a:ext>
            </a:extLst>
          </p:cNvPr>
          <p:cNvSpPr txBox="1"/>
          <p:nvPr/>
        </p:nvSpPr>
        <p:spPr>
          <a:xfrm>
            <a:off x="1909879" y="4508497"/>
            <a:ext cx="1206258" cy="523220"/>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FFFFFF"/>
                </a:solidFill>
                <a:latin typeface="+mj-ea"/>
                <a:ea typeface="+mj-ea"/>
                <a:cs typeface="Meiryo UI" pitchFamily="50" charset="-128"/>
              </a:rPr>
              <a:t>タイアップ</a:t>
            </a:r>
          </a:p>
          <a:p>
            <a:pPr eaLnBrk="1" fontAlgn="auto" hangingPunct="1">
              <a:spcBef>
                <a:spcPts val="0"/>
              </a:spcBef>
              <a:spcAft>
                <a:spcPts val="0"/>
              </a:spcAft>
            </a:pPr>
            <a:r>
              <a:rPr lang="ja-JP" altLang="en-US" sz="1400" dirty="0">
                <a:solidFill>
                  <a:srgbClr val="FFFFFF"/>
                </a:solidFill>
                <a:latin typeface="+mj-ea"/>
                <a:ea typeface="+mj-ea"/>
                <a:cs typeface="Meiryo UI" pitchFamily="50" charset="-128"/>
              </a:rPr>
              <a:t>広告</a:t>
            </a:r>
          </a:p>
        </p:txBody>
      </p:sp>
      <p:sp>
        <p:nvSpPr>
          <p:cNvPr id="96" name="テキスト ボックス 95">
            <a:extLst>
              <a:ext uri="{FF2B5EF4-FFF2-40B4-BE49-F238E27FC236}">
                <a16:creationId xmlns:a16="http://schemas.microsoft.com/office/drawing/2014/main" id="{150AEBFD-A81D-25D1-7E72-913CB74E0405}"/>
              </a:ext>
            </a:extLst>
          </p:cNvPr>
          <p:cNvSpPr txBox="1"/>
          <p:nvPr/>
        </p:nvSpPr>
        <p:spPr>
          <a:xfrm>
            <a:off x="5021606" y="1613264"/>
            <a:ext cx="1206258"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dirty="0">
                <a:solidFill>
                  <a:srgbClr val="FFFFFF"/>
                </a:solidFill>
                <a:latin typeface="+mj-ea"/>
                <a:ea typeface="+mj-ea"/>
                <a:cs typeface="Meiryo UI" pitchFamily="50" charset="-128"/>
              </a:rPr>
              <a:t>協賛内容</a:t>
            </a:r>
            <a:endParaRPr lang="en-US" altLang="ja-JP" sz="1200" dirty="0">
              <a:solidFill>
                <a:srgbClr val="FFFFFF"/>
              </a:solidFill>
              <a:latin typeface="+mj-ea"/>
              <a:ea typeface="+mj-ea"/>
              <a:cs typeface="Meiryo UI" pitchFamily="50" charset="-128"/>
            </a:endParaRPr>
          </a:p>
        </p:txBody>
      </p:sp>
      <p:sp>
        <p:nvSpPr>
          <p:cNvPr id="97" name="テキスト ボックス 96">
            <a:extLst>
              <a:ext uri="{FF2B5EF4-FFF2-40B4-BE49-F238E27FC236}">
                <a16:creationId xmlns:a16="http://schemas.microsoft.com/office/drawing/2014/main" id="{6195B931-A6D6-6B35-DE8A-CFE3C75ABE12}"/>
              </a:ext>
            </a:extLst>
          </p:cNvPr>
          <p:cNvSpPr txBox="1"/>
          <p:nvPr/>
        </p:nvSpPr>
        <p:spPr>
          <a:xfrm>
            <a:off x="5359423" y="2185756"/>
            <a:ext cx="2827804" cy="95410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latin typeface="+mj-ea"/>
                <a:ea typeface="+mj-ea"/>
                <a:cs typeface="Meiryo UI" pitchFamily="50" charset="-128"/>
              </a:rPr>
              <a:t>「＃災害に備える」において</a:t>
            </a:r>
            <a:endParaRPr lang="en-US" altLang="ja-JP" sz="1400" dirty="0">
              <a:solidFill>
                <a:srgbClr val="0D0D0D"/>
              </a:solidFill>
              <a:latin typeface="+mj-ea"/>
              <a:ea typeface="+mj-ea"/>
              <a:cs typeface="Meiryo UI" pitchFamily="50" charset="-128"/>
            </a:endParaRPr>
          </a:p>
          <a:p>
            <a:pPr eaLnBrk="1" fontAlgn="auto" hangingPunct="1">
              <a:spcBef>
                <a:spcPts val="0"/>
              </a:spcBef>
              <a:spcAft>
                <a:spcPts val="0"/>
              </a:spcAft>
            </a:pPr>
            <a:r>
              <a:rPr lang="en-US" altLang="ja-JP" sz="1400" dirty="0">
                <a:solidFill>
                  <a:srgbClr val="0D0D0D"/>
                </a:solidFill>
                <a:latin typeface="+mj-ea"/>
                <a:ea typeface="+mj-ea"/>
                <a:cs typeface="Meiryo UI" pitchFamily="50" charset="-128"/>
              </a:rPr>
              <a:t>Yahoo!</a:t>
            </a:r>
            <a:r>
              <a:rPr lang="ja-JP" altLang="en-US" sz="1400" dirty="0">
                <a:solidFill>
                  <a:srgbClr val="0D0D0D"/>
                </a:solidFill>
                <a:latin typeface="+mj-ea"/>
                <a:ea typeface="+mj-ea"/>
                <a:cs typeface="Meiryo UI" pitchFamily="50" charset="-128"/>
              </a:rPr>
              <a:t>ニュースが制作した</a:t>
            </a:r>
            <a:endParaRPr lang="en-US" altLang="ja-JP" sz="1400" dirty="0">
              <a:solidFill>
                <a:srgbClr val="0D0D0D"/>
              </a:solidFill>
              <a:latin typeface="+mj-ea"/>
              <a:ea typeface="+mj-ea"/>
              <a:cs typeface="Meiryo UI" pitchFamily="50" charset="-128"/>
            </a:endParaRPr>
          </a:p>
          <a:p>
            <a:pPr eaLnBrk="1" fontAlgn="auto" hangingPunct="1">
              <a:spcBef>
                <a:spcPts val="0"/>
              </a:spcBef>
              <a:spcAft>
                <a:spcPts val="0"/>
              </a:spcAft>
            </a:pPr>
            <a:r>
              <a:rPr lang="ja-JP" altLang="en-US" sz="1400" dirty="0">
                <a:solidFill>
                  <a:srgbClr val="0D0D0D"/>
                </a:solidFill>
                <a:latin typeface="+mj-ea"/>
                <a:ea typeface="+mj-ea"/>
                <a:cs typeface="Meiryo UI" pitchFamily="50" charset="-128"/>
              </a:rPr>
              <a:t>編集記事詳細ページに、</a:t>
            </a:r>
            <a:endParaRPr lang="en-US" altLang="ja-JP" sz="1400" dirty="0">
              <a:solidFill>
                <a:srgbClr val="0D0D0D"/>
              </a:solidFill>
              <a:latin typeface="+mj-ea"/>
              <a:ea typeface="+mj-ea"/>
              <a:cs typeface="Meiryo UI" pitchFamily="50" charset="-128"/>
            </a:endParaRPr>
          </a:p>
          <a:p>
            <a:pPr eaLnBrk="1" fontAlgn="auto" hangingPunct="1">
              <a:spcBef>
                <a:spcPts val="0"/>
              </a:spcBef>
              <a:spcAft>
                <a:spcPts val="0"/>
              </a:spcAft>
            </a:pPr>
            <a:r>
              <a:rPr lang="ja-JP" altLang="en-US" sz="1400" dirty="0">
                <a:solidFill>
                  <a:srgbClr val="0D0D0D"/>
                </a:solidFill>
                <a:latin typeface="+mj-ea"/>
                <a:ea typeface="+mj-ea"/>
                <a:cs typeface="Meiryo UI" pitchFamily="50" charset="-128"/>
              </a:rPr>
              <a:t>協賛社様の広告を常時掲載</a:t>
            </a:r>
            <a:endParaRPr lang="en-US" altLang="ja-JP" sz="1400" dirty="0">
              <a:solidFill>
                <a:srgbClr val="0D0D0D"/>
              </a:solidFill>
              <a:latin typeface="+mj-ea"/>
              <a:ea typeface="+mj-ea"/>
              <a:cs typeface="Meiryo UI" pitchFamily="50" charset="-128"/>
            </a:endParaRPr>
          </a:p>
        </p:txBody>
      </p:sp>
      <p:sp>
        <p:nvSpPr>
          <p:cNvPr id="98" name="テキスト ボックス 97">
            <a:extLst>
              <a:ext uri="{FF2B5EF4-FFF2-40B4-BE49-F238E27FC236}">
                <a16:creationId xmlns:a16="http://schemas.microsoft.com/office/drawing/2014/main" id="{DD2D1109-C5AB-0764-DB1C-EBD5C5AF958B}"/>
              </a:ext>
            </a:extLst>
          </p:cNvPr>
          <p:cNvSpPr txBox="1"/>
          <p:nvPr/>
        </p:nvSpPr>
        <p:spPr>
          <a:xfrm>
            <a:off x="5434924" y="4419927"/>
            <a:ext cx="2593340" cy="738664"/>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latin typeface="+mj-ea"/>
                <a:ea typeface="+mj-ea"/>
                <a:cs typeface="Meiryo UI" pitchFamily="50" charset="-128"/>
              </a:rPr>
              <a:t>協賛社様向けに</a:t>
            </a:r>
            <a:endParaRPr lang="en-US" altLang="ja-JP" sz="1400" dirty="0">
              <a:solidFill>
                <a:srgbClr val="0D0D0D"/>
              </a:solidFill>
              <a:latin typeface="+mj-ea"/>
              <a:ea typeface="+mj-ea"/>
              <a:cs typeface="Meiryo UI" pitchFamily="50" charset="-128"/>
            </a:endParaRPr>
          </a:p>
          <a:p>
            <a:pPr eaLnBrk="1" fontAlgn="auto" hangingPunct="1">
              <a:spcBef>
                <a:spcPts val="0"/>
              </a:spcBef>
              <a:spcAft>
                <a:spcPts val="0"/>
              </a:spcAft>
            </a:pPr>
            <a:r>
              <a:rPr lang="ja-JP" altLang="en-US" sz="1400" dirty="0">
                <a:solidFill>
                  <a:srgbClr val="0D0D0D"/>
                </a:solidFill>
                <a:latin typeface="+mj-ea"/>
                <a:ea typeface="+mj-ea"/>
                <a:cs typeface="Meiryo UI" pitchFamily="50" charset="-128"/>
              </a:rPr>
              <a:t>タイアップコンテンツを</a:t>
            </a:r>
            <a:endParaRPr lang="en-US" altLang="ja-JP" sz="1400" dirty="0">
              <a:solidFill>
                <a:srgbClr val="0D0D0D"/>
              </a:solidFill>
              <a:latin typeface="+mj-ea"/>
              <a:ea typeface="+mj-ea"/>
              <a:cs typeface="Meiryo UI" pitchFamily="50" charset="-128"/>
            </a:endParaRPr>
          </a:p>
          <a:p>
            <a:pPr eaLnBrk="1" fontAlgn="auto" hangingPunct="1">
              <a:spcBef>
                <a:spcPts val="0"/>
              </a:spcBef>
              <a:spcAft>
                <a:spcPts val="0"/>
              </a:spcAft>
            </a:pPr>
            <a:r>
              <a:rPr lang="ja-JP" altLang="en-US" sz="1400" dirty="0">
                <a:solidFill>
                  <a:srgbClr val="0D0D0D"/>
                </a:solidFill>
                <a:latin typeface="+mj-ea"/>
                <a:ea typeface="+mj-ea"/>
                <a:cs typeface="Meiryo UI" pitchFamily="50" charset="-128"/>
              </a:rPr>
              <a:t>制作し掲載</a:t>
            </a:r>
            <a:endParaRPr lang="en-US" altLang="ja-JP" sz="1400" dirty="0">
              <a:solidFill>
                <a:srgbClr val="0D0D0D"/>
              </a:solidFill>
              <a:latin typeface="+mj-ea"/>
              <a:ea typeface="+mj-ea"/>
              <a:cs typeface="Meiryo UI" pitchFamily="50" charset="-128"/>
            </a:endParaRPr>
          </a:p>
        </p:txBody>
      </p:sp>
      <p:sp>
        <p:nvSpPr>
          <p:cNvPr id="99" name="正方形/長方形 98">
            <a:extLst>
              <a:ext uri="{FF2B5EF4-FFF2-40B4-BE49-F238E27FC236}">
                <a16:creationId xmlns:a16="http://schemas.microsoft.com/office/drawing/2014/main" id="{E6E75D6A-8B87-CD9C-514B-3179BDFF6BC3}"/>
              </a:ext>
            </a:extLst>
          </p:cNvPr>
          <p:cNvSpPr/>
          <p:nvPr/>
        </p:nvSpPr>
        <p:spPr>
          <a:xfrm>
            <a:off x="3081312" y="1952338"/>
            <a:ext cx="5086846" cy="1779161"/>
          </a:xfrm>
          <a:prstGeom prst="rect">
            <a:avLst/>
          </a:prstGeom>
          <a:noFill/>
          <a:ln w="127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00" name="正方形/長方形 99">
            <a:extLst>
              <a:ext uri="{FF2B5EF4-FFF2-40B4-BE49-F238E27FC236}">
                <a16:creationId xmlns:a16="http://schemas.microsoft.com/office/drawing/2014/main" id="{0646ACCA-FA0D-160A-4640-FF3BF29B352D}"/>
              </a:ext>
            </a:extLst>
          </p:cNvPr>
          <p:cNvSpPr/>
          <p:nvPr/>
        </p:nvSpPr>
        <p:spPr>
          <a:xfrm>
            <a:off x="3081312" y="3815402"/>
            <a:ext cx="5086846" cy="1913385"/>
          </a:xfrm>
          <a:prstGeom prst="rect">
            <a:avLst/>
          </a:prstGeom>
          <a:noFill/>
          <a:ln w="127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01" name="正方形/長方形 100">
            <a:extLst>
              <a:ext uri="{FF2B5EF4-FFF2-40B4-BE49-F238E27FC236}">
                <a16:creationId xmlns:a16="http://schemas.microsoft.com/office/drawing/2014/main" id="{A7E48800-ACD9-3E60-7E53-E0FDB4C101B9}"/>
              </a:ext>
            </a:extLst>
          </p:cNvPr>
          <p:cNvSpPr/>
          <p:nvPr/>
        </p:nvSpPr>
        <p:spPr>
          <a:xfrm>
            <a:off x="8262880" y="1622789"/>
            <a:ext cx="2466975" cy="255354"/>
          </a:xfrm>
          <a:prstGeom prst="rect">
            <a:avLst/>
          </a:prstGeom>
          <a:solidFill>
            <a:srgbClr val="545454"/>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02" name="テキスト ボックス 101">
            <a:extLst>
              <a:ext uri="{FF2B5EF4-FFF2-40B4-BE49-F238E27FC236}">
                <a16:creationId xmlns:a16="http://schemas.microsoft.com/office/drawing/2014/main" id="{1A974C7B-CCAA-C591-0E36-5D588D442121}"/>
              </a:ext>
            </a:extLst>
          </p:cNvPr>
          <p:cNvSpPr txBox="1"/>
          <p:nvPr/>
        </p:nvSpPr>
        <p:spPr>
          <a:xfrm>
            <a:off x="8893238" y="1613264"/>
            <a:ext cx="1206258"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dirty="0">
                <a:solidFill>
                  <a:srgbClr val="FFFFFF"/>
                </a:solidFill>
                <a:latin typeface="+mj-ea"/>
                <a:ea typeface="+mj-ea"/>
                <a:cs typeface="Meiryo UI" pitchFamily="50" charset="-128"/>
              </a:rPr>
              <a:t>料金</a:t>
            </a:r>
            <a:endParaRPr lang="en-US" altLang="ja-JP" sz="1200" dirty="0">
              <a:solidFill>
                <a:srgbClr val="FFFFFF"/>
              </a:solidFill>
              <a:latin typeface="+mj-ea"/>
              <a:ea typeface="+mj-ea"/>
              <a:cs typeface="Meiryo UI" pitchFamily="50" charset="-128"/>
            </a:endParaRPr>
          </a:p>
        </p:txBody>
      </p:sp>
      <p:sp>
        <p:nvSpPr>
          <p:cNvPr id="103" name="正方形/長方形 102">
            <a:extLst>
              <a:ext uri="{FF2B5EF4-FFF2-40B4-BE49-F238E27FC236}">
                <a16:creationId xmlns:a16="http://schemas.microsoft.com/office/drawing/2014/main" id="{1D648D91-0F57-FBAA-904C-0E0026E97F7B}"/>
              </a:ext>
            </a:extLst>
          </p:cNvPr>
          <p:cNvSpPr/>
          <p:nvPr/>
        </p:nvSpPr>
        <p:spPr>
          <a:xfrm>
            <a:off x="8268421" y="1952338"/>
            <a:ext cx="2466976" cy="1779161"/>
          </a:xfrm>
          <a:prstGeom prst="rect">
            <a:avLst/>
          </a:prstGeom>
          <a:noFill/>
          <a:ln w="127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04" name="テキスト ボックス 103">
            <a:extLst>
              <a:ext uri="{FF2B5EF4-FFF2-40B4-BE49-F238E27FC236}">
                <a16:creationId xmlns:a16="http://schemas.microsoft.com/office/drawing/2014/main" id="{9BE003DE-7E63-65B3-D549-F778347587A0}"/>
              </a:ext>
            </a:extLst>
          </p:cNvPr>
          <p:cNvSpPr txBox="1"/>
          <p:nvPr/>
        </p:nvSpPr>
        <p:spPr>
          <a:xfrm>
            <a:off x="8551418" y="2558275"/>
            <a:ext cx="1789229" cy="677108"/>
          </a:xfrm>
          <a:prstGeom prst="rect">
            <a:avLst/>
          </a:prstGeom>
          <a:noFill/>
        </p:spPr>
        <p:txBody>
          <a:bodyPr wrap="square" rtlCol="0">
            <a:spAutoFit/>
          </a:bodyPr>
          <a:lstStyle/>
          <a:p>
            <a:pPr algn="ctr" eaLnBrk="1" fontAlgn="auto" hangingPunct="1">
              <a:spcBef>
                <a:spcPts val="0"/>
              </a:spcBef>
              <a:spcAft>
                <a:spcPts val="0"/>
              </a:spcAft>
            </a:pPr>
            <a:r>
              <a:rPr lang="en-US" altLang="ja-JP" sz="2400" dirty="0">
                <a:solidFill>
                  <a:srgbClr val="0D0D0D"/>
                </a:solidFill>
                <a:latin typeface="+mj-ea"/>
                <a:ea typeface="+mj-ea"/>
                <a:cs typeface="Meiryo UI" pitchFamily="50" charset="-128"/>
              </a:rPr>
              <a:t>200</a:t>
            </a:r>
            <a:r>
              <a:rPr lang="ja-JP" altLang="en-US" sz="2400" dirty="0">
                <a:solidFill>
                  <a:srgbClr val="0D0D0D"/>
                </a:solidFill>
                <a:latin typeface="+mj-ea"/>
                <a:ea typeface="+mj-ea"/>
                <a:cs typeface="Meiryo UI" pitchFamily="50" charset="-128"/>
              </a:rPr>
              <a:t>万円</a:t>
            </a:r>
            <a:endParaRPr lang="en-US" altLang="ja-JP" sz="2400" dirty="0">
              <a:solidFill>
                <a:srgbClr val="0D0D0D"/>
              </a:solidFill>
              <a:latin typeface="+mj-ea"/>
              <a:ea typeface="+mj-ea"/>
              <a:cs typeface="Meiryo UI" pitchFamily="50" charset="-128"/>
            </a:endParaRPr>
          </a:p>
          <a:p>
            <a:pPr algn="ctr" eaLnBrk="1" fontAlgn="auto" hangingPunct="1">
              <a:spcBef>
                <a:spcPts val="0"/>
              </a:spcBef>
              <a:spcAft>
                <a:spcPts val="0"/>
              </a:spcAft>
            </a:pPr>
            <a:r>
              <a:rPr lang="ja-JP" altLang="en-US" sz="1400" dirty="0">
                <a:solidFill>
                  <a:srgbClr val="0D0D0D"/>
                </a:solidFill>
                <a:latin typeface="+mj-ea"/>
                <a:ea typeface="+mj-ea"/>
                <a:cs typeface="Meiryo UI" pitchFamily="50" charset="-128"/>
              </a:rPr>
              <a:t>（グロス）</a:t>
            </a:r>
            <a:endParaRPr lang="en-US" altLang="ja-JP" sz="1400" dirty="0">
              <a:solidFill>
                <a:srgbClr val="0D0D0D"/>
              </a:solidFill>
              <a:latin typeface="+mj-ea"/>
              <a:ea typeface="+mj-ea"/>
              <a:cs typeface="Meiryo UI" pitchFamily="50" charset="-128"/>
            </a:endParaRPr>
          </a:p>
        </p:txBody>
      </p:sp>
      <p:sp>
        <p:nvSpPr>
          <p:cNvPr id="105" name="正方形/長方形 104">
            <a:extLst>
              <a:ext uri="{FF2B5EF4-FFF2-40B4-BE49-F238E27FC236}">
                <a16:creationId xmlns:a16="http://schemas.microsoft.com/office/drawing/2014/main" id="{4DBA9A42-7297-EFA6-2522-D88A02EF9D77}"/>
              </a:ext>
            </a:extLst>
          </p:cNvPr>
          <p:cNvSpPr/>
          <p:nvPr/>
        </p:nvSpPr>
        <p:spPr>
          <a:xfrm>
            <a:off x="8275849" y="3805877"/>
            <a:ext cx="2466976" cy="1913385"/>
          </a:xfrm>
          <a:prstGeom prst="rect">
            <a:avLst/>
          </a:prstGeom>
          <a:noFill/>
          <a:ln w="127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06" name="テキスト ボックス 105">
            <a:extLst>
              <a:ext uri="{FF2B5EF4-FFF2-40B4-BE49-F238E27FC236}">
                <a16:creationId xmlns:a16="http://schemas.microsoft.com/office/drawing/2014/main" id="{53939FBC-A71F-5B71-987B-70C118EAE104}"/>
              </a:ext>
            </a:extLst>
          </p:cNvPr>
          <p:cNvSpPr txBox="1"/>
          <p:nvPr/>
        </p:nvSpPr>
        <p:spPr>
          <a:xfrm>
            <a:off x="8584300" y="4090684"/>
            <a:ext cx="2066344" cy="677108"/>
          </a:xfrm>
          <a:prstGeom prst="rect">
            <a:avLst/>
          </a:prstGeom>
          <a:noFill/>
        </p:spPr>
        <p:txBody>
          <a:bodyPr wrap="square" rtlCol="0">
            <a:spAutoFit/>
          </a:bodyPr>
          <a:lstStyle/>
          <a:p>
            <a:pPr algn="ctr" eaLnBrk="1" fontAlgn="auto" hangingPunct="1">
              <a:spcBef>
                <a:spcPts val="0"/>
              </a:spcBef>
              <a:spcAft>
                <a:spcPts val="0"/>
              </a:spcAft>
            </a:pPr>
            <a:r>
              <a:rPr lang="en-US" altLang="ja-JP" sz="2400" dirty="0">
                <a:solidFill>
                  <a:srgbClr val="0D0D0D"/>
                </a:solidFill>
                <a:latin typeface="+mj-ea"/>
                <a:ea typeface="+mj-ea"/>
                <a:cs typeface="Meiryo UI" pitchFamily="50" charset="-128"/>
              </a:rPr>
              <a:t>800</a:t>
            </a:r>
            <a:r>
              <a:rPr lang="ja-JP" altLang="en-US" sz="2400" dirty="0">
                <a:solidFill>
                  <a:srgbClr val="0D0D0D"/>
                </a:solidFill>
                <a:latin typeface="+mj-ea"/>
                <a:ea typeface="+mj-ea"/>
                <a:cs typeface="Meiryo UI" pitchFamily="50" charset="-128"/>
              </a:rPr>
              <a:t>万円～</a:t>
            </a:r>
            <a:endParaRPr lang="en-US" altLang="ja-JP" sz="2400" dirty="0">
              <a:solidFill>
                <a:srgbClr val="0D0D0D"/>
              </a:solidFill>
              <a:latin typeface="+mj-ea"/>
              <a:ea typeface="+mj-ea"/>
              <a:cs typeface="Meiryo UI" pitchFamily="50" charset="-128"/>
            </a:endParaRPr>
          </a:p>
          <a:p>
            <a:pPr algn="ctr" eaLnBrk="1" fontAlgn="auto" hangingPunct="1">
              <a:spcBef>
                <a:spcPts val="0"/>
              </a:spcBef>
              <a:spcAft>
                <a:spcPts val="0"/>
              </a:spcAft>
            </a:pPr>
            <a:r>
              <a:rPr lang="ja-JP" altLang="en-US" sz="1400" dirty="0">
                <a:solidFill>
                  <a:srgbClr val="0D0D0D"/>
                </a:solidFill>
                <a:latin typeface="+mj-ea"/>
                <a:ea typeface="+mj-ea"/>
                <a:cs typeface="Meiryo UI" pitchFamily="50" charset="-128"/>
              </a:rPr>
              <a:t>（ネット）</a:t>
            </a:r>
            <a:endParaRPr lang="en-US" altLang="ja-JP" sz="1400" dirty="0">
              <a:solidFill>
                <a:srgbClr val="0D0D0D"/>
              </a:solidFill>
              <a:latin typeface="+mj-ea"/>
              <a:ea typeface="+mj-ea"/>
              <a:cs typeface="Meiryo UI" pitchFamily="50" charset="-128"/>
            </a:endParaRPr>
          </a:p>
        </p:txBody>
      </p:sp>
      <p:grpSp>
        <p:nvGrpSpPr>
          <p:cNvPr id="107" name="グループ化 106">
            <a:extLst>
              <a:ext uri="{FF2B5EF4-FFF2-40B4-BE49-F238E27FC236}">
                <a16:creationId xmlns:a16="http://schemas.microsoft.com/office/drawing/2014/main" id="{87C17C7C-6E7B-DF09-078C-3DB35FA9CDF6}"/>
              </a:ext>
            </a:extLst>
          </p:cNvPr>
          <p:cNvGrpSpPr/>
          <p:nvPr/>
        </p:nvGrpSpPr>
        <p:grpSpPr>
          <a:xfrm>
            <a:off x="3331218" y="4099284"/>
            <a:ext cx="759957" cy="941830"/>
            <a:chOff x="2503610" y="3053915"/>
            <a:chExt cx="1556528" cy="1929037"/>
          </a:xfrm>
        </p:grpSpPr>
        <p:sp>
          <p:nvSpPr>
            <p:cNvPr id="108" name="正方形/長方形 107">
              <a:extLst>
                <a:ext uri="{FF2B5EF4-FFF2-40B4-BE49-F238E27FC236}">
                  <a16:creationId xmlns:a16="http://schemas.microsoft.com/office/drawing/2014/main" id="{6DD49D3F-40F0-1925-22A6-61C27AF0DFCC}"/>
                </a:ext>
              </a:extLst>
            </p:cNvPr>
            <p:cNvSpPr/>
            <p:nvPr/>
          </p:nvSpPr>
          <p:spPr>
            <a:xfrm>
              <a:off x="2544193" y="3053915"/>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pic>
          <p:nvPicPr>
            <p:cNvPr id="109" name="図 108">
              <a:extLst>
                <a:ext uri="{FF2B5EF4-FFF2-40B4-BE49-F238E27FC236}">
                  <a16:creationId xmlns:a16="http://schemas.microsoft.com/office/drawing/2014/main" id="{FE6DA091-3DF4-FEBC-9FE4-447EFC2FF108}"/>
                </a:ext>
              </a:extLst>
            </p:cNvPr>
            <p:cNvPicPr>
              <a:picLocks noChangeAspect="1"/>
            </p:cNvPicPr>
            <p:nvPr/>
          </p:nvPicPr>
          <p:blipFill>
            <a:blip r:embed="rId7"/>
            <a:stretch>
              <a:fillRect/>
            </a:stretch>
          </p:blipFill>
          <p:spPr>
            <a:xfrm>
              <a:off x="2582325" y="3076688"/>
              <a:ext cx="1432521" cy="1538277"/>
            </a:xfrm>
            <a:prstGeom prst="rect">
              <a:avLst/>
            </a:prstGeom>
          </p:spPr>
        </p:pic>
        <p:sp>
          <p:nvSpPr>
            <p:cNvPr id="110" name="フローチャート: せん孔テープ 109">
              <a:extLst>
                <a:ext uri="{FF2B5EF4-FFF2-40B4-BE49-F238E27FC236}">
                  <a16:creationId xmlns:a16="http://schemas.microsoft.com/office/drawing/2014/main" id="{8C69CDED-CCAF-0F18-4CFB-F93A974D1B9E}"/>
                </a:ext>
              </a:extLst>
            </p:cNvPr>
            <p:cNvSpPr/>
            <p:nvPr/>
          </p:nvSpPr>
          <p:spPr>
            <a:xfrm>
              <a:off x="2503610" y="4513163"/>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11" name="正方形/長方形 110">
              <a:extLst>
                <a:ext uri="{FF2B5EF4-FFF2-40B4-BE49-F238E27FC236}">
                  <a16:creationId xmlns:a16="http://schemas.microsoft.com/office/drawing/2014/main" id="{3E608BFB-E520-81F9-BA65-1F54FAD04078}"/>
                </a:ext>
              </a:extLst>
            </p:cNvPr>
            <p:cNvSpPr/>
            <p:nvPr/>
          </p:nvSpPr>
          <p:spPr>
            <a:xfrm>
              <a:off x="3532629" y="3431280"/>
              <a:ext cx="459590" cy="885871"/>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12" name="正方形/長方形 111">
              <a:extLst>
                <a:ext uri="{FF2B5EF4-FFF2-40B4-BE49-F238E27FC236}">
                  <a16:creationId xmlns:a16="http://schemas.microsoft.com/office/drawing/2014/main" id="{E1729E8F-A0EF-F429-0F27-4784BB742A5B}"/>
                </a:ext>
              </a:extLst>
            </p:cNvPr>
            <p:cNvSpPr/>
            <p:nvPr/>
          </p:nvSpPr>
          <p:spPr>
            <a:xfrm>
              <a:off x="2669696" y="4780913"/>
              <a:ext cx="789888" cy="123437"/>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grpSp>
      <p:sp>
        <p:nvSpPr>
          <p:cNvPr id="113" name="矢印: 上向き折線 112">
            <a:extLst>
              <a:ext uri="{FF2B5EF4-FFF2-40B4-BE49-F238E27FC236}">
                <a16:creationId xmlns:a16="http://schemas.microsoft.com/office/drawing/2014/main" id="{7FA98E06-D72C-4FAB-78D5-03D6014D9F43}"/>
              </a:ext>
            </a:extLst>
          </p:cNvPr>
          <p:cNvSpPr/>
          <p:nvPr/>
        </p:nvSpPr>
        <p:spPr>
          <a:xfrm rot="5400000">
            <a:off x="3575293" y="5106406"/>
            <a:ext cx="433276" cy="307777"/>
          </a:xfrm>
          <a:prstGeom prst="bentUpArrow">
            <a:avLst/>
          </a:prstGeom>
          <a:solidFill>
            <a:srgbClr val="C9002C"/>
          </a:solidFill>
          <a:ln w="9525" cap="flat" cmpd="sng" algn="ctr">
            <a:solidFill>
              <a:srgbClr val="F6B6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14" name="テキスト ボックス 113">
            <a:extLst>
              <a:ext uri="{FF2B5EF4-FFF2-40B4-BE49-F238E27FC236}">
                <a16:creationId xmlns:a16="http://schemas.microsoft.com/office/drawing/2014/main" id="{3FCBB332-A215-40CA-F02A-1900CBD72C52}"/>
              </a:ext>
            </a:extLst>
          </p:cNvPr>
          <p:cNvSpPr txBox="1"/>
          <p:nvPr/>
        </p:nvSpPr>
        <p:spPr>
          <a:xfrm>
            <a:off x="3246871" y="3893240"/>
            <a:ext cx="928650" cy="230832"/>
          </a:xfrm>
          <a:prstGeom prst="rect">
            <a:avLst/>
          </a:prstGeom>
          <a:noFill/>
        </p:spPr>
        <p:txBody>
          <a:bodyPr wrap="square" rtlCol="0">
            <a:spAutoFit/>
          </a:bodyPr>
          <a:lstStyle/>
          <a:p>
            <a:pPr eaLnBrk="1" fontAlgn="auto" hangingPunct="1">
              <a:spcBef>
                <a:spcPts val="0"/>
              </a:spcBef>
              <a:spcAft>
                <a:spcPts val="0"/>
              </a:spcAft>
            </a:pPr>
            <a:r>
              <a:rPr lang="ja-JP" altLang="en-US" sz="900" dirty="0">
                <a:solidFill>
                  <a:srgbClr val="0D0D0D"/>
                </a:solidFill>
                <a:latin typeface="+mj-ea"/>
                <a:ea typeface="+mj-ea"/>
                <a:cs typeface="Meiryo UI" pitchFamily="50" charset="-128"/>
              </a:rPr>
              <a:t>■誘導広告</a:t>
            </a:r>
            <a:endParaRPr lang="en-US" altLang="ja-JP" sz="900" dirty="0">
              <a:solidFill>
                <a:srgbClr val="0D0D0D"/>
              </a:solidFill>
              <a:latin typeface="+mj-ea"/>
              <a:ea typeface="+mj-ea"/>
              <a:cs typeface="Meiryo UI" pitchFamily="50" charset="-128"/>
            </a:endParaRPr>
          </a:p>
        </p:txBody>
      </p:sp>
      <p:sp>
        <p:nvSpPr>
          <p:cNvPr id="115" name="テキスト ボックス 114">
            <a:extLst>
              <a:ext uri="{FF2B5EF4-FFF2-40B4-BE49-F238E27FC236}">
                <a16:creationId xmlns:a16="http://schemas.microsoft.com/office/drawing/2014/main" id="{0EA60D99-D6CF-38E5-CBA5-D65732E89496}"/>
              </a:ext>
            </a:extLst>
          </p:cNvPr>
          <p:cNvSpPr txBox="1"/>
          <p:nvPr/>
        </p:nvSpPr>
        <p:spPr>
          <a:xfrm>
            <a:off x="4021928" y="4027381"/>
            <a:ext cx="928650" cy="230832"/>
          </a:xfrm>
          <a:prstGeom prst="rect">
            <a:avLst/>
          </a:prstGeom>
          <a:noFill/>
        </p:spPr>
        <p:txBody>
          <a:bodyPr wrap="square" rtlCol="0">
            <a:spAutoFit/>
          </a:bodyPr>
          <a:lstStyle/>
          <a:p>
            <a:pPr eaLnBrk="1" fontAlgn="auto" hangingPunct="1">
              <a:spcBef>
                <a:spcPts val="0"/>
              </a:spcBef>
              <a:spcAft>
                <a:spcPts val="0"/>
              </a:spcAft>
            </a:pPr>
            <a:r>
              <a:rPr lang="ja-JP" altLang="en-US" sz="900" dirty="0">
                <a:solidFill>
                  <a:srgbClr val="0D0D0D"/>
                </a:solidFill>
                <a:latin typeface="+mj-ea"/>
                <a:ea typeface="+mj-ea"/>
                <a:cs typeface="Meiryo UI" pitchFamily="50" charset="-128"/>
              </a:rPr>
              <a:t>■タイアップ</a:t>
            </a:r>
            <a:endParaRPr lang="en-US" altLang="ja-JP" sz="900" dirty="0">
              <a:solidFill>
                <a:srgbClr val="0D0D0D"/>
              </a:solidFill>
              <a:latin typeface="+mj-ea"/>
              <a:ea typeface="+mj-ea"/>
              <a:cs typeface="Meiryo UI" pitchFamily="50" charset="-128"/>
            </a:endParaRPr>
          </a:p>
        </p:txBody>
      </p:sp>
      <p:sp>
        <p:nvSpPr>
          <p:cNvPr id="116" name="テキスト ボックス 115">
            <a:extLst>
              <a:ext uri="{FF2B5EF4-FFF2-40B4-BE49-F238E27FC236}">
                <a16:creationId xmlns:a16="http://schemas.microsoft.com/office/drawing/2014/main" id="{850094EA-80A9-C046-93A8-CAEFF3380F02}"/>
              </a:ext>
            </a:extLst>
          </p:cNvPr>
          <p:cNvSpPr txBox="1"/>
          <p:nvPr/>
        </p:nvSpPr>
        <p:spPr>
          <a:xfrm>
            <a:off x="8287876" y="4821574"/>
            <a:ext cx="2359302" cy="830997"/>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j-ea"/>
                <a:ea typeface="+mj-ea"/>
                <a:cs typeface="Meiryo UI" pitchFamily="50" charset="-128"/>
              </a:rPr>
              <a:t>・誘導広告費</a:t>
            </a:r>
            <a:endParaRPr lang="en-US" altLang="ja-JP" sz="1200" dirty="0">
              <a:solidFill>
                <a:srgbClr val="0D0D0D"/>
              </a:solidFill>
              <a:latin typeface="+mj-ea"/>
              <a:ea typeface="+mj-ea"/>
              <a:cs typeface="Meiryo UI" pitchFamily="50" charset="-128"/>
            </a:endParaRPr>
          </a:p>
          <a:p>
            <a:pPr eaLnBrk="1" fontAlgn="auto" hangingPunct="1">
              <a:spcBef>
                <a:spcPts val="0"/>
              </a:spcBef>
              <a:spcAft>
                <a:spcPts val="0"/>
              </a:spcAft>
            </a:pPr>
            <a:r>
              <a:rPr lang="ja-JP" altLang="en-US" sz="1200" dirty="0">
                <a:solidFill>
                  <a:srgbClr val="0D0D0D"/>
                </a:solidFill>
                <a:latin typeface="+mj-ea"/>
                <a:ea typeface="+mj-ea"/>
                <a:cs typeface="Meiryo UI" pitchFamily="50" charset="-128"/>
              </a:rPr>
              <a:t>　</a:t>
            </a:r>
            <a:r>
              <a:rPr lang="en-US" altLang="ja-JP" sz="1200" dirty="0">
                <a:solidFill>
                  <a:srgbClr val="0D0D0D"/>
                </a:solidFill>
                <a:latin typeface="+mj-ea"/>
                <a:ea typeface="+mj-ea"/>
                <a:cs typeface="Meiryo UI" pitchFamily="50" charset="-128"/>
              </a:rPr>
              <a:t>700</a:t>
            </a:r>
            <a:r>
              <a:rPr lang="ja-JP" altLang="en-US" sz="1200" dirty="0">
                <a:solidFill>
                  <a:srgbClr val="0D0D0D"/>
                </a:solidFill>
                <a:latin typeface="+mj-ea"/>
                <a:ea typeface="+mj-ea"/>
                <a:cs typeface="Meiryo UI" pitchFamily="50" charset="-128"/>
              </a:rPr>
              <a:t>万円～（ネット）</a:t>
            </a:r>
            <a:endParaRPr lang="en-US" altLang="ja-JP" sz="1200" dirty="0">
              <a:solidFill>
                <a:srgbClr val="0D0D0D"/>
              </a:solidFill>
              <a:latin typeface="+mj-ea"/>
              <a:ea typeface="+mj-ea"/>
              <a:cs typeface="Meiryo UI" pitchFamily="50" charset="-128"/>
            </a:endParaRPr>
          </a:p>
          <a:p>
            <a:pPr eaLnBrk="1" fontAlgn="auto" hangingPunct="1">
              <a:spcBef>
                <a:spcPts val="0"/>
              </a:spcBef>
              <a:spcAft>
                <a:spcPts val="0"/>
              </a:spcAft>
            </a:pPr>
            <a:r>
              <a:rPr lang="ja-JP" altLang="en-US" sz="1200" dirty="0">
                <a:solidFill>
                  <a:srgbClr val="0D0D0D"/>
                </a:solidFill>
                <a:latin typeface="+mj-ea"/>
                <a:ea typeface="+mj-ea"/>
                <a:cs typeface="Meiryo UI" pitchFamily="50" charset="-128"/>
              </a:rPr>
              <a:t>・タイアップ広告制作・掲載費</a:t>
            </a:r>
            <a:endParaRPr lang="en-US" altLang="ja-JP" sz="1200" dirty="0">
              <a:solidFill>
                <a:srgbClr val="0D0D0D"/>
              </a:solidFill>
              <a:latin typeface="+mj-ea"/>
              <a:ea typeface="+mj-ea"/>
              <a:cs typeface="Meiryo UI" pitchFamily="50" charset="-128"/>
            </a:endParaRPr>
          </a:p>
          <a:p>
            <a:pPr eaLnBrk="1" fontAlgn="auto" hangingPunct="1">
              <a:spcBef>
                <a:spcPts val="0"/>
              </a:spcBef>
              <a:spcAft>
                <a:spcPts val="0"/>
              </a:spcAft>
            </a:pPr>
            <a:r>
              <a:rPr lang="ja-JP" altLang="en-US" sz="1200" dirty="0">
                <a:solidFill>
                  <a:srgbClr val="0D0D0D"/>
                </a:solidFill>
                <a:latin typeface="+mj-ea"/>
                <a:ea typeface="+mj-ea"/>
                <a:cs typeface="Meiryo UI" pitchFamily="50" charset="-128"/>
              </a:rPr>
              <a:t>　</a:t>
            </a:r>
            <a:r>
              <a:rPr lang="en-US" altLang="ja-JP" sz="1200" dirty="0">
                <a:solidFill>
                  <a:srgbClr val="0D0D0D"/>
                </a:solidFill>
                <a:latin typeface="+mj-ea"/>
                <a:ea typeface="+mj-ea"/>
                <a:cs typeface="Meiryo UI" pitchFamily="50" charset="-128"/>
              </a:rPr>
              <a:t>100</a:t>
            </a:r>
            <a:r>
              <a:rPr lang="ja-JP" altLang="en-US" sz="1200" dirty="0">
                <a:solidFill>
                  <a:srgbClr val="0D0D0D"/>
                </a:solidFill>
                <a:latin typeface="+mj-ea"/>
                <a:ea typeface="+mj-ea"/>
                <a:cs typeface="Meiryo UI" pitchFamily="50" charset="-128"/>
              </a:rPr>
              <a:t>万円～（ネット）</a:t>
            </a:r>
            <a:endParaRPr lang="en-US" altLang="ja-JP" sz="1200" dirty="0">
              <a:solidFill>
                <a:srgbClr val="0D0D0D"/>
              </a:solidFill>
              <a:latin typeface="+mj-ea"/>
              <a:ea typeface="+mj-ea"/>
              <a:cs typeface="Meiryo UI" pitchFamily="50" charset="-128"/>
            </a:endParaRPr>
          </a:p>
        </p:txBody>
      </p:sp>
      <p:sp>
        <p:nvSpPr>
          <p:cNvPr id="117" name="正方形/長方形 116">
            <a:extLst>
              <a:ext uri="{FF2B5EF4-FFF2-40B4-BE49-F238E27FC236}">
                <a16:creationId xmlns:a16="http://schemas.microsoft.com/office/drawing/2014/main" id="{62AE3AE7-6428-ABEC-D930-0E0315171E95}"/>
              </a:ext>
            </a:extLst>
          </p:cNvPr>
          <p:cNvSpPr/>
          <p:nvPr/>
        </p:nvSpPr>
        <p:spPr>
          <a:xfrm>
            <a:off x="7065807" y="5804057"/>
            <a:ext cx="1090661" cy="406369"/>
          </a:xfrm>
          <a:prstGeom prst="rect">
            <a:avLst/>
          </a:prstGeom>
          <a:solidFill>
            <a:srgbClr val="545454"/>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18" name="テキスト ボックス 117">
            <a:extLst>
              <a:ext uri="{FF2B5EF4-FFF2-40B4-BE49-F238E27FC236}">
                <a16:creationId xmlns:a16="http://schemas.microsoft.com/office/drawing/2014/main" id="{2835C7AD-E83F-2D40-B0C6-C372FDAC56B7}"/>
              </a:ext>
            </a:extLst>
          </p:cNvPr>
          <p:cNvSpPr txBox="1"/>
          <p:nvPr/>
        </p:nvSpPr>
        <p:spPr>
          <a:xfrm>
            <a:off x="7004507" y="5879493"/>
            <a:ext cx="1249832"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dirty="0">
                <a:solidFill>
                  <a:srgbClr val="FFFFFF"/>
                </a:solidFill>
                <a:latin typeface="+mj-ea"/>
                <a:ea typeface="+mj-ea"/>
                <a:cs typeface="Meiryo UI" pitchFamily="50" charset="-128"/>
              </a:rPr>
              <a:t>合計</a:t>
            </a:r>
            <a:endParaRPr lang="en-US" altLang="ja-JP" sz="1200" dirty="0">
              <a:solidFill>
                <a:srgbClr val="FFFFFF"/>
              </a:solidFill>
              <a:latin typeface="+mj-ea"/>
              <a:ea typeface="+mj-ea"/>
              <a:cs typeface="Meiryo UI" pitchFamily="50" charset="-128"/>
            </a:endParaRPr>
          </a:p>
        </p:txBody>
      </p:sp>
      <p:sp>
        <p:nvSpPr>
          <p:cNvPr id="121" name="正方形/長方形 120">
            <a:extLst>
              <a:ext uri="{FF2B5EF4-FFF2-40B4-BE49-F238E27FC236}">
                <a16:creationId xmlns:a16="http://schemas.microsoft.com/office/drawing/2014/main" id="{54F96711-A620-5433-2F4D-7EDC4CA6C924}"/>
              </a:ext>
            </a:extLst>
          </p:cNvPr>
          <p:cNvSpPr/>
          <p:nvPr/>
        </p:nvSpPr>
        <p:spPr>
          <a:xfrm>
            <a:off x="8287876" y="5792867"/>
            <a:ext cx="2466976" cy="440400"/>
          </a:xfrm>
          <a:prstGeom prst="rect">
            <a:avLst/>
          </a:prstGeom>
          <a:noFill/>
          <a:ln w="127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22" name="テキスト ボックス 121">
            <a:extLst>
              <a:ext uri="{FF2B5EF4-FFF2-40B4-BE49-F238E27FC236}">
                <a16:creationId xmlns:a16="http://schemas.microsoft.com/office/drawing/2014/main" id="{0539DDC7-6285-DD2C-EE8D-60C26DF64557}"/>
              </a:ext>
            </a:extLst>
          </p:cNvPr>
          <p:cNvSpPr txBox="1"/>
          <p:nvPr/>
        </p:nvSpPr>
        <p:spPr>
          <a:xfrm>
            <a:off x="8493957" y="5812135"/>
            <a:ext cx="2066344" cy="461665"/>
          </a:xfrm>
          <a:prstGeom prst="rect">
            <a:avLst/>
          </a:prstGeom>
          <a:noFill/>
        </p:spPr>
        <p:txBody>
          <a:bodyPr wrap="square" rtlCol="0">
            <a:spAutoFit/>
          </a:bodyPr>
          <a:lstStyle/>
          <a:p>
            <a:pPr algn="ctr" eaLnBrk="1" fontAlgn="auto" hangingPunct="1">
              <a:spcBef>
                <a:spcPts val="0"/>
              </a:spcBef>
              <a:spcAft>
                <a:spcPts val="0"/>
              </a:spcAft>
            </a:pPr>
            <a:r>
              <a:rPr lang="en-US" altLang="ja-JP" sz="2400" dirty="0">
                <a:solidFill>
                  <a:srgbClr val="0D0D0D"/>
                </a:solidFill>
                <a:latin typeface="+mj-ea"/>
                <a:ea typeface="+mj-ea"/>
                <a:cs typeface="Meiryo UI" pitchFamily="50" charset="-128"/>
              </a:rPr>
              <a:t>1000</a:t>
            </a:r>
            <a:r>
              <a:rPr lang="ja-JP" altLang="en-US" sz="2400" dirty="0">
                <a:solidFill>
                  <a:srgbClr val="0D0D0D"/>
                </a:solidFill>
                <a:latin typeface="+mj-ea"/>
                <a:ea typeface="+mj-ea"/>
                <a:cs typeface="Meiryo UI" pitchFamily="50" charset="-128"/>
              </a:rPr>
              <a:t>万円～</a:t>
            </a:r>
            <a:endParaRPr lang="en-US" altLang="ja-JP" sz="2400" dirty="0">
              <a:solidFill>
                <a:srgbClr val="0D0D0D"/>
              </a:solidFill>
              <a:latin typeface="+mj-ea"/>
              <a:ea typeface="+mj-ea"/>
              <a:cs typeface="Meiryo UI" pitchFamily="50" charset="-128"/>
            </a:endParaRPr>
          </a:p>
        </p:txBody>
      </p:sp>
      <p:sp>
        <p:nvSpPr>
          <p:cNvPr id="125" name="テキスト プレースホルダー 3">
            <a:extLst>
              <a:ext uri="{FF2B5EF4-FFF2-40B4-BE49-F238E27FC236}">
                <a16:creationId xmlns:a16="http://schemas.microsoft.com/office/drawing/2014/main" id="{914D7C4C-A197-E726-AB0D-573328DFACAE}"/>
              </a:ext>
            </a:extLst>
          </p:cNvPr>
          <p:cNvSpPr txBox="1">
            <a:spLocks/>
          </p:cNvSpPr>
          <p:nvPr/>
        </p:nvSpPr>
        <p:spPr>
          <a:xfrm>
            <a:off x="867779" y="104897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fontAlgn="auto">
              <a:spcAft>
                <a:spcPts val="0"/>
              </a:spcAft>
              <a:defRPr/>
            </a:pPr>
            <a:r>
              <a:rPr lang="ja-JP" altLang="en-US" sz="1800" dirty="0">
                <a:solidFill>
                  <a:schemeClr val="tx1"/>
                </a:solidFill>
                <a:latin typeface="+mj-ea"/>
                <a:ea typeface="+mj-ea"/>
              </a:rPr>
              <a:t>下記をセットで</a:t>
            </a:r>
            <a:r>
              <a:rPr lang="en-US" altLang="ja-JP" sz="1800" dirty="0">
                <a:solidFill>
                  <a:schemeClr val="tx1"/>
                </a:solidFill>
                <a:latin typeface="+mj-ea"/>
                <a:ea typeface="+mj-ea"/>
              </a:rPr>
              <a:t>1</a:t>
            </a:r>
            <a:r>
              <a:rPr lang="ja-JP" altLang="en-US" sz="1800" dirty="0">
                <a:solidFill>
                  <a:schemeClr val="tx1"/>
                </a:solidFill>
                <a:latin typeface="+mj-ea"/>
                <a:ea typeface="+mj-ea"/>
              </a:rPr>
              <a:t>社限定での買い切り販売。</a:t>
            </a:r>
            <a:endParaRPr kumimoji="1" lang="en-US" altLang="ja-JP" sz="1800" u="none" strike="noStrike" kern="1200" cap="none" spc="0" normalizeH="0" baseline="0" noProof="0" dirty="0">
              <a:ln>
                <a:noFill/>
              </a:ln>
              <a:solidFill>
                <a:schemeClr val="tx1"/>
              </a:solidFill>
              <a:effectLst/>
              <a:uLnTx/>
              <a:uFillTx/>
              <a:latin typeface="+mn-ea"/>
              <a:ea typeface="+mn-ea"/>
            </a:endParaRPr>
          </a:p>
        </p:txBody>
      </p:sp>
      <p:sp>
        <p:nvSpPr>
          <p:cNvPr id="126" name="矢印: 上向き折線 125">
            <a:extLst>
              <a:ext uri="{FF2B5EF4-FFF2-40B4-BE49-F238E27FC236}">
                <a16:creationId xmlns:a16="http://schemas.microsoft.com/office/drawing/2014/main" id="{D2A20D72-D336-4ABA-8333-A76233BE56CA}"/>
              </a:ext>
            </a:extLst>
          </p:cNvPr>
          <p:cNvSpPr/>
          <p:nvPr/>
        </p:nvSpPr>
        <p:spPr>
          <a:xfrm flipV="1">
            <a:off x="4858297" y="3052857"/>
            <a:ext cx="302004" cy="1106480"/>
          </a:xfrm>
          <a:prstGeom prst="bentUpArrow">
            <a:avLst/>
          </a:prstGeom>
          <a:solidFill>
            <a:srgbClr val="C9002C"/>
          </a:solidFill>
          <a:ln w="9525" cap="flat" cmpd="sng" algn="ctr">
            <a:solidFill>
              <a:srgbClr val="F6B6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84" name="正方形/長方形 83">
            <a:extLst>
              <a:ext uri="{FF2B5EF4-FFF2-40B4-BE49-F238E27FC236}">
                <a16:creationId xmlns:a16="http://schemas.microsoft.com/office/drawing/2014/main" id="{6C100547-184D-F12C-B754-408267EF9C7C}"/>
              </a:ext>
            </a:extLst>
          </p:cNvPr>
          <p:cNvSpPr/>
          <p:nvPr/>
        </p:nvSpPr>
        <p:spPr>
          <a:xfrm>
            <a:off x="4338642" y="2405604"/>
            <a:ext cx="436892" cy="996583"/>
          </a:xfrm>
          <a:prstGeom prst="rect">
            <a:avLst/>
          </a:prstGeom>
          <a:solidFill>
            <a:srgbClr val="C9002C"/>
          </a:solidFill>
          <a:ln w="9525"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FFFFFF"/>
                </a:solidFill>
                <a:effectLst/>
                <a:uLnTx/>
                <a:uFillTx/>
                <a:latin typeface="+mj-ea"/>
                <a:ea typeface="+mj-ea"/>
                <a:cs typeface="+mn-cs"/>
              </a:rPr>
              <a:t>広告</a:t>
            </a:r>
          </a:p>
        </p:txBody>
      </p:sp>
      <p:grpSp>
        <p:nvGrpSpPr>
          <p:cNvPr id="12" name="グループ化 11">
            <a:extLst>
              <a:ext uri="{FF2B5EF4-FFF2-40B4-BE49-F238E27FC236}">
                <a16:creationId xmlns:a16="http://schemas.microsoft.com/office/drawing/2014/main" id="{DD3852B1-D055-BF70-D4C2-6A66C0A198C5}"/>
              </a:ext>
            </a:extLst>
          </p:cNvPr>
          <p:cNvGrpSpPr/>
          <p:nvPr/>
        </p:nvGrpSpPr>
        <p:grpSpPr>
          <a:xfrm>
            <a:off x="3456264" y="2217361"/>
            <a:ext cx="1332594" cy="1428538"/>
            <a:chOff x="2989234" y="2131321"/>
            <a:chExt cx="1437826" cy="1541347"/>
          </a:xfrm>
        </p:grpSpPr>
        <p:grpSp>
          <p:nvGrpSpPr>
            <p:cNvPr id="10" name="グループ化 9">
              <a:extLst>
                <a:ext uri="{FF2B5EF4-FFF2-40B4-BE49-F238E27FC236}">
                  <a16:creationId xmlns:a16="http://schemas.microsoft.com/office/drawing/2014/main" id="{EF9ABE24-E016-3A5B-CBD4-2FA9AAD069D0}"/>
                </a:ext>
              </a:extLst>
            </p:cNvPr>
            <p:cNvGrpSpPr/>
            <p:nvPr/>
          </p:nvGrpSpPr>
          <p:grpSpPr>
            <a:xfrm>
              <a:off x="2989234" y="2131321"/>
              <a:ext cx="1437826" cy="1541347"/>
              <a:chOff x="2989234" y="2131321"/>
              <a:chExt cx="1437826" cy="1541347"/>
            </a:xfrm>
          </p:grpSpPr>
          <p:grpSp>
            <p:nvGrpSpPr>
              <p:cNvPr id="43" name="グループ化 42">
                <a:extLst>
                  <a:ext uri="{FF2B5EF4-FFF2-40B4-BE49-F238E27FC236}">
                    <a16:creationId xmlns:a16="http://schemas.microsoft.com/office/drawing/2014/main" id="{C2049B87-E05A-A148-A89E-37139EA4121C}"/>
                  </a:ext>
                </a:extLst>
              </p:cNvPr>
              <p:cNvGrpSpPr/>
              <p:nvPr/>
            </p:nvGrpSpPr>
            <p:grpSpPr>
              <a:xfrm>
                <a:off x="2989234" y="2131321"/>
                <a:ext cx="1437826" cy="1541347"/>
                <a:chOff x="2756806" y="46677"/>
                <a:chExt cx="7235301" cy="6858000"/>
              </a:xfrm>
              <a:effectLst>
                <a:outerShdw blurRad="50800" dist="38100" dir="2700000" algn="ctr" rotWithShape="0">
                  <a:schemeClr val="tx1">
                    <a:alpha val="40000"/>
                  </a:schemeClr>
                </a:outerShdw>
              </a:effectLst>
            </p:grpSpPr>
            <p:pic>
              <p:nvPicPr>
                <p:cNvPr id="44" name="図 43">
                  <a:extLst>
                    <a:ext uri="{FF2B5EF4-FFF2-40B4-BE49-F238E27FC236}">
                      <a16:creationId xmlns:a16="http://schemas.microsoft.com/office/drawing/2014/main" id="{D81C499E-469B-E6D9-9A0E-E102C9D508E1}"/>
                    </a:ext>
                  </a:extLst>
                </p:cNvPr>
                <p:cNvPicPr>
                  <a:picLocks noChangeAspect="1"/>
                </p:cNvPicPr>
                <p:nvPr/>
              </p:nvPicPr>
              <p:blipFill>
                <a:blip r:embed="rId8"/>
                <a:stretch>
                  <a:fillRect/>
                </a:stretch>
              </p:blipFill>
              <p:spPr>
                <a:xfrm>
                  <a:off x="2756806" y="46677"/>
                  <a:ext cx="7235301" cy="6858000"/>
                </a:xfrm>
                <a:prstGeom prst="rect">
                  <a:avLst/>
                </a:prstGeom>
                <a:ln w="9525">
                  <a:solidFill>
                    <a:srgbClr val="FFFFFF">
                      <a:lumMod val="50000"/>
                    </a:srgbClr>
                  </a:solidFill>
                </a:ln>
              </p:spPr>
            </p:pic>
            <p:pic>
              <p:nvPicPr>
                <p:cNvPr id="45" name="図 44" descr="屋内, テーブル, 瓶, 食品 が含まれている画像&#10;&#10;自動的に生成された説明">
                  <a:extLst>
                    <a:ext uri="{FF2B5EF4-FFF2-40B4-BE49-F238E27FC236}">
                      <a16:creationId xmlns:a16="http://schemas.microsoft.com/office/drawing/2014/main" id="{1875D21D-6DD8-2AB7-55B8-2C7464405100}"/>
                    </a:ext>
                  </a:extLst>
                </p:cNvPr>
                <p:cNvPicPr>
                  <a:picLocks noChangeAspect="1"/>
                </p:cNvPicPr>
                <p:nvPr/>
              </p:nvPicPr>
              <p:blipFill>
                <a:blip r:embed="rId9"/>
                <a:stretch>
                  <a:fillRect/>
                </a:stretch>
              </p:blipFill>
              <p:spPr>
                <a:xfrm>
                  <a:off x="2886888" y="2545510"/>
                  <a:ext cx="4640058" cy="2988471"/>
                </a:xfrm>
                <a:prstGeom prst="rect">
                  <a:avLst/>
                </a:prstGeom>
                <a:ln w="9525">
                  <a:noFill/>
                </a:ln>
              </p:spPr>
            </p:pic>
            <p:pic>
              <p:nvPicPr>
                <p:cNvPr id="46" name="図 45">
                  <a:extLst>
                    <a:ext uri="{FF2B5EF4-FFF2-40B4-BE49-F238E27FC236}">
                      <a16:creationId xmlns:a16="http://schemas.microsoft.com/office/drawing/2014/main" id="{02A6243E-9FFB-1C55-E41D-001BF8BAFB80}"/>
                    </a:ext>
                  </a:extLst>
                </p:cNvPr>
                <p:cNvPicPr>
                  <a:picLocks noChangeAspect="1"/>
                </p:cNvPicPr>
                <p:nvPr/>
              </p:nvPicPr>
              <p:blipFill rotWithShape="1">
                <a:blip r:embed="rId10"/>
                <a:srcRect r="20178" b="12623"/>
                <a:stretch/>
              </p:blipFill>
              <p:spPr>
                <a:xfrm>
                  <a:off x="2885073" y="1400060"/>
                  <a:ext cx="4640059" cy="264097"/>
                </a:xfrm>
                <a:prstGeom prst="rect">
                  <a:avLst/>
                </a:prstGeom>
                <a:ln w="9525">
                  <a:noFill/>
                </a:ln>
              </p:spPr>
            </p:pic>
            <p:pic>
              <p:nvPicPr>
                <p:cNvPr id="47" name="図 46">
                  <a:extLst>
                    <a:ext uri="{FF2B5EF4-FFF2-40B4-BE49-F238E27FC236}">
                      <a16:creationId xmlns:a16="http://schemas.microsoft.com/office/drawing/2014/main" id="{4DCEEEEB-5166-1E35-3CA4-5549842CC884}"/>
                    </a:ext>
                  </a:extLst>
                </p:cNvPr>
                <p:cNvPicPr>
                  <a:picLocks noChangeAspect="1"/>
                </p:cNvPicPr>
                <p:nvPr/>
              </p:nvPicPr>
              <p:blipFill rotWithShape="1">
                <a:blip r:embed="rId10"/>
                <a:srcRect l="79677" t="-1" r="688" b="-10691"/>
                <a:stretch/>
              </p:blipFill>
              <p:spPr>
                <a:xfrm>
                  <a:off x="2851020" y="1617324"/>
                  <a:ext cx="1141379" cy="334565"/>
                </a:xfrm>
                <a:prstGeom prst="rect">
                  <a:avLst/>
                </a:prstGeom>
                <a:ln w="9525">
                  <a:noFill/>
                </a:ln>
              </p:spPr>
            </p:pic>
            <p:sp>
              <p:nvSpPr>
                <p:cNvPr id="48" name="正方形/長方形 47">
                  <a:extLst>
                    <a:ext uri="{FF2B5EF4-FFF2-40B4-BE49-F238E27FC236}">
                      <a16:creationId xmlns:a16="http://schemas.microsoft.com/office/drawing/2014/main" id="{C4B43513-AD58-E454-D1E2-0E7EFEA6B16C}"/>
                    </a:ext>
                  </a:extLst>
                </p:cNvPr>
                <p:cNvSpPr/>
                <p:nvPr/>
              </p:nvSpPr>
              <p:spPr>
                <a:xfrm>
                  <a:off x="3992399" y="1675392"/>
                  <a:ext cx="3532733" cy="2870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49" name="図 48">
                  <a:extLst>
                    <a:ext uri="{FF2B5EF4-FFF2-40B4-BE49-F238E27FC236}">
                      <a16:creationId xmlns:a16="http://schemas.microsoft.com/office/drawing/2014/main" id="{5B438CA4-88FD-73D9-EB7A-6BBAA31539E4}"/>
                    </a:ext>
                  </a:extLst>
                </p:cNvPr>
                <p:cNvPicPr>
                  <a:picLocks noChangeAspect="1"/>
                </p:cNvPicPr>
                <p:nvPr/>
              </p:nvPicPr>
              <p:blipFill rotWithShape="1">
                <a:blip r:embed="rId11"/>
                <a:srcRect b="60605"/>
                <a:stretch/>
              </p:blipFill>
              <p:spPr>
                <a:xfrm>
                  <a:off x="2885072" y="5474790"/>
                  <a:ext cx="4640059" cy="1383210"/>
                </a:xfrm>
                <a:prstGeom prst="rect">
                  <a:avLst/>
                </a:prstGeom>
                <a:ln w="9525">
                  <a:noFill/>
                </a:ln>
              </p:spPr>
            </p:pic>
          </p:grpSp>
          <p:sp>
            <p:nvSpPr>
              <p:cNvPr id="9" name="正方形/長方形 8">
                <a:extLst>
                  <a:ext uri="{FF2B5EF4-FFF2-40B4-BE49-F238E27FC236}">
                    <a16:creationId xmlns:a16="http://schemas.microsoft.com/office/drawing/2014/main" id="{402ACF97-1254-FCB6-92B4-72455B52FF28}"/>
                  </a:ext>
                </a:extLst>
              </p:cNvPr>
              <p:cNvSpPr/>
              <p:nvPr/>
            </p:nvSpPr>
            <p:spPr>
              <a:xfrm>
                <a:off x="3002306" y="2541811"/>
                <a:ext cx="16328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grpSp>
        <p:sp>
          <p:nvSpPr>
            <p:cNvPr id="11" name="正方形/長方形 10">
              <a:extLst>
                <a:ext uri="{FF2B5EF4-FFF2-40B4-BE49-F238E27FC236}">
                  <a16:creationId xmlns:a16="http://schemas.microsoft.com/office/drawing/2014/main" id="{D069E171-0FDD-EE79-980A-89907D807975}"/>
                </a:ext>
              </a:extLst>
            </p:cNvPr>
            <p:cNvSpPr/>
            <p:nvPr/>
          </p:nvSpPr>
          <p:spPr>
            <a:xfrm>
              <a:off x="3971909" y="2448312"/>
              <a:ext cx="441827" cy="980644"/>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FFFFFF"/>
                </a:solidFill>
                <a:effectLst/>
                <a:uLnTx/>
                <a:uFillTx/>
                <a:latin typeface="+mj-ea"/>
                <a:ea typeface="+mj-ea"/>
                <a:cs typeface="+mn-cs"/>
              </a:endParaRPr>
            </a:p>
          </p:txBody>
        </p:sp>
      </p:grpSp>
      <p:sp>
        <p:nvSpPr>
          <p:cNvPr id="13" name="テキスト ボックス 12">
            <a:extLst>
              <a:ext uri="{FF2B5EF4-FFF2-40B4-BE49-F238E27FC236}">
                <a16:creationId xmlns:a16="http://schemas.microsoft.com/office/drawing/2014/main" id="{FEC2DEF7-F989-3BB2-44DA-333ECAC13ABF}"/>
              </a:ext>
            </a:extLst>
          </p:cNvPr>
          <p:cNvSpPr txBox="1"/>
          <p:nvPr/>
        </p:nvSpPr>
        <p:spPr>
          <a:xfrm>
            <a:off x="3305300" y="1982773"/>
            <a:ext cx="928650" cy="230832"/>
          </a:xfrm>
          <a:prstGeom prst="rect">
            <a:avLst/>
          </a:prstGeom>
          <a:noFill/>
        </p:spPr>
        <p:txBody>
          <a:bodyPr wrap="square" rtlCol="0">
            <a:spAutoFit/>
          </a:bodyPr>
          <a:lstStyle/>
          <a:p>
            <a:pPr eaLnBrk="1" fontAlgn="auto" hangingPunct="1">
              <a:spcBef>
                <a:spcPts val="0"/>
              </a:spcBef>
              <a:spcAft>
                <a:spcPts val="0"/>
              </a:spcAft>
            </a:pPr>
            <a:r>
              <a:rPr lang="ja-JP" altLang="en-US" sz="900" dirty="0">
                <a:solidFill>
                  <a:srgbClr val="0D0D0D"/>
                </a:solidFill>
                <a:latin typeface="+mj-ea"/>
                <a:ea typeface="+mj-ea"/>
                <a:cs typeface="Meiryo UI" pitchFamily="50" charset="-128"/>
              </a:rPr>
              <a:t>■編集記事</a:t>
            </a:r>
            <a:endParaRPr lang="en-US" altLang="ja-JP" sz="900" dirty="0">
              <a:solidFill>
                <a:srgbClr val="0D0D0D"/>
              </a:solidFill>
              <a:latin typeface="+mj-ea"/>
              <a:ea typeface="+mj-ea"/>
              <a:cs typeface="Meiryo UI" pitchFamily="50" charset="-128"/>
            </a:endParaRPr>
          </a:p>
        </p:txBody>
      </p:sp>
      <p:sp>
        <p:nvSpPr>
          <p:cNvPr id="14" name="テキスト ボックス 13">
            <a:extLst>
              <a:ext uri="{FF2B5EF4-FFF2-40B4-BE49-F238E27FC236}">
                <a16:creationId xmlns:a16="http://schemas.microsoft.com/office/drawing/2014/main" id="{A32E9A49-569D-780B-7D64-A37DA76E6181}"/>
              </a:ext>
            </a:extLst>
          </p:cNvPr>
          <p:cNvSpPr txBox="1"/>
          <p:nvPr/>
        </p:nvSpPr>
        <p:spPr>
          <a:xfrm>
            <a:off x="5376896" y="3219410"/>
            <a:ext cx="2845385" cy="276999"/>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D0D0D"/>
                </a:solidFill>
                <a:latin typeface="+mj-ea"/>
                <a:ea typeface="+mj-ea"/>
                <a:cs typeface="Meiryo UI" pitchFamily="50" charset="-128"/>
              </a:rPr>
              <a:t>※</a:t>
            </a:r>
            <a:r>
              <a:rPr lang="ja-JP" altLang="en-US" sz="1200" dirty="0">
                <a:solidFill>
                  <a:srgbClr val="0D0D0D"/>
                </a:solidFill>
                <a:latin typeface="+mj-ea"/>
                <a:ea typeface="+mj-ea"/>
                <a:cs typeface="Meiryo UI" pitchFamily="50" charset="-128"/>
              </a:rPr>
              <a:t>原則としてタイアップ広告にリンク</a:t>
            </a:r>
            <a:endParaRPr lang="en-US" altLang="ja-JP" sz="1200" dirty="0">
              <a:solidFill>
                <a:srgbClr val="0D0D0D"/>
              </a:solidFill>
              <a:latin typeface="+mj-ea"/>
              <a:ea typeface="+mj-ea"/>
              <a:cs typeface="Meiryo UI" pitchFamily="50" charset="-128"/>
            </a:endParaRPr>
          </a:p>
        </p:txBody>
      </p:sp>
      <p:sp>
        <p:nvSpPr>
          <p:cNvPr id="15" name="テキスト プレースホルダー 3">
            <a:extLst>
              <a:ext uri="{FF2B5EF4-FFF2-40B4-BE49-F238E27FC236}">
                <a16:creationId xmlns:a16="http://schemas.microsoft.com/office/drawing/2014/main" id="{BE78A560-E4DF-037B-8F75-64190D79058C}"/>
              </a:ext>
            </a:extLst>
          </p:cNvPr>
          <p:cNvSpPr txBox="1">
            <a:spLocks/>
          </p:cNvSpPr>
          <p:nvPr/>
        </p:nvSpPr>
        <p:spPr>
          <a:xfrm>
            <a:off x="1957430" y="6214516"/>
            <a:ext cx="2832684" cy="330623"/>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defRPr/>
            </a:pPr>
            <a:r>
              <a:rPr lang="en-US" altLang="ja-JP" sz="1200" dirty="0">
                <a:solidFill>
                  <a:schemeClr val="tx1"/>
                </a:solidFill>
                <a:latin typeface="+mj-ea"/>
                <a:ea typeface="+mj-ea"/>
              </a:rPr>
              <a:t>※</a:t>
            </a:r>
            <a:r>
              <a:rPr kumimoji="1" lang="ja-JP" altLang="en-US" sz="1200" u="none" strike="noStrike" kern="1200" cap="none" spc="0" normalizeH="0" baseline="0" noProof="0" dirty="0">
                <a:ln>
                  <a:noFill/>
                </a:ln>
                <a:solidFill>
                  <a:schemeClr val="tx1"/>
                </a:solidFill>
                <a:effectLst/>
                <a:uLnTx/>
                <a:uFillTx/>
                <a:latin typeface="+mn-ea"/>
                <a:ea typeface="+mn-ea"/>
              </a:rPr>
              <a:t>メールエントリー</a:t>
            </a:r>
            <a:r>
              <a:rPr kumimoji="1" lang="ja-JP" altLang="en-US" sz="1000" u="none" strike="noStrike" kern="1200" cap="none" spc="0" normalizeH="0" baseline="0" noProof="0" dirty="0">
                <a:ln>
                  <a:noFill/>
                </a:ln>
                <a:solidFill>
                  <a:schemeClr val="tx1"/>
                </a:solidFill>
                <a:effectLst/>
                <a:uLnTx/>
                <a:uFillTx/>
                <a:latin typeface="+mn-ea"/>
                <a:ea typeface="+mn-ea"/>
              </a:rPr>
              <a:t>（</a:t>
            </a:r>
            <a:r>
              <a:rPr kumimoji="1" lang="en-US" altLang="ja-JP" sz="1000" u="none" strike="noStrike" kern="1200" cap="none" spc="0" normalizeH="0" baseline="0" noProof="0" dirty="0">
                <a:ln>
                  <a:noFill/>
                </a:ln>
                <a:solidFill>
                  <a:schemeClr val="tx1"/>
                </a:solidFill>
                <a:effectLst/>
                <a:uLnTx/>
                <a:uFillTx/>
                <a:latin typeface="+mn-ea"/>
                <a:ea typeface="+mn-ea"/>
              </a:rPr>
              <a:t>P25</a:t>
            </a:r>
            <a:r>
              <a:rPr kumimoji="1" lang="ja-JP" altLang="en-US" sz="1000" u="none" strike="noStrike" kern="1200" cap="none" spc="0" normalizeH="0" baseline="0" noProof="0" dirty="0">
                <a:ln>
                  <a:noFill/>
                </a:ln>
                <a:solidFill>
                  <a:schemeClr val="tx1"/>
                </a:solidFill>
                <a:effectLst/>
                <a:uLnTx/>
                <a:uFillTx/>
                <a:latin typeface="+mn-ea"/>
                <a:ea typeface="+mn-ea"/>
              </a:rPr>
              <a:t>参照）</a:t>
            </a:r>
            <a:r>
              <a:rPr kumimoji="1" lang="ja-JP" altLang="en-US" sz="1200" u="none" strike="noStrike" kern="1200" cap="none" spc="0" normalizeH="0" baseline="0" noProof="0" dirty="0">
                <a:ln>
                  <a:noFill/>
                </a:ln>
                <a:solidFill>
                  <a:schemeClr val="tx1"/>
                </a:solidFill>
                <a:effectLst/>
                <a:uLnTx/>
                <a:uFillTx/>
                <a:latin typeface="+mn-ea"/>
                <a:ea typeface="+mn-ea"/>
              </a:rPr>
              <a:t>の先着順</a:t>
            </a:r>
            <a:endParaRPr kumimoji="1" lang="en-US" altLang="ja-JP" sz="1200" u="none" strike="noStrike" kern="1200" cap="none" spc="0" normalizeH="0" baseline="0" noProof="0" dirty="0">
              <a:ln>
                <a:noFill/>
              </a:ln>
              <a:solidFill>
                <a:schemeClr val="tx1"/>
              </a:solidFill>
              <a:effectLst/>
              <a:uLnTx/>
              <a:uFillTx/>
              <a:latin typeface="+mn-ea"/>
              <a:ea typeface="+mn-ea"/>
            </a:endParaRPr>
          </a:p>
        </p:txBody>
      </p:sp>
      <p:sp>
        <p:nvSpPr>
          <p:cNvPr id="16" name="正方形/長方形 15">
            <a:extLst>
              <a:ext uri="{FF2B5EF4-FFF2-40B4-BE49-F238E27FC236}">
                <a16:creationId xmlns:a16="http://schemas.microsoft.com/office/drawing/2014/main" id="{99CC844E-62D3-C8C7-E971-08CC6FE4A863}"/>
              </a:ext>
            </a:extLst>
          </p:cNvPr>
          <p:cNvSpPr/>
          <p:nvPr/>
        </p:nvSpPr>
        <p:spPr>
          <a:xfrm>
            <a:off x="1940134" y="5887906"/>
            <a:ext cx="1214127" cy="336725"/>
          </a:xfrm>
          <a:prstGeom prst="rect">
            <a:avLst/>
          </a:prstGeom>
          <a:solidFill>
            <a:schemeClr val="tx1"/>
          </a:solidFill>
          <a:ln w="381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7" name="テキスト ボックス 16">
            <a:extLst>
              <a:ext uri="{FF2B5EF4-FFF2-40B4-BE49-F238E27FC236}">
                <a16:creationId xmlns:a16="http://schemas.microsoft.com/office/drawing/2014/main" id="{8E647EFA-7976-C37E-FF73-06B82060200E}"/>
              </a:ext>
            </a:extLst>
          </p:cNvPr>
          <p:cNvSpPr txBox="1"/>
          <p:nvPr/>
        </p:nvSpPr>
        <p:spPr>
          <a:xfrm>
            <a:off x="1904001" y="5931422"/>
            <a:ext cx="1249832" cy="276999"/>
          </a:xfrm>
          <a:prstGeom prst="rect">
            <a:avLst/>
          </a:prstGeom>
          <a:no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j-ea"/>
                <a:ea typeface="+mj-ea"/>
                <a:cs typeface="Meiryo UI" pitchFamily="50" charset="-128"/>
              </a:rPr>
              <a:t>お申し込み期限</a:t>
            </a:r>
            <a:endParaRPr lang="en-US" altLang="ja-JP" sz="1200" b="1" dirty="0">
              <a:solidFill>
                <a:srgbClr val="FFFFFF"/>
              </a:solidFill>
              <a:latin typeface="+mj-ea"/>
              <a:ea typeface="+mj-ea"/>
              <a:cs typeface="Meiryo UI" pitchFamily="50" charset="-128"/>
            </a:endParaRPr>
          </a:p>
        </p:txBody>
      </p:sp>
      <p:sp>
        <p:nvSpPr>
          <p:cNvPr id="18" name="正方形/長方形 17">
            <a:extLst>
              <a:ext uri="{FF2B5EF4-FFF2-40B4-BE49-F238E27FC236}">
                <a16:creationId xmlns:a16="http://schemas.microsoft.com/office/drawing/2014/main" id="{DF0A4819-69D1-68E8-5077-F5E3124DF118}"/>
              </a:ext>
            </a:extLst>
          </p:cNvPr>
          <p:cNvSpPr/>
          <p:nvPr/>
        </p:nvSpPr>
        <p:spPr>
          <a:xfrm>
            <a:off x="3162203" y="5904684"/>
            <a:ext cx="2097695" cy="313400"/>
          </a:xfrm>
          <a:prstGeom prst="rect">
            <a:avLst/>
          </a:prstGeom>
          <a:noFill/>
          <a:ln w="12700" cap="flat" cmpd="sng" algn="ctr">
            <a:solidFill>
              <a:schemeClr val="tx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sp>
        <p:nvSpPr>
          <p:cNvPr id="19" name="テキスト ボックス 18">
            <a:extLst>
              <a:ext uri="{FF2B5EF4-FFF2-40B4-BE49-F238E27FC236}">
                <a16:creationId xmlns:a16="http://schemas.microsoft.com/office/drawing/2014/main" id="{48E02E97-B7D7-F075-4444-A82C6BF94C65}"/>
              </a:ext>
            </a:extLst>
          </p:cNvPr>
          <p:cNvSpPr txBox="1"/>
          <p:nvPr/>
        </p:nvSpPr>
        <p:spPr>
          <a:xfrm>
            <a:off x="3108225" y="5939565"/>
            <a:ext cx="2302674" cy="307777"/>
          </a:xfrm>
          <a:prstGeom prst="rect">
            <a:avLst/>
          </a:prstGeom>
          <a:noFill/>
        </p:spPr>
        <p:txBody>
          <a:bodyPr wrap="square" rtlCol="0">
            <a:spAutoFit/>
          </a:bodyPr>
          <a:lstStyle/>
          <a:p>
            <a:pPr algn="ctr" eaLnBrk="1" fontAlgn="auto" hangingPunct="1">
              <a:spcBef>
                <a:spcPts val="0"/>
              </a:spcBef>
              <a:spcAft>
                <a:spcPts val="0"/>
              </a:spcAft>
            </a:pPr>
            <a:r>
              <a:rPr kumimoji="1" lang="en-US" altLang="ja-JP"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2024</a:t>
            </a:r>
            <a:r>
              <a:rPr kumimoji="1" lang="ja-JP" altLang="en-US"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1" lang="en-US" altLang="ja-JP"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11</a:t>
            </a:r>
            <a:r>
              <a:rPr kumimoji="1" lang="ja-JP" altLang="en-US"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月</a:t>
            </a:r>
            <a:r>
              <a:rPr lang="en-US" altLang="ja-JP" sz="1400" b="1" dirty="0">
                <a:solidFill>
                  <a:srgbClr val="000000"/>
                </a:solidFill>
                <a:latin typeface="メイリオ" panose="020B0604030504040204" pitchFamily="50" charset="-128"/>
                <a:ea typeface="メイリオ" panose="020B0604030504040204" pitchFamily="50" charset="-128"/>
              </a:rPr>
              <a:t>27</a:t>
            </a:r>
            <a:r>
              <a:rPr kumimoji="1" lang="ja-JP" altLang="en-US"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日（水）　</a:t>
            </a:r>
            <a:endParaRPr lang="en-US" altLang="ja-JP" sz="1400" b="1" dirty="0">
              <a:solidFill>
                <a:srgbClr val="0D0D0D"/>
              </a:solidFill>
              <a:latin typeface="+mj-ea"/>
              <a:ea typeface="+mj-ea"/>
              <a:cs typeface="Meiryo UI" pitchFamily="50" charset="-128"/>
            </a:endParaRPr>
          </a:p>
        </p:txBody>
      </p:sp>
      <p:sp>
        <p:nvSpPr>
          <p:cNvPr id="20" name="テキスト ボックス 19">
            <a:extLst>
              <a:ext uri="{FF2B5EF4-FFF2-40B4-BE49-F238E27FC236}">
                <a16:creationId xmlns:a16="http://schemas.microsoft.com/office/drawing/2014/main" id="{7FD82CCC-074D-172C-3496-2DDA20D67D35}"/>
              </a:ext>
            </a:extLst>
          </p:cNvPr>
          <p:cNvSpPr txBox="1"/>
          <p:nvPr/>
        </p:nvSpPr>
        <p:spPr>
          <a:xfrm>
            <a:off x="4323932" y="2794200"/>
            <a:ext cx="575239" cy="369332"/>
          </a:xfrm>
          <a:prstGeom prst="rect">
            <a:avLst/>
          </a:prstGeom>
          <a:noFill/>
        </p:spPr>
        <p:txBody>
          <a:bodyPr wrap="square" rtlCol="0">
            <a:spAutoFit/>
          </a:bodyPr>
          <a:lstStyle/>
          <a:p>
            <a:pPr eaLnBrk="1" fontAlgn="auto" hangingPunct="1">
              <a:spcBef>
                <a:spcPts val="0"/>
              </a:spcBef>
              <a:spcAft>
                <a:spcPts val="0"/>
              </a:spcAft>
            </a:pPr>
            <a:r>
              <a:rPr lang="ja-JP" altLang="en-US" sz="900" dirty="0">
                <a:solidFill>
                  <a:schemeClr val="bg1"/>
                </a:solidFill>
                <a:latin typeface="+mj-ea"/>
                <a:ea typeface="+mj-ea"/>
                <a:cs typeface="Meiryo UI" pitchFamily="50" charset="-128"/>
              </a:rPr>
              <a:t>バナー</a:t>
            </a:r>
            <a:endParaRPr lang="en-US" altLang="ja-JP" sz="900" dirty="0">
              <a:solidFill>
                <a:schemeClr val="bg1"/>
              </a:solidFill>
              <a:latin typeface="+mj-ea"/>
              <a:ea typeface="+mj-ea"/>
              <a:cs typeface="Meiryo UI" pitchFamily="50" charset="-128"/>
            </a:endParaRPr>
          </a:p>
          <a:p>
            <a:pPr eaLnBrk="1" fontAlgn="auto" hangingPunct="1">
              <a:spcBef>
                <a:spcPts val="0"/>
              </a:spcBef>
              <a:spcAft>
                <a:spcPts val="0"/>
              </a:spcAft>
            </a:pPr>
            <a:r>
              <a:rPr lang="ja-JP" altLang="en-US" sz="900" dirty="0">
                <a:solidFill>
                  <a:schemeClr val="bg1"/>
                </a:solidFill>
                <a:latin typeface="+mj-ea"/>
                <a:ea typeface="+mj-ea"/>
                <a:cs typeface="Meiryo UI" pitchFamily="50" charset="-128"/>
              </a:rPr>
              <a:t>広告</a:t>
            </a:r>
            <a:endParaRPr lang="en-US" altLang="ja-JP" sz="900" dirty="0">
              <a:solidFill>
                <a:schemeClr val="bg1"/>
              </a:solidFill>
              <a:latin typeface="+mj-ea"/>
              <a:ea typeface="+mj-ea"/>
              <a:cs typeface="Meiryo UI" pitchFamily="50" charset="-128"/>
            </a:endParaRPr>
          </a:p>
        </p:txBody>
      </p:sp>
    </p:spTree>
    <p:extLst>
      <p:ext uri="{BB962C8B-B14F-4D97-AF65-F5344CB8AC3E}">
        <p14:creationId xmlns:p14="http://schemas.microsoft.com/office/powerpoint/2010/main" val="84051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協賛パッケージ</a:t>
            </a:r>
            <a:r>
              <a:rPr kumimoji="1" lang="ja-JP" altLang="en-US" b="1" i="0" u="none" strike="noStrike" kern="1200" cap="none" spc="0" normalizeH="0" baseline="0" noProof="0" dirty="0">
                <a:ln>
                  <a:noFill/>
                </a:ln>
                <a:solidFill>
                  <a:srgbClr val="00003E"/>
                </a:solidFill>
                <a:effectLst/>
                <a:uLnTx/>
                <a:uFillTx/>
                <a:latin typeface="+mn-ea"/>
                <a:ea typeface="+mn-ea"/>
                <a:cs typeface="+mn-cs"/>
              </a:rPr>
              <a:t>の全体像</a:t>
            </a:r>
          </a:p>
        </p:txBody>
      </p:sp>
      <p:pic>
        <p:nvPicPr>
          <p:cNvPr id="4" name="図 3">
            <a:extLst>
              <a:ext uri="{FF2B5EF4-FFF2-40B4-BE49-F238E27FC236}">
                <a16:creationId xmlns:a16="http://schemas.microsoft.com/office/drawing/2014/main" id="{1CF1157F-D92C-8E8D-4DE4-656A945EBA38}"/>
              </a:ext>
            </a:extLst>
          </p:cNvPr>
          <p:cNvPicPr>
            <a:picLocks noChangeAspect="1"/>
          </p:cNvPicPr>
          <p:nvPr/>
        </p:nvPicPr>
        <p:blipFill>
          <a:blip r:embed="rId3"/>
          <a:stretch>
            <a:fillRect/>
          </a:stretch>
        </p:blipFill>
        <p:spPr>
          <a:xfrm>
            <a:off x="1952335" y="2105645"/>
            <a:ext cx="1573171" cy="1398374"/>
          </a:xfrm>
          <a:prstGeom prst="rect">
            <a:avLst/>
          </a:prstGeom>
          <a:ln>
            <a:solidFill>
              <a:srgbClr val="545454"/>
            </a:solidFill>
          </a:ln>
        </p:spPr>
      </p:pic>
      <p:sp>
        <p:nvSpPr>
          <p:cNvPr id="5" name="テキスト ボックス 4">
            <a:extLst>
              <a:ext uri="{FF2B5EF4-FFF2-40B4-BE49-F238E27FC236}">
                <a16:creationId xmlns:a16="http://schemas.microsoft.com/office/drawing/2014/main" id="{5C3991FC-5C45-AFF6-AD13-C7E2ED7EB47D}"/>
              </a:ext>
            </a:extLst>
          </p:cNvPr>
          <p:cNvSpPr txBox="1"/>
          <p:nvPr/>
        </p:nvSpPr>
        <p:spPr>
          <a:xfrm>
            <a:off x="4479744" y="6358889"/>
            <a:ext cx="2704211" cy="307777"/>
          </a:xfrm>
          <a:prstGeom prst="rect">
            <a:avLst/>
          </a:prstGeom>
          <a:noFill/>
        </p:spPr>
        <p:txBody>
          <a:bodyPr wrap="square" rtlCol="0">
            <a:spAutoFit/>
          </a:bodyPr>
          <a:lstStyle/>
          <a:p>
            <a:pPr eaLnBrk="1" fontAlgn="auto" hangingPunct="1">
              <a:spcBef>
                <a:spcPts val="0"/>
              </a:spcBef>
              <a:spcAft>
                <a:spcPts val="0"/>
              </a:spcAft>
            </a:pPr>
            <a:endParaRPr lang="ja-JP" altLang="en-US" sz="1400" dirty="0">
              <a:solidFill>
                <a:srgbClr val="333333"/>
              </a:solidFill>
              <a:latin typeface="YuGothic"/>
              <a:ea typeface="メイリオ" panose="020B0604030504040204" pitchFamily="50" charset="-128"/>
            </a:endParaRPr>
          </a:p>
        </p:txBody>
      </p:sp>
      <p:sp>
        <p:nvSpPr>
          <p:cNvPr id="8" name="正方形/長方形 7">
            <a:extLst>
              <a:ext uri="{FF2B5EF4-FFF2-40B4-BE49-F238E27FC236}">
                <a16:creationId xmlns:a16="http://schemas.microsoft.com/office/drawing/2014/main" id="{854A97F1-6058-BC0B-FE9D-F4FB8A3631F4}"/>
              </a:ext>
            </a:extLst>
          </p:cNvPr>
          <p:cNvSpPr/>
          <p:nvPr/>
        </p:nvSpPr>
        <p:spPr>
          <a:xfrm>
            <a:off x="7665255" y="4134607"/>
            <a:ext cx="1801309" cy="2178728"/>
          </a:xfrm>
          <a:prstGeom prst="rect">
            <a:avLst/>
          </a:prstGeom>
          <a:solidFill>
            <a:srgbClr val="FFFFFF">
              <a:lumMod val="8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正方形/長方形 8">
            <a:extLst>
              <a:ext uri="{FF2B5EF4-FFF2-40B4-BE49-F238E27FC236}">
                <a16:creationId xmlns:a16="http://schemas.microsoft.com/office/drawing/2014/main" id="{A92064EF-69EA-DB1C-A11F-7ECF748B93A5}"/>
              </a:ext>
            </a:extLst>
          </p:cNvPr>
          <p:cNvSpPr/>
          <p:nvPr/>
        </p:nvSpPr>
        <p:spPr>
          <a:xfrm>
            <a:off x="7643271" y="1541152"/>
            <a:ext cx="1787366" cy="2178728"/>
          </a:xfrm>
          <a:prstGeom prst="rect">
            <a:avLst/>
          </a:prstGeom>
          <a:solidFill>
            <a:srgbClr val="FFFFFF">
              <a:lumMod val="8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 name="ホームベース 12">
            <a:extLst>
              <a:ext uri="{FF2B5EF4-FFF2-40B4-BE49-F238E27FC236}">
                <a16:creationId xmlns:a16="http://schemas.microsoft.com/office/drawing/2014/main" id="{D0EE3A2D-E31E-B230-20EE-81EB3E4DAF2F}"/>
              </a:ext>
            </a:extLst>
          </p:cNvPr>
          <p:cNvSpPr/>
          <p:nvPr/>
        </p:nvSpPr>
        <p:spPr>
          <a:xfrm>
            <a:off x="9267582" y="908129"/>
            <a:ext cx="2434350" cy="475343"/>
          </a:xfrm>
          <a:prstGeom prst="homePlate">
            <a:avLst/>
          </a:prstGeom>
          <a:solidFill>
            <a:srgbClr val="00003E"/>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　 ランディングページ</a:t>
            </a:r>
          </a:p>
        </p:txBody>
      </p:sp>
      <p:sp>
        <p:nvSpPr>
          <p:cNvPr id="11" name="ホームベース 13">
            <a:extLst>
              <a:ext uri="{FF2B5EF4-FFF2-40B4-BE49-F238E27FC236}">
                <a16:creationId xmlns:a16="http://schemas.microsoft.com/office/drawing/2014/main" id="{92D6043E-735B-5B2A-B7BF-EB2F61C5F312}"/>
              </a:ext>
            </a:extLst>
          </p:cNvPr>
          <p:cNvSpPr/>
          <p:nvPr/>
        </p:nvSpPr>
        <p:spPr>
          <a:xfrm>
            <a:off x="6269169" y="908129"/>
            <a:ext cx="3324340" cy="475343"/>
          </a:xfrm>
          <a:prstGeom prst="homePlate">
            <a:avLst/>
          </a:prstGeom>
          <a:solidFill>
            <a:srgbClr val="2F5597"/>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「＃災害に備える」</a:t>
            </a:r>
          </a:p>
        </p:txBody>
      </p:sp>
      <p:sp>
        <p:nvSpPr>
          <p:cNvPr id="12" name="ホームベース 14">
            <a:extLst>
              <a:ext uri="{FF2B5EF4-FFF2-40B4-BE49-F238E27FC236}">
                <a16:creationId xmlns:a16="http://schemas.microsoft.com/office/drawing/2014/main" id="{121E2654-3388-C93C-5A15-DA8299933018}"/>
              </a:ext>
            </a:extLst>
          </p:cNvPr>
          <p:cNvSpPr/>
          <p:nvPr/>
        </p:nvSpPr>
        <p:spPr>
          <a:xfrm>
            <a:off x="1654977" y="908129"/>
            <a:ext cx="4825122" cy="475343"/>
          </a:xfrm>
          <a:prstGeom prst="homePlate">
            <a:avLst/>
          </a:prstGeom>
          <a:solidFill>
            <a:srgbClr val="8FAADC"/>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各種誘導</a:t>
            </a:r>
          </a:p>
        </p:txBody>
      </p:sp>
      <p:sp>
        <p:nvSpPr>
          <p:cNvPr id="14" name="テキスト ボックス 13">
            <a:extLst>
              <a:ext uri="{FF2B5EF4-FFF2-40B4-BE49-F238E27FC236}">
                <a16:creationId xmlns:a16="http://schemas.microsoft.com/office/drawing/2014/main" id="{7D5DFB75-7BEC-4B49-93A0-1AC65F4E564C}"/>
              </a:ext>
            </a:extLst>
          </p:cNvPr>
          <p:cNvSpPr txBox="1"/>
          <p:nvPr/>
        </p:nvSpPr>
        <p:spPr>
          <a:xfrm>
            <a:off x="1780137" y="4137368"/>
            <a:ext cx="1661652"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0D0D0D"/>
                </a:solidFill>
                <a:latin typeface="メイリオ" panose="020B0604030504040204" pitchFamily="50" charset="-128"/>
                <a:ea typeface="メイリオ" panose="020B0604030504040204" pitchFamily="50" charset="-128"/>
              </a:rPr>
              <a:t>Yahoo!</a:t>
            </a:r>
            <a:r>
              <a:rPr kumimoji="0" lang="ja-JP" altLang="en-US" sz="1200" b="1" kern="0" dirty="0">
                <a:solidFill>
                  <a:srgbClr val="0D0D0D"/>
                </a:solidFill>
                <a:latin typeface="メイリオ" panose="020B0604030504040204" pitchFamily="50" charset="-128"/>
                <a:ea typeface="メイリオ" panose="020B0604030504040204" pitchFamily="50" charset="-128"/>
              </a:rPr>
              <a:t>広告</a:t>
            </a:r>
            <a:endParaRPr kumimoji="0" lang="en-US" altLang="ja-JP" sz="1200" b="1" kern="0" dirty="0">
              <a:solidFill>
                <a:srgbClr val="0D0D0D"/>
              </a:solidFill>
              <a:latin typeface="メイリオ" panose="020B0604030504040204" pitchFamily="50" charset="-128"/>
              <a:ea typeface="メイリオ" panose="020B0604030504040204" pitchFamily="50" charset="-128"/>
            </a:endParaRPr>
          </a:p>
        </p:txBody>
      </p:sp>
      <p:grpSp>
        <p:nvGrpSpPr>
          <p:cNvPr id="15" name="グループ化 14">
            <a:extLst>
              <a:ext uri="{FF2B5EF4-FFF2-40B4-BE49-F238E27FC236}">
                <a16:creationId xmlns:a16="http://schemas.microsoft.com/office/drawing/2014/main" id="{6F491496-12A7-6D16-0564-7CCA0ADF4D18}"/>
              </a:ext>
            </a:extLst>
          </p:cNvPr>
          <p:cNvGrpSpPr/>
          <p:nvPr/>
        </p:nvGrpSpPr>
        <p:grpSpPr>
          <a:xfrm>
            <a:off x="1890169" y="4488807"/>
            <a:ext cx="739780" cy="916824"/>
            <a:chOff x="2503610" y="3053915"/>
            <a:chExt cx="1556528" cy="1929037"/>
          </a:xfrm>
        </p:grpSpPr>
        <p:sp>
          <p:nvSpPr>
            <p:cNvPr id="20" name="正方形/長方形 19">
              <a:extLst>
                <a:ext uri="{FF2B5EF4-FFF2-40B4-BE49-F238E27FC236}">
                  <a16:creationId xmlns:a16="http://schemas.microsoft.com/office/drawing/2014/main" id="{A55143F1-89AA-B519-F787-F428EFF9D446}"/>
                </a:ext>
              </a:extLst>
            </p:cNvPr>
            <p:cNvSpPr/>
            <p:nvPr/>
          </p:nvSpPr>
          <p:spPr>
            <a:xfrm>
              <a:off x="2544193" y="3053915"/>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1" name="図 20">
              <a:extLst>
                <a:ext uri="{FF2B5EF4-FFF2-40B4-BE49-F238E27FC236}">
                  <a16:creationId xmlns:a16="http://schemas.microsoft.com/office/drawing/2014/main" id="{57EF983C-732D-6D90-3A05-C0EF8AF8BA0A}"/>
                </a:ext>
              </a:extLst>
            </p:cNvPr>
            <p:cNvPicPr>
              <a:picLocks noChangeAspect="1"/>
            </p:cNvPicPr>
            <p:nvPr/>
          </p:nvPicPr>
          <p:blipFill>
            <a:blip r:embed="rId4"/>
            <a:stretch>
              <a:fillRect/>
            </a:stretch>
          </p:blipFill>
          <p:spPr>
            <a:xfrm>
              <a:off x="2582325" y="3076688"/>
              <a:ext cx="1432521" cy="1538277"/>
            </a:xfrm>
            <a:prstGeom prst="rect">
              <a:avLst/>
            </a:prstGeom>
          </p:spPr>
        </p:pic>
        <p:sp>
          <p:nvSpPr>
            <p:cNvPr id="22" name="フローチャート: せん孔テープ 21">
              <a:extLst>
                <a:ext uri="{FF2B5EF4-FFF2-40B4-BE49-F238E27FC236}">
                  <a16:creationId xmlns:a16="http://schemas.microsoft.com/office/drawing/2014/main" id="{DEF46AA5-FB80-D30D-9617-E0800F159274}"/>
                </a:ext>
              </a:extLst>
            </p:cNvPr>
            <p:cNvSpPr/>
            <p:nvPr/>
          </p:nvSpPr>
          <p:spPr>
            <a:xfrm>
              <a:off x="2503610" y="4513163"/>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4" name="正方形/長方形 43">
              <a:extLst>
                <a:ext uri="{FF2B5EF4-FFF2-40B4-BE49-F238E27FC236}">
                  <a16:creationId xmlns:a16="http://schemas.microsoft.com/office/drawing/2014/main" id="{96ADA159-6E86-8F95-B07F-E4B4D44B8C2C}"/>
                </a:ext>
              </a:extLst>
            </p:cNvPr>
            <p:cNvSpPr/>
            <p:nvPr/>
          </p:nvSpPr>
          <p:spPr>
            <a:xfrm>
              <a:off x="3532629" y="3431280"/>
              <a:ext cx="459590" cy="885871"/>
            </a:xfrm>
            <a:prstGeom prst="rect">
              <a:avLst/>
            </a:prstGeom>
            <a:solidFill>
              <a:srgbClr val="F6B6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5" name="正方形/長方形 44">
              <a:extLst>
                <a:ext uri="{FF2B5EF4-FFF2-40B4-BE49-F238E27FC236}">
                  <a16:creationId xmlns:a16="http://schemas.microsoft.com/office/drawing/2014/main" id="{4D2EB251-EFFF-B741-99D1-391F693598E1}"/>
                </a:ext>
              </a:extLst>
            </p:cNvPr>
            <p:cNvSpPr/>
            <p:nvPr/>
          </p:nvSpPr>
          <p:spPr>
            <a:xfrm>
              <a:off x="2669696" y="4780913"/>
              <a:ext cx="789888" cy="123437"/>
            </a:xfrm>
            <a:prstGeom prst="rect">
              <a:avLst/>
            </a:prstGeom>
            <a:solidFill>
              <a:srgbClr val="F6B6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23" name="グループ化 22">
            <a:extLst>
              <a:ext uri="{FF2B5EF4-FFF2-40B4-BE49-F238E27FC236}">
                <a16:creationId xmlns:a16="http://schemas.microsoft.com/office/drawing/2014/main" id="{3DC8FAB4-8A5F-9CE6-98F3-7F40DC1761A8}"/>
              </a:ext>
            </a:extLst>
          </p:cNvPr>
          <p:cNvGrpSpPr/>
          <p:nvPr/>
        </p:nvGrpSpPr>
        <p:grpSpPr>
          <a:xfrm>
            <a:off x="2725108" y="4486070"/>
            <a:ext cx="465890" cy="928651"/>
            <a:chOff x="4157433" y="3031517"/>
            <a:chExt cx="979007" cy="1951436"/>
          </a:xfrm>
        </p:grpSpPr>
        <p:sp>
          <p:nvSpPr>
            <p:cNvPr id="24" name="正方形/長方形 23">
              <a:extLst>
                <a:ext uri="{FF2B5EF4-FFF2-40B4-BE49-F238E27FC236}">
                  <a16:creationId xmlns:a16="http://schemas.microsoft.com/office/drawing/2014/main" id="{E9554BFD-745D-EBAF-2081-06B84CBADE64}"/>
                </a:ext>
              </a:extLst>
            </p:cNvPr>
            <p:cNvSpPr/>
            <p:nvPr/>
          </p:nvSpPr>
          <p:spPr>
            <a:xfrm>
              <a:off x="4191174" y="3031517"/>
              <a:ext cx="890738" cy="1951436"/>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5" name="図 24">
              <a:extLst>
                <a:ext uri="{FF2B5EF4-FFF2-40B4-BE49-F238E27FC236}">
                  <a16:creationId xmlns:a16="http://schemas.microsoft.com/office/drawing/2014/main" id="{9F496784-A364-F467-CDB2-864ABF9BB707}"/>
                </a:ext>
              </a:extLst>
            </p:cNvPr>
            <p:cNvPicPr>
              <a:picLocks noChangeAspect="1"/>
            </p:cNvPicPr>
            <p:nvPr/>
          </p:nvPicPr>
          <p:blipFill>
            <a:blip r:embed="rId5"/>
            <a:stretch>
              <a:fillRect/>
            </a:stretch>
          </p:blipFill>
          <p:spPr>
            <a:xfrm>
              <a:off x="4213505" y="3053916"/>
              <a:ext cx="867148" cy="1504236"/>
            </a:xfrm>
            <a:prstGeom prst="rect">
              <a:avLst/>
            </a:prstGeom>
          </p:spPr>
        </p:pic>
        <p:sp>
          <p:nvSpPr>
            <p:cNvPr id="26" name="フローチャート: せん孔テープ 25">
              <a:extLst>
                <a:ext uri="{FF2B5EF4-FFF2-40B4-BE49-F238E27FC236}">
                  <a16:creationId xmlns:a16="http://schemas.microsoft.com/office/drawing/2014/main" id="{319BA515-CA79-BD87-F09B-35475764F028}"/>
                </a:ext>
              </a:extLst>
            </p:cNvPr>
            <p:cNvSpPr/>
            <p:nvPr/>
          </p:nvSpPr>
          <p:spPr>
            <a:xfrm>
              <a:off x="4157433" y="4513163"/>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0" name="正方形/長方形 49">
              <a:extLst>
                <a:ext uri="{FF2B5EF4-FFF2-40B4-BE49-F238E27FC236}">
                  <a16:creationId xmlns:a16="http://schemas.microsoft.com/office/drawing/2014/main" id="{CEAB06CF-4CA1-85DE-72D7-6657F2BE32FC}"/>
                </a:ext>
              </a:extLst>
            </p:cNvPr>
            <p:cNvSpPr/>
            <p:nvPr/>
          </p:nvSpPr>
          <p:spPr>
            <a:xfrm>
              <a:off x="4237024" y="3179456"/>
              <a:ext cx="805669" cy="439163"/>
            </a:xfrm>
            <a:prstGeom prst="rect">
              <a:avLst/>
            </a:prstGeom>
            <a:solidFill>
              <a:srgbClr val="F6B6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3" name="正方形/長方形 32">
              <a:extLst>
                <a:ext uri="{FF2B5EF4-FFF2-40B4-BE49-F238E27FC236}">
                  <a16:creationId xmlns:a16="http://schemas.microsoft.com/office/drawing/2014/main" id="{20C96FFD-AD73-52D8-3FD7-9DD9A3D6007F}"/>
                </a:ext>
              </a:extLst>
            </p:cNvPr>
            <p:cNvSpPr/>
            <p:nvPr/>
          </p:nvSpPr>
          <p:spPr>
            <a:xfrm>
              <a:off x="4240489" y="4780913"/>
              <a:ext cx="789888" cy="123437"/>
            </a:xfrm>
            <a:prstGeom prst="rect">
              <a:avLst/>
            </a:prstGeom>
            <a:solidFill>
              <a:srgbClr val="F6B6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cxnSp>
        <p:nvCxnSpPr>
          <p:cNvPr id="34" name="直線コネクタ 33">
            <a:extLst>
              <a:ext uri="{FF2B5EF4-FFF2-40B4-BE49-F238E27FC236}">
                <a16:creationId xmlns:a16="http://schemas.microsoft.com/office/drawing/2014/main" id="{CC4F4776-C010-9B0B-63DD-6A8DC6C7A58C}"/>
              </a:ext>
            </a:extLst>
          </p:cNvPr>
          <p:cNvCxnSpPr>
            <a:cxnSpLocks/>
          </p:cNvCxnSpPr>
          <p:nvPr/>
        </p:nvCxnSpPr>
        <p:spPr>
          <a:xfrm>
            <a:off x="1754419" y="4387733"/>
            <a:ext cx="1772919" cy="0"/>
          </a:xfrm>
          <a:prstGeom prst="line">
            <a:avLst/>
          </a:prstGeom>
          <a:noFill/>
          <a:ln w="19050" cap="flat" cmpd="sng" algn="ctr">
            <a:solidFill>
              <a:srgbClr val="F6B600"/>
            </a:solidFill>
            <a:prstDash val="solid"/>
          </a:ln>
          <a:effectLst/>
        </p:spPr>
      </p:cxnSp>
      <p:sp>
        <p:nvSpPr>
          <p:cNvPr id="35" name="テキスト ボックス 34">
            <a:extLst>
              <a:ext uri="{FF2B5EF4-FFF2-40B4-BE49-F238E27FC236}">
                <a16:creationId xmlns:a16="http://schemas.microsoft.com/office/drawing/2014/main" id="{B78BD021-F9B0-4960-81BA-4017D9C24EF4}"/>
              </a:ext>
            </a:extLst>
          </p:cNvPr>
          <p:cNvSpPr txBox="1"/>
          <p:nvPr/>
        </p:nvSpPr>
        <p:spPr>
          <a:xfrm>
            <a:off x="358607" y="2288658"/>
            <a:ext cx="1206258" cy="646331"/>
          </a:xfrm>
          <a:prstGeom prst="rect">
            <a:avLst/>
          </a:prstGeom>
          <a:noFill/>
        </p:spPr>
        <p:txBody>
          <a:bodyPr wrap="square" rtlCol="0">
            <a:spAutoFit/>
          </a:bodyPr>
          <a:lstStyle/>
          <a:p>
            <a:pPr algn="ct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cs typeface="Meiryo UI" pitchFamily="50" charset="-128"/>
              </a:rPr>
              <a:t>「＃災害に</a:t>
            </a:r>
            <a:endParaRPr lang="en-US" altLang="ja-JP" sz="1200" dirty="0">
              <a:solidFill>
                <a:srgbClr val="0D0D0D"/>
              </a:solidFill>
              <a:latin typeface="メイリオ" panose="020B0604030504040204" pitchFamily="50" charset="-128"/>
              <a:ea typeface="メイリオ" panose="020B0604030504040204" pitchFamily="50" charset="-128"/>
              <a:cs typeface="Meiryo UI" pitchFamily="50" charset="-128"/>
            </a:endParaRPr>
          </a:p>
          <a:p>
            <a:pPr algn="ct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cs typeface="Meiryo UI" pitchFamily="50" charset="-128"/>
              </a:rPr>
              <a:t>備える」</a:t>
            </a:r>
            <a:endParaRPr lang="en-US" altLang="ja-JP" sz="1200" dirty="0">
              <a:solidFill>
                <a:srgbClr val="0D0D0D"/>
              </a:solidFill>
              <a:latin typeface="メイリオ" panose="020B0604030504040204" pitchFamily="50" charset="-128"/>
              <a:ea typeface="メイリオ" panose="020B0604030504040204" pitchFamily="50" charset="-128"/>
              <a:cs typeface="Meiryo UI" pitchFamily="50" charset="-128"/>
            </a:endParaRPr>
          </a:p>
          <a:p>
            <a:pPr algn="ct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cs typeface="Meiryo UI" pitchFamily="50" charset="-128"/>
              </a:rPr>
              <a:t>編集記事</a:t>
            </a:r>
            <a:endParaRPr lang="en-US" altLang="ja-JP" sz="1200"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36" name="テキスト ボックス 35">
            <a:extLst>
              <a:ext uri="{FF2B5EF4-FFF2-40B4-BE49-F238E27FC236}">
                <a16:creationId xmlns:a16="http://schemas.microsoft.com/office/drawing/2014/main" id="{2032F6D6-709D-2214-2C11-55EA1B37D45D}"/>
              </a:ext>
            </a:extLst>
          </p:cNvPr>
          <p:cNvSpPr txBox="1"/>
          <p:nvPr/>
        </p:nvSpPr>
        <p:spPr>
          <a:xfrm>
            <a:off x="400552" y="5019454"/>
            <a:ext cx="1206258" cy="461665"/>
          </a:xfrm>
          <a:prstGeom prst="rect">
            <a:avLst/>
          </a:prstGeom>
          <a:noFill/>
        </p:spPr>
        <p:txBody>
          <a:bodyPr wrap="square" rtlCol="0">
            <a:spAutoFit/>
          </a:bodyPr>
          <a:lstStyle/>
          <a:p>
            <a:pPr algn="ct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cs typeface="Meiryo UI" pitchFamily="50" charset="-128"/>
              </a:rPr>
              <a:t>タイアップ</a:t>
            </a:r>
            <a:endParaRPr lang="en-US" altLang="ja-JP" sz="1200" dirty="0">
              <a:solidFill>
                <a:srgbClr val="0D0D0D"/>
              </a:solidFill>
              <a:latin typeface="メイリオ" panose="020B0604030504040204" pitchFamily="50" charset="-128"/>
              <a:ea typeface="メイリオ" panose="020B0604030504040204" pitchFamily="50" charset="-128"/>
              <a:cs typeface="Meiryo UI" pitchFamily="50" charset="-128"/>
            </a:endParaRPr>
          </a:p>
          <a:p>
            <a:pPr algn="ct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cs typeface="Meiryo UI" pitchFamily="50" charset="-128"/>
              </a:rPr>
              <a:t>広告</a:t>
            </a:r>
            <a:endParaRPr lang="en-US" altLang="ja-JP" sz="1200"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42" name="正方形/長方形 41">
            <a:extLst>
              <a:ext uri="{FF2B5EF4-FFF2-40B4-BE49-F238E27FC236}">
                <a16:creationId xmlns:a16="http://schemas.microsoft.com/office/drawing/2014/main" id="{A2DA90EE-3887-6D73-A54A-75A28F56FE92}"/>
              </a:ext>
            </a:extLst>
          </p:cNvPr>
          <p:cNvSpPr/>
          <p:nvPr/>
        </p:nvSpPr>
        <p:spPr>
          <a:xfrm>
            <a:off x="468783" y="1495010"/>
            <a:ext cx="1061365" cy="2305413"/>
          </a:xfrm>
          <a:prstGeom prst="rect">
            <a:avLst/>
          </a:prstGeom>
          <a:noFill/>
          <a:ln w="3810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3" name="正方形/長方形 52">
            <a:extLst>
              <a:ext uri="{FF2B5EF4-FFF2-40B4-BE49-F238E27FC236}">
                <a16:creationId xmlns:a16="http://schemas.microsoft.com/office/drawing/2014/main" id="{13552F41-FDDF-4D56-0B2C-E3AF3E7D01F7}"/>
              </a:ext>
            </a:extLst>
          </p:cNvPr>
          <p:cNvSpPr/>
          <p:nvPr/>
        </p:nvSpPr>
        <p:spPr>
          <a:xfrm>
            <a:off x="468783" y="4058598"/>
            <a:ext cx="1061365" cy="2305413"/>
          </a:xfrm>
          <a:prstGeom prst="rect">
            <a:avLst/>
          </a:prstGeom>
          <a:noFill/>
          <a:ln w="3810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4" name="正方形/長方形 53">
            <a:extLst>
              <a:ext uri="{FF2B5EF4-FFF2-40B4-BE49-F238E27FC236}">
                <a16:creationId xmlns:a16="http://schemas.microsoft.com/office/drawing/2014/main" id="{0B7D1553-BEB0-2047-2FA8-2A168FB66D40}"/>
              </a:ext>
            </a:extLst>
          </p:cNvPr>
          <p:cNvSpPr/>
          <p:nvPr/>
        </p:nvSpPr>
        <p:spPr>
          <a:xfrm>
            <a:off x="1680484" y="1489962"/>
            <a:ext cx="8000412" cy="2305413"/>
          </a:xfrm>
          <a:prstGeom prst="rect">
            <a:avLst/>
          </a:prstGeom>
          <a:noFill/>
          <a:ln w="3810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1" name="正方形/長方形 70">
            <a:extLst>
              <a:ext uri="{FF2B5EF4-FFF2-40B4-BE49-F238E27FC236}">
                <a16:creationId xmlns:a16="http://schemas.microsoft.com/office/drawing/2014/main" id="{CED7FAD9-7C3A-B782-FE41-A94270D163EF}"/>
              </a:ext>
            </a:extLst>
          </p:cNvPr>
          <p:cNvSpPr/>
          <p:nvPr/>
        </p:nvSpPr>
        <p:spPr>
          <a:xfrm>
            <a:off x="1654978" y="4059894"/>
            <a:ext cx="8027468" cy="2305413"/>
          </a:xfrm>
          <a:prstGeom prst="rect">
            <a:avLst/>
          </a:prstGeom>
          <a:noFill/>
          <a:ln w="3810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2" name="テキスト ボックス 71">
            <a:extLst>
              <a:ext uri="{FF2B5EF4-FFF2-40B4-BE49-F238E27FC236}">
                <a16:creationId xmlns:a16="http://schemas.microsoft.com/office/drawing/2014/main" id="{A0621533-EEAC-DA19-0FFF-7064408C339B}"/>
              </a:ext>
            </a:extLst>
          </p:cNvPr>
          <p:cNvSpPr txBox="1"/>
          <p:nvPr/>
        </p:nvSpPr>
        <p:spPr>
          <a:xfrm>
            <a:off x="2042621" y="1687468"/>
            <a:ext cx="2320930"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0D0D0D"/>
                </a:solidFill>
                <a:latin typeface="メイリオ" panose="020B0604030504040204" pitchFamily="50" charset="-128"/>
                <a:ea typeface="メイリオ" panose="020B0604030504040204" pitchFamily="50" charset="-128"/>
              </a:rPr>
              <a:t>Yahoo!</a:t>
            </a:r>
            <a:r>
              <a:rPr kumimoji="0" lang="ja-JP" altLang="en-US" sz="1200" b="1" kern="0" dirty="0">
                <a:solidFill>
                  <a:srgbClr val="0D0D0D"/>
                </a:solidFill>
                <a:latin typeface="メイリオ" panose="020B0604030504040204" pitchFamily="50" charset="-128"/>
                <a:ea typeface="メイリオ" panose="020B0604030504040204" pitchFamily="50" charset="-128"/>
              </a:rPr>
              <a:t> </a:t>
            </a:r>
            <a:r>
              <a:rPr kumimoji="0" lang="en-US" altLang="ja-JP" sz="1200" b="1" kern="0" dirty="0">
                <a:solidFill>
                  <a:srgbClr val="0D0D0D"/>
                </a:solidFill>
                <a:latin typeface="メイリオ" panose="020B0604030504040204" pitchFamily="50" charset="-128"/>
                <a:ea typeface="メイリオ" panose="020B0604030504040204" pitchFamily="50" charset="-128"/>
              </a:rPr>
              <a:t>JAPAN</a:t>
            </a:r>
            <a:r>
              <a:rPr kumimoji="0" lang="ja-JP" altLang="en-US" sz="1200" b="1" kern="0" dirty="0">
                <a:solidFill>
                  <a:srgbClr val="0D0D0D"/>
                </a:solidFill>
                <a:latin typeface="メイリオ" panose="020B0604030504040204" pitchFamily="50" charset="-128"/>
                <a:ea typeface="メイリオ" panose="020B0604030504040204" pitchFamily="50" charset="-128"/>
              </a:rPr>
              <a:t> 記事誘導枠</a:t>
            </a:r>
            <a:endParaRPr kumimoji="0" lang="en-US" altLang="ja-JP" sz="1200" b="1" kern="0" dirty="0">
              <a:solidFill>
                <a:srgbClr val="0D0D0D"/>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0FD031BF-A775-5BA4-2627-C13EBC4A551D}"/>
              </a:ext>
            </a:extLst>
          </p:cNvPr>
          <p:cNvCxnSpPr>
            <a:cxnSpLocks/>
          </p:cNvCxnSpPr>
          <p:nvPr/>
        </p:nvCxnSpPr>
        <p:spPr>
          <a:xfrm>
            <a:off x="1919893" y="1958950"/>
            <a:ext cx="2617127" cy="0"/>
          </a:xfrm>
          <a:prstGeom prst="line">
            <a:avLst/>
          </a:prstGeom>
          <a:noFill/>
          <a:ln w="19050" cap="flat" cmpd="sng" algn="ctr">
            <a:solidFill>
              <a:srgbClr val="00569B"/>
            </a:solidFill>
            <a:prstDash val="solid"/>
          </a:ln>
          <a:effectLst/>
        </p:spPr>
      </p:cxnSp>
      <p:sp>
        <p:nvSpPr>
          <p:cNvPr id="56" name="正方形/長方形 55">
            <a:extLst>
              <a:ext uri="{FF2B5EF4-FFF2-40B4-BE49-F238E27FC236}">
                <a16:creationId xmlns:a16="http://schemas.microsoft.com/office/drawing/2014/main" id="{0646A3AE-2915-1A64-9F34-1DE639C9091B}"/>
              </a:ext>
            </a:extLst>
          </p:cNvPr>
          <p:cNvSpPr/>
          <p:nvPr/>
        </p:nvSpPr>
        <p:spPr>
          <a:xfrm>
            <a:off x="2276710" y="3242297"/>
            <a:ext cx="651462" cy="100863"/>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8" name="正方形/長方形 57">
            <a:extLst>
              <a:ext uri="{FF2B5EF4-FFF2-40B4-BE49-F238E27FC236}">
                <a16:creationId xmlns:a16="http://schemas.microsoft.com/office/drawing/2014/main" id="{1755976A-FABB-A9CE-38B4-6553BC7E6A0B}"/>
              </a:ext>
            </a:extLst>
          </p:cNvPr>
          <p:cNvSpPr/>
          <p:nvPr/>
        </p:nvSpPr>
        <p:spPr>
          <a:xfrm>
            <a:off x="2968648" y="2434242"/>
            <a:ext cx="546297" cy="561867"/>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59" name="図 58">
            <a:extLst>
              <a:ext uri="{FF2B5EF4-FFF2-40B4-BE49-F238E27FC236}">
                <a16:creationId xmlns:a16="http://schemas.microsoft.com/office/drawing/2014/main" id="{193F0A65-323F-BAA7-2436-EF44A41BD32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22482" y="2105618"/>
            <a:ext cx="746717" cy="920840"/>
          </a:xfrm>
          <a:prstGeom prst="rect">
            <a:avLst/>
          </a:prstGeom>
          <a:ln>
            <a:solidFill>
              <a:srgbClr val="545454"/>
            </a:solidFill>
          </a:ln>
        </p:spPr>
      </p:pic>
      <p:sp>
        <p:nvSpPr>
          <p:cNvPr id="60" name="正方形/長方形 59">
            <a:extLst>
              <a:ext uri="{FF2B5EF4-FFF2-40B4-BE49-F238E27FC236}">
                <a16:creationId xmlns:a16="http://schemas.microsoft.com/office/drawing/2014/main" id="{B95785B1-E5A1-EA7B-4A31-2F657E6F18F2}"/>
              </a:ext>
            </a:extLst>
          </p:cNvPr>
          <p:cNvSpPr/>
          <p:nvPr/>
        </p:nvSpPr>
        <p:spPr>
          <a:xfrm>
            <a:off x="3622482" y="3026458"/>
            <a:ext cx="746717" cy="47433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9" name="フローチャート: せん孔テープ 78">
            <a:extLst>
              <a:ext uri="{FF2B5EF4-FFF2-40B4-BE49-F238E27FC236}">
                <a16:creationId xmlns:a16="http://schemas.microsoft.com/office/drawing/2014/main" id="{1352C19A-C5E5-7C25-F566-7B5705F02315}"/>
              </a:ext>
            </a:extLst>
          </p:cNvPr>
          <p:cNvSpPr/>
          <p:nvPr/>
        </p:nvSpPr>
        <p:spPr>
          <a:xfrm>
            <a:off x="3592264" y="3042361"/>
            <a:ext cx="822638" cy="14223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0" name="正方形/長方形 79">
            <a:extLst>
              <a:ext uri="{FF2B5EF4-FFF2-40B4-BE49-F238E27FC236}">
                <a16:creationId xmlns:a16="http://schemas.microsoft.com/office/drawing/2014/main" id="{75D9E84A-B056-136E-9D2E-A84B19C428D9}"/>
              </a:ext>
            </a:extLst>
          </p:cNvPr>
          <p:cNvSpPr/>
          <p:nvPr/>
        </p:nvSpPr>
        <p:spPr>
          <a:xfrm>
            <a:off x="3672092" y="3259715"/>
            <a:ext cx="651462" cy="17206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テキスト ボックス 61">
            <a:extLst>
              <a:ext uri="{FF2B5EF4-FFF2-40B4-BE49-F238E27FC236}">
                <a16:creationId xmlns:a16="http://schemas.microsoft.com/office/drawing/2014/main" id="{043A7D5F-1FD8-7E85-3652-C884ECB3DB6D}"/>
              </a:ext>
            </a:extLst>
          </p:cNvPr>
          <p:cNvSpPr txBox="1"/>
          <p:nvPr/>
        </p:nvSpPr>
        <p:spPr>
          <a:xfrm>
            <a:off x="4353443" y="3169204"/>
            <a:ext cx="1724134"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900" dirty="0">
                <a:solidFill>
                  <a:srgbClr val="0D0D0D"/>
                </a:solidFill>
                <a:latin typeface="メイリオ" panose="020B0604030504040204" pitchFamily="50" charset="-128"/>
                <a:ea typeface="メイリオ" panose="020B0604030504040204" pitchFamily="50" charset="-128"/>
                <a:cs typeface="Meiryo UI" pitchFamily="50" charset="-128"/>
              </a:rPr>
              <a:t>掲載面、位置、期間などは</a:t>
            </a:r>
            <a:endParaRPr lang="en-US" altLang="ja-JP" sz="900"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ja-JP" altLang="en-US" sz="900" dirty="0">
                <a:solidFill>
                  <a:srgbClr val="0D0D0D"/>
                </a:solidFill>
                <a:latin typeface="メイリオ" panose="020B0604030504040204" pitchFamily="50" charset="-128"/>
                <a:ea typeface="メイリオ" panose="020B0604030504040204" pitchFamily="50" charset="-128"/>
                <a:cs typeface="Meiryo UI" pitchFamily="50" charset="-128"/>
              </a:rPr>
              <a:t>弊社の編成判断となります。</a:t>
            </a:r>
            <a:endParaRPr lang="en-US" altLang="ja-JP" sz="900"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63" name="テキスト ボックス 62">
            <a:extLst>
              <a:ext uri="{FF2B5EF4-FFF2-40B4-BE49-F238E27FC236}">
                <a16:creationId xmlns:a16="http://schemas.microsoft.com/office/drawing/2014/main" id="{DAADFF55-3BB0-5882-F08B-D2F76CBD5E42}"/>
              </a:ext>
            </a:extLst>
          </p:cNvPr>
          <p:cNvSpPr txBox="1"/>
          <p:nvPr/>
        </p:nvSpPr>
        <p:spPr>
          <a:xfrm>
            <a:off x="6161122" y="2383418"/>
            <a:ext cx="1150323" cy="215444"/>
          </a:xfrm>
          <a:prstGeom prst="rect">
            <a:avLst/>
          </a:prstGeom>
          <a:noFill/>
        </p:spPr>
        <p:txBody>
          <a:bodyPr wrap="square" rtlCol="0">
            <a:spAutoFit/>
          </a:bodyPr>
          <a:lstStyle/>
          <a:p>
            <a:pPr eaLnBrk="1" fontAlgn="auto" hangingPunct="1">
              <a:spcBef>
                <a:spcPts val="0"/>
              </a:spcBef>
              <a:spcAft>
                <a:spcPts val="0"/>
              </a:spcAft>
            </a:pPr>
            <a:r>
              <a:rPr lang="ja-JP" altLang="en-US" sz="800" b="1" dirty="0">
                <a:solidFill>
                  <a:srgbClr val="0D0D0D"/>
                </a:solidFill>
                <a:latin typeface="メイリオ" panose="020B0604030504040204" pitchFamily="50" charset="-128"/>
                <a:ea typeface="メイリオ" panose="020B0604030504040204" pitchFamily="50" charset="-128"/>
                <a:cs typeface="Meiryo UI" pitchFamily="50" charset="-128"/>
              </a:rPr>
              <a:t>■まとめページ</a:t>
            </a:r>
            <a:endPar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65" name="矢印: 右 64">
            <a:extLst>
              <a:ext uri="{FF2B5EF4-FFF2-40B4-BE49-F238E27FC236}">
                <a16:creationId xmlns:a16="http://schemas.microsoft.com/office/drawing/2014/main" id="{DDC39037-5C19-3FDD-5953-0275558D77C7}"/>
              </a:ext>
            </a:extLst>
          </p:cNvPr>
          <p:cNvSpPr/>
          <p:nvPr/>
        </p:nvSpPr>
        <p:spPr>
          <a:xfrm>
            <a:off x="4722972" y="2084353"/>
            <a:ext cx="2900662" cy="185119"/>
          </a:xfrm>
          <a:prstGeom prst="rightArrow">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4" name="矢印: 右 83">
            <a:extLst>
              <a:ext uri="{FF2B5EF4-FFF2-40B4-BE49-F238E27FC236}">
                <a16:creationId xmlns:a16="http://schemas.microsoft.com/office/drawing/2014/main" id="{84F0D664-4B59-404B-CD28-02228DD2457D}"/>
              </a:ext>
            </a:extLst>
          </p:cNvPr>
          <p:cNvSpPr/>
          <p:nvPr/>
        </p:nvSpPr>
        <p:spPr>
          <a:xfrm>
            <a:off x="5506671" y="5641604"/>
            <a:ext cx="2152083" cy="180220"/>
          </a:xfrm>
          <a:prstGeom prst="rightArrow">
            <a:avLst/>
          </a:prstGeom>
          <a:solidFill>
            <a:srgbClr val="00B050"/>
          </a:solidFill>
          <a:ln w="9525" cap="flat" cmpd="sng" algn="ctr">
            <a:solidFill>
              <a:srgbClr val="00B05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9" name="正方形/長方形 88">
            <a:extLst>
              <a:ext uri="{FF2B5EF4-FFF2-40B4-BE49-F238E27FC236}">
                <a16:creationId xmlns:a16="http://schemas.microsoft.com/office/drawing/2014/main" id="{4B4C1DE1-ED09-AD92-01D6-5089E030BFA3}"/>
              </a:ext>
            </a:extLst>
          </p:cNvPr>
          <p:cNvSpPr/>
          <p:nvPr/>
        </p:nvSpPr>
        <p:spPr>
          <a:xfrm>
            <a:off x="9755360" y="2704559"/>
            <a:ext cx="1820231" cy="2074253"/>
          </a:xfrm>
          <a:prstGeom prst="rect">
            <a:avLst/>
          </a:prstGeom>
          <a:solidFill>
            <a:srgbClr val="D8E7FA"/>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0" name="正方形/長方形 89">
            <a:extLst>
              <a:ext uri="{FF2B5EF4-FFF2-40B4-BE49-F238E27FC236}">
                <a16:creationId xmlns:a16="http://schemas.microsoft.com/office/drawing/2014/main" id="{71E9708B-6B07-DE23-0F54-2023378F5321}"/>
              </a:ext>
            </a:extLst>
          </p:cNvPr>
          <p:cNvSpPr/>
          <p:nvPr/>
        </p:nvSpPr>
        <p:spPr bwMode="auto">
          <a:xfrm>
            <a:off x="9969294" y="2907188"/>
            <a:ext cx="1337297" cy="1638996"/>
          </a:xfrm>
          <a:prstGeom prst="rect">
            <a:avLst/>
          </a:prstGeom>
          <a:solidFill>
            <a:srgbClr val="FFFFFF"/>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Verdana" pitchFamily="34" charset="0"/>
            </a:endParaRPr>
          </a:p>
        </p:txBody>
      </p:sp>
      <p:sp>
        <p:nvSpPr>
          <p:cNvPr id="91" name="テキスト ボックス 90">
            <a:extLst>
              <a:ext uri="{FF2B5EF4-FFF2-40B4-BE49-F238E27FC236}">
                <a16:creationId xmlns:a16="http://schemas.microsoft.com/office/drawing/2014/main" id="{060618FA-187D-8A71-437D-FACED7A6F20D}"/>
              </a:ext>
            </a:extLst>
          </p:cNvPr>
          <p:cNvSpPr txBox="1"/>
          <p:nvPr/>
        </p:nvSpPr>
        <p:spPr>
          <a:xfrm>
            <a:off x="10061327" y="3467902"/>
            <a:ext cx="1130181" cy="523220"/>
          </a:xfrm>
          <a:prstGeom prst="rect">
            <a:avLst/>
          </a:prstGeom>
          <a:noFill/>
        </p:spPr>
        <p:txBody>
          <a:bodyPr wrap="square" rtlCol="0">
            <a:spAutoFit/>
          </a:bodyPr>
          <a:lstStyle/>
          <a:p>
            <a:pPr algn="ctr" eaLnBrk="1" fontAlgn="auto" hangingPunct="1">
              <a:spcBef>
                <a:spcPts val="0"/>
              </a:spcBef>
              <a:spcAft>
                <a:spcPts val="0"/>
              </a:spcAft>
              <a:defRPr/>
            </a:pPr>
            <a:r>
              <a:rPr kumimoji="0" lang="ja-JP" altLang="en-US" sz="1400" kern="0" dirty="0">
                <a:solidFill>
                  <a:srgbClr val="0D0D0D"/>
                </a:solidFill>
                <a:latin typeface="+mn-ea"/>
                <a:ea typeface="+mn-ea"/>
              </a:rPr>
              <a:t>協賛社様</a:t>
            </a:r>
            <a:endParaRPr kumimoji="0" lang="en-US" altLang="ja-JP" sz="1400" kern="0" dirty="0">
              <a:solidFill>
                <a:srgbClr val="0D0D0D"/>
              </a:solidFill>
              <a:latin typeface="+mn-ea"/>
              <a:ea typeface="+mn-ea"/>
            </a:endParaRPr>
          </a:p>
          <a:p>
            <a:pPr algn="ctr" eaLnBrk="1" fontAlgn="auto" hangingPunct="1">
              <a:spcBef>
                <a:spcPts val="0"/>
              </a:spcBef>
              <a:spcAft>
                <a:spcPts val="0"/>
              </a:spcAft>
              <a:defRPr/>
            </a:pPr>
            <a:r>
              <a:rPr kumimoji="0" lang="ja-JP" altLang="en-US" sz="1400" kern="0" dirty="0">
                <a:solidFill>
                  <a:srgbClr val="0D0D0D"/>
                </a:solidFill>
                <a:latin typeface="+mn-ea"/>
                <a:ea typeface="+mn-ea"/>
              </a:rPr>
              <a:t>ページ</a:t>
            </a:r>
            <a:endParaRPr kumimoji="0" lang="en-US" altLang="ja-JP" sz="1400" kern="0" dirty="0">
              <a:solidFill>
                <a:srgbClr val="0D0D0D"/>
              </a:solidFill>
              <a:latin typeface="+mn-ea"/>
              <a:ea typeface="+mn-ea"/>
            </a:endParaRPr>
          </a:p>
        </p:txBody>
      </p:sp>
      <p:sp>
        <p:nvSpPr>
          <p:cNvPr id="92" name="正方形/長方形 91">
            <a:extLst>
              <a:ext uri="{FF2B5EF4-FFF2-40B4-BE49-F238E27FC236}">
                <a16:creationId xmlns:a16="http://schemas.microsoft.com/office/drawing/2014/main" id="{D2F04BF8-7C93-FEAE-E242-1B26B05B9847}"/>
              </a:ext>
            </a:extLst>
          </p:cNvPr>
          <p:cNvSpPr/>
          <p:nvPr/>
        </p:nvSpPr>
        <p:spPr>
          <a:xfrm>
            <a:off x="7745641" y="2834985"/>
            <a:ext cx="1608384" cy="789570"/>
          </a:xfrm>
          <a:prstGeom prst="rect">
            <a:avLst/>
          </a:prstGeom>
          <a:solidFill>
            <a:srgbClr val="FFFFFF"/>
          </a:solid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93" name="テキスト ボックス 92">
            <a:extLst>
              <a:ext uri="{FF2B5EF4-FFF2-40B4-BE49-F238E27FC236}">
                <a16:creationId xmlns:a16="http://schemas.microsoft.com/office/drawing/2014/main" id="{29899091-E1A9-1AFD-A53C-D254D8DECB56}"/>
              </a:ext>
            </a:extLst>
          </p:cNvPr>
          <p:cNvSpPr txBox="1"/>
          <p:nvPr/>
        </p:nvSpPr>
        <p:spPr>
          <a:xfrm>
            <a:off x="7704398" y="2870138"/>
            <a:ext cx="1695271" cy="738664"/>
          </a:xfrm>
          <a:prstGeom prst="rect">
            <a:avLst/>
          </a:prstGeom>
          <a:noFill/>
        </p:spPr>
        <p:txBody>
          <a:bodyPr wrap="square" rtlCol="0">
            <a:spAutoFit/>
          </a:bodyPr>
          <a:lstStyle/>
          <a:p>
            <a:pPr eaLnBrk="1" fontAlgn="auto" hangingPunct="1">
              <a:spcBef>
                <a:spcPts val="0"/>
              </a:spcBef>
              <a:spcAft>
                <a:spcPts val="0"/>
              </a:spcAft>
            </a:pPr>
            <a:r>
              <a:rPr lang="ja-JP" altLang="en-US" sz="1000" b="1" u="sng" dirty="0">
                <a:solidFill>
                  <a:srgbClr val="0D0D0D"/>
                </a:solidFill>
                <a:latin typeface="メイリオ" panose="020B0604030504040204" pitchFamily="50" charset="-128"/>
                <a:ea typeface="メイリオ" panose="020B0604030504040204" pitchFamily="50" charset="-128"/>
                <a:cs typeface="Meiryo UI" pitchFamily="50" charset="-128"/>
              </a:rPr>
              <a:t>①広告掲載費</a:t>
            </a:r>
            <a:r>
              <a:rPr lang="en-US" altLang="ja-JP" sz="1000" b="1" u="sng" dirty="0">
                <a:solidFill>
                  <a:srgbClr val="0D0D0D"/>
                </a:solidFill>
                <a:latin typeface="メイリオ" panose="020B0604030504040204" pitchFamily="50" charset="-128"/>
                <a:ea typeface="メイリオ" panose="020B0604030504040204" pitchFamily="50" charset="-128"/>
                <a:cs typeface="Meiryo UI" pitchFamily="50" charset="-128"/>
              </a:rPr>
              <a:t>:200</a:t>
            </a:r>
            <a:r>
              <a:rPr lang="ja-JP" altLang="en-US" sz="1000" b="1" u="sng" dirty="0">
                <a:solidFill>
                  <a:srgbClr val="0D0D0D"/>
                </a:solidFill>
                <a:latin typeface="メイリオ" panose="020B0604030504040204" pitchFamily="50" charset="-128"/>
                <a:ea typeface="メイリオ" panose="020B0604030504040204" pitchFamily="50" charset="-128"/>
                <a:cs typeface="Meiryo UI" pitchFamily="50" charset="-128"/>
              </a:rPr>
              <a:t>万円</a:t>
            </a:r>
            <a:endParaRPr lang="en-US" altLang="ja-JP" sz="1000" b="1" u="sng"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グロス</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税別</a:t>
            </a:r>
            <a:endPar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b="1" dirty="0">
                <a:solidFill>
                  <a:srgbClr val="0D0D0D"/>
                </a:solidFill>
                <a:latin typeface="メイリオ" panose="020B0604030504040204" pitchFamily="50" charset="-128"/>
                <a:ea typeface="メイリオ" panose="020B0604030504040204" pitchFamily="50" charset="-128"/>
                <a:cs typeface="Meiryo UI" pitchFamily="50" charset="-128"/>
              </a:rPr>
              <a:t>コンテンツの編集権は</a:t>
            </a: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Yahoo!</a:t>
            </a:r>
            <a:r>
              <a:rPr lang="ja-JP" altLang="en-US" sz="800" b="1" dirty="0">
                <a:solidFill>
                  <a:srgbClr val="0D0D0D"/>
                </a:solidFill>
                <a:latin typeface="メイリオ" panose="020B0604030504040204" pitchFamily="50" charset="-128"/>
                <a:ea typeface="メイリオ" panose="020B0604030504040204" pitchFamily="50" charset="-128"/>
                <a:cs typeface="Meiryo UI" pitchFamily="50" charset="-128"/>
              </a:rPr>
              <a:t>ニュースに帰属し協賛社様のご意向をお受けするできません</a:t>
            </a:r>
            <a:endPar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94" name="正方形/長方形 93">
            <a:extLst>
              <a:ext uri="{FF2B5EF4-FFF2-40B4-BE49-F238E27FC236}">
                <a16:creationId xmlns:a16="http://schemas.microsoft.com/office/drawing/2014/main" id="{D7D425FC-ACB0-A1F9-1BB6-730505B2105E}"/>
              </a:ext>
            </a:extLst>
          </p:cNvPr>
          <p:cNvSpPr/>
          <p:nvPr/>
        </p:nvSpPr>
        <p:spPr>
          <a:xfrm>
            <a:off x="9355714" y="4890476"/>
            <a:ext cx="1310354" cy="83366"/>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95" name="矢印: 右 94">
            <a:extLst>
              <a:ext uri="{FF2B5EF4-FFF2-40B4-BE49-F238E27FC236}">
                <a16:creationId xmlns:a16="http://schemas.microsoft.com/office/drawing/2014/main" id="{FBED280D-508C-EA37-C47B-2CFCF8B2EA9A}"/>
              </a:ext>
            </a:extLst>
          </p:cNvPr>
          <p:cNvSpPr/>
          <p:nvPr/>
        </p:nvSpPr>
        <p:spPr>
          <a:xfrm rot="16200000">
            <a:off x="10468013" y="4701440"/>
            <a:ext cx="389317" cy="155487"/>
          </a:xfrm>
          <a:prstGeom prst="rightArrow">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3" name="正方形/長方形 102">
            <a:extLst>
              <a:ext uri="{FF2B5EF4-FFF2-40B4-BE49-F238E27FC236}">
                <a16:creationId xmlns:a16="http://schemas.microsoft.com/office/drawing/2014/main" id="{BBF7661B-8DD8-1A43-4E23-920C02688DE7}"/>
              </a:ext>
            </a:extLst>
          </p:cNvPr>
          <p:cNvSpPr/>
          <p:nvPr/>
        </p:nvSpPr>
        <p:spPr>
          <a:xfrm>
            <a:off x="8220639" y="2169035"/>
            <a:ext cx="1310354" cy="83366"/>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4" name="矢印: 右 103">
            <a:extLst>
              <a:ext uri="{FF2B5EF4-FFF2-40B4-BE49-F238E27FC236}">
                <a16:creationId xmlns:a16="http://schemas.microsoft.com/office/drawing/2014/main" id="{3A7F63DE-649A-3278-0C92-B4FB72CBBD9E}"/>
              </a:ext>
            </a:extLst>
          </p:cNvPr>
          <p:cNvSpPr/>
          <p:nvPr/>
        </p:nvSpPr>
        <p:spPr>
          <a:xfrm rot="10800000">
            <a:off x="9344457" y="4452536"/>
            <a:ext cx="257910" cy="151637"/>
          </a:xfrm>
          <a:prstGeom prst="rightArrow">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5" name="テキスト ボックス 104">
            <a:extLst>
              <a:ext uri="{FF2B5EF4-FFF2-40B4-BE49-F238E27FC236}">
                <a16:creationId xmlns:a16="http://schemas.microsoft.com/office/drawing/2014/main" id="{50A8F66A-966B-DC78-4A15-BC7B0EDBBE73}"/>
              </a:ext>
            </a:extLst>
          </p:cNvPr>
          <p:cNvSpPr txBox="1"/>
          <p:nvPr/>
        </p:nvSpPr>
        <p:spPr>
          <a:xfrm>
            <a:off x="7675284" y="4229244"/>
            <a:ext cx="601052" cy="338554"/>
          </a:xfrm>
          <a:prstGeom prst="rect">
            <a:avLst/>
          </a:prstGeom>
          <a:noFill/>
        </p:spPr>
        <p:txBody>
          <a:bodyPr wrap="square" rtlCol="0">
            <a:spAutoFit/>
          </a:bodyPr>
          <a:lstStyle/>
          <a:p>
            <a:pPr eaLnBrk="1" fontAlgn="auto" hangingPunct="1">
              <a:spcBef>
                <a:spcPts val="0"/>
              </a:spcBef>
              <a:spcAft>
                <a:spcPts val="0"/>
              </a:spcAft>
            </a:pPr>
            <a:r>
              <a:rPr lang="ja-JP" altLang="en-US" sz="800" b="1" dirty="0">
                <a:solidFill>
                  <a:srgbClr val="0D0D0D"/>
                </a:solidFill>
                <a:latin typeface="メイリオ" panose="020B0604030504040204" pitchFamily="50" charset="-128"/>
                <a:ea typeface="メイリオ" panose="020B0604030504040204" pitchFamily="50" charset="-128"/>
                <a:cs typeface="Meiryo UI" pitchFamily="50" charset="-128"/>
              </a:rPr>
              <a:t>■タイ</a:t>
            </a:r>
            <a:endPar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ja-JP" altLang="en-US" sz="800" b="1" dirty="0">
                <a:solidFill>
                  <a:srgbClr val="0D0D0D"/>
                </a:solidFill>
                <a:latin typeface="メイリオ" panose="020B0604030504040204" pitchFamily="50" charset="-128"/>
                <a:ea typeface="メイリオ" panose="020B0604030504040204" pitchFamily="50" charset="-128"/>
                <a:cs typeface="Meiryo UI" pitchFamily="50" charset="-128"/>
              </a:rPr>
              <a:t>　アップ</a:t>
            </a:r>
            <a:endPar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116" name="テキスト ボックス 115">
            <a:extLst>
              <a:ext uri="{FF2B5EF4-FFF2-40B4-BE49-F238E27FC236}">
                <a16:creationId xmlns:a16="http://schemas.microsoft.com/office/drawing/2014/main" id="{87D80507-5064-170A-96AC-CA379E030846}"/>
              </a:ext>
            </a:extLst>
          </p:cNvPr>
          <p:cNvSpPr txBox="1"/>
          <p:nvPr/>
        </p:nvSpPr>
        <p:spPr>
          <a:xfrm>
            <a:off x="7699474" y="1640287"/>
            <a:ext cx="492443" cy="338554"/>
          </a:xfrm>
          <a:prstGeom prst="rect">
            <a:avLst/>
          </a:prstGeom>
          <a:noFill/>
        </p:spPr>
        <p:txBody>
          <a:bodyPr wrap="none" rtlCol="0">
            <a:spAutoFit/>
          </a:bodyPr>
          <a:lstStyle/>
          <a:p>
            <a:pPr eaLnBrk="1" fontAlgn="auto" hangingPunct="1">
              <a:spcBef>
                <a:spcPts val="0"/>
              </a:spcBef>
              <a:spcAft>
                <a:spcPts val="0"/>
              </a:spcAft>
            </a:pPr>
            <a:r>
              <a:rPr lang="ja-JP" altLang="en-US" sz="800" b="1" dirty="0">
                <a:solidFill>
                  <a:srgbClr val="0D0D0D"/>
                </a:solidFill>
                <a:latin typeface="+mn-ea"/>
                <a:ea typeface="+mn-ea"/>
              </a:rPr>
              <a:t>■編集</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800" b="1" dirty="0">
                <a:solidFill>
                  <a:srgbClr val="0D0D0D"/>
                </a:solidFill>
                <a:latin typeface="+mn-ea"/>
                <a:ea typeface="+mn-ea"/>
              </a:rPr>
              <a:t>　記事</a:t>
            </a:r>
          </a:p>
        </p:txBody>
      </p:sp>
      <p:sp>
        <p:nvSpPr>
          <p:cNvPr id="97" name="正方形/長方形 96">
            <a:extLst>
              <a:ext uri="{FF2B5EF4-FFF2-40B4-BE49-F238E27FC236}">
                <a16:creationId xmlns:a16="http://schemas.microsoft.com/office/drawing/2014/main" id="{32134479-ED07-4053-D593-F5921539506A}"/>
              </a:ext>
            </a:extLst>
          </p:cNvPr>
          <p:cNvSpPr/>
          <p:nvPr/>
        </p:nvSpPr>
        <p:spPr>
          <a:xfrm>
            <a:off x="7745641" y="5453601"/>
            <a:ext cx="1608384" cy="789570"/>
          </a:xfrm>
          <a:prstGeom prst="rect">
            <a:avLst/>
          </a:prstGeom>
          <a:solidFill>
            <a:srgbClr val="FFFFFF"/>
          </a:solid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8" name="テキスト ボックス 117">
            <a:extLst>
              <a:ext uri="{FF2B5EF4-FFF2-40B4-BE49-F238E27FC236}">
                <a16:creationId xmlns:a16="http://schemas.microsoft.com/office/drawing/2014/main" id="{7CE8E9C7-63B2-EFD8-5AB1-F61765FD3AEC}"/>
              </a:ext>
            </a:extLst>
          </p:cNvPr>
          <p:cNvSpPr txBox="1"/>
          <p:nvPr/>
        </p:nvSpPr>
        <p:spPr>
          <a:xfrm>
            <a:off x="7704398" y="5488754"/>
            <a:ext cx="1695271" cy="738664"/>
          </a:xfrm>
          <a:prstGeom prst="rect">
            <a:avLst/>
          </a:prstGeom>
          <a:noFill/>
        </p:spPr>
        <p:txBody>
          <a:bodyPr wrap="square" rtlCol="0">
            <a:spAutoFit/>
          </a:bodyPr>
          <a:lstStyle/>
          <a:p>
            <a:pPr eaLnBrk="1" fontAlgn="auto" hangingPunct="1">
              <a:spcBef>
                <a:spcPts val="0"/>
              </a:spcBef>
              <a:spcAft>
                <a:spcPts val="0"/>
              </a:spcAft>
            </a:pPr>
            <a:r>
              <a:rPr lang="ja-JP" altLang="en-US" sz="1000" b="1" u="sng" dirty="0">
                <a:solidFill>
                  <a:srgbClr val="0D0D0D"/>
                </a:solidFill>
                <a:latin typeface="メイリオ" panose="020B0604030504040204" pitchFamily="50" charset="-128"/>
                <a:ea typeface="メイリオ" panose="020B0604030504040204" pitchFamily="50" charset="-128"/>
                <a:cs typeface="Meiryo UI" pitchFamily="50" charset="-128"/>
              </a:rPr>
              <a:t>③制作</a:t>
            </a:r>
            <a:r>
              <a:rPr lang="en-US" altLang="ja-JP" sz="1000" b="1" u="sng"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1000" b="1" u="sng" dirty="0">
                <a:solidFill>
                  <a:srgbClr val="0D0D0D"/>
                </a:solidFill>
                <a:latin typeface="メイリオ" panose="020B0604030504040204" pitchFamily="50" charset="-128"/>
                <a:ea typeface="メイリオ" panose="020B0604030504040204" pitchFamily="50" charset="-128"/>
                <a:cs typeface="Meiryo UI" pitchFamily="50" charset="-128"/>
              </a:rPr>
              <a:t>掲載費</a:t>
            </a:r>
            <a:r>
              <a:rPr lang="en-US" altLang="ja-JP" sz="1000" b="1" u="sng" dirty="0">
                <a:solidFill>
                  <a:srgbClr val="0D0D0D"/>
                </a:solidFill>
                <a:latin typeface="メイリオ" panose="020B0604030504040204" pitchFamily="50" charset="-128"/>
                <a:ea typeface="メイリオ" panose="020B0604030504040204" pitchFamily="50" charset="-128"/>
                <a:cs typeface="Meiryo UI" pitchFamily="50" charset="-128"/>
              </a:rPr>
              <a:t>:100</a:t>
            </a:r>
            <a:r>
              <a:rPr lang="ja-JP" altLang="en-US" sz="1000" b="1" u="sng" dirty="0">
                <a:solidFill>
                  <a:srgbClr val="0D0D0D"/>
                </a:solidFill>
                <a:latin typeface="メイリオ" panose="020B0604030504040204" pitchFamily="50" charset="-128"/>
                <a:ea typeface="メイリオ" panose="020B0604030504040204" pitchFamily="50" charset="-128"/>
                <a:cs typeface="Meiryo UI" pitchFamily="50" charset="-128"/>
              </a:rPr>
              <a:t>万円～</a:t>
            </a:r>
            <a:endParaRPr lang="en-US" altLang="ja-JP" sz="1000" b="1" u="sng"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ネット</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税別</a:t>
            </a:r>
            <a:endPar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コンテンツは協賛社様とご相談の上で制作しますが、最終的な編集権はヤフーに帰属します</a:t>
            </a:r>
            <a:endPar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125" name="矢印: 右 124">
            <a:extLst>
              <a:ext uri="{FF2B5EF4-FFF2-40B4-BE49-F238E27FC236}">
                <a16:creationId xmlns:a16="http://schemas.microsoft.com/office/drawing/2014/main" id="{8EB8DF31-8AFA-C056-92BF-26A4C843CB0F}"/>
              </a:ext>
            </a:extLst>
          </p:cNvPr>
          <p:cNvSpPr/>
          <p:nvPr/>
        </p:nvSpPr>
        <p:spPr>
          <a:xfrm>
            <a:off x="3352617" y="5331501"/>
            <a:ext cx="4306138" cy="203435"/>
          </a:xfrm>
          <a:prstGeom prst="rightArrow">
            <a:avLst/>
          </a:prstGeom>
          <a:solidFill>
            <a:srgbClr val="F6B600"/>
          </a:solidFill>
          <a:ln w="9525" cap="flat" cmpd="sng" algn="ctr">
            <a:solidFill>
              <a:srgbClr val="F6B6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BC240E1C-3D30-465A-72E5-D5E2FFCC7E5E}"/>
              </a:ext>
            </a:extLst>
          </p:cNvPr>
          <p:cNvSpPr txBox="1"/>
          <p:nvPr/>
        </p:nvSpPr>
        <p:spPr>
          <a:xfrm>
            <a:off x="3612852" y="4116251"/>
            <a:ext cx="1982486"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0D0D0D"/>
                </a:solidFill>
                <a:latin typeface="メイリオ" panose="020B0604030504040204" pitchFamily="50" charset="-128"/>
                <a:ea typeface="メイリオ" panose="020B0604030504040204" pitchFamily="50" charset="-128"/>
              </a:rPr>
              <a:t>Yahoo!</a:t>
            </a:r>
            <a:r>
              <a:rPr kumimoji="0" lang="ja-JP" altLang="en-US" sz="1200" b="1" kern="0" dirty="0">
                <a:solidFill>
                  <a:srgbClr val="0D0D0D"/>
                </a:solidFill>
                <a:latin typeface="メイリオ" panose="020B0604030504040204" pitchFamily="50" charset="-128"/>
                <a:ea typeface="メイリオ" panose="020B0604030504040204" pitchFamily="50" charset="-128"/>
              </a:rPr>
              <a:t>ニュース編集誘導</a:t>
            </a:r>
            <a:endParaRPr kumimoji="0" lang="en-US" altLang="ja-JP" sz="1200" b="1" kern="0" dirty="0">
              <a:solidFill>
                <a:srgbClr val="0D0D0D"/>
              </a:solidFill>
              <a:latin typeface="メイリオ" panose="020B0604030504040204" pitchFamily="50" charset="-128"/>
              <a:ea typeface="メイリオ" panose="020B0604030504040204" pitchFamily="50" charset="-128"/>
            </a:endParaRPr>
          </a:p>
        </p:txBody>
      </p:sp>
      <p:sp>
        <p:nvSpPr>
          <p:cNvPr id="127" name="テキスト ボックス 126">
            <a:extLst>
              <a:ext uri="{FF2B5EF4-FFF2-40B4-BE49-F238E27FC236}">
                <a16:creationId xmlns:a16="http://schemas.microsoft.com/office/drawing/2014/main" id="{4F8D7A61-58FE-5BD7-42F7-8B8336F65C00}"/>
              </a:ext>
            </a:extLst>
          </p:cNvPr>
          <p:cNvSpPr txBox="1"/>
          <p:nvPr/>
        </p:nvSpPr>
        <p:spPr>
          <a:xfrm>
            <a:off x="3612852" y="4459730"/>
            <a:ext cx="1120753"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0D0D0D"/>
                </a:solidFill>
                <a:latin typeface="メイリオ" panose="020B0604030504040204" pitchFamily="50" charset="-128"/>
                <a:ea typeface="メイリオ" panose="020B0604030504040204" pitchFamily="50" charset="-128"/>
              </a:rPr>
              <a:t>・ウェブページ</a:t>
            </a:r>
            <a:endParaRPr kumimoji="0" lang="en-US" altLang="ja-JP" sz="1050" kern="0" dirty="0">
              <a:solidFill>
                <a:srgbClr val="0D0D0D"/>
              </a:solidFill>
              <a:latin typeface="メイリオ" panose="020B0604030504040204" pitchFamily="50" charset="-128"/>
              <a:ea typeface="メイリオ" panose="020B0604030504040204" pitchFamily="50" charset="-128"/>
            </a:endParaRPr>
          </a:p>
        </p:txBody>
      </p:sp>
      <p:pic>
        <p:nvPicPr>
          <p:cNvPr id="129" name="図 128">
            <a:extLst>
              <a:ext uri="{FF2B5EF4-FFF2-40B4-BE49-F238E27FC236}">
                <a16:creationId xmlns:a16="http://schemas.microsoft.com/office/drawing/2014/main" id="{CE1A426B-7F5E-A57C-2B31-937CEEC0BFD4}"/>
              </a:ext>
            </a:extLst>
          </p:cNvPr>
          <p:cNvPicPr>
            <a:picLocks noChangeAspect="1"/>
          </p:cNvPicPr>
          <p:nvPr/>
        </p:nvPicPr>
        <p:blipFill>
          <a:blip r:embed="rId7"/>
          <a:stretch>
            <a:fillRect/>
          </a:stretch>
        </p:blipFill>
        <p:spPr>
          <a:xfrm>
            <a:off x="4771476" y="4692625"/>
            <a:ext cx="664270" cy="1133264"/>
          </a:xfrm>
          <a:prstGeom prst="rect">
            <a:avLst/>
          </a:prstGeom>
          <a:ln>
            <a:solidFill>
              <a:srgbClr val="999999"/>
            </a:solidFill>
          </a:ln>
        </p:spPr>
      </p:pic>
      <p:sp>
        <p:nvSpPr>
          <p:cNvPr id="130" name="正方形/長方形 129">
            <a:extLst>
              <a:ext uri="{FF2B5EF4-FFF2-40B4-BE49-F238E27FC236}">
                <a16:creationId xmlns:a16="http://schemas.microsoft.com/office/drawing/2014/main" id="{0413BFA6-B7A5-3E0D-73CA-753ACE7181EA}"/>
              </a:ext>
            </a:extLst>
          </p:cNvPr>
          <p:cNvSpPr/>
          <p:nvPr/>
        </p:nvSpPr>
        <p:spPr>
          <a:xfrm>
            <a:off x="4808720" y="5637255"/>
            <a:ext cx="611894" cy="151146"/>
          </a:xfrm>
          <a:prstGeom prst="rect">
            <a:avLst/>
          </a:prstGeom>
          <a:solidFill>
            <a:srgbClr val="00B050"/>
          </a:solidFill>
          <a:ln w="9525" cap="flat" cmpd="sng" algn="ctr">
            <a:solidFill>
              <a:srgbClr val="00B05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131" name="直線コネクタ 130">
            <a:extLst>
              <a:ext uri="{FF2B5EF4-FFF2-40B4-BE49-F238E27FC236}">
                <a16:creationId xmlns:a16="http://schemas.microsoft.com/office/drawing/2014/main" id="{9604E5E8-F218-1C9F-AE57-5034C79A4D44}"/>
              </a:ext>
            </a:extLst>
          </p:cNvPr>
          <p:cNvCxnSpPr>
            <a:cxnSpLocks/>
          </p:cNvCxnSpPr>
          <p:nvPr/>
        </p:nvCxnSpPr>
        <p:spPr>
          <a:xfrm>
            <a:off x="3605728" y="4387733"/>
            <a:ext cx="2031468" cy="0"/>
          </a:xfrm>
          <a:prstGeom prst="line">
            <a:avLst/>
          </a:prstGeom>
          <a:noFill/>
          <a:ln w="19050" cap="flat" cmpd="sng" algn="ctr">
            <a:solidFill>
              <a:srgbClr val="00B050"/>
            </a:solidFill>
            <a:prstDash val="solid"/>
          </a:ln>
          <a:effectLst/>
        </p:spPr>
      </p:cxnSp>
      <p:sp>
        <p:nvSpPr>
          <p:cNvPr id="132" name="テキスト ボックス 131">
            <a:extLst>
              <a:ext uri="{FF2B5EF4-FFF2-40B4-BE49-F238E27FC236}">
                <a16:creationId xmlns:a16="http://schemas.microsoft.com/office/drawing/2014/main" id="{45DC9A58-8C78-A21C-4327-B295925F5E72}"/>
              </a:ext>
            </a:extLst>
          </p:cNvPr>
          <p:cNvSpPr txBox="1"/>
          <p:nvPr/>
        </p:nvSpPr>
        <p:spPr>
          <a:xfrm>
            <a:off x="4644037" y="4454145"/>
            <a:ext cx="1120753"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0D0D0D"/>
                </a:solidFill>
                <a:latin typeface="メイリオ" panose="020B0604030504040204" pitchFamily="50" charset="-128"/>
                <a:ea typeface="メイリオ" panose="020B0604030504040204" pitchFamily="50" charset="-128"/>
              </a:rPr>
              <a:t>・公式</a:t>
            </a:r>
            <a:r>
              <a:rPr kumimoji="0" lang="en-US" altLang="ja-JP" sz="1050" kern="0" dirty="0">
                <a:solidFill>
                  <a:srgbClr val="0D0D0D"/>
                </a:solidFill>
                <a:latin typeface="メイリオ" panose="020B0604030504040204" pitchFamily="50" charset="-128"/>
                <a:ea typeface="メイリオ" panose="020B0604030504040204" pitchFamily="50" charset="-128"/>
              </a:rPr>
              <a:t>X</a:t>
            </a:r>
          </a:p>
        </p:txBody>
      </p:sp>
      <p:sp>
        <p:nvSpPr>
          <p:cNvPr id="133" name="テキスト ボックス 132">
            <a:extLst>
              <a:ext uri="{FF2B5EF4-FFF2-40B4-BE49-F238E27FC236}">
                <a16:creationId xmlns:a16="http://schemas.microsoft.com/office/drawing/2014/main" id="{5A9EFED0-6D5E-9A11-A694-ED23C6AC817C}"/>
              </a:ext>
            </a:extLst>
          </p:cNvPr>
          <p:cNvSpPr txBox="1"/>
          <p:nvPr/>
        </p:nvSpPr>
        <p:spPr>
          <a:xfrm>
            <a:off x="3575280" y="5882029"/>
            <a:ext cx="2031468"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900" dirty="0">
                <a:solidFill>
                  <a:srgbClr val="0D0D0D"/>
                </a:solidFill>
                <a:latin typeface="メイリオ" panose="020B0604030504040204" pitchFamily="50" charset="-128"/>
                <a:ea typeface="メイリオ" panose="020B0604030504040204" pitchFamily="50" charset="-128"/>
                <a:cs typeface="Meiryo UI" pitchFamily="50" charset="-128"/>
              </a:rPr>
              <a:t>掲載面、位置、期間などは弊社にご一任いただきます</a:t>
            </a:r>
            <a:endParaRPr lang="en-US" altLang="ja-JP" sz="900"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grpSp>
        <p:nvGrpSpPr>
          <p:cNvPr id="134" name="グループ化 133">
            <a:extLst>
              <a:ext uri="{FF2B5EF4-FFF2-40B4-BE49-F238E27FC236}">
                <a16:creationId xmlns:a16="http://schemas.microsoft.com/office/drawing/2014/main" id="{6D4A7013-8C01-E344-137D-FF445BC9DBC7}"/>
              </a:ext>
            </a:extLst>
          </p:cNvPr>
          <p:cNvGrpSpPr/>
          <p:nvPr/>
        </p:nvGrpSpPr>
        <p:grpSpPr>
          <a:xfrm>
            <a:off x="3756997" y="4674218"/>
            <a:ext cx="636521" cy="1158730"/>
            <a:chOff x="5588496" y="3200759"/>
            <a:chExt cx="979007" cy="1782194"/>
          </a:xfrm>
        </p:grpSpPr>
        <p:sp>
          <p:nvSpPr>
            <p:cNvPr id="135" name="正方形/長方形 134">
              <a:extLst>
                <a:ext uri="{FF2B5EF4-FFF2-40B4-BE49-F238E27FC236}">
                  <a16:creationId xmlns:a16="http://schemas.microsoft.com/office/drawing/2014/main" id="{BBC4869B-3767-33AE-4276-943BE87E1DA9}"/>
                </a:ext>
              </a:extLst>
            </p:cNvPr>
            <p:cNvSpPr/>
            <p:nvPr/>
          </p:nvSpPr>
          <p:spPr>
            <a:xfrm>
              <a:off x="5622237" y="3200759"/>
              <a:ext cx="890738" cy="1782194"/>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36" name="図 135">
              <a:extLst>
                <a:ext uri="{FF2B5EF4-FFF2-40B4-BE49-F238E27FC236}">
                  <a16:creationId xmlns:a16="http://schemas.microsoft.com/office/drawing/2014/main" id="{63F00F0C-AD6A-CED6-A917-181A33A33629}"/>
                </a:ext>
              </a:extLst>
            </p:cNvPr>
            <p:cNvPicPr>
              <a:picLocks noChangeAspect="1"/>
            </p:cNvPicPr>
            <p:nvPr/>
          </p:nvPicPr>
          <p:blipFill rotWithShape="1">
            <a:blip r:embed="rId5"/>
            <a:srcRect t="39521"/>
            <a:stretch/>
          </p:blipFill>
          <p:spPr>
            <a:xfrm>
              <a:off x="5644568" y="3232556"/>
              <a:ext cx="867148" cy="909753"/>
            </a:xfrm>
            <a:prstGeom prst="rect">
              <a:avLst/>
            </a:prstGeom>
          </p:spPr>
        </p:pic>
        <p:sp>
          <p:nvSpPr>
            <p:cNvPr id="137" name="正方形/長方形 136">
              <a:extLst>
                <a:ext uri="{FF2B5EF4-FFF2-40B4-BE49-F238E27FC236}">
                  <a16:creationId xmlns:a16="http://schemas.microsoft.com/office/drawing/2014/main" id="{69F6F8EB-0411-6D13-FD87-38E7C3F2CBBB}"/>
                </a:ext>
              </a:extLst>
            </p:cNvPr>
            <p:cNvSpPr/>
            <p:nvPr/>
          </p:nvSpPr>
          <p:spPr>
            <a:xfrm>
              <a:off x="5671552" y="4786190"/>
              <a:ext cx="789888" cy="123437"/>
            </a:xfrm>
            <a:prstGeom prst="rect">
              <a:avLst/>
            </a:prstGeom>
            <a:solidFill>
              <a:srgbClr val="00B050"/>
            </a:solidFill>
            <a:ln w="9525" cap="flat" cmpd="sng" algn="ctr">
              <a:solidFill>
                <a:srgbClr val="00B05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38" name="図 137">
              <a:extLst>
                <a:ext uri="{FF2B5EF4-FFF2-40B4-BE49-F238E27FC236}">
                  <a16:creationId xmlns:a16="http://schemas.microsoft.com/office/drawing/2014/main" id="{C6060ECC-7E79-3FD2-F110-62F060F2243D}"/>
                </a:ext>
              </a:extLst>
            </p:cNvPr>
            <p:cNvPicPr>
              <a:picLocks noChangeAspect="1"/>
            </p:cNvPicPr>
            <p:nvPr/>
          </p:nvPicPr>
          <p:blipFill rotWithShape="1">
            <a:blip r:embed="rId8">
              <a:extLst>
                <a:ext uri="{BEBA8EAE-BF5A-486C-A8C5-ECC9F3942E4B}">
                  <a14:imgProps xmlns:a14="http://schemas.microsoft.com/office/drawing/2010/main">
                    <a14:imgLayer r:embed="rId9">
                      <a14:imgEffect>
                        <a14:artisticCrisscrossEtching/>
                      </a14:imgEffect>
                    </a14:imgLayer>
                  </a14:imgProps>
                </a:ext>
              </a:extLst>
            </a:blip>
            <a:srcRect l="4562" t="76901" r="7830" b="54"/>
            <a:stretch/>
          </p:blipFill>
          <p:spPr>
            <a:xfrm>
              <a:off x="5648680" y="4207473"/>
              <a:ext cx="824240" cy="253916"/>
            </a:xfrm>
            <a:prstGeom prst="rect">
              <a:avLst/>
            </a:prstGeom>
            <a:ln>
              <a:noFill/>
            </a:ln>
          </p:spPr>
        </p:pic>
        <p:sp>
          <p:nvSpPr>
            <p:cNvPr id="139" name="フローチャート: せん孔テープ 138">
              <a:extLst>
                <a:ext uri="{FF2B5EF4-FFF2-40B4-BE49-F238E27FC236}">
                  <a16:creationId xmlns:a16="http://schemas.microsoft.com/office/drawing/2014/main" id="{6637A41F-4607-F4FF-AD55-30B1BB8448CD}"/>
                </a:ext>
              </a:extLst>
            </p:cNvPr>
            <p:cNvSpPr/>
            <p:nvPr/>
          </p:nvSpPr>
          <p:spPr>
            <a:xfrm>
              <a:off x="5588496" y="4337363"/>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40" name="図 139">
              <a:extLst>
                <a:ext uri="{FF2B5EF4-FFF2-40B4-BE49-F238E27FC236}">
                  <a16:creationId xmlns:a16="http://schemas.microsoft.com/office/drawing/2014/main" id="{333E1691-68E4-FC00-DBB8-3B8B4728D287}"/>
                </a:ext>
              </a:extLst>
            </p:cNvPr>
            <p:cNvPicPr>
              <a:picLocks noChangeAspect="1"/>
            </p:cNvPicPr>
            <p:nvPr/>
          </p:nvPicPr>
          <p:blipFill>
            <a:blip r:embed="rId10"/>
            <a:stretch>
              <a:fillRect/>
            </a:stretch>
          </p:blipFill>
          <p:spPr>
            <a:xfrm>
              <a:off x="5691816" y="4537581"/>
              <a:ext cx="736210" cy="236375"/>
            </a:xfrm>
            <a:prstGeom prst="rect">
              <a:avLst/>
            </a:prstGeom>
          </p:spPr>
        </p:pic>
      </p:grpSp>
      <p:sp>
        <p:nvSpPr>
          <p:cNvPr id="142" name="正方形/長方形 141">
            <a:extLst>
              <a:ext uri="{FF2B5EF4-FFF2-40B4-BE49-F238E27FC236}">
                <a16:creationId xmlns:a16="http://schemas.microsoft.com/office/drawing/2014/main" id="{383B151D-9738-DC54-C1F9-42DFBE0A3C3C}"/>
              </a:ext>
            </a:extLst>
          </p:cNvPr>
          <p:cNvSpPr/>
          <p:nvPr/>
        </p:nvSpPr>
        <p:spPr>
          <a:xfrm>
            <a:off x="1759719" y="5478151"/>
            <a:ext cx="1608384" cy="816298"/>
          </a:xfrm>
          <a:prstGeom prst="rect">
            <a:avLst/>
          </a:prstGeom>
          <a:solidFill>
            <a:srgbClr val="FFFFFF"/>
          </a:solid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3" name="テキスト ボックス 142">
            <a:extLst>
              <a:ext uri="{FF2B5EF4-FFF2-40B4-BE49-F238E27FC236}">
                <a16:creationId xmlns:a16="http://schemas.microsoft.com/office/drawing/2014/main" id="{D2D4919F-F580-66F6-27D7-1C26DA304742}"/>
              </a:ext>
            </a:extLst>
          </p:cNvPr>
          <p:cNvSpPr txBox="1"/>
          <p:nvPr/>
        </p:nvSpPr>
        <p:spPr>
          <a:xfrm>
            <a:off x="1738183" y="5474463"/>
            <a:ext cx="1695271" cy="984885"/>
          </a:xfrm>
          <a:prstGeom prst="rect">
            <a:avLst/>
          </a:prstGeom>
          <a:noFill/>
        </p:spPr>
        <p:txBody>
          <a:bodyPr wrap="square" rtlCol="0">
            <a:spAutoFit/>
          </a:bodyPr>
          <a:lstStyle/>
          <a:p>
            <a:pPr eaLnBrk="1" fontAlgn="auto" hangingPunct="1">
              <a:spcBef>
                <a:spcPts val="0"/>
              </a:spcBef>
              <a:spcAft>
                <a:spcPts val="0"/>
              </a:spcAft>
            </a:pPr>
            <a:r>
              <a:rPr lang="ja-JP" altLang="en-US" sz="1000" b="1" u="sng" dirty="0">
                <a:solidFill>
                  <a:srgbClr val="0D0D0D"/>
                </a:solidFill>
                <a:latin typeface="メイリオ" panose="020B0604030504040204" pitchFamily="50" charset="-128"/>
                <a:ea typeface="メイリオ" panose="020B0604030504040204" pitchFamily="50" charset="-128"/>
                <a:cs typeface="Meiryo UI" pitchFamily="50" charset="-128"/>
              </a:rPr>
              <a:t>②誘導広告費</a:t>
            </a:r>
            <a:r>
              <a:rPr lang="en-US" altLang="ja-JP" sz="1000" b="1" u="sng" dirty="0">
                <a:solidFill>
                  <a:srgbClr val="0D0D0D"/>
                </a:solidFill>
                <a:latin typeface="メイリオ" panose="020B0604030504040204" pitchFamily="50" charset="-128"/>
                <a:ea typeface="メイリオ" panose="020B0604030504040204" pitchFamily="50" charset="-128"/>
                <a:cs typeface="Meiryo UI" pitchFamily="50" charset="-128"/>
              </a:rPr>
              <a:t>:700</a:t>
            </a:r>
            <a:r>
              <a:rPr lang="ja-JP" altLang="en-US" sz="1000" b="1" u="sng" dirty="0">
                <a:solidFill>
                  <a:srgbClr val="0D0D0D"/>
                </a:solidFill>
                <a:latin typeface="メイリオ" panose="020B0604030504040204" pitchFamily="50" charset="-128"/>
                <a:ea typeface="メイリオ" panose="020B0604030504040204" pitchFamily="50" charset="-128"/>
                <a:cs typeface="Meiryo UI" pitchFamily="50" charset="-128"/>
              </a:rPr>
              <a:t>万円～</a:t>
            </a:r>
            <a:endParaRPr lang="en-US" altLang="ja-JP" sz="1000" b="1" u="sng"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ネット</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税別</a:t>
            </a:r>
            <a:endPar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トピックス</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PR SP</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、または</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Yahoo!</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ニュース面　指定商品・配信のディスプレイ広告（予約型　／運用型）</a:t>
            </a:r>
          </a:p>
          <a:p>
            <a:pPr eaLnBrk="1" fontAlgn="auto" hangingPunct="1">
              <a:spcBef>
                <a:spcPts val="0"/>
              </a:spcBef>
              <a:spcAft>
                <a:spcPts val="0"/>
              </a:spcAft>
            </a:pPr>
            <a:endParaRPr lang="en-US" altLang="ja-JP" sz="800" dirty="0">
              <a:solidFill>
                <a:srgbClr val="C9002C"/>
              </a:solidFill>
              <a:latin typeface="メイリオ" panose="020B0604030504040204" pitchFamily="50" charset="-128"/>
              <a:ea typeface="メイリオ" panose="020B0604030504040204" pitchFamily="50" charset="-128"/>
              <a:cs typeface="Meiryo UI" pitchFamily="50" charset="-128"/>
            </a:endParaRPr>
          </a:p>
        </p:txBody>
      </p:sp>
      <p:sp>
        <p:nvSpPr>
          <p:cNvPr id="144" name="正方形/長方形 143">
            <a:extLst>
              <a:ext uri="{FF2B5EF4-FFF2-40B4-BE49-F238E27FC236}">
                <a16:creationId xmlns:a16="http://schemas.microsoft.com/office/drawing/2014/main" id="{871AA12E-453C-EA24-9BB2-2789D5E6B290}"/>
              </a:ext>
            </a:extLst>
          </p:cNvPr>
          <p:cNvSpPr/>
          <p:nvPr/>
        </p:nvSpPr>
        <p:spPr>
          <a:xfrm>
            <a:off x="10248798" y="5814968"/>
            <a:ext cx="1294148" cy="536279"/>
          </a:xfrm>
          <a:prstGeom prst="rect">
            <a:avLst/>
          </a:prstGeom>
          <a:solidFill>
            <a:srgbClr val="FFFFFF"/>
          </a:solid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5" name="テキスト ボックス 144">
            <a:extLst>
              <a:ext uri="{FF2B5EF4-FFF2-40B4-BE49-F238E27FC236}">
                <a16:creationId xmlns:a16="http://schemas.microsoft.com/office/drawing/2014/main" id="{D74DE9C4-933A-0FB7-AD80-6E03B7245FBA}"/>
              </a:ext>
            </a:extLst>
          </p:cNvPr>
          <p:cNvSpPr txBox="1"/>
          <p:nvPr/>
        </p:nvSpPr>
        <p:spPr>
          <a:xfrm>
            <a:off x="10248798" y="5863632"/>
            <a:ext cx="1353260" cy="338554"/>
          </a:xfrm>
          <a:prstGeom prst="rect">
            <a:avLst/>
          </a:prstGeom>
          <a:noFill/>
        </p:spPr>
        <p:txBody>
          <a:bodyPr wrap="square" rtlCol="0">
            <a:spAutoFit/>
          </a:bodyPr>
          <a:lstStyle/>
          <a:p>
            <a:pPr eaLnBrk="1" fontAlgn="auto" hangingPunct="1">
              <a:spcBef>
                <a:spcPts val="0"/>
              </a:spcBef>
              <a:spcAft>
                <a:spcPts val="0"/>
              </a:spcAft>
            </a:pPr>
            <a:r>
              <a:rPr lang="en-US" altLang="ja-JP" sz="1600" b="1" u="sng" dirty="0">
                <a:solidFill>
                  <a:srgbClr val="0D0D0D"/>
                </a:solidFill>
                <a:latin typeface="メイリオ" panose="020B0604030504040204" pitchFamily="50" charset="-128"/>
                <a:ea typeface="メイリオ" panose="020B0604030504040204" pitchFamily="50" charset="-128"/>
                <a:cs typeface="Meiryo UI" pitchFamily="50" charset="-128"/>
              </a:rPr>
              <a:t>1000</a:t>
            </a:r>
            <a:r>
              <a:rPr lang="ja-JP" altLang="en-US" sz="1600" b="1" u="sng" dirty="0">
                <a:solidFill>
                  <a:srgbClr val="0D0D0D"/>
                </a:solidFill>
                <a:latin typeface="メイリオ" panose="020B0604030504040204" pitchFamily="50" charset="-128"/>
                <a:ea typeface="メイリオ" panose="020B0604030504040204" pitchFamily="50" charset="-128"/>
                <a:cs typeface="Meiryo UI" pitchFamily="50" charset="-128"/>
              </a:rPr>
              <a:t>万円～</a:t>
            </a:r>
            <a:endParaRPr lang="en-US" altLang="ja-JP" sz="1600" b="1" u="sng"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146" name="正方形/長方形 145">
            <a:extLst>
              <a:ext uri="{FF2B5EF4-FFF2-40B4-BE49-F238E27FC236}">
                <a16:creationId xmlns:a16="http://schemas.microsoft.com/office/drawing/2014/main" id="{DAB4EC30-85A8-66DB-AE73-8FCA550B7119}"/>
              </a:ext>
            </a:extLst>
          </p:cNvPr>
          <p:cNvSpPr/>
          <p:nvPr/>
        </p:nvSpPr>
        <p:spPr>
          <a:xfrm>
            <a:off x="10248101" y="5575719"/>
            <a:ext cx="1294148" cy="239250"/>
          </a:xfrm>
          <a:prstGeom prst="rect">
            <a:avLst/>
          </a:prstGeom>
          <a:solidFill>
            <a:srgbClr val="545454"/>
          </a:solid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7" name="テキスト ボックス 146">
            <a:extLst>
              <a:ext uri="{FF2B5EF4-FFF2-40B4-BE49-F238E27FC236}">
                <a16:creationId xmlns:a16="http://schemas.microsoft.com/office/drawing/2014/main" id="{A0C7D7A5-CEAA-5B0C-4513-5F50E2C26E75}"/>
              </a:ext>
            </a:extLst>
          </p:cNvPr>
          <p:cNvSpPr txBox="1"/>
          <p:nvPr/>
        </p:nvSpPr>
        <p:spPr>
          <a:xfrm>
            <a:off x="10265158" y="5581282"/>
            <a:ext cx="1381689" cy="261610"/>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メイリオ" panose="020B0604030504040204" pitchFamily="50" charset="-128"/>
                <a:ea typeface="メイリオ" panose="020B0604030504040204" pitchFamily="50" charset="-128"/>
                <a:cs typeface="Meiryo UI" pitchFamily="50" charset="-128"/>
              </a:rPr>
              <a:t>総額</a:t>
            </a:r>
            <a:r>
              <a:rPr lang="ja-JP" altLang="en-US" sz="900" b="1" dirty="0">
                <a:solidFill>
                  <a:srgbClr val="FFFFFF"/>
                </a:solidFill>
                <a:latin typeface="メイリオ" panose="020B0604030504040204" pitchFamily="50" charset="-128"/>
                <a:ea typeface="メイリオ" panose="020B0604030504040204" pitchFamily="50" charset="-128"/>
                <a:cs typeface="Meiryo UI" pitchFamily="50" charset="-128"/>
              </a:rPr>
              <a:t>（①～③の合計）</a:t>
            </a:r>
            <a:endParaRPr lang="en-US" altLang="ja-JP" sz="9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148" name="テキスト ボックス 147">
            <a:extLst>
              <a:ext uri="{FF2B5EF4-FFF2-40B4-BE49-F238E27FC236}">
                <a16:creationId xmlns:a16="http://schemas.microsoft.com/office/drawing/2014/main" id="{9BF433ED-DAE6-6DF8-6D7D-8704C6796E3D}"/>
              </a:ext>
            </a:extLst>
          </p:cNvPr>
          <p:cNvSpPr txBox="1"/>
          <p:nvPr/>
        </p:nvSpPr>
        <p:spPr>
          <a:xfrm>
            <a:off x="10218640" y="6111253"/>
            <a:ext cx="1410452" cy="215444"/>
          </a:xfrm>
          <a:prstGeom prst="rect">
            <a:avLst/>
          </a:prstGeom>
          <a:noFill/>
        </p:spPr>
        <p:txBody>
          <a:bodyPr wrap="square" rtlCol="0">
            <a:spAutoFit/>
          </a:bodyPr>
          <a:lstStyle/>
          <a:p>
            <a:pPr eaLnBrk="1" fontAlgn="auto" hangingPunct="1">
              <a:spcBef>
                <a:spcPts val="0"/>
              </a:spcBef>
              <a:spcAft>
                <a:spcPts val="0"/>
              </a:spcAft>
            </a:pP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※1</a:t>
            </a:r>
            <a:r>
              <a:rPr lang="ja-JP" altLang="en-US" sz="800" b="1" dirty="0">
                <a:solidFill>
                  <a:srgbClr val="0D0D0D"/>
                </a:solidFill>
                <a:latin typeface="メイリオ" panose="020B0604030504040204" pitchFamily="50" charset="-128"/>
                <a:ea typeface="メイリオ" panose="020B0604030504040204" pitchFamily="50" charset="-128"/>
                <a:cs typeface="Meiryo UI" pitchFamily="50" charset="-128"/>
              </a:rPr>
              <a:t>社限定の買い切り販売</a:t>
            </a:r>
            <a:endPar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149" name="正方形/長方形 148">
            <a:extLst>
              <a:ext uri="{FF2B5EF4-FFF2-40B4-BE49-F238E27FC236}">
                <a16:creationId xmlns:a16="http://schemas.microsoft.com/office/drawing/2014/main" id="{E00A59B1-D84B-900C-CC45-DF904D4D079D}"/>
              </a:ext>
            </a:extLst>
          </p:cNvPr>
          <p:cNvSpPr/>
          <p:nvPr/>
        </p:nvSpPr>
        <p:spPr>
          <a:xfrm>
            <a:off x="9797850" y="5599521"/>
            <a:ext cx="382689" cy="732676"/>
          </a:xfrm>
          <a:prstGeom prst="rect">
            <a:avLst/>
          </a:prstGeom>
          <a:solidFill>
            <a:srgbClr val="00003E"/>
          </a:solidFill>
          <a:ln w="7620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50" name="テキスト ボックス 149">
            <a:extLst>
              <a:ext uri="{FF2B5EF4-FFF2-40B4-BE49-F238E27FC236}">
                <a16:creationId xmlns:a16="http://schemas.microsoft.com/office/drawing/2014/main" id="{F8988B84-773F-5A80-BCC1-6D3B5E2AD748}"/>
              </a:ext>
            </a:extLst>
          </p:cNvPr>
          <p:cNvSpPr txBox="1"/>
          <p:nvPr/>
        </p:nvSpPr>
        <p:spPr>
          <a:xfrm>
            <a:off x="9696848" y="5703368"/>
            <a:ext cx="602750" cy="600164"/>
          </a:xfrm>
          <a:prstGeom prst="rect">
            <a:avLst/>
          </a:prstGeom>
          <a:noFill/>
        </p:spPr>
        <p:txBody>
          <a:bodyPr wrap="square" rtlCol="0">
            <a:spAutoFit/>
          </a:bodyPr>
          <a:lstStyle/>
          <a:p>
            <a:pPr algn="ctr" eaLnBrk="1" fontAlgn="auto" hangingPunct="1">
              <a:spcBef>
                <a:spcPts val="0"/>
              </a:spcBef>
              <a:spcAft>
                <a:spcPts val="0"/>
              </a:spcAft>
            </a:pPr>
            <a:r>
              <a:rPr lang="en-US" altLang="ja-JP" sz="1100" b="1" dirty="0">
                <a:solidFill>
                  <a:srgbClr val="FFFFFF"/>
                </a:solidFill>
                <a:latin typeface="メイリオ" panose="020B0604030504040204" pitchFamily="50" charset="-128"/>
                <a:ea typeface="メイリオ" panose="020B0604030504040204" pitchFamily="50" charset="-128"/>
                <a:cs typeface="Meiryo UI" pitchFamily="50" charset="-128"/>
              </a:rPr>
              <a:t>1</a:t>
            </a:r>
            <a:r>
              <a:rPr lang="ja-JP" altLang="en-US" sz="1100" b="1" dirty="0">
                <a:solidFill>
                  <a:srgbClr val="FFFFFF"/>
                </a:solidFill>
                <a:latin typeface="メイリオ" panose="020B0604030504040204" pitchFamily="50" charset="-128"/>
                <a:ea typeface="メイリオ" panose="020B0604030504040204" pitchFamily="50" charset="-128"/>
                <a:cs typeface="Meiryo UI" pitchFamily="50" charset="-128"/>
              </a:rPr>
              <a:t>社</a:t>
            </a:r>
            <a:endParaRPr lang="en-US" altLang="ja-JP" sz="300" b="1" dirty="0">
              <a:solidFill>
                <a:srgbClr val="FFFFFF"/>
              </a:solidFill>
              <a:latin typeface="メイリオ" panose="020B0604030504040204" pitchFamily="50" charset="-128"/>
              <a:ea typeface="メイリオ" panose="020B0604030504040204" pitchFamily="50" charset="-128"/>
              <a:cs typeface="Meiryo UI" pitchFamily="50" charset="-128"/>
            </a:endParaRPr>
          </a:p>
          <a:p>
            <a:pPr algn="ctr" eaLnBrk="1" fontAlgn="auto" hangingPunct="1">
              <a:spcBef>
                <a:spcPts val="0"/>
              </a:spcBef>
              <a:spcAft>
                <a:spcPts val="0"/>
              </a:spcAft>
            </a:pPr>
            <a:r>
              <a:rPr lang="ja-JP" altLang="en-US" sz="1100" b="1" dirty="0">
                <a:solidFill>
                  <a:srgbClr val="FFFFFF"/>
                </a:solidFill>
                <a:latin typeface="メイリオ" panose="020B0604030504040204" pitchFamily="50" charset="-128"/>
                <a:ea typeface="メイリオ" panose="020B0604030504040204" pitchFamily="50" charset="-128"/>
                <a:cs typeface="Meiryo UI" pitchFamily="50" charset="-128"/>
              </a:rPr>
              <a:t>限定</a:t>
            </a:r>
            <a:endParaRPr lang="en-US" altLang="ja-JP" sz="1100" b="1" dirty="0">
              <a:solidFill>
                <a:srgbClr val="FFFFFF"/>
              </a:solidFill>
              <a:latin typeface="メイリオ" panose="020B0604030504040204" pitchFamily="50" charset="-128"/>
              <a:ea typeface="メイリオ" panose="020B0604030504040204" pitchFamily="50" charset="-128"/>
              <a:cs typeface="Meiryo UI" pitchFamily="50" charset="-128"/>
            </a:endParaRPr>
          </a:p>
          <a:p>
            <a:pPr algn="ctr" eaLnBrk="1" fontAlgn="auto" hangingPunct="1">
              <a:spcBef>
                <a:spcPts val="0"/>
              </a:spcBef>
              <a:spcAft>
                <a:spcPts val="0"/>
              </a:spcAft>
            </a:pPr>
            <a:r>
              <a:rPr lang="ja-JP" altLang="en-US" sz="1100" b="1" dirty="0">
                <a:solidFill>
                  <a:srgbClr val="FFFFFF"/>
                </a:solidFill>
                <a:latin typeface="メイリオ" panose="020B0604030504040204" pitchFamily="50" charset="-128"/>
                <a:ea typeface="メイリオ" panose="020B0604030504040204" pitchFamily="50" charset="-128"/>
                <a:cs typeface="Meiryo UI" pitchFamily="50" charset="-128"/>
              </a:rPr>
              <a:t>プラン</a:t>
            </a:r>
            <a:endParaRPr lang="en-US" altLang="ja-JP" sz="11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pic>
        <p:nvPicPr>
          <p:cNvPr id="16" name="図 15">
            <a:extLst>
              <a:ext uri="{FF2B5EF4-FFF2-40B4-BE49-F238E27FC236}">
                <a16:creationId xmlns:a16="http://schemas.microsoft.com/office/drawing/2014/main" id="{7D19BD89-367E-7112-3F5F-353BC438AC60}"/>
              </a:ext>
            </a:extLst>
          </p:cNvPr>
          <p:cNvPicPr>
            <a:picLocks noChangeAspect="1"/>
          </p:cNvPicPr>
          <p:nvPr/>
        </p:nvPicPr>
        <p:blipFill>
          <a:blip r:embed="rId11"/>
          <a:stretch>
            <a:fillRect/>
          </a:stretch>
        </p:blipFill>
        <p:spPr>
          <a:xfrm>
            <a:off x="6207477" y="2555384"/>
            <a:ext cx="1200582" cy="2782978"/>
          </a:xfrm>
          <a:prstGeom prst="rect">
            <a:avLst/>
          </a:prstGeom>
        </p:spPr>
      </p:pic>
      <p:pic>
        <p:nvPicPr>
          <p:cNvPr id="17" name="図 16" descr="屋外, 雪, 民衆, グループ が含まれている画像&#10;&#10;自動的に生成された説明">
            <a:extLst>
              <a:ext uri="{FF2B5EF4-FFF2-40B4-BE49-F238E27FC236}">
                <a16:creationId xmlns:a16="http://schemas.microsoft.com/office/drawing/2014/main" id="{A5C0FA52-BCA4-7CFA-83F5-D4507EE1B857}"/>
              </a:ext>
            </a:extLst>
          </p:cNvPr>
          <p:cNvPicPr>
            <a:picLocks noChangeAspect="1"/>
          </p:cNvPicPr>
          <p:nvPr/>
        </p:nvPicPr>
        <p:blipFill rotWithShape="1">
          <a:blip r:embed="rId12"/>
          <a:srcRect t="25995"/>
          <a:stretch/>
        </p:blipFill>
        <p:spPr>
          <a:xfrm>
            <a:off x="6752564" y="3501684"/>
            <a:ext cx="493664" cy="548002"/>
          </a:xfrm>
          <a:prstGeom prst="rect">
            <a:avLst/>
          </a:prstGeom>
          <a:ln>
            <a:noFill/>
          </a:ln>
        </p:spPr>
      </p:pic>
      <p:sp>
        <p:nvSpPr>
          <p:cNvPr id="18" name="テキスト ボックス 17">
            <a:extLst>
              <a:ext uri="{FF2B5EF4-FFF2-40B4-BE49-F238E27FC236}">
                <a16:creationId xmlns:a16="http://schemas.microsoft.com/office/drawing/2014/main" id="{13C8F003-6534-FCCC-CFDC-027948BC2953}"/>
              </a:ext>
            </a:extLst>
          </p:cNvPr>
          <p:cNvSpPr txBox="1"/>
          <p:nvPr/>
        </p:nvSpPr>
        <p:spPr>
          <a:xfrm>
            <a:off x="6260920" y="2666802"/>
            <a:ext cx="385010" cy="548001"/>
          </a:xfrm>
          <a:prstGeom prst="rect">
            <a:avLst/>
          </a:prstGeom>
          <a:solidFill>
            <a:schemeClr val="bg1"/>
          </a:solidFill>
        </p:spPr>
        <p:txBody>
          <a:bodyPr wrap="square" rtlCol="0">
            <a:noAutofit/>
          </a:bodyPr>
          <a:lstStyle/>
          <a:p>
            <a:endParaRPr kumimoji="1" lang="ja-JP" altLang="en-US" sz="1100" dirty="0"/>
          </a:p>
        </p:txBody>
      </p:sp>
      <p:sp>
        <p:nvSpPr>
          <p:cNvPr id="19" name="テキスト ボックス 18">
            <a:extLst>
              <a:ext uri="{FF2B5EF4-FFF2-40B4-BE49-F238E27FC236}">
                <a16:creationId xmlns:a16="http://schemas.microsoft.com/office/drawing/2014/main" id="{EA84E54D-C8A2-7A39-757D-0E4D3D2D4350}"/>
              </a:ext>
            </a:extLst>
          </p:cNvPr>
          <p:cNvSpPr txBox="1"/>
          <p:nvPr/>
        </p:nvSpPr>
        <p:spPr>
          <a:xfrm>
            <a:off x="6956913" y="2672994"/>
            <a:ext cx="385010" cy="533554"/>
          </a:xfrm>
          <a:prstGeom prst="rect">
            <a:avLst/>
          </a:prstGeom>
          <a:solidFill>
            <a:schemeClr val="bg1"/>
          </a:solidFill>
        </p:spPr>
        <p:txBody>
          <a:bodyPr wrap="square" rtlCol="0">
            <a:noAutofit/>
          </a:bodyPr>
          <a:lstStyle/>
          <a:p>
            <a:endParaRPr kumimoji="1" lang="ja-JP" altLang="en-US" sz="1100" dirty="0"/>
          </a:p>
        </p:txBody>
      </p:sp>
      <p:pic>
        <p:nvPicPr>
          <p:cNvPr id="27" name="図 26" descr="屋内, テーブル, 瓶, 食品 が含まれている画像&#10;&#10;自動的に生成された説明">
            <a:extLst>
              <a:ext uri="{FF2B5EF4-FFF2-40B4-BE49-F238E27FC236}">
                <a16:creationId xmlns:a16="http://schemas.microsoft.com/office/drawing/2014/main" id="{4F3FC927-CB14-1EE6-EDE4-5997AD6DD78F}"/>
              </a:ext>
            </a:extLst>
          </p:cNvPr>
          <p:cNvPicPr>
            <a:picLocks noChangeAspect="1"/>
          </p:cNvPicPr>
          <p:nvPr/>
        </p:nvPicPr>
        <p:blipFill>
          <a:blip r:embed="rId13"/>
          <a:stretch>
            <a:fillRect/>
          </a:stretch>
        </p:blipFill>
        <p:spPr>
          <a:xfrm>
            <a:off x="6397398" y="2674118"/>
            <a:ext cx="836028" cy="533554"/>
          </a:xfrm>
          <a:prstGeom prst="rect">
            <a:avLst/>
          </a:prstGeom>
        </p:spPr>
      </p:pic>
      <p:pic>
        <p:nvPicPr>
          <p:cNvPr id="29" name="図 28" descr="壁に掛けられた看板&#10;&#10;自動的に生成された説明">
            <a:extLst>
              <a:ext uri="{FF2B5EF4-FFF2-40B4-BE49-F238E27FC236}">
                <a16:creationId xmlns:a16="http://schemas.microsoft.com/office/drawing/2014/main" id="{2476E1B2-A712-7B72-4E1B-E6097DEDCC11}"/>
              </a:ext>
            </a:extLst>
          </p:cNvPr>
          <p:cNvPicPr>
            <a:picLocks noChangeAspect="1"/>
          </p:cNvPicPr>
          <p:nvPr/>
        </p:nvPicPr>
        <p:blipFill rotWithShape="1">
          <a:blip r:embed="rId14"/>
          <a:srcRect t="24371"/>
          <a:stretch/>
        </p:blipFill>
        <p:spPr>
          <a:xfrm>
            <a:off x="6331277" y="3500250"/>
            <a:ext cx="483064" cy="548002"/>
          </a:xfrm>
          <a:prstGeom prst="rect">
            <a:avLst/>
          </a:prstGeom>
        </p:spPr>
      </p:pic>
      <p:sp>
        <p:nvSpPr>
          <p:cNvPr id="99" name="矢印: 右 98">
            <a:extLst>
              <a:ext uri="{FF2B5EF4-FFF2-40B4-BE49-F238E27FC236}">
                <a16:creationId xmlns:a16="http://schemas.microsoft.com/office/drawing/2014/main" id="{E09035EB-B8C5-2783-E3B8-6EB5AC478AFE}"/>
              </a:ext>
            </a:extLst>
          </p:cNvPr>
          <p:cNvSpPr/>
          <p:nvPr/>
        </p:nvSpPr>
        <p:spPr>
          <a:xfrm>
            <a:off x="7348598" y="3467097"/>
            <a:ext cx="289853" cy="189053"/>
          </a:xfrm>
          <a:prstGeom prst="rightArrow">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 name="正方形/長方形 1">
            <a:extLst>
              <a:ext uri="{FF2B5EF4-FFF2-40B4-BE49-F238E27FC236}">
                <a16:creationId xmlns:a16="http://schemas.microsoft.com/office/drawing/2014/main" id="{61134ACB-EA27-AE89-3717-607A2B86D7B5}"/>
              </a:ext>
            </a:extLst>
          </p:cNvPr>
          <p:cNvSpPr/>
          <p:nvPr/>
        </p:nvSpPr>
        <p:spPr>
          <a:xfrm rot="5400000">
            <a:off x="8403711" y="3290736"/>
            <a:ext cx="2320356" cy="7695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52" name="図 51">
            <a:extLst>
              <a:ext uri="{FF2B5EF4-FFF2-40B4-BE49-F238E27FC236}">
                <a16:creationId xmlns:a16="http://schemas.microsoft.com/office/drawing/2014/main" id="{70AB6B6E-26EB-FFF4-EF1A-520153256772}"/>
              </a:ext>
            </a:extLst>
          </p:cNvPr>
          <p:cNvPicPr>
            <a:picLocks noChangeAspect="1"/>
          </p:cNvPicPr>
          <p:nvPr/>
        </p:nvPicPr>
        <p:blipFill>
          <a:blip r:embed="rId15"/>
          <a:stretch>
            <a:fillRect/>
          </a:stretch>
        </p:blipFill>
        <p:spPr>
          <a:xfrm>
            <a:off x="8238195" y="4220795"/>
            <a:ext cx="1101771" cy="1169069"/>
          </a:xfrm>
          <a:prstGeom prst="rect">
            <a:avLst/>
          </a:prstGeom>
          <a:ln w="9525">
            <a:solidFill>
              <a:srgbClr val="FFFFFF">
                <a:lumMod val="50000"/>
              </a:srgbClr>
            </a:solidFill>
          </a:ln>
          <a:effectLst>
            <a:outerShdw blurRad="50800" dist="38100" dir="2700000" algn="tl" rotWithShape="0">
              <a:prstClr val="black">
                <a:alpha val="40000"/>
              </a:prstClr>
            </a:outerShdw>
          </a:effectLst>
        </p:spPr>
      </p:pic>
      <p:sp>
        <p:nvSpPr>
          <p:cNvPr id="83" name="正方形/長方形 82">
            <a:extLst>
              <a:ext uri="{FF2B5EF4-FFF2-40B4-BE49-F238E27FC236}">
                <a16:creationId xmlns:a16="http://schemas.microsoft.com/office/drawing/2014/main" id="{16D7BBAB-F1DA-BA07-4D7B-52DC83F5BF2C}"/>
              </a:ext>
            </a:extLst>
          </p:cNvPr>
          <p:cNvSpPr/>
          <p:nvPr/>
        </p:nvSpPr>
        <p:spPr>
          <a:xfrm>
            <a:off x="8945284" y="1890500"/>
            <a:ext cx="359082" cy="676562"/>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広告</a:t>
            </a:r>
          </a:p>
        </p:txBody>
      </p:sp>
      <p:sp>
        <p:nvSpPr>
          <p:cNvPr id="30" name="正方形/長方形 29">
            <a:extLst>
              <a:ext uri="{FF2B5EF4-FFF2-40B4-BE49-F238E27FC236}">
                <a16:creationId xmlns:a16="http://schemas.microsoft.com/office/drawing/2014/main" id="{6859316A-BA8C-2D5B-052C-524923B1F526}"/>
              </a:ext>
            </a:extLst>
          </p:cNvPr>
          <p:cNvSpPr/>
          <p:nvPr/>
        </p:nvSpPr>
        <p:spPr>
          <a:xfrm>
            <a:off x="8177765" y="1947149"/>
            <a:ext cx="16328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8" name="グループ化 37">
            <a:extLst>
              <a:ext uri="{FF2B5EF4-FFF2-40B4-BE49-F238E27FC236}">
                <a16:creationId xmlns:a16="http://schemas.microsoft.com/office/drawing/2014/main" id="{9B95BAAA-E223-AEB3-EDC0-D3756976DF9F}"/>
              </a:ext>
            </a:extLst>
          </p:cNvPr>
          <p:cNvGrpSpPr/>
          <p:nvPr/>
        </p:nvGrpSpPr>
        <p:grpSpPr>
          <a:xfrm>
            <a:off x="8167718" y="1655584"/>
            <a:ext cx="1149618" cy="1089899"/>
            <a:chOff x="8192885" y="1655584"/>
            <a:chExt cx="1149618" cy="1089899"/>
          </a:xfrm>
        </p:grpSpPr>
        <p:grpSp>
          <p:nvGrpSpPr>
            <p:cNvPr id="74" name="グループ化 73">
              <a:extLst>
                <a:ext uri="{FF2B5EF4-FFF2-40B4-BE49-F238E27FC236}">
                  <a16:creationId xmlns:a16="http://schemas.microsoft.com/office/drawing/2014/main" id="{F4AE963A-0E87-B1EF-4FCF-A911EA409E46}"/>
                </a:ext>
              </a:extLst>
            </p:cNvPr>
            <p:cNvGrpSpPr/>
            <p:nvPr/>
          </p:nvGrpSpPr>
          <p:grpSpPr>
            <a:xfrm>
              <a:off x="8192885" y="1655584"/>
              <a:ext cx="1149618" cy="1089899"/>
              <a:chOff x="2756806" y="46677"/>
              <a:chExt cx="7235301" cy="6858000"/>
            </a:xfrm>
            <a:effectLst>
              <a:outerShdw blurRad="50800" dist="38100" dir="2700000" algn="ctr" rotWithShape="0">
                <a:schemeClr val="tx1">
                  <a:alpha val="40000"/>
                </a:schemeClr>
              </a:outerShdw>
            </a:effectLst>
          </p:grpSpPr>
          <p:pic>
            <p:nvPicPr>
              <p:cNvPr id="75" name="図 74">
                <a:extLst>
                  <a:ext uri="{FF2B5EF4-FFF2-40B4-BE49-F238E27FC236}">
                    <a16:creationId xmlns:a16="http://schemas.microsoft.com/office/drawing/2014/main" id="{E352B881-5182-3CA7-CA59-6E7919C70946}"/>
                  </a:ext>
                </a:extLst>
              </p:cNvPr>
              <p:cNvPicPr>
                <a:picLocks noChangeAspect="1"/>
              </p:cNvPicPr>
              <p:nvPr/>
            </p:nvPicPr>
            <p:blipFill>
              <a:blip r:embed="rId16"/>
              <a:stretch>
                <a:fillRect/>
              </a:stretch>
            </p:blipFill>
            <p:spPr>
              <a:xfrm>
                <a:off x="2756806" y="46677"/>
                <a:ext cx="7235301" cy="6858000"/>
              </a:xfrm>
              <a:prstGeom prst="rect">
                <a:avLst/>
              </a:prstGeom>
              <a:ln w="9525">
                <a:solidFill>
                  <a:srgbClr val="FFFFFF">
                    <a:lumMod val="50000"/>
                  </a:srgbClr>
                </a:solidFill>
              </a:ln>
            </p:spPr>
          </p:pic>
          <p:pic>
            <p:nvPicPr>
              <p:cNvPr id="76" name="図 75" descr="屋内, テーブル, 瓶, 食品 が含まれている画像&#10;&#10;自動的に生成された説明">
                <a:extLst>
                  <a:ext uri="{FF2B5EF4-FFF2-40B4-BE49-F238E27FC236}">
                    <a16:creationId xmlns:a16="http://schemas.microsoft.com/office/drawing/2014/main" id="{E287DCE4-A37E-3F20-C36F-C6D3E53B460D}"/>
                  </a:ext>
                </a:extLst>
              </p:cNvPr>
              <p:cNvPicPr>
                <a:picLocks noChangeAspect="1"/>
              </p:cNvPicPr>
              <p:nvPr/>
            </p:nvPicPr>
            <p:blipFill>
              <a:blip r:embed="rId13"/>
              <a:stretch>
                <a:fillRect/>
              </a:stretch>
            </p:blipFill>
            <p:spPr>
              <a:xfrm>
                <a:off x="2886888" y="2545510"/>
                <a:ext cx="4640058" cy="2988471"/>
              </a:xfrm>
              <a:prstGeom prst="rect">
                <a:avLst/>
              </a:prstGeom>
              <a:ln w="9525">
                <a:noFill/>
              </a:ln>
            </p:spPr>
          </p:pic>
          <p:pic>
            <p:nvPicPr>
              <p:cNvPr id="77" name="図 76">
                <a:extLst>
                  <a:ext uri="{FF2B5EF4-FFF2-40B4-BE49-F238E27FC236}">
                    <a16:creationId xmlns:a16="http://schemas.microsoft.com/office/drawing/2014/main" id="{2448F826-5D59-208B-A1D0-4E8F2D7A7130}"/>
                  </a:ext>
                </a:extLst>
              </p:cNvPr>
              <p:cNvPicPr>
                <a:picLocks noChangeAspect="1"/>
              </p:cNvPicPr>
              <p:nvPr/>
            </p:nvPicPr>
            <p:blipFill rotWithShape="1">
              <a:blip r:embed="rId17"/>
              <a:srcRect r="20178" b="12623"/>
              <a:stretch/>
            </p:blipFill>
            <p:spPr>
              <a:xfrm>
                <a:off x="2885073" y="1400060"/>
                <a:ext cx="4640059" cy="264097"/>
              </a:xfrm>
              <a:prstGeom prst="rect">
                <a:avLst/>
              </a:prstGeom>
              <a:ln w="9525">
                <a:noFill/>
              </a:ln>
            </p:spPr>
          </p:pic>
          <p:pic>
            <p:nvPicPr>
              <p:cNvPr id="78" name="図 77">
                <a:extLst>
                  <a:ext uri="{FF2B5EF4-FFF2-40B4-BE49-F238E27FC236}">
                    <a16:creationId xmlns:a16="http://schemas.microsoft.com/office/drawing/2014/main" id="{C6FBCDC2-D460-C8DB-FA85-1831B873B89D}"/>
                  </a:ext>
                </a:extLst>
              </p:cNvPr>
              <p:cNvPicPr>
                <a:picLocks noChangeAspect="1"/>
              </p:cNvPicPr>
              <p:nvPr/>
            </p:nvPicPr>
            <p:blipFill rotWithShape="1">
              <a:blip r:embed="rId17"/>
              <a:srcRect l="79677" t="-1" r="688" b="-10691"/>
              <a:stretch/>
            </p:blipFill>
            <p:spPr>
              <a:xfrm>
                <a:off x="2851020" y="1617324"/>
                <a:ext cx="1141379" cy="334565"/>
              </a:xfrm>
              <a:prstGeom prst="rect">
                <a:avLst/>
              </a:prstGeom>
              <a:ln w="9525">
                <a:noFill/>
              </a:ln>
            </p:spPr>
          </p:pic>
          <p:sp>
            <p:nvSpPr>
              <p:cNvPr id="81" name="正方形/長方形 80">
                <a:extLst>
                  <a:ext uri="{FF2B5EF4-FFF2-40B4-BE49-F238E27FC236}">
                    <a16:creationId xmlns:a16="http://schemas.microsoft.com/office/drawing/2014/main" id="{99C45B50-C381-8967-6A96-B384A1AEB7A4}"/>
                  </a:ext>
                </a:extLst>
              </p:cNvPr>
              <p:cNvSpPr/>
              <p:nvPr/>
            </p:nvSpPr>
            <p:spPr>
              <a:xfrm>
                <a:off x="3992399" y="1675392"/>
                <a:ext cx="3532733" cy="2870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2" name="図 81">
                <a:extLst>
                  <a:ext uri="{FF2B5EF4-FFF2-40B4-BE49-F238E27FC236}">
                    <a16:creationId xmlns:a16="http://schemas.microsoft.com/office/drawing/2014/main" id="{AE3D376C-8110-8CF6-CE3E-D7548E9B5BFD}"/>
                  </a:ext>
                </a:extLst>
              </p:cNvPr>
              <p:cNvPicPr>
                <a:picLocks noChangeAspect="1"/>
              </p:cNvPicPr>
              <p:nvPr/>
            </p:nvPicPr>
            <p:blipFill rotWithShape="1">
              <a:blip r:embed="rId18"/>
              <a:srcRect b="60605"/>
              <a:stretch/>
            </p:blipFill>
            <p:spPr>
              <a:xfrm>
                <a:off x="2885072" y="5474790"/>
                <a:ext cx="4640059" cy="1383210"/>
              </a:xfrm>
              <a:prstGeom prst="rect">
                <a:avLst/>
              </a:prstGeom>
              <a:ln w="9525">
                <a:noFill/>
              </a:ln>
            </p:spPr>
          </p:pic>
        </p:grpSp>
        <p:sp>
          <p:nvSpPr>
            <p:cNvPr id="37" name="正方形/長方形 36">
              <a:extLst>
                <a:ext uri="{FF2B5EF4-FFF2-40B4-BE49-F238E27FC236}">
                  <a16:creationId xmlns:a16="http://schemas.microsoft.com/office/drawing/2014/main" id="{4A52F461-32A7-CBDD-6B22-662C7060407F}"/>
                </a:ext>
              </a:extLst>
            </p:cNvPr>
            <p:cNvSpPr/>
            <p:nvPr/>
          </p:nvSpPr>
          <p:spPr>
            <a:xfrm>
              <a:off x="8975180" y="1875831"/>
              <a:ext cx="353767" cy="691231"/>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sp>
        <p:nvSpPr>
          <p:cNvPr id="40" name="テキスト ボックス 39">
            <a:extLst>
              <a:ext uri="{FF2B5EF4-FFF2-40B4-BE49-F238E27FC236}">
                <a16:creationId xmlns:a16="http://schemas.microsoft.com/office/drawing/2014/main" id="{CAC65A9D-1962-34AF-26BA-0C58A3D111D8}"/>
              </a:ext>
            </a:extLst>
          </p:cNvPr>
          <p:cNvSpPr txBox="1"/>
          <p:nvPr/>
        </p:nvSpPr>
        <p:spPr>
          <a:xfrm>
            <a:off x="6370555" y="5063771"/>
            <a:ext cx="869002" cy="179984"/>
          </a:xfrm>
          <a:prstGeom prst="rect">
            <a:avLst/>
          </a:prstGeom>
          <a:solidFill>
            <a:srgbClr val="00B050"/>
          </a:solidFill>
          <a:ln>
            <a:noFill/>
          </a:ln>
        </p:spPr>
        <p:txBody>
          <a:bodyPr wrap="square" rtlCol="0">
            <a:noAutofit/>
          </a:bodyPr>
          <a:lstStyle/>
          <a:p>
            <a:pPr algn="ctr"/>
            <a:endParaRPr kumimoji="1" lang="ja-JP" altLang="en-US" sz="400" dirty="0">
              <a:solidFill>
                <a:schemeClr val="bg1"/>
              </a:solidFill>
            </a:endParaRPr>
          </a:p>
        </p:txBody>
      </p:sp>
      <p:sp>
        <p:nvSpPr>
          <p:cNvPr id="31" name="矢印: 右 30">
            <a:extLst>
              <a:ext uri="{FF2B5EF4-FFF2-40B4-BE49-F238E27FC236}">
                <a16:creationId xmlns:a16="http://schemas.microsoft.com/office/drawing/2014/main" id="{0B52AE78-1F0E-524F-E11D-5AB4C3CA85F3}"/>
              </a:ext>
            </a:extLst>
          </p:cNvPr>
          <p:cNvSpPr/>
          <p:nvPr/>
        </p:nvSpPr>
        <p:spPr>
          <a:xfrm>
            <a:off x="7348598" y="5063770"/>
            <a:ext cx="310156" cy="177348"/>
          </a:xfrm>
          <a:prstGeom prst="rightArrow">
            <a:avLst/>
          </a:prstGeom>
          <a:solidFill>
            <a:srgbClr val="00B050"/>
          </a:solidFill>
          <a:ln w="9525" cap="flat" cmpd="sng" algn="ctr">
            <a:solidFill>
              <a:srgbClr val="00B05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1645F841-A768-C416-DC38-DC034F57D688}"/>
              </a:ext>
            </a:extLst>
          </p:cNvPr>
          <p:cNvSpPr txBox="1"/>
          <p:nvPr/>
        </p:nvSpPr>
        <p:spPr>
          <a:xfrm>
            <a:off x="6470110" y="5045657"/>
            <a:ext cx="748923" cy="261610"/>
          </a:xfrm>
          <a:prstGeom prst="rect">
            <a:avLst/>
          </a:prstGeom>
          <a:noFill/>
        </p:spPr>
        <p:txBody>
          <a:bodyPr wrap="none" rtlCol="0">
            <a:spAutoFit/>
          </a:bodyPr>
          <a:lstStyle/>
          <a:p>
            <a:r>
              <a:rPr lang="ja-JP" altLang="en-US" sz="1050" dirty="0">
                <a:solidFill>
                  <a:schemeClr val="bg1"/>
                </a:solidFill>
              </a:rPr>
              <a:t>編集誘導</a:t>
            </a:r>
            <a:endParaRPr kumimoji="1" lang="ja-JP" altLang="en-US" sz="1050" dirty="0">
              <a:solidFill>
                <a:schemeClr val="bg1"/>
              </a:solidFill>
            </a:endParaRPr>
          </a:p>
        </p:txBody>
      </p:sp>
      <p:pic>
        <p:nvPicPr>
          <p:cNvPr id="32" name="図 31">
            <a:extLst>
              <a:ext uri="{FF2B5EF4-FFF2-40B4-BE49-F238E27FC236}">
                <a16:creationId xmlns:a16="http://schemas.microsoft.com/office/drawing/2014/main" id="{08F8C5E6-4413-E777-3B90-008B44E968B6}"/>
              </a:ext>
            </a:extLst>
          </p:cNvPr>
          <p:cNvPicPr>
            <a:picLocks noChangeAspect="1"/>
          </p:cNvPicPr>
          <p:nvPr/>
        </p:nvPicPr>
        <p:blipFill rotWithShape="1">
          <a:blip r:embed="rId19"/>
          <a:srcRect t="7027" b="14594"/>
          <a:stretch/>
        </p:blipFill>
        <p:spPr>
          <a:xfrm>
            <a:off x="8283452" y="4555223"/>
            <a:ext cx="999352" cy="520116"/>
          </a:xfrm>
          <a:prstGeom prst="rect">
            <a:avLst/>
          </a:prstGeom>
        </p:spPr>
      </p:pic>
      <p:sp>
        <p:nvSpPr>
          <p:cNvPr id="39" name="テキスト ボックス 38">
            <a:extLst>
              <a:ext uri="{FF2B5EF4-FFF2-40B4-BE49-F238E27FC236}">
                <a16:creationId xmlns:a16="http://schemas.microsoft.com/office/drawing/2014/main" id="{6437847D-362E-3BD2-333C-ECCD6B7C74EC}"/>
              </a:ext>
            </a:extLst>
          </p:cNvPr>
          <p:cNvSpPr txBox="1"/>
          <p:nvPr/>
        </p:nvSpPr>
        <p:spPr>
          <a:xfrm>
            <a:off x="6375633" y="2823749"/>
            <a:ext cx="855677" cy="20005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kumimoji="1" lang="ja-JP" altLang="en-US" sz="700" b="1" dirty="0">
                <a:solidFill>
                  <a:schemeClr val="bg1"/>
                </a:solidFill>
                <a:latin typeface="+mj-ea"/>
                <a:ea typeface="+mj-ea"/>
              </a:rPr>
              <a:t>＃災害に備える</a:t>
            </a:r>
          </a:p>
        </p:txBody>
      </p:sp>
      <p:grpSp>
        <p:nvGrpSpPr>
          <p:cNvPr id="46" name="グループ化 45">
            <a:extLst>
              <a:ext uri="{FF2B5EF4-FFF2-40B4-BE49-F238E27FC236}">
                <a16:creationId xmlns:a16="http://schemas.microsoft.com/office/drawing/2014/main" id="{B5D16364-569E-9017-DEAC-1396923DF745}"/>
              </a:ext>
            </a:extLst>
          </p:cNvPr>
          <p:cNvGrpSpPr/>
          <p:nvPr/>
        </p:nvGrpSpPr>
        <p:grpSpPr>
          <a:xfrm>
            <a:off x="8216478" y="2082100"/>
            <a:ext cx="707662" cy="417819"/>
            <a:chOff x="4659545" y="5043413"/>
            <a:chExt cx="1517549" cy="895993"/>
          </a:xfrm>
        </p:grpSpPr>
        <p:pic>
          <p:nvPicPr>
            <p:cNvPr id="41" name="図 40" descr="壁に掛けられた看板&#10;&#10;自動的に生成された説明">
              <a:extLst>
                <a:ext uri="{FF2B5EF4-FFF2-40B4-BE49-F238E27FC236}">
                  <a16:creationId xmlns:a16="http://schemas.microsoft.com/office/drawing/2014/main" id="{A2213741-C706-308A-B46C-C6F930FB4037}"/>
                </a:ext>
              </a:extLst>
            </p:cNvPr>
            <p:cNvPicPr>
              <a:picLocks noChangeAspect="1"/>
            </p:cNvPicPr>
            <p:nvPr/>
          </p:nvPicPr>
          <p:blipFill rotWithShape="1">
            <a:blip r:embed="rId14"/>
            <a:srcRect t="30747"/>
            <a:stretch/>
          </p:blipFill>
          <p:spPr>
            <a:xfrm>
              <a:off x="4659545" y="5043413"/>
              <a:ext cx="973144" cy="891150"/>
            </a:xfrm>
            <a:prstGeom prst="rect">
              <a:avLst/>
            </a:prstGeom>
          </p:spPr>
        </p:pic>
        <p:pic>
          <p:nvPicPr>
            <p:cNvPr id="43" name="図 42" descr="屋外, 雪, 民衆, グループ が含まれている画像&#10;&#10;自動的に生成された説明">
              <a:extLst>
                <a:ext uri="{FF2B5EF4-FFF2-40B4-BE49-F238E27FC236}">
                  <a16:creationId xmlns:a16="http://schemas.microsoft.com/office/drawing/2014/main" id="{E40E20F6-24D0-4B80-AF03-2B5EABF1F846}"/>
                </a:ext>
              </a:extLst>
            </p:cNvPr>
            <p:cNvPicPr>
              <a:picLocks noChangeAspect="1"/>
            </p:cNvPicPr>
            <p:nvPr/>
          </p:nvPicPr>
          <p:blipFill rotWithShape="1">
            <a:blip r:embed="rId12"/>
            <a:srcRect l="20024" t="32545" r="11122"/>
            <a:stretch/>
          </p:blipFill>
          <p:spPr>
            <a:xfrm>
              <a:off x="5489197" y="5048257"/>
              <a:ext cx="687897" cy="891149"/>
            </a:xfrm>
            <a:prstGeom prst="rect">
              <a:avLst/>
            </a:prstGeom>
            <a:ln>
              <a:noFill/>
            </a:ln>
          </p:spPr>
        </p:pic>
      </p:grpSp>
    </p:spTree>
    <p:extLst>
      <p:ext uri="{BB962C8B-B14F-4D97-AF65-F5344CB8AC3E}">
        <p14:creationId xmlns:p14="http://schemas.microsoft.com/office/powerpoint/2010/main" val="400715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編集記事内</a:t>
            </a:r>
            <a:r>
              <a:rPr lang="ja-JP" altLang="en-US" dirty="0">
                <a:solidFill>
                  <a:srgbClr val="00003E"/>
                </a:solidFill>
                <a:latin typeface="メイリオ" panose="020B0604030504040204" pitchFamily="50" charset="-128"/>
                <a:ea typeface="メイリオ" panose="020B0604030504040204" pitchFamily="50" charset="-128"/>
              </a:rPr>
              <a:t>に掲載される</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広告</a:t>
            </a:r>
          </a:p>
        </p:txBody>
      </p:sp>
      <p:sp>
        <p:nvSpPr>
          <p:cNvPr id="2" name="正方形/長方形 1">
            <a:extLst>
              <a:ext uri="{FF2B5EF4-FFF2-40B4-BE49-F238E27FC236}">
                <a16:creationId xmlns:a16="http://schemas.microsoft.com/office/drawing/2014/main" id="{CB601E16-AB29-D8C9-885C-32989D229841}"/>
              </a:ext>
            </a:extLst>
          </p:cNvPr>
          <p:cNvSpPr/>
          <p:nvPr/>
        </p:nvSpPr>
        <p:spPr>
          <a:xfrm>
            <a:off x="3158476" y="5836243"/>
            <a:ext cx="1476375" cy="638984"/>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正方形/長方形 12">
            <a:extLst>
              <a:ext uri="{FF2B5EF4-FFF2-40B4-BE49-F238E27FC236}">
                <a16:creationId xmlns:a16="http://schemas.microsoft.com/office/drawing/2014/main" id="{46E6489A-D78E-E02B-D4B3-90A3E3A269B9}"/>
              </a:ext>
            </a:extLst>
          </p:cNvPr>
          <p:cNvSpPr/>
          <p:nvPr/>
        </p:nvSpPr>
        <p:spPr>
          <a:xfrm>
            <a:off x="4703854" y="5828928"/>
            <a:ext cx="6617830" cy="638984"/>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6" name="正方形/長方形 15">
            <a:extLst>
              <a:ext uri="{FF2B5EF4-FFF2-40B4-BE49-F238E27FC236}">
                <a16:creationId xmlns:a16="http://schemas.microsoft.com/office/drawing/2014/main" id="{EFF36E06-7CEF-2057-EF8F-96AF8B0F5713}"/>
              </a:ext>
            </a:extLst>
          </p:cNvPr>
          <p:cNvSpPr/>
          <p:nvPr/>
        </p:nvSpPr>
        <p:spPr>
          <a:xfrm>
            <a:off x="3158476" y="5336886"/>
            <a:ext cx="1476375" cy="444276"/>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7" name="正方形/長方形 16">
            <a:extLst>
              <a:ext uri="{FF2B5EF4-FFF2-40B4-BE49-F238E27FC236}">
                <a16:creationId xmlns:a16="http://schemas.microsoft.com/office/drawing/2014/main" id="{D1C2C83C-33C4-33EE-32FB-37F72F876EE9}"/>
              </a:ext>
            </a:extLst>
          </p:cNvPr>
          <p:cNvSpPr/>
          <p:nvPr/>
        </p:nvSpPr>
        <p:spPr>
          <a:xfrm>
            <a:off x="3158476" y="3556720"/>
            <a:ext cx="1476375" cy="170570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B4AF966F-9310-1D9D-39ED-5182738CFF1C}"/>
              </a:ext>
            </a:extLst>
          </p:cNvPr>
          <p:cNvSpPr/>
          <p:nvPr/>
        </p:nvSpPr>
        <p:spPr>
          <a:xfrm>
            <a:off x="4703854" y="3539574"/>
            <a:ext cx="6617830" cy="170542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29E7E761-247A-44EE-9A79-7C5B2C607653}"/>
              </a:ext>
            </a:extLst>
          </p:cNvPr>
          <p:cNvSpPr/>
          <p:nvPr/>
        </p:nvSpPr>
        <p:spPr>
          <a:xfrm>
            <a:off x="3158476" y="1799952"/>
            <a:ext cx="1476375" cy="1701687"/>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7" name="正方形/長方形 26">
            <a:extLst>
              <a:ext uri="{FF2B5EF4-FFF2-40B4-BE49-F238E27FC236}">
                <a16:creationId xmlns:a16="http://schemas.microsoft.com/office/drawing/2014/main" id="{6967B283-8FC6-0129-DCB1-56CE96DB8BAC}"/>
              </a:ext>
            </a:extLst>
          </p:cNvPr>
          <p:cNvSpPr/>
          <p:nvPr/>
        </p:nvSpPr>
        <p:spPr>
          <a:xfrm>
            <a:off x="4703854" y="1792637"/>
            <a:ext cx="6617830" cy="170542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8" name="正方形/長方形 27">
            <a:extLst>
              <a:ext uri="{FF2B5EF4-FFF2-40B4-BE49-F238E27FC236}">
                <a16:creationId xmlns:a16="http://schemas.microsoft.com/office/drawing/2014/main" id="{4F03CF35-57DD-9E7F-28C5-EA7EDB1848CA}"/>
              </a:ext>
            </a:extLst>
          </p:cNvPr>
          <p:cNvSpPr/>
          <p:nvPr/>
        </p:nvSpPr>
        <p:spPr>
          <a:xfrm>
            <a:off x="3158476" y="924673"/>
            <a:ext cx="1476375" cy="81902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9" name="テキスト ボックス 28">
            <a:extLst>
              <a:ext uri="{FF2B5EF4-FFF2-40B4-BE49-F238E27FC236}">
                <a16:creationId xmlns:a16="http://schemas.microsoft.com/office/drawing/2014/main" id="{9CE19CE3-FF7A-E5F8-8C91-D20A256578E2}"/>
              </a:ext>
            </a:extLst>
          </p:cNvPr>
          <p:cNvSpPr txBox="1"/>
          <p:nvPr/>
        </p:nvSpPr>
        <p:spPr>
          <a:xfrm>
            <a:off x="3317392" y="1317964"/>
            <a:ext cx="1126959" cy="338554"/>
          </a:xfrm>
          <a:prstGeom prst="rect">
            <a:avLst/>
          </a:prstGeom>
          <a:noFill/>
          <a:ln>
            <a:noFill/>
          </a:ln>
        </p:spPr>
        <p:txBody>
          <a:bodyPr wrap="square" rtlCol="0">
            <a:spAutoFit/>
          </a:bodyPr>
          <a:lstStyle/>
          <a:p>
            <a:pPr eaLnBrk="1" fontAlgn="auto" hangingPunct="1">
              <a:spcBef>
                <a:spcPts val="0"/>
              </a:spcBef>
              <a:spcAft>
                <a:spcPts val="0"/>
              </a:spcAft>
            </a:pPr>
            <a:r>
              <a:rPr lang="ja-JP" altLang="en-US" sz="1600" b="1" dirty="0">
                <a:solidFill>
                  <a:srgbClr val="FFFFFF"/>
                </a:solidFill>
                <a:latin typeface="メイリオ" panose="020B0604030504040204" pitchFamily="50" charset="-128"/>
                <a:ea typeface="メイリオ" panose="020B0604030504040204" pitchFamily="50" charset="-128"/>
              </a:rPr>
              <a:t>掲載期間</a:t>
            </a:r>
          </a:p>
        </p:txBody>
      </p:sp>
      <p:sp>
        <p:nvSpPr>
          <p:cNvPr id="30" name="テキスト ボックス 29">
            <a:extLst>
              <a:ext uri="{FF2B5EF4-FFF2-40B4-BE49-F238E27FC236}">
                <a16:creationId xmlns:a16="http://schemas.microsoft.com/office/drawing/2014/main" id="{64BF5C10-8607-91BB-285F-975431549840}"/>
              </a:ext>
            </a:extLst>
          </p:cNvPr>
          <p:cNvSpPr txBox="1"/>
          <p:nvPr/>
        </p:nvSpPr>
        <p:spPr>
          <a:xfrm>
            <a:off x="4809979" y="1002872"/>
            <a:ext cx="5680816" cy="307777"/>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en-US" altLang="ja-JP" sz="1400" b="1" dirty="0">
                <a:solidFill>
                  <a:srgbClr val="0D0D0D"/>
                </a:solidFill>
                <a:latin typeface="メイリオ"/>
                <a:ea typeface="メイリオ"/>
              </a:rPr>
              <a:t>2025/1/1（</a:t>
            </a:r>
            <a:r>
              <a:rPr lang="ja-JP" altLang="en-US" sz="1400" b="1" dirty="0">
                <a:solidFill>
                  <a:srgbClr val="0D0D0D"/>
                </a:solidFill>
                <a:latin typeface="メイリオ"/>
                <a:ea typeface="メイリオ"/>
              </a:rPr>
              <a:t>水</a:t>
            </a:r>
            <a:r>
              <a:rPr lang="en-US" altLang="ja-JP" sz="1400" b="1" dirty="0">
                <a:solidFill>
                  <a:srgbClr val="0D0D0D"/>
                </a:solidFill>
                <a:latin typeface="メイリオ"/>
                <a:ea typeface="メイリオ"/>
              </a:rPr>
              <a:t>）</a:t>
            </a:r>
            <a:r>
              <a:rPr lang="ja-JP" altLang="en-US" sz="1400" b="1" dirty="0">
                <a:solidFill>
                  <a:srgbClr val="0D0D0D"/>
                </a:solidFill>
                <a:latin typeface="メイリオ"/>
                <a:ea typeface="メイリオ"/>
              </a:rPr>
              <a:t>～</a:t>
            </a:r>
            <a:r>
              <a:rPr lang="en-US" altLang="ja-JP" sz="1400" b="1" dirty="0">
                <a:solidFill>
                  <a:srgbClr val="0D0D0D"/>
                </a:solidFill>
                <a:latin typeface="メイリオ"/>
                <a:ea typeface="メイリオ"/>
              </a:rPr>
              <a:t>2025/3/31（</a:t>
            </a:r>
            <a:r>
              <a:rPr lang="ja-JP" altLang="en-US" sz="1400" b="1" dirty="0">
                <a:solidFill>
                  <a:srgbClr val="0D0D0D"/>
                </a:solidFill>
                <a:latin typeface="メイリオ"/>
                <a:ea typeface="メイリオ"/>
              </a:rPr>
              <a:t>月</a:t>
            </a:r>
            <a:r>
              <a:rPr lang="en-US" altLang="ja-JP" sz="1400" b="1" dirty="0">
                <a:solidFill>
                  <a:srgbClr val="0D0D0D"/>
                </a:solidFill>
                <a:latin typeface="メイリオ"/>
                <a:ea typeface="メイリオ"/>
              </a:rPr>
              <a:t>）</a:t>
            </a:r>
            <a:endParaRPr lang="ja-JP" altLang="en-US" sz="1400" b="1" dirty="0">
              <a:solidFill>
                <a:srgbClr val="0D0D0D"/>
              </a:solidFill>
              <a:latin typeface="Calibri" panose="020F0502020204030204"/>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3D7AB7E8-8172-C793-3506-3FCCB73B5F2F}"/>
              </a:ext>
            </a:extLst>
          </p:cNvPr>
          <p:cNvSpPr txBox="1"/>
          <p:nvPr/>
        </p:nvSpPr>
        <p:spPr>
          <a:xfrm>
            <a:off x="3317392" y="2595540"/>
            <a:ext cx="1047617" cy="338554"/>
          </a:xfrm>
          <a:prstGeom prst="rect">
            <a:avLst/>
          </a:prstGeom>
          <a:noFill/>
        </p:spPr>
        <p:txBody>
          <a:bodyPr wrap="square" rtlCol="0">
            <a:spAutoFit/>
          </a:bodyPr>
          <a:lstStyle/>
          <a:p>
            <a:pPr eaLnBrk="1" fontAlgn="auto" hangingPunct="1">
              <a:spcBef>
                <a:spcPts val="0"/>
              </a:spcBef>
              <a:spcAft>
                <a:spcPts val="0"/>
              </a:spcAft>
            </a:pPr>
            <a:r>
              <a:rPr lang="ja-JP" altLang="en-US" sz="1600" b="1" dirty="0">
                <a:solidFill>
                  <a:srgbClr val="FFFFFF"/>
                </a:solidFill>
                <a:latin typeface="メイリオ" panose="020B0604030504040204" pitchFamily="50" charset="-128"/>
                <a:ea typeface="メイリオ" panose="020B0604030504040204" pitchFamily="50" charset="-128"/>
              </a:rPr>
              <a:t>掲載場所</a:t>
            </a:r>
          </a:p>
        </p:txBody>
      </p:sp>
      <p:sp>
        <p:nvSpPr>
          <p:cNvPr id="51" name="テキスト ボックス 50">
            <a:extLst>
              <a:ext uri="{FF2B5EF4-FFF2-40B4-BE49-F238E27FC236}">
                <a16:creationId xmlns:a16="http://schemas.microsoft.com/office/drawing/2014/main" id="{EE392B33-5199-20BF-620F-A606B1A29CF0}"/>
              </a:ext>
            </a:extLst>
          </p:cNvPr>
          <p:cNvSpPr txBox="1"/>
          <p:nvPr/>
        </p:nvSpPr>
        <p:spPr>
          <a:xfrm>
            <a:off x="3237933" y="4314413"/>
            <a:ext cx="1317459" cy="338554"/>
          </a:xfrm>
          <a:prstGeom prst="rect">
            <a:avLst/>
          </a:prstGeom>
          <a:noFill/>
        </p:spPr>
        <p:txBody>
          <a:bodyPr wrap="square" rtlCol="0">
            <a:spAutoFit/>
          </a:bodyPr>
          <a:lstStyle/>
          <a:p>
            <a:pPr eaLnBrk="1" fontAlgn="auto" hangingPunct="1">
              <a:spcBef>
                <a:spcPts val="0"/>
              </a:spcBef>
              <a:spcAft>
                <a:spcPts val="0"/>
              </a:spcAft>
            </a:pPr>
            <a:r>
              <a:rPr lang="ja-JP" altLang="en-US" sz="1600" b="1" dirty="0">
                <a:solidFill>
                  <a:srgbClr val="FFFFFF"/>
                </a:solidFill>
                <a:latin typeface="メイリオ" panose="020B0604030504040204" pitchFamily="50" charset="-128"/>
                <a:ea typeface="メイリオ" panose="020B0604030504040204" pitchFamily="50" charset="-128"/>
              </a:rPr>
              <a:t>掲載タイプ</a:t>
            </a:r>
          </a:p>
        </p:txBody>
      </p:sp>
      <p:sp>
        <p:nvSpPr>
          <p:cNvPr id="74" name="テキスト ボックス 73">
            <a:extLst>
              <a:ext uri="{FF2B5EF4-FFF2-40B4-BE49-F238E27FC236}">
                <a16:creationId xmlns:a16="http://schemas.microsoft.com/office/drawing/2014/main" id="{77DB14A4-20A3-221D-F2CA-E9DA675131DB}"/>
              </a:ext>
            </a:extLst>
          </p:cNvPr>
          <p:cNvSpPr txBox="1"/>
          <p:nvPr/>
        </p:nvSpPr>
        <p:spPr>
          <a:xfrm>
            <a:off x="4770658" y="3566771"/>
            <a:ext cx="5088267" cy="523220"/>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ja-JP" altLang="en-US" sz="1400" b="1" dirty="0">
                <a:solidFill>
                  <a:srgbClr val="0D0D0D"/>
                </a:solidFill>
                <a:latin typeface="メイリオ" panose="020B0604030504040204" pitchFamily="50" charset="-128"/>
                <a:ea typeface="メイリオ" panose="020B0604030504040204" pitchFamily="50" charset="-128"/>
              </a:rPr>
              <a:t>枠購入型（予約型）</a:t>
            </a:r>
            <a:endParaRPr lang="en-US" altLang="ja-JP" sz="14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400" b="1" dirty="0">
                <a:solidFill>
                  <a:srgbClr val="0D0D0D"/>
                </a:solidFill>
                <a:latin typeface="メイリオ" panose="020B0604030504040204" pitchFamily="50" charset="-128"/>
                <a:ea typeface="メイリオ" panose="020B0604030504040204" pitchFamily="50" charset="-128"/>
              </a:rPr>
              <a:t>・想定</a:t>
            </a:r>
            <a:r>
              <a:rPr lang="en-US" altLang="ja-JP" sz="1400" b="1" dirty="0">
                <a:solidFill>
                  <a:srgbClr val="0D0D0D"/>
                </a:solidFill>
                <a:latin typeface="メイリオ" panose="020B0604030504040204" pitchFamily="50" charset="-128"/>
                <a:ea typeface="メイリオ" panose="020B0604030504040204" pitchFamily="50" charset="-128"/>
              </a:rPr>
              <a:t>vimps</a:t>
            </a:r>
            <a:r>
              <a:rPr lang="ja-JP" altLang="en-US" sz="1400" b="1" dirty="0">
                <a:solidFill>
                  <a:srgbClr val="0D0D0D"/>
                </a:solidFill>
                <a:latin typeface="メイリオ" panose="020B0604030504040204" pitchFamily="50" charset="-128"/>
                <a:ea typeface="メイリオ" panose="020B0604030504040204" pitchFamily="50" charset="-128"/>
              </a:rPr>
              <a:t>　</a:t>
            </a:r>
            <a:r>
              <a:rPr lang="en-US" altLang="ja-JP" sz="1400" b="1" dirty="0">
                <a:solidFill>
                  <a:srgbClr val="0D0D0D"/>
                </a:solidFill>
                <a:latin typeface="メイリオ" panose="020B0604030504040204" pitchFamily="50" charset="-128"/>
                <a:ea typeface="メイリオ" panose="020B0604030504040204" pitchFamily="50" charset="-128"/>
              </a:rPr>
              <a:t>250</a:t>
            </a:r>
            <a:r>
              <a:rPr lang="ja-JP" altLang="en-US" sz="1400" b="1" dirty="0">
                <a:solidFill>
                  <a:srgbClr val="0D0D0D"/>
                </a:solidFill>
                <a:latin typeface="メイリオ" panose="020B0604030504040204" pitchFamily="50" charset="-128"/>
                <a:ea typeface="メイリオ" panose="020B0604030504040204" pitchFamily="50" charset="-128"/>
              </a:rPr>
              <a:t>万</a:t>
            </a:r>
            <a:r>
              <a:rPr lang="en-US" altLang="ja-JP" sz="1400" b="1" dirty="0">
                <a:solidFill>
                  <a:srgbClr val="0D0D0D"/>
                </a:solidFill>
                <a:latin typeface="メイリオ" panose="020B0604030504040204" pitchFamily="50" charset="-128"/>
                <a:ea typeface="メイリオ" panose="020B0604030504040204" pitchFamily="50" charset="-128"/>
              </a:rPr>
              <a:t>/</a:t>
            </a:r>
            <a:r>
              <a:rPr lang="ja-JP" altLang="en-US" sz="1400" b="1" dirty="0">
                <a:solidFill>
                  <a:srgbClr val="0D0D0D"/>
                </a:solidFill>
                <a:latin typeface="メイリオ" panose="020B0604030504040204" pitchFamily="50" charset="-128"/>
                <a:ea typeface="メイリオ" panose="020B0604030504040204" pitchFamily="50" charset="-128"/>
              </a:rPr>
              <a:t>通期</a:t>
            </a:r>
            <a:r>
              <a:rPr lang="en-US" altLang="ja-JP" sz="1400" b="1" dirty="0">
                <a:solidFill>
                  <a:srgbClr val="0D0D0D"/>
                </a:solidFill>
                <a:latin typeface="メイリオ" panose="020B0604030504040204" pitchFamily="50" charset="-128"/>
                <a:ea typeface="メイリオ" panose="020B0604030504040204" pitchFamily="50" charset="-128"/>
              </a:rPr>
              <a:t>/</a:t>
            </a:r>
            <a:r>
              <a:rPr lang="ja-JP" altLang="en-US" sz="1400" b="1" dirty="0">
                <a:solidFill>
                  <a:srgbClr val="0D0D0D"/>
                </a:solidFill>
                <a:latin typeface="メイリオ" panose="020B0604030504040204" pitchFamily="50" charset="-128"/>
                <a:ea typeface="メイリオ" panose="020B0604030504040204" pitchFamily="50" charset="-128"/>
              </a:rPr>
              <a:t>枠（</a:t>
            </a:r>
            <a:r>
              <a:rPr lang="en-US" altLang="ja-JP" sz="1400" b="1" dirty="0">
                <a:solidFill>
                  <a:srgbClr val="0D0D0D"/>
                </a:solidFill>
                <a:latin typeface="メイリオ" panose="020B0604030504040204" pitchFamily="50" charset="-128"/>
                <a:ea typeface="メイリオ" panose="020B0604030504040204" pitchFamily="50" charset="-128"/>
              </a:rPr>
              <a:t>1</a:t>
            </a:r>
            <a:r>
              <a:rPr lang="ja-JP" altLang="en-US" sz="1400" b="1" dirty="0">
                <a:solidFill>
                  <a:srgbClr val="0D0D0D"/>
                </a:solidFill>
                <a:latin typeface="メイリオ" panose="020B0604030504040204" pitchFamily="50" charset="-128"/>
                <a:ea typeface="メイリオ" panose="020B0604030504040204" pitchFamily="50" charset="-128"/>
              </a:rPr>
              <a:t>枠限定）</a:t>
            </a:r>
          </a:p>
        </p:txBody>
      </p:sp>
      <p:sp>
        <p:nvSpPr>
          <p:cNvPr id="75" name="テキスト ボックス 74">
            <a:extLst>
              <a:ext uri="{FF2B5EF4-FFF2-40B4-BE49-F238E27FC236}">
                <a16:creationId xmlns:a16="http://schemas.microsoft.com/office/drawing/2014/main" id="{BAD1FEEB-A859-C434-685D-B3B73FD85951}"/>
              </a:ext>
            </a:extLst>
          </p:cNvPr>
          <p:cNvSpPr txBox="1"/>
          <p:nvPr/>
        </p:nvSpPr>
        <p:spPr>
          <a:xfrm>
            <a:off x="3237933" y="5437801"/>
            <a:ext cx="840959" cy="338554"/>
          </a:xfrm>
          <a:prstGeom prst="rect">
            <a:avLst/>
          </a:prstGeom>
          <a:noFill/>
        </p:spPr>
        <p:txBody>
          <a:bodyPr wrap="square" rtlCol="0">
            <a:spAutoFit/>
          </a:bodyPr>
          <a:lstStyle/>
          <a:p>
            <a:pPr eaLnBrk="1" fontAlgn="auto" hangingPunct="1">
              <a:spcBef>
                <a:spcPts val="0"/>
              </a:spcBef>
              <a:spcAft>
                <a:spcPts val="0"/>
              </a:spcAft>
            </a:pPr>
            <a:r>
              <a:rPr lang="ja-JP" altLang="en-US" sz="1600" b="1" dirty="0">
                <a:solidFill>
                  <a:srgbClr val="FFFFFF"/>
                </a:solidFill>
                <a:latin typeface="メイリオ" panose="020B0604030504040204" pitchFamily="50" charset="-128"/>
                <a:ea typeface="メイリオ" panose="020B0604030504040204" pitchFamily="50" charset="-128"/>
              </a:rPr>
              <a:t>料金</a:t>
            </a:r>
          </a:p>
        </p:txBody>
      </p:sp>
      <p:sp>
        <p:nvSpPr>
          <p:cNvPr id="76" name="テキスト ボックス 75">
            <a:extLst>
              <a:ext uri="{FF2B5EF4-FFF2-40B4-BE49-F238E27FC236}">
                <a16:creationId xmlns:a16="http://schemas.microsoft.com/office/drawing/2014/main" id="{6C646691-7306-8633-C327-AAB80F02CC51}"/>
              </a:ext>
            </a:extLst>
          </p:cNvPr>
          <p:cNvSpPr txBox="1"/>
          <p:nvPr/>
        </p:nvSpPr>
        <p:spPr>
          <a:xfrm>
            <a:off x="4760223" y="5437133"/>
            <a:ext cx="5088267" cy="307777"/>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en-US" altLang="ja-JP" sz="1400" b="1" dirty="0">
                <a:solidFill>
                  <a:srgbClr val="0D0D0D"/>
                </a:solidFill>
                <a:latin typeface="メイリオ"/>
                <a:ea typeface="メイリオ"/>
              </a:rPr>
              <a:t>200</a:t>
            </a:r>
            <a:r>
              <a:rPr lang="ja-JP" altLang="en-US" sz="1400" b="1" dirty="0">
                <a:solidFill>
                  <a:srgbClr val="0D0D0D"/>
                </a:solidFill>
                <a:latin typeface="メイリオ"/>
                <a:ea typeface="メイリオ"/>
              </a:rPr>
              <a:t>万円（グロス）</a:t>
            </a:r>
            <a:r>
              <a:rPr lang="en-US" altLang="ja-JP" sz="1400" b="1" dirty="0">
                <a:solidFill>
                  <a:srgbClr val="0D0D0D"/>
                </a:solidFill>
                <a:latin typeface="メイリオ"/>
                <a:ea typeface="メイリオ"/>
              </a:rPr>
              <a:t>/</a:t>
            </a:r>
            <a:r>
              <a:rPr lang="ja-JP" altLang="en-US" sz="1400" b="1" dirty="0">
                <a:solidFill>
                  <a:srgbClr val="0D0D0D"/>
                </a:solidFill>
                <a:latin typeface="メイリオ"/>
                <a:ea typeface="メイリオ"/>
              </a:rPr>
              <a:t>枠</a:t>
            </a:r>
            <a:endParaRPr lang="en-US" altLang="ja-JP" sz="1400" b="1" dirty="0">
              <a:solidFill>
                <a:srgbClr val="0D0D0D"/>
              </a:solidFill>
              <a:latin typeface="メイリオ"/>
              <a:ea typeface="メイリオ"/>
            </a:endParaRPr>
          </a:p>
        </p:txBody>
      </p:sp>
      <p:sp>
        <p:nvSpPr>
          <p:cNvPr id="81" name="正方形/長方形 80">
            <a:extLst>
              <a:ext uri="{FF2B5EF4-FFF2-40B4-BE49-F238E27FC236}">
                <a16:creationId xmlns:a16="http://schemas.microsoft.com/office/drawing/2014/main" id="{51512707-8F59-A68B-6905-13DF66AD98B4}"/>
              </a:ext>
            </a:extLst>
          </p:cNvPr>
          <p:cNvSpPr/>
          <p:nvPr/>
        </p:nvSpPr>
        <p:spPr>
          <a:xfrm>
            <a:off x="4791265" y="4057797"/>
            <a:ext cx="6658324" cy="1223412"/>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fontAlgn="auto">
              <a:spcBef>
                <a:spcPts val="0"/>
              </a:spcBef>
              <a:spcAft>
                <a:spcPts val="0"/>
              </a:spcAft>
              <a:defRPr/>
            </a:pPr>
            <a:r>
              <a:rPr lang="ja-JP" altLang="en-US" sz="1050" dirty="0">
                <a:solidFill>
                  <a:srgbClr val="0D0D0D"/>
                </a:solidFill>
                <a:latin typeface="メイリオ"/>
                <a:ea typeface="メイリオ"/>
                <a:cs typeface="+mn-lt"/>
              </a:rPr>
              <a:t>・</a:t>
            </a:r>
            <a:r>
              <a:rPr lang="en-US" altLang="ja-JP" sz="1050" dirty="0" err="1">
                <a:solidFill>
                  <a:srgbClr val="0D0D0D"/>
                </a:solidFill>
                <a:latin typeface="メイリオ"/>
                <a:ea typeface="メイリオ"/>
                <a:cs typeface="+mn-lt"/>
              </a:rPr>
              <a:t>想定vimpsは通期</a:t>
            </a:r>
            <a:r>
              <a:rPr lang="ja-JP" altLang="en-US" sz="1050" dirty="0">
                <a:solidFill>
                  <a:srgbClr val="0D0D0D"/>
                </a:solidFill>
                <a:latin typeface="メイリオ"/>
                <a:ea typeface="メイリオ"/>
                <a:cs typeface="+mn-lt"/>
              </a:rPr>
              <a:t>（</a:t>
            </a:r>
            <a:r>
              <a:rPr lang="en-US" altLang="ja-JP" sz="1050" dirty="0">
                <a:solidFill>
                  <a:srgbClr val="0D0D0D"/>
                </a:solidFill>
                <a:latin typeface="メイリオ"/>
                <a:ea typeface="メイリオ"/>
                <a:cs typeface="+mn-lt"/>
              </a:rPr>
              <a:t>2025/1/1～2025/3/31</a:t>
            </a:r>
            <a:r>
              <a:rPr lang="ja-JP" altLang="en-US" sz="1050" dirty="0">
                <a:solidFill>
                  <a:srgbClr val="0D0D0D"/>
                </a:solidFill>
                <a:latin typeface="メイリオ"/>
                <a:ea typeface="メイリオ"/>
                <a:cs typeface="+mn-lt"/>
              </a:rPr>
              <a:t>）</a:t>
            </a:r>
            <a:r>
              <a:rPr lang="en-US" altLang="ja-JP" sz="1050" dirty="0" err="1">
                <a:solidFill>
                  <a:srgbClr val="0D0D0D"/>
                </a:solidFill>
                <a:latin typeface="メイリオ"/>
                <a:ea typeface="メイリオ"/>
                <a:cs typeface="+mn-lt"/>
              </a:rPr>
              <a:t>のため、掲載期間</a:t>
            </a:r>
            <a:r>
              <a:rPr lang="ja-JP" altLang="en-US" sz="1050" dirty="0">
                <a:solidFill>
                  <a:srgbClr val="0D0D0D"/>
                </a:solidFill>
                <a:latin typeface="メイリオ"/>
                <a:ea typeface="メイリオ"/>
                <a:cs typeface="+mn-lt"/>
              </a:rPr>
              <a:t>短縮の</a:t>
            </a:r>
            <a:r>
              <a:rPr lang="en-US" altLang="ja-JP" sz="1050" dirty="0">
                <a:solidFill>
                  <a:srgbClr val="0D0D0D"/>
                </a:solidFill>
                <a:latin typeface="メイリオ"/>
                <a:ea typeface="メイリオ"/>
                <a:cs typeface="+mn-lt"/>
              </a:rPr>
              <a:t>場合はその分vimpsが減少します。</a:t>
            </a:r>
            <a:endParaRPr lang="en-US" altLang="ja-JP" sz="1050" dirty="0">
              <a:solidFill>
                <a:srgbClr val="0D0D0D"/>
              </a:solidFill>
              <a:latin typeface="メイリオ" panose="020B0604030504040204" pitchFamily="50" charset="-128"/>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・各デバイスでバナー素材を未入稿、または配信可能な広告タイプを</a:t>
            </a:r>
            <a:r>
              <a:rPr lang="en-US" altLang="ja-JP" sz="1050" dirty="0">
                <a:solidFill>
                  <a:srgbClr val="0D0D0D"/>
                </a:solidFill>
                <a:latin typeface="メイリオ" panose="020B0604030504040204" pitchFamily="50" charset="-128"/>
              </a:rPr>
              <a:t>1</a:t>
            </a:r>
            <a:r>
              <a:rPr lang="ja-JP" altLang="en-US" sz="1050" dirty="0">
                <a:solidFill>
                  <a:srgbClr val="0D0D0D"/>
                </a:solidFill>
                <a:latin typeface="メイリオ" panose="020B0604030504040204" pitchFamily="50" charset="-128"/>
              </a:rPr>
              <a:t>つ以上設定してない場合、設定して</a:t>
            </a:r>
            <a:endParaRPr lang="en-US" altLang="ja-JP" sz="1050" dirty="0">
              <a:solidFill>
                <a:srgbClr val="0D0D0D"/>
              </a:solidFill>
              <a:latin typeface="メイリオ" panose="020B0604030504040204" pitchFamily="50" charset="-128"/>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　いないデバイスの</a:t>
            </a:r>
            <a:r>
              <a:rPr lang="en-US" altLang="ja-JP" sz="1050" dirty="0">
                <a:solidFill>
                  <a:srgbClr val="0D0D0D"/>
                </a:solidFill>
                <a:latin typeface="メイリオ" panose="020B0604030504040204" pitchFamily="50" charset="-128"/>
              </a:rPr>
              <a:t>vimps</a:t>
            </a:r>
            <a:r>
              <a:rPr lang="ja-JP" altLang="en-US" sz="1050" dirty="0">
                <a:solidFill>
                  <a:srgbClr val="0D0D0D"/>
                </a:solidFill>
                <a:latin typeface="メイリオ" panose="020B0604030504040204" pitchFamily="50" charset="-128"/>
              </a:rPr>
              <a:t>分は配信されません。</a:t>
            </a:r>
            <a:endParaRPr lang="en-US" altLang="ja-JP" sz="1050" dirty="0">
              <a:solidFill>
                <a:srgbClr val="0D0D0D"/>
              </a:solidFill>
              <a:latin typeface="メイリオ" panose="020B0604030504040204" pitchFamily="50" charset="-128"/>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・上記の場合、またはユーザーが協賛社様の広告を非表示（オプトアウト）設定した場合、協賛社様以外</a:t>
            </a:r>
            <a:endParaRPr lang="en-US" altLang="ja-JP" sz="1050" dirty="0">
              <a:solidFill>
                <a:srgbClr val="0D0D0D"/>
              </a:solidFill>
              <a:latin typeface="メイリオ" panose="020B0604030504040204" pitchFamily="50" charset="-128"/>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　の運用型広告が掲載されます。</a:t>
            </a:r>
            <a:endParaRPr lang="en-US" altLang="ja-JP" sz="1050" dirty="0">
              <a:solidFill>
                <a:srgbClr val="0D0D0D"/>
              </a:solidFill>
              <a:latin typeface="メイリオ"/>
              <a:cs typeface="Calibri" panose="020F0502020204030204"/>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cs typeface="Calibri" panose="020F0502020204030204"/>
              </a:rPr>
              <a:t>・ビューアブルインプレッション保証の商品ではございません。広告視聴数の目安としてご確認ください。</a:t>
            </a:r>
            <a:endParaRPr lang="en-US" altLang="ja-JP" sz="1050" dirty="0">
              <a:solidFill>
                <a:srgbClr val="0D0D0D"/>
              </a:solidFill>
              <a:latin typeface="メイリオ" panose="020B0604030504040204" pitchFamily="50" charset="-128"/>
              <a:cs typeface="Calibri" panose="020F0502020204030204"/>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cs typeface="Calibri" panose="020F0502020204030204"/>
              </a:rPr>
              <a:t>・ターゲティングは不可です。</a:t>
            </a:r>
            <a:endParaRPr lang="en-US" altLang="ja-JP" sz="1050" dirty="0">
              <a:solidFill>
                <a:srgbClr val="0D0D0D"/>
              </a:solidFill>
              <a:latin typeface="メイリオ" panose="020B0604030504040204" pitchFamily="50" charset="-128"/>
              <a:cs typeface="Calibri" panose="020F0502020204030204"/>
            </a:endParaRPr>
          </a:p>
        </p:txBody>
      </p:sp>
      <p:sp>
        <p:nvSpPr>
          <p:cNvPr id="82" name="正方形/長方形 81">
            <a:extLst>
              <a:ext uri="{FF2B5EF4-FFF2-40B4-BE49-F238E27FC236}">
                <a16:creationId xmlns:a16="http://schemas.microsoft.com/office/drawing/2014/main" id="{E985B4F5-12C8-635A-E387-5390D6AAA57B}"/>
              </a:ext>
            </a:extLst>
          </p:cNvPr>
          <p:cNvSpPr/>
          <p:nvPr/>
        </p:nvSpPr>
        <p:spPr>
          <a:xfrm>
            <a:off x="4760223" y="2568485"/>
            <a:ext cx="6590320" cy="90024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a:t>
            </a:r>
            <a:r>
              <a:rPr lang="en-US" altLang="ja-JP" sz="1050" dirty="0">
                <a:solidFill>
                  <a:srgbClr val="0D0D0D"/>
                </a:solidFill>
                <a:latin typeface="メイリオ" panose="020B0604030504040204" pitchFamily="50" charset="-128"/>
              </a:rPr>
              <a:t>Yahoo!</a:t>
            </a:r>
            <a:r>
              <a:rPr lang="ja-JP" altLang="en-US" sz="1050" dirty="0">
                <a:solidFill>
                  <a:srgbClr val="0D0D0D"/>
                </a:solidFill>
                <a:latin typeface="メイリオ" panose="020B0604030504040204" pitchFamily="50" charset="-128"/>
              </a:rPr>
              <a:t>ニュース以外の情報提供元が制作した</a:t>
            </a:r>
            <a:r>
              <a:rPr lang="ja-JP" altLang="en-US" sz="1050" dirty="0">
                <a:solidFill>
                  <a:srgbClr val="0D0D0D"/>
                </a:solidFill>
                <a:latin typeface="+mn-ea"/>
              </a:rPr>
              <a:t>の記事には広告配信はされません</a:t>
            </a:r>
            <a:endParaRPr lang="en-US" altLang="ja-JP" sz="1050" dirty="0">
              <a:solidFill>
                <a:srgbClr val="0D0D0D"/>
              </a:solidFill>
              <a:latin typeface="+mn-ea"/>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・デバイスを分けての掲載はできません。またデバイス毎の掲載比率は指定できません。</a:t>
            </a:r>
            <a:endParaRPr lang="en-US" altLang="ja-JP" sz="1050" dirty="0">
              <a:solidFill>
                <a:srgbClr val="0D0D0D"/>
              </a:solidFill>
              <a:latin typeface="メイリオ" panose="020B0604030504040204" pitchFamily="50" charset="-128"/>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・同じページにディスプレイ広告（運用型）が掲載されますが、制御はできません。</a:t>
            </a:r>
            <a:endParaRPr lang="en-US" altLang="ja-JP" sz="1050" dirty="0">
              <a:solidFill>
                <a:srgbClr val="0D0D0D"/>
              </a:solidFill>
              <a:latin typeface="メイリオ" panose="020B0604030504040204" pitchFamily="50" charset="-128"/>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a:t>
            </a:r>
            <a:r>
              <a:rPr lang="en-US" altLang="ja-JP" sz="1050" dirty="0">
                <a:solidFill>
                  <a:srgbClr val="0D0D0D"/>
                </a:solidFill>
                <a:latin typeface="メイリオ" panose="020B0604030504040204" pitchFamily="50" charset="-128"/>
              </a:rPr>
              <a:t>PC</a:t>
            </a:r>
            <a:r>
              <a:rPr lang="ja-JP" altLang="en-US" sz="1050" dirty="0">
                <a:solidFill>
                  <a:srgbClr val="0D0D0D"/>
                </a:solidFill>
                <a:latin typeface="メイリオ" panose="020B0604030504040204" pitchFamily="50" charset="-128"/>
              </a:rPr>
              <a:t>に関しては編集記事内に動画コンテンツが含まれる場合は動画広告は配信されずに静止画の広告配信　</a:t>
            </a:r>
            <a:endParaRPr lang="en-US" altLang="ja-JP" sz="1050" dirty="0">
              <a:solidFill>
                <a:srgbClr val="0D0D0D"/>
              </a:solidFill>
              <a:latin typeface="メイリオ" panose="020B0604030504040204" pitchFamily="50" charset="-128"/>
            </a:endParaRPr>
          </a:p>
          <a:p>
            <a:pPr defTabSz="1131757" fontAlgn="auto">
              <a:spcBef>
                <a:spcPts val="0"/>
              </a:spcBef>
              <a:spcAft>
                <a:spcPts val="0"/>
              </a:spcAft>
              <a:defRPr/>
            </a:pPr>
            <a:r>
              <a:rPr lang="ja-JP" altLang="en-US" sz="1050" dirty="0">
                <a:solidFill>
                  <a:srgbClr val="0D0D0D"/>
                </a:solidFill>
                <a:latin typeface="メイリオ" panose="020B0604030504040204" pitchFamily="50" charset="-128"/>
              </a:rPr>
              <a:t>　となります。このため</a:t>
            </a:r>
            <a:r>
              <a:rPr lang="ja-JP" altLang="en-US" sz="1050" b="1" dirty="0">
                <a:solidFill>
                  <a:srgbClr val="0D0D0D"/>
                </a:solidFill>
                <a:latin typeface="メイリオ" panose="020B0604030504040204" pitchFamily="50" charset="-128"/>
              </a:rPr>
              <a:t>静止画の入稿は必須</a:t>
            </a:r>
            <a:r>
              <a:rPr lang="ja-JP" altLang="en-US" sz="1050" dirty="0">
                <a:solidFill>
                  <a:srgbClr val="0D0D0D"/>
                </a:solidFill>
                <a:latin typeface="メイリオ" panose="020B0604030504040204" pitchFamily="50" charset="-128"/>
              </a:rPr>
              <a:t>となります。</a:t>
            </a:r>
            <a:endParaRPr lang="en-US" altLang="ja-JP" sz="1050" dirty="0">
              <a:solidFill>
                <a:srgbClr val="0D0D0D"/>
              </a:solidFill>
              <a:latin typeface="メイリオ" panose="020B0604030504040204" pitchFamily="50" charset="-128"/>
            </a:endParaRPr>
          </a:p>
        </p:txBody>
      </p:sp>
      <p:sp>
        <p:nvSpPr>
          <p:cNvPr id="83" name="正方形/長方形 82">
            <a:extLst>
              <a:ext uri="{FF2B5EF4-FFF2-40B4-BE49-F238E27FC236}">
                <a16:creationId xmlns:a16="http://schemas.microsoft.com/office/drawing/2014/main" id="{CDB15677-5665-AC1E-994F-F4DD0EA55543}"/>
              </a:ext>
            </a:extLst>
          </p:cNvPr>
          <p:cNvSpPr/>
          <p:nvPr/>
        </p:nvSpPr>
        <p:spPr>
          <a:xfrm>
            <a:off x="4791265" y="1264331"/>
            <a:ext cx="6437428" cy="472052"/>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fontAlgn="auto">
              <a:lnSpc>
                <a:spcPct val="120000"/>
              </a:lnSpc>
              <a:spcBef>
                <a:spcPts val="0"/>
              </a:spcBef>
              <a:spcAft>
                <a:spcPts val="0"/>
              </a:spcAft>
              <a:defRPr/>
            </a:pPr>
            <a:r>
              <a:rPr lang="ja-JP" altLang="en-US" sz="1050" dirty="0">
                <a:solidFill>
                  <a:srgbClr val="0D0D0D"/>
                </a:solidFill>
                <a:latin typeface="メイリオ" panose="020B0604030504040204" pitchFamily="50" charset="-128"/>
              </a:rPr>
              <a:t>・上記期間中の掲載となり、期間短縮をご希望される場合も料金の減額はいたしません</a:t>
            </a:r>
            <a:r>
              <a:rPr lang="en-US" altLang="ja-JP" sz="1050" dirty="0">
                <a:solidFill>
                  <a:srgbClr val="0D0D0D"/>
                </a:solidFill>
                <a:latin typeface="メイリオ" panose="020B0604030504040204" pitchFamily="50" charset="-128"/>
              </a:rPr>
              <a:t>。</a:t>
            </a:r>
          </a:p>
          <a:p>
            <a:pPr defTabSz="1131757" fontAlgn="auto">
              <a:lnSpc>
                <a:spcPct val="120000"/>
              </a:lnSpc>
              <a:spcBef>
                <a:spcPts val="0"/>
              </a:spcBef>
              <a:spcAft>
                <a:spcPts val="0"/>
              </a:spcAft>
              <a:defRPr/>
            </a:pPr>
            <a:r>
              <a:rPr lang="ja-JP" altLang="en-US" sz="1050" dirty="0">
                <a:solidFill>
                  <a:srgbClr val="0D0D0D"/>
                </a:solidFill>
                <a:latin typeface="メイリオ" panose="020B0604030504040204" pitchFamily="50" charset="-128"/>
              </a:rPr>
              <a:t>・本協賛期間の終了後も記事は継続掲載され、協賛社様以外のディスプレイ広告が配信されます。</a:t>
            </a:r>
          </a:p>
        </p:txBody>
      </p:sp>
      <p:sp>
        <p:nvSpPr>
          <p:cNvPr id="86" name="正方形/長方形 85">
            <a:extLst>
              <a:ext uri="{FF2B5EF4-FFF2-40B4-BE49-F238E27FC236}">
                <a16:creationId xmlns:a16="http://schemas.microsoft.com/office/drawing/2014/main" id="{E7C55436-4242-9401-4C3B-52CE11517642}"/>
              </a:ext>
            </a:extLst>
          </p:cNvPr>
          <p:cNvSpPr/>
          <p:nvPr/>
        </p:nvSpPr>
        <p:spPr>
          <a:xfrm>
            <a:off x="4770659" y="5871804"/>
            <a:ext cx="6554480" cy="577081"/>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fontAlgn="auto">
              <a:spcBef>
                <a:spcPts val="0"/>
              </a:spcBef>
              <a:spcAft>
                <a:spcPts val="0"/>
              </a:spcAft>
              <a:defRPr/>
            </a:pPr>
            <a:r>
              <a:rPr lang="ja-JP" altLang="en-US" sz="1050" dirty="0">
                <a:solidFill>
                  <a:srgbClr val="0D0D0D"/>
                </a:solidFill>
                <a:latin typeface="メイリオ"/>
                <a:cs typeface="Calibri" panose="020F0502020204030204"/>
              </a:rPr>
              <a:t>・原則として本パッケージに含まれるタイアップ広告をリンク先として指定いただきます</a:t>
            </a:r>
            <a:endParaRPr lang="en-US" altLang="ja-JP" sz="1050" dirty="0">
              <a:solidFill>
                <a:srgbClr val="0D0D0D"/>
              </a:solidFill>
              <a:latin typeface="メイリオ"/>
              <a:cs typeface="Calibri" panose="020F0502020204030204"/>
            </a:endParaRPr>
          </a:p>
          <a:p>
            <a:pPr defTabSz="1131757" fontAlgn="auto">
              <a:spcBef>
                <a:spcPts val="0"/>
              </a:spcBef>
              <a:spcAft>
                <a:spcPts val="0"/>
              </a:spcAft>
              <a:defRPr/>
            </a:pPr>
            <a:r>
              <a:rPr lang="ja-JP" altLang="en-US" sz="1050" dirty="0">
                <a:solidFill>
                  <a:srgbClr val="0D0D0D"/>
                </a:solidFill>
                <a:latin typeface="メイリオ"/>
                <a:cs typeface="Calibri" panose="020F0502020204030204"/>
              </a:rPr>
              <a:t>・本広告の掲載開始日（</a:t>
            </a:r>
            <a:r>
              <a:rPr lang="en-US" altLang="ja-JP" sz="1050" dirty="0">
                <a:solidFill>
                  <a:srgbClr val="0D0D0D"/>
                </a:solidFill>
                <a:latin typeface="メイリオ"/>
                <a:cs typeface="Calibri" panose="020F0502020204030204"/>
              </a:rPr>
              <a:t>2025/1/1</a:t>
            </a:r>
            <a:r>
              <a:rPr lang="ja-JP" altLang="en-US" sz="1050" dirty="0">
                <a:solidFill>
                  <a:srgbClr val="0D0D0D"/>
                </a:solidFill>
                <a:latin typeface="メイリオ"/>
                <a:cs typeface="Calibri" panose="020F0502020204030204"/>
              </a:rPr>
              <a:t>）にタイアップ広告を掲載開始できない場合、タイアップ広告の</a:t>
            </a:r>
            <a:endParaRPr lang="en-US" altLang="ja-JP" sz="1050" dirty="0">
              <a:solidFill>
                <a:srgbClr val="0D0D0D"/>
              </a:solidFill>
              <a:latin typeface="メイリオ"/>
              <a:cs typeface="Calibri" panose="020F0502020204030204"/>
            </a:endParaRPr>
          </a:p>
          <a:p>
            <a:pPr defTabSz="1131757" fontAlgn="auto">
              <a:spcBef>
                <a:spcPts val="0"/>
              </a:spcBef>
              <a:spcAft>
                <a:spcPts val="0"/>
              </a:spcAft>
              <a:defRPr/>
            </a:pPr>
            <a:r>
              <a:rPr lang="ja-JP" altLang="en-US" sz="1050" dirty="0">
                <a:solidFill>
                  <a:srgbClr val="0D0D0D"/>
                </a:solidFill>
                <a:latin typeface="メイリオ"/>
                <a:cs typeface="Calibri" panose="020F0502020204030204"/>
              </a:rPr>
              <a:t>　掲載開始までの期間は、協賛社様のサイトにリンク設定いただくことが可能です</a:t>
            </a:r>
            <a:endParaRPr lang="en-US" altLang="ja-JP" sz="1050" dirty="0">
              <a:solidFill>
                <a:srgbClr val="0D0D0D"/>
              </a:solidFill>
              <a:latin typeface="メイリオ"/>
              <a:cs typeface="Calibri" panose="020F0502020204030204"/>
            </a:endParaRPr>
          </a:p>
        </p:txBody>
      </p:sp>
      <p:sp>
        <p:nvSpPr>
          <p:cNvPr id="117" name="正方形/長方形 116">
            <a:extLst>
              <a:ext uri="{FF2B5EF4-FFF2-40B4-BE49-F238E27FC236}">
                <a16:creationId xmlns:a16="http://schemas.microsoft.com/office/drawing/2014/main" id="{7C187608-0082-FA5D-9B6B-6A82B10118F8}"/>
              </a:ext>
            </a:extLst>
          </p:cNvPr>
          <p:cNvSpPr/>
          <p:nvPr/>
        </p:nvSpPr>
        <p:spPr>
          <a:xfrm>
            <a:off x="689658" y="5961654"/>
            <a:ext cx="2041370" cy="584775"/>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fontAlgn="auto">
              <a:spcBef>
                <a:spcPts val="0"/>
              </a:spcBef>
              <a:spcAft>
                <a:spcPts val="0"/>
              </a:spcAft>
              <a:defRPr/>
            </a:pPr>
            <a:r>
              <a:rPr kumimoji="0" lang="en-US" altLang="ja-JP" sz="800" kern="0" dirty="0">
                <a:solidFill>
                  <a:srgbClr val="0D0D0D"/>
                </a:solidFill>
                <a:latin typeface="Meiryo" panose="020B0604030504040204" pitchFamily="34" charset="-128"/>
              </a:rPr>
              <a:t>※SP</a:t>
            </a:r>
            <a:r>
              <a:rPr kumimoji="0" lang="ja-JP" altLang="en-US" sz="800" kern="0" dirty="0">
                <a:solidFill>
                  <a:srgbClr val="0D0D0D"/>
                </a:solidFill>
                <a:latin typeface="Meiryo" panose="020B0604030504040204" pitchFamily="34" charset="-128"/>
              </a:rPr>
              <a:t>はスマートフォン、</a:t>
            </a:r>
            <a:r>
              <a:rPr kumimoji="0" lang="en-US" altLang="ja-JP" sz="800" kern="0" dirty="0">
                <a:solidFill>
                  <a:srgbClr val="0D0D0D"/>
                </a:solidFill>
                <a:latin typeface="Meiryo" panose="020B0604030504040204" pitchFamily="34" charset="-128"/>
              </a:rPr>
              <a:t>PC</a:t>
            </a:r>
            <a:r>
              <a:rPr kumimoji="0" lang="ja-JP" altLang="en-US" sz="800" kern="0" dirty="0">
                <a:solidFill>
                  <a:srgbClr val="0D0D0D"/>
                </a:solidFill>
                <a:latin typeface="Meiryo" panose="020B0604030504040204" pitchFamily="34" charset="-128"/>
              </a:rPr>
              <a:t>はパソコン</a:t>
            </a:r>
            <a:endParaRPr kumimoji="0" lang="en-US" altLang="ja-JP" sz="800" kern="0" dirty="0">
              <a:solidFill>
                <a:srgbClr val="0D0D0D"/>
              </a:solidFill>
              <a:latin typeface="Meiryo" panose="020B0604030504040204" pitchFamily="34" charset="-128"/>
            </a:endParaRPr>
          </a:p>
          <a:p>
            <a:pPr defTabSz="1131757" fontAlgn="auto">
              <a:spcBef>
                <a:spcPts val="0"/>
              </a:spcBef>
              <a:spcAft>
                <a:spcPts val="0"/>
              </a:spcAft>
              <a:defRPr/>
            </a:pPr>
            <a:r>
              <a:rPr kumimoji="0" lang="ja-JP" altLang="en-US" sz="800" kern="0" dirty="0">
                <a:solidFill>
                  <a:srgbClr val="0D0D0D"/>
                </a:solidFill>
                <a:latin typeface="Meiryo" panose="020B0604030504040204" pitchFamily="34" charset="-128"/>
              </a:rPr>
              <a:t>　の略称です。</a:t>
            </a:r>
            <a:endParaRPr kumimoji="0" lang="en-US" altLang="ja-JP" sz="800" kern="0" dirty="0">
              <a:solidFill>
                <a:srgbClr val="0D0D0D"/>
              </a:solidFill>
              <a:latin typeface="Meiryo" panose="020B0604030504040204" pitchFamily="34" charset="-128"/>
            </a:endParaRPr>
          </a:p>
          <a:p>
            <a:pPr defTabSz="1131757" fontAlgn="auto">
              <a:spcBef>
                <a:spcPts val="0"/>
              </a:spcBef>
              <a:spcAft>
                <a:spcPts val="0"/>
              </a:spcAft>
              <a:defRPr/>
            </a:pPr>
            <a:r>
              <a:rPr lang="en-US" altLang="ja-JP" sz="800" dirty="0">
                <a:solidFill>
                  <a:srgbClr val="0D0D0D"/>
                </a:solidFill>
                <a:latin typeface="メイリオ"/>
                <a:cs typeface="Calibri" panose="020F0502020204030204"/>
              </a:rPr>
              <a:t>※</a:t>
            </a:r>
            <a:r>
              <a:rPr lang="ja-JP" altLang="en-US" sz="800" dirty="0">
                <a:solidFill>
                  <a:srgbClr val="0D0D0D"/>
                </a:solidFill>
                <a:latin typeface="メイリオ"/>
                <a:cs typeface="Calibri" panose="020F0502020204030204"/>
              </a:rPr>
              <a:t>画面はイメージで、</a:t>
            </a:r>
            <a:endParaRPr lang="en-US" altLang="ja-JP" sz="800" dirty="0">
              <a:solidFill>
                <a:srgbClr val="0D0D0D"/>
              </a:solidFill>
              <a:latin typeface="メイリオ"/>
              <a:cs typeface="Calibri" panose="020F0502020204030204"/>
            </a:endParaRPr>
          </a:p>
          <a:p>
            <a:pPr defTabSz="1131757" fontAlgn="auto">
              <a:spcBef>
                <a:spcPts val="0"/>
              </a:spcBef>
              <a:spcAft>
                <a:spcPts val="0"/>
              </a:spcAft>
              <a:defRPr/>
            </a:pPr>
            <a:r>
              <a:rPr lang="ja-JP" altLang="en-US" sz="800" dirty="0">
                <a:solidFill>
                  <a:srgbClr val="0D0D0D"/>
                </a:solidFill>
                <a:latin typeface="メイリオ"/>
                <a:cs typeface="Calibri" panose="020F0502020204030204"/>
              </a:rPr>
              <a:t>　デザイン・特集内容とは異なります。</a:t>
            </a:r>
          </a:p>
        </p:txBody>
      </p:sp>
      <p:sp>
        <p:nvSpPr>
          <p:cNvPr id="32" name="テキスト ボックス 31">
            <a:extLst>
              <a:ext uri="{FF2B5EF4-FFF2-40B4-BE49-F238E27FC236}">
                <a16:creationId xmlns:a16="http://schemas.microsoft.com/office/drawing/2014/main" id="{335114BB-E6F8-6BA7-578A-E6E869B21859}"/>
              </a:ext>
            </a:extLst>
          </p:cNvPr>
          <p:cNvSpPr txBox="1"/>
          <p:nvPr/>
        </p:nvSpPr>
        <p:spPr>
          <a:xfrm>
            <a:off x="1019680" y="1326569"/>
            <a:ext cx="1303489" cy="276999"/>
          </a:xfrm>
          <a:prstGeom prst="rect">
            <a:avLst/>
          </a:prstGeom>
          <a:noFill/>
        </p:spPr>
        <p:txBody>
          <a:bodyPr wrap="square" lIns="91440" tIns="45720" rIns="91440" bIns="45720" rtlCol="0" anchor="t">
            <a:spAutoFit/>
          </a:bodyPr>
          <a:lstStyle/>
          <a:p>
            <a:pPr algn="ctr" eaLnBrk="1" fontAlgn="auto" hangingPunct="1">
              <a:spcBef>
                <a:spcPts val="0"/>
              </a:spcBef>
              <a:spcAft>
                <a:spcPts val="0"/>
              </a:spcAft>
            </a:pPr>
            <a:r>
              <a:rPr lang="en-US" altLang="ja-JP" sz="1200" dirty="0">
                <a:solidFill>
                  <a:srgbClr val="545454"/>
                </a:solidFill>
                <a:latin typeface="メイリオ" panose="020B0604030504040204" pitchFamily="50" charset="-128"/>
                <a:ea typeface="メイリオ" panose="020B0604030504040204" pitchFamily="50" charset="-128"/>
              </a:rPr>
              <a:t>【SP】</a:t>
            </a:r>
            <a:endParaRPr lang="ja-JP" altLang="en-US" sz="1200" dirty="0">
              <a:solidFill>
                <a:srgbClr val="545454"/>
              </a:solidFill>
              <a:latin typeface="メイリオ" panose="020B0604030504040204" pitchFamily="50" charset="-128"/>
              <a:ea typeface="メイリオ" panose="020B0604030504040204" pitchFamily="50" charset="-128"/>
            </a:endParaRPr>
          </a:p>
        </p:txBody>
      </p:sp>
      <p:sp>
        <p:nvSpPr>
          <p:cNvPr id="119" name="テキスト ボックス 118">
            <a:extLst>
              <a:ext uri="{FF2B5EF4-FFF2-40B4-BE49-F238E27FC236}">
                <a16:creationId xmlns:a16="http://schemas.microsoft.com/office/drawing/2014/main" id="{C2009216-2AF6-3483-DD06-81B4412E5855}"/>
              </a:ext>
            </a:extLst>
          </p:cNvPr>
          <p:cNvSpPr txBox="1"/>
          <p:nvPr/>
        </p:nvSpPr>
        <p:spPr>
          <a:xfrm>
            <a:off x="807300" y="3678302"/>
            <a:ext cx="1759509" cy="461665"/>
          </a:xfrm>
          <a:prstGeom prst="rect">
            <a:avLst/>
          </a:prstGeom>
          <a:noFill/>
        </p:spPr>
        <p:txBody>
          <a:bodyPr wrap="square" lIns="91440" tIns="45720" rIns="91440" bIns="45720" rtlCol="0" anchor="t">
            <a:spAutoFit/>
          </a:bodyPr>
          <a:lstStyle/>
          <a:p>
            <a:pPr algn="ctr" eaLnBrk="1" fontAlgn="auto" hangingPunct="1">
              <a:spcBef>
                <a:spcPts val="0"/>
              </a:spcBef>
              <a:spcAft>
                <a:spcPts val="0"/>
              </a:spcAft>
            </a:pPr>
            <a:r>
              <a:rPr lang="en-US" altLang="ja-JP" sz="1200" dirty="0">
                <a:solidFill>
                  <a:srgbClr val="545454"/>
                </a:solidFill>
                <a:latin typeface="メイリオ" panose="020B0604030504040204" pitchFamily="50" charset="-128"/>
                <a:ea typeface="メイリオ" panose="020B0604030504040204" pitchFamily="50" charset="-128"/>
              </a:rPr>
              <a:t>【PC】</a:t>
            </a:r>
          </a:p>
          <a:p>
            <a:pPr algn="ctr" eaLnBrk="1" fontAlgn="auto" hangingPunct="1">
              <a:spcBef>
                <a:spcPts val="0"/>
              </a:spcBef>
              <a:spcAft>
                <a:spcPts val="0"/>
              </a:spcAft>
            </a:pPr>
            <a:endParaRPr lang="ja-JP" altLang="en-US" sz="1200" dirty="0">
              <a:solidFill>
                <a:srgbClr val="545454"/>
              </a:solidFill>
              <a:latin typeface="メイリオ" panose="020B0604030504040204" pitchFamily="50" charset="-128"/>
              <a:ea typeface="メイリオ" panose="020B0604030504040204" pitchFamily="50" charset="-128"/>
            </a:endParaRPr>
          </a:p>
        </p:txBody>
      </p:sp>
      <p:sp>
        <p:nvSpPr>
          <p:cNvPr id="67" name="正方形/長方形 66">
            <a:extLst>
              <a:ext uri="{FF2B5EF4-FFF2-40B4-BE49-F238E27FC236}">
                <a16:creationId xmlns:a16="http://schemas.microsoft.com/office/drawing/2014/main" id="{4BFF8CCE-1BF7-1DA9-8A7A-F5A30B9EECBE}"/>
              </a:ext>
            </a:extLst>
          </p:cNvPr>
          <p:cNvSpPr/>
          <p:nvPr/>
        </p:nvSpPr>
        <p:spPr>
          <a:xfrm>
            <a:off x="1172048" y="1581006"/>
            <a:ext cx="959720" cy="542885"/>
          </a:xfrm>
          <a:prstGeom prst="rect">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4" name="正方形/長方形 63">
            <a:extLst>
              <a:ext uri="{FF2B5EF4-FFF2-40B4-BE49-F238E27FC236}">
                <a16:creationId xmlns:a16="http://schemas.microsoft.com/office/drawing/2014/main" id="{5957F170-DA82-8862-739B-D5D35EAC5C66}"/>
              </a:ext>
            </a:extLst>
          </p:cNvPr>
          <p:cNvSpPr/>
          <p:nvPr/>
        </p:nvSpPr>
        <p:spPr>
          <a:xfrm>
            <a:off x="1710343" y="2519041"/>
            <a:ext cx="460717" cy="131791"/>
          </a:xfrm>
          <a:prstGeom prst="rect">
            <a:avLst/>
          </a:prstGeom>
          <a:solidFill>
            <a:srgbClr val="FFFFFF"/>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テキスト ボックス 67">
            <a:extLst>
              <a:ext uri="{FF2B5EF4-FFF2-40B4-BE49-F238E27FC236}">
                <a16:creationId xmlns:a16="http://schemas.microsoft.com/office/drawing/2014/main" id="{B6ECD34B-2F01-867C-2C13-EBC92E49FF8C}"/>
              </a:ext>
            </a:extLst>
          </p:cNvPr>
          <p:cNvSpPr txBox="1"/>
          <p:nvPr/>
        </p:nvSpPr>
        <p:spPr>
          <a:xfrm>
            <a:off x="4732713" y="1829623"/>
            <a:ext cx="6156283" cy="738664"/>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0D0D0D"/>
                </a:solidFill>
                <a:latin typeface="メイリオ" panose="020B0604030504040204" pitchFamily="50" charset="-128"/>
                <a:ea typeface="メイリオ" panose="020B0604030504040204" pitchFamily="50" charset="-128"/>
              </a:rPr>
              <a:t>「＃</a:t>
            </a:r>
            <a:r>
              <a:rPr lang="ja-JP" altLang="en-US" sz="1400" b="1" dirty="0">
                <a:solidFill>
                  <a:srgbClr val="0D0D0D"/>
                </a:solidFill>
                <a:latin typeface="Meiryo" panose="020B0604030504040204" pitchFamily="34" charset="-128"/>
                <a:ea typeface="Meiryo" panose="020B0604030504040204" pitchFamily="34" charset="-128"/>
              </a:rPr>
              <a:t>災害に備える」における配信コンテンツの記事詳細</a:t>
            </a:r>
            <a:r>
              <a:rPr lang="ja-JP" altLang="en-US" sz="1400" b="1" dirty="0">
                <a:solidFill>
                  <a:srgbClr val="0D0D0D"/>
                </a:solidFill>
                <a:latin typeface="メイリオ" panose="020B0604030504040204" pitchFamily="50" charset="-128"/>
                <a:ea typeface="メイリオ" panose="020B0604030504040204" pitchFamily="50" charset="-128"/>
              </a:rPr>
              <a:t>ページ</a:t>
            </a:r>
            <a:endParaRPr lang="en-US" altLang="ja-JP" sz="14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400" b="1" dirty="0">
                <a:solidFill>
                  <a:srgbClr val="0D0D0D"/>
                </a:solidFill>
                <a:latin typeface="メイリオ" panose="020B0604030504040204" pitchFamily="50" charset="-128"/>
                <a:ea typeface="メイリオ" panose="020B0604030504040204" pitchFamily="50" charset="-128"/>
              </a:rPr>
              <a:t>  - SP</a:t>
            </a:r>
            <a:r>
              <a:rPr lang="ja-JP" altLang="en-US" sz="1400" b="1" dirty="0">
                <a:solidFill>
                  <a:srgbClr val="0D0D0D"/>
                </a:solidFill>
                <a:latin typeface="メイリオ" panose="020B0604030504040204" pitchFamily="50" charset="-128"/>
                <a:ea typeface="メイリオ" panose="020B0604030504040204" pitchFamily="50" charset="-128"/>
              </a:rPr>
              <a:t>　プライムカバー（静止画</a:t>
            </a:r>
            <a:r>
              <a:rPr lang="en-US" altLang="ja-JP" sz="1400" b="1" dirty="0">
                <a:solidFill>
                  <a:srgbClr val="0D0D0D"/>
                </a:solidFill>
                <a:latin typeface="メイリオ" panose="020B0604030504040204" pitchFamily="50" charset="-128"/>
                <a:ea typeface="メイリオ" panose="020B0604030504040204" pitchFamily="50" charset="-128"/>
              </a:rPr>
              <a:t>/</a:t>
            </a:r>
            <a:r>
              <a:rPr lang="ja-JP" altLang="en-US" sz="1400" b="1" dirty="0">
                <a:solidFill>
                  <a:srgbClr val="0D0D0D"/>
                </a:solidFill>
                <a:latin typeface="メイリオ" panose="020B0604030504040204" pitchFamily="50" charset="-128"/>
                <a:ea typeface="メイリオ" panose="020B0604030504040204" pitchFamily="50" charset="-128"/>
              </a:rPr>
              <a:t>動画 </a:t>
            </a:r>
            <a:r>
              <a:rPr lang="en-US" altLang="ja-JP" sz="1400" b="1" dirty="0">
                <a:solidFill>
                  <a:srgbClr val="0D0D0D"/>
                </a:solidFill>
                <a:latin typeface="メイリオ" panose="020B0604030504040204" pitchFamily="50" charset="-128"/>
                <a:ea typeface="メイリオ" panose="020B0604030504040204" pitchFamily="50" charset="-128"/>
              </a:rPr>
              <a:t>16:9</a:t>
            </a:r>
            <a:r>
              <a:rPr lang="ja-JP" altLang="en-US" sz="1400" b="1" dirty="0">
                <a:solidFill>
                  <a:srgbClr val="0D0D0D"/>
                </a:solidFill>
                <a:latin typeface="メイリオ" panose="020B0604030504040204" pitchFamily="50" charset="-128"/>
                <a:ea typeface="メイリオ" panose="020B0604030504040204" pitchFamily="50" charset="-128"/>
              </a:rPr>
              <a:t>）</a:t>
            </a:r>
            <a:endParaRPr lang="en-US" altLang="ja-JP" sz="14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400" b="1" dirty="0">
                <a:solidFill>
                  <a:srgbClr val="0D0D0D"/>
                </a:solidFill>
                <a:latin typeface="メイリオ" panose="020B0604030504040204" pitchFamily="50" charset="-128"/>
                <a:ea typeface="メイリオ" panose="020B0604030504040204" pitchFamily="50" charset="-128"/>
              </a:rPr>
              <a:t>  </a:t>
            </a:r>
            <a:r>
              <a:rPr lang="en-US" altLang="ja-JP" sz="1400" b="1" dirty="0">
                <a:solidFill>
                  <a:srgbClr val="0D0D0D"/>
                </a:solidFill>
                <a:latin typeface="メイリオ" panose="020B0604030504040204" pitchFamily="50" charset="-128"/>
                <a:ea typeface="メイリオ" panose="020B0604030504040204" pitchFamily="50" charset="-128"/>
              </a:rPr>
              <a:t>- PC</a:t>
            </a:r>
            <a:r>
              <a:rPr lang="ja-JP" altLang="en-US" sz="1400" b="1" dirty="0">
                <a:solidFill>
                  <a:srgbClr val="0D0D0D"/>
                </a:solidFill>
                <a:latin typeface="メイリオ" panose="020B0604030504040204" pitchFamily="50" charset="-128"/>
                <a:ea typeface="メイリオ" panose="020B0604030504040204" pitchFamily="50" charset="-128"/>
              </a:rPr>
              <a:t>　プライムディスプライ ダブルサイズ（静止画</a:t>
            </a:r>
            <a:r>
              <a:rPr lang="en-US" altLang="ja-JP" sz="1400" b="1" dirty="0">
                <a:solidFill>
                  <a:srgbClr val="0D0D0D"/>
                </a:solidFill>
                <a:latin typeface="メイリオ" panose="020B0604030504040204" pitchFamily="50" charset="-128"/>
                <a:ea typeface="メイリオ" panose="020B0604030504040204" pitchFamily="50" charset="-128"/>
              </a:rPr>
              <a:t>/</a:t>
            </a:r>
            <a:r>
              <a:rPr lang="ja-JP" altLang="en-US" sz="1400" b="1" dirty="0">
                <a:solidFill>
                  <a:srgbClr val="0D0D0D"/>
                </a:solidFill>
                <a:latin typeface="メイリオ" panose="020B0604030504040204" pitchFamily="50" charset="-128"/>
                <a:ea typeface="メイリオ" panose="020B0604030504040204" pitchFamily="50" charset="-128"/>
              </a:rPr>
              <a:t>動画 </a:t>
            </a:r>
            <a:r>
              <a:rPr lang="en-US" altLang="ja-JP" sz="1400" b="1" dirty="0">
                <a:solidFill>
                  <a:srgbClr val="0D0D0D"/>
                </a:solidFill>
                <a:latin typeface="メイリオ" panose="020B0604030504040204" pitchFamily="50" charset="-128"/>
                <a:ea typeface="メイリオ" panose="020B0604030504040204" pitchFamily="50" charset="-128"/>
              </a:rPr>
              <a:t>1:2</a:t>
            </a:r>
            <a:r>
              <a:rPr lang="ja-JP" altLang="en-US" sz="1400" b="1" dirty="0">
                <a:solidFill>
                  <a:srgbClr val="545454"/>
                </a:solidFill>
                <a:latin typeface="メイリオ" panose="020B0604030504040204" pitchFamily="50" charset="-128"/>
                <a:ea typeface="メイリオ" panose="020B0604030504040204" pitchFamily="50" charset="-128"/>
              </a:rPr>
              <a:t>）</a:t>
            </a:r>
            <a:endParaRPr lang="en-US" altLang="ja-JP" sz="1400" b="1" dirty="0">
              <a:solidFill>
                <a:srgbClr val="545454"/>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1101C6BE-76B6-7139-AC37-CB4F3F7B659C}"/>
              </a:ext>
            </a:extLst>
          </p:cNvPr>
          <p:cNvSpPr/>
          <p:nvPr/>
        </p:nvSpPr>
        <p:spPr>
          <a:xfrm>
            <a:off x="4703854" y="917358"/>
            <a:ext cx="6617830" cy="81902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正方形/長方形 69">
            <a:extLst>
              <a:ext uri="{FF2B5EF4-FFF2-40B4-BE49-F238E27FC236}">
                <a16:creationId xmlns:a16="http://schemas.microsoft.com/office/drawing/2014/main" id="{C0B76FFF-257E-F09D-20BC-93E0D8F5BDD6}"/>
              </a:ext>
            </a:extLst>
          </p:cNvPr>
          <p:cNvSpPr/>
          <p:nvPr/>
        </p:nvSpPr>
        <p:spPr>
          <a:xfrm>
            <a:off x="4703854" y="5329571"/>
            <a:ext cx="6617830" cy="444276"/>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5" name="テキスト ボックス 84">
            <a:extLst>
              <a:ext uri="{FF2B5EF4-FFF2-40B4-BE49-F238E27FC236}">
                <a16:creationId xmlns:a16="http://schemas.microsoft.com/office/drawing/2014/main" id="{E959E076-9DFB-BFCA-F19A-976F6EADCA13}"/>
              </a:ext>
            </a:extLst>
          </p:cNvPr>
          <p:cNvSpPr txBox="1"/>
          <p:nvPr/>
        </p:nvSpPr>
        <p:spPr>
          <a:xfrm>
            <a:off x="3237933" y="6025741"/>
            <a:ext cx="1260140" cy="338554"/>
          </a:xfrm>
          <a:prstGeom prst="rect">
            <a:avLst/>
          </a:prstGeom>
          <a:noFill/>
        </p:spPr>
        <p:txBody>
          <a:bodyPr wrap="square" rtlCol="0">
            <a:spAutoFit/>
          </a:bodyPr>
          <a:lstStyle/>
          <a:p>
            <a:pPr eaLnBrk="1" fontAlgn="auto" hangingPunct="1">
              <a:spcBef>
                <a:spcPts val="0"/>
              </a:spcBef>
              <a:spcAft>
                <a:spcPts val="0"/>
              </a:spcAft>
            </a:pPr>
            <a:r>
              <a:rPr lang="ja-JP" altLang="en-US" sz="1600" b="1" dirty="0">
                <a:solidFill>
                  <a:srgbClr val="FFFFFF"/>
                </a:solidFill>
                <a:latin typeface="メイリオ" panose="020B0604030504040204" pitchFamily="50" charset="-128"/>
                <a:ea typeface="メイリオ" panose="020B0604030504040204" pitchFamily="50" charset="-128"/>
              </a:rPr>
              <a:t>リンク指定</a:t>
            </a:r>
          </a:p>
        </p:txBody>
      </p:sp>
      <p:sp>
        <p:nvSpPr>
          <p:cNvPr id="77" name="円/楕円 49">
            <a:extLst>
              <a:ext uri="{FF2B5EF4-FFF2-40B4-BE49-F238E27FC236}">
                <a16:creationId xmlns:a16="http://schemas.microsoft.com/office/drawing/2014/main" id="{FC349C58-F833-2DB1-1FEF-8D5896C0BA33}"/>
              </a:ext>
            </a:extLst>
          </p:cNvPr>
          <p:cNvSpPr>
            <a:spLocks noChangeAspect="1"/>
          </p:cNvSpPr>
          <p:nvPr/>
        </p:nvSpPr>
        <p:spPr>
          <a:xfrm>
            <a:off x="8548400" y="2078360"/>
            <a:ext cx="168602" cy="168602"/>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78" name="円/楕円 49">
            <a:extLst>
              <a:ext uri="{FF2B5EF4-FFF2-40B4-BE49-F238E27FC236}">
                <a16:creationId xmlns:a16="http://schemas.microsoft.com/office/drawing/2014/main" id="{4CEF1D4C-F24C-39E3-665C-B99582FD0084}"/>
              </a:ext>
            </a:extLst>
          </p:cNvPr>
          <p:cNvSpPr>
            <a:spLocks noChangeAspect="1"/>
          </p:cNvSpPr>
          <p:nvPr/>
        </p:nvSpPr>
        <p:spPr>
          <a:xfrm>
            <a:off x="888891" y="1669402"/>
            <a:ext cx="168602" cy="168602"/>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87" name="円/楕円 66">
            <a:extLst>
              <a:ext uri="{FF2B5EF4-FFF2-40B4-BE49-F238E27FC236}">
                <a16:creationId xmlns:a16="http://schemas.microsoft.com/office/drawing/2014/main" id="{887B002C-275E-C632-3C5F-6EE673A0B62B}"/>
              </a:ext>
            </a:extLst>
          </p:cNvPr>
          <p:cNvSpPr>
            <a:spLocks noChangeAspect="1"/>
          </p:cNvSpPr>
          <p:nvPr/>
        </p:nvSpPr>
        <p:spPr>
          <a:xfrm>
            <a:off x="10080045" y="2287503"/>
            <a:ext cx="168602" cy="168602"/>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2</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88" name="円/楕円 66">
            <a:extLst>
              <a:ext uri="{FF2B5EF4-FFF2-40B4-BE49-F238E27FC236}">
                <a16:creationId xmlns:a16="http://schemas.microsoft.com/office/drawing/2014/main" id="{678B4FAA-DD5A-5B7D-0C68-9426DDB27A4D}"/>
              </a:ext>
            </a:extLst>
          </p:cNvPr>
          <p:cNvSpPr>
            <a:spLocks noChangeAspect="1"/>
          </p:cNvSpPr>
          <p:nvPr/>
        </p:nvSpPr>
        <p:spPr>
          <a:xfrm>
            <a:off x="2503865" y="4394190"/>
            <a:ext cx="168602" cy="168602"/>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2</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pic>
        <p:nvPicPr>
          <p:cNvPr id="4" name="図 3" descr="屋内, テーブル, 瓶, 食品 が含まれている画像&#10;&#10;自動的に生成された説明">
            <a:extLst>
              <a:ext uri="{FF2B5EF4-FFF2-40B4-BE49-F238E27FC236}">
                <a16:creationId xmlns:a16="http://schemas.microsoft.com/office/drawing/2014/main" id="{9F55690C-29CF-FCF9-6602-D779B60149CE}"/>
              </a:ext>
            </a:extLst>
          </p:cNvPr>
          <p:cNvPicPr>
            <a:picLocks noChangeAspect="1"/>
          </p:cNvPicPr>
          <p:nvPr/>
        </p:nvPicPr>
        <p:blipFill>
          <a:blip r:embed="rId4"/>
          <a:stretch>
            <a:fillRect/>
          </a:stretch>
        </p:blipFill>
        <p:spPr>
          <a:xfrm>
            <a:off x="1158002" y="2678620"/>
            <a:ext cx="994009" cy="572462"/>
          </a:xfrm>
          <a:prstGeom prst="rect">
            <a:avLst/>
          </a:prstGeom>
        </p:spPr>
      </p:pic>
      <p:pic>
        <p:nvPicPr>
          <p:cNvPr id="8" name="図 7">
            <a:extLst>
              <a:ext uri="{FF2B5EF4-FFF2-40B4-BE49-F238E27FC236}">
                <a16:creationId xmlns:a16="http://schemas.microsoft.com/office/drawing/2014/main" id="{22FBDE30-1340-9D3D-BF64-5A0524F00169}"/>
              </a:ext>
            </a:extLst>
          </p:cNvPr>
          <p:cNvPicPr>
            <a:picLocks noChangeAspect="1"/>
          </p:cNvPicPr>
          <p:nvPr/>
        </p:nvPicPr>
        <p:blipFill>
          <a:blip r:embed="rId5"/>
          <a:stretch>
            <a:fillRect/>
          </a:stretch>
        </p:blipFill>
        <p:spPr>
          <a:xfrm>
            <a:off x="1164126" y="2375154"/>
            <a:ext cx="982958" cy="258864"/>
          </a:xfrm>
          <a:prstGeom prst="rect">
            <a:avLst/>
          </a:prstGeom>
        </p:spPr>
      </p:pic>
      <p:pic>
        <p:nvPicPr>
          <p:cNvPr id="11" name="図 10">
            <a:extLst>
              <a:ext uri="{FF2B5EF4-FFF2-40B4-BE49-F238E27FC236}">
                <a16:creationId xmlns:a16="http://schemas.microsoft.com/office/drawing/2014/main" id="{1C017472-3535-5199-DF10-B57215079443}"/>
              </a:ext>
            </a:extLst>
          </p:cNvPr>
          <p:cNvPicPr>
            <a:picLocks noChangeAspect="1"/>
          </p:cNvPicPr>
          <p:nvPr/>
        </p:nvPicPr>
        <p:blipFill>
          <a:blip r:embed="rId6"/>
          <a:stretch>
            <a:fillRect/>
          </a:stretch>
        </p:blipFill>
        <p:spPr>
          <a:xfrm>
            <a:off x="1154176" y="2362528"/>
            <a:ext cx="992908" cy="268499"/>
          </a:xfrm>
          <a:prstGeom prst="rect">
            <a:avLst/>
          </a:prstGeom>
        </p:spPr>
      </p:pic>
      <p:sp>
        <p:nvSpPr>
          <p:cNvPr id="12" name="正方形/長方形 11">
            <a:extLst>
              <a:ext uri="{FF2B5EF4-FFF2-40B4-BE49-F238E27FC236}">
                <a16:creationId xmlns:a16="http://schemas.microsoft.com/office/drawing/2014/main" id="{8E1EA6D7-CD97-5F7C-78EC-8F7352382D04}"/>
              </a:ext>
            </a:extLst>
          </p:cNvPr>
          <p:cNvSpPr/>
          <p:nvPr/>
        </p:nvSpPr>
        <p:spPr>
          <a:xfrm>
            <a:off x="1132547" y="1552652"/>
            <a:ext cx="1038513" cy="1733699"/>
          </a:xfrm>
          <a:prstGeom prst="rect">
            <a:avLst/>
          </a:prstGeom>
          <a:noFill/>
          <a:ln>
            <a:solidFill>
              <a:srgbClr val="FFFFFF">
                <a:lumMod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7" name="図 36">
            <a:extLst>
              <a:ext uri="{FF2B5EF4-FFF2-40B4-BE49-F238E27FC236}">
                <a16:creationId xmlns:a16="http://schemas.microsoft.com/office/drawing/2014/main" id="{D1BA3A44-A825-5E00-7294-EA085A226DA1}"/>
              </a:ext>
            </a:extLst>
          </p:cNvPr>
          <p:cNvPicPr>
            <a:picLocks noChangeAspect="1"/>
          </p:cNvPicPr>
          <p:nvPr/>
        </p:nvPicPr>
        <p:blipFill>
          <a:blip r:embed="rId7"/>
          <a:stretch>
            <a:fillRect/>
          </a:stretch>
        </p:blipFill>
        <p:spPr>
          <a:xfrm>
            <a:off x="1142127" y="2148404"/>
            <a:ext cx="1016884" cy="202619"/>
          </a:xfrm>
          <a:prstGeom prst="rect">
            <a:avLst/>
          </a:prstGeom>
        </p:spPr>
      </p:pic>
      <p:grpSp>
        <p:nvGrpSpPr>
          <p:cNvPr id="23" name="グループ化 22">
            <a:extLst>
              <a:ext uri="{FF2B5EF4-FFF2-40B4-BE49-F238E27FC236}">
                <a16:creationId xmlns:a16="http://schemas.microsoft.com/office/drawing/2014/main" id="{4E9D952F-99B1-1763-D0A3-5EA742DA24E3}"/>
              </a:ext>
            </a:extLst>
          </p:cNvPr>
          <p:cNvGrpSpPr/>
          <p:nvPr/>
        </p:nvGrpSpPr>
        <p:grpSpPr>
          <a:xfrm>
            <a:off x="931905" y="3961380"/>
            <a:ext cx="1437826" cy="1541347"/>
            <a:chOff x="2756806" y="46677"/>
            <a:chExt cx="7235301" cy="6858000"/>
          </a:xfrm>
          <a:effectLst>
            <a:outerShdw blurRad="50800" dist="38100" dir="2700000" algn="ctr" rotWithShape="0">
              <a:schemeClr val="tx1">
                <a:alpha val="40000"/>
              </a:schemeClr>
            </a:outerShdw>
          </a:effectLst>
        </p:grpSpPr>
        <p:pic>
          <p:nvPicPr>
            <p:cNvPr id="24" name="図 23">
              <a:extLst>
                <a:ext uri="{FF2B5EF4-FFF2-40B4-BE49-F238E27FC236}">
                  <a16:creationId xmlns:a16="http://schemas.microsoft.com/office/drawing/2014/main" id="{603967BE-8195-2DC1-1C25-2605F2AB35E4}"/>
                </a:ext>
              </a:extLst>
            </p:cNvPr>
            <p:cNvPicPr>
              <a:picLocks noChangeAspect="1"/>
            </p:cNvPicPr>
            <p:nvPr/>
          </p:nvPicPr>
          <p:blipFill>
            <a:blip r:embed="rId8"/>
            <a:stretch>
              <a:fillRect/>
            </a:stretch>
          </p:blipFill>
          <p:spPr>
            <a:xfrm>
              <a:off x="2756806" y="46677"/>
              <a:ext cx="7235301" cy="6858000"/>
            </a:xfrm>
            <a:prstGeom prst="rect">
              <a:avLst/>
            </a:prstGeom>
            <a:ln w="9525">
              <a:solidFill>
                <a:srgbClr val="FFFFFF">
                  <a:lumMod val="50000"/>
                </a:srgbClr>
              </a:solidFill>
            </a:ln>
          </p:spPr>
        </p:pic>
        <p:pic>
          <p:nvPicPr>
            <p:cNvPr id="25" name="図 24" descr="屋内, テーブル, 瓶, 食品 が含まれている画像&#10;&#10;自動的に生成された説明">
              <a:extLst>
                <a:ext uri="{FF2B5EF4-FFF2-40B4-BE49-F238E27FC236}">
                  <a16:creationId xmlns:a16="http://schemas.microsoft.com/office/drawing/2014/main" id="{52AA7A95-1378-C902-A5EF-9855E5FE9FBA}"/>
                </a:ext>
              </a:extLst>
            </p:cNvPr>
            <p:cNvPicPr>
              <a:picLocks noChangeAspect="1"/>
            </p:cNvPicPr>
            <p:nvPr/>
          </p:nvPicPr>
          <p:blipFill>
            <a:blip r:embed="rId4"/>
            <a:stretch>
              <a:fillRect/>
            </a:stretch>
          </p:blipFill>
          <p:spPr>
            <a:xfrm>
              <a:off x="2886888" y="2545510"/>
              <a:ext cx="4640058" cy="2988471"/>
            </a:xfrm>
            <a:prstGeom prst="rect">
              <a:avLst/>
            </a:prstGeom>
            <a:ln w="9525">
              <a:noFill/>
            </a:ln>
          </p:spPr>
        </p:pic>
        <p:pic>
          <p:nvPicPr>
            <p:cNvPr id="26" name="図 25">
              <a:extLst>
                <a:ext uri="{FF2B5EF4-FFF2-40B4-BE49-F238E27FC236}">
                  <a16:creationId xmlns:a16="http://schemas.microsoft.com/office/drawing/2014/main" id="{4C9E7508-D414-C79F-7798-1E5DE23A087B}"/>
                </a:ext>
              </a:extLst>
            </p:cNvPr>
            <p:cNvPicPr>
              <a:picLocks noChangeAspect="1"/>
            </p:cNvPicPr>
            <p:nvPr/>
          </p:nvPicPr>
          <p:blipFill rotWithShape="1">
            <a:blip r:embed="rId9"/>
            <a:srcRect r="20178" b="12623"/>
            <a:stretch/>
          </p:blipFill>
          <p:spPr>
            <a:xfrm>
              <a:off x="2885073" y="1400060"/>
              <a:ext cx="4640059" cy="264097"/>
            </a:xfrm>
            <a:prstGeom prst="rect">
              <a:avLst/>
            </a:prstGeom>
            <a:ln w="9525">
              <a:noFill/>
            </a:ln>
          </p:spPr>
        </p:pic>
        <p:pic>
          <p:nvPicPr>
            <p:cNvPr id="33" name="図 32">
              <a:extLst>
                <a:ext uri="{FF2B5EF4-FFF2-40B4-BE49-F238E27FC236}">
                  <a16:creationId xmlns:a16="http://schemas.microsoft.com/office/drawing/2014/main" id="{F265D774-6492-22C4-48AC-67956426CB0E}"/>
                </a:ext>
              </a:extLst>
            </p:cNvPr>
            <p:cNvPicPr>
              <a:picLocks noChangeAspect="1"/>
            </p:cNvPicPr>
            <p:nvPr/>
          </p:nvPicPr>
          <p:blipFill rotWithShape="1">
            <a:blip r:embed="rId9"/>
            <a:srcRect l="79677" t="-1" r="688" b="-10691"/>
            <a:stretch/>
          </p:blipFill>
          <p:spPr>
            <a:xfrm>
              <a:off x="2851020" y="1617324"/>
              <a:ext cx="1141379" cy="334565"/>
            </a:xfrm>
            <a:prstGeom prst="rect">
              <a:avLst/>
            </a:prstGeom>
            <a:ln w="9525">
              <a:noFill/>
            </a:ln>
          </p:spPr>
        </p:pic>
        <p:sp>
          <p:nvSpPr>
            <p:cNvPr id="34" name="正方形/長方形 33">
              <a:extLst>
                <a:ext uri="{FF2B5EF4-FFF2-40B4-BE49-F238E27FC236}">
                  <a16:creationId xmlns:a16="http://schemas.microsoft.com/office/drawing/2014/main" id="{16E56681-F1F6-347D-1E7D-17817E9846D7}"/>
                </a:ext>
              </a:extLst>
            </p:cNvPr>
            <p:cNvSpPr/>
            <p:nvPr/>
          </p:nvSpPr>
          <p:spPr>
            <a:xfrm>
              <a:off x="3992399" y="1675392"/>
              <a:ext cx="3532733" cy="2870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 name="図 34">
              <a:extLst>
                <a:ext uri="{FF2B5EF4-FFF2-40B4-BE49-F238E27FC236}">
                  <a16:creationId xmlns:a16="http://schemas.microsoft.com/office/drawing/2014/main" id="{B630DB5E-E5A6-41AF-712E-4D65FD299473}"/>
                </a:ext>
              </a:extLst>
            </p:cNvPr>
            <p:cNvPicPr>
              <a:picLocks noChangeAspect="1"/>
            </p:cNvPicPr>
            <p:nvPr/>
          </p:nvPicPr>
          <p:blipFill rotWithShape="1">
            <a:blip r:embed="rId10"/>
            <a:srcRect b="60605"/>
            <a:stretch/>
          </p:blipFill>
          <p:spPr>
            <a:xfrm>
              <a:off x="2885072" y="5474790"/>
              <a:ext cx="4640059" cy="1383210"/>
            </a:xfrm>
            <a:prstGeom prst="rect">
              <a:avLst/>
            </a:prstGeom>
            <a:ln w="9525">
              <a:noFill/>
            </a:ln>
          </p:spPr>
        </p:pic>
      </p:grpSp>
      <p:sp>
        <p:nvSpPr>
          <p:cNvPr id="40" name="正方形/長方形 39">
            <a:extLst>
              <a:ext uri="{FF2B5EF4-FFF2-40B4-BE49-F238E27FC236}">
                <a16:creationId xmlns:a16="http://schemas.microsoft.com/office/drawing/2014/main" id="{BC7FCD98-D76C-0833-200E-4493FFC187C4}"/>
              </a:ext>
            </a:extLst>
          </p:cNvPr>
          <p:cNvSpPr/>
          <p:nvPr/>
        </p:nvSpPr>
        <p:spPr>
          <a:xfrm>
            <a:off x="1903514" y="4295233"/>
            <a:ext cx="441827" cy="929872"/>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8605AE00-DCD0-BD55-6C51-CAC61BDC477E}"/>
              </a:ext>
            </a:extLst>
          </p:cNvPr>
          <p:cNvSpPr/>
          <p:nvPr/>
        </p:nvSpPr>
        <p:spPr>
          <a:xfrm>
            <a:off x="944537" y="4377326"/>
            <a:ext cx="16328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93896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編集記事に掲載される広告詳細</a:t>
            </a:r>
          </a:p>
        </p:txBody>
      </p:sp>
      <p:sp>
        <p:nvSpPr>
          <p:cNvPr id="4" name="正方形/長方形 3">
            <a:extLst>
              <a:ext uri="{FF2B5EF4-FFF2-40B4-BE49-F238E27FC236}">
                <a16:creationId xmlns:a16="http://schemas.microsoft.com/office/drawing/2014/main" id="{7E676B5F-9E0E-560E-C0B2-B19927752F4C}"/>
              </a:ext>
            </a:extLst>
          </p:cNvPr>
          <p:cNvSpPr/>
          <p:nvPr/>
        </p:nvSpPr>
        <p:spPr>
          <a:xfrm>
            <a:off x="559095" y="4279305"/>
            <a:ext cx="2712281" cy="152349"/>
          </a:xfrm>
          <a:prstGeom prst="rect">
            <a:avLst/>
          </a:prstGeom>
        </p:spPr>
        <p:txBody>
          <a:bodyPr wrap="none" lIns="0" tIns="0" rIns="0" bIns="0" anchor="t">
            <a:spAutoFit/>
          </a:bodyPr>
          <a:lstStyle/>
          <a:p>
            <a:pPr eaLnBrk="1" fontAlgn="auto" hangingPunct="1">
              <a:lnSpc>
                <a:spcPct val="110000"/>
              </a:lnSpc>
              <a:spcBef>
                <a:spcPts val="0"/>
              </a:spcBef>
              <a:spcAft>
                <a:spcPts val="0"/>
              </a:spcAft>
              <a:defRPr/>
            </a:pPr>
            <a:r>
              <a:rPr kumimoji="0" lang="en-US" altLang="ja-JP" sz="900" kern="0" dirty="0">
                <a:solidFill>
                  <a:srgbClr val="0D0D0D"/>
                </a:solidFill>
                <a:latin typeface="Meiryo" panose="020B0604030504040204" pitchFamily="34" charset="-128"/>
                <a:ea typeface="Meiryo" panose="020B0604030504040204" pitchFamily="34" charset="-128"/>
              </a:rPr>
              <a:t>※SP</a:t>
            </a:r>
            <a:r>
              <a:rPr kumimoji="0" lang="ja-JP" altLang="en-US" sz="900" kern="0" dirty="0">
                <a:solidFill>
                  <a:srgbClr val="0D0D0D"/>
                </a:solidFill>
                <a:latin typeface="Meiryo" panose="020B0604030504040204" pitchFamily="34" charset="-128"/>
                <a:ea typeface="Meiryo" panose="020B0604030504040204" pitchFamily="34" charset="-128"/>
              </a:rPr>
              <a:t>はスマートフォン、</a:t>
            </a:r>
            <a:r>
              <a:rPr kumimoji="0" lang="en-US" altLang="ja-JP" sz="900" kern="0" dirty="0">
                <a:solidFill>
                  <a:srgbClr val="0D0D0D"/>
                </a:solidFill>
                <a:latin typeface="Meiryo" panose="020B0604030504040204" pitchFamily="34" charset="-128"/>
                <a:ea typeface="Meiryo" panose="020B0604030504040204" pitchFamily="34" charset="-128"/>
              </a:rPr>
              <a:t>PC</a:t>
            </a:r>
            <a:r>
              <a:rPr kumimoji="0" lang="ja-JP" altLang="en-US" sz="900" kern="0" dirty="0">
                <a:solidFill>
                  <a:srgbClr val="0D0D0D"/>
                </a:solidFill>
                <a:latin typeface="Meiryo" panose="020B0604030504040204" pitchFamily="34" charset="-128"/>
                <a:ea typeface="Meiryo" panose="020B0604030504040204" pitchFamily="34" charset="-128"/>
              </a:rPr>
              <a:t>はパソコンの略称です。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graphicFrame>
        <p:nvGraphicFramePr>
          <p:cNvPr id="26" name="表 25">
            <a:extLst>
              <a:ext uri="{FF2B5EF4-FFF2-40B4-BE49-F238E27FC236}">
                <a16:creationId xmlns:a16="http://schemas.microsoft.com/office/drawing/2014/main" id="{60BF8352-0336-AD2D-0EC9-7A6C12A1FA8A}"/>
              </a:ext>
            </a:extLst>
          </p:cNvPr>
          <p:cNvGraphicFramePr>
            <a:graphicFrameLocks noGrp="1"/>
          </p:cNvGraphicFramePr>
          <p:nvPr>
            <p:extLst>
              <p:ext uri="{D42A27DB-BD31-4B8C-83A1-F6EECF244321}">
                <p14:modId xmlns:p14="http://schemas.microsoft.com/office/powerpoint/2010/main" val="2104528598"/>
              </p:ext>
            </p:extLst>
          </p:nvPr>
        </p:nvGraphicFramePr>
        <p:xfrm>
          <a:off x="479424" y="1398625"/>
          <a:ext cx="8793773" cy="2790890"/>
        </p:xfrm>
        <a:graphic>
          <a:graphicData uri="http://schemas.openxmlformats.org/drawingml/2006/table">
            <a:tbl>
              <a:tblPr/>
              <a:tblGrid>
                <a:gridCol w="2654527">
                  <a:extLst>
                    <a:ext uri="{9D8B030D-6E8A-4147-A177-3AD203B41FA5}">
                      <a16:colId xmlns:a16="http://schemas.microsoft.com/office/drawing/2014/main" val="1880479245"/>
                    </a:ext>
                  </a:extLst>
                </a:gridCol>
                <a:gridCol w="6139246">
                  <a:extLst>
                    <a:ext uri="{9D8B030D-6E8A-4147-A177-3AD203B41FA5}">
                      <a16:colId xmlns:a16="http://schemas.microsoft.com/office/drawing/2014/main" val="1755413834"/>
                    </a:ext>
                  </a:extLst>
                </a:gridCol>
              </a:tblGrid>
              <a:tr h="30922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100" b="1" i="0" u="none" strike="noStrike" dirty="0">
                          <a:solidFill>
                            <a:schemeClr val="bg1"/>
                          </a:solidFill>
                          <a:effectLst/>
                          <a:latin typeface="メイリオ" panose="020B0604030504040204" pitchFamily="50" charset="-128"/>
                          <a:ea typeface="メイリオ" panose="020B0604030504040204" pitchFamily="50" charset="-128"/>
                        </a:rPr>
                        <a:t>商品名 </a:t>
                      </a: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050" b="1" i="0" u="none" strike="noStrike" dirty="0">
                          <a:solidFill>
                            <a:srgbClr val="FFFFFF"/>
                          </a:solidFill>
                          <a:effectLst/>
                          <a:latin typeface="メイリオ" panose="020B0604030504040204" pitchFamily="50" charset="-128"/>
                          <a:ea typeface="+mn-ea"/>
                        </a:rPr>
                        <a:t>　</a:t>
                      </a:r>
                      <a:r>
                        <a:rPr lang="ja-JP" altLang="en-US" sz="1050" b="0" i="0" u="none" strike="noStrike" dirty="0">
                          <a:solidFill>
                            <a:srgbClr val="0D0D0D"/>
                          </a:solidFill>
                          <a:effectLst/>
                          <a:latin typeface="メイリオ" panose="020B0604030504040204" pitchFamily="50" charset="-128"/>
                          <a:ea typeface="+mn-ea"/>
                        </a:rPr>
                        <a:t>お申し込み後にお知らせいたします。</a:t>
                      </a:r>
                      <a:endParaRPr lang="ja-JP" altLang="en-US" sz="1050" b="0" i="0" u="none" strike="noStrike" dirty="0">
                        <a:solidFill>
                          <a:srgbClr val="0D0D0D"/>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31087508"/>
                  </a:ext>
                </a:extLst>
              </a:tr>
              <a:tr h="3256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zh-TW" altLang="en-US" sz="1100" b="0" i="0" u="none" strike="noStrike" dirty="0">
                          <a:solidFill>
                            <a:srgbClr val="FFFFFF"/>
                          </a:solidFill>
                          <a:effectLst/>
                          <a:latin typeface="メイリオ" panose="020B0604030504040204" pitchFamily="50" charset="-128"/>
                          <a:ea typeface="メイリオ" panose="020B0604030504040204" pitchFamily="50" charset="-128"/>
                        </a:rPr>
                        <a:t>入稿前審査対象</a:t>
                      </a: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a:t>
                      </a:r>
                      <a:endParaRPr kumimoji="1" lang="ja-JP" altLang="en-US" sz="2800" dirty="0"/>
                    </a:p>
                  </a:txBody>
                  <a:tcPr marL="3218" marR="3218" marT="3218" marB="0" anchor="ctr">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53909990"/>
                  </a:ext>
                </a:extLst>
              </a:tr>
              <a:tr h="3256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100" b="0" i="0" u="none" strike="noStrike" dirty="0">
                          <a:solidFill>
                            <a:srgbClr val="FFFFFF"/>
                          </a:solidFill>
                          <a:effectLst/>
                          <a:latin typeface="メイリオ" panose="020B0604030504040204" pitchFamily="50" charset="-128"/>
                          <a:ea typeface="メイリオ" panose="020B0604030504040204" pitchFamily="50" charset="-128"/>
                        </a:rPr>
                        <a:t>入稿規定（</a:t>
                      </a:r>
                      <a:r>
                        <a:rPr lang="en-US" altLang="ja-JP" sz="1100" b="0" i="0" u="none" strike="noStrike" dirty="0">
                          <a:solidFill>
                            <a:srgbClr val="FFFFFF"/>
                          </a:solidFill>
                          <a:effectLst/>
                          <a:latin typeface="メイリオ" panose="020B0604030504040204" pitchFamily="50" charset="-128"/>
                          <a:ea typeface="メイリオ" panose="020B0604030504040204" pitchFamily="50" charset="-128"/>
                        </a:rPr>
                        <a:t>Web</a:t>
                      </a:r>
                      <a:r>
                        <a:rPr lang="ja-JP" altLang="en-US" sz="1100" b="0" i="0" u="none" strike="noStrike" dirty="0">
                          <a:solidFill>
                            <a:srgbClr val="FFFFFF"/>
                          </a:solidFill>
                          <a:effectLst/>
                          <a:latin typeface="メイリオ" panose="020B0604030504040204" pitchFamily="50" charset="-128"/>
                          <a:ea typeface="メイリオ" panose="020B0604030504040204" pitchFamily="50" charset="-128"/>
                        </a:rPr>
                        <a:t>）</a:t>
                      </a: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kumimoji="1" lang="ja-JP" altLang="en-US" sz="1050" b="0" i="0" u="none" strike="noStrike" kern="1200" cap="none" spc="0" normalizeH="0" baseline="0" noProof="0" dirty="0">
                          <a:ln>
                            <a:noFill/>
                          </a:ln>
                          <a:solidFill>
                            <a:srgbClr val="0563C1"/>
                          </a:solidFill>
                          <a:effectLst/>
                          <a:uLnTx/>
                          <a:uFillTx/>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　</a:t>
                      </a:r>
                      <a:r>
                        <a:rPr kumimoji="1" lang="en-US" altLang="ja-JP" sz="1050" b="0" i="0" u="none" strike="noStrike" kern="1200" cap="none" spc="0" normalizeH="0" baseline="0" noProof="0" dirty="0">
                          <a:ln>
                            <a:noFill/>
                          </a:ln>
                          <a:solidFill>
                            <a:srgbClr val="0563C1"/>
                          </a:solidFill>
                          <a:effectLst/>
                          <a:uLnTx/>
                          <a:uFillTx/>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https://ads-help.yahoo-net.jp/s/article/H000044930?language=ja</a:t>
                      </a:r>
                      <a:endParaRPr lang="ja-JP" altLang="en-US" sz="1050" b="0" i="0" u="none" strike="noStrike" dirty="0">
                        <a:solidFill>
                          <a:srgbClr val="0D0D0D"/>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49249548"/>
                  </a:ext>
                </a:extLst>
              </a:tr>
              <a:tr h="3256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100" b="0" i="0" u="none" strike="noStrike" dirty="0">
                          <a:solidFill>
                            <a:srgbClr val="FFFFFF"/>
                          </a:solidFill>
                          <a:effectLst/>
                          <a:latin typeface="メイリオ"/>
                          <a:ea typeface="メイリオ"/>
                        </a:rPr>
                        <a:t>バナー</a:t>
                      </a:r>
                      <a:r>
                        <a:rPr lang="en-US" altLang="ja-JP" sz="1100" b="0" i="0" u="none" strike="noStrike" dirty="0">
                          <a:solidFill>
                            <a:srgbClr val="FFFFFF"/>
                          </a:solidFill>
                          <a:effectLst/>
                          <a:latin typeface="メイリオ"/>
                          <a:ea typeface="メイリオ"/>
                        </a:rPr>
                        <a:t>/</a:t>
                      </a:r>
                      <a:r>
                        <a:rPr lang="ja-JP" altLang="en-US" sz="1100" b="0" i="0" u="none" strike="noStrike" dirty="0">
                          <a:solidFill>
                            <a:srgbClr val="FFFFFF"/>
                          </a:solidFill>
                          <a:effectLst/>
                          <a:latin typeface="メイリオ"/>
                          <a:ea typeface="メイリオ"/>
                        </a:rPr>
                        <a:t>動画</a:t>
                      </a:r>
                      <a:r>
                        <a:rPr lang="en-US" altLang="ja-JP" sz="1100" b="0" i="0" u="none" strike="noStrike" dirty="0">
                          <a:solidFill>
                            <a:srgbClr val="FFFFFF"/>
                          </a:solidFill>
                          <a:effectLst/>
                          <a:latin typeface="メイリオ"/>
                          <a:ea typeface="メイリオ"/>
                        </a:rPr>
                        <a:t>/16</a:t>
                      </a:r>
                      <a:r>
                        <a:rPr lang="ja-JP" altLang="en-US" sz="1100" b="0" i="0" u="none" strike="noStrike" dirty="0">
                          <a:solidFill>
                            <a:srgbClr val="FFFFFF"/>
                          </a:solidFill>
                          <a:effectLst/>
                          <a:latin typeface="メイリオ"/>
                          <a:ea typeface="メイリオ"/>
                        </a:rPr>
                        <a:t>：</a:t>
                      </a:r>
                      <a:r>
                        <a:rPr lang="en-US" altLang="ja-JP" sz="1100" b="0" i="0" u="none" strike="noStrike" dirty="0">
                          <a:solidFill>
                            <a:srgbClr val="FFFFFF"/>
                          </a:solidFill>
                          <a:effectLst/>
                          <a:latin typeface="メイリオ"/>
                          <a:ea typeface="メイリオ"/>
                        </a:rPr>
                        <a:t>9</a:t>
                      </a:r>
                      <a:r>
                        <a:rPr lang="ja-JP" altLang="en-US" sz="1100" b="0" i="0" u="none" strike="noStrike" dirty="0">
                          <a:solidFill>
                            <a:srgbClr val="FFFFFF"/>
                          </a:solidFill>
                          <a:effectLst/>
                          <a:latin typeface="メイリオ"/>
                          <a:ea typeface="メイリオ"/>
                        </a:rPr>
                        <a:t>広告</a:t>
                      </a:r>
                      <a:endParaRPr lang="en-US" altLang="ja-JP" sz="1100" b="0" i="0" u="none" strike="noStrike" dirty="0">
                        <a:solidFill>
                          <a:srgbClr val="FFFFFF"/>
                        </a:solidFill>
                        <a:effectLst/>
                        <a:latin typeface="メイリオ"/>
                        <a:ea typeface="メイリオ"/>
                      </a:endParaRPr>
                    </a:p>
                    <a:p>
                      <a:pPr algn="ctr" rtl="0" fontAlgn="ctr"/>
                      <a:r>
                        <a:rPr lang="ja-JP" altLang="en-US" sz="1100" b="0" i="0" u="none" strike="noStrike" dirty="0">
                          <a:solidFill>
                            <a:srgbClr val="FFFFFF"/>
                          </a:solidFill>
                          <a:effectLst/>
                          <a:latin typeface="メイリオ"/>
                          <a:ea typeface="メイリオ"/>
                        </a:rPr>
                        <a:t>タップ後の動作</a:t>
                      </a: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050" b="0" i="0" u="none" strike="noStrike" dirty="0">
                          <a:solidFill>
                            <a:srgbClr val="0D0D0D"/>
                          </a:solidFill>
                          <a:effectLst/>
                          <a:latin typeface="メイリオ" panose="020B0604030504040204" pitchFamily="50" charset="-128"/>
                          <a:ea typeface="メイリオ" panose="020B0604030504040204" pitchFamily="50" charset="-128"/>
                        </a:rPr>
                        <a:t>　動画をフルスクリーンで再生する（</a:t>
                      </a:r>
                      <a:r>
                        <a:rPr lang="en-US" altLang="ja-JP" sz="1050" b="0" i="0" u="none" strike="noStrike" dirty="0">
                          <a:solidFill>
                            <a:srgbClr val="0D0D0D"/>
                          </a:solidFill>
                          <a:effectLst/>
                          <a:latin typeface="メイリオ" panose="020B0604030504040204" pitchFamily="50" charset="-128"/>
                          <a:ea typeface="メイリオ" panose="020B0604030504040204" pitchFamily="50" charset="-128"/>
                        </a:rPr>
                        <a:t>for view</a:t>
                      </a:r>
                      <a:r>
                        <a:rPr lang="ja-JP" altLang="en-US" sz="1050" b="0" i="0" u="none" strike="noStrike" dirty="0">
                          <a:solidFill>
                            <a:srgbClr val="0D0D0D"/>
                          </a:solidFill>
                          <a:effectLst/>
                          <a:latin typeface="メイリオ" panose="020B0604030504040204" pitchFamily="50" charset="-128"/>
                          <a:ea typeface="+mn-ea"/>
                        </a:rPr>
                        <a:t>）</a:t>
                      </a:r>
                      <a:endParaRPr kumimoji="1" lang="en-US" altLang="ja-JP" sz="1050" dirty="0">
                        <a:solidFill>
                          <a:srgbClr val="0D0D0D"/>
                        </a:solidFill>
                      </a:endParaRPr>
                    </a:p>
                  </a:txBody>
                  <a:tcPr marL="3218" marR="3218" marT="321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2919678"/>
                  </a:ext>
                </a:extLst>
              </a:tr>
              <a:tr h="3256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100" b="0" i="0" u="none" strike="noStrike" dirty="0">
                          <a:solidFill>
                            <a:srgbClr val="FFFFFF"/>
                          </a:solidFill>
                          <a:effectLst/>
                          <a:latin typeface="メイリオ" panose="020B0604030504040204" pitchFamily="50" charset="-128"/>
                          <a:ea typeface="メイリオ" panose="020B0604030504040204" pitchFamily="50" charset="-128"/>
                        </a:rPr>
                        <a:t>デバイス</a:t>
                      </a: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050" b="0" i="0" u="none" strike="noStrike" dirty="0">
                          <a:solidFill>
                            <a:srgbClr val="0D0D0D"/>
                          </a:solidFill>
                          <a:effectLst/>
                          <a:latin typeface="メイリオ" panose="020B0604030504040204" pitchFamily="50" charset="-128"/>
                          <a:ea typeface="メイリオ" panose="020B0604030504040204" pitchFamily="50" charset="-128"/>
                        </a:rPr>
                        <a:t>　</a:t>
                      </a:r>
                      <a:r>
                        <a:rPr lang="en-US" altLang="ja-JP" sz="1050" b="0" i="0" u="none" strike="noStrike" dirty="0">
                          <a:solidFill>
                            <a:srgbClr val="0D0D0D"/>
                          </a:solidFill>
                          <a:effectLst/>
                          <a:latin typeface="メイリオ" panose="020B0604030504040204" pitchFamily="50" charset="-128"/>
                          <a:ea typeface="メイリオ" panose="020B0604030504040204" pitchFamily="50" charset="-128"/>
                        </a:rPr>
                        <a:t>SP</a:t>
                      </a:r>
                      <a:r>
                        <a:rPr lang="ja-JP" altLang="en-US" sz="1050" b="0" i="0" u="none" strike="noStrike" dirty="0">
                          <a:solidFill>
                            <a:srgbClr val="0D0D0D"/>
                          </a:solidFill>
                          <a:effectLst/>
                          <a:latin typeface="メイリオ" panose="020B0604030504040204" pitchFamily="50" charset="-128"/>
                          <a:ea typeface="メイリオ" panose="020B0604030504040204" pitchFamily="50" charset="-128"/>
                        </a:rPr>
                        <a:t>（ウェブ）　</a:t>
                      </a:r>
                      <a:r>
                        <a:rPr lang="en-US" altLang="ja-JP" sz="1050" b="0" i="0" u="none" strike="noStrike" dirty="0">
                          <a:solidFill>
                            <a:srgbClr val="0D0D0D"/>
                          </a:solidFill>
                          <a:effectLst/>
                          <a:latin typeface="メイリオ" panose="020B0604030504040204" pitchFamily="50" charset="-128"/>
                          <a:ea typeface="メイリオ" panose="020B0604030504040204" pitchFamily="50" charset="-128"/>
                        </a:rPr>
                        <a:t>/</a:t>
                      </a:r>
                      <a:r>
                        <a:rPr lang="ja-JP" altLang="en-US" sz="1050" b="0" i="0" u="none" strike="noStrike" dirty="0">
                          <a:solidFill>
                            <a:srgbClr val="0D0D0D"/>
                          </a:solidFill>
                          <a:effectLst/>
                          <a:latin typeface="メイリオ" panose="020B0604030504040204" pitchFamily="50" charset="-128"/>
                          <a:ea typeface="メイリオ" panose="020B0604030504040204" pitchFamily="50" charset="-128"/>
                        </a:rPr>
                        <a:t>　</a:t>
                      </a:r>
                      <a:r>
                        <a:rPr lang="en-US" altLang="ja-JP" sz="1050" b="0" i="0" u="none" strike="noStrike" dirty="0">
                          <a:solidFill>
                            <a:srgbClr val="0D0D0D"/>
                          </a:solidFill>
                          <a:effectLst/>
                          <a:latin typeface="メイリオ" panose="020B0604030504040204" pitchFamily="50" charset="-128"/>
                          <a:ea typeface="メイリオ" panose="020B0604030504040204" pitchFamily="50" charset="-128"/>
                        </a:rPr>
                        <a:t>PC</a:t>
                      </a:r>
                    </a:p>
                  </a:txBody>
                  <a:tcPr marL="3218" marR="3218" marT="321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7521577"/>
                  </a:ext>
                </a:extLst>
              </a:tr>
              <a:tr h="33474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100" b="0" i="0" u="none" strike="noStrike">
                          <a:solidFill>
                            <a:srgbClr val="FFFFFF"/>
                          </a:solidFill>
                          <a:effectLst/>
                          <a:latin typeface="メイリオ" panose="020B0604030504040204" pitchFamily="50" charset="-128"/>
                          <a:ea typeface="メイリオ" panose="020B0604030504040204" pitchFamily="50" charset="-128"/>
                        </a:rPr>
                        <a:t>掲載面</a:t>
                      </a: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050" b="0" i="0" u="none" strike="noStrike" dirty="0">
                          <a:solidFill>
                            <a:srgbClr val="0D0D0D"/>
                          </a:solidFill>
                          <a:effectLst/>
                          <a:latin typeface="メイリオ" panose="020B0604030504040204" pitchFamily="50" charset="-128"/>
                          <a:ea typeface="+mn-ea"/>
                        </a:rPr>
                        <a:t>　本企画の編集記事ページ</a:t>
                      </a:r>
                      <a:endParaRPr lang="en-US" altLang="ja-JP" sz="1050" b="0" i="0" u="none" strike="noStrike" dirty="0">
                        <a:solidFill>
                          <a:srgbClr val="0D0D0D"/>
                        </a:solidFill>
                        <a:effectLst/>
                        <a:latin typeface="メイリオ" panose="020B0604030504040204" pitchFamily="50" charset="-128"/>
                        <a:ea typeface="+mn-ea"/>
                      </a:endParaRPr>
                    </a:p>
                  </a:txBody>
                  <a:tcPr marL="3218" marR="3218" marT="321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9478787"/>
                  </a:ext>
                </a:extLst>
              </a:tr>
              <a:tr h="3256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100" b="0" i="0" u="none" strike="noStrike">
                          <a:solidFill>
                            <a:srgbClr val="FFFFFF"/>
                          </a:solidFill>
                          <a:effectLst/>
                          <a:latin typeface="メイリオ" panose="020B0604030504040204" pitchFamily="50" charset="-128"/>
                          <a:ea typeface="メイリオ" panose="020B0604030504040204" pitchFamily="50" charset="-128"/>
                        </a:rPr>
                        <a:t>掲載場所</a:t>
                      </a: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1050" b="0" i="0" u="none" strike="noStrike" dirty="0">
                          <a:solidFill>
                            <a:srgbClr val="0D0D0D"/>
                          </a:solidFill>
                          <a:effectLst/>
                          <a:latin typeface="メイリオ" panose="020B0604030504040204" pitchFamily="50" charset="-128"/>
                          <a:ea typeface="メイリオ" panose="020B0604030504040204" pitchFamily="50" charset="-128"/>
                        </a:rPr>
                        <a:t>　本企画の編集記事ページのファーストビュー</a:t>
                      </a:r>
                      <a:endParaRPr lang="en-US" altLang="ja-JP" sz="1050" b="0" i="0" u="none" strike="noStrike" dirty="0">
                        <a:solidFill>
                          <a:srgbClr val="0D0D0D"/>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350961809"/>
                  </a:ext>
                </a:extLst>
              </a:tr>
              <a:tr h="50573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100" b="0" i="0" u="none" strike="noStrike" dirty="0">
                          <a:solidFill>
                            <a:srgbClr val="FFFFFF"/>
                          </a:solidFill>
                          <a:effectLst/>
                          <a:latin typeface="メイリオ" panose="020B0604030504040204" pitchFamily="50" charset="-128"/>
                          <a:ea typeface="メイリオ" panose="020B0604030504040204" pitchFamily="50" charset="-128"/>
                        </a:rPr>
                        <a:t>運用型広告の同載</a:t>
                      </a:r>
                      <a:endParaRPr lang="zh-TW" altLang="en-US" sz="1100" b="0" i="0" u="none" strike="noStrike" dirty="0">
                        <a:solidFill>
                          <a:srgbClr val="FFFFFF"/>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r>
                        <a:rPr lang="ja-JP" altLang="en-US" sz="1050" dirty="0">
                          <a:solidFill>
                            <a:srgbClr val="0D0D0D"/>
                          </a:solidFill>
                          <a:latin typeface="+mn-ea"/>
                          <a:ea typeface="+mn-ea"/>
                        </a:rPr>
                        <a:t>　・ページに運用型広告が掲載されます（</a:t>
                      </a:r>
                      <a:r>
                        <a:rPr lang="en-US" altLang="ja-JP" sz="1050" dirty="0">
                          <a:solidFill>
                            <a:srgbClr val="0D0D0D"/>
                          </a:solidFill>
                          <a:latin typeface="+mn-ea"/>
                          <a:ea typeface="+mn-ea"/>
                        </a:rPr>
                        <a:t>Yahoo!</a:t>
                      </a:r>
                      <a:r>
                        <a:rPr lang="ja-JP" altLang="en-US" sz="1050" dirty="0">
                          <a:solidFill>
                            <a:srgbClr val="0D0D0D"/>
                          </a:solidFill>
                          <a:latin typeface="+mn-ea"/>
                          <a:ea typeface="+mn-ea"/>
                        </a:rPr>
                        <a:t>ニュースの記事詳細面と同ポジションに掲載予定）</a:t>
                      </a:r>
                      <a:endParaRPr lang="en-US" altLang="ja-JP" sz="1050" dirty="0">
                        <a:solidFill>
                          <a:srgbClr val="0D0D0D"/>
                        </a:solidFill>
                        <a:latin typeface="+mn-ea"/>
                        <a:ea typeface="+mn-ea"/>
                      </a:endParaRPr>
                    </a:p>
                    <a:p>
                      <a:pPr algn="l"/>
                      <a:r>
                        <a:rPr lang="ja-JP" altLang="en-US" sz="1050" dirty="0">
                          <a:solidFill>
                            <a:srgbClr val="0D0D0D"/>
                          </a:solidFill>
                          <a:latin typeface="+mn-ea"/>
                          <a:ea typeface="+mn-ea"/>
                        </a:rPr>
                        <a:t>　・記事の内容が少ない場合、スマートフォンを横向きにしたり、特定の機種によっては、運用型</a:t>
                      </a:r>
                      <a:endParaRPr lang="en-US" altLang="ja-JP" sz="1050" dirty="0">
                        <a:solidFill>
                          <a:srgbClr val="0D0D0D"/>
                        </a:solidFill>
                        <a:latin typeface="+mn-ea"/>
                        <a:ea typeface="+mn-ea"/>
                      </a:endParaRPr>
                    </a:p>
                    <a:p>
                      <a:pPr algn="l"/>
                      <a:r>
                        <a:rPr lang="ja-JP" altLang="en-US" sz="1050" dirty="0">
                          <a:solidFill>
                            <a:srgbClr val="0D0D0D"/>
                          </a:solidFill>
                          <a:latin typeface="+mn-ea"/>
                          <a:ea typeface="+mn-ea"/>
                        </a:rPr>
                        <a:t>　　広告が同時に掲載されることがあります。</a:t>
                      </a:r>
                    </a:p>
                  </a:txBody>
                  <a:tcPr marL="3218" marR="3218" marT="321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00292181"/>
                  </a:ext>
                </a:extLst>
              </a:tr>
            </a:tbl>
          </a:graphicData>
        </a:graphic>
      </p:graphicFrame>
      <p:sp>
        <p:nvSpPr>
          <p:cNvPr id="44" name="円/楕円 49">
            <a:extLst>
              <a:ext uri="{FF2B5EF4-FFF2-40B4-BE49-F238E27FC236}">
                <a16:creationId xmlns:a16="http://schemas.microsoft.com/office/drawing/2014/main" id="{227C9E67-5B4C-D89F-F1B9-2F25DA1B594E}"/>
              </a:ext>
            </a:extLst>
          </p:cNvPr>
          <p:cNvSpPr>
            <a:spLocks noChangeAspect="1"/>
          </p:cNvSpPr>
          <p:nvPr/>
        </p:nvSpPr>
        <p:spPr>
          <a:xfrm>
            <a:off x="6046039" y="2437419"/>
            <a:ext cx="168602" cy="168602"/>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22" name="円/楕円 49">
            <a:extLst>
              <a:ext uri="{FF2B5EF4-FFF2-40B4-BE49-F238E27FC236}">
                <a16:creationId xmlns:a16="http://schemas.microsoft.com/office/drawing/2014/main" id="{00241E5B-7F89-0498-6391-74ED918DB137}"/>
              </a:ext>
            </a:extLst>
          </p:cNvPr>
          <p:cNvSpPr>
            <a:spLocks noChangeAspect="1"/>
          </p:cNvSpPr>
          <p:nvPr/>
        </p:nvSpPr>
        <p:spPr>
          <a:xfrm>
            <a:off x="10367804" y="2200853"/>
            <a:ext cx="168603" cy="168603"/>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grpSp>
        <p:nvGrpSpPr>
          <p:cNvPr id="71" name="グループ化 70">
            <a:extLst>
              <a:ext uri="{FF2B5EF4-FFF2-40B4-BE49-F238E27FC236}">
                <a16:creationId xmlns:a16="http://schemas.microsoft.com/office/drawing/2014/main" id="{2CB1C265-6DD4-968E-82BA-7680FAF3819D}"/>
              </a:ext>
            </a:extLst>
          </p:cNvPr>
          <p:cNvGrpSpPr/>
          <p:nvPr/>
        </p:nvGrpSpPr>
        <p:grpSpPr>
          <a:xfrm>
            <a:off x="9828256" y="2571442"/>
            <a:ext cx="1226120" cy="1517420"/>
            <a:chOff x="9797969" y="4511596"/>
            <a:chExt cx="2528768" cy="3129550"/>
          </a:xfrm>
        </p:grpSpPr>
        <p:grpSp>
          <p:nvGrpSpPr>
            <p:cNvPr id="53" name="グループ化 52">
              <a:extLst>
                <a:ext uri="{FF2B5EF4-FFF2-40B4-BE49-F238E27FC236}">
                  <a16:creationId xmlns:a16="http://schemas.microsoft.com/office/drawing/2014/main" id="{8F6757B3-6A04-537D-C97B-F1B6B41F2453}"/>
                </a:ext>
              </a:extLst>
            </p:cNvPr>
            <p:cNvGrpSpPr/>
            <p:nvPr/>
          </p:nvGrpSpPr>
          <p:grpSpPr>
            <a:xfrm>
              <a:off x="9797969" y="4511596"/>
              <a:ext cx="1384006" cy="3002489"/>
              <a:chOff x="513033" y="432674"/>
              <a:chExt cx="2115990" cy="4304579"/>
            </a:xfrm>
          </p:grpSpPr>
          <p:grpSp>
            <p:nvGrpSpPr>
              <p:cNvPr id="54" name="グループ化 53">
                <a:extLst>
                  <a:ext uri="{FF2B5EF4-FFF2-40B4-BE49-F238E27FC236}">
                    <a16:creationId xmlns:a16="http://schemas.microsoft.com/office/drawing/2014/main" id="{196E0354-E6C2-675D-B3B0-0F5E5AC24F74}"/>
                  </a:ext>
                </a:extLst>
              </p:cNvPr>
              <p:cNvGrpSpPr/>
              <p:nvPr/>
            </p:nvGrpSpPr>
            <p:grpSpPr>
              <a:xfrm>
                <a:off x="513033" y="432674"/>
                <a:ext cx="2115990" cy="4304579"/>
                <a:chOff x="513033" y="446485"/>
                <a:chExt cx="2115990" cy="4304579"/>
              </a:xfrm>
            </p:grpSpPr>
            <p:pic>
              <p:nvPicPr>
                <p:cNvPr id="56" name="図 55">
                  <a:extLst>
                    <a:ext uri="{FF2B5EF4-FFF2-40B4-BE49-F238E27FC236}">
                      <a16:creationId xmlns:a16="http://schemas.microsoft.com/office/drawing/2014/main" id="{37FB4D22-6514-85D1-13EF-55AC054270C4}"/>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57" name="図 56">
                  <a:extLst>
                    <a:ext uri="{FF2B5EF4-FFF2-40B4-BE49-F238E27FC236}">
                      <a16:creationId xmlns:a16="http://schemas.microsoft.com/office/drawing/2014/main" id="{CCE9C1E2-0A60-B566-A61F-FBD323557EF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58" name="図 57">
                  <a:extLst>
                    <a:ext uri="{FF2B5EF4-FFF2-40B4-BE49-F238E27FC236}">
                      <a16:creationId xmlns:a16="http://schemas.microsoft.com/office/drawing/2014/main" id="{602D09F6-C389-2C30-F2FD-5F191386FC6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5" name="図 54">
                <a:extLst>
                  <a:ext uri="{FF2B5EF4-FFF2-40B4-BE49-F238E27FC236}">
                    <a16:creationId xmlns:a16="http://schemas.microsoft.com/office/drawing/2014/main" id="{946B72E8-8193-F12F-571B-0FAFD231D1D6}"/>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65" name="図 64">
              <a:extLst>
                <a:ext uri="{FF2B5EF4-FFF2-40B4-BE49-F238E27FC236}">
                  <a16:creationId xmlns:a16="http://schemas.microsoft.com/office/drawing/2014/main" id="{1B0A6F8B-FAF8-792A-418C-7B2401CB277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72726" y="4724038"/>
              <a:ext cx="1454011" cy="2917108"/>
            </a:xfrm>
            <a:prstGeom prst="rect">
              <a:avLst/>
            </a:prstGeom>
          </p:spPr>
        </p:pic>
      </p:grpSp>
      <p:sp>
        <p:nvSpPr>
          <p:cNvPr id="2" name="テキスト ボックス 1">
            <a:extLst>
              <a:ext uri="{FF2B5EF4-FFF2-40B4-BE49-F238E27FC236}">
                <a16:creationId xmlns:a16="http://schemas.microsoft.com/office/drawing/2014/main" id="{371FB8E4-9119-FD2A-5040-480182D9DA05}"/>
              </a:ext>
            </a:extLst>
          </p:cNvPr>
          <p:cNvSpPr txBox="1"/>
          <p:nvPr/>
        </p:nvSpPr>
        <p:spPr>
          <a:xfrm>
            <a:off x="9686211" y="4150471"/>
            <a:ext cx="2031325" cy="338554"/>
          </a:xfrm>
          <a:prstGeom prst="rect">
            <a:avLst/>
          </a:prstGeom>
          <a:noFill/>
        </p:spPr>
        <p:txBody>
          <a:bodyPr wrap="none" rtlCol="0">
            <a:spAutoFit/>
          </a:bodyPr>
          <a:lstStyle/>
          <a:p>
            <a:r>
              <a:rPr lang="ja-JP" altLang="en-US" sz="800" b="0" i="0" u="none" strike="noStrike" dirty="0">
                <a:solidFill>
                  <a:srgbClr val="0D0D0D"/>
                </a:solidFill>
                <a:effectLst/>
                <a:latin typeface="+mn-ea"/>
                <a:ea typeface="+mn-ea"/>
              </a:rPr>
              <a:t>バナーをタップするとフルスクリーンの</a:t>
            </a:r>
            <a:endParaRPr lang="en-US" altLang="ja-JP" sz="800" b="0" i="0" u="none" strike="noStrike" dirty="0">
              <a:solidFill>
                <a:srgbClr val="0D0D0D"/>
              </a:solidFill>
              <a:effectLst/>
              <a:latin typeface="+mn-ea"/>
              <a:ea typeface="+mn-ea"/>
            </a:endParaRPr>
          </a:p>
          <a:p>
            <a:r>
              <a:rPr lang="ja-JP" altLang="en-US" sz="800" b="0" i="0" u="none" strike="noStrike" dirty="0">
                <a:solidFill>
                  <a:srgbClr val="0D0D0D"/>
                </a:solidFill>
                <a:effectLst/>
                <a:latin typeface="+mn-ea"/>
                <a:ea typeface="+mn-ea"/>
              </a:rPr>
              <a:t>動画プレイヤーで動画が再生される</a:t>
            </a:r>
            <a:endParaRPr kumimoji="1" lang="ja-JP" altLang="en-US" sz="800" dirty="0">
              <a:latin typeface="+mn-ea"/>
              <a:ea typeface="+mn-ea"/>
            </a:endParaRPr>
          </a:p>
        </p:txBody>
      </p:sp>
    </p:spTree>
    <p:extLst>
      <p:ext uri="{BB962C8B-B14F-4D97-AF65-F5344CB8AC3E}">
        <p14:creationId xmlns:p14="http://schemas.microsoft.com/office/powerpoint/2010/main" val="2816462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タイアップ広告の詳細</a:t>
            </a:r>
          </a:p>
        </p:txBody>
      </p:sp>
      <p:graphicFrame>
        <p:nvGraphicFramePr>
          <p:cNvPr id="4" name="表 3">
            <a:extLst>
              <a:ext uri="{FF2B5EF4-FFF2-40B4-BE49-F238E27FC236}">
                <a16:creationId xmlns:a16="http://schemas.microsoft.com/office/drawing/2014/main" id="{C7826274-FD95-F063-712C-87779EDDB925}"/>
              </a:ext>
            </a:extLst>
          </p:cNvPr>
          <p:cNvGraphicFramePr>
            <a:graphicFrameLocks noGrp="1"/>
          </p:cNvGraphicFramePr>
          <p:nvPr>
            <p:extLst>
              <p:ext uri="{D42A27DB-BD31-4B8C-83A1-F6EECF244321}">
                <p14:modId xmlns:p14="http://schemas.microsoft.com/office/powerpoint/2010/main" val="199734469"/>
              </p:ext>
            </p:extLst>
          </p:nvPr>
        </p:nvGraphicFramePr>
        <p:xfrm>
          <a:off x="550863" y="1257834"/>
          <a:ext cx="11034333" cy="5015966"/>
        </p:xfrm>
        <a:graphic>
          <a:graphicData uri="http://schemas.openxmlformats.org/drawingml/2006/table">
            <a:tbl>
              <a:tblPr firstRow="1" bandRow="1"/>
              <a:tblGrid>
                <a:gridCol w="1290685">
                  <a:extLst>
                    <a:ext uri="{9D8B030D-6E8A-4147-A177-3AD203B41FA5}">
                      <a16:colId xmlns:a16="http://schemas.microsoft.com/office/drawing/2014/main" val="20000"/>
                    </a:ext>
                  </a:extLst>
                </a:gridCol>
                <a:gridCol w="9743648">
                  <a:extLst>
                    <a:ext uri="{9D8B030D-6E8A-4147-A177-3AD203B41FA5}">
                      <a16:colId xmlns:a16="http://schemas.microsoft.com/office/drawing/2014/main" val="20001"/>
                    </a:ext>
                  </a:extLst>
                </a:gridCol>
              </a:tblGrid>
              <a:tr h="21683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●トピックス</a:t>
                      </a:r>
                      <a:r>
                        <a:rPr lang="en-US" altLang="ja-JP" sz="1050" b="0" i="0" u="none" strike="noStrike" dirty="0">
                          <a:solidFill>
                            <a:srgbClr val="0D0D0D"/>
                          </a:solidFill>
                          <a:latin typeface="+mn-ea"/>
                          <a:ea typeface="+mn-ea"/>
                          <a:cs typeface="Meiryo UI" pitchFamily="50" charset="-128"/>
                        </a:rPr>
                        <a:t>PR SP</a:t>
                      </a:r>
                      <a:r>
                        <a:rPr lang="ja-JP" altLang="en-US" sz="1050" b="0" i="0" u="none" strike="noStrike" dirty="0">
                          <a:solidFill>
                            <a:srgbClr val="0D0D0D"/>
                          </a:solidFill>
                          <a:latin typeface="+mn-ea"/>
                          <a:ea typeface="+mn-ea"/>
                          <a:cs typeface="Meiryo UI" pitchFamily="50" charset="-128"/>
                        </a:rPr>
                        <a:t>、または</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広告 ディスプレイ広告の</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ニュース面の指定商品（予約型）、配信面指定（運用型）</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クリエイティブは静止画限定で、最大</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本（</a:t>
                      </a:r>
                      <a:r>
                        <a:rPr lang="en-US" altLang="ja-JP" sz="900" b="0" i="0" u="none" strike="noStrike" dirty="0">
                          <a:solidFill>
                            <a:srgbClr val="0D0D0D"/>
                          </a:solidFill>
                          <a:latin typeface="+mn-ea"/>
                          <a:ea typeface="+mn-ea"/>
                          <a:cs typeface="Meiryo UI" pitchFamily="50" charset="-128"/>
                        </a:rPr>
                        <a:t>1</a:t>
                      </a:r>
                      <a:r>
                        <a:rPr lang="ja-JP" altLang="en-US" sz="900" b="0" i="0" u="none" strike="noStrike" dirty="0">
                          <a:solidFill>
                            <a:srgbClr val="0D0D0D"/>
                          </a:solidFill>
                          <a:latin typeface="+mn-ea"/>
                          <a:ea typeface="+mn-ea"/>
                          <a:cs typeface="Meiryo UI" pitchFamily="50" charset="-128"/>
                        </a:rPr>
                        <a:t>パターン</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サイズの組み合わせ）まで</a:t>
                      </a:r>
                      <a:r>
                        <a:rPr lang="en-US" altLang="ja-JP" sz="900" b="0" i="0" u="none" strike="noStrike" dirty="0">
                          <a:solidFill>
                            <a:srgbClr val="0D0D0D"/>
                          </a:solidFill>
                          <a:latin typeface="+mn-ea"/>
                          <a:ea typeface="+mn-ea"/>
                          <a:cs typeface="Meiryo UI" pitchFamily="50" charset="-128"/>
                        </a:rPr>
                        <a:t>LINE</a:t>
                      </a:r>
                      <a:r>
                        <a:rPr lang="ja-JP" altLang="en-US" sz="900" b="0" i="0" u="none" strike="noStrike" dirty="0">
                          <a:solidFill>
                            <a:srgbClr val="0D0D0D"/>
                          </a:solidFill>
                          <a:latin typeface="+mn-ea"/>
                          <a:ea typeface="+mn-ea"/>
                          <a:cs typeface="Meiryo UI" pitchFamily="50" charset="-128"/>
                        </a:rPr>
                        <a:t>ヤフーが制作します。これを超える場合は、代理店様・広告主様で制作いただきます。</a:t>
                      </a:r>
                      <a:endParaRPr lang="en-US" altLang="ja-JP" sz="9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入稿、運用は代理店様・広告主様で行っていただきます</a:t>
                      </a:r>
                      <a:endParaRPr lang="en-US" altLang="ja-JP" sz="6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ニュースの編集誘導枠</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ニュースウェブページの誘導枠</a:t>
                      </a:r>
                      <a:endParaRPr lang="en-US" altLang="ja-JP" sz="1050" b="0" i="0" u="none" strike="noStrike" dirty="0">
                        <a:solidFill>
                          <a:srgbClr val="0D0D0D"/>
                        </a:solidFill>
                        <a:latin typeface="+mn-ea"/>
                        <a:ea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0D0D0D"/>
                          </a:solidFill>
                          <a:latin typeface="+mn-ea"/>
                          <a:ea typeface="+mn-ea"/>
                          <a:cs typeface="Meiryo UI" pitchFamily="50" charset="-128"/>
                        </a:rPr>
                        <a:t>　・掲載場所：</a:t>
                      </a:r>
                      <a:r>
                        <a:rPr lang="en-US" altLang="ja-JP" sz="1050" dirty="0">
                          <a:solidFill>
                            <a:srgbClr val="0D0D0D"/>
                          </a:solidFill>
                          <a:latin typeface="+mn-ea"/>
                          <a:cs typeface="Meiryo UI" pitchFamily="50" charset="-128"/>
                        </a:rPr>
                        <a:t>Yahoo!</a:t>
                      </a:r>
                      <a:r>
                        <a:rPr lang="ja-JP" altLang="en-US" sz="1050" dirty="0">
                          <a:solidFill>
                            <a:srgbClr val="0D0D0D"/>
                          </a:solidFill>
                          <a:latin typeface="+mn-ea"/>
                          <a:cs typeface="Meiryo UI" pitchFamily="50" charset="-128"/>
                        </a:rPr>
                        <a:t>ニュース 記事詳細面（一部対象外のページあり）の、</a:t>
                      </a:r>
                      <a:r>
                        <a:rPr lang="en-US" altLang="ja-JP" sz="1050" dirty="0">
                          <a:solidFill>
                            <a:srgbClr val="0D0D0D"/>
                          </a:solidFill>
                          <a:latin typeface="+mn-ea"/>
                          <a:cs typeface="Meiryo UI" pitchFamily="50" charset="-128"/>
                        </a:rPr>
                        <a:t>PC</a:t>
                      </a:r>
                      <a:r>
                        <a:rPr lang="ja-JP" altLang="en-US" sz="1050" dirty="0">
                          <a:solidFill>
                            <a:srgbClr val="0D0D0D"/>
                          </a:solidFill>
                          <a:latin typeface="+mn-ea"/>
                          <a:cs typeface="Meiryo UI" pitchFamily="50" charset="-128"/>
                        </a:rPr>
                        <a:t>は右カラム中段、スマートフォンは記事下</a:t>
                      </a:r>
                    </a:p>
                    <a:p>
                      <a:r>
                        <a:rPr lang="ja-JP" altLang="en-US" sz="1050" dirty="0">
                          <a:solidFill>
                            <a:srgbClr val="0D0D0D"/>
                          </a:solidFill>
                          <a:latin typeface="+mn-ea"/>
                          <a:cs typeface="Meiryo UI" pitchFamily="50" charset="-128"/>
                        </a:rPr>
                        <a:t>　・掲載期間：ご協賛総額（誘導広告費とタイアップ制作・掲載費の合計額）による下記の日数を掲載</a:t>
                      </a:r>
                      <a:endParaRPr lang="en-US" altLang="ja-JP" sz="1050" dirty="0">
                        <a:solidFill>
                          <a:srgbClr val="0D0D0D"/>
                        </a:solidFill>
                        <a:latin typeface="+mn-ea"/>
                        <a:cs typeface="Meiryo UI" pitchFamily="50" charset="-128"/>
                      </a:endParaRPr>
                    </a:p>
                    <a:p>
                      <a:r>
                        <a:rPr lang="ja-JP" altLang="en-US" sz="1050" dirty="0">
                          <a:solidFill>
                            <a:srgbClr val="0D0D0D"/>
                          </a:solidFill>
                          <a:latin typeface="+mn-ea"/>
                          <a:cs typeface="Meiryo UI" pitchFamily="50" charset="-128"/>
                        </a:rPr>
                        <a:t>　　　　　　　　</a:t>
                      </a:r>
                      <a:r>
                        <a:rPr lang="en-US" altLang="ja-JP" sz="1050" dirty="0">
                          <a:solidFill>
                            <a:srgbClr val="0D0D0D"/>
                          </a:solidFill>
                          <a:latin typeface="+mn-ea"/>
                          <a:cs typeface="Meiryo UI" pitchFamily="50" charset="-128"/>
                        </a:rPr>
                        <a:t>1000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2000</a:t>
                      </a:r>
                      <a:r>
                        <a:rPr lang="ja-JP" altLang="en-US" sz="1050" dirty="0">
                          <a:solidFill>
                            <a:srgbClr val="0D0D0D"/>
                          </a:solidFill>
                          <a:latin typeface="+mn-ea"/>
                          <a:cs typeface="Meiryo UI" pitchFamily="50" charset="-128"/>
                        </a:rPr>
                        <a:t>万円未満：</a:t>
                      </a:r>
                      <a:r>
                        <a:rPr lang="en-US" altLang="ja-JP" sz="1050" dirty="0">
                          <a:solidFill>
                            <a:srgbClr val="0D0D0D"/>
                          </a:solidFill>
                          <a:latin typeface="+mn-ea"/>
                          <a:cs typeface="Meiryo UI" pitchFamily="50" charset="-128"/>
                        </a:rPr>
                        <a:t>1</a:t>
                      </a:r>
                      <a:r>
                        <a:rPr lang="ja-JP" altLang="en-US" sz="1050" dirty="0">
                          <a:solidFill>
                            <a:srgbClr val="0D0D0D"/>
                          </a:solidFill>
                          <a:latin typeface="+mn-ea"/>
                          <a:cs typeface="Meiryo UI" pitchFamily="50" charset="-128"/>
                        </a:rPr>
                        <a:t>日間／</a:t>
                      </a:r>
                      <a:r>
                        <a:rPr lang="en-US" altLang="ja-JP" sz="1050" dirty="0">
                          <a:solidFill>
                            <a:srgbClr val="0D0D0D"/>
                          </a:solidFill>
                          <a:latin typeface="+mn-ea"/>
                          <a:cs typeface="Meiryo UI" pitchFamily="50" charset="-128"/>
                        </a:rPr>
                        <a:t>2000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5000</a:t>
                      </a:r>
                      <a:r>
                        <a:rPr lang="ja-JP" altLang="en-US" sz="1050" dirty="0">
                          <a:solidFill>
                            <a:srgbClr val="0D0D0D"/>
                          </a:solidFill>
                          <a:latin typeface="+mn-ea"/>
                          <a:cs typeface="Meiryo UI" pitchFamily="50" charset="-128"/>
                        </a:rPr>
                        <a:t>万円未満：</a:t>
                      </a:r>
                      <a:r>
                        <a:rPr lang="en-US" altLang="ja-JP" sz="1050" dirty="0">
                          <a:solidFill>
                            <a:srgbClr val="0D0D0D"/>
                          </a:solidFill>
                          <a:latin typeface="+mn-ea"/>
                          <a:cs typeface="Meiryo UI" pitchFamily="50" charset="-128"/>
                        </a:rPr>
                        <a:t>2</a:t>
                      </a:r>
                      <a:r>
                        <a:rPr lang="ja-JP" altLang="en-US" sz="1050" dirty="0">
                          <a:solidFill>
                            <a:srgbClr val="0D0D0D"/>
                          </a:solidFill>
                          <a:latin typeface="+mn-ea"/>
                          <a:cs typeface="Meiryo UI" pitchFamily="50" charset="-128"/>
                        </a:rPr>
                        <a:t>日間／</a:t>
                      </a:r>
                      <a:r>
                        <a:rPr lang="en-US" altLang="ja-JP" sz="1050" dirty="0">
                          <a:solidFill>
                            <a:srgbClr val="0D0D0D"/>
                          </a:solidFill>
                          <a:latin typeface="+mn-ea"/>
                          <a:cs typeface="Meiryo UI" pitchFamily="50" charset="-128"/>
                        </a:rPr>
                        <a:t>5000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3</a:t>
                      </a:r>
                      <a:r>
                        <a:rPr lang="ja-JP" altLang="en-US" sz="1050" dirty="0">
                          <a:solidFill>
                            <a:srgbClr val="0D0D0D"/>
                          </a:solidFill>
                          <a:latin typeface="+mn-ea"/>
                          <a:cs typeface="Meiryo UI" pitchFamily="50" charset="-128"/>
                        </a:rPr>
                        <a:t>日間</a:t>
                      </a: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ニュース公式</a:t>
                      </a:r>
                      <a:r>
                        <a:rPr lang="en-US" altLang="ja-JP" sz="1050" b="0" i="0" u="none" strike="noStrike" dirty="0">
                          <a:solidFill>
                            <a:srgbClr val="0D0D0D"/>
                          </a:solidFill>
                          <a:latin typeface="+mn-ea"/>
                          <a:ea typeface="+mn-ea"/>
                          <a:cs typeface="Meiryo UI" pitchFamily="50" charset="-128"/>
                        </a:rPr>
                        <a:t>X</a:t>
                      </a:r>
                      <a:r>
                        <a:rPr lang="ja-JP" altLang="en-US" sz="1050" b="0" i="0" u="none" strike="noStrike" dirty="0">
                          <a:solidFill>
                            <a:srgbClr val="0D0D0D"/>
                          </a:solidFill>
                          <a:latin typeface="+mn-ea"/>
                          <a:ea typeface="+mn-ea"/>
                          <a:cs typeface="Meiryo UI" pitchFamily="50" charset="-128"/>
                        </a:rPr>
                        <a:t>において掲載期間中に</a:t>
                      </a:r>
                      <a:r>
                        <a:rPr lang="en-US" altLang="ja-JP" sz="1050" b="0" i="0" u="none" strike="noStrike" dirty="0">
                          <a:solidFill>
                            <a:srgbClr val="0D0D0D"/>
                          </a:solidFill>
                          <a:latin typeface="+mn-ea"/>
                          <a:ea typeface="+mn-ea"/>
                          <a:cs typeface="Meiryo UI" pitchFamily="50" charset="-128"/>
                        </a:rPr>
                        <a:t>1</a:t>
                      </a:r>
                      <a:r>
                        <a:rPr lang="ja-JP" altLang="en-US" sz="1050" b="0" i="0" u="none" strike="noStrike" dirty="0">
                          <a:solidFill>
                            <a:srgbClr val="0D0D0D"/>
                          </a:solidFill>
                          <a:latin typeface="+mn-ea"/>
                          <a:ea typeface="+mn-ea"/>
                          <a:cs typeface="Meiryo UI" pitchFamily="50" charset="-128"/>
                        </a:rPr>
                        <a:t>回投稿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掲載場所の詳細、掲載日、掲載内容は</a:t>
                      </a:r>
                      <a:r>
                        <a:rPr kumimoji="1" lang="en-US" altLang="ja-JP" sz="900" b="0" i="0" u="none" strike="noStrike" kern="1200" dirty="0">
                          <a:solidFill>
                            <a:srgbClr val="0D0D0D"/>
                          </a:solidFill>
                          <a:latin typeface="+mn-ea"/>
                          <a:ea typeface="メイリオ"/>
                          <a:cs typeface="Meiryo UI" pitchFamily="50" charset="-128"/>
                        </a:rPr>
                        <a:t>LINE</a:t>
                      </a:r>
                      <a:r>
                        <a:rPr kumimoji="1" lang="ja-JP" altLang="en-US" sz="9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※Yahoo!</a:t>
                      </a:r>
                      <a:r>
                        <a:rPr kumimoji="1" lang="ja-JP" altLang="en-US" sz="9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900" dirty="0">
                          <a:solidFill>
                            <a:srgbClr val="0D0D0D"/>
                          </a:solidFill>
                        </a:rPr>
                        <a:t>※SNS</a:t>
                      </a:r>
                      <a:r>
                        <a:rPr lang="ja-JP" altLang="en-US" sz="900" dirty="0">
                          <a:solidFill>
                            <a:srgbClr val="0D0D0D"/>
                          </a:solidFill>
                        </a:rPr>
                        <a:t>については、運営会社や</a:t>
                      </a:r>
                      <a:r>
                        <a:rPr lang="en-US" altLang="ja-JP" sz="900" dirty="0">
                          <a:solidFill>
                            <a:srgbClr val="0D0D0D"/>
                          </a:solidFill>
                        </a:rPr>
                        <a:t>Yahoo!</a:t>
                      </a:r>
                      <a:r>
                        <a:rPr lang="ja-JP" altLang="en-US" sz="900" dirty="0">
                          <a:solidFill>
                            <a:srgbClr val="0D0D0D"/>
                          </a:solidFill>
                        </a:rPr>
                        <a:t>ニュースの</a:t>
                      </a:r>
                      <a:r>
                        <a:rPr lang="en-US" altLang="ja-JP" sz="900" dirty="0">
                          <a:solidFill>
                            <a:srgbClr val="0D0D0D"/>
                          </a:solidFill>
                        </a:rPr>
                        <a:t>SNS</a:t>
                      </a:r>
                      <a:r>
                        <a:rPr lang="ja-JP" altLang="en-US" sz="900" dirty="0">
                          <a:solidFill>
                            <a:srgbClr val="0D0D0D"/>
                          </a:solidFill>
                        </a:rPr>
                        <a:t>運用ガイドラインに沿って、投稿を控える、または削除の判断をさせていただく場合があります</a:t>
                      </a:r>
                      <a:endParaRPr kumimoji="1" lang="en-US" altLang="ja-JP" sz="900" b="0" i="0" u="none" strike="noStrike" kern="1200" dirty="0">
                        <a:solidFill>
                          <a:srgbClr val="0D0D0D"/>
                        </a:solidFill>
                        <a:latin typeface="+mn-ea"/>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254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rgbClr val="0D0D0D"/>
                          </a:solidFill>
                          <a:latin typeface="+mn-ea"/>
                          <a:ea typeface="+mn-ea"/>
                          <a:cs typeface="メイリオ" panose="020B0604030504040204" pitchFamily="50" charset="-128"/>
                        </a:rPr>
                        <a:t>・掲載場所：</a:t>
                      </a:r>
                      <a:r>
                        <a:rPr lang="en-US" altLang="ja-JP" sz="1050" dirty="0">
                          <a:solidFill>
                            <a:srgbClr val="0D0D0D"/>
                          </a:solidFill>
                          <a:latin typeface="+mn-ea"/>
                          <a:ea typeface="+mn-ea"/>
                          <a:cs typeface="メイリオ" panose="020B0604030504040204" pitchFamily="50" charset="-128"/>
                        </a:rPr>
                        <a:t>Yahoo!</a:t>
                      </a:r>
                      <a:r>
                        <a:rPr lang="ja-JP" altLang="en-US" sz="1050" dirty="0">
                          <a:solidFill>
                            <a:srgbClr val="0D0D0D"/>
                          </a:solidFill>
                          <a:latin typeface="+mn-ea"/>
                          <a:ea typeface="+mn-ea"/>
                          <a:cs typeface="メイリオ" panose="020B0604030504040204" pitchFamily="50" charset="-128"/>
                        </a:rPr>
                        <a:t>ニュース 広告主様専用のページ</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・デバイス：パソコン・スマートフォン</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・ページ数：</a:t>
                      </a:r>
                      <a:r>
                        <a:rPr lang="en-US" altLang="ja-JP" sz="1050" dirty="0">
                          <a:solidFill>
                            <a:srgbClr val="0D0D0D"/>
                          </a:solidFill>
                          <a:latin typeface="+mn-ea"/>
                          <a:ea typeface="+mn-ea"/>
                          <a:cs typeface="メイリオ" panose="020B0604030504040204" pitchFamily="50" charset="-128"/>
                        </a:rPr>
                        <a:t>1</a:t>
                      </a:r>
                      <a:r>
                        <a:rPr lang="ja-JP" altLang="en-US" sz="1050" dirty="0">
                          <a:solidFill>
                            <a:srgbClr val="0D0D0D"/>
                          </a:solidFill>
                          <a:latin typeface="+mn-ea"/>
                          <a:ea typeface="+mn-ea"/>
                          <a:cs typeface="メイリオ" panose="020B0604030504040204" pitchFamily="50" charset="-128"/>
                        </a:rPr>
                        <a:t>ページ</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・更新：原則として不可となります</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・二次利用：可</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メイリオ" panose="020B0604030504040204" pitchFamily="50" charset="-128"/>
                        </a:rPr>
                        <a:t>　</a:t>
                      </a:r>
                      <a:r>
                        <a:rPr lang="en-US" altLang="ja-JP" sz="900" dirty="0">
                          <a:solidFill>
                            <a:srgbClr val="0D0D0D"/>
                          </a:solidFill>
                          <a:latin typeface="+mn-ea"/>
                          <a:ea typeface="+mn-ea"/>
                          <a:cs typeface="メイリオ" panose="020B0604030504040204" pitchFamily="50" charset="-128"/>
                        </a:rPr>
                        <a:t>※</a:t>
                      </a:r>
                      <a:r>
                        <a:rPr lang="ja-JP" altLang="en-US" sz="900" dirty="0">
                          <a:solidFill>
                            <a:srgbClr val="0D0D0D"/>
                          </a:solidFill>
                          <a:latin typeface="+mn-ea"/>
                          <a:ea typeface="+mn-ea"/>
                          <a:cs typeface="メイリオ" panose="020B0604030504040204" pitchFamily="50" charset="-128"/>
                        </a:rPr>
                        <a:t>内容によっては不可とさせていただく場合があります</a:t>
                      </a:r>
                      <a:endParaRPr lang="en-US" altLang="ja-JP" sz="9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メイリオ" panose="020B0604030504040204" pitchFamily="50" charset="-128"/>
                        </a:rPr>
                        <a:t>　</a:t>
                      </a:r>
                      <a:r>
                        <a:rPr lang="en-US" altLang="ja-JP" sz="900" dirty="0">
                          <a:solidFill>
                            <a:srgbClr val="0D0D0D"/>
                          </a:solidFill>
                          <a:latin typeface="+mn-ea"/>
                          <a:ea typeface="+mn-ea"/>
                          <a:cs typeface="メイリオ" panose="020B0604030504040204" pitchFamily="50" charset="-128"/>
                        </a:rPr>
                        <a:t>※</a:t>
                      </a:r>
                      <a:r>
                        <a:rPr lang="ja-JP" altLang="en-US" sz="900" dirty="0">
                          <a:solidFill>
                            <a:srgbClr val="0D0D0D"/>
                          </a:solidFill>
                          <a:latin typeface="+mn-ea"/>
                          <a:ea typeface="+mn-ea"/>
                          <a:cs typeface="メイリオ" panose="020B0604030504040204" pitchFamily="50" charset="-128"/>
                        </a:rPr>
                        <a:t>利用費や条件を定めた契約を締結させていただきます</a:t>
                      </a:r>
                      <a:endParaRPr lang="en-US" altLang="ja-JP" sz="900" dirty="0">
                        <a:solidFill>
                          <a:srgbClr val="0D0D0D"/>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59363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■誘導広告</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700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 ／</a:t>
                      </a:r>
                      <a:r>
                        <a:rPr kumimoji="1" lang="en-US" altLang="ja-JP" sz="1050" b="0" u="none" strike="noStrike" kern="1200" cap="none" spc="0" normalizeH="0" baseline="0" noProof="0" dirty="0">
                          <a:ln>
                            <a:noFill/>
                          </a:ln>
                          <a:solidFill>
                            <a:srgbClr val="0D0D0D"/>
                          </a:solidFill>
                          <a:effectLst/>
                          <a:uLnTx/>
                          <a:uFillTx/>
                          <a:latin typeface="+mn-ea"/>
                          <a:ea typeface="+mn-ea"/>
                        </a:rPr>
                        <a:t>Yahoo!</a:t>
                      </a:r>
                      <a:r>
                        <a:rPr kumimoji="1" lang="ja-JP" altLang="en-US" sz="1050" b="0" u="none" strike="noStrike" kern="1200" cap="none" spc="0" normalizeH="0" baseline="0" noProof="0" dirty="0">
                          <a:ln>
                            <a:noFill/>
                          </a:ln>
                          <a:solidFill>
                            <a:srgbClr val="0D0D0D"/>
                          </a:solidFill>
                          <a:effectLst/>
                          <a:uLnTx/>
                          <a:uFillTx/>
                          <a:latin typeface="+mn-ea"/>
                          <a:ea typeface="+mn-ea"/>
                        </a:rPr>
                        <a:t>ディプレイ広告の広告管理ツールからお申し込み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予約型の場合、</a:t>
                      </a: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875</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万円～（グロス）となります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■タイアップページ・誘導広告の制作・掲載</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100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万円～（ネット）／事前見積もり：必要／専用フォームからお申し込み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上記はテキスト記事形式の場合の金額です。グラフィックや動画を組み込む場合は、都度御見積もりいたします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有識者やタレントのブッキングも可能ですが、人選によってはご要望に沿えない場合があります。またキャスティング費用が発生します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57627987"/>
                  </a:ext>
                </a:extLst>
              </a:tr>
            </a:tbl>
          </a:graphicData>
        </a:graphic>
      </p:graphicFrame>
    </p:spTree>
    <p:extLst>
      <p:ext uri="{BB962C8B-B14F-4D97-AF65-F5344CB8AC3E}">
        <p14:creationId xmlns:p14="http://schemas.microsoft.com/office/powerpoint/2010/main" val="2316094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タイアップ広告の詳細</a:t>
            </a:r>
          </a:p>
        </p:txBody>
      </p:sp>
      <p:graphicFrame>
        <p:nvGraphicFramePr>
          <p:cNvPr id="4" name="表 3">
            <a:extLst>
              <a:ext uri="{FF2B5EF4-FFF2-40B4-BE49-F238E27FC236}">
                <a16:creationId xmlns:a16="http://schemas.microsoft.com/office/drawing/2014/main" id="{CC453C45-9ED5-5BC3-B584-844170B484F3}"/>
              </a:ext>
            </a:extLst>
          </p:cNvPr>
          <p:cNvGraphicFramePr>
            <a:graphicFrameLocks noGrp="1"/>
          </p:cNvGraphicFramePr>
          <p:nvPr>
            <p:extLst>
              <p:ext uri="{D42A27DB-BD31-4B8C-83A1-F6EECF244321}">
                <p14:modId xmlns:p14="http://schemas.microsoft.com/office/powerpoint/2010/main" val="1147201374"/>
              </p:ext>
            </p:extLst>
          </p:nvPr>
        </p:nvGraphicFramePr>
        <p:xfrm>
          <a:off x="556264" y="1283516"/>
          <a:ext cx="11011849" cy="4597167"/>
        </p:xfrm>
        <a:graphic>
          <a:graphicData uri="http://schemas.openxmlformats.org/drawingml/2006/table">
            <a:tbl>
              <a:tblPr firstRow="1" bandRow="1"/>
              <a:tblGrid>
                <a:gridCol w="1499039">
                  <a:extLst>
                    <a:ext uri="{9D8B030D-6E8A-4147-A177-3AD203B41FA5}">
                      <a16:colId xmlns:a16="http://schemas.microsoft.com/office/drawing/2014/main" val="20000"/>
                    </a:ext>
                  </a:extLst>
                </a:gridCol>
                <a:gridCol w="9512810">
                  <a:extLst>
                    <a:ext uri="{9D8B030D-6E8A-4147-A177-3AD203B41FA5}">
                      <a16:colId xmlns:a16="http://schemas.microsoft.com/office/drawing/2014/main" val="20001"/>
                    </a:ext>
                  </a:extLst>
                </a:gridCol>
              </a:tblGrid>
              <a:tr h="11576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050" b="0" u="none" strike="noStrike" kern="1200" cap="none" spc="0" normalizeH="0" baseline="0" noProof="0" dirty="0">
                          <a:ln>
                            <a:noFill/>
                          </a:ln>
                          <a:solidFill>
                            <a:srgbClr val="0D0D0D"/>
                          </a:solidFill>
                          <a:effectLst/>
                          <a:uLnTx/>
                          <a:uFillTx/>
                          <a:latin typeface="+mn-ea"/>
                          <a:ea typeface="+mn-ea"/>
                        </a:rPr>
                        <a:t>2</a:t>
                      </a:r>
                      <a:r>
                        <a:rPr kumimoji="1" lang="ja-JP" altLang="en-US" sz="1050" b="0" u="none" strike="noStrike" kern="1200" cap="none" spc="0" normalizeH="0" baseline="0" noProof="0" dirty="0">
                          <a:ln>
                            <a:noFill/>
                          </a:ln>
                          <a:solidFill>
                            <a:srgbClr val="0D0D0D"/>
                          </a:solidFill>
                          <a:effectLst/>
                          <a:uLnTx/>
                          <a:uFillTx/>
                          <a:latin typeface="+mn-ea"/>
                          <a:ea typeface="+mn-ea"/>
                        </a:rPr>
                        <a:t>カ月半前までにお申し込みください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お申し込み日の</a:t>
                      </a:r>
                      <a:r>
                        <a:rPr kumimoji="1" lang="en-US" altLang="ja-JP" sz="900" b="0" u="none" strike="noStrike" kern="1200" cap="none" spc="0" normalizeH="0" baseline="0" noProof="0" dirty="0">
                          <a:ln>
                            <a:noFill/>
                          </a:ln>
                          <a:solidFill>
                            <a:srgbClr val="0D0D0D"/>
                          </a:solidFill>
                          <a:effectLst/>
                          <a:uLnTx/>
                          <a:uFillTx/>
                          <a:latin typeface="+mn-ea"/>
                          <a:ea typeface="+mn-ea"/>
                        </a:rPr>
                        <a:t>2</a:t>
                      </a:r>
                      <a:r>
                        <a:rPr kumimoji="1" lang="ja-JP" altLang="en-US" sz="900" b="0" u="none" strike="noStrike" kern="1200" cap="none" spc="0" normalizeH="0" baseline="0" noProof="0" dirty="0">
                          <a:ln>
                            <a:noFill/>
                          </a:ln>
                          <a:solidFill>
                            <a:srgbClr val="0D0D0D"/>
                          </a:solidFill>
                          <a:effectLst/>
                          <a:uLnTx/>
                          <a:uFillTx/>
                          <a:latin typeface="+mn-ea"/>
                          <a:ea typeface="+mn-ea"/>
                        </a:rPr>
                        <a:t>か月半後から掲載開始し、</a:t>
                      </a:r>
                      <a:r>
                        <a:rPr kumimoji="1" lang="en-US" altLang="ja-JP" sz="900" b="0" u="none" strike="noStrike" kern="1200" cap="none" spc="0" normalizeH="0" baseline="0" noProof="0" dirty="0">
                          <a:ln>
                            <a:noFill/>
                          </a:ln>
                          <a:solidFill>
                            <a:srgbClr val="0D0D0D"/>
                          </a:solidFill>
                          <a:effectLst/>
                          <a:uLnTx/>
                          <a:uFillTx/>
                          <a:latin typeface="+mn-ea"/>
                          <a:ea typeface="+mn-ea"/>
                        </a:rPr>
                        <a:t>2025</a:t>
                      </a:r>
                      <a:r>
                        <a:rPr kumimoji="1" lang="ja-JP" altLang="en-US" sz="900" b="0" u="none" strike="noStrike" kern="1200" cap="none" spc="0" normalizeH="0" baseline="0" noProof="0" dirty="0">
                          <a:ln>
                            <a:noFill/>
                          </a:ln>
                          <a:solidFill>
                            <a:srgbClr val="0D0D0D"/>
                          </a:solidFill>
                          <a:effectLst/>
                          <a:uLnTx/>
                          <a:uFillTx/>
                          <a:latin typeface="+mn-ea"/>
                          <a:ea typeface="+mn-ea"/>
                        </a:rPr>
                        <a:t>年</a:t>
                      </a:r>
                      <a:r>
                        <a:rPr kumimoji="1" lang="en-US" altLang="ja-JP" sz="900" b="0" u="none" strike="noStrike" kern="1200" cap="none" spc="0" normalizeH="0" baseline="0" noProof="0" dirty="0">
                          <a:ln>
                            <a:noFill/>
                          </a:ln>
                          <a:solidFill>
                            <a:srgbClr val="0D0D0D"/>
                          </a:solidFill>
                          <a:effectLst/>
                          <a:uLnTx/>
                          <a:uFillTx/>
                          <a:latin typeface="+mn-ea"/>
                          <a:ea typeface="+mn-ea"/>
                        </a:rPr>
                        <a:t>3</a:t>
                      </a:r>
                      <a:r>
                        <a:rPr kumimoji="1" lang="ja-JP" altLang="en-US" sz="900" b="0" u="none" strike="noStrike" kern="1200" cap="none" spc="0" normalizeH="0" baseline="0" noProof="0" dirty="0">
                          <a:ln>
                            <a:noFill/>
                          </a:ln>
                          <a:solidFill>
                            <a:srgbClr val="0D0D0D"/>
                          </a:solidFill>
                          <a:effectLst/>
                          <a:uLnTx/>
                          <a:uFillTx/>
                          <a:latin typeface="+mn-ea"/>
                          <a:ea typeface="+mn-ea"/>
                        </a:rPr>
                        <a:t>月</a:t>
                      </a:r>
                      <a:r>
                        <a:rPr kumimoji="1" lang="en-US" altLang="ja-JP" sz="900" b="0" u="none" strike="noStrike" kern="1200" cap="none" spc="0" normalizeH="0" baseline="0" noProof="0" dirty="0">
                          <a:ln>
                            <a:noFill/>
                          </a:ln>
                          <a:solidFill>
                            <a:srgbClr val="0D0D0D"/>
                          </a:solidFill>
                          <a:effectLst/>
                          <a:uLnTx/>
                          <a:uFillTx/>
                          <a:latin typeface="+mn-ea"/>
                          <a:ea typeface="+mn-ea"/>
                        </a:rPr>
                        <a:t>31</a:t>
                      </a:r>
                      <a:r>
                        <a:rPr kumimoji="1" lang="ja-JP" altLang="en-US" sz="900" b="0" u="none" strike="noStrike" kern="1200" cap="none" spc="0" normalizeH="0" baseline="0" noProof="0" dirty="0">
                          <a:ln>
                            <a:noFill/>
                          </a:ln>
                          <a:solidFill>
                            <a:srgbClr val="0D0D0D"/>
                          </a:solidFill>
                          <a:effectLst/>
                          <a:uLnTx/>
                          <a:uFillTx/>
                          <a:latin typeface="+mn-ea"/>
                          <a:ea typeface="+mn-ea"/>
                        </a:rPr>
                        <a:t>日まで掲載いたします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内容によって上記期限以前にお申し込みが必要となる場合があります</a:t>
                      </a:r>
                      <a:endParaRPr kumimoji="1" lang="en-US" altLang="ja-JP" sz="900" b="0" i="0"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n-ea"/>
                          <a:ea typeface="+mn-ea"/>
                        </a:rPr>
                        <a:t>5</a:t>
                      </a:r>
                      <a:r>
                        <a:rPr kumimoji="1" lang="ja-JP" altLang="en-US" sz="900" b="0" u="none" strike="noStrike" kern="1200" cap="none" spc="0" normalizeH="0" baseline="0" noProof="0" dirty="0">
                          <a:ln>
                            <a:noFill/>
                          </a:ln>
                          <a:solidFill>
                            <a:srgbClr val="0D0D0D"/>
                          </a:solidFill>
                          <a:effectLst/>
                          <a:uLnTx/>
                          <a:uFillTx/>
                          <a:latin typeface="+mn-ea"/>
                          <a:ea typeface="+mn-ea"/>
                        </a:rPr>
                        <a:t>営業日前までに掲載期間のご連絡をメールにてお願いいたします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85865836"/>
                  </a:ext>
                </a:extLst>
              </a:tr>
              <a:tr h="89762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契約分類</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お申し込み時に選択</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■タイアップページの制作・掲載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①契約分類：制作＋掲載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②契約サービス：</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制作＋掲載</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制作・掲載費</a:t>
                      </a:r>
                      <a:endParaRPr lang="en-US" altLang="ja-JP"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6516698"/>
                  </a:ext>
                </a:extLst>
              </a:tr>
              <a:tr h="85567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掲載期間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Meiryo UI" panose="020B0604030504040204" pitchFamily="50" charset="-128"/>
                        </a:rPr>
                        <a:t>2025</a:t>
                      </a:r>
                      <a:r>
                        <a:rPr lang="ja-JP" altLang="en-US" sz="1050" dirty="0">
                          <a:solidFill>
                            <a:srgbClr val="0D0D0D"/>
                          </a:solidFill>
                          <a:latin typeface="+mn-ea"/>
                          <a:ea typeface="+mn-ea"/>
                          <a:cs typeface="Meiryo UI" panose="020B0604030504040204" pitchFamily="50" charset="-128"/>
                        </a:rPr>
                        <a:t>年</a:t>
                      </a:r>
                      <a:r>
                        <a:rPr lang="en-US" altLang="ja-JP" sz="1050" dirty="0">
                          <a:solidFill>
                            <a:srgbClr val="0D0D0D"/>
                          </a:solidFill>
                          <a:latin typeface="+mn-ea"/>
                          <a:ea typeface="+mn-ea"/>
                          <a:cs typeface="Meiryo UI" panose="020B0604030504040204" pitchFamily="50" charset="-128"/>
                        </a:rPr>
                        <a:t>1</a:t>
                      </a:r>
                      <a:r>
                        <a:rPr lang="ja-JP" altLang="en-US" sz="1050" dirty="0">
                          <a:solidFill>
                            <a:srgbClr val="0D0D0D"/>
                          </a:solidFill>
                          <a:latin typeface="+mn-ea"/>
                          <a:ea typeface="+mn-ea"/>
                          <a:cs typeface="Meiryo UI" panose="020B0604030504040204" pitchFamily="50" charset="-128"/>
                        </a:rPr>
                        <a:t>月</a:t>
                      </a:r>
                      <a:r>
                        <a:rPr lang="en-US" altLang="ja-JP" sz="1050" dirty="0">
                          <a:solidFill>
                            <a:srgbClr val="0D0D0D"/>
                          </a:solidFill>
                          <a:latin typeface="+mn-ea"/>
                          <a:ea typeface="+mn-ea"/>
                          <a:cs typeface="Meiryo UI" panose="020B0604030504040204" pitchFamily="50" charset="-128"/>
                        </a:rPr>
                        <a:t>1</a:t>
                      </a:r>
                      <a:r>
                        <a:rPr lang="ja-JP" altLang="en-US" sz="1050" dirty="0">
                          <a:solidFill>
                            <a:srgbClr val="0D0D0D"/>
                          </a:solidFill>
                          <a:latin typeface="+mn-ea"/>
                          <a:ea typeface="+mn-ea"/>
                          <a:cs typeface="Meiryo UI" panose="020B0604030504040204" pitchFamily="50" charset="-128"/>
                        </a:rPr>
                        <a:t>日（水）～</a:t>
                      </a:r>
                      <a:r>
                        <a:rPr lang="en-US" altLang="ja-JP" sz="1050" dirty="0">
                          <a:solidFill>
                            <a:srgbClr val="0D0D0D"/>
                          </a:solidFill>
                          <a:latin typeface="+mn-ea"/>
                          <a:ea typeface="+mn-ea"/>
                          <a:cs typeface="Meiryo UI" panose="020B0604030504040204" pitchFamily="50" charset="-128"/>
                        </a:rPr>
                        <a:t>2025</a:t>
                      </a:r>
                      <a:r>
                        <a:rPr lang="ja-JP" altLang="en-US" sz="1050" dirty="0">
                          <a:solidFill>
                            <a:srgbClr val="0D0D0D"/>
                          </a:solidFill>
                          <a:latin typeface="+mn-ea"/>
                          <a:ea typeface="+mn-ea"/>
                          <a:cs typeface="Meiryo UI" panose="020B0604030504040204" pitchFamily="50" charset="-128"/>
                        </a:rPr>
                        <a:t>年</a:t>
                      </a:r>
                      <a:r>
                        <a:rPr lang="en-US" altLang="ja-JP" sz="1050" dirty="0">
                          <a:solidFill>
                            <a:srgbClr val="0D0D0D"/>
                          </a:solidFill>
                          <a:latin typeface="+mn-ea"/>
                          <a:ea typeface="+mn-ea"/>
                          <a:cs typeface="Meiryo UI" panose="020B0604030504040204" pitchFamily="50" charset="-128"/>
                        </a:rPr>
                        <a:t>3</a:t>
                      </a:r>
                      <a:r>
                        <a:rPr lang="ja-JP" altLang="en-US" sz="1050" dirty="0">
                          <a:solidFill>
                            <a:srgbClr val="0D0D0D"/>
                          </a:solidFill>
                          <a:latin typeface="+mn-ea"/>
                          <a:ea typeface="+mn-ea"/>
                          <a:cs typeface="Meiryo UI" panose="020B0604030504040204" pitchFamily="50" charset="-128"/>
                        </a:rPr>
                        <a:t>月</a:t>
                      </a:r>
                      <a:r>
                        <a:rPr lang="en-US" altLang="ja-JP" sz="1050" dirty="0">
                          <a:solidFill>
                            <a:srgbClr val="0D0D0D"/>
                          </a:solidFill>
                          <a:latin typeface="+mn-ea"/>
                          <a:ea typeface="+mn-ea"/>
                          <a:cs typeface="Meiryo UI" panose="020B0604030504040204" pitchFamily="50" charset="-128"/>
                        </a:rPr>
                        <a:t>31</a:t>
                      </a:r>
                      <a:r>
                        <a:rPr lang="ja-JP" altLang="en-US" sz="1050" dirty="0">
                          <a:solidFill>
                            <a:srgbClr val="0D0D0D"/>
                          </a:solidFill>
                          <a:latin typeface="+mn-ea"/>
                          <a:ea typeface="+mn-ea"/>
                          <a:cs typeface="Meiryo UI" panose="020B0604030504040204" pitchFamily="50" charset="-128"/>
                        </a:rPr>
                        <a:t>日（月）</a:t>
                      </a:r>
                      <a:endParaRPr lang="en-US" altLang="ja-JP" sz="1050" dirty="0">
                        <a:solidFill>
                          <a:srgbClr val="0D0D0D"/>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mn-ea"/>
                          <a:ea typeface="+mn-ea"/>
                          <a:cs typeface="Verdana" pitchFamily="34" charset="0"/>
                        </a:rPr>
                        <a:t>※</a:t>
                      </a:r>
                      <a:r>
                        <a:rPr lang="ja-JP" altLang="en-US" sz="900" dirty="0">
                          <a:solidFill>
                            <a:srgbClr val="0D0D0D"/>
                          </a:solidFill>
                          <a:latin typeface="+mn-ea"/>
                          <a:ea typeface="+mn-ea"/>
                          <a:cs typeface="Verdana" pitchFamily="34" charset="0"/>
                        </a:rPr>
                        <a:t>タイアップ広告の掲載開始は、お申し込み日の</a:t>
                      </a:r>
                      <a:r>
                        <a:rPr lang="en-US" altLang="ja-JP" sz="900" dirty="0">
                          <a:solidFill>
                            <a:srgbClr val="0D0D0D"/>
                          </a:solidFill>
                          <a:latin typeface="+mn-ea"/>
                          <a:ea typeface="+mn-ea"/>
                          <a:cs typeface="Verdana" pitchFamily="34" charset="0"/>
                        </a:rPr>
                        <a:t>2</a:t>
                      </a:r>
                      <a:r>
                        <a:rPr lang="ja-JP" altLang="en-US" sz="900" dirty="0">
                          <a:solidFill>
                            <a:srgbClr val="0D0D0D"/>
                          </a:solidFill>
                          <a:latin typeface="+mn-ea"/>
                          <a:ea typeface="+mn-ea"/>
                          <a:cs typeface="Verdana" pitchFamily="34" charset="0"/>
                        </a:rPr>
                        <a:t>カ月半後からとなりますため、</a:t>
                      </a:r>
                      <a:r>
                        <a:rPr lang="en-US" altLang="ja-JP" sz="900" dirty="0">
                          <a:solidFill>
                            <a:srgbClr val="0D0D0D"/>
                          </a:solidFill>
                          <a:latin typeface="+mn-ea"/>
                          <a:ea typeface="+mn-ea"/>
                          <a:cs typeface="Verdana" pitchFamily="34" charset="0"/>
                        </a:rPr>
                        <a:t>2024</a:t>
                      </a:r>
                      <a:r>
                        <a:rPr lang="ja-JP" altLang="en-US" sz="900" dirty="0">
                          <a:solidFill>
                            <a:srgbClr val="0D0D0D"/>
                          </a:solidFill>
                          <a:latin typeface="+mn-ea"/>
                          <a:ea typeface="+mn-ea"/>
                          <a:cs typeface="Verdana" pitchFamily="34" charset="0"/>
                        </a:rPr>
                        <a:t>年</a:t>
                      </a:r>
                      <a:r>
                        <a:rPr lang="en-US" altLang="ja-JP" sz="900" dirty="0">
                          <a:solidFill>
                            <a:srgbClr val="0D0D0D"/>
                          </a:solidFill>
                          <a:latin typeface="+mn-ea"/>
                          <a:ea typeface="+mn-ea"/>
                          <a:cs typeface="Verdana" pitchFamily="34" charset="0"/>
                        </a:rPr>
                        <a:t>10</a:t>
                      </a:r>
                      <a:r>
                        <a:rPr lang="ja-JP" altLang="en-US" sz="900" dirty="0">
                          <a:solidFill>
                            <a:srgbClr val="0D0D0D"/>
                          </a:solidFill>
                          <a:latin typeface="+mn-ea"/>
                          <a:ea typeface="+mn-ea"/>
                          <a:cs typeface="Verdana" pitchFamily="34" charset="0"/>
                        </a:rPr>
                        <a:t>月</a:t>
                      </a:r>
                      <a:r>
                        <a:rPr lang="en-US" altLang="ja-JP" sz="900" dirty="0">
                          <a:solidFill>
                            <a:srgbClr val="0D0D0D"/>
                          </a:solidFill>
                          <a:latin typeface="+mn-ea"/>
                          <a:ea typeface="+mn-ea"/>
                          <a:cs typeface="Verdana" pitchFamily="34" charset="0"/>
                        </a:rPr>
                        <a:t>11</a:t>
                      </a:r>
                      <a:r>
                        <a:rPr lang="ja-JP" altLang="en-US" sz="900" dirty="0">
                          <a:solidFill>
                            <a:srgbClr val="0D0D0D"/>
                          </a:solidFill>
                          <a:latin typeface="+mn-ea"/>
                          <a:ea typeface="+mn-ea"/>
                          <a:cs typeface="Verdana" pitchFamily="34" charset="0"/>
                        </a:rPr>
                        <a:t>日（金）までにお申し込みいただいた場合、</a:t>
                      </a:r>
                      <a:r>
                        <a:rPr lang="en-US" altLang="ja-JP" sz="900" dirty="0">
                          <a:solidFill>
                            <a:srgbClr val="0D0D0D"/>
                          </a:solidFill>
                          <a:latin typeface="+mn-ea"/>
                          <a:ea typeface="+mn-ea"/>
                          <a:cs typeface="Verdana" pitchFamily="34" charset="0"/>
                        </a:rPr>
                        <a:t>2025</a:t>
                      </a:r>
                      <a:r>
                        <a:rPr lang="ja-JP" altLang="en-US" sz="900" dirty="0">
                          <a:solidFill>
                            <a:srgbClr val="0D0D0D"/>
                          </a:solidFill>
                          <a:latin typeface="+mn-ea"/>
                          <a:ea typeface="+mn-ea"/>
                          <a:cs typeface="Verdana" pitchFamily="34" charset="0"/>
                        </a:rPr>
                        <a:t>年</a:t>
                      </a:r>
                      <a:r>
                        <a:rPr lang="en-US" altLang="ja-JP" sz="900" dirty="0">
                          <a:solidFill>
                            <a:srgbClr val="0D0D0D"/>
                          </a:solidFill>
                          <a:latin typeface="+mn-ea"/>
                          <a:ea typeface="+mn-ea"/>
                          <a:cs typeface="Verdana" pitchFamily="34" charset="0"/>
                        </a:rPr>
                        <a:t>1</a:t>
                      </a:r>
                      <a:r>
                        <a:rPr lang="ja-JP" altLang="en-US" sz="900" dirty="0">
                          <a:solidFill>
                            <a:srgbClr val="0D0D0D"/>
                          </a:solidFill>
                          <a:latin typeface="+mn-ea"/>
                          <a:ea typeface="+mn-ea"/>
                          <a:cs typeface="Verdana" pitchFamily="34" charset="0"/>
                        </a:rPr>
                        <a:t>月</a:t>
                      </a:r>
                      <a:r>
                        <a:rPr lang="en-US" altLang="ja-JP" sz="900" dirty="0">
                          <a:solidFill>
                            <a:srgbClr val="0D0D0D"/>
                          </a:solidFill>
                          <a:latin typeface="+mn-ea"/>
                          <a:ea typeface="+mn-ea"/>
                          <a:cs typeface="Verdana" pitchFamily="34" charset="0"/>
                        </a:rPr>
                        <a:t>1</a:t>
                      </a:r>
                      <a:r>
                        <a:rPr lang="ja-JP" altLang="en-US" sz="900" dirty="0">
                          <a:solidFill>
                            <a:srgbClr val="0D0D0D"/>
                          </a:solidFill>
                          <a:latin typeface="+mn-ea"/>
                          <a:ea typeface="+mn-ea"/>
                          <a:cs typeface="Verdana" pitchFamily="34" charset="0"/>
                        </a:rPr>
                        <a:t>日から掲載開始となります。　</a:t>
                      </a:r>
                      <a:endParaRPr lang="en-US" altLang="ja-JP" sz="90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Verdana" pitchFamily="34" charset="0"/>
                        </a:rPr>
                        <a:t>　</a:t>
                      </a:r>
                      <a:r>
                        <a:rPr lang="en-US" altLang="ja-JP" sz="900" dirty="0">
                          <a:solidFill>
                            <a:srgbClr val="0D0D0D"/>
                          </a:solidFill>
                          <a:latin typeface="+mn-ea"/>
                          <a:ea typeface="+mn-ea"/>
                          <a:cs typeface="Verdana" pitchFamily="34" charset="0"/>
                        </a:rPr>
                        <a:t>2024</a:t>
                      </a:r>
                      <a:r>
                        <a:rPr lang="ja-JP" altLang="en-US" sz="900" dirty="0">
                          <a:solidFill>
                            <a:srgbClr val="0D0D0D"/>
                          </a:solidFill>
                          <a:latin typeface="+mn-ea"/>
                          <a:ea typeface="+mn-ea"/>
                          <a:cs typeface="Verdana" pitchFamily="34" charset="0"/>
                        </a:rPr>
                        <a:t>年</a:t>
                      </a:r>
                      <a:r>
                        <a:rPr lang="en-US" altLang="ja-JP" sz="900" dirty="0">
                          <a:solidFill>
                            <a:srgbClr val="0D0D0D"/>
                          </a:solidFill>
                          <a:latin typeface="+mn-ea"/>
                          <a:ea typeface="+mn-ea"/>
                          <a:cs typeface="Verdana" pitchFamily="34" charset="0"/>
                        </a:rPr>
                        <a:t>10</a:t>
                      </a:r>
                      <a:r>
                        <a:rPr lang="ja-JP" altLang="en-US" sz="900" dirty="0">
                          <a:solidFill>
                            <a:srgbClr val="0D0D0D"/>
                          </a:solidFill>
                          <a:latin typeface="+mn-ea"/>
                          <a:ea typeface="+mn-ea"/>
                          <a:cs typeface="Verdana" pitchFamily="34" charset="0"/>
                        </a:rPr>
                        <a:t>月</a:t>
                      </a:r>
                      <a:r>
                        <a:rPr lang="en-US" altLang="ja-JP" sz="900" dirty="0">
                          <a:solidFill>
                            <a:srgbClr val="0D0D0D"/>
                          </a:solidFill>
                          <a:latin typeface="+mn-ea"/>
                          <a:ea typeface="+mn-ea"/>
                          <a:cs typeface="Verdana" pitchFamily="34" charset="0"/>
                        </a:rPr>
                        <a:t>15</a:t>
                      </a:r>
                      <a:r>
                        <a:rPr lang="ja-JP" altLang="en-US" sz="900" dirty="0">
                          <a:solidFill>
                            <a:srgbClr val="0D0D0D"/>
                          </a:solidFill>
                          <a:latin typeface="+mn-ea"/>
                          <a:ea typeface="+mn-ea"/>
                          <a:cs typeface="Verdana" pitchFamily="34" charset="0"/>
                        </a:rPr>
                        <a:t>日（火）以降にお申し込みの場合、お申し込み日の</a:t>
                      </a:r>
                      <a:r>
                        <a:rPr lang="en-US" altLang="ja-JP" sz="900" dirty="0">
                          <a:solidFill>
                            <a:srgbClr val="0D0D0D"/>
                          </a:solidFill>
                          <a:latin typeface="+mn-ea"/>
                          <a:ea typeface="+mn-ea"/>
                          <a:cs typeface="Verdana" pitchFamily="34" charset="0"/>
                        </a:rPr>
                        <a:t>2</a:t>
                      </a:r>
                      <a:r>
                        <a:rPr lang="ja-JP" altLang="en-US" sz="900" dirty="0">
                          <a:solidFill>
                            <a:srgbClr val="0D0D0D"/>
                          </a:solidFill>
                          <a:latin typeface="+mn-ea"/>
                          <a:ea typeface="+mn-ea"/>
                          <a:cs typeface="Verdana" pitchFamily="34" charset="0"/>
                        </a:rPr>
                        <a:t>か月半後（別途、年末年始進行も加味）から掲載を開始し、</a:t>
                      </a:r>
                      <a:r>
                        <a:rPr lang="en-US" altLang="ja-JP" sz="900" dirty="0">
                          <a:solidFill>
                            <a:srgbClr val="0D0D0D"/>
                          </a:solidFill>
                          <a:latin typeface="+mn-ea"/>
                          <a:ea typeface="+mn-ea"/>
                          <a:cs typeface="Verdana" pitchFamily="34" charset="0"/>
                        </a:rPr>
                        <a:t>2025</a:t>
                      </a:r>
                      <a:r>
                        <a:rPr lang="ja-JP" altLang="en-US" sz="900" dirty="0">
                          <a:solidFill>
                            <a:srgbClr val="0D0D0D"/>
                          </a:solidFill>
                          <a:latin typeface="+mn-ea"/>
                          <a:ea typeface="+mn-ea"/>
                          <a:cs typeface="Verdana" pitchFamily="34" charset="0"/>
                        </a:rPr>
                        <a:t>年</a:t>
                      </a:r>
                      <a:r>
                        <a:rPr lang="en-US" altLang="ja-JP" sz="900" dirty="0">
                          <a:solidFill>
                            <a:srgbClr val="0D0D0D"/>
                          </a:solidFill>
                          <a:latin typeface="+mn-ea"/>
                          <a:ea typeface="+mn-ea"/>
                          <a:cs typeface="Verdana" pitchFamily="34" charset="0"/>
                        </a:rPr>
                        <a:t>3</a:t>
                      </a:r>
                      <a:r>
                        <a:rPr lang="ja-JP" altLang="en-US" sz="900" dirty="0">
                          <a:solidFill>
                            <a:srgbClr val="0D0D0D"/>
                          </a:solidFill>
                          <a:latin typeface="+mn-ea"/>
                          <a:ea typeface="+mn-ea"/>
                          <a:cs typeface="Verdana" pitchFamily="34" charset="0"/>
                        </a:rPr>
                        <a:t>月</a:t>
                      </a:r>
                      <a:r>
                        <a:rPr lang="en-US" altLang="ja-JP" sz="900" dirty="0">
                          <a:solidFill>
                            <a:srgbClr val="0D0D0D"/>
                          </a:solidFill>
                          <a:latin typeface="+mn-ea"/>
                          <a:ea typeface="+mn-ea"/>
                          <a:cs typeface="Verdana" pitchFamily="34" charset="0"/>
                        </a:rPr>
                        <a:t>31</a:t>
                      </a:r>
                      <a:r>
                        <a:rPr lang="ja-JP" altLang="en-US" sz="900" dirty="0">
                          <a:solidFill>
                            <a:srgbClr val="0D0D0D"/>
                          </a:solidFill>
                          <a:latin typeface="+mn-ea"/>
                          <a:ea typeface="+mn-ea"/>
                          <a:cs typeface="Verdana" pitchFamily="34" charset="0"/>
                        </a:rPr>
                        <a:t>日に終了となります。</a:t>
                      </a:r>
                      <a:endParaRPr lang="en-US" altLang="ja-JP" sz="90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メイリオ"/>
                          <a:ea typeface="メイリオ"/>
                          <a:cs typeface="Meiryo UI" panose="020B0604030504040204" pitchFamily="50" charset="-128"/>
                        </a:rPr>
                        <a:t>※</a:t>
                      </a:r>
                      <a:r>
                        <a:rPr lang="ja-JP" altLang="en-US" sz="900" dirty="0">
                          <a:solidFill>
                            <a:srgbClr val="0D0D0D"/>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4873087"/>
                  </a:ext>
                </a:extLst>
              </a:tr>
              <a:tr h="3855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有効期限</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Meiryo UI" panose="020B0604030504040204" pitchFamily="50" charset="-128"/>
                        </a:rPr>
                        <a:t>2025</a:t>
                      </a:r>
                      <a:r>
                        <a:rPr lang="ja-JP" altLang="en-US" sz="1050" dirty="0">
                          <a:solidFill>
                            <a:srgbClr val="0D0D0D"/>
                          </a:solidFill>
                          <a:latin typeface="+mn-ea"/>
                          <a:ea typeface="+mn-ea"/>
                          <a:cs typeface="Meiryo UI" panose="020B0604030504040204" pitchFamily="50" charset="-128"/>
                        </a:rPr>
                        <a:t>年</a:t>
                      </a:r>
                      <a:r>
                        <a:rPr lang="en-US" altLang="ja-JP" sz="1050" dirty="0">
                          <a:solidFill>
                            <a:srgbClr val="0D0D0D"/>
                          </a:solidFill>
                          <a:latin typeface="+mn-ea"/>
                          <a:ea typeface="+mn-ea"/>
                          <a:cs typeface="Meiryo UI" panose="020B0604030504040204" pitchFamily="50" charset="-128"/>
                        </a:rPr>
                        <a:t>3</a:t>
                      </a:r>
                      <a:r>
                        <a:rPr lang="ja-JP" altLang="en-US" sz="1050" dirty="0">
                          <a:solidFill>
                            <a:srgbClr val="0D0D0D"/>
                          </a:solidFill>
                          <a:latin typeface="+mn-ea"/>
                          <a:ea typeface="+mn-ea"/>
                          <a:cs typeface="Meiryo UI" panose="020B0604030504040204" pitchFamily="50" charset="-128"/>
                        </a:rPr>
                        <a:t>月</a:t>
                      </a:r>
                      <a:r>
                        <a:rPr lang="en-US" altLang="ja-JP" sz="1050" dirty="0">
                          <a:solidFill>
                            <a:srgbClr val="0D0D0D"/>
                          </a:solidFill>
                          <a:latin typeface="+mn-ea"/>
                          <a:ea typeface="+mn-ea"/>
                          <a:cs typeface="Meiryo UI" panose="020B0604030504040204" pitchFamily="50" charset="-128"/>
                        </a:rPr>
                        <a:t>31</a:t>
                      </a:r>
                      <a:r>
                        <a:rPr lang="ja-JP" altLang="en-US" sz="1050" dirty="0">
                          <a:solidFill>
                            <a:srgbClr val="0D0D0D"/>
                          </a:solidFill>
                          <a:latin typeface="+mn-ea"/>
                          <a:ea typeface="+mn-ea"/>
                          <a:cs typeface="Meiryo UI" panose="020B0604030504040204" pitchFamily="50" charset="-128"/>
                        </a:rPr>
                        <a:t>日（月）掲載終了分</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76746667"/>
                  </a:ext>
                </a:extLst>
              </a:tr>
              <a:tr h="60075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PV</a:t>
                      </a:r>
                      <a:r>
                        <a:rPr lang="ja-JP" altLang="en-US" sz="1050" dirty="0" err="1">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UB</a:t>
                      </a:r>
                      <a:r>
                        <a:rPr lang="ja-JP" altLang="en-US" sz="1050" dirty="0" err="1">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ページ内リンクのクリック数、訪問者の性別・性別</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年代の比率、読了率、読者アンケート結果</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mn-ea"/>
                          <a:ea typeface="+mn-ea"/>
                          <a:cs typeface="Verdana" pitchFamily="34" charset="0"/>
                        </a:rPr>
                        <a:t>※</a:t>
                      </a:r>
                      <a:r>
                        <a:rPr lang="ja-JP" altLang="en-US" sz="900" dirty="0">
                          <a:solidFill>
                            <a:srgbClr val="0D0D0D"/>
                          </a:solidFill>
                          <a:latin typeface="+mn-ea"/>
                          <a:ea typeface="+mn-ea"/>
                          <a:cs typeface="Verdana" pitchFamily="34" charset="0"/>
                        </a:rPr>
                        <a:t>掲載終了から</a:t>
                      </a:r>
                      <a:r>
                        <a:rPr lang="en-US" altLang="ja-JP" sz="900" dirty="0">
                          <a:solidFill>
                            <a:srgbClr val="0D0D0D"/>
                          </a:solidFill>
                          <a:latin typeface="+mn-ea"/>
                          <a:ea typeface="+mn-ea"/>
                          <a:cs typeface="Verdana" pitchFamily="34" charset="0"/>
                        </a:rPr>
                        <a:t>2</a:t>
                      </a:r>
                      <a:r>
                        <a:rPr lang="ja-JP" altLang="en-US" sz="900" dirty="0">
                          <a:solidFill>
                            <a:srgbClr val="0D0D0D"/>
                          </a:solidFill>
                          <a:latin typeface="+mn-ea"/>
                          <a:ea typeface="+mn-ea"/>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61338814"/>
                  </a:ext>
                </a:extLst>
              </a:tr>
              <a:tr h="6998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rgbClr val="0D0D0D"/>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定型のアンケートのため、設問をカスタマイズすることは不可</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30775823"/>
                  </a:ext>
                </a:extLst>
              </a:tr>
            </a:tbl>
          </a:graphicData>
        </a:graphic>
      </p:graphicFrame>
    </p:spTree>
    <p:extLst>
      <p:ext uri="{BB962C8B-B14F-4D97-AF65-F5344CB8AC3E}">
        <p14:creationId xmlns:p14="http://schemas.microsoft.com/office/powerpoint/2010/main" val="1317921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99010" y="19377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タイアップ広告の編集方針</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5F3B69FE-C4C9-AE1C-51E4-DD036D8977F8}"/>
              </a:ext>
            </a:extLst>
          </p:cNvPr>
          <p:cNvSpPr txBox="1"/>
          <p:nvPr/>
        </p:nvSpPr>
        <p:spPr>
          <a:xfrm>
            <a:off x="2010472" y="1408060"/>
            <a:ext cx="8187833"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2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＃課題解決と行動につながる広告</a:t>
            </a:r>
            <a:endParaRPr kumimoji="1" lang="en-US" altLang="ja-US" sz="2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4" name="テキスト ボックス 3">
            <a:extLst>
              <a:ext uri="{FF2B5EF4-FFF2-40B4-BE49-F238E27FC236}">
                <a16:creationId xmlns:a16="http://schemas.microsoft.com/office/drawing/2014/main" id="{851EFD34-C5C8-E5E4-367A-E639835FCC7C}"/>
              </a:ext>
            </a:extLst>
          </p:cNvPr>
          <p:cNvSpPr txBox="1"/>
          <p:nvPr/>
        </p:nvSpPr>
        <p:spPr>
          <a:xfrm>
            <a:off x="1552619" y="2283959"/>
            <a:ext cx="9103540" cy="329320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私たち</a:t>
            </a:r>
            <a:r>
              <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ニュースは「課題解決と行動につながるニュースを伝える」をミッションに掲げ、</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日々ユーザーにニュースを届けています。</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それは広告コンテンツにおいても同じ。</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社会や個人の課題解決のために作り上げたブランド・商品やサービスを</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ニュースを訪れたユーザーにも知ってほしい。</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広告主様が届けたい価値を通して、</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ユーザーの課題が解決し、行動を変えるきっかけを作る。</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それが積み重なって社会を変える原動力になる。</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そんな広告主様とユーザーをつなぐお手伝いができたら、と</a:t>
            </a:r>
            <a:r>
              <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US"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ニュースは考えています。</a:t>
            </a:r>
            <a:endParaRPr kumimoji="1" lang="en-US" altLang="ja-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2639588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848388" y="2004873"/>
            <a:ext cx="5414600" cy="360040"/>
          </a:xfrm>
        </p:spPr>
        <p:txBody>
          <a:bodyPr/>
          <a:lstStyle/>
          <a:p>
            <a:pPr marL="0" indent="0">
              <a:buNone/>
            </a:pPr>
            <a:r>
              <a:rPr lang="ja-JP" altLang="en-US" dirty="0">
                <a:solidFill>
                  <a:srgbClr val="0D0D0D"/>
                </a:solidFill>
                <a:latin typeface="+mn-ea"/>
              </a:rPr>
              <a:t>本企画の概要</a:t>
            </a:r>
            <a:endParaRPr lang="en-US" altLang="ja-JP" sz="1800" b="1" dirty="0">
              <a:solidFill>
                <a:srgbClr val="0D0D0D"/>
              </a:solidFill>
              <a:latin typeface="+mn-ea"/>
              <a:ea typeface="+mn-ea"/>
            </a:endParaRPr>
          </a:p>
          <a:p>
            <a:pPr marL="0" indent="0">
              <a:buNone/>
            </a:pPr>
            <a:endParaRPr kumimoji="1" lang="ja-JP" altLang="en-US" dirty="0">
              <a:solidFill>
                <a:srgbClr val="0D0D0D"/>
              </a:solidFill>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2954396"/>
            <a:ext cx="5414600" cy="360040"/>
          </a:xfrm>
        </p:spPr>
        <p:txBody>
          <a:body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a:t>
            </a:r>
            <a:r>
              <a:rPr lang="ja-JP" altLang="en-US" dirty="0">
                <a:solidFill>
                  <a:srgbClr val="0D0D0D"/>
                </a:solidFill>
                <a:latin typeface="+mn-ea"/>
              </a:rPr>
              <a:t>が防災情報を届ける意義</a:t>
            </a:r>
            <a:endParaRPr lang="en-US" altLang="ja-JP" sz="1800" b="1" dirty="0">
              <a:solidFill>
                <a:srgbClr val="0D0D0D"/>
              </a:solidFill>
              <a:latin typeface="+mn-ea"/>
              <a:ea typeface="+mn-ea"/>
            </a:endParaRPr>
          </a:p>
          <a:p>
            <a:pPr marL="0" indent="0">
              <a:buNone/>
            </a:pPr>
            <a:endParaRPr lang="ja-JP" altLang="en-US" sz="1800" b="1" dirty="0">
              <a:solidFill>
                <a:srgbClr val="0D0D0D"/>
              </a:solidFill>
              <a:latin typeface="+mn-ea"/>
              <a:ea typeface="+mn-ea"/>
            </a:endParaRPr>
          </a:p>
          <a:p>
            <a:pPr marL="0" indent="0">
              <a:buNone/>
            </a:pPr>
            <a:endParaRPr kumimoji="1" lang="ja-JP" altLang="en-US" dirty="0">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903919"/>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0D0D0D"/>
                </a:solidFill>
                <a:latin typeface="+mn-ea"/>
              </a:rPr>
              <a:t>本企画</a:t>
            </a:r>
            <a:r>
              <a:rPr lang="ja-JP" altLang="en-US" sz="1800" b="1" dirty="0">
                <a:solidFill>
                  <a:srgbClr val="0D0D0D"/>
                </a:solidFill>
                <a:latin typeface="+mn-ea"/>
                <a:ea typeface="+mn-ea"/>
              </a:rPr>
              <a:t>の商品スペック</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4788256"/>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タイアップ広告の編集方針</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5" name="テキスト ボックス 4">
            <a:extLst>
              <a:ext uri="{FF2B5EF4-FFF2-40B4-BE49-F238E27FC236}">
                <a16:creationId xmlns:a16="http://schemas.microsoft.com/office/drawing/2014/main" id="{7F8648BB-E5E9-BF88-79D8-2A9E94E7F7FE}"/>
              </a:ext>
            </a:extLst>
          </p:cNvPr>
          <p:cNvSpPr txBox="1"/>
          <p:nvPr/>
        </p:nvSpPr>
        <p:spPr>
          <a:xfrm>
            <a:off x="1061649" y="1486128"/>
            <a:ext cx="9702145" cy="95410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日本最大級</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の</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ニュースメディア</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のノウハウを生かす</a:t>
            </a:r>
            <a:endPar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月間約</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174</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億</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PV</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（全デバイス合算）</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の閲覧数を誇るニュースメディアだからこそ、多くのユーザーに支持されるコンテンツを熟知</a:t>
            </a:r>
            <a:b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※2023</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〜2024</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月の平均値）</a:t>
            </a:r>
            <a:endParaRPr kumimoji="0" lang="ja-US"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7" name="テキスト ボックス 6">
            <a:extLst>
              <a:ext uri="{FF2B5EF4-FFF2-40B4-BE49-F238E27FC236}">
                <a16:creationId xmlns:a16="http://schemas.microsoft.com/office/drawing/2014/main" id="{3A263CE0-871A-4C62-CF8A-06416DEEF406}"/>
              </a:ext>
            </a:extLst>
          </p:cNvPr>
          <p:cNvSpPr txBox="1"/>
          <p:nvPr/>
        </p:nvSpPr>
        <p:spPr>
          <a:xfrm>
            <a:off x="1061649" y="2681219"/>
            <a:ext cx="9807635"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ユーザーが信頼できる</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情報を、わかりやすく</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伝える</a:t>
            </a:r>
            <a:endPar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US"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多様性や価値観に最大限配慮し、</a:t>
            </a:r>
            <a:r>
              <a:rPr kumimoji="0"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事実や根拠を基に、</a:t>
            </a:r>
            <a:r>
              <a:rPr kumimoji="1" lang="ja-US"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ユーザーの役に立ち、自分ごと化できるコンテンツ</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を</a:t>
            </a:r>
            <a:r>
              <a:rPr kumimoji="1" lang="ja-US"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作</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る</a:t>
            </a:r>
            <a:endParaRPr kumimoji="1" lang="en-US" altLang="ja-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5289DC00-2B55-D6DC-1FC5-B9D3FA546763}"/>
              </a:ext>
            </a:extLst>
          </p:cNvPr>
          <p:cNvSpPr txBox="1"/>
          <p:nvPr/>
        </p:nvSpPr>
        <p:spPr>
          <a:xfrm>
            <a:off x="1061649" y="3556431"/>
            <a:ext cx="9807635"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データで作り、わかる、測る</a:t>
            </a:r>
            <a:endPar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US"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データに基づいて、旬やニーズを捉えた企画・制作を行い、ユーザーの発見を促し、効果もデータドリブンに検証</a:t>
            </a:r>
            <a:endParaRPr kumimoji="1" lang="en-US" altLang="ja-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0" name="テキスト ボックス 9">
            <a:extLst>
              <a:ext uri="{FF2B5EF4-FFF2-40B4-BE49-F238E27FC236}">
                <a16:creationId xmlns:a16="http://schemas.microsoft.com/office/drawing/2014/main" id="{CB8BA6AF-D518-9EB5-323C-3D5475D388CF}"/>
              </a:ext>
            </a:extLst>
          </p:cNvPr>
          <p:cNvSpPr txBox="1"/>
          <p:nvPr/>
        </p:nvSpPr>
        <p:spPr>
          <a:xfrm>
            <a:off x="1047720" y="4444932"/>
            <a:ext cx="9807635"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社会課題から身近な話題まで、さまざまなテーマに</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独自</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アプローチ</a:t>
            </a:r>
            <a:endPar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日常生活を取り巻く社会問題やホットなテーマなど</a:t>
            </a:r>
            <a:r>
              <a:rPr kumimoji="1" lang="ja-US"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3"/>
              </a:rPr>
              <a:t>Yahoo!</a:t>
            </a:r>
            <a:r>
              <a:rPr kumimoji="1" lang="ja-US"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3"/>
              </a:rPr>
              <a:t>ニュースオリジナル</a:t>
            </a:r>
            <a:r>
              <a:rPr kumimoji="1" lang="ja-US"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の独自の切り口・手法で展開</a:t>
            </a:r>
            <a:endParaRPr kumimoji="1" lang="en-US" altLang="ja-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73342190-48BE-4438-93E7-C389C3493839}"/>
              </a:ext>
            </a:extLst>
          </p:cNvPr>
          <p:cNvSpPr txBox="1"/>
          <p:nvPr/>
        </p:nvSpPr>
        <p:spPr>
          <a:xfrm>
            <a:off x="1047720" y="5381056"/>
            <a:ext cx="9807635"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出稿の目的を理解し、ユーザーの</a:t>
            </a:r>
            <a:r>
              <a:rPr kumimoji="1" lang="ja-JP"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行動を</a:t>
            </a:r>
            <a:r>
              <a:rPr kumimoji="1" lang="ja-US" altLang="en-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促す</a:t>
            </a:r>
            <a:endParaRPr kumimoji="1" lang="en-US" altLang="ja-US" sz="1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広告主様のニーズをとらえて</a:t>
            </a:r>
            <a:r>
              <a:rPr kumimoji="1" lang="ja-US"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適切なコンテンツをプロデュース</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し、ユーザーの</a:t>
            </a:r>
            <a:r>
              <a:rPr kumimoji="0"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態度変容や行動を後押しする </a:t>
            </a:r>
            <a:endParaRPr kumimoji="1" lang="en-US" altLang="ja-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3231536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04</a:t>
            </a:r>
            <a:endParaRPr kumimoji="1" lang="ja-JP" altLang="en-US" dirty="0"/>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53893"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片側の 2 つの角を丸めた四角形 22">
            <a:extLst>
              <a:ext uri="{FF2B5EF4-FFF2-40B4-BE49-F238E27FC236}">
                <a16:creationId xmlns:a16="http://schemas.microsoft.com/office/drawing/2014/main" id="{A92D946D-51CA-C97C-8B5C-60FDA3D39363}"/>
              </a:ext>
            </a:extLst>
          </p:cNvPr>
          <p:cNvSpPr/>
          <p:nvPr/>
        </p:nvSpPr>
        <p:spPr>
          <a:xfrm>
            <a:off x="6167547" y="3123464"/>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panose="020B0604030504040204" pitchFamily="50" charset="-128"/>
              <a:cs typeface="+mn-cs"/>
            </a:endParaRPr>
          </a:p>
        </p:txBody>
      </p:sp>
      <p:sp>
        <p:nvSpPr>
          <p:cNvPr id="19" name="片側の 2 つの角を丸めた四角形 23">
            <a:extLst>
              <a:ext uri="{FF2B5EF4-FFF2-40B4-BE49-F238E27FC236}">
                <a16:creationId xmlns:a16="http://schemas.microsoft.com/office/drawing/2014/main" id="{B8A6AA99-B963-FB5D-8D74-6275013FE14F}"/>
              </a:ext>
            </a:extLst>
          </p:cNvPr>
          <p:cNvSpPr/>
          <p:nvPr/>
        </p:nvSpPr>
        <p:spPr>
          <a:xfrm>
            <a:off x="6167547" y="3123463"/>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スペシャル商品</a:t>
            </a:r>
          </a:p>
        </p:txBody>
      </p:sp>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事前提案可否申請について</a:t>
            </a:r>
          </a:p>
        </p:txBody>
      </p:sp>
      <p:sp>
        <p:nvSpPr>
          <p:cNvPr id="4" name="正方形/長方形 3">
            <a:extLst>
              <a:ext uri="{FF2B5EF4-FFF2-40B4-BE49-F238E27FC236}">
                <a16:creationId xmlns:a16="http://schemas.microsoft.com/office/drawing/2014/main" id="{D59B1CE4-7526-C1EA-86BC-90F1A5A3D6A2}"/>
              </a:ext>
            </a:extLst>
          </p:cNvPr>
          <p:cNvSpPr/>
          <p:nvPr/>
        </p:nvSpPr>
        <p:spPr>
          <a:xfrm>
            <a:off x="714196" y="1014849"/>
            <a:ext cx="10763607" cy="1581972"/>
          </a:xfrm>
          <a:prstGeom prst="rect">
            <a:avLst/>
          </a:prstGeom>
        </p:spPr>
        <p:txBody>
          <a:bodyPr wrap="square" lIns="0" tIns="0" rIns="0" bIns="0" anchor="t">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本商品は</a:t>
            </a:r>
            <a:r>
              <a:rPr kumimoji="0" lang="ja-JP" altLang="en-US" sz="16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事前に弊社による出稿可否判断が必要</a:t>
            </a:r>
            <a:r>
              <a:rPr kumimoji="0" lang="ja-JP" altLang="en-US" sz="1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となります。</a:t>
            </a:r>
            <a:endParaRPr kumimoji="1" lang="en-US" altLang="ja-JP" sz="1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panose="020F0502020204030204"/>
              </a:rPr>
              <a:t>本商品資料に記載の「販売制限」</a:t>
            </a:r>
            <a:r>
              <a:rPr kumimoji="1" lang="ja-JP"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panose="020F0502020204030204"/>
              </a:rPr>
              <a:t> </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rPr>
              <a:t>に基づき</a:t>
            </a:r>
            <a:r>
              <a:rPr kumimoji="1" lang="ja-JP" altLang="en-US" sz="1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rPr>
              <a:t>確認させていただき、</a:t>
            </a:r>
            <a:r>
              <a:rPr kumimoji="1" lang="ja-JP" altLang="en-US" sz="16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rPr>
              <a:t>場合によっては</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rPr>
              <a:t>掲載をお断りさせていただくことが</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rPr>
              <a:t>ございます。</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rPr>
              <a:t>また、制作スケジュールが確保できない場合も掲載をお断りさせていただくことがございます。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Calibri"/>
            </a:endParaRPr>
          </a:p>
        </p:txBody>
      </p:sp>
      <p:sp>
        <p:nvSpPr>
          <p:cNvPr id="5" name="片側の 2 つの角を丸めた四角形 17">
            <a:extLst>
              <a:ext uri="{FF2B5EF4-FFF2-40B4-BE49-F238E27FC236}">
                <a16:creationId xmlns:a16="http://schemas.microsoft.com/office/drawing/2014/main" id="{001A1FC3-0D21-0F2E-7044-9BB95779EADD}"/>
              </a:ext>
            </a:extLst>
          </p:cNvPr>
          <p:cNvSpPr/>
          <p:nvPr/>
        </p:nvSpPr>
        <p:spPr>
          <a:xfrm>
            <a:off x="387749" y="3119251"/>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 name="片側の 2 つの角を丸めた四角形 19">
            <a:extLst>
              <a:ext uri="{FF2B5EF4-FFF2-40B4-BE49-F238E27FC236}">
                <a16:creationId xmlns:a16="http://schemas.microsoft.com/office/drawing/2014/main" id="{50A533C3-8DF5-F397-00FF-40D216BE47E9}"/>
              </a:ext>
            </a:extLst>
          </p:cNvPr>
          <p:cNvSpPr/>
          <p:nvPr/>
        </p:nvSpPr>
        <p:spPr>
          <a:xfrm>
            <a:off x="387749" y="3119250"/>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レギュラー商品</a:t>
            </a:r>
            <a:endParaRPr kumimoji="0" lang="en-US" altLang="ja-JP"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9" name="正方形/長方形 8">
            <a:extLst>
              <a:ext uri="{FF2B5EF4-FFF2-40B4-BE49-F238E27FC236}">
                <a16:creationId xmlns:a16="http://schemas.microsoft.com/office/drawing/2014/main" id="{1D2C6476-D633-0013-8FE7-23BB2E829560}"/>
              </a:ext>
            </a:extLst>
          </p:cNvPr>
          <p:cNvSpPr/>
          <p:nvPr/>
        </p:nvSpPr>
        <p:spPr>
          <a:xfrm>
            <a:off x="1287238" y="403055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メイリオ" panose="020B0604030504040204" pitchFamily="50" charset="-128"/>
                <a:ea typeface="メイリオ" panose="020B0604030504040204" pitchFamily="50" charset="-128"/>
                <a:cs typeface="+mn-cs"/>
              </a:rPr>
              <a:t>通常商品</a:t>
            </a:r>
          </a:p>
        </p:txBody>
      </p:sp>
      <p:sp>
        <p:nvSpPr>
          <p:cNvPr id="10" name="正方形/長方形 9">
            <a:extLst>
              <a:ext uri="{FF2B5EF4-FFF2-40B4-BE49-F238E27FC236}">
                <a16:creationId xmlns:a16="http://schemas.microsoft.com/office/drawing/2014/main" id="{312ADA96-C352-1AF2-DAC4-78B0E32D9A15}"/>
              </a:ext>
            </a:extLst>
          </p:cNvPr>
          <p:cNvSpPr/>
          <p:nvPr/>
        </p:nvSpPr>
        <p:spPr>
          <a:xfrm>
            <a:off x="1287238" y="532952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メイリオ" panose="020B0604030504040204" pitchFamily="50" charset="-128"/>
                <a:ea typeface="メイリオ" panose="020B0604030504040204" pitchFamily="50" charset="-128"/>
                <a:cs typeface="+mn-cs"/>
              </a:rPr>
              <a:t>事前提案可否判断必須商品</a:t>
            </a:r>
          </a:p>
        </p:txBody>
      </p:sp>
      <p:sp>
        <p:nvSpPr>
          <p:cNvPr id="13" name="正方形/長方形 12">
            <a:extLst>
              <a:ext uri="{FF2B5EF4-FFF2-40B4-BE49-F238E27FC236}">
                <a16:creationId xmlns:a16="http://schemas.microsoft.com/office/drawing/2014/main" id="{13A82DCD-BCD2-626C-8A06-32B69C1ED1CD}"/>
              </a:ext>
            </a:extLst>
          </p:cNvPr>
          <p:cNvSpPr/>
          <p:nvPr/>
        </p:nvSpPr>
        <p:spPr>
          <a:xfrm>
            <a:off x="7084788" y="3745720"/>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事前提案可否判断必須商品</a:t>
            </a:r>
          </a:p>
        </p:txBody>
      </p:sp>
      <p:sp>
        <p:nvSpPr>
          <p:cNvPr id="14" name="正方形/長方形 13">
            <a:extLst>
              <a:ext uri="{FF2B5EF4-FFF2-40B4-BE49-F238E27FC236}">
                <a16:creationId xmlns:a16="http://schemas.microsoft.com/office/drawing/2014/main" id="{BF42153B-86F4-D707-5620-04C839DE6BB8}"/>
              </a:ext>
            </a:extLst>
          </p:cNvPr>
          <p:cNvSpPr/>
          <p:nvPr/>
        </p:nvSpPr>
        <p:spPr>
          <a:xfrm>
            <a:off x="7084788" y="432180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メイリオ" panose="020B0604030504040204" pitchFamily="50" charset="-128"/>
                <a:ea typeface="メイリオ" panose="020B0604030504040204" pitchFamily="50" charset="-128"/>
                <a:cs typeface="+mn-cs"/>
              </a:rPr>
              <a:t>期間限定特別商品</a:t>
            </a:r>
          </a:p>
        </p:txBody>
      </p:sp>
      <p:sp>
        <p:nvSpPr>
          <p:cNvPr id="15" name="正方形/長方形 14">
            <a:extLst>
              <a:ext uri="{FF2B5EF4-FFF2-40B4-BE49-F238E27FC236}">
                <a16:creationId xmlns:a16="http://schemas.microsoft.com/office/drawing/2014/main" id="{1F5D2E59-40AA-B0DA-1788-75DCD5A3AA30}"/>
              </a:ext>
            </a:extLst>
          </p:cNvPr>
          <p:cNvSpPr/>
          <p:nvPr/>
        </p:nvSpPr>
        <p:spPr>
          <a:xfrm>
            <a:off x="7084788" y="4897886"/>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メイリオ" panose="020B0604030504040204" pitchFamily="50" charset="-128"/>
                <a:ea typeface="メイリオ" panose="020B0604030504040204" pitchFamily="50" charset="-128"/>
                <a:cs typeface="+mn-cs"/>
              </a:rPr>
              <a:t>広告主様限定商品</a:t>
            </a:r>
          </a:p>
        </p:txBody>
      </p:sp>
      <p:sp>
        <p:nvSpPr>
          <p:cNvPr id="16" name="正方形/長方形 15">
            <a:extLst>
              <a:ext uri="{FF2B5EF4-FFF2-40B4-BE49-F238E27FC236}">
                <a16:creationId xmlns:a16="http://schemas.microsoft.com/office/drawing/2014/main" id="{53FB0742-89C8-B92F-31E3-64AF29344900}"/>
              </a:ext>
            </a:extLst>
          </p:cNvPr>
          <p:cNvSpPr/>
          <p:nvPr/>
        </p:nvSpPr>
        <p:spPr>
          <a:xfrm>
            <a:off x="7084788" y="54739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メイリオ" panose="020B0604030504040204" pitchFamily="50" charset="-128"/>
                <a:ea typeface="メイリオ" panose="020B0604030504040204" pitchFamily="50" charset="-128"/>
                <a:cs typeface="+mn-cs"/>
              </a:rPr>
              <a:t>その他特別対応商品</a:t>
            </a:r>
          </a:p>
        </p:txBody>
      </p:sp>
      <p:sp>
        <p:nvSpPr>
          <p:cNvPr id="17" name="正方形/長方形 16">
            <a:extLst>
              <a:ext uri="{FF2B5EF4-FFF2-40B4-BE49-F238E27FC236}">
                <a16:creationId xmlns:a16="http://schemas.microsoft.com/office/drawing/2014/main" id="{FB4EC4C4-9063-C9AA-94EB-58607224CFB2}"/>
              </a:ext>
            </a:extLst>
          </p:cNvPr>
          <p:cNvSpPr/>
          <p:nvPr/>
        </p:nvSpPr>
        <p:spPr>
          <a:xfrm>
            <a:off x="1287238" y="4680039"/>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特集・企画</a:t>
            </a:r>
          </a:p>
        </p:txBody>
      </p:sp>
      <p:sp>
        <p:nvSpPr>
          <p:cNvPr id="18" name="正方形/長方形 17">
            <a:extLst>
              <a:ext uri="{FF2B5EF4-FFF2-40B4-BE49-F238E27FC236}">
                <a16:creationId xmlns:a16="http://schemas.microsoft.com/office/drawing/2014/main" id="{C6DE6E4D-A6A3-3922-03B5-04EF5B45F4FF}"/>
              </a:ext>
            </a:extLst>
          </p:cNvPr>
          <p:cNvSpPr/>
          <p:nvPr/>
        </p:nvSpPr>
        <p:spPr>
          <a:xfrm>
            <a:off x="7057739" y="3731413"/>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メイリオ" panose="020B0604030504040204" pitchFamily="50" charset="-128"/>
                <a:ea typeface="メイリオ" panose="020B0604030504040204" pitchFamily="50" charset="-128"/>
                <a:cs typeface="+mn-cs"/>
              </a:rPr>
              <a:t>事前提案可否判断必須商品</a:t>
            </a:r>
          </a:p>
        </p:txBody>
      </p:sp>
      <p:sp>
        <p:nvSpPr>
          <p:cNvPr id="11" name="テキスト プレースホルダー 2">
            <a:extLst>
              <a:ext uri="{FF2B5EF4-FFF2-40B4-BE49-F238E27FC236}">
                <a16:creationId xmlns:a16="http://schemas.microsoft.com/office/drawing/2014/main" id="{05C53A08-257A-5A5C-0E29-A2878D421AB3}"/>
              </a:ext>
            </a:extLst>
          </p:cNvPr>
          <p:cNvSpPr>
            <a:spLocks noGrp="1"/>
          </p:cNvSpPr>
          <p:nvPr>
            <p:ph type="body" sz="quarter" idx="12"/>
          </p:nvPr>
        </p:nvSpPr>
        <p:spPr>
          <a:xfrm>
            <a:off x="595671" y="81412"/>
            <a:ext cx="866756" cy="410840"/>
          </a:xfrm>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12" name="図プレースホルダー 8" descr="アイコン&#10;&#10;自動的に生成された説明">
            <a:extLst>
              <a:ext uri="{FF2B5EF4-FFF2-40B4-BE49-F238E27FC236}">
                <a16:creationId xmlns:a16="http://schemas.microsoft.com/office/drawing/2014/main" id="{70B87CD5-145A-3078-30B6-FBAE254F06B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3856418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事前提案可否について</a:t>
            </a:r>
          </a:p>
        </p:txBody>
      </p:sp>
      <p:graphicFrame>
        <p:nvGraphicFramePr>
          <p:cNvPr id="19" name="表 18">
            <a:extLst>
              <a:ext uri="{FF2B5EF4-FFF2-40B4-BE49-F238E27FC236}">
                <a16:creationId xmlns:a16="http://schemas.microsoft.com/office/drawing/2014/main" id="{C58AFC2D-4E3C-C78F-A136-D9932F977E4B}"/>
              </a:ext>
            </a:extLst>
          </p:cNvPr>
          <p:cNvGraphicFramePr>
            <a:graphicFrameLocks noGrp="1"/>
          </p:cNvGraphicFramePr>
          <p:nvPr>
            <p:extLst>
              <p:ext uri="{D42A27DB-BD31-4B8C-83A1-F6EECF244321}">
                <p14:modId xmlns:p14="http://schemas.microsoft.com/office/powerpoint/2010/main" val="945017974"/>
              </p:ext>
            </p:extLst>
          </p:nvPr>
        </p:nvGraphicFramePr>
        <p:xfrm>
          <a:off x="479425" y="2784042"/>
          <a:ext cx="11233150" cy="314799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rgbClr val="0D0D0D"/>
                          </a:solidFill>
                          <a:latin typeface="Meiryo" panose="020B0604030504040204" pitchFamily="34" charset="-128"/>
                          <a:ea typeface="Meiryo" panose="020B0604030504040204" pitchFamily="34" charset="-128"/>
                        </a:rPr>
                        <a:t>Yahoo!</a:t>
                      </a:r>
                      <a:r>
                        <a:rPr kumimoji="1" lang="ja-JP" altLang="en-US" sz="1400" b="0" i="0" dirty="0">
                          <a:solidFill>
                            <a:srgbClr val="0D0D0D"/>
                          </a:solidFill>
                          <a:latin typeface="Meiryo" panose="020B0604030504040204" pitchFamily="34" charset="-128"/>
                          <a:ea typeface="Meiryo" panose="020B0604030504040204" pitchFamily="34" charset="-128"/>
                        </a:rPr>
                        <a:t>ニュース「＃災害に備える」協賛パッケージ</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dirty="0">
                          <a:solidFill>
                            <a:schemeClr val="bg1"/>
                          </a:solidFill>
                          <a:latin typeface="Meiryo" panose="020B0604030504040204" pitchFamily="34" charset="-128"/>
                          <a:ea typeface="Meiryo" panose="020B0604030504040204" pitchFamily="34" charset="-128"/>
                        </a:rPr>
                        <a:t>（</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441025398"/>
                  </a:ext>
                </a:extLst>
              </a:tr>
            </a:tbl>
          </a:graphicData>
        </a:graphic>
      </p:graphicFrame>
      <p:sp>
        <p:nvSpPr>
          <p:cNvPr id="20" name="角丸四角形 10">
            <a:extLst>
              <a:ext uri="{FF2B5EF4-FFF2-40B4-BE49-F238E27FC236}">
                <a16:creationId xmlns:a16="http://schemas.microsoft.com/office/drawing/2014/main" id="{9BD31936-CB28-4D84-124A-81EEC21E692D}"/>
              </a:ext>
            </a:extLst>
          </p:cNvPr>
          <p:cNvSpPr/>
          <p:nvPr/>
        </p:nvSpPr>
        <p:spPr>
          <a:xfrm>
            <a:off x="479425" y="2243806"/>
            <a:ext cx="11233150" cy="432000"/>
          </a:xfrm>
          <a:prstGeom prst="roundRect">
            <a:avLst>
              <a:gd name="adj" fmla="val 50000"/>
            </a:avLst>
          </a:prstGeom>
          <a:solidFill>
            <a:srgbClr val="00003E">
              <a:alpha val="60000"/>
            </a:srgbClr>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ご連絡いただきたい項目</a:t>
            </a:r>
          </a:p>
        </p:txBody>
      </p:sp>
      <p:sp>
        <p:nvSpPr>
          <p:cNvPr id="21" name="正方形/長方形 20">
            <a:extLst>
              <a:ext uri="{FF2B5EF4-FFF2-40B4-BE49-F238E27FC236}">
                <a16:creationId xmlns:a16="http://schemas.microsoft.com/office/drawing/2014/main" id="{C807DF5D-5845-0FC6-7200-C9A48327DC7B}"/>
              </a:ext>
            </a:extLst>
          </p:cNvPr>
          <p:cNvSpPr/>
          <p:nvPr/>
        </p:nvSpPr>
        <p:spPr>
          <a:xfrm>
            <a:off x="479425" y="1280445"/>
            <a:ext cx="11269662" cy="621709"/>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1" i="0" u="sng"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本商品（事前提案可否必須商品）</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への掲載をご希望の場合は、弊社担当営業または</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広告パートナーサポート宛に以下の項目をご連絡ください。回答まで最大5営業日いただきます。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3338304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販売制限</a:t>
            </a:r>
          </a:p>
        </p:txBody>
      </p:sp>
      <p:sp>
        <p:nvSpPr>
          <p:cNvPr id="4" name="Text Box 1031">
            <a:extLst>
              <a:ext uri="{FF2B5EF4-FFF2-40B4-BE49-F238E27FC236}">
                <a16:creationId xmlns:a16="http://schemas.microsoft.com/office/drawing/2014/main" id="{04C324CB-9CE7-E2CF-A694-01E67D2F3CC5}"/>
              </a:ext>
            </a:extLst>
          </p:cNvPr>
          <p:cNvSpPr txBox="1">
            <a:spLocks noChangeArrowheads="1"/>
          </p:cNvSpPr>
          <p:nvPr/>
        </p:nvSpPr>
        <p:spPr bwMode="auto">
          <a:xfrm>
            <a:off x="660287" y="3084174"/>
            <a:ext cx="10907826" cy="57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本企画へのご出稿は、防災に関わる商品・サービス、取り組みに限定いたします。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また、広告主様のサイトが弊社の広告掲載基準を満たすことが、本企画へのご出稿の条件です。</a:t>
            </a:r>
          </a:p>
        </p:txBody>
      </p:sp>
    </p:spTree>
    <p:extLst>
      <p:ext uri="{BB962C8B-B14F-4D97-AF65-F5344CB8AC3E}">
        <p14:creationId xmlns:p14="http://schemas.microsoft.com/office/powerpoint/2010/main" val="32167215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エントリー方法</a:t>
            </a:r>
          </a:p>
        </p:txBody>
      </p:sp>
      <p:sp>
        <p:nvSpPr>
          <p:cNvPr id="2" name="正方形/長方形 1">
            <a:extLst>
              <a:ext uri="{FF2B5EF4-FFF2-40B4-BE49-F238E27FC236}">
                <a16:creationId xmlns:a16="http://schemas.microsoft.com/office/drawing/2014/main" id="{F481C7F0-5DF7-C0FD-C1EE-DD3C71D0952B}"/>
              </a:ext>
            </a:extLst>
          </p:cNvPr>
          <p:cNvSpPr/>
          <p:nvPr/>
        </p:nvSpPr>
        <p:spPr>
          <a:xfrm>
            <a:off x="825654" y="2079762"/>
            <a:ext cx="10886921" cy="3631763"/>
          </a:xfrm>
          <a:prstGeom prst="rect">
            <a:avLst/>
          </a:prstGeom>
        </p:spPr>
        <p:txBody>
          <a:bodyPr wrap="square">
            <a:spAutoFit/>
          </a:bodyPr>
          <a:lstStyle/>
          <a:p>
            <a:pPr eaLnBrk="1" fontAlgn="auto" hangingPunct="1">
              <a:spcBef>
                <a:spcPts val="0"/>
              </a:spcBef>
              <a:spcAft>
                <a:spcPts val="0"/>
              </a:spcAft>
            </a:pPr>
            <a:r>
              <a:rPr lang="en-US" altLang="ja-JP" sz="1400" dirty="0">
                <a:solidFill>
                  <a:srgbClr val="545454"/>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545454"/>
                </a:solidFill>
                <a:latin typeface="Arial" panose="020B0604020202020204" pitchFamily="34" charset="0"/>
                <a:ea typeface="メイリオ" panose="020B0604030504040204" pitchFamily="50" charset="-128"/>
              </a:rPr>
              <a:t>■宛先</a:t>
            </a: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kumimoji="0" lang="en-US" altLang="ja-JP" sz="1400" b="0" i="0" u="none" strike="noStrike" kern="0" cap="none" spc="0" normalizeH="0" baseline="0" noProof="0" dirty="0">
                <a:ln>
                  <a:noFill/>
                </a:ln>
                <a:solidFill>
                  <a:srgbClr val="333333"/>
                </a:solidFill>
                <a:effectLst/>
                <a:uLnTx/>
                <a:uFillTx/>
                <a:latin typeface="Hiragino Kaku Gothic ProN"/>
                <a:hlinkClick r:id="rId2"/>
              </a:rPr>
              <a:t>ml-msc-tieup@lycorp.co.jp</a:t>
            </a:r>
            <a:endParaRPr lang="en-US" altLang="ja-JP" sz="1400" u="sng"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545454"/>
                </a:solidFill>
                <a:latin typeface="Arial" panose="020B0604020202020204" pitchFamily="34" charset="0"/>
                <a:ea typeface="メイリオ" panose="020B0604030504040204" pitchFamily="50" charset="-128"/>
              </a:rPr>
              <a:t>■件名</a:t>
            </a: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545454"/>
                </a:solidFill>
                <a:latin typeface="Arial" panose="020B0604020202020204" pitchFamily="34" charset="0"/>
                <a:ea typeface="メイリオ" panose="020B0604030504040204" pitchFamily="50" charset="-128"/>
              </a:rPr>
              <a:t>【</a:t>
            </a:r>
            <a:r>
              <a:rPr lang="ja-JP" altLang="en-US" sz="1400" dirty="0">
                <a:solidFill>
                  <a:srgbClr val="545454"/>
                </a:solidFill>
                <a:latin typeface="Arial" panose="020B0604020202020204" pitchFamily="34" charset="0"/>
                <a:ea typeface="メイリオ" panose="020B0604030504040204" pitchFamily="50" charset="-128"/>
              </a:rPr>
              <a:t>エントリー連絡</a:t>
            </a:r>
            <a:r>
              <a:rPr lang="en-US" altLang="ja-JP" sz="1400" dirty="0">
                <a:solidFill>
                  <a:srgbClr val="545454"/>
                </a:solidFill>
                <a:latin typeface="Arial" panose="020B0604020202020204" pitchFamily="34" charset="0"/>
                <a:ea typeface="メイリオ" panose="020B0604030504040204" pitchFamily="50" charset="-128"/>
              </a:rPr>
              <a:t>】</a:t>
            </a:r>
            <a:r>
              <a:rPr lang="en-US" altLang="ja-JP" sz="1400" dirty="0">
                <a:solidFill>
                  <a:srgbClr val="545454"/>
                </a:solidFill>
                <a:latin typeface="メイリオ" panose="020B0604030504040204" pitchFamily="50" charset="-128"/>
                <a:ea typeface="メイリオ" panose="020B0604030504040204" pitchFamily="50" charset="-128"/>
              </a:rPr>
              <a:t>Yahoo!</a:t>
            </a:r>
            <a:r>
              <a:rPr lang="ja-JP" altLang="en-US" sz="1400" dirty="0">
                <a:solidFill>
                  <a:srgbClr val="545454"/>
                </a:solidFill>
                <a:latin typeface="メイリオ" panose="020B0604030504040204" pitchFamily="50" charset="-128"/>
                <a:ea typeface="メイリオ" panose="020B0604030504040204" pitchFamily="50" charset="-128"/>
              </a:rPr>
              <a:t>ニュース「＃災害に備える」協賛パッケージ</a:t>
            </a:r>
            <a:r>
              <a:rPr lang="ja-JP" altLang="en-US" sz="1400" dirty="0">
                <a:solidFill>
                  <a:srgbClr val="545454"/>
                </a:solidFill>
                <a:latin typeface="Calibri" panose="020F0502020204030204"/>
                <a:ea typeface="メイリオ" panose="020B0604030504040204" pitchFamily="50" charset="-128"/>
              </a:rPr>
              <a:t>（広告主名●●●●●）</a:t>
            </a: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545454"/>
                </a:solidFill>
                <a:latin typeface="Arial" panose="020B0604020202020204" pitchFamily="34" charset="0"/>
                <a:ea typeface="メイリオ" panose="020B0604030504040204" pitchFamily="50" charset="-128"/>
              </a:rPr>
              <a:t>■本文</a:t>
            </a:r>
            <a:r>
              <a:rPr lang="en-US" altLang="ja-JP" sz="1400" dirty="0">
                <a:solidFill>
                  <a:srgbClr val="545454"/>
                </a:solidFill>
                <a:latin typeface="Arial" panose="020B0604020202020204" pitchFamily="34" charset="0"/>
                <a:ea typeface="メイリオ" panose="020B0604030504040204" pitchFamily="50" charset="-128"/>
              </a:rPr>
              <a:t>【</a:t>
            </a:r>
            <a:r>
              <a:rPr lang="ja-JP" altLang="en-US" sz="1400" dirty="0">
                <a:solidFill>
                  <a:srgbClr val="545454"/>
                </a:solidFill>
                <a:latin typeface="Arial" panose="020B0604020202020204" pitchFamily="34" charset="0"/>
                <a:ea typeface="メイリオ" panose="020B0604030504040204" pitchFamily="50" charset="-128"/>
              </a:rPr>
              <a:t>必須項目</a:t>
            </a:r>
            <a:r>
              <a:rPr lang="en-US" altLang="ja-JP" sz="1400" dirty="0">
                <a:solidFill>
                  <a:srgbClr val="545454"/>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545454"/>
                </a:solidFill>
                <a:latin typeface="Arial" panose="020B0604020202020204" pitchFamily="34" charset="0"/>
                <a:ea typeface="メイリオ" panose="020B0604030504040204" pitchFamily="50" charset="-128"/>
              </a:rPr>
              <a:t>広告主名：</a:t>
            </a: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545454"/>
                </a:solidFill>
                <a:latin typeface="Arial" panose="020B0604020202020204" pitchFamily="34" charset="0"/>
                <a:ea typeface="メイリオ" panose="020B0604030504040204" pitchFamily="50" charset="-128"/>
              </a:rPr>
              <a:t>広告代理店名：</a:t>
            </a: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545454"/>
                </a:solidFill>
                <a:latin typeface="+mn-ea"/>
                <a:ea typeface="+mn-ea"/>
              </a:rPr>
              <a:t>商品名：</a:t>
            </a:r>
            <a:r>
              <a:rPr lang="en-US" altLang="ja-JP" sz="1400" dirty="0">
                <a:solidFill>
                  <a:srgbClr val="545454"/>
                </a:solidFill>
                <a:latin typeface="+mn-ea"/>
                <a:ea typeface="+mn-ea"/>
              </a:rPr>
              <a:t>Yahoo!</a:t>
            </a:r>
            <a:r>
              <a:rPr lang="ja-JP" altLang="en-US" sz="1400" dirty="0">
                <a:solidFill>
                  <a:srgbClr val="545454"/>
                </a:solidFill>
                <a:latin typeface="+mn-ea"/>
                <a:ea typeface="+mn-ea"/>
              </a:rPr>
              <a:t>ニュース「＃災害に備える」協賛パッケージ</a:t>
            </a:r>
            <a:endParaRPr lang="en-US" altLang="ja-JP" sz="1400" dirty="0">
              <a:solidFill>
                <a:srgbClr val="545454"/>
              </a:solidFill>
              <a:latin typeface="+mn-ea"/>
              <a:ea typeface="+mn-ea"/>
            </a:endParaRPr>
          </a:p>
          <a:p>
            <a:pPr eaLnBrk="1" fontAlgn="auto" hangingPunct="1">
              <a:spcBef>
                <a:spcPts val="0"/>
              </a:spcBef>
              <a:spcAft>
                <a:spcPts val="0"/>
              </a:spcAft>
            </a:pPr>
            <a:r>
              <a:rPr lang="ja-JP" altLang="en-US" sz="1400" dirty="0">
                <a:solidFill>
                  <a:srgbClr val="545454"/>
                </a:solidFill>
                <a:latin typeface="Arial" panose="020B0604020202020204" pitchFamily="34" charset="0"/>
                <a:ea typeface="メイリオ" panose="020B0604030504040204" pitchFamily="50" charset="-128"/>
              </a:rPr>
              <a:t>事前実施可否の完了確認：</a:t>
            </a:r>
            <a:r>
              <a:rPr kumimoji="0" lang="ja-JP" altLang="en-US" sz="1400" b="0" i="0" u="none" strike="noStrike" kern="0" cap="none" spc="0" normalizeH="0" baseline="0" noProof="0" dirty="0">
                <a:ln>
                  <a:noFill/>
                </a:ln>
                <a:solidFill>
                  <a:srgbClr val="545454"/>
                </a:solidFill>
                <a:effectLst/>
                <a:uLnTx/>
                <a:uFillTx/>
                <a:latin typeface="Arial" panose="020B0604020202020204" pitchFamily="34" charset="0"/>
              </a:rPr>
              <a:t>（エントリー前に可否確認をいただいた上で、「済み」と記載）</a:t>
            </a: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545454"/>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en-US" altLang="ja-JP" sz="1200" dirty="0">
                <a:solidFill>
                  <a:srgbClr val="545454"/>
                </a:solidFill>
                <a:latin typeface="Arial" panose="020B0604020202020204" pitchFamily="34" charset="0"/>
                <a:ea typeface="メイリオ" panose="020B0604030504040204" pitchFamily="50" charset="-128"/>
              </a:rPr>
              <a:t>※</a:t>
            </a:r>
            <a:r>
              <a:rPr lang="ja-JP" altLang="en-US" sz="1200" dirty="0">
                <a:solidFill>
                  <a:srgbClr val="545454"/>
                </a:solidFill>
                <a:latin typeface="Arial" panose="020B0604020202020204" pitchFamily="34" charset="0"/>
                <a:ea typeface="メイリオ" panose="020B0604030504040204" pitchFamily="50" charset="-128"/>
              </a:rPr>
              <a:t>発注後のキャンセルは不可となります。</a:t>
            </a:r>
            <a:endParaRPr lang="en-US" altLang="ja-JP" sz="12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200" dirty="0">
                <a:solidFill>
                  <a:srgbClr val="545454"/>
                </a:solidFill>
                <a:latin typeface="Calibri" panose="020F0502020204030204"/>
                <a:ea typeface="メイリオ" panose="020B0604030504040204" pitchFamily="50" charset="-128"/>
              </a:rPr>
              <a:t>※</a:t>
            </a:r>
            <a:r>
              <a:rPr lang="ja-JP" altLang="en-US" sz="1200" dirty="0">
                <a:solidFill>
                  <a:srgbClr val="545454"/>
                </a:solidFill>
                <a:latin typeface="Calibri" panose="020F0502020204030204"/>
                <a:ea typeface="メイリオ" panose="020B0604030504040204" pitchFamily="50" charset="-128"/>
              </a:rPr>
              <a:t>発注メールを送付いただいた後に弊社から発注受付完了のご連絡をいたします。弊社からのご連絡をもって発注完了となります。</a:t>
            </a:r>
            <a:endParaRPr lang="en-US" altLang="ja-JP" sz="12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545454"/>
                </a:solidFill>
                <a:latin typeface="Calibri" panose="020F0502020204030204"/>
                <a:ea typeface="メイリオ" panose="020B0604030504040204" pitchFamily="50" charset="-128"/>
              </a:rPr>
              <a:t>※</a:t>
            </a:r>
            <a:r>
              <a:rPr lang="en-US" altLang="ja-JP" sz="1200" b="1" dirty="0">
                <a:solidFill>
                  <a:srgbClr val="545454"/>
                </a:solidFill>
                <a:latin typeface="Calibri" panose="020F0502020204030204"/>
                <a:ea typeface="メイリオ" panose="020B0604030504040204" pitchFamily="50" charset="-128"/>
              </a:rPr>
              <a:t>1</a:t>
            </a:r>
            <a:r>
              <a:rPr lang="ja-JP" altLang="en-US" sz="1200" dirty="0">
                <a:solidFill>
                  <a:srgbClr val="545454"/>
                </a:solidFill>
                <a:latin typeface="Calibri" panose="020F0502020204030204"/>
                <a:ea typeface="メイリオ" panose="020B0604030504040204" pitchFamily="50" charset="-128"/>
              </a:rPr>
              <a:t>社限定の受付けとなります。複数社様から発注をいただいた場合、本エントリーメールの受信順での決定優先となります。</a:t>
            </a:r>
            <a:endParaRPr lang="en-US" altLang="ja-JP" sz="12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545454"/>
                </a:solidFill>
                <a:latin typeface="Calibri" panose="020F0502020204030204"/>
                <a:ea typeface="メイリオ" panose="020B0604030504040204" pitchFamily="50" charset="-128"/>
              </a:rPr>
              <a:t>※</a:t>
            </a:r>
            <a:r>
              <a:rPr lang="ja-JP" altLang="en-US" sz="1200" dirty="0">
                <a:solidFill>
                  <a:srgbClr val="545454"/>
                </a:solidFill>
                <a:latin typeface="Calibri" panose="020F0502020204030204"/>
                <a:ea typeface="メイリオ" panose="020B0604030504040204" pitchFamily="50" charset="-128"/>
              </a:rPr>
              <a:t>エントリーまでに事前実施可否を完了させてください。</a:t>
            </a:r>
          </a:p>
        </p:txBody>
      </p:sp>
      <p:sp>
        <p:nvSpPr>
          <p:cNvPr id="4" name="正方形/長方形 3">
            <a:extLst>
              <a:ext uri="{FF2B5EF4-FFF2-40B4-BE49-F238E27FC236}">
                <a16:creationId xmlns:a16="http://schemas.microsoft.com/office/drawing/2014/main" id="{DE41B282-B715-B207-7FA7-E11863840CF2}"/>
              </a:ext>
            </a:extLst>
          </p:cNvPr>
          <p:cNvSpPr/>
          <p:nvPr/>
        </p:nvSpPr>
        <p:spPr>
          <a:xfrm>
            <a:off x="824618" y="1268413"/>
            <a:ext cx="10734108"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b="1" u="sng" dirty="0">
                <a:solidFill>
                  <a:srgbClr val="C9002C"/>
                </a:solidFill>
                <a:latin typeface="メイリオ" panose="020B0604030504040204" pitchFamily="50" charset="-128"/>
              </a:rPr>
              <a:t>エントリーは、下記の通りメール送付でお願いいたします。</a:t>
            </a:r>
            <a:endParaRPr lang="en-US" altLang="ja-JP" b="1" u="sng" dirty="0">
              <a:solidFill>
                <a:srgbClr val="C9002C"/>
              </a:solidFill>
              <a:latin typeface="メイリオ" panose="020B0604030504040204" pitchFamily="50" charset="-128"/>
            </a:endParaRPr>
          </a:p>
          <a:p>
            <a:pPr fontAlgn="auto">
              <a:spcBef>
                <a:spcPts val="0"/>
              </a:spcBef>
              <a:spcAft>
                <a:spcPts val="0"/>
              </a:spcAft>
            </a:pPr>
            <a:r>
              <a:rPr lang="ja-JP" altLang="en-US" dirty="0">
                <a:solidFill>
                  <a:srgbClr val="545454"/>
                </a:solidFill>
                <a:latin typeface="メイリオ" panose="020B0604030504040204" pitchFamily="50" charset="-128"/>
              </a:rPr>
              <a:t>件名、本文</a:t>
            </a:r>
            <a:r>
              <a:rPr lang="en-US" altLang="ja-JP" dirty="0">
                <a:solidFill>
                  <a:srgbClr val="545454"/>
                </a:solidFill>
                <a:latin typeface="メイリオ" panose="020B0604030504040204" pitchFamily="50" charset="-128"/>
              </a:rPr>
              <a:t>【</a:t>
            </a:r>
            <a:r>
              <a:rPr lang="ja-JP" altLang="en-US" dirty="0">
                <a:solidFill>
                  <a:srgbClr val="545454"/>
                </a:solidFill>
                <a:latin typeface="メイリオ" panose="020B0604030504040204" pitchFamily="50" charset="-128"/>
              </a:rPr>
              <a:t>必須項目</a:t>
            </a:r>
            <a:r>
              <a:rPr lang="en-US" altLang="ja-JP" dirty="0">
                <a:solidFill>
                  <a:srgbClr val="545454"/>
                </a:solidFill>
                <a:latin typeface="メイリオ" panose="020B0604030504040204" pitchFamily="50" charset="-128"/>
              </a:rPr>
              <a:t>】</a:t>
            </a:r>
            <a:r>
              <a:rPr lang="ja-JP" altLang="en-US" dirty="0">
                <a:solidFill>
                  <a:srgbClr val="545454"/>
                </a:solidFill>
                <a:latin typeface="メイリオ" panose="020B0604030504040204" pitchFamily="50" charset="-128"/>
              </a:rPr>
              <a:t>を記載の上、でメールにてご連絡ください。</a:t>
            </a:r>
            <a:endParaRPr lang="en-US" altLang="ja-JP" dirty="0">
              <a:solidFill>
                <a:srgbClr val="545454"/>
              </a:solidFill>
              <a:latin typeface="メイリオ" panose="020B0604030504040204" pitchFamily="50" charset="-128"/>
            </a:endParaRPr>
          </a:p>
        </p:txBody>
      </p:sp>
      <p:sp>
        <p:nvSpPr>
          <p:cNvPr id="6" name="テキスト プレースホルダー 2">
            <a:extLst>
              <a:ext uri="{FF2B5EF4-FFF2-40B4-BE49-F238E27FC236}">
                <a16:creationId xmlns:a16="http://schemas.microsoft.com/office/drawing/2014/main" id="{4429BC91-A9C1-A4B0-B928-61543E57C109}"/>
              </a:ext>
            </a:extLst>
          </p:cNvPr>
          <p:cNvSpPr>
            <a:spLocks noGrp="1"/>
          </p:cNvSpPr>
          <p:nvPr>
            <p:ph type="body" sz="quarter" idx="12"/>
          </p:nvPr>
        </p:nvSpPr>
        <p:spPr>
          <a:xfrm>
            <a:off x="595671" y="81412"/>
            <a:ext cx="866756" cy="410840"/>
          </a:xfrm>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8" name="図プレースホルダー 8" descr="アイコン&#10;&#10;自動的に生成された説明">
            <a:extLst>
              <a:ext uri="{FF2B5EF4-FFF2-40B4-BE49-F238E27FC236}">
                <a16:creationId xmlns:a16="http://schemas.microsoft.com/office/drawing/2014/main" id="{80C04550-35F9-6305-10CF-F496A79AD18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3262692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タイアップ広告の実施フロー</a:t>
            </a:r>
          </a:p>
        </p:txBody>
      </p:sp>
      <p:sp>
        <p:nvSpPr>
          <p:cNvPr id="8" name="テキスト ボックス 7">
            <a:extLst>
              <a:ext uri="{FF2B5EF4-FFF2-40B4-BE49-F238E27FC236}">
                <a16:creationId xmlns:a16="http://schemas.microsoft.com/office/drawing/2014/main" id="{7DB88F2A-AC8C-B0DD-FD2B-B1B81A9400E9}"/>
              </a:ext>
            </a:extLst>
          </p:cNvPr>
          <p:cNvSpPr txBox="1"/>
          <p:nvPr/>
        </p:nvSpPr>
        <p:spPr>
          <a:xfrm>
            <a:off x="1208995" y="5853323"/>
            <a:ext cx="9358279" cy="775597"/>
          </a:xfrm>
          <a:prstGeom prst="rect">
            <a:avLst/>
          </a:prstGeom>
          <a:noFill/>
        </p:spPr>
        <p:txBody>
          <a:bodyPr wrap="square" lIns="0" tIns="0" rIns="0" bIns="0">
            <a:spAutoFit/>
          </a:bodyPr>
          <a:lstStyle/>
          <a:p>
            <a:pPr marL="108000" marR="0" lvl="0" indent="-108000" algn="l" defTabSz="914400" rtl="0" eaLnBrk="1" fontAlgn="auto" latinLnBrk="0" hangingPunct="1">
              <a:lnSpc>
                <a:spcPct val="12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工程で弊社内確認を行います。社内指摘事項は、広告主様側で特別な理由がない限り修正いたします。 </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08000" marR="0" lvl="0" indent="-108000" algn="l" defTabSz="914400" rtl="0" eaLnBrk="1" fontAlgn="auto" latinLnBrk="0" hangingPunct="1">
              <a:lnSpc>
                <a:spcPct val="12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薬機法など、法的な規制がかかる商品、プロモーションでは、制作期間が増加する場合があります。</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08000" marR="0" lvl="0" indent="-108000" algn="l" defTabSz="914400" rtl="0" eaLnBrk="1" fontAlgn="auto" latinLnBrk="0" hangingPunct="1">
              <a:lnSpc>
                <a:spcPct val="12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494D1522-F338-3D35-81D3-CBADB7915EDD}"/>
              </a:ext>
            </a:extLst>
          </p:cNvPr>
          <p:cNvSpPr txBox="1"/>
          <p:nvPr/>
        </p:nvSpPr>
        <p:spPr>
          <a:xfrm>
            <a:off x="1098068" y="2789864"/>
            <a:ext cx="10531557" cy="2993127"/>
          </a:xfrm>
          <a:prstGeom prst="rect">
            <a:avLst/>
          </a:prstGeom>
          <a:noFill/>
        </p:spPr>
        <p:txBody>
          <a:bodyPr wrap="squar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①</a:t>
            </a:r>
            <a:r>
              <a:rPr kumimoji="0" lang="ja-JP" altLang="en-US" sz="6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オリエンテーション実施</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事前にヒアリングシートを記入いただいた上でオリエンテーションを実施。</a:t>
            </a:r>
            <a:r>
              <a:rPr kumimoji="0" lang="ja-JP" altLang="en-US" sz="105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ターゲットや訴求ポイントなど企画目的を明確にし企画の方向性を定めます</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制作・掲載内容が固まり次第、代理店様より、所定の手続きにて正式にお申し込みいただきます。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②</a:t>
            </a:r>
            <a:r>
              <a:rPr kumimoji="0" lang="ja-JP" altLang="en-US" sz="6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構成案のご提出</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ご確認</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①で確定した方向性にしたがって、コンテンツ概要とページ体裁をご提出し、全体構成を確定させます。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6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③</a:t>
            </a:r>
            <a:r>
              <a:rPr kumimoji="0" lang="ja-JP" altLang="en-US" sz="6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原稿のご提出</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ご確認</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原稿（テキスト</a:t>
            </a: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動画）の制作を行います。広告主様に確認いただき、適宜修正を加えながら確定させます。</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ご確認は初校、再校の</a:t>
            </a: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回となります</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再校の段階では初校でのご指摘事項の反映確認のみとなります。</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④</a:t>
            </a:r>
            <a:r>
              <a:rPr kumimoji="0" lang="ja-JP" altLang="en-US" sz="6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掲載状態の確認</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校了</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記事形式の場合は掲載ページのキャプチャで、動画形式の場合は動画ファイルおよび掲載ページのキャプチャにて、掲載状態の確認を行っていただき校了となります。</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原則として、この段階での修正はお受けできません。</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⑤</a:t>
            </a:r>
            <a:r>
              <a:rPr kumimoji="0" lang="ja-JP" altLang="en-US" sz="6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弊社内チェック</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本番環境へのファイルアップ</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弊社において最終確認を行った上で、本番公開を行います。</a:t>
            </a:r>
            <a:endParaRPr kumimoji="0"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372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掲載開始</a:t>
            </a:r>
            <a:endPar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372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公開準備</a:t>
            </a:r>
            <a:endPar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311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5</a:t>
            </a:r>
            <a:endPar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372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テストアップ</a:t>
            </a: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311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ja-JP" sz="12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a:t>
            </a:r>
            <a:endParaRPr kumimoji="0" lang="ja-JP" altLang="en-US" sz="12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372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原稿</a:t>
            </a: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311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a:t>
            </a:r>
            <a:endPar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372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rPr>
              <a:t>構成案</a:t>
            </a: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311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2</a:t>
            </a:r>
            <a:endPar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372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rPr>
              <a:t>お申し込み</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rPr>
              <a:t>オリエンテーション</a:t>
            </a:r>
            <a:endParaRPr kumimoji="0" lang="ja-JP" altLang="en-US" sz="1100" b="1" i="0" u="none" strike="noStrike" kern="0" cap="none" spc="10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311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rPr>
              <a:t>1</a:t>
            </a:r>
            <a:endParaRPr kumimoji="0" lang="ja-JP" altLang="en-US" sz="1200" b="1"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326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937571" y="2201391"/>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ja-JP" altLang="en-US" sz="1000" b="1" i="0" u="none" strike="noStrike" kern="0" cap="none" spc="30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Calibri" panose="020F0502020204030204"/>
              </a:rPr>
              <a:t>オリエン</a:t>
            </a:r>
            <a:r>
              <a:rPr kumimoji="0" lang="en-US" altLang="ja-JP" sz="1000" b="1" i="0" u="none" strike="noStrike" kern="0" cap="none" spc="30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Calibri" panose="020F0502020204030204"/>
              </a:rPr>
              <a:t>-</a:t>
            </a:r>
            <a:r>
              <a:rPr kumimoji="0" lang="ja-JP" altLang="en-US" sz="1000" b="1" i="0" u="none" strike="noStrike" kern="0" cap="none" spc="30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Calibri" panose="020F0502020204030204"/>
              </a:rPr>
              <a:t>掲載開始</a:t>
            </a:r>
            <a:r>
              <a:rPr kumimoji="0" lang="en-US" altLang="ja-JP" sz="1000" b="1" i="0" u="none" strike="noStrike" kern="0" cap="none" spc="30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Calibri" panose="020F0502020204030204"/>
              </a:rPr>
              <a:t>  2</a:t>
            </a:r>
            <a:r>
              <a:rPr kumimoji="0" lang="ja-JP" altLang="en-US" sz="1000" b="1" i="0" u="none" strike="noStrike" kern="0" cap="none" spc="30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Calibri" panose="020F0502020204030204"/>
              </a:rPr>
              <a:t>ヶ月</a:t>
            </a:r>
            <a:endParaRPr kumimoji="0" lang="en-US" altLang="ja-JP" sz="1000" b="1" i="0" u="none" strike="noStrike" kern="0" cap="none" spc="30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2691035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効果検証レポート</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 name="正方形/長方形 1">
            <a:extLst>
              <a:ext uri="{FF2B5EF4-FFF2-40B4-BE49-F238E27FC236}">
                <a16:creationId xmlns:a16="http://schemas.microsoft.com/office/drawing/2014/main" id="{E50F8235-BF9A-A559-4BA8-752F08174C6C}"/>
              </a:ext>
            </a:extLst>
          </p:cNvPr>
          <p:cNvSpPr/>
          <p:nvPr/>
        </p:nvSpPr>
        <p:spPr>
          <a:xfrm>
            <a:off x="518837" y="1268413"/>
            <a:ext cx="11193737" cy="283154"/>
          </a:xfrm>
          <a:prstGeom prst="rect">
            <a:avLst/>
          </a:prstGeom>
        </p:spPr>
        <p:txBody>
          <a:bodyPr wrap="square" lIns="0" tIns="0" rIns="0" bIns="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定量・定性両面から、施策の実績を集計、分析し、タイアップ実施効果のレポーティングを行います。</a:t>
            </a:r>
            <a:endParaRPr kumimoji="1" lang="en-US" altLang="ja-JP" sz="16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E1F76B02-0D1E-4892-F259-8F7D5A9A9CEB}"/>
              </a:ext>
            </a:extLst>
          </p:cNvPr>
          <p:cNvGrpSpPr/>
          <p:nvPr/>
        </p:nvGrpSpPr>
        <p:grpSpPr>
          <a:xfrm>
            <a:off x="479425" y="1689474"/>
            <a:ext cx="5870524" cy="1491468"/>
            <a:chOff x="479425" y="1607413"/>
            <a:chExt cx="5870524" cy="1491468"/>
          </a:xfrm>
        </p:grpSpPr>
        <p:sp>
          <p:nvSpPr>
            <p:cNvPr id="7" name="角丸四角形 59">
              <a:extLst>
                <a:ext uri="{FF2B5EF4-FFF2-40B4-BE49-F238E27FC236}">
                  <a16:creationId xmlns:a16="http://schemas.microsoft.com/office/drawing/2014/main" id="{953C25E4-C1D1-17CF-8A8F-1770BAF19620}"/>
                </a:ext>
              </a:extLst>
            </p:cNvPr>
            <p:cNvSpPr/>
            <p:nvPr/>
          </p:nvSpPr>
          <p:spPr>
            <a:xfrm>
              <a:off x="1258812"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algn="l" defTabSz="914400" rtl="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タイアップページ</a:t>
              </a:r>
            </a:p>
            <a:p>
              <a:pPr marL="418950" marR="0" lvl="1" indent="-141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PV</a:t>
              </a:r>
              <a:r>
                <a:rPr kumimoji="0" lang="ja-JP" altLang="en"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UB</a:t>
              </a:r>
            </a:p>
            <a:p>
              <a:pPr marL="418950" marR="0" lvl="1" indent="-141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タイアップ内の広告主様ページへの誘導枠クリック数・率</a:t>
              </a:r>
            </a:p>
            <a:p>
              <a:pPr marL="418950" marR="0" lvl="1" indent="-141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タイアップ訪問者の性別・性別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年齢層比率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9" name="角丸四角形 60">
              <a:extLst>
                <a:ext uri="{FF2B5EF4-FFF2-40B4-BE49-F238E27FC236}">
                  <a16:creationId xmlns:a16="http://schemas.microsoft.com/office/drawing/2014/main" id="{12206415-23F6-5CEC-B3A6-0D00B05097F6}"/>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集客数・属性広告主様ページへの送客数</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p:txBody>
        </p:sp>
        <p:grpSp>
          <p:nvGrpSpPr>
            <p:cNvPr id="10" name="グループ化 9">
              <a:extLst>
                <a:ext uri="{FF2B5EF4-FFF2-40B4-BE49-F238E27FC236}">
                  <a16:creationId xmlns:a16="http://schemas.microsoft.com/office/drawing/2014/main" id="{18FE6423-99B0-5039-00FA-886D40FD6884}"/>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FA9E7914-FB61-2B08-4A95-3725148987D4}"/>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pic>
            <p:nvPicPr>
              <p:cNvPr id="12" name="グラフィックス 11" descr="棒グラフ (上昇) 単色塗りつぶし">
                <a:extLst>
                  <a:ext uri="{FF2B5EF4-FFF2-40B4-BE49-F238E27FC236}">
                    <a16:creationId xmlns:a16="http://schemas.microsoft.com/office/drawing/2014/main" id="{4BBD862A-5A3F-510B-4795-B977FC786DC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329CF763-913E-0713-D1D0-35C9947E50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49716" y="1971399"/>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14" name="図 13">
            <a:extLst>
              <a:ext uri="{FF2B5EF4-FFF2-40B4-BE49-F238E27FC236}">
                <a16:creationId xmlns:a16="http://schemas.microsoft.com/office/drawing/2014/main" id="{CC851249-ED3D-A68F-E272-6DAC758B0EDF}"/>
              </a:ext>
            </a:extLst>
          </p:cNvPr>
          <p:cNvPicPr>
            <a:picLocks noChangeAspect="1"/>
          </p:cNvPicPr>
          <p:nvPr/>
        </p:nvPicPr>
        <p:blipFill>
          <a:blip r:embed="rId5"/>
          <a:stretch>
            <a:fillRect/>
          </a:stretch>
        </p:blipFill>
        <p:spPr>
          <a:xfrm>
            <a:off x="8907023" y="2180418"/>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15" name="角丸四角形 68">
            <a:extLst>
              <a:ext uri="{FF2B5EF4-FFF2-40B4-BE49-F238E27FC236}">
                <a16:creationId xmlns:a16="http://schemas.microsoft.com/office/drawing/2014/main" id="{EC4EAA14-E4A0-9CEE-3DB2-DCA801F3303D}"/>
              </a:ext>
            </a:extLst>
          </p:cNvPr>
          <p:cNvSpPr/>
          <p:nvPr/>
        </p:nvSpPr>
        <p:spPr>
          <a:xfrm>
            <a:off x="9148115" y="4969631"/>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marR="0" lvl="0" indent="-180000" algn="l" defTabSz="914400" rtl="0" eaLnBrk="1" fontAlgn="auto" latinLnBrk="0" hangingPunct="1">
              <a:lnSpc>
                <a:spcPct val="12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定型項目での実施となります。</a:t>
            </a:r>
          </a:p>
          <a:p>
            <a:pPr marL="108000" marR="0" lvl="0" indent="-180000" algn="l" defTabSz="914400" rtl="0" eaLnBrk="1" fontAlgn="auto" latinLnBrk="0" hangingPunct="1">
              <a:lnSpc>
                <a:spcPct val="12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アンケート回答数の保証はいたしかねます。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また、回答数は</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500</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件を上限とし、これを超えた場合、掲載途中でもアンケートを終了させていただきます。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108000" marR="0" lvl="0" indent="-180000" algn="l" defTabSz="914400" rtl="0" eaLnBrk="1" fontAlgn="auto" latinLnBrk="0" hangingPunct="1">
              <a:lnSpc>
                <a:spcPct val="12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予告なくアンケートサーバーのサイトメンテナンスを行い、一時的にアンケートの受付ができなくなる場合があります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108000" marR="0" lvl="0" indent="-180000" algn="l" defTabSz="914400" rtl="0" eaLnBrk="1" fontAlgn="auto" latinLnBrk="0" hangingPunct="1">
              <a:lnSpc>
                <a:spcPct val="12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一部データは、非正規の参考値としてのご提出となります。</a:t>
            </a:r>
          </a:p>
        </p:txBody>
      </p:sp>
      <p:pic>
        <p:nvPicPr>
          <p:cNvPr id="16" name="図 15">
            <a:extLst>
              <a:ext uri="{FF2B5EF4-FFF2-40B4-BE49-F238E27FC236}">
                <a16:creationId xmlns:a16="http://schemas.microsoft.com/office/drawing/2014/main" id="{DFC4D803-7375-8AE9-EF16-8DBF1F48F6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505"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17" name="Picture 2" descr="B1D2497D-1EBE-4057-8CE8-D155B6774F92-L0-001">
            <a:extLst>
              <a:ext uri="{FF2B5EF4-FFF2-40B4-BE49-F238E27FC236}">
                <a16:creationId xmlns:a16="http://schemas.microsoft.com/office/drawing/2014/main" id="{EDAC9C42-AE52-25E9-FB5C-1DE1F7BA3FB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835412"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3AC1BD7B-738B-91E5-8678-E795958E65A1}"/>
              </a:ext>
            </a:extLst>
          </p:cNvPr>
          <p:cNvSpPr/>
          <p:nvPr/>
        </p:nvSpPr>
        <p:spPr>
          <a:xfrm>
            <a:off x="8153370"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19" name="角丸四角形 78">
            <a:extLst>
              <a:ext uri="{FF2B5EF4-FFF2-40B4-BE49-F238E27FC236}">
                <a16:creationId xmlns:a16="http://schemas.microsoft.com/office/drawing/2014/main" id="{184948FD-2F94-B031-8DFC-AC6972357419}"/>
              </a:ext>
            </a:extLst>
          </p:cNvPr>
          <p:cNvSpPr/>
          <p:nvPr/>
        </p:nvSpPr>
        <p:spPr>
          <a:xfrm>
            <a:off x="7108480"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nvGrpSpPr>
          <p:cNvPr id="20" name="グループ化 19">
            <a:extLst>
              <a:ext uri="{FF2B5EF4-FFF2-40B4-BE49-F238E27FC236}">
                <a16:creationId xmlns:a16="http://schemas.microsoft.com/office/drawing/2014/main" id="{E1828D19-4CB6-6C2D-0ADD-A24C5E08AB7B}"/>
              </a:ext>
            </a:extLst>
          </p:cNvPr>
          <p:cNvGrpSpPr/>
          <p:nvPr/>
        </p:nvGrpSpPr>
        <p:grpSpPr>
          <a:xfrm>
            <a:off x="479425" y="3516098"/>
            <a:ext cx="5870523" cy="905304"/>
            <a:chOff x="479425" y="3844167"/>
            <a:chExt cx="5870523" cy="905304"/>
          </a:xfrm>
        </p:grpSpPr>
        <p:sp>
          <p:nvSpPr>
            <p:cNvPr id="21" name="角丸四角形 21">
              <a:extLst>
                <a:ext uri="{FF2B5EF4-FFF2-40B4-BE49-F238E27FC236}">
                  <a16:creationId xmlns:a16="http://schemas.microsoft.com/office/drawing/2014/main" id="{A822D7AA-28F6-65CC-334D-42239E88E762}"/>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algn="l" defTabSz="914400" rtl="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読了率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22" name="角丸四角形 22">
              <a:extLst>
                <a:ext uri="{FF2B5EF4-FFF2-40B4-BE49-F238E27FC236}">
                  <a16:creationId xmlns:a16="http://schemas.microsoft.com/office/drawing/2014/main" id="{FA532952-8BE7-8B74-DC2B-582C703716ED}"/>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記事閲覧態度</a:t>
              </a:r>
            </a:p>
          </p:txBody>
        </p:sp>
        <p:grpSp>
          <p:nvGrpSpPr>
            <p:cNvPr id="23" name="グループ化 22">
              <a:extLst>
                <a:ext uri="{FF2B5EF4-FFF2-40B4-BE49-F238E27FC236}">
                  <a16:creationId xmlns:a16="http://schemas.microsoft.com/office/drawing/2014/main" id="{2E23B6AC-95AD-38B9-1FB1-168A1051CD9B}"/>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FA5BE9C0-55D8-FB90-5782-634B2DA71656}"/>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pic>
            <p:nvPicPr>
              <p:cNvPr id="25" name="グラフィックス 24">
                <a:extLst>
                  <a:ext uri="{FF2B5EF4-FFF2-40B4-BE49-F238E27FC236}">
                    <a16:creationId xmlns:a16="http://schemas.microsoft.com/office/drawing/2014/main" id="{95EA6BE9-B1A2-47EC-A88C-AF518C1FA06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E382B8-3A24-57FB-0B1A-2D427B586DB5}"/>
              </a:ext>
            </a:extLst>
          </p:cNvPr>
          <p:cNvGrpSpPr/>
          <p:nvPr/>
        </p:nvGrpSpPr>
        <p:grpSpPr>
          <a:xfrm>
            <a:off x="479425" y="4594946"/>
            <a:ext cx="5847077" cy="2023276"/>
            <a:chOff x="479425" y="4775746"/>
            <a:chExt cx="5847077" cy="2023276"/>
          </a:xfrm>
        </p:grpSpPr>
        <p:sp>
          <p:nvSpPr>
            <p:cNvPr id="27" name="角丸四角形 26">
              <a:extLst>
                <a:ext uri="{FF2B5EF4-FFF2-40B4-BE49-F238E27FC236}">
                  <a16:creationId xmlns:a16="http://schemas.microsoft.com/office/drawing/2014/main" id="{90CE9486-7B78-5261-E456-1EE9F37C0270}"/>
                </a:ext>
              </a:extLst>
            </p:cNvPr>
            <p:cNvSpPr/>
            <p:nvPr/>
          </p:nvSpPr>
          <p:spPr>
            <a:xfrm>
              <a:off x="1235366" y="5441727"/>
              <a:ext cx="5091136" cy="135729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algn="l" defTabSz="914400" rtl="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タイアップ読者に対するアンケートを無償でご提供します。</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タイアップ記事への評価、読了後の態度変容を問うアンケートです</a:t>
              </a: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認知</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興味・関心</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購買意向など</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商材やタイアップの内容によって調査内容が異なることがございます。</a:t>
              </a:r>
            </a:p>
          </p:txBody>
        </p:sp>
        <p:sp>
          <p:nvSpPr>
            <p:cNvPr id="28" name="角丸四角形 27">
              <a:extLst>
                <a:ext uri="{FF2B5EF4-FFF2-40B4-BE49-F238E27FC236}">
                  <a16:creationId xmlns:a16="http://schemas.microsoft.com/office/drawing/2014/main" id="{6C3CF099-05F5-1D94-E235-C858BFCF0530}"/>
                </a:ext>
              </a:extLst>
            </p:cNvPr>
            <p:cNvSpPr/>
            <p:nvPr/>
          </p:nvSpPr>
          <p:spPr>
            <a:xfrm>
              <a:off x="803425" y="4829746"/>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態度変容効果</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p:txBody>
        </p:sp>
        <p:grpSp>
          <p:nvGrpSpPr>
            <p:cNvPr id="29" name="グループ化 28">
              <a:extLst>
                <a:ext uri="{FF2B5EF4-FFF2-40B4-BE49-F238E27FC236}">
                  <a16:creationId xmlns:a16="http://schemas.microsoft.com/office/drawing/2014/main" id="{9F44D98B-2CFE-0595-956D-E826B216E812}"/>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576BA9D6-6042-AA2D-088D-5603E22A7BE2}"/>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pic>
            <p:nvPicPr>
              <p:cNvPr id="31" name="グラフィックス 30">
                <a:extLst>
                  <a:ext uri="{FF2B5EF4-FFF2-40B4-BE49-F238E27FC236}">
                    <a16:creationId xmlns:a16="http://schemas.microsoft.com/office/drawing/2014/main" id="{D94A6C76-39A3-FE02-70F5-A00F68080E3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
        <p:nvSpPr>
          <p:cNvPr id="33" name="テキスト プレースホルダー 2">
            <a:extLst>
              <a:ext uri="{FF2B5EF4-FFF2-40B4-BE49-F238E27FC236}">
                <a16:creationId xmlns:a16="http://schemas.microsoft.com/office/drawing/2014/main" id="{8A8A40A1-2C47-7E8C-DE39-31678DA9F3C9}"/>
              </a:ext>
            </a:extLst>
          </p:cNvPr>
          <p:cNvSpPr>
            <a:spLocks noGrp="1"/>
          </p:cNvSpPr>
          <p:nvPr>
            <p:ph type="body" sz="quarter" idx="12"/>
          </p:nvPr>
        </p:nvSpPr>
        <p:spPr>
          <a:xfrm>
            <a:off x="595671" y="81412"/>
            <a:ext cx="866756" cy="410840"/>
          </a:xfrm>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34" name="図プレースホルダー 8" descr="アイコン&#10;&#10;自動的に生成された説明">
            <a:extLst>
              <a:ext uri="{FF2B5EF4-FFF2-40B4-BE49-F238E27FC236}">
                <a16:creationId xmlns:a16="http://schemas.microsoft.com/office/drawing/2014/main" id="{DC76FD74-6DD6-BFDA-AAB1-48DAF697547E}"/>
              </a:ext>
            </a:extLst>
          </p:cNvPr>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5293176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タイアップ広告のお申し込み方法</a:t>
            </a:r>
          </a:p>
        </p:txBody>
      </p:sp>
      <p:sp>
        <p:nvSpPr>
          <p:cNvPr id="14" name="タイトル 2">
            <a:extLst>
              <a:ext uri="{FF2B5EF4-FFF2-40B4-BE49-F238E27FC236}">
                <a16:creationId xmlns:a16="http://schemas.microsoft.com/office/drawing/2014/main" id="{F65D3EDD-7178-62CA-0F78-AFF69477409F}"/>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rPr>
              <a:t>以下のフローに沿ってお申し込み</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rPr>
              <a:t>(※)</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rPr>
              <a:t>の上、</a:t>
            </a:r>
            <a:r>
              <a:rPr kumimoji="1" lang="ja-JP" altLang="en-US" sz="1400" b="0"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j-cs"/>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j-cs"/>
              </a:rPr>
              <a:t>9</a:t>
            </a:r>
            <a:r>
              <a:rPr kumimoji="1" lang="ja-JP" altLang="en-US" sz="1400" b="0"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j-cs"/>
              </a:rPr>
              <a:t>条</a:t>
            </a:r>
            <a:r>
              <a:rPr kumimoji="1" lang="en-US" altLang="ja-JP" sz="1400" b="0"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j-cs"/>
              </a:rPr>
              <a:t>(2)</a:t>
            </a:r>
            <a:r>
              <a:rPr kumimoji="1" lang="ja-JP" altLang="en-US" sz="1400" b="0"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j-cs"/>
              </a:rPr>
              <a:t>支払条件</a:t>
            </a:r>
            <a:r>
              <a:rPr kumimoji="1" lang="en-US" altLang="ja-JP" sz="1400" b="0"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j-cs"/>
              </a:rPr>
              <a:t>2</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rPr>
              <a:t>詳細は、お申し込みのマニュアル資料「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panose="020B0604030504040204" pitchFamily="50" charset="-128"/>
                <a:ea typeface="メイリオ" panose="020B0604030504040204" pitchFamily="50" charset="-128"/>
                <a:cs typeface="+mj-cs"/>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panose="020B0604030504040204" pitchFamily="50" charset="-128"/>
                <a:ea typeface="メイリオ" panose="020B0604030504040204" pitchFamily="50" charset="-128"/>
                <a:cs typeface="+mj-cs"/>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j-cs"/>
            </a:endParaRPr>
          </a:p>
        </p:txBody>
      </p:sp>
      <p:sp>
        <p:nvSpPr>
          <p:cNvPr id="8" name="正方形/長方形 7">
            <a:extLst>
              <a:ext uri="{FF2B5EF4-FFF2-40B4-BE49-F238E27FC236}">
                <a16:creationId xmlns:a16="http://schemas.microsoft.com/office/drawing/2014/main" id="{457EEBEA-68A4-17D3-0424-F1E41FFAAC5B}"/>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9" name="正方形/長方形 8">
            <a:extLst>
              <a:ext uri="{FF2B5EF4-FFF2-40B4-BE49-F238E27FC236}">
                <a16:creationId xmlns:a16="http://schemas.microsoft.com/office/drawing/2014/main" id="{FF9551D4-2287-2766-D4A7-D2DE4BE353DA}"/>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10" name="タイトル 2">
            <a:extLst>
              <a:ext uri="{FF2B5EF4-FFF2-40B4-BE49-F238E27FC236}">
                <a16:creationId xmlns:a16="http://schemas.microsoft.com/office/drawing/2014/main" id="{14054F69-EA2C-3CCC-08E2-2A2CDA42757C}"/>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j-cs"/>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となります</a:t>
            </a:r>
          </a:p>
        </p:txBody>
      </p:sp>
      <p:sp>
        <p:nvSpPr>
          <p:cNvPr id="11" name="ホームベース 58">
            <a:extLst>
              <a:ext uri="{FF2B5EF4-FFF2-40B4-BE49-F238E27FC236}">
                <a16:creationId xmlns:a16="http://schemas.microsoft.com/office/drawing/2014/main" id="{006E2434-8977-3295-91A1-669CC0922544}"/>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請求書発行</a:t>
            </a:r>
          </a:p>
        </p:txBody>
      </p:sp>
      <p:sp>
        <p:nvSpPr>
          <p:cNvPr id="12" name="ホームベース 59">
            <a:extLst>
              <a:ext uri="{FF2B5EF4-FFF2-40B4-BE49-F238E27FC236}">
                <a16:creationId xmlns:a16="http://schemas.microsoft.com/office/drawing/2014/main" id="{035CF154-0E66-F32B-E3DC-72703F3D9E98}"/>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納品・掲載</a:t>
            </a:r>
          </a:p>
        </p:txBody>
      </p:sp>
      <p:sp>
        <p:nvSpPr>
          <p:cNvPr id="13" name="ホームベース 60">
            <a:extLst>
              <a:ext uri="{FF2B5EF4-FFF2-40B4-BE49-F238E27FC236}">
                <a16:creationId xmlns:a16="http://schemas.microsoft.com/office/drawing/2014/main" id="{313BF013-9511-D329-B321-6C95E22CBC0A}"/>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制作・掲載準備</a:t>
            </a:r>
          </a:p>
        </p:txBody>
      </p:sp>
      <p:sp>
        <p:nvSpPr>
          <p:cNvPr id="16" name="ホームベース 65">
            <a:extLst>
              <a:ext uri="{FF2B5EF4-FFF2-40B4-BE49-F238E27FC236}">
                <a16:creationId xmlns:a16="http://schemas.microsoft.com/office/drawing/2014/main" id="{AC9D4CB6-B347-5A72-89FF-67201F4B664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お支払い</a:t>
            </a:r>
          </a:p>
        </p:txBody>
      </p:sp>
      <p:sp>
        <p:nvSpPr>
          <p:cNvPr id="15" name="ホームベース 66">
            <a:extLst>
              <a:ext uri="{FF2B5EF4-FFF2-40B4-BE49-F238E27FC236}">
                <a16:creationId xmlns:a16="http://schemas.microsoft.com/office/drawing/2014/main" id="{FD3256A1-DF37-4498-300A-63BA513D551C}"/>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確認・検収</a:t>
            </a:r>
          </a:p>
        </p:txBody>
      </p:sp>
      <p:sp>
        <p:nvSpPr>
          <p:cNvPr id="19" name="ホームベース 67">
            <a:extLst>
              <a:ext uri="{FF2B5EF4-FFF2-40B4-BE49-F238E27FC236}">
                <a16:creationId xmlns:a16="http://schemas.microsoft.com/office/drawing/2014/main" id="{A21D0303-0C08-9EA1-F323-18F8D8A77EE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承認メール</a:t>
            </a:r>
          </a:p>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送信</a:t>
            </a:r>
          </a:p>
        </p:txBody>
      </p:sp>
      <p:sp>
        <p:nvSpPr>
          <p:cNvPr id="20" name="ホームベース 68">
            <a:extLst>
              <a:ext uri="{FF2B5EF4-FFF2-40B4-BE49-F238E27FC236}">
                <a16:creationId xmlns:a16="http://schemas.microsoft.com/office/drawing/2014/main" id="{B7351B43-F402-67F9-50BA-81CA3EAB2B1E}"/>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申し込み内容</a:t>
            </a:r>
          </a:p>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確認・承認</a:t>
            </a:r>
          </a:p>
        </p:txBody>
      </p:sp>
      <p:sp>
        <p:nvSpPr>
          <p:cNvPr id="23" name="ホームベース 69">
            <a:extLst>
              <a:ext uri="{FF2B5EF4-FFF2-40B4-BE49-F238E27FC236}">
                <a16:creationId xmlns:a16="http://schemas.microsoft.com/office/drawing/2014/main" id="{8773A163-A156-C7D8-3F89-3558EAC83FEA}"/>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申し込みフォーム</a:t>
            </a:r>
          </a:p>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確認・申し込み</a:t>
            </a:r>
          </a:p>
        </p:txBody>
      </p:sp>
      <p:cxnSp>
        <p:nvCxnSpPr>
          <p:cNvPr id="24" name="直線コネクタ 23">
            <a:extLst>
              <a:ext uri="{FF2B5EF4-FFF2-40B4-BE49-F238E27FC236}">
                <a16:creationId xmlns:a16="http://schemas.microsoft.com/office/drawing/2014/main" id="{3ABF3BA9-B8EE-66F7-FA12-3D09B8B32DE6}"/>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25" name="グループ化 24">
            <a:extLst>
              <a:ext uri="{FF2B5EF4-FFF2-40B4-BE49-F238E27FC236}">
                <a16:creationId xmlns:a16="http://schemas.microsoft.com/office/drawing/2014/main" id="{C5CCBE9F-35A8-E37D-0C0D-991FA93B2CDD}"/>
              </a:ext>
            </a:extLst>
          </p:cNvPr>
          <p:cNvGrpSpPr/>
          <p:nvPr/>
        </p:nvGrpSpPr>
        <p:grpSpPr>
          <a:xfrm>
            <a:off x="6838767" y="2316263"/>
            <a:ext cx="1876415" cy="469804"/>
            <a:chOff x="6757793" y="2283586"/>
            <a:chExt cx="1876415" cy="469804"/>
          </a:xfrm>
        </p:grpSpPr>
        <p:sp>
          <p:nvSpPr>
            <p:cNvPr id="51" name="テキスト ボックス 50">
              <a:extLst>
                <a:ext uri="{FF2B5EF4-FFF2-40B4-BE49-F238E27FC236}">
                  <a16:creationId xmlns:a16="http://schemas.microsoft.com/office/drawing/2014/main" id="{E6C3C3FA-96CB-FF52-D044-0BDBAD8C540B}"/>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契約成立</a:t>
              </a:r>
            </a:p>
          </p:txBody>
        </p:sp>
        <p:pic>
          <p:nvPicPr>
            <p:cNvPr id="52" name="グラフィックス 51" descr="バッジ: チェックマーク 1 単色塗りつぶし">
              <a:extLst>
                <a:ext uri="{FF2B5EF4-FFF2-40B4-BE49-F238E27FC236}">
                  <a16:creationId xmlns:a16="http://schemas.microsoft.com/office/drawing/2014/main" id="{6F712509-1856-F37F-761B-8487590717A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53" name="グループ化 52">
            <a:extLst>
              <a:ext uri="{FF2B5EF4-FFF2-40B4-BE49-F238E27FC236}">
                <a16:creationId xmlns:a16="http://schemas.microsoft.com/office/drawing/2014/main" id="{6F5D10C6-51FA-CA8D-4C44-5EA16B00880C}"/>
              </a:ext>
            </a:extLst>
          </p:cNvPr>
          <p:cNvGrpSpPr/>
          <p:nvPr/>
        </p:nvGrpSpPr>
        <p:grpSpPr>
          <a:xfrm>
            <a:off x="497907" y="2725521"/>
            <a:ext cx="885476" cy="1130553"/>
            <a:chOff x="455043" y="2752415"/>
            <a:chExt cx="885476" cy="1130553"/>
          </a:xfrm>
          <a:solidFill>
            <a:srgbClr val="00003E"/>
          </a:solidFill>
        </p:grpSpPr>
        <p:sp>
          <p:nvSpPr>
            <p:cNvPr id="54" name="角丸四角形 75">
              <a:extLst>
                <a:ext uri="{FF2B5EF4-FFF2-40B4-BE49-F238E27FC236}">
                  <a16:creationId xmlns:a16="http://schemas.microsoft.com/office/drawing/2014/main" id="{4DCB8F64-EE1A-7926-5373-D342E950C9A5}"/>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LINE</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ヤフー</a:t>
              </a:r>
            </a:p>
          </p:txBody>
        </p:sp>
        <p:sp>
          <p:nvSpPr>
            <p:cNvPr id="55" name="直角三角形 54">
              <a:extLst>
                <a:ext uri="{FF2B5EF4-FFF2-40B4-BE49-F238E27FC236}">
                  <a16:creationId xmlns:a16="http://schemas.microsoft.com/office/drawing/2014/main" id="{E237D775-1D1D-CC0E-4A3B-416C6B537A30}"/>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grpSp>
      <p:cxnSp>
        <p:nvCxnSpPr>
          <p:cNvPr id="56" name="直線コネクタ 55">
            <a:extLst>
              <a:ext uri="{FF2B5EF4-FFF2-40B4-BE49-F238E27FC236}">
                <a16:creationId xmlns:a16="http://schemas.microsoft.com/office/drawing/2014/main" id="{A747D4BD-5041-89AA-1FD8-3DABB0CA7BD5}"/>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57" name="円/楕円 78">
            <a:extLst>
              <a:ext uri="{FF2B5EF4-FFF2-40B4-BE49-F238E27FC236}">
                <a16:creationId xmlns:a16="http://schemas.microsoft.com/office/drawing/2014/main" id="{2EADFE44-C386-5F4D-C663-AF81AFD6914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58" name="タイトル 2">
            <a:extLst>
              <a:ext uri="{FF2B5EF4-FFF2-40B4-BE49-F238E27FC236}">
                <a16:creationId xmlns:a16="http://schemas.microsoft.com/office/drawing/2014/main" id="{0B849884-6150-A5C8-08EA-3B77DFDD4580}"/>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j-cs"/>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j-cs"/>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j-cs"/>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j-cs"/>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j-cs"/>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j-cs"/>
              </a:rPr>
              <a:t>する約款</a:t>
            </a:r>
          </a:p>
        </p:txBody>
      </p:sp>
      <p:grpSp>
        <p:nvGrpSpPr>
          <p:cNvPr id="59" name="グループ化 58">
            <a:extLst>
              <a:ext uri="{FF2B5EF4-FFF2-40B4-BE49-F238E27FC236}">
                <a16:creationId xmlns:a16="http://schemas.microsoft.com/office/drawing/2014/main" id="{EB853455-955B-D3D3-DCF5-B4A8F43D1EA6}"/>
              </a:ext>
            </a:extLst>
          </p:cNvPr>
          <p:cNvGrpSpPr/>
          <p:nvPr/>
        </p:nvGrpSpPr>
        <p:grpSpPr>
          <a:xfrm>
            <a:off x="497907" y="3985671"/>
            <a:ext cx="885476" cy="1134053"/>
            <a:chOff x="455043" y="4012565"/>
            <a:chExt cx="885476" cy="1134053"/>
          </a:xfrm>
        </p:grpSpPr>
        <p:sp>
          <p:nvSpPr>
            <p:cNvPr id="60" name="直角三角形 59">
              <a:extLst>
                <a:ext uri="{FF2B5EF4-FFF2-40B4-BE49-F238E27FC236}">
                  <a16:creationId xmlns:a16="http://schemas.microsoft.com/office/drawing/2014/main" id="{D6C02542-A622-291B-6C24-37693EC05B4D}"/>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61" name="角丸四角形 82">
              <a:extLst>
                <a:ext uri="{FF2B5EF4-FFF2-40B4-BE49-F238E27FC236}">
                  <a16:creationId xmlns:a16="http://schemas.microsoft.com/office/drawing/2014/main" id="{D1BCFC2C-4B63-6AEE-15A0-14CDC0168CA4}"/>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代理店様</a:t>
              </a:r>
              <a:endPar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sp>
        <p:nvSpPr>
          <p:cNvPr id="62" name="直角三角形 61">
            <a:extLst>
              <a:ext uri="{FF2B5EF4-FFF2-40B4-BE49-F238E27FC236}">
                <a16:creationId xmlns:a16="http://schemas.microsoft.com/office/drawing/2014/main" id="{2920F876-6B99-3061-15A8-9527905D3695}"/>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63" name="直角三角形 62">
            <a:extLst>
              <a:ext uri="{FF2B5EF4-FFF2-40B4-BE49-F238E27FC236}">
                <a16:creationId xmlns:a16="http://schemas.microsoft.com/office/drawing/2014/main" id="{F7459124-2EA5-1DCB-8D58-61B548DA03F6}"/>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cxnSp>
        <p:nvCxnSpPr>
          <p:cNvPr id="64" name="直線コネクタ 63">
            <a:extLst>
              <a:ext uri="{FF2B5EF4-FFF2-40B4-BE49-F238E27FC236}">
                <a16:creationId xmlns:a16="http://schemas.microsoft.com/office/drawing/2014/main" id="{97F7030B-F146-17B0-2F55-9F46F042BB98}"/>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65" name="ホームベース 63">
            <a:extLst>
              <a:ext uri="{FF2B5EF4-FFF2-40B4-BE49-F238E27FC236}">
                <a16:creationId xmlns:a16="http://schemas.microsoft.com/office/drawing/2014/main" id="{A2A6218D-769E-50EA-5136-D6AF883FF057}"/>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endPar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cxnSp>
        <p:nvCxnSpPr>
          <p:cNvPr id="66" name="直線コネクタ 65">
            <a:extLst>
              <a:ext uri="{FF2B5EF4-FFF2-40B4-BE49-F238E27FC236}">
                <a16:creationId xmlns:a16="http://schemas.microsoft.com/office/drawing/2014/main" id="{C2BBCDD8-E7B8-6B26-74C8-F3E58EC3AF2B}"/>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67" name="ホームベース 61">
            <a:extLst>
              <a:ext uri="{FF2B5EF4-FFF2-40B4-BE49-F238E27FC236}">
                <a16:creationId xmlns:a16="http://schemas.microsoft.com/office/drawing/2014/main" id="{9484B43B-C431-26EE-0C0E-D2C50427505C}"/>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承認メール</a:t>
            </a:r>
          </a:p>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送信</a:t>
            </a:r>
          </a:p>
        </p:txBody>
      </p:sp>
      <p:sp>
        <p:nvSpPr>
          <p:cNvPr id="68" name="ホームベース 63">
            <a:extLst>
              <a:ext uri="{FF2B5EF4-FFF2-40B4-BE49-F238E27FC236}">
                <a16:creationId xmlns:a16="http://schemas.microsoft.com/office/drawing/2014/main" id="{5FE5F3BC-17D5-4795-E7C9-92651444B3C0}"/>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endPar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69" name="ホームベース 62">
            <a:extLst>
              <a:ext uri="{FF2B5EF4-FFF2-40B4-BE49-F238E27FC236}">
                <a16:creationId xmlns:a16="http://schemas.microsoft.com/office/drawing/2014/main" id="{18D2A131-2DB3-C9A0-B06F-A658F45DD5CE}"/>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申し込み内容</a:t>
            </a:r>
          </a:p>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確認・承認</a:t>
            </a:r>
          </a:p>
        </p:txBody>
      </p:sp>
      <p:sp>
        <p:nvSpPr>
          <p:cNvPr id="70" name="ホームベース 63">
            <a:extLst>
              <a:ext uri="{FF2B5EF4-FFF2-40B4-BE49-F238E27FC236}">
                <a16:creationId xmlns:a16="http://schemas.microsoft.com/office/drawing/2014/main" id="{E45AF977-E62D-C132-1689-8D3A081DBB59}"/>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endParaRPr kumimoji="0" lang="ja-JP" altLang="en-US" sz="1100" b="1" i="0" u="none" strike="noStrike" kern="0" cap="none" spc="10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71" name="ホームベース 64">
            <a:extLst>
              <a:ext uri="{FF2B5EF4-FFF2-40B4-BE49-F238E27FC236}">
                <a16:creationId xmlns:a16="http://schemas.microsoft.com/office/drawing/2014/main" id="{3C5C8279-7FC6-2D32-0ED1-409EB3063119}"/>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申し込みフォーム</a:t>
            </a:r>
          </a:p>
          <a:p>
            <a:pPr marL="0" marR="0" lvl="0" indent="0" algn="ctr" defTabSz="914400" rtl="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ご連絡</a:t>
            </a:r>
          </a:p>
        </p:txBody>
      </p:sp>
      <p:sp>
        <p:nvSpPr>
          <p:cNvPr id="4" name="テキスト プレースホルダー 2">
            <a:extLst>
              <a:ext uri="{FF2B5EF4-FFF2-40B4-BE49-F238E27FC236}">
                <a16:creationId xmlns:a16="http://schemas.microsoft.com/office/drawing/2014/main" id="{BDA00B4F-4F4B-4DC4-9193-F4E0580D2D93}"/>
              </a:ext>
            </a:extLst>
          </p:cNvPr>
          <p:cNvSpPr>
            <a:spLocks noGrp="1"/>
          </p:cNvSpPr>
          <p:nvPr>
            <p:ph type="body" sz="quarter" idx="12"/>
          </p:nvPr>
        </p:nvSpPr>
        <p:spPr>
          <a:xfrm>
            <a:off x="595671" y="81412"/>
            <a:ext cx="866756" cy="410840"/>
          </a:xfrm>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5" name="図プレースホルダー 8" descr="アイコン&#10;&#10;自動的に生成された説明">
            <a:extLst>
              <a:ext uri="{FF2B5EF4-FFF2-40B4-BE49-F238E27FC236}">
                <a16:creationId xmlns:a16="http://schemas.microsoft.com/office/drawing/2014/main" id="{AD5FB322-98AA-5A72-EDCB-5E0F55A57F27}"/>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8205464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注意事項</a:t>
            </a:r>
          </a:p>
        </p:txBody>
      </p:sp>
      <p:sp>
        <p:nvSpPr>
          <p:cNvPr id="8" name="Rectangle 46">
            <a:extLst>
              <a:ext uri="{FF2B5EF4-FFF2-40B4-BE49-F238E27FC236}">
                <a16:creationId xmlns:a16="http://schemas.microsoft.com/office/drawing/2014/main" id="{01E783E3-07C2-7DBC-A2BE-37507A59885C}"/>
              </a:ext>
            </a:extLst>
          </p:cNvPr>
          <p:cNvSpPr>
            <a:spLocks noChangeArrowheads="1"/>
          </p:cNvSpPr>
          <p:nvPr/>
        </p:nvSpPr>
        <p:spPr bwMode="auto">
          <a:xfrm>
            <a:off x="381724" y="1209798"/>
            <a:ext cx="11342574"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■編集・制作</a:t>
            </a: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・企画内容は申込者・広告主様と</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ヤフーとの間で協議の上決定し、最終的な編集権は</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ヤフーに帰属します。</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・申込者・広告主様より提供いただく製品画像等の素材については第三者の権利を侵害するものではないこと、および記載内容に係わる財産権全ての権利処理が完了</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していること、情報の正確性について</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ヤフーに対して保証いただくものとします。</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・企画ページ上には「提供：○○」のスポンサークレジットの掲載が必須となります。</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・原則として掲載終了後はアーカイブ保存せず、企画ページは削除いたします。</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■災害情報告知モジュールの掲載</a:t>
            </a: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・地震、津波、その他有事が発生した際、</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ヤフーを利用するお客様に対して速やかに災害情報をお伝えするために、企画ページについても、ページ上部に災害情報</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告知モジュールの掲載を行います。</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掲載方法（場所、内容、タイミングと期間など）は、</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ヤフーの統一運用ルールにしたがいます。</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■誘導広告</a:t>
            </a: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・誘導広告を申込者・広告主様で制作いただく場合、別紙「</a:t>
            </a:r>
            <a:r>
              <a:rPr kumimoji="1" lang="ja-JP" altLang="en-US" sz="105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」を遵守してください。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また原則として、タイアップを実施する</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ヤフーサービスのロゴやテキストの掲載が必須となります。そのため、通常の審査とは別にサービス部門でのブランドチェックが必要と</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なりますので、必ず入稿前に弊社担当営業を通じてクリエイティブの確認をご依頼願います。</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57200" marR="0" lvl="0" indent="-457200" algn="l" defTabSz="914400" rtl="0" eaLnBrk="1" fontAlgn="auto" latinLnBrk="0" hangingPunct="1">
              <a:lnSpc>
                <a:spcPct val="100000"/>
              </a:lnSpc>
              <a:spcBef>
                <a:spcPct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■効果計測用</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URL</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・セキュリティ等の観点から、下記いずれの場合もリンク先への効果計測用のパラメータ付き</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URL</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の設定は不可となります。ただし、一部効果計測ベンダーに</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おいては効果測定データ取扱約款の確認・同意をいただいた上で設定することが可能です。弊社担当営業までご相談ください。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誘導広告→企画ページ ｜ 企画ページ→広告主様サイト</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■効果検証レポート</a:t>
            </a: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・レポートには、</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ヤフーの管理するお客様の個人情報</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（個人情報の保護に関する法律に定める個人情報。以下同じ。）が含まれる場合があります。個人情報の保護</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に関する法律その他の関係法令・ガイドラインを遵守するとともに、善良な管理者の注意をもって適切に取り扱い、不正アクセスおよび不正利用の防止に努めて</a:t>
            </a:r>
            <a:r>
              <a:rPr kumimoji="1" lang="ja-JP" altLang="en-US" sz="1050" b="0" i="0" u="none" strike="noStrike" kern="1200" cap="none" spc="0" normalizeH="0" baseline="0" noProof="0" dirty="0" err="1">
                <a:ln>
                  <a:noFill/>
                </a:ln>
                <a:solidFill>
                  <a:srgbClr val="0D0D0D"/>
                </a:solidFill>
                <a:effectLst/>
                <a:uLnTx/>
                <a:uFillTx/>
                <a:latin typeface="メイリオ" panose="020B0604030504040204" pitchFamily="50" charset="-128"/>
                <a:ea typeface="メイリオ" panose="020B0604030504040204" pitchFamily="50" charset="-128"/>
                <a:cs typeface="+mn-cs"/>
              </a:rPr>
              <a:t>い</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ただくようにお願いいたします。</a:t>
            </a:r>
            <a:b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例：ユーザーアンケートを実施し自由回答を含む場合、</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ヤフーにおいて特定の個人を識別することができる情報に該当</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3639771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43112" y="4798379"/>
            <a:ext cx="5943600" cy="543702"/>
          </a:xfrm>
        </p:spPr>
        <p:txBody>
          <a:bodyPr/>
          <a:lstStyle/>
          <a:p>
            <a:r>
              <a:rPr lang="ja-JP" altLang="en-US" dirty="0"/>
              <a:t>本企画の概要</a:t>
            </a:r>
            <a:endParaRPr kumimoji="1" lang="ja-JP" altLang="en-US" dirty="0"/>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pic>
        <p:nvPicPr>
          <p:cNvPr id="4" name="図プレースホルダー 10" descr="アイコン&#10;&#10;自動的に生成された説明">
            <a:extLst>
              <a:ext uri="{FF2B5EF4-FFF2-40B4-BE49-F238E27FC236}">
                <a16:creationId xmlns:a16="http://schemas.microsoft.com/office/drawing/2014/main" id="{6716CB64-9AE9-E72A-20AA-03D700ED2DF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免責事項</a:t>
            </a:r>
          </a:p>
        </p:txBody>
      </p:sp>
      <p:sp>
        <p:nvSpPr>
          <p:cNvPr id="2" name="Rectangle 46">
            <a:extLst>
              <a:ext uri="{FF2B5EF4-FFF2-40B4-BE49-F238E27FC236}">
                <a16:creationId xmlns:a16="http://schemas.microsoft.com/office/drawing/2014/main" id="{D097EC6E-0152-25CC-6969-D19843CED490}"/>
              </a:ext>
            </a:extLst>
          </p:cNvPr>
          <p:cNvSpPr>
            <a:spLocks noChangeArrowheads="1"/>
          </p:cNvSpPr>
          <p:nvPr/>
        </p:nvSpPr>
        <p:spPr bwMode="auto">
          <a:xfrm>
            <a:off x="455980" y="1227317"/>
            <a:ext cx="10628964" cy="434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marR="0" lvl="0" indent="0" algn="l" defTabSz="914400" rtl="0" eaLnBrk="1" fontAlgn="auto" latinLnBrk="0" hangingPunct="1">
              <a:lnSpc>
                <a:spcPct val="120000"/>
              </a:lnSpc>
              <a:spcBef>
                <a:spcPct val="0"/>
              </a:spcBef>
              <a:spcAft>
                <a:spcPts val="600"/>
              </a:spcAft>
              <a:buClrTx/>
              <a:buSzTx/>
              <a:buFontTx/>
              <a:buNone/>
              <a:tabLst/>
              <a:defRPr/>
            </a:pPr>
            <a:r>
              <a:rPr kumimoji="1" lang="ja-JP" altLang="en-US" sz="14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免責事項</a:t>
            </a:r>
            <a:endParaRPr kumimoji="1" lang="en-US" altLang="ja-JP" sz="14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345600" marR="0" lvl="0" indent="-104400" algn="l" defTabSz="914400" rtl="0" eaLnBrk="1" fontAlgn="auto" latinLnBrk="0" hangingPunct="1">
              <a:lnSpc>
                <a:spcPct val="120000"/>
              </a:lnSpc>
              <a:spcBef>
                <a:spcPct val="0"/>
              </a:spcBef>
              <a:spcAft>
                <a:spcPts val="600"/>
              </a:spcAft>
              <a:buClr>
                <a:srgbClr val="595959"/>
              </a:buClr>
              <a:buSzTx/>
              <a:buFont typeface="Arial" panose="020B0604020202020204" pitchFamily="34" charset="0"/>
              <a:buChar char="•"/>
              <a:tabLst/>
              <a:defRPr/>
            </a:pP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申込者・広告主様の故意または過失によって、</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ヤフーと申込者間の広告掲載契約に定める掲載開始日までに企画ページの掲載を開始できなかった場合、</a:t>
            </a:r>
            <a:b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ヤフー間で事前に合意した金額をいいます）は何ら減免されません。</a:t>
            </a:r>
            <a:endPar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345600" marR="0" lvl="0" indent="-104400" algn="l" defTabSz="914400" rtl="0" eaLnBrk="1" fontAlgn="auto" latinLnBrk="0" hangingPunct="1">
              <a:lnSpc>
                <a:spcPct val="120000"/>
              </a:lnSpc>
              <a:spcBef>
                <a:spcPct val="0"/>
              </a:spcBef>
              <a:spcAft>
                <a:spcPts val="600"/>
              </a:spcAft>
              <a:buClrTx/>
              <a:buSzTx/>
              <a:buFont typeface="Arial" panose="020B0604020202020204" pitchFamily="34" charset="0"/>
              <a:buChar char="•"/>
              <a:tabLst/>
              <a:defRPr/>
            </a:pP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ヤフーが定めるサポート環境（</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OS/</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ブラウザー）以外では、企画ページの非表示や表示崩れを起こす場合があり、</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ヤフーは当該非表示または表示崩れに関して一切の責任を負いません。</a:t>
            </a:r>
          </a:p>
          <a:p>
            <a:pPr marL="345600" marR="0" lvl="0" indent="-104400" algn="l" defTabSz="914400" rtl="0" eaLnBrk="1" fontAlgn="auto" latinLnBrk="0" hangingPunct="1">
              <a:lnSpc>
                <a:spcPct val="120000"/>
              </a:lnSpc>
              <a:spcBef>
                <a:spcPct val="0"/>
              </a:spcBef>
              <a:spcAft>
                <a:spcPts val="600"/>
              </a:spcAft>
              <a:buClrTx/>
              <a:buSzTx/>
              <a:buFont typeface="Arial" panose="020B0604020202020204" pitchFamily="34" charset="0"/>
              <a:buChar char="•"/>
              <a:tabLst/>
              <a:defRPr/>
            </a:pP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停電・通信回線の事故・天災等の不可抗力、通信事業者の不履行、インターネットインフラその他サーバー等のシステム上の不具合、緊急メンテナンスの発生など</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ヤフーの責に帰すべき事由以外の原因により、企画ページの全部または一部を掲載できなかった場合、</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ヤフーはその責を問われないものとし、当該履行については、当該原因の影響とみなされる範囲まで義務を免除されるものとします。</a:t>
            </a:r>
            <a:b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ただし、</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ヤフーの故意または重過失による場合はこの限りではありません。</a:t>
            </a:r>
            <a:b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なお、この場合、</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ヤフーが掲載を行わなかった部分については、協賛料金への申込者の支払債務は生じないものとします。</a:t>
            </a:r>
          </a:p>
          <a:p>
            <a:pPr marL="345600" marR="0" lvl="0" indent="-104400" algn="l" defTabSz="914400" rtl="0" eaLnBrk="1" fontAlgn="auto" latinLnBrk="0" hangingPunct="1">
              <a:lnSpc>
                <a:spcPct val="120000"/>
              </a:lnSpc>
              <a:spcBef>
                <a:spcPct val="0"/>
              </a:spcBef>
              <a:spcAft>
                <a:spcPts val="600"/>
              </a:spcAft>
              <a:buClrTx/>
              <a:buSzTx/>
              <a:buFont typeface="Arial" panose="020B0604020202020204" pitchFamily="34" charset="0"/>
              <a:buChar char="•"/>
              <a:tabLst/>
              <a:defRPr/>
            </a:pP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企画ページ掲載中に、当該サイトからのリンクがデッドリンクとなった場合や、リンク先のサイトに不具合が発生した場合、</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ヤフーは当該企画ページの掲載を停止することができるものとし、この場合、</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ヤフーは企画ページ不掲載の責を負わないものとします。</a:t>
            </a:r>
            <a:endPar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20000"/>
              </a:lnSpc>
              <a:spcBef>
                <a:spcPct val="0"/>
              </a:spcBef>
              <a:spcAft>
                <a:spcPts val="600"/>
              </a:spcAft>
              <a:buClrTx/>
              <a:buSzTx/>
              <a:buFontTx/>
              <a:buNone/>
              <a:tabLst/>
              <a:defRPr/>
            </a:pPr>
            <a:r>
              <a:rPr kumimoji="1" lang="ja-JP" altLang="en-US" sz="14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免責期間</a:t>
            </a:r>
            <a:endParaRPr kumimoji="1" lang="en-US" altLang="ja-JP" sz="14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345600" marR="0" lvl="0" indent="-104400" algn="l" defTabSz="914400" rtl="0" eaLnBrk="1" fontAlgn="auto" latinLnBrk="0" hangingPunct="1">
              <a:lnSpc>
                <a:spcPct val="130000"/>
              </a:lnSpc>
              <a:spcBef>
                <a:spcPct val="0"/>
              </a:spcBef>
              <a:spcAft>
                <a:spcPts val="0"/>
              </a:spcAft>
              <a:buClrTx/>
              <a:buSzTx/>
              <a:buFont typeface="Arial" panose="020B0604020202020204" pitchFamily="34" charset="0"/>
              <a:buChar char="•"/>
              <a:tabLst/>
              <a:defRPr/>
            </a:pP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本商品につきましては、以下①～③を企画ページの掲載調整時間とし、</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ヤフーは当該掲載調整時間内の不具合、不完全掲載または未掲載について免責されるものとします。</a:t>
            </a:r>
            <a:b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①企画ページ掲載の初日の午前</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0</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時から</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12</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時間、および企画ページの内容が変更もしくは追加された場合における、当該企画ページの掲載予定時刻から</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12</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時間</a:t>
            </a:r>
            <a:b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②企画ページの掲載開始日が営業日以外の場合における、当該掲載開始時間から翌営業日正午まで</a:t>
            </a:r>
            <a:b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③企画ページの総掲載予定時間が</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12</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時間未満の場合における、総掲載予定時間の</a:t>
            </a:r>
            <a:r>
              <a:rPr kumimoji="1" lang="en-US" altLang="ja-JP"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10%</a:t>
            </a:r>
            <a:r>
              <a:rPr kumimoji="1" lang="ja-JP" altLang="en-US" sz="105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にあたる時間まで</a:t>
            </a:r>
          </a:p>
        </p:txBody>
      </p:sp>
    </p:spTree>
    <p:extLst>
      <p:ext uri="{BB962C8B-B14F-4D97-AF65-F5344CB8AC3E}">
        <p14:creationId xmlns:p14="http://schemas.microsoft.com/office/powerpoint/2010/main" val="2642424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788221" y="67514"/>
            <a:ext cx="866756" cy="410840"/>
          </a:xfrm>
        </p:spPr>
        <p:txBody>
          <a:bodyPr/>
          <a:lstStyle/>
          <a:p>
            <a:pPr marL="0" indent="0">
              <a:buNone/>
            </a:pPr>
            <a:r>
              <a:rPr lang="ja-JP" altLang="en-US" dirty="0"/>
              <a:t>本企画の概要</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本企画について</a:t>
            </a:r>
          </a:p>
        </p:txBody>
      </p:sp>
      <p:sp>
        <p:nvSpPr>
          <p:cNvPr id="5" name="テキスト ボックス 4">
            <a:extLst>
              <a:ext uri="{FF2B5EF4-FFF2-40B4-BE49-F238E27FC236}">
                <a16:creationId xmlns:a16="http://schemas.microsoft.com/office/drawing/2014/main" id="{46F704CC-5A4C-406F-5FB1-CD354CBFA50C}"/>
              </a:ext>
            </a:extLst>
          </p:cNvPr>
          <p:cNvSpPr txBox="1"/>
          <p:nvPr/>
        </p:nvSpPr>
        <p:spPr>
          <a:xfrm>
            <a:off x="487814" y="947963"/>
            <a:ext cx="11233150" cy="2443746"/>
          </a:xfrm>
          <a:prstGeom prst="rect">
            <a:avLst/>
          </a:prstGeom>
          <a:noFill/>
        </p:spPr>
        <p:txBody>
          <a:bodyPr wrap="square" rtlCol="0">
            <a:spAutoFit/>
          </a:bodyPr>
          <a:lstStyle/>
          <a:p>
            <a:pPr algn="ctr" eaLnBrk="1" fontAlgn="auto" hangingPunct="1">
              <a:lnSpc>
                <a:spcPct val="120000"/>
              </a:lnSpc>
              <a:spcBef>
                <a:spcPts val="0"/>
              </a:spcBef>
              <a:spcAft>
                <a:spcPts val="0"/>
              </a:spcAft>
            </a:pPr>
            <a:r>
              <a:rPr lang="ja-JP" altLang="en-US" sz="1600" dirty="0">
                <a:solidFill>
                  <a:srgbClr val="0D0D0D"/>
                </a:solidFill>
                <a:latin typeface="+mj-ea"/>
                <a:ea typeface="+mj-ea"/>
              </a:rPr>
              <a:t>今年</a:t>
            </a:r>
            <a:r>
              <a:rPr lang="en-US" altLang="ja-JP" sz="1600" dirty="0">
                <a:solidFill>
                  <a:srgbClr val="0D0D0D"/>
                </a:solidFill>
                <a:latin typeface="+mj-ea"/>
                <a:ea typeface="+mj-ea"/>
              </a:rPr>
              <a:t>1</a:t>
            </a:r>
            <a:r>
              <a:rPr lang="ja-JP" altLang="en-US" sz="1600" dirty="0">
                <a:solidFill>
                  <a:srgbClr val="0D0D0D"/>
                </a:solidFill>
                <a:latin typeface="+mj-ea"/>
                <a:ea typeface="+mj-ea"/>
              </a:rPr>
              <a:t>月</a:t>
            </a:r>
            <a:r>
              <a:rPr lang="en-US" altLang="ja-JP" sz="1600" dirty="0">
                <a:solidFill>
                  <a:srgbClr val="0D0D0D"/>
                </a:solidFill>
                <a:latin typeface="+mj-ea"/>
                <a:ea typeface="+mj-ea"/>
              </a:rPr>
              <a:t>1</a:t>
            </a:r>
            <a:r>
              <a:rPr lang="ja-JP" altLang="en-US" sz="1600" dirty="0">
                <a:solidFill>
                  <a:srgbClr val="0D0D0D"/>
                </a:solidFill>
                <a:latin typeface="+mj-ea"/>
                <a:ea typeface="+mj-ea"/>
              </a:rPr>
              <a:t>日に発生した能登半島地震、そして「</a:t>
            </a:r>
            <a:r>
              <a:rPr lang="en-US" altLang="ja-JP" sz="1600" dirty="0">
                <a:solidFill>
                  <a:srgbClr val="0D0D0D"/>
                </a:solidFill>
                <a:latin typeface="+mj-ea"/>
                <a:ea typeface="+mj-ea"/>
              </a:rPr>
              <a:t>3.11</a:t>
            </a:r>
            <a:r>
              <a:rPr lang="ja-JP" altLang="en-US" sz="1600" dirty="0">
                <a:solidFill>
                  <a:srgbClr val="0D0D0D"/>
                </a:solidFill>
                <a:latin typeface="+mj-ea"/>
                <a:ea typeface="+mj-ea"/>
              </a:rPr>
              <a:t>」。</a:t>
            </a:r>
          </a:p>
          <a:p>
            <a:pPr algn="ctr" eaLnBrk="1" fontAlgn="auto" hangingPunct="1">
              <a:lnSpc>
                <a:spcPct val="120000"/>
              </a:lnSpc>
              <a:spcBef>
                <a:spcPts val="0"/>
              </a:spcBef>
              <a:spcAft>
                <a:spcPts val="0"/>
              </a:spcAft>
            </a:pPr>
            <a:r>
              <a:rPr lang="ja-JP" altLang="en-US" sz="1600" dirty="0">
                <a:solidFill>
                  <a:srgbClr val="0D0D0D"/>
                </a:solidFill>
                <a:latin typeface="+mj-ea"/>
                <a:ea typeface="+mj-ea"/>
              </a:rPr>
              <a:t>来年のこの時期、世の中的に震災に関わる情報が増え、防災意識が高まることが確実です。</a:t>
            </a:r>
            <a:endParaRPr lang="en-US" altLang="ja-JP" sz="1600" dirty="0">
              <a:solidFill>
                <a:srgbClr val="0D0D0D"/>
              </a:solidFill>
              <a:latin typeface="+mj-ea"/>
              <a:ea typeface="+mj-ea"/>
            </a:endParaRPr>
          </a:p>
          <a:p>
            <a:pPr algn="ctr" eaLnBrk="1" fontAlgn="auto" hangingPunct="1">
              <a:lnSpc>
                <a:spcPct val="120000"/>
              </a:lnSpc>
              <a:spcBef>
                <a:spcPts val="0"/>
              </a:spcBef>
              <a:spcAft>
                <a:spcPts val="0"/>
              </a:spcAft>
            </a:pPr>
            <a:endParaRPr lang="ja-JP" altLang="en-US" sz="1600" dirty="0">
              <a:solidFill>
                <a:srgbClr val="0D0D0D"/>
              </a:solidFill>
              <a:latin typeface="+mj-ea"/>
              <a:ea typeface="+mj-ea"/>
            </a:endParaRPr>
          </a:p>
          <a:p>
            <a:pPr algn="ctr" eaLnBrk="1" fontAlgn="auto" hangingPunct="1">
              <a:lnSpc>
                <a:spcPct val="120000"/>
              </a:lnSpc>
              <a:spcBef>
                <a:spcPts val="0"/>
              </a:spcBef>
              <a:spcAft>
                <a:spcPts val="0"/>
              </a:spcAft>
            </a:pPr>
            <a:r>
              <a:rPr kumimoji="1" lang="ja-JP" altLang="en-US" sz="1600" b="0" dirty="0">
                <a:solidFill>
                  <a:srgbClr val="0D0D0D"/>
                </a:solidFill>
                <a:latin typeface="+mj-ea"/>
                <a:ea typeface="+mj-ea"/>
              </a:rPr>
              <a:t>災害への理解と備えを促す情報を継続的に届けてきた、</a:t>
            </a:r>
            <a:endParaRPr kumimoji="1" lang="en-US" altLang="ja-JP" sz="1600" b="0" dirty="0">
              <a:solidFill>
                <a:srgbClr val="0D0D0D"/>
              </a:solidFill>
              <a:latin typeface="+mj-ea"/>
              <a:ea typeface="+mj-ea"/>
            </a:endParaRPr>
          </a:p>
          <a:p>
            <a:pPr algn="ctr" eaLnBrk="1" fontAlgn="auto" hangingPunct="1">
              <a:lnSpc>
                <a:spcPct val="120000"/>
              </a:lnSpc>
              <a:spcBef>
                <a:spcPts val="0"/>
              </a:spcBef>
              <a:spcAft>
                <a:spcPts val="0"/>
              </a:spcAft>
            </a:pPr>
            <a:r>
              <a:rPr lang="en-US" altLang="ja-JP" sz="1600" dirty="0">
                <a:solidFill>
                  <a:srgbClr val="0D0D0D"/>
                </a:solidFill>
                <a:latin typeface="+mj-ea"/>
                <a:ea typeface="+mj-ea"/>
              </a:rPr>
              <a:t>Yahoo!</a:t>
            </a:r>
            <a:r>
              <a:rPr lang="ja-JP" altLang="en-US" sz="1600" dirty="0">
                <a:solidFill>
                  <a:srgbClr val="0D0D0D"/>
                </a:solidFill>
                <a:latin typeface="+mj-ea"/>
                <a:ea typeface="+mj-ea"/>
              </a:rPr>
              <a:t>ニュースの“ホットイシュー”</a:t>
            </a:r>
            <a:r>
              <a:rPr kumimoji="1" lang="ja-JP" altLang="en-US" sz="1000" b="0" i="0" u="none" strike="noStrike" kern="1200" cap="none" spc="0" normalizeH="0" baseline="0" noProof="0" dirty="0">
                <a:ln>
                  <a:noFill/>
                </a:ln>
                <a:solidFill>
                  <a:srgbClr val="0D0D0D"/>
                </a:solidFill>
                <a:effectLst/>
                <a:uLnTx/>
                <a:uFillTx/>
                <a:latin typeface="+mj-ea"/>
                <a:ea typeface="+mj-ea"/>
                <a:cs typeface="+mn-cs"/>
              </a:rPr>
              <a:t> （次ページ参照）</a:t>
            </a:r>
            <a:r>
              <a:rPr lang="ja-JP" altLang="en-US" sz="1600" b="1" dirty="0">
                <a:solidFill>
                  <a:srgbClr val="C9002C"/>
                </a:solidFill>
                <a:latin typeface="+mj-ea"/>
                <a:ea typeface="+mj-ea"/>
              </a:rPr>
              <a:t>「</a:t>
            </a:r>
            <a:r>
              <a:rPr kumimoji="0" lang="en-US" altLang="ja-JP" sz="1600" b="1" dirty="0">
                <a:solidFill>
                  <a:srgbClr val="C9002C"/>
                </a:solidFill>
                <a:latin typeface="+mj-ea"/>
                <a:ea typeface="+mj-ea"/>
              </a:rPr>
              <a:t>#</a:t>
            </a:r>
            <a:r>
              <a:rPr lang="ja-JP" altLang="en-US" sz="1600" b="1" dirty="0">
                <a:solidFill>
                  <a:srgbClr val="C9002C"/>
                </a:solidFill>
                <a:latin typeface="+mj-ea"/>
                <a:ea typeface="+mj-ea"/>
              </a:rPr>
              <a:t>災害に備える」</a:t>
            </a:r>
            <a:r>
              <a:rPr lang="ja-JP" altLang="en-US" sz="1600" dirty="0">
                <a:solidFill>
                  <a:srgbClr val="0D0D0D"/>
                </a:solidFill>
                <a:latin typeface="+mj-ea"/>
                <a:ea typeface="+mj-ea"/>
              </a:rPr>
              <a:t>においても、</a:t>
            </a:r>
            <a:endParaRPr lang="en-US" altLang="ja-JP" sz="1600" dirty="0">
              <a:solidFill>
                <a:srgbClr val="0D0D0D"/>
              </a:solidFill>
              <a:latin typeface="+mj-ea"/>
              <a:ea typeface="+mj-ea"/>
            </a:endParaRPr>
          </a:p>
          <a:p>
            <a:pPr algn="ctr" eaLnBrk="1" fontAlgn="auto" hangingPunct="1">
              <a:lnSpc>
                <a:spcPct val="120000"/>
              </a:lnSpc>
              <a:spcBef>
                <a:spcPts val="0"/>
              </a:spcBef>
              <a:spcAft>
                <a:spcPts val="0"/>
              </a:spcAft>
            </a:pPr>
            <a:r>
              <a:rPr lang="en-US" altLang="ja-JP" sz="1600" b="1" dirty="0">
                <a:solidFill>
                  <a:srgbClr val="C00000"/>
                </a:solidFill>
                <a:latin typeface="+mj-ea"/>
                <a:ea typeface="+mj-ea"/>
              </a:rPr>
              <a:t>2025</a:t>
            </a:r>
            <a:r>
              <a:rPr lang="ja-JP" altLang="en-US" sz="1600" b="1" dirty="0">
                <a:solidFill>
                  <a:srgbClr val="C00000"/>
                </a:solidFill>
                <a:latin typeface="+mj-ea"/>
                <a:ea typeface="+mj-ea"/>
              </a:rPr>
              <a:t>年</a:t>
            </a:r>
            <a:r>
              <a:rPr lang="en-US" altLang="ja-JP" sz="1600" b="1" dirty="0">
                <a:solidFill>
                  <a:srgbClr val="C00000"/>
                </a:solidFill>
                <a:latin typeface="+mj-ea"/>
                <a:ea typeface="+mj-ea"/>
              </a:rPr>
              <a:t>1</a:t>
            </a:r>
            <a:r>
              <a:rPr lang="ja-JP" altLang="en-US" sz="1600" b="1" dirty="0">
                <a:solidFill>
                  <a:srgbClr val="C00000"/>
                </a:solidFill>
                <a:latin typeface="+mj-ea"/>
                <a:ea typeface="+mj-ea"/>
              </a:rPr>
              <a:t>月～</a:t>
            </a:r>
            <a:r>
              <a:rPr lang="en-US" altLang="ja-JP" sz="1600" b="1" dirty="0">
                <a:solidFill>
                  <a:srgbClr val="C00000"/>
                </a:solidFill>
                <a:latin typeface="+mj-ea"/>
                <a:ea typeface="+mj-ea"/>
              </a:rPr>
              <a:t>3</a:t>
            </a:r>
            <a:r>
              <a:rPr lang="ja-JP" altLang="en-US" sz="1600" b="1" dirty="0">
                <a:solidFill>
                  <a:srgbClr val="C00000"/>
                </a:solidFill>
                <a:latin typeface="+mj-ea"/>
                <a:ea typeface="+mj-ea"/>
              </a:rPr>
              <a:t>月のタイミングにおいて記事の配信を強化</a:t>
            </a:r>
            <a:r>
              <a:rPr lang="ja-JP" altLang="en-US" sz="1600" dirty="0">
                <a:solidFill>
                  <a:srgbClr val="0D0D0D"/>
                </a:solidFill>
                <a:latin typeface="+mj-ea"/>
                <a:ea typeface="+mj-ea"/>
              </a:rPr>
              <a:t>し、ユーザーの「知りたい」に応えます。</a:t>
            </a:r>
            <a:endParaRPr lang="en-US" altLang="ja-JP" sz="1600" dirty="0">
              <a:solidFill>
                <a:srgbClr val="0D0D0D"/>
              </a:solidFill>
              <a:latin typeface="+mj-ea"/>
              <a:ea typeface="+mj-ea"/>
            </a:endParaRPr>
          </a:p>
          <a:p>
            <a:pPr algn="ctr" eaLnBrk="1" fontAlgn="auto" hangingPunct="1">
              <a:lnSpc>
                <a:spcPct val="120000"/>
              </a:lnSpc>
              <a:spcBef>
                <a:spcPts val="0"/>
              </a:spcBef>
              <a:spcAft>
                <a:spcPts val="0"/>
              </a:spcAft>
            </a:pPr>
            <a:endParaRPr lang="ja-JP" altLang="en-US" sz="1600" dirty="0">
              <a:solidFill>
                <a:srgbClr val="0D0D0D"/>
              </a:solidFill>
              <a:latin typeface="+mj-ea"/>
              <a:ea typeface="+mj-ea"/>
            </a:endParaRPr>
          </a:p>
          <a:p>
            <a:pPr algn="ctr" eaLnBrk="1" fontAlgn="auto" hangingPunct="1">
              <a:lnSpc>
                <a:spcPct val="120000"/>
              </a:lnSpc>
              <a:spcBef>
                <a:spcPts val="0"/>
              </a:spcBef>
              <a:spcAft>
                <a:spcPts val="0"/>
              </a:spcAft>
            </a:pPr>
            <a:r>
              <a:rPr lang="ja-JP" altLang="en-US" sz="1600" dirty="0">
                <a:solidFill>
                  <a:srgbClr val="0D0D0D"/>
                </a:solidFill>
                <a:latin typeface="+mj-ea"/>
                <a:ea typeface="+mj-ea"/>
              </a:rPr>
              <a:t>防災関連の商品・サービス、また企業としての取り組みへの認知や理解を高める場としてご活用ください。</a:t>
            </a:r>
            <a:endParaRPr lang="en-US" altLang="ja-JP" sz="1600" b="1" dirty="0">
              <a:solidFill>
                <a:srgbClr val="0D0D0D"/>
              </a:solidFill>
              <a:latin typeface="+mj-ea"/>
              <a:ea typeface="+mj-ea"/>
              <a:cs typeface="Segoe UI" panose="020B0502040204020203" pitchFamily="34" charset="0"/>
            </a:endParaRPr>
          </a:p>
        </p:txBody>
      </p:sp>
      <p:sp>
        <p:nvSpPr>
          <p:cNvPr id="20" name="テキスト ボックス 19">
            <a:extLst>
              <a:ext uri="{FF2B5EF4-FFF2-40B4-BE49-F238E27FC236}">
                <a16:creationId xmlns:a16="http://schemas.microsoft.com/office/drawing/2014/main" id="{6356AF27-F8B3-7B68-A20E-36A94269FB02}"/>
              </a:ext>
            </a:extLst>
          </p:cNvPr>
          <p:cNvSpPr txBox="1"/>
          <p:nvPr/>
        </p:nvSpPr>
        <p:spPr>
          <a:xfrm>
            <a:off x="2383141" y="3619733"/>
            <a:ext cx="1127232" cy="253916"/>
          </a:xfrm>
          <a:prstGeom prst="rect">
            <a:avLst/>
          </a:prstGeom>
          <a:noFill/>
        </p:spPr>
        <p:txBody>
          <a:bodyPr wrap="none" rtlCol="0">
            <a:spAutoFit/>
          </a:bodyPr>
          <a:lstStyle/>
          <a:p>
            <a:pPr eaLnBrk="1" fontAlgn="auto" hangingPunct="1">
              <a:spcBef>
                <a:spcPts val="0"/>
              </a:spcBef>
              <a:spcAft>
                <a:spcPts val="0"/>
              </a:spcAft>
            </a:pPr>
            <a:r>
              <a:rPr lang="ja-JP" altLang="en-US" sz="1050" dirty="0">
                <a:solidFill>
                  <a:srgbClr val="0D0D0D"/>
                </a:solidFill>
                <a:latin typeface="+mj-ea"/>
                <a:ea typeface="+mj-ea"/>
              </a:rPr>
              <a:t>■まとめページ</a:t>
            </a:r>
          </a:p>
        </p:txBody>
      </p:sp>
      <p:sp>
        <p:nvSpPr>
          <p:cNvPr id="21" name="テキスト ボックス 20">
            <a:extLst>
              <a:ext uri="{FF2B5EF4-FFF2-40B4-BE49-F238E27FC236}">
                <a16:creationId xmlns:a16="http://schemas.microsoft.com/office/drawing/2014/main" id="{7F674703-595B-AB5C-4DC4-A4E1F20B29BE}"/>
              </a:ext>
            </a:extLst>
          </p:cNvPr>
          <p:cNvSpPr txBox="1"/>
          <p:nvPr/>
        </p:nvSpPr>
        <p:spPr>
          <a:xfrm>
            <a:off x="7123000" y="4011297"/>
            <a:ext cx="1261884" cy="253916"/>
          </a:xfrm>
          <a:prstGeom prst="rect">
            <a:avLst/>
          </a:prstGeom>
          <a:noFill/>
        </p:spPr>
        <p:txBody>
          <a:bodyPr wrap="none" rtlCol="0">
            <a:spAutoFit/>
          </a:bodyPr>
          <a:lstStyle/>
          <a:p>
            <a:pPr eaLnBrk="1" fontAlgn="auto" hangingPunct="1">
              <a:spcBef>
                <a:spcPts val="0"/>
              </a:spcBef>
              <a:spcAft>
                <a:spcPts val="0"/>
              </a:spcAft>
            </a:pPr>
            <a:r>
              <a:rPr lang="ja-JP" altLang="en-US" sz="1050" dirty="0">
                <a:solidFill>
                  <a:srgbClr val="0D0D0D"/>
                </a:solidFill>
                <a:latin typeface="+mj-ea"/>
                <a:ea typeface="+mj-ea"/>
              </a:rPr>
              <a:t>■タイアップ広告</a:t>
            </a:r>
          </a:p>
        </p:txBody>
      </p:sp>
      <p:sp>
        <p:nvSpPr>
          <p:cNvPr id="28" name="正方形/長方形 27">
            <a:extLst>
              <a:ext uri="{FF2B5EF4-FFF2-40B4-BE49-F238E27FC236}">
                <a16:creationId xmlns:a16="http://schemas.microsoft.com/office/drawing/2014/main" id="{5D30EA59-9AD1-D498-D117-32EDE76A7192}"/>
              </a:ext>
            </a:extLst>
          </p:cNvPr>
          <p:cNvSpPr/>
          <p:nvPr/>
        </p:nvSpPr>
        <p:spPr>
          <a:xfrm>
            <a:off x="2148249" y="6540108"/>
            <a:ext cx="2993594" cy="215444"/>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fontAlgn="auto">
              <a:spcBef>
                <a:spcPts val="0"/>
              </a:spcBef>
              <a:spcAft>
                <a:spcPts val="0"/>
              </a:spcAft>
              <a:defRPr/>
            </a:pPr>
            <a:r>
              <a:rPr lang="en-US" altLang="ja-JP" sz="800" dirty="0">
                <a:solidFill>
                  <a:srgbClr val="0D0D0D"/>
                </a:solidFill>
                <a:latin typeface="+mj-ea"/>
                <a:ea typeface="+mj-ea"/>
                <a:cs typeface="Calibri" panose="020F0502020204030204"/>
              </a:rPr>
              <a:t>※</a:t>
            </a:r>
            <a:r>
              <a:rPr lang="ja-JP" altLang="en-US" sz="800" dirty="0">
                <a:solidFill>
                  <a:srgbClr val="0D0D0D"/>
                </a:solidFill>
                <a:latin typeface="+mj-ea"/>
                <a:ea typeface="+mj-ea"/>
                <a:cs typeface="Calibri" panose="020F0502020204030204"/>
              </a:rPr>
              <a:t>画面はイメージで、デザイン・特集内容とは異なります。</a:t>
            </a:r>
          </a:p>
        </p:txBody>
      </p:sp>
      <p:grpSp>
        <p:nvGrpSpPr>
          <p:cNvPr id="29" name="グループ化 28">
            <a:extLst>
              <a:ext uri="{FF2B5EF4-FFF2-40B4-BE49-F238E27FC236}">
                <a16:creationId xmlns:a16="http://schemas.microsoft.com/office/drawing/2014/main" id="{381AC7A1-DBAA-F0EA-C697-8F0A751BD66A}"/>
              </a:ext>
            </a:extLst>
          </p:cNvPr>
          <p:cNvGrpSpPr/>
          <p:nvPr/>
        </p:nvGrpSpPr>
        <p:grpSpPr>
          <a:xfrm>
            <a:off x="2493357" y="3842158"/>
            <a:ext cx="1848692" cy="2572968"/>
            <a:chOff x="3216424" y="3514721"/>
            <a:chExt cx="1563719" cy="2290438"/>
          </a:xfrm>
        </p:grpSpPr>
        <p:pic>
          <p:nvPicPr>
            <p:cNvPr id="37" name="図 36">
              <a:extLst>
                <a:ext uri="{FF2B5EF4-FFF2-40B4-BE49-F238E27FC236}">
                  <a16:creationId xmlns:a16="http://schemas.microsoft.com/office/drawing/2014/main" id="{B147A8F0-E01A-4186-BDBB-8BC962147941}"/>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CrisscrossEtching/>
                      </a14:imgEffect>
                    </a14:imgLayer>
                  </a14:imgProps>
                </a:ext>
              </a:extLst>
            </a:blip>
            <a:srcRect b="50000"/>
            <a:stretch/>
          </p:blipFill>
          <p:spPr>
            <a:xfrm>
              <a:off x="3216424" y="3514721"/>
              <a:ext cx="1563719" cy="2290438"/>
            </a:xfrm>
            <a:prstGeom prst="rect">
              <a:avLst/>
            </a:prstGeom>
            <a:ln>
              <a:solidFill>
                <a:srgbClr val="FFFFFF">
                  <a:lumMod val="50000"/>
                </a:srgbClr>
              </a:solidFill>
            </a:ln>
          </p:spPr>
        </p:pic>
        <p:sp>
          <p:nvSpPr>
            <p:cNvPr id="31" name="テキスト ボックス 30">
              <a:extLst>
                <a:ext uri="{FF2B5EF4-FFF2-40B4-BE49-F238E27FC236}">
                  <a16:creationId xmlns:a16="http://schemas.microsoft.com/office/drawing/2014/main" id="{239CEECD-E88F-59C8-49DD-4E7DF1AE1768}"/>
                </a:ext>
              </a:extLst>
            </p:cNvPr>
            <p:cNvSpPr txBox="1"/>
            <p:nvPr/>
          </p:nvSpPr>
          <p:spPr>
            <a:xfrm>
              <a:off x="4389421" y="3661816"/>
              <a:ext cx="386207" cy="758502"/>
            </a:xfrm>
            <a:prstGeom prst="rect">
              <a:avLst/>
            </a:prstGeom>
            <a:solidFill>
              <a:schemeClr val="bg1"/>
            </a:solidFill>
          </p:spPr>
          <p:txBody>
            <a:bodyPr wrap="square" rtlCol="0">
              <a:noAutofit/>
            </a:bodyPr>
            <a:lstStyle/>
            <a:p>
              <a:endParaRPr kumimoji="1" lang="ja-JP" altLang="en-US" sz="1100" dirty="0">
                <a:latin typeface="+mj-ea"/>
                <a:ea typeface="+mj-ea"/>
              </a:endParaRPr>
            </a:p>
          </p:txBody>
        </p:sp>
        <p:sp>
          <p:nvSpPr>
            <p:cNvPr id="32" name="テキスト ボックス 31">
              <a:extLst>
                <a:ext uri="{FF2B5EF4-FFF2-40B4-BE49-F238E27FC236}">
                  <a16:creationId xmlns:a16="http://schemas.microsoft.com/office/drawing/2014/main" id="{205C6186-0292-E898-4E2B-4D26A5018180}"/>
                </a:ext>
              </a:extLst>
            </p:cNvPr>
            <p:cNvSpPr txBox="1"/>
            <p:nvPr/>
          </p:nvSpPr>
          <p:spPr>
            <a:xfrm>
              <a:off x="3220322" y="3666997"/>
              <a:ext cx="386207" cy="758502"/>
            </a:xfrm>
            <a:prstGeom prst="rect">
              <a:avLst/>
            </a:prstGeom>
            <a:solidFill>
              <a:schemeClr val="bg1"/>
            </a:solidFill>
          </p:spPr>
          <p:txBody>
            <a:bodyPr wrap="square" rtlCol="0">
              <a:noAutofit/>
            </a:bodyPr>
            <a:lstStyle/>
            <a:p>
              <a:endParaRPr kumimoji="1" lang="ja-JP" altLang="en-US" sz="1100" dirty="0">
                <a:latin typeface="+mj-ea"/>
                <a:ea typeface="+mj-ea"/>
              </a:endParaRPr>
            </a:p>
          </p:txBody>
        </p:sp>
        <p:pic>
          <p:nvPicPr>
            <p:cNvPr id="33" name="図 32" descr="屋内, テーブル, 瓶, 食品 が含まれている画像&#10;&#10;自動的に生成された説明">
              <a:extLst>
                <a:ext uri="{FF2B5EF4-FFF2-40B4-BE49-F238E27FC236}">
                  <a16:creationId xmlns:a16="http://schemas.microsoft.com/office/drawing/2014/main" id="{3345D743-FE19-FA19-0E4E-E94BA387048C}"/>
                </a:ext>
              </a:extLst>
            </p:cNvPr>
            <p:cNvPicPr>
              <a:picLocks noChangeAspect="1"/>
            </p:cNvPicPr>
            <p:nvPr/>
          </p:nvPicPr>
          <p:blipFill>
            <a:blip r:embed="rId5"/>
            <a:stretch>
              <a:fillRect/>
            </a:stretch>
          </p:blipFill>
          <p:spPr>
            <a:xfrm>
              <a:off x="3391915" y="3664189"/>
              <a:ext cx="1184848" cy="763112"/>
            </a:xfrm>
            <a:prstGeom prst="rect">
              <a:avLst/>
            </a:prstGeom>
          </p:spPr>
        </p:pic>
        <p:sp>
          <p:nvSpPr>
            <p:cNvPr id="34" name="テキスト ボックス 33">
              <a:extLst>
                <a:ext uri="{FF2B5EF4-FFF2-40B4-BE49-F238E27FC236}">
                  <a16:creationId xmlns:a16="http://schemas.microsoft.com/office/drawing/2014/main" id="{9ABA25C9-C8EB-CCAB-6AF0-FFFC2FB2C50F}"/>
                </a:ext>
              </a:extLst>
            </p:cNvPr>
            <p:cNvSpPr txBox="1"/>
            <p:nvPr/>
          </p:nvSpPr>
          <p:spPr>
            <a:xfrm>
              <a:off x="3385179" y="3937412"/>
              <a:ext cx="1199198" cy="246583"/>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kumimoji="1" lang="ja-JP" altLang="en-US" sz="1200" b="1" dirty="0">
                  <a:solidFill>
                    <a:schemeClr val="bg1"/>
                  </a:solidFill>
                  <a:latin typeface="+mj-ea"/>
                  <a:ea typeface="+mj-ea"/>
                </a:rPr>
                <a:t>＃災害に備える</a:t>
              </a:r>
            </a:p>
          </p:txBody>
        </p:sp>
        <p:pic>
          <p:nvPicPr>
            <p:cNvPr id="35" name="図 34" descr="壁に掛けられた看板&#10;&#10;自動的に生成された説明">
              <a:extLst>
                <a:ext uri="{FF2B5EF4-FFF2-40B4-BE49-F238E27FC236}">
                  <a16:creationId xmlns:a16="http://schemas.microsoft.com/office/drawing/2014/main" id="{F1698179-A99F-8C58-2471-7237262BC4B2}"/>
                </a:ext>
              </a:extLst>
            </p:cNvPr>
            <p:cNvPicPr>
              <a:picLocks noChangeAspect="1"/>
            </p:cNvPicPr>
            <p:nvPr/>
          </p:nvPicPr>
          <p:blipFill rotWithShape="1">
            <a:blip r:embed="rId6"/>
            <a:srcRect t="24371"/>
            <a:stretch/>
          </p:blipFill>
          <p:spPr>
            <a:xfrm>
              <a:off x="3355002" y="4910872"/>
              <a:ext cx="631342" cy="722785"/>
            </a:xfrm>
            <a:prstGeom prst="rect">
              <a:avLst/>
            </a:prstGeom>
          </p:spPr>
        </p:pic>
        <p:pic>
          <p:nvPicPr>
            <p:cNvPr id="36" name="図 35" descr="屋外, 雪, 民衆, グループ が含まれている画像&#10;&#10;自動的に生成された説明">
              <a:extLst>
                <a:ext uri="{FF2B5EF4-FFF2-40B4-BE49-F238E27FC236}">
                  <a16:creationId xmlns:a16="http://schemas.microsoft.com/office/drawing/2014/main" id="{5D2C42AF-D587-CF14-3646-6F20100D43B6}"/>
                </a:ext>
              </a:extLst>
            </p:cNvPr>
            <p:cNvPicPr>
              <a:picLocks noChangeAspect="1"/>
            </p:cNvPicPr>
            <p:nvPr/>
          </p:nvPicPr>
          <p:blipFill rotWithShape="1">
            <a:blip r:embed="rId7"/>
            <a:srcRect t="25995"/>
            <a:stretch/>
          </p:blipFill>
          <p:spPr>
            <a:xfrm>
              <a:off x="3986549" y="4910872"/>
              <a:ext cx="638500" cy="715285"/>
            </a:xfrm>
            <a:prstGeom prst="rect">
              <a:avLst/>
            </a:prstGeom>
            <a:ln>
              <a:noFill/>
            </a:ln>
          </p:spPr>
        </p:pic>
      </p:grpSp>
      <p:grpSp>
        <p:nvGrpSpPr>
          <p:cNvPr id="16" name="グループ化 15">
            <a:extLst>
              <a:ext uri="{FF2B5EF4-FFF2-40B4-BE49-F238E27FC236}">
                <a16:creationId xmlns:a16="http://schemas.microsoft.com/office/drawing/2014/main" id="{F6BEB258-E3D6-57C5-E050-3304357C05F5}"/>
              </a:ext>
            </a:extLst>
          </p:cNvPr>
          <p:cNvGrpSpPr/>
          <p:nvPr/>
        </p:nvGrpSpPr>
        <p:grpSpPr>
          <a:xfrm>
            <a:off x="7216893" y="4271362"/>
            <a:ext cx="2278917" cy="2148280"/>
            <a:chOff x="6655203" y="4263812"/>
            <a:chExt cx="1428299" cy="1541347"/>
          </a:xfrm>
        </p:grpSpPr>
        <p:pic>
          <p:nvPicPr>
            <p:cNvPr id="19" name="図 18">
              <a:extLst>
                <a:ext uri="{FF2B5EF4-FFF2-40B4-BE49-F238E27FC236}">
                  <a16:creationId xmlns:a16="http://schemas.microsoft.com/office/drawing/2014/main" id="{B17D81DC-B020-D54B-0D9D-7E1A0560853F}"/>
                </a:ext>
              </a:extLst>
            </p:cNvPr>
            <p:cNvPicPr>
              <a:picLocks noChangeAspect="1"/>
            </p:cNvPicPr>
            <p:nvPr/>
          </p:nvPicPr>
          <p:blipFill>
            <a:blip r:embed="rId8"/>
            <a:stretch>
              <a:fillRect/>
            </a:stretch>
          </p:blipFill>
          <p:spPr>
            <a:xfrm>
              <a:off x="6655203" y="4263812"/>
              <a:ext cx="1428299" cy="1541347"/>
            </a:xfrm>
            <a:prstGeom prst="rect">
              <a:avLst/>
            </a:prstGeom>
            <a:ln>
              <a:solidFill>
                <a:srgbClr val="FFFFFF">
                  <a:lumMod val="50000"/>
                </a:srgbClr>
              </a:solidFill>
            </a:ln>
            <a:effectLst>
              <a:outerShdw blurRad="50800" dist="38100" dir="2700000" algn="tl" rotWithShape="0">
                <a:prstClr val="black">
                  <a:alpha val="40000"/>
                </a:prstClr>
              </a:outerShdw>
            </a:effectLst>
          </p:spPr>
        </p:pic>
        <p:pic>
          <p:nvPicPr>
            <p:cNvPr id="2" name="図 1" descr="壁に掛けられた看板&#10;&#10;自動的に生成された説明">
              <a:extLst>
                <a:ext uri="{FF2B5EF4-FFF2-40B4-BE49-F238E27FC236}">
                  <a16:creationId xmlns:a16="http://schemas.microsoft.com/office/drawing/2014/main" id="{228E2A78-74E8-A5E3-F2D3-D34224009AE0}"/>
                </a:ext>
              </a:extLst>
            </p:cNvPr>
            <p:cNvPicPr>
              <a:picLocks noChangeAspect="1"/>
            </p:cNvPicPr>
            <p:nvPr/>
          </p:nvPicPr>
          <p:blipFill rotWithShape="1">
            <a:blip r:embed="rId6"/>
            <a:srcRect t="30747"/>
            <a:stretch/>
          </p:blipFill>
          <p:spPr>
            <a:xfrm>
              <a:off x="6697160" y="4713676"/>
              <a:ext cx="660789" cy="692716"/>
            </a:xfrm>
            <a:prstGeom prst="rect">
              <a:avLst/>
            </a:prstGeom>
          </p:spPr>
        </p:pic>
        <p:pic>
          <p:nvPicPr>
            <p:cNvPr id="4" name="図 3" descr="屋外, 雪, 民衆, グループ が含まれている画像&#10;&#10;自動的に生成された説明">
              <a:extLst>
                <a:ext uri="{FF2B5EF4-FFF2-40B4-BE49-F238E27FC236}">
                  <a16:creationId xmlns:a16="http://schemas.microsoft.com/office/drawing/2014/main" id="{94F48762-FB03-A286-0A0C-BBD4F04EB261}"/>
                </a:ext>
              </a:extLst>
            </p:cNvPr>
            <p:cNvPicPr>
              <a:picLocks noChangeAspect="1"/>
            </p:cNvPicPr>
            <p:nvPr/>
          </p:nvPicPr>
          <p:blipFill rotWithShape="1">
            <a:blip r:embed="rId7"/>
            <a:srcRect t="32545"/>
            <a:stretch/>
          </p:blipFill>
          <p:spPr>
            <a:xfrm>
              <a:off x="7358153" y="4717152"/>
              <a:ext cx="678391" cy="692715"/>
            </a:xfrm>
            <a:prstGeom prst="rect">
              <a:avLst/>
            </a:prstGeom>
            <a:ln>
              <a:noFill/>
            </a:ln>
          </p:spPr>
        </p:pic>
      </p:grpSp>
      <p:sp>
        <p:nvSpPr>
          <p:cNvPr id="12" name="正方形/長方形 11">
            <a:extLst>
              <a:ext uri="{FF2B5EF4-FFF2-40B4-BE49-F238E27FC236}">
                <a16:creationId xmlns:a16="http://schemas.microsoft.com/office/drawing/2014/main" id="{97569A2E-EA36-6D70-DB8B-4E63C23AD7DD}"/>
              </a:ext>
            </a:extLst>
          </p:cNvPr>
          <p:cNvSpPr/>
          <p:nvPr/>
        </p:nvSpPr>
        <p:spPr>
          <a:xfrm>
            <a:off x="5520311" y="4585165"/>
            <a:ext cx="444663" cy="1000553"/>
          </a:xfrm>
          <a:prstGeom prst="rect">
            <a:avLst/>
          </a:prstGeom>
          <a:solidFill>
            <a:srgbClr val="00003E"/>
          </a:solidFill>
          <a:ln w="9525" cap="flat" cmpd="sng" algn="ctr">
            <a:solidFill>
              <a:srgbClr val="FAFAF9"/>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j-ea"/>
              <a:ea typeface="+mj-ea"/>
              <a:cs typeface="+mn-cs"/>
            </a:endParaRPr>
          </a:p>
        </p:txBody>
      </p:sp>
      <p:grpSp>
        <p:nvGrpSpPr>
          <p:cNvPr id="15" name="グループ化 14">
            <a:extLst>
              <a:ext uri="{FF2B5EF4-FFF2-40B4-BE49-F238E27FC236}">
                <a16:creationId xmlns:a16="http://schemas.microsoft.com/office/drawing/2014/main" id="{DCAEE14D-54DA-9161-5A17-630C12E77835}"/>
              </a:ext>
            </a:extLst>
          </p:cNvPr>
          <p:cNvGrpSpPr/>
          <p:nvPr/>
        </p:nvGrpSpPr>
        <p:grpSpPr>
          <a:xfrm>
            <a:off x="4540584" y="4259755"/>
            <a:ext cx="2482786" cy="2148280"/>
            <a:chOff x="2575597" y="4450877"/>
            <a:chExt cx="1437826" cy="1541347"/>
          </a:xfrm>
        </p:grpSpPr>
        <p:grpSp>
          <p:nvGrpSpPr>
            <p:cNvPr id="11" name="グループ化 10">
              <a:extLst>
                <a:ext uri="{FF2B5EF4-FFF2-40B4-BE49-F238E27FC236}">
                  <a16:creationId xmlns:a16="http://schemas.microsoft.com/office/drawing/2014/main" id="{7A91F008-DAD1-51F3-118F-AFA945A996B2}"/>
                </a:ext>
              </a:extLst>
            </p:cNvPr>
            <p:cNvGrpSpPr/>
            <p:nvPr/>
          </p:nvGrpSpPr>
          <p:grpSpPr>
            <a:xfrm>
              <a:off x="2575597" y="4450877"/>
              <a:ext cx="1437826" cy="1541347"/>
              <a:chOff x="2575597" y="4450877"/>
              <a:chExt cx="1437826" cy="1541347"/>
            </a:xfrm>
          </p:grpSpPr>
          <p:grpSp>
            <p:nvGrpSpPr>
              <p:cNvPr id="42" name="グループ化 41">
                <a:extLst>
                  <a:ext uri="{FF2B5EF4-FFF2-40B4-BE49-F238E27FC236}">
                    <a16:creationId xmlns:a16="http://schemas.microsoft.com/office/drawing/2014/main" id="{DAA5CEDB-C7E0-D049-D15D-179C9F9ADB1D}"/>
                  </a:ext>
                </a:extLst>
              </p:cNvPr>
              <p:cNvGrpSpPr/>
              <p:nvPr/>
            </p:nvGrpSpPr>
            <p:grpSpPr>
              <a:xfrm>
                <a:off x="2575597" y="4450877"/>
                <a:ext cx="1437826" cy="1541347"/>
                <a:chOff x="2756806" y="46677"/>
                <a:chExt cx="7235301" cy="6858000"/>
              </a:xfrm>
              <a:effectLst>
                <a:outerShdw blurRad="50800" dist="38100" dir="2700000" algn="ctr" rotWithShape="0">
                  <a:schemeClr val="tx1">
                    <a:alpha val="40000"/>
                  </a:schemeClr>
                </a:outerShdw>
              </a:effectLst>
            </p:grpSpPr>
            <p:pic>
              <p:nvPicPr>
                <p:cNvPr id="9" name="図 8">
                  <a:extLst>
                    <a:ext uri="{FF2B5EF4-FFF2-40B4-BE49-F238E27FC236}">
                      <a16:creationId xmlns:a16="http://schemas.microsoft.com/office/drawing/2014/main" id="{3C8A772A-BBB8-3420-26AC-07E3502423D6}"/>
                    </a:ext>
                  </a:extLst>
                </p:cNvPr>
                <p:cNvPicPr>
                  <a:picLocks noChangeAspect="1"/>
                </p:cNvPicPr>
                <p:nvPr/>
              </p:nvPicPr>
              <p:blipFill>
                <a:blip r:embed="rId9"/>
                <a:stretch>
                  <a:fillRect/>
                </a:stretch>
              </p:blipFill>
              <p:spPr>
                <a:xfrm>
                  <a:off x="2756806" y="46677"/>
                  <a:ext cx="7235301" cy="6858000"/>
                </a:xfrm>
                <a:prstGeom prst="rect">
                  <a:avLst/>
                </a:prstGeom>
                <a:ln w="9525">
                  <a:solidFill>
                    <a:srgbClr val="FFFFFF">
                      <a:lumMod val="50000"/>
                    </a:srgbClr>
                  </a:solidFill>
                </a:ln>
              </p:spPr>
            </p:pic>
            <p:pic>
              <p:nvPicPr>
                <p:cNvPr id="22" name="図 21" descr="屋内, テーブル, 瓶, 食品 が含まれている画像&#10;&#10;自動的に生成された説明">
                  <a:extLst>
                    <a:ext uri="{FF2B5EF4-FFF2-40B4-BE49-F238E27FC236}">
                      <a16:creationId xmlns:a16="http://schemas.microsoft.com/office/drawing/2014/main" id="{350BC03A-5D8A-F8CC-CC51-008BC3E675B8}"/>
                    </a:ext>
                  </a:extLst>
                </p:cNvPr>
                <p:cNvPicPr>
                  <a:picLocks noChangeAspect="1"/>
                </p:cNvPicPr>
                <p:nvPr/>
              </p:nvPicPr>
              <p:blipFill>
                <a:blip r:embed="rId5"/>
                <a:stretch>
                  <a:fillRect/>
                </a:stretch>
              </p:blipFill>
              <p:spPr>
                <a:xfrm>
                  <a:off x="2886888" y="2545510"/>
                  <a:ext cx="4640058" cy="2988471"/>
                </a:xfrm>
                <a:prstGeom prst="rect">
                  <a:avLst/>
                </a:prstGeom>
                <a:ln w="9525">
                  <a:noFill/>
                </a:ln>
              </p:spPr>
            </p:pic>
            <p:pic>
              <p:nvPicPr>
                <p:cNvPr id="23" name="図 22">
                  <a:extLst>
                    <a:ext uri="{FF2B5EF4-FFF2-40B4-BE49-F238E27FC236}">
                      <a16:creationId xmlns:a16="http://schemas.microsoft.com/office/drawing/2014/main" id="{5BA9C9C2-B563-6BB8-E01F-C7ADF13438C6}"/>
                    </a:ext>
                  </a:extLst>
                </p:cNvPr>
                <p:cNvPicPr>
                  <a:picLocks noChangeAspect="1"/>
                </p:cNvPicPr>
                <p:nvPr/>
              </p:nvPicPr>
              <p:blipFill rotWithShape="1">
                <a:blip r:embed="rId10"/>
                <a:srcRect r="20178" b="12623"/>
                <a:stretch/>
              </p:blipFill>
              <p:spPr>
                <a:xfrm>
                  <a:off x="2885073" y="1400060"/>
                  <a:ext cx="4640059" cy="264097"/>
                </a:xfrm>
                <a:prstGeom prst="rect">
                  <a:avLst/>
                </a:prstGeom>
                <a:ln w="9525">
                  <a:noFill/>
                </a:ln>
              </p:spPr>
            </p:pic>
            <p:pic>
              <p:nvPicPr>
                <p:cNvPr id="24" name="図 23">
                  <a:extLst>
                    <a:ext uri="{FF2B5EF4-FFF2-40B4-BE49-F238E27FC236}">
                      <a16:creationId xmlns:a16="http://schemas.microsoft.com/office/drawing/2014/main" id="{C025CC39-1749-9FBF-6892-99DCDE2D8784}"/>
                    </a:ext>
                  </a:extLst>
                </p:cNvPr>
                <p:cNvPicPr>
                  <a:picLocks noChangeAspect="1"/>
                </p:cNvPicPr>
                <p:nvPr/>
              </p:nvPicPr>
              <p:blipFill rotWithShape="1">
                <a:blip r:embed="rId10"/>
                <a:srcRect l="79677" t="-1" r="688" b="-10691"/>
                <a:stretch/>
              </p:blipFill>
              <p:spPr>
                <a:xfrm>
                  <a:off x="2851020" y="1617324"/>
                  <a:ext cx="1141379" cy="334565"/>
                </a:xfrm>
                <a:prstGeom prst="rect">
                  <a:avLst/>
                </a:prstGeom>
                <a:ln w="9525">
                  <a:noFill/>
                </a:ln>
              </p:spPr>
            </p:pic>
            <p:sp>
              <p:nvSpPr>
                <p:cNvPr id="27" name="正方形/長方形 26">
                  <a:extLst>
                    <a:ext uri="{FF2B5EF4-FFF2-40B4-BE49-F238E27FC236}">
                      <a16:creationId xmlns:a16="http://schemas.microsoft.com/office/drawing/2014/main" id="{B5B560D7-C2C5-ADC2-9A18-3346291A0E51}"/>
                    </a:ext>
                  </a:extLst>
                </p:cNvPr>
                <p:cNvSpPr/>
                <p:nvPr/>
              </p:nvSpPr>
              <p:spPr>
                <a:xfrm>
                  <a:off x="3992399" y="1675392"/>
                  <a:ext cx="3532733" cy="2870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25" name="図 24">
                  <a:extLst>
                    <a:ext uri="{FF2B5EF4-FFF2-40B4-BE49-F238E27FC236}">
                      <a16:creationId xmlns:a16="http://schemas.microsoft.com/office/drawing/2014/main" id="{8D6F0E1F-D2F0-9B0B-B6A3-79364F56BB4B}"/>
                    </a:ext>
                  </a:extLst>
                </p:cNvPr>
                <p:cNvPicPr>
                  <a:picLocks noChangeAspect="1"/>
                </p:cNvPicPr>
                <p:nvPr/>
              </p:nvPicPr>
              <p:blipFill rotWithShape="1">
                <a:blip r:embed="rId11"/>
                <a:srcRect b="60605"/>
                <a:stretch/>
              </p:blipFill>
              <p:spPr>
                <a:xfrm>
                  <a:off x="2885072" y="5474790"/>
                  <a:ext cx="4640059" cy="1383210"/>
                </a:xfrm>
                <a:prstGeom prst="rect">
                  <a:avLst/>
                </a:prstGeom>
                <a:ln w="9525">
                  <a:noFill/>
                </a:ln>
              </p:spPr>
            </p:pic>
          </p:grpSp>
          <p:sp>
            <p:nvSpPr>
              <p:cNvPr id="10" name="正方形/長方形 9">
                <a:extLst>
                  <a:ext uri="{FF2B5EF4-FFF2-40B4-BE49-F238E27FC236}">
                    <a16:creationId xmlns:a16="http://schemas.microsoft.com/office/drawing/2014/main" id="{92A0DB3E-1B19-8E11-6EA3-D3F52399EF8D}"/>
                  </a:ext>
                </a:extLst>
              </p:cNvPr>
              <p:cNvSpPr/>
              <p:nvPr/>
            </p:nvSpPr>
            <p:spPr>
              <a:xfrm>
                <a:off x="2591669" y="4870528"/>
                <a:ext cx="16328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grpSp>
        <p:sp>
          <p:nvSpPr>
            <p:cNvPr id="14" name="正方形/長方形 13">
              <a:extLst>
                <a:ext uri="{FF2B5EF4-FFF2-40B4-BE49-F238E27FC236}">
                  <a16:creationId xmlns:a16="http://schemas.microsoft.com/office/drawing/2014/main" id="{90C2FD2D-7539-4D39-0ED4-72B9D973A88F}"/>
                </a:ext>
              </a:extLst>
            </p:cNvPr>
            <p:cNvSpPr/>
            <p:nvPr/>
          </p:nvSpPr>
          <p:spPr>
            <a:xfrm>
              <a:off x="3553961" y="4755051"/>
              <a:ext cx="441827" cy="1000553"/>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FFFFFF"/>
                  </a:solidFill>
                  <a:effectLst/>
                  <a:uLnTx/>
                  <a:uFillTx/>
                  <a:latin typeface="+mj-ea"/>
                  <a:ea typeface="+mj-ea"/>
                  <a:cs typeface="+mn-cs"/>
                </a:rPr>
                <a:t>バナー</a:t>
              </a:r>
              <a:endParaRPr kumimoji="0" lang="en-US" altLang="ja-JP" sz="1100" b="0"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kern="0" dirty="0">
                  <a:solidFill>
                    <a:srgbClr val="FFFFFF"/>
                  </a:solidFill>
                  <a:latin typeface="+mj-ea"/>
                  <a:ea typeface="+mj-ea"/>
                </a:rPr>
                <a:t>広告</a:t>
              </a:r>
              <a:endParaRPr kumimoji="0" lang="ja-JP" altLang="en-US" sz="1100" b="0" i="0" u="none" strike="noStrike" kern="0" cap="none" spc="0" normalizeH="0" baseline="0" noProof="0" dirty="0">
                <a:ln>
                  <a:noFill/>
                </a:ln>
                <a:solidFill>
                  <a:srgbClr val="FFFFFF"/>
                </a:solidFill>
                <a:effectLst/>
                <a:uLnTx/>
                <a:uFillTx/>
                <a:latin typeface="+mj-ea"/>
                <a:ea typeface="+mj-ea"/>
                <a:cs typeface="+mn-cs"/>
              </a:endParaRPr>
            </a:p>
          </p:txBody>
        </p:sp>
      </p:grpSp>
      <p:sp>
        <p:nvSpPr>
          <p:cNvPr id="13" name="テキスト ボックス 12">
            <a:extLst>
              <a:ext uri="{FF2B5EF4-FFF2-40B4-BE49-F238E27FC236}">
                <a16:creationId xmlns:a16="http://schemas.microsoft.com/office/drawing/2014/main" id="{55517D7A-777B-6359-2794-F6F41266D2B2}"/>
              </a:ext>
            </a:extLst>
          </p:cNvPr>
          <p:cNvSpPr txBox="1"/>
          <p:nvPr/>
        </p:nvSpPr>
        <p:spPr>
          <a:xfrm>
            <a:off x="4429926" y="4021032"/>
            <a:ext cx="857927" cy="253916"/>
          </a:xfrm>
          <a:prstGeom prst="rect">
            <a:avLst/>
          </a:prstGeom>
          <a:noFill/>
        </p:spPr>
        <p:txBody>
          <a:bodyPr wrap="none" rtlCol="0">
            <a:spAutoFit/>
          </a:bodyPr>
          <a:lstStyle/>
          <a:p>
            <a:pPr eaLnBrk="1" fontAlgn="auto" hangingPunct="1">
              <a:spcBef>
                <a:spcPts val="0"/>
              </a:spcBef>
              <a:spcAft>
                <a:spcPts val="0"/>
              </a:spcAft>
            </a:pPr>
            <a:r>
              <a:rPr lang="ja-JP" altLang="en-US" sz="1050" dirty="0">
                <a:solidFill>
                  <a:srgbClr val="0D0D0D"/>
                </a:solidFill>
                <a:latin typeface="+mj-ea"/>
                <a:ea typeface="+mj-ea"/>
              </a:rPr>
              <a:t>■編集記事</a:t>
            </a:r>
          </a:p>
        </p:txBody>
      </p:sp>
      <p:pic>
        <p:nvPicPr>
          <p:cNvPr id="18" name="図 17" descr="壁に掛けられた看板&#10;&#10;自動的に生成された説明">
            <a:extLst>
              <a:ext uri="{FF2B5EF4-FFF2-40B4-BE49-F238E27FC236}">
                <a16:creationId xmlns:a16="http://schemas.microsoft.com/office/drawing/2014/main" id="{3CCDDACF-6148-665D-E6EF-0DD2252A3E1A}"/>
              </a:ext>
            </a:extLst>
          </p:cNvPr>
          <p:cNvPicPr>
            <a:picLocks noChangeAspect="1"/>
          </p:cNvPicPr>
          <p:nvPr/>
        </p:nvPicPr>
        <p:blipFill rotWithShape="1">
          <a:blip r:embed="rId6"/>
          <a:srcRect t="30747"/>
          <a:stretch/>
        </p:blipFill>
        <p:spPr>
          <a:xfrm>
            <a:off x="4659545" y="5043413"/>
            <a:ext cx="973144" cy="891150"/>
          </a:xfrm>
          <a:prstGeom prst="rect">
            <a:avLst/>
          </a:prstGeom>
        </p:spPr>
      </p:pic>
      <p:pic>
        <p:nvPicPr>
          <p:cNvPr id="26" name="図 25" descr="屋外, 雪, 民衆, グループ が含まれている画像&#10;&#10;自動的に生成された説明">
            <a:extLst>
              <a:ext uri="{FF2B5EF4-FFF2-40B4-BE49-F238E27FC236}">
                <a16:creationId xmlns:a16="http://schemas.microsoft.com/office/drawing/2014/main" id="{7D2364AD-9E18-3F2C-14C4-CFA7F76D5004}"/>
              </a:ext>
            </a:extLst>
          </p:cNvPr>
          <p:cNvPicPr>
            <a:picLocks noChangeAspect="1"/>
          </p:cNvPicPr>
          <p:nvPr/>
        </p:nvPicPr>
        <p:blipFill rotWithShape="1">
          <a:blip r:embed="rId7"/>
          <a:srcRect l="20024" t="32545" r="11122"/>
          <a:stretch/>
        </p:blipFill>
        <p:spPr>
          <a:xfrm>
            <a:off x="5489197" y="5048257"/>
            <a:ext cx="687897" cy="891149"/>
          </a:xfrm>
          <a:prstGeom prst="rect">
            <a:avLst/>
          </a:prstGeom>
          <a:ln>
            <a:noFill/>
          </a:ln>
        </p:spPr>
      </p:pic>
      <p:pic>
        <p:nvPicPr>
          <p:cNvPr id="38" name="図 37">
            <a:extLst>
              <a:ext uri="{FF2B5EF4-FFF2-40B4-BE49-F238E27FC236}">
                <a16:creationId xmlns:a16="http://schemas.microsoft.com/office/drawing/2014/main" id="{0C3D2F7F-1937-C616-0CC7-A76846DCBF1D}"/>
              </a:ext>
            </a:extLst>
          </p:cNvPr>
          <p:cNvPicPr>
            <a:picLocks noChangeAspect="1"/>
          </p:cNvPicPr>
          <p:nvPr/>
        </p:nvPicPr>
        <p:blipFill rotWithShape="1">
          <a:blip r:embed="rId12"/>
          <a:srcRect t="10818" b="19651"/>
          <a:stretch/>
        </p:blipFill>
        <p:spPr>
          <a:xfrm>
            <a:off x="7276773" y="4899170"/>
            <a:ext cx="2144064" cy="989902"/>
          </a:xfrm>
          <a:prstGeom prst="rect">
            <a:avLst/>
          </a:prstGeom>
        </p:spPr>
      </p:pic>
    </p:spTree>
    <p:extLst>
      <p:ext uri="{BB962C8B-B14F-4D97-AF65-F5344CB8AC3E}">
        <p14:creationId xmlns:p14="http://schemas.microsoft.com/office/powerpoint/2010/main" val="938986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788221" y="67514"/>
            <a:ext cx="866756" cy="410840"/>
          </a:xfrm>
        </p:spPr>
        <p:txBody>
          <a:bodyPr/>
          <a:lstStyle/>
          <a:p>
            <a:pPr marL="0" indent="0">
              <a:buNone/>
            </a:pPr>
            <a:r>
              <a:rPr lang="ja-JP" altLang="en-US" dirty="0"/>
              <a:t>本企画の概要</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「ホットイシュー」とは</a:t>
            </a:r>
          </a:p>
        </p:txBody>
      </p:sp>
      <p:sp>
        <p:nvSpPr>
          <p:cNvPr id="2" name="슬라이드 번호 개체 틀 11">
            <a:extLst>
              <a:ext uri="{FF2B5EF4-FFF2-40B4-BE49-F238E27FC236}">
                <a16:creationId xmlns:a16="http://schemas.microsoft.com/office/drawing/2014/main" id="{24831A99-8E0C-1F59-22B3-4EBFF0BA6839}"/>
              </a:ext>
            </a:extLst>
          </p:cNvPr>
          <p:cNvSpPr txBox="1">
            <a:spLocks/>
          </p:cNvSpPr>
          <p:nvPr/>
        </p:nvSpPr>
        <p:spPr>
          <a:xfrm>
            <a:off x="11302181" y="6273800"/>
            <a:ext cx="587375" cy="597316"/>
          </a:xfrm>
          <a:prstGeom prst="rect">
            <a:avLst/>
          </a:prstGeom>
        </p:spPr>
        <p:txBody>
          <a:bodyPr vert="horz" lIns="91440" tIns="45720" rIns="0" bIns="45720" rtlCol="0" anchor="ctr"/>
          <a:lstStyle>
            <a:defPPr>
              <a:defRPr lang="ja-JP"/>
            </a:defPPr>
            <a:lvl1pPr marL="0" algn="r" defTabSz="914400" rtl="0" eaLnBrk="1" latinLnBrk="0" hangingPunct="1">
              <a:defRPr kumimoji="1" sz="700" b="0" i="0" kern="1200">
                <a:solidFill>
                  <a:srgbClr val="AAAAAA"/>
                </a:solidFill>
                <a:latin typeface="LINE Seed JP_OTF Regular" panose="02020500000000000000" pitchFamily="18" charset="-128"/>
                <a:ea typeface="LINE Seed JP_OTF Regular" panose="02020500000000000000" pitchFamily="18"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6EDE48F-5EFA-B64B-B211-F7939E8C054A}" type="slidenum">
              <a:rPr kumimoji="1" lang="ja-JP" altLang="en-US" sz="700" b="0" i="0" u="none" strike="noStrike" kern="1200" cap="none" spc="0" normalizeH="0" baseline="0" noProof="0" smtClean="0">
                <a:ln>
                  <a:noFill/>
                </a:ln>
                <a:solidFill>
                  <a:srgbClr val="AAAAAA"/>
                </a:solidFill>
                <a:effectLst/>
                <a:uLnTx/>
                <a:uFillTx/>
                <a:ea typeface="LINE Seed JP_OTF Regular" panose="02020500000000000000" pitchFamily="18"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700" b="0" i="0" u="none" strike="noStrike" kern="1200" cap="none" spc="0" normalizeH="0" baseline="0" noProof="0">
              <a:ln>
                <a:noFill/>
              </a:ln>
              <a:solidFill>
                <a:srgbClr val="AAAAAA"/>
              </a:solidFill>
              <a:effectLst/>
              <a:uLnTx/>
              <a:uFillTx/>
              <a:ea typeface="LINE Seed JP_OTF Regular" panose="02020500000000000000" pitchFamily="18" charset="-128"/>
              <a:cs typeface="+mn-cs"/>
            </a:endParaRPr>
          </a:p>
        </p:txBody>
      </p:sp>
      <p:sp>
        <p:nvSpPr>
          <p:cNvPr id="4" name="텍스트 개체 틀 1">
            <a:extLst>
              <a:ext uri="{FF2B5EF4-FFF2-40B4-BE49-F238E27FC236}">
                <a16:creationId xmlns:a16="http://schemas.microsoft.com/office/drawing/2014/main" id="{21FF3A24-BD17-0FE4-78F7-8B3236F4B315}"/>
              </a:ext>
            </a:extLst>
          </p:cNvPr>
          <p:cNvSpPr txBox="1">
            <a:spLocks/>
          </p:cNvSpPr>
          <p:nvPr/>
        </p:nvSpPr>
        <p:spPr>
          <a:xfrm>
            <a:off x="550863" y="1394900"/>
            <a:ext cx="11017250" cy="4500000"/>
          </a:xfrm>
          <a:prstGeom prst="rect">
            <a:avLst/>
          </a:prstGeom>
          <a:noFill/>
        </p:spPr>
        <p:txBody>
          <a:bodyPr lIns="288000" tIns="288000" rIns="288000" bIns="288000" anchor="ct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00000"/>
              </a:lnSpc>
              <a:spcAft>
                <a:spcPts val="0"/>
              </a:spcAft>
            </a:pPr>
            <a:r>
              <a:rPr kumimoji="0" lang="ja-JP" altLang="ja-US" dirty="0">
                <a:solidFill>
                  <a:srgbClr val="0D0D0D"/>
                </a:solidFill>
                <a:latin typeface="メイリオ" panose="020B0604030504040204" pitchFamily="50" charset="-128"/>
                <a:ea typeface="メイリオ" panose="020B0604030504040204" pitchFamily="50" charset="-128"/>
              </a:rPr>
              <a:t>「ホットイシュー」は、</a:t>
            </a:r>
            <a:endParaRPr kumimoji="0" lang="en-US" altLang="ja-JP" dirty="0">
              <a:solidFill>
                <a:srgbClr val="0D0D0D"/>
              </a:solidFill>
              <a:latin typeface="メイリオ" panose="020B0604030504040204" pitchFamily="50" charset="-128"/>
              <a:ea typeface="メイリオ" panose="020B0604030504040204" pitchFamily="50" charset="-128"/>
            </a:endParaRPr>
          </a:p>
          <a:p>
            <a:pPr algn="ctr" fontAlgn="auto">
              <a:lnSpc>
                <a:spcPct val="100000"/>
              </a:lnSpc>
              <a:spcAft>
                <a:spcPts val="0"/>
              </a:spcAft>
            </a:pPr>
            <a:r>
              <a:rPr kumimoji="0" lang="en-US" altLang="ja-JP" dirty="0">
                <a:solidFill>
                  <a:srgbClr val="0D0D0D"/>
                </a:solidFill>
                <a:latin typeface="メイリオ" panose="020B0604030504040204" pitchFamily="50" charset="-128"/>
                <a:ea typeface="メイリオ" panose="020B0604030504040204" pitchFamily="50" charset="-128"/>
              </a:rPr>
              <a:t>Yahoo!</a:t>
            </a:r>
            <a:r>
              <a:rPr kumimoji="0" lang="ja-JP" altLang="ja-US" dirty="0">
                <a:solidFill>
                  <a:srgbClr val="0D0D0D"/>
                </a:solidFill>
                <a:latin typeface="メイリオ" panose="020B0604030504040204" pitchFamily="50" charset="-128"/>
                <a:ea typeface="メイリオ" panose="020B0604030504040204" pitchFamily="50" charset="-128"/>
              </a:rPr>
              <a:t>ニュースが</a:t>
            </a:r>
            <a:r>
              <a:rPr kumimoji="0" lang="ja-JP" altLang="ja-US" b="1" dirty="0">
                <a:solidFill>
                  <a:srgbClr val="C9002C"/>
                </a:solidFill>
                <a:latin typeface="メイリオ" panose="020B0604030504040204" pitchFamily="50" charset="-128"/>
                <a:ea typeface="メイリオ" panose="020B0604030504040204" pitchFamily="50" charset="-128"/>
              </a:rPr>
              <a:t>ユーザーの関心に基づく特定の社会課題や注目すべきトピック</a:t>
            </a:r>
            <a:r>
              <a:rPr kumimoji="0" lang="ja-JP" altLang="ja-US" dirty="0">
                <a:solidFill>
                  <a:srgbClr val="0D0D0D"/>
                </a:solidFill>
                <a:latin typeface="メイリオ" panose="020B0604030504040204" pitchFamily="50" charset="-128"/>
                <a:ea typeface="メイリオ" panose="020B0604030504040204" pitchFamily="50" charset="-128"/>
              </a:rPr>
              <a:t>に</a:t>
            </a:r>
            <a:br>
              <a:rPr kumimoji="0" lang="en-US" altLang="ja-JP" dirty="0">
                <a:latin typeface="メイリオ" panose="020B0604030504040204" pitchFamily="50" charset="-128"/>
                <a:ea typeface="メイリオ" panose="020B0604030504040204" pitchFamily="50" charset="-128"/>
              </a:rPr>
            </a:br>
            <a:r>
              <a:rPr kumimoji="0" lang="ja-JP" altLang="ja-US" dirty="0">
                <a:solidFill>
                  <a:srgbClr val="0D0D0D"/>
                </a:solidFill>
                <a:latin typeface="メイリオ" panose="020B0604030504040204" pitchFamily="50" charset="-128"/>
                <a:ea typeface="メイリオ" panose="020B0604030504040204" pitchFamily="50" charset="-128"/>
              </a:rPr>
              <a:t>焦点を当てる取り組みの総称</a:t>
            </a:r>
            <a:r>
              <a:rPr kumimoji="0" lang="ja-JP" altLang="en-US" dirty="0">
                <a:solidFill>
                  <a:srgbClr val="0D0D0D"/>
                </a:solidFill>
                <a:latin typeface="メイリオ" panose="020B0604030504040204" pitchFamily="50" charset="-128"/>
                <a:ea typeface="メイリオ" panose="020B0604030504040204" pitchFamily="50" charset="-128"/>
              </a:rPr>
              <a:t>です</a:t>
            </a:r>
            <a:r>
              <a:rPr kumimoji="0" lang="ja-JP" altLang="ja-US" dirty="0">
                <a:solidFill>
                  <a:srgbClr val="0D0D0D"/>
                </a:solidFill>
                <a:latin typeface="メイリオ" panose="020B0604030504040204" pitchFamily="50" charset="-128"/>
                <a:ea typeface="メイリオ" panose="020B0604030504040204" pitchFamily="50" charset="-128"/>
              </a:rPr>
              <a:t>。</a:t>
            </a:r>
            <a:endParaRPr kumimoji="0" lang="en-US" altLang="ja-JP" dirty="0">
              <a:solidFill>
                <a:srgbClr val="0D0D0D"/>
              </a:solidFill>
              <a:latin typeface="メイリオ" panose="020B0604030504040204" pitchFamily="50" charset="-128"/>
              <a:ea typeface="メイリオ" panose="020B0604030504040204" pitchFamily="50" charset="-128"/>
            </a:endParaRPr>
          </a:p>
          <a:p>
            <a:pPr algn="ctr" fontAlgn="auto">
              <a:lnSpc>
                <a:spcPct val="100000"/>
              </a:lnSpc>
              <a:spcAft>
                <a:spcPts val="0"/>
              </a:spcAft>
            </a:pPr>
            <a:r>
              <a:rPr kumimoji="0" lang="en-US" altLang="ja-JP" dirty="0">
                <a:solidFill>
                  <a:srgbClr val="0D0D0D"/>
                </a:solidFill>
                <a:latin typeface="メイリオ" panose="020B0604030504040204" pitchFamily="50" charset="-128"/>
                <a:ea typeface="メイリオ" panose="020B0604030504040204" pitchFamily="50" charset="-128"/>
              </a:rPr>
              <a:t>Yahoo!</a:t>
            </a:r>
            <a:r>
              <a:rPr kumimoji="0" lang="ja-JP" altLang="ja-US" dirty="0">
                <a:solidFill>
                  <a:srgbClr val="0D0D0D"/>
                </a:solidFill>
                <a:latin typeface="メイリオ" panose="020B0604030504040204" pitchFamily="50" charset="-128"/>
                <a:ea typeface="メイリオ" panose="020B0604030504040204" pitchFamily="50" charset="-128"/>
              </a:rPr>
              <a:t>ニュースが独自に制作したコンテンツや</a:t>
            </a:r>
            <a:r>
              <a:rPr kumimoji="0" lang="ja-JP" altLang="en-US" dirty="0">
                <a:solidFill>
                  <a:srgbClr val="0D0D0D"/>
                </a:solidFill>
                <a:latin typeface="メイリオ" panose="020B0604030504040204" pitchFamily="50" charset="-128"/>
                <a:ea typeface="メイリオ" panose="020B0604030504040204" pitchFamily="50" charset="-128"/>
              </a:rPr>
              <a:t>媒体社</a:t>
            </a:r>
            <a:r>
              <a:rPr kumimoji="0" lang="ja-JP" altLang="ja-US" dirty="0">
                <a:solidFill>
                  <a:srgbClr val="0D0D0D"/>
                </a:solidFill>
                <a:latin typeface="メイリオ" panose="020B0604030504040204" pitchFamily="50" charset="-128"/>
                <a:ea typeface="メイリオ" panose="020B0604030504040204" pitchFamily="50" charset="-128"/>
              </a:rPr>
              <a:t>との共同企画、専門家の発信などを</a:t>
            </a:r>
            <a:br>
              <a:rPr kumimoji="0" lang="en-US" altLang="ja-JP" dirty="0">
                <a:solidFill>
                  <a:srgbClr val="0D0D0D"/>
                </a:solidFill>
                <a:latin typeface="メイリオ" panose="020B0604030504040204" pitchFamily="50" charset="-128"/>
                <a:ea typeface="メイリオ" panose="020B0604030504040204" pitchFamily="50" charset="-128"/>
              </a:rPr>
            </a:br>
            <a:r>
              <a:rPr kumimoji="0" lang="ja-JP" altLang="ja-US" dirty="0">
                <a:solidFill>
                  <a:srgbClr val="0D0D0D"/>
                </a:solidFill>
                <a:latin typeface="メイリオ" panose="020B0604030504040204" pitchFamily="50" charset="-128"/>
                <a:ea typeface="メイリオ" panose="020B0604030504040204" pitchFamily="50" charset="-128"/>
              </a:rPr>
              <a:t>横断的に展開</a:t>
            </a:r>
            <a:r>
              <a:rPr kumimoji="0" lang="ja-JP" altLang="en-US" dirty="0">
                <a:solidFill>
                  <a:srgbClr val="0D0D0D"/>
                </a:solidFill>
                <a:latin typeface="メイリオ" panose="020B0604030504040204" pitchFamily="50" charset="-128"/>
                <a:ea typeface="メイリオ" panose="020B0604030504040204" pitchFamily="50" charset="-128"/>
              </a:rPr>
              <a:t>しています</a:t>
            </a:r>
            <a:r>
              <a:rPr kumimoji="0" lang="ja-JP" altLang="ja-US" dirty="0">
                <a:solidFill>
                  <a:srgbClr val="0D0D0D"/>
                </a:solidFill>
                <a:latin typeface="メイリオ" panose="020B0604030504040204" pitchFamily="50" charset="-128"/>
                <a:ea typeface="メイリオ" panose="020B0604030504040204" pitchFamily="50" charset="-128"/>
              </a:rPr>
              <a:t>。</a:t>
            </a:r>
            <a:endParaRPr kumimoji="0" lang="en-US" altLang="ja-JP" dirty="0">
              <a:solidFill>
                <a:srgbClr val="0D0D0D"/>
              </a:solidFill>
              <a:latin typeface="メイリオ" panose="020B0604030504040204" pitchFamily="50" charset="-128"/>
              <a:ea typeface="メイリオ" panose="020B0604030504040204" pitchFamily="50" charset="-128"/>
            </a:endParaRPr>
          </a:p>
          <a:p>
            <a:pPr algn="ctr" fontAlgn="auto">
              <a:lnSpc>
                <a:spcPct val="100000"/>
              </a:lnSpc>
              <a:spcAft>
                <a:spcPts val="0"/>
              </a:spcAft>
            </a:pPr>
            <a:r>
              <a:rPr kumimoji="0" lang="ja-JP" altLang="ja-US" dirty="0">
                <a:solidFill>
                  <a:srgbClr val="0D0D0D"/>
                </a:solidFill>
                <a:latin typeface="メイリオ" panose="020B0604030504040204" pitchFamily="50" charset="-128"/>
                <a:ea typeface="メイリオ" panose="020B0604030504040204" pitchFamily="50" charset="-128"/>
              </a:rPr>
              <a:t>2021年</a:t>
            </a:r>
            <a:r>
              <a:rPr kumimoji="0" lang="ja-JP" altLang="en-US" dirty="0">
                <a:solidFill>
                  <a:srgbClr val="0D0D0D"/>
                </a:solidFill>
                <a:latin typeface="メイリオ" panose="020B0604030504040204" pitchFamily="50" charset="-128"/>
                <a:ea typeface="メイリオ" panose="020B0604030504040204" pitchFamily="50" charset="-128"/>
              </a:rPr>
              <a:t>の開始以来さまざまなトピックを取り上げ、</a:t>
            </a:r>
            <a:br>
              <a:rPr kumimoji="0" lang="en-US" altLang="ja-JP" dirty="0">
                <a:solidFill>
                  <a:srgbClr val="0D0D0D"/>
                </a:solidFill>
                <a:latin typeface="メイリオ" panose="020B0604030504040204" pitchFamily="50" charset="-128"/>
                <a:ea typeface="メイリオ" panose="020B0604030504040204" pitchFamily="50" charset="-128"/>
              </a:rPr>
            </a:br>
            <a:r>
              <a:rPr kumimoji="0" lang="ja-JP" altLang="en-US" dirty="0">
                <a:solidFill>
                  <a:srgbClr val="0D0D0D"/>
                </a:solidFill>
                <a:latin typeface="メイリオ" panose="020B0604030504040204" pitchFamily="50" charset="-128"/>
                <a:ea typeface="メイリオ" panose="020B0604030504040204" pitchFamily="50" charset="-128"/>
              </a:rPr>
              <a:t>テーマごとに</a:t>
            </a:r>
            <a:r>
              <a:rPr kumimoji="0" lang="ja-JP" altLang="ja-US" dirty="0">
                <a:solidFill>
                  <a:srgbClr val="0D0D0D"/>
                </a:solidFill>
                <a:latin typeface="メイリオ" panose="020B0604030504040204" pitchFamily="50" charset="-128"/>
                <a:ea typeface="メイリオ" panose="020B0604030504040204" pitchFamily="50" charset="-128"/>
              </a:rPr>
              <a:t>関心の高まる時期</a:t>
            </a:r>
            <a:r>
              <a:rPr kumimoji="0" lang="ja-JP" altLang="en-US" dirty="0">
                <a:solidFill>
                  <a:srgbClr val="0D0D0D"/>
                </a:solidFill>
                <a:latin typeface="メイリオ" panose="020B0604030504040204" pitchFamily="50" charset="-128"/>
                <a:ea typeface="メイリオ" panose="020B0604030504040204" pitchFamily="50" charset="-128"/>
              </a:rPr>
              <a:t>を</a:t>
            </a:r>
            <a:r>
              <a:rPr kumimoji="0" lang="ja-JP" altLang="ja-US" dirty="0">
                <a:solidFill>
                  <a:srgbClr val="0D0D0D"/>
                </a:solidFill>
                <a:latin typeface="メイリオ" panose="020B0604030504040204" pitchFamily="50" charset="-128"/>
                <a:ea typeface="メイリオ" panose="020B0604030504040204" pitchFamily="50" charset="-128"/>
              </a:rPr>
              <a:t>選定</a:t>
            </a:r>
            <a:r>
              <a:rPr kumimoji="0" lang="ja-JP" altLang="en-US" dirty="0">
                <a:solidFill>
                  <a:srgbClr val="0D0D0D"/>
                </a:solidFill>
                <a:latin typeface="メイリオ" panose="020B0604030504040204" pitchFamily="50" charset="-128"/>
                <a:ea typeface="メイリオ" panose="020B0604030504040204" pitchFamily="50" charset="-128"/>
              </a:rPr>
              <a:t>し</a:t>
            </a:r>
            <a:r>
              <a:rPr kumimoji="0" lang="ja-JP" altLang="ja-US" dirty="0">
                <a:solidFill>
                  <a:srgbClr val="0D0D0D"/>
                </a:solidFill>
                <a:latin typeface="メイリオ" panose="020B0604030504040204" pitchFamily="50" charset="-128"/>
                <a:ea typeface="メイリオ" panose="020B0604030504040204" pitchFamily="50" charset="-128"/>
              </a:rPr>
              <a:t>、</a:t>
            </a:r>
            <a:r>
              <a:rPr kumimoji="0" lang="ja-JP" altLang="en-US" dirty="0">
                <a:solidFill>
                  <a:srgbClr val="0D0D0D"/>
                </a:solidFill>
                <a:latin typeface="メイリオ" panose="020B0604030504040204" pitchFamily="50" charset="-128"/>
                <a:ea typeface="メイリオ" panose="020B0604030504040204" pitchFamily="50" charset="-128"/>
              </a:rPr>
              <a:t>集中して関連記事を配信しています。</a:t>
            </a:r>
            <a:br>
              <a:rPr kumimoji="0" lang="en-US" altLang="ja-JP" dirty="0">
                <a:solidFill>
                  <a:srgbClr val="0D0D0D"/>
                </a:solidFill>
                <a:latin typeface="メイリオ" panose="020B0604030504040204" pitchFamily="50" charset="-128"/>
                <a:ea typeface="メイリオ" panose="020B0604030504040204" pitchFamily="50" charset="-128"/>
              </a:rPr>
            </a:br>
            <a:br>
              <a:rPr kumimoji="0" lang="en-US" altLang="ja-JP" dirty="0">
                <a:solidFill>
                  <a:srgbClr val="0D0D0D"/>
                </a:solidFill>
                <a:latin typeface="メイリオ" panose="020B0604030504040204" pitchFamily="50" charset="-128"/>
                <a:ea typeface="メイリオ" panose="020B0604030504040204" pitchFamily="50" charset="-128"/>
              </a:rPr>
            </a:br>
            <a:r>
              <a:rPr kumimoji="0" lang="ja-JP" altLang="en-US" dirty="0">
                <a:solidFill>
                  <a:srgbClr val="0D0D0D"/>
                </a:solidFill>
                <a:latin typeface="メイリオ" panose="020B0604030504040204" pitchFamily="50" charset="-128"/>
                <a:ea typeface="メイリオ" panose="020B0604030504040204" pitchFamily="50" charset="-128"/>
              </a:rPr>
              <a:t>また記事には統一した「</a:t>
            </a:r>
            <a:r>
              <a:rPr kumimoji="0" lang="en-US" altLang="ja-JP" dirty="0">
                <a:solidFill>
                  <a:srgbClr val="0D0D0D"/>
                </a:solidFill>
                <a:latin typeface="メイリオ" panose="020B0604030504040204" pitchFamily="50" charset="-128"/>
                <a:ea typeface="メイリオ" panose="020B0604030504040204" pitchFamily="50" charset="-128"/>
              </a:rPr>
              <a:t>#</a:t>
            </a:r>
            <a:r>
              <a:rPr kumimoji="0" lang="ja-JP" altLang="en-US" dirty="0">
                <a:solidFill>
                  <a:srgbClr val="0D0D0D"/>
                </a:solidFill>
                <a:latin typeface="メイリオ" panose="020B0604030504040204" pitchFamily="50" charset="-128"/>
                <a:ea typeface="メイリオ" panose="020B0604030504040204" pitchFamily="50" charset="-128"/>
              </a:rPr>
              <a:t>ハッシュタグ」をタイトルに附して展開。</a:t>
            </a:r>
            <a:endParaRPr kumimoji="0" lang="en-US" altLang="ja-JP" dirty="0">
              <a:solidFill>
                <a:srgbClr val="0D0D0D"/>
              </a:solidFill>
              <a:latin typeface="メイリオ" panose="020B0604030504040204" pitchFamily="50" charset="-128"/>
              <a:ea typeface="メイリオ" panose="020B0604030504040204" pitchFamily="50" charset="-128"/>
            </a:endParaRPr>
          </a:p>
          <a:p>
            <a:pPr algn="ctr" fontAlgn="auto">
              <a:lnSpc>
                <a:spcPct val="100000"/>
              </a:lnSpc>
              <a:spcAft>
                <a:spcPts val="0"/>
              </a:spcAft>
            </a:pPr>
            <a:r>
              <a:rPr kumimoji="0" lang="ja-JP" altLang="ja-US" dirty="0">
                <a:solidFill>
                  <a:srgbClr val="0D0D0D"/>
                </a:solidFill>
                <a:latin typeface="メイリオ" panose="020B0604030504040204" pitchFamily="50" charset="-128"/>
                <a:ea typeface="メイリオ" panose="020B0604030504040204" pitchFamily="50" charset="-128"/>
              </a:rPr>
              <a:t>アテンションを集める多面的な切り口で</a:t>
            </a:r>
            <a:r>
              <a:rPr kumimoji="0" lang="ja-JP" altLang="en-US" dirty="0">
                <a:solidFill>
                  <a:srgbClr val="0D0D0D"/>
                </a:solidFill>
                <a:latin typeface="メイリオ" panose="020B0604030504040204" pitchFamily="50" charset="-128"/>
                <a:ea typeface="メイリオ" panose="020B0604030504040204" pitchFamily="50" charset="-128"/>
              </a:rPr>
              <a:t>、取り上げるテーマに関して、</a:t>
            </a:r>
            <a:br>
              <a:rPr kumimoji="0" lang="en-US" altLang="ja-JP" dirty="0">
                <a:latin typeface="メイリオ" panose="020B0604030504040204" pitchFamily="50" charset="-128"/>
                <a:ea typeface="メイリオ" panose="020B0604030504040204" pitchFamily="50" charset="-128"/>
              </a:rPr>
            </a:br>
            <a:r>
              <a:rPr kumimoji="0" lang="ja-JP" altLang="en-US" b="1" dirty="0">
                <a:solidFill>
                  <a:srgbClr val="C9002C"/>
                </a:solidFill>
                <a:latin typeface="メイリオ" panose="020B0604030504040204" pitchFamily="50" charset="-128"/>
                <a:ea typeface="メイリオ" panose="020B0604030504040204" pitchFamily="50" charset="-128"/>
              </a:rPr>
              <a:t>ユーザーが視野を広げ、考え、行動するきっかけ</a:t>
            </a:r>
            <a:r>
              <a:rPr kumimoji="0" lang="ja-JP" altLang="en-US" dirty="0">
                <a:solidFill>
                  <a:srgbClr val="0D0D0D"/>
                </a:solidFill>
                <a:latin typeface="メイリオ" panose="020B0604030504040204" pitchFamily="50" charset="-128"/>
                <a:ea typeface="メイリオ" panose="020B0604030504040204" pitchFamily="50" charset="-128"/>
              </a:rPr>
              <a:t>を作ります</a:t>
            </a:r>
            <a:r>
              <a:rPr kumimoji="0" lang="ja-JP" altLang="ja-US" dirty="0">
                <a:solidFill>
                  <a:srgbClr val="0D0D0D"/>
                </a:solidFill>
                <a:latin typeface="メイリオ" panose="020B0604030504040204" pitchFamily="50" charset="-128"/>
                <a:ea typeface="メイリオ" panose="020B0604030504040204" pitchFamily="50" charset="-128"/>
              </a:rPr>
              <a:t>。</a:t>
            </a:r>
            <a:endParaRPr kumimoji="0" lang="en-US" altLang="ja-JP"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85420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43112" y="4798379"/>
            <a:ext cx="5943600" cy="543702"/>
          </a:xfrm>
        </p:spPr>
        <p:txBody>
          <a:bodyPr/>
          <a:lstStyle/>
          <a:p>
            <a:r>
              <a:rPr lang="en-US" altLang="ja-JP" dirty="0"/>
              <a:t>Yahoo!</a:t>
            </a:r>
            <a:r>
              <a:rPr lang="ja-JP" altLang="en-US" dirty="0"/>
              <a:t>ニュースが</a:t>
            </a:r>
            <a:br>
              <a:rPr lang="en-US" altLang="ja-JP" dirty="0"/>
            </a:br>
            <a:r>
              <a:rPr lang="ja-JP" altLang="en-US" dirty="0"/>
              <a:t>防災情報を届ける意義</a:t>
            </a:r>
            <a:endParaRPr kumimoji="1" lang="ja-JP" altLang="en-US" dirty="0"/>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en-US" altLang="ja-JP" sz="6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Segoe UI" panose="020B0502040204020203" pitchFamily="34" charset="0"/>
              </a:rPr>
              <a:t>02</a:t>
            </a:r>
            <a:endParaRPr kumimoji="1" lang="ja-JP" altLang="en-US" sz="6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Segoe UI" panose="020B0502040204020203" pitchFamily="34" charset="0"/>
            </a:endParaRPr>
          </a:p>
        </p:txBody>
      </p:sp>
      <p:pic>
        <p:nvPicPr>
          <p:cNvPr id="4" name="図プレースホルダー 10" descr="アイコン&#10;&#10;自動的に生成された説明">
            <a:extLst>
              <a:ext uri="{FF2B5EF4-FFF2-40B4-BE49-F238E27FC236}">
                <a16:creationId xmlns:a16="http://schemas.microsoft.com/office/drawing/2014/main" id="{6716CB64-9AE9-E72A-20AA-03D700ED2DF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4290605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55391" y="90127"/>
            <a:ext cx="962124" cy="410840"/>
          </a:xfrm>
        </p:spPr>
        <p:txBody>
          <a:bodyPr/>
          <a:lstStyle/>
          <a:p>
            <a:pPr marL="0" indent="0">
              <a:buNone/>
            </a:pPr>
            <a:r>
              <a:rPr lang="en-US" altLang="ja-JP" dirty="0">
                <a:latin typeface="+mn-ea"/>
              </a:rPr>
              <a:t>Yahoo!</a:t>
            </a:r>
            <a:r>
              <a:rPr lang="ja-JP" altLang="en-US" dirty="0">
                <a:latin typeface="+mn-ea"/>
              </a:rPr>
              <a:t>ニュースが</a:t>
            </a:r>
            <a:br>
              <a:rPr lang="en-US" altLang="ja-JP" dirty="0">
                <a:latin typeface="+mn-ea"/>
              </a:rPr>
            </a:br>
            <a:r>
              <a:rPr lang="ja-JP" altLang="en-US" dirty="0">
                <a:latin typeface="+mn-ea"/>
              </a:rPr>
              <a:t>防災情報を届ける意義</a:t>
            </a:r>
            <a:endParaRPr kumimoji="1" lang="ja-JP" altLang="en-US" dirty="0">
              <a:latin typeface="+mn-ea"/>
            </a:endParaRP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슬라이드 번호 개체 틀 11">
            <a:extLst>
              <a:ext uri="{FF2B5EF4-FFF2-40B4-BE49-F238E27FC236}">
                <a16:creationId xmlns:a16="http://schemas.microsoft.com/office/drawing/2014/main" id="{24831A99-8E0C-1F59-22B3-4EBFF0BA6839}"/>
              </a:ext>
            </a:extLst>
          </p:cNvPr>
          <p:cNvSpPr txBox="1">
            <a:spLocks/>
          </p:cNvSpPr>
          <p:nvPr/>
        </p:nvSpPr>
        <p:spPr>
          <a:xfrm>
            <a:off x="11302181" y="6273800"/>
            <a:ext cx="587375" cy="597316"/>
          </a:xfrm>
          <a:prstGeom prst="rect">
            <a:avLst/>
          </a:prstGeom>
        </p:spPr>
        <p:txBody>
          <a:bodyPr vert="horz" lIns="91440" tIns="45720" rIns="0" bIns="45720" rtlCol="0" anchor="ctr"/>
          <a:lstStyle>
            <a:defPPr>
              <a:defRPr lang="ja-JP"/>
            </a:defPPr>
            <a:lvl1pPr marL="0" algn="r" defTabSz="914400" rtl="0" eaLnBrk="1" latinLnBrk="0" hangingPunct="1">
              <a:defRPr kumimoji="1" sz="700" b="0" i="0" kern="1200">
                <a:solidFill>
                  <a:srgbClr val="AAAAAA"/>
                </a:solidFill>
                <a:latin typeface="LINE Seed JP_OTF Regular" panose="02020500000000000000" pitchFamily="18" charset="-128"/>
                <a:ea typeface="LINE Seed JP_OTF Regular" panose="02020500000000000000" pitchFamily="18"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6EDE48F-5EFA-B64B-B211-F7939E8C054A}" type="slidenum">
              <a:rPr kumimoji="1" lang="ja-JP" altLang="en-US" sz="700" b="0" i="0" u="none" strike="noStrike" kern="1200" cap="none" spc="0" normalizeH="0" baseline="0" noProof="0" smtClean="0">
                <a:ln>
                  <a:noFill/>
                </a:ln>
                <a:solidFill>
                  <a:srgbClr val="AAAAAA"/>
                </a:solidFill>
                <a:effectLst/>
                <a:uLnTx/>
                <a:uFillTx/>
                <a:ea typeface="LINE Seed JP_OTF Regular" panose="02020500000000000000" pitchFamily="18"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700" b="0" i="0" u="none" strike="noStrike" kern="1200" cap="none" spc="0" normalizeH="0" baseline="0" noProof="0">
              <a:ln>
                <a:noFill/>
              </a:ln>
              <a:solidFill>
                <a:srgbClr val="AAAAAA"/>
              </a:solidFill>
              <a:effectLst/>
              <a:uLnTx/>
              <a:uFillTx/>
              <a:ea typeface="LINE Seed JP_OTF Regular" panose="02020500000000000000" pitchFamily="18" charset="-128"/>
              <a:cs typeface="+mn-cs"/>
            </a:endParaRPr>
          </a:p>
        </p:txBody>
      </p:sp>
      <p:sp>
        <p:nvSpPr>
          <p:cNvPr id="4" name="テキスト プレースホルダー 3">
            <a:extLst>
              <a:ext uri="{FF2B5EF4-FFF2-40B4-BE49-F238E27FC236}">
                <a16:creationId xmlns:a16="http://schemas.microsoft.com/office/drawing/2014/main" id="{881C3071-3A62-C2FD-66DE-3309246DF595}"/>
              </a:ext>
            </a:extLst>
          </p:cNvPr>
          <p:cNvSpPr txBox="1">
            <a:spLocks noGrp="1"/>
          </p:cNvSpPr>
          <p:nvPr>
            <p:ph type="body" sz="quarter" idx="10"/>
          </p:nvPr>
        </p:nvSpPr>
        <p:spPr>
          <a:xfrm>
            <a:off x="1887807" y="19452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pic>
        <p:nvPicPr>
          <p:cNvPr id="8" name="図 7">
            <a:extLst>
              <a:ext uri="{FF2B5EF4-FFF2-40B4-BE49-F238E27FC236}">
                <a16:creationId xmlns:a16="http://schemas.microsoft.com/office/drawing/2014/main" id="{F4B7741C-CB54-2965-8DE2-15EBFA250D5D}"/>
              </a:ext>
            </a:extLst>
          </p:cNvPr>
          <p:cNvPicPr>
            <a:picLocks noChangeAspect="1"/>
          </p:cNvPicPr>
          <p:nvPr/>
        </p:nvPicPr>
        <p:blipFill rotWithShape="1">
          <a:blip r:embed="rId3"/>
          <a:srcRect l="741" t="15685" r="80377" b="6300"/>
          <a:stretch/>
        </p:blipFill>
        <p:spPr>
          <a:xfrm>
            <a:off x="781805" y="2414789"/>
            <a:ext cx="1723349" cy="3556876"/>
          </a:xfrm>
          <a:prstGeom prst="rect">
            <a:avLst/>
          </a:prstGeom>
        </p:spPr>
      </p:pic>
      <p:sp>
        <p:nvSpPr>
          <p:cNvPr id="42" name="テキスト プレースホルダー 3">
            <a:extLst>
              <a:ext uri="{FF2B5EF4-FFF2-40B4-BE49-F238E27FC236}">
                <a16:creationId xmlns:a16="http://schemas.microsoft.com/office/drawing/2014/main" id="{9FFE61E1-C944-147B-6F8F-6F1E658827F1}"/>
              </a:ext>
            </a:extLst>
          </p:cNvPr>
          <p:cNvSpPr txBox="1">
            <a:spLocks/>
          </p:cNvSpPr>
          <p:nvPr/>
        </p:nvSpPr>
        <p:spPr>
          <a:xfrm>
            <a:off x="4700088" y="2996257"/>
            <a:ext cx="2304719"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ja-JP" altLang="en-US" sz="1800" dirty="0">
                <a:solidFill>
                  <a:srgbClr val="0D0D0D"/>
                </a:solidFill>
                <a:latin typeface="+mn-ea"/>
                <a:ea typeface="+mn-ea"/>
              </a:rPr>
              <a:t>約</a:t>
            </a:r>
            <a:r>
              <a:rPr lang="en-US" altLang="ja-JP" sz="3600" dirty="0">
                <a:solidFill>
                  <a:srgbClr val="C9002C"/>
                </a:solidFill>
                <a:latin typeface="+mn-ea"/>
                <a:ea typeface="+mn-ea"/>
              </a:rPr>
              <a:t>174</a:t>
            </a:r>
            <a:r>
              <a:rPr lang="ja-JP" altLang="en-US" sz="3600" dirty="0">
                <a:solidFill>
                  <a:srgbClr val="C9002C"/>
                </a:solidFill>
                <a:latin typeface="+mn-ea"/>
                <a:ea typeface="+mn-ea"/>
              </a:rPr>
              <a:t>億</a:t>
            </a:r>
            <a:r>
              <a:rPr lang="ja-JP" altLang="en-US" sz="1000" dirty="0">
                <a:solidFill>
                  <a:srgbClr val="C9002C"/>
                </a:solidFill>
                <a:latin typeface="+mn-ea"/>
                <a:ea typeface="+mn-ea"/>
              </a:rPr>
              <a:t> </a:t>
            </a:r>
            <a:r>
              <a:rPr lang="en-US" altLang="ja-JP" sz="1400" dirty="0">
                <a:solidFill>
                  <a:srgbClr val="0D0D0D"/>
                </a:solidFill>
                <a:latin typeface="+mn-ea"/>
                <a:ea typeface="+mn-ea"/>
              </a:rPr>
              <a:t>PV</a:t>
            </a:r>
            <a:r>
              <a:rPr lang="en-US" altLang="ja-JP" sz="900" b="0" dirty="0">
                <a:solidFill>
                  <a:srgbClr val="0D0D0D"/>
                </a:solidFill>
                <a:latin typeface="+mn-ea"/>
                <a:ea typeface="+mn-ea"/>
              </a:rPr>
              <a:t>※1</a:t>
            </a:r>
            <a:endParaRPr lang="ja-JP" altLang="en-US" sz="900" b="0" dirty="0">
              <a:solidFill>
                <a:srgbClr val="0D0D0D"/>
              </a:solidFill>
              <a:latin typeface="+mn-ea"/>
              <a:ea typeface="+mn-ea"/>
            </a:endParaRPr>
          </a:p>
        </p:txBody>
      </p:sp>
      <p:sp>
        <p:nvSpPr>
          <p:cNvPr id="44" name="テキスト プレースホルダー 3">
            <a:extLst>
              <a:ext uri="{FF2B5EF4-FFF2-40B4-BE49-F238E27FC236}">
                <a16:creationId xmlns:a16="http://schemas.microsoft.com/office/drawing/2014/main" id="{F1082863-AD35-B255-940A-22442B1738E1}"/>
              </a:ext>
            </a:extLst>
          </p:cNvPr>
          <p:cNvSpPr txBox="1">
            <a:spLocks/>
          </p:cNvSpPr>
          <p:nvPr/>
        </p:nvSpPr>
        <p:spPr>
          <a:xfrm>
            <a:off x="841256" y="1468423"/>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sz="1800" dirty="0">
                <a:solidFill>
                  <a:srgbClr val="0D0D0D"/>
                </a:solidFill>
                <a:latin typeface="+mn-ea"/>
                <a:ea typeface="+mn-ea"/>
              </a:rPr>
              <a:t>配信記事本数、</a:t>
            </a:r>
            <a:r>
              <a:rPr lang="en-US" altLang="ja-JP" sz="1800" dirty="0">
                <a:solidFill>
                  <a:srgbClr val="0D0D0D"/>
                </a:solidFill>
                <a:latin typeface="+mn-ea"/>
                <a:ea typeface="+mn-ea"/>
              </a:rPr>
              <a:t>PV</a:t>
            </a:r>
            <a:r>
              <a:rPr lang="ja-JP" altLang="en-US" sz="1800" dirty="0">
                <a:solidFill>
                  <a:srgbClr val="0D0D0D"/>
                </a:solidFill>
                <a:latin typeface="+mn-ea"/>
                <a:ea typeface="+mn-ea"/>
              </a:rPr>
              <a:t>とも日本最大級で、</a:t>
            </a: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国内ユーザーの多くが習慣的にニュース閲覧</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を行って</a:t>
            </a:r>
            <a:r>
              <a:rPr lang="ja-JP" altLang="en-US" sz="1800" dirty="0">
                <a:solidFill>
                  <a:srgbClr val="0D0D0D"/>
                </a:solidFill>
                <a:latin typeface="+mn-ea"/>
                <a:ea typeface="+mn-ea"/>
              </a:rPr>
              <a:t>い</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ます。</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sz="1800" dirty="0">
                <a:solidFill>
                  <a:srgbClr val="0D0D0D"/>
                </a:solidFill>
                <a:latin typeface="+mn-ea"/>
                <a:ea typeface="+mn-ea"/>
              </a:rPr>
              <a:t>災害や防災に関連する情報も、タイムリーに配信および閲覧される影響力の高いメディアです</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a:t>
            </a:r>
          </a:p>
        </p:txBody>
      </p:sp>
      <p:sp>
        <p:nvSpPr>
          <p:cNvPr id="45" name="正方形/長方形 44">
            <a:extLst>
              <a:ext uri="{FF2B5EF4-FFF2-40B4-BE49-F238E27FC236}">
                <a16:creationId xmlns:a16="http://schemas.microsoft.com/office/drawing/2014/main" id="{71FA874D-A967-9BE7-1F63-B246BDE882EB}"/>
              </a:ext>
            </a:extLst>
          </p:cNvPr>
          <p:cNvSpPr/>
          <p:nvPr/>
        </p:nvSpPr>
        <p:spPr>
          <a:xfrm>
            <a:off x="2710579" y="2785354"/>
            <a:ext cx="1726713" cy="863857"/>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6" name="テキスト プレースホルダー 3">
            <a:extLst>
              <a:ext uri="{FF2B5EF4-FFF2-40B4-BE49-F238E27FC236}">
                <a16:creationId xmlns:a16="http://schemas.microsoft.com/office/drawing/2014/main" id="{1F05EEEF-1F33-25AA-0FAC-3808E6F05777}"/>
              </a:ext>
            </a:extLst>
          </p:cNvPr>
          <p:cNvSpPr txBox="1">
            <a:spLocks/>
          </p:cNvSpPr>
          <p:nvPr/>
        </p:nvSpPr>
        <p:spPr>
          <a:xfrm>
            <a:off x="3153480" y="3051110"/>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月間</a:t>
            </a: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PV</a:t>
            </a:r>
            <a:endParaRPr kumimoji="1" lang="ja-JP" altLang="en-US"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47" name="正方形/長方形 46">
            <a:extLst>
              <a:ext uri="{FF2B5EF4-FFF2-40B4-BE49-F238E27FC236}">
                <a16:creationId xmlns:a16="http://schemas.microsoft.com/office/drawing/2014/main" id="{BD325F1E-D69E-FBF9-D80C-D64A1221D76F}"/>
              </a:ext>
            </a:extLst>
          </p:cNvPr>
          <p:cNvSpPr/>
          <p:nvPr/>
        </p:nvSpPr>
        <p:spPr>
          <a:xfrm>
            <a:off x="4269512" y="2785354"/>
            <a:ext cx="3129577" cy="863857"/>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9" name="テキスト ボックス 68">
            <a:extLst>
              <a:ext uri="{FF2B5EF4-FFF2-40B4-BE49-F238E27FC236}">
                <a16:creationId xmlns:a16="http://schemas.microsoft.com/office/drawing/2014/main" id="{5EB5534F-8D4B-FC8E-7E9C-C3F2BEAE146D}"/>
              </a:ext>
            </a:extLst>
          </p:cNvPr>
          <p:cNvSpPr txBox="1"/>
          <p:nvPr/>
        </p:nvSpPr>
        <p:spPr>
          <a:xfrm>
            <a:off x="886474" y="6058356"/>
            <a:ext cx="8740251"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2023</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〜2024</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ea typeface="+mn-ea"/>
              </a:rPr>
              <a:t>※2 2024</a:t>
            </a:r>
            <a:r>
              <a:rPr lang="ja-JP" altLang="en-US" sz="800" dirty="0">
                <a:solidFill>
                  <a:srgbClr val="0D0D0D"/>
                </a:solidFill>
                <a:latin typeface="+mn-ea"/>
                <a:ea typeface="+mn-ea"/>
              </a:rPr>
              <a:t>年</a:t>
            </a:r>
            <a:r>
              <a:rPr lang="en-US" altLang="ja-JP" sz="800" dirty="0">
                <a:solidFill>
                  <a:srgbClr val="0D0D0D"/>
                </a:solidFill>
                <a:latin typeface="+mn-ea"/>
                <a:ea typeface="+mn-ea"/>
              </a:rPr>
              <a:t>5</a:t>
            </a:r>
            <a:r>
              <a:rPr lang="ja-JP" altLang="en-US" sz="800" dirty="0">
                <a:solidFill>
                  <a:srgbClr val="0D0D0D"/>
                </a:solidFill>
                <a:latin typeface="+mn-ea"/>
                <a:ea typeface="+mn-ea"/>
              </a:rPr>
              <a:t>月　</a:t>
            </a:r>
            <a:r>
              <a:rPr lang="en-US" altLang="ja-JP" sz="800" dirty="0">
                <a:solidFill>
                  <a:srgbClr val="0D0D0D"/>
                </a:solidFill>
                <a:latin typeface="+mn-ea"/>
                <a:ea typeface="+mn-ea"/>
              </a:rPr>
              <a:t>※3 </a:t>
            </a:r>
            <a:r>
              <a:rPr kumimoji="0" lang="en-US" altLang="ja-JP" sz="800" kern="0" dirty="0">
                <a:solidFill>
                  <a:srgbClr val="0D0D0D"/>
                </a:solidFill>
                <a:latin typeface="+mn-ea"/>
                <a:ea typeface="+mn-ea"/>
              </a:rPr>
              <a:t>2020</a:t>
            </a:r>
            <a:r>
              <a:rPr kumimoji="0" lang="ja-JP" altLang="en-US" sz="800" kern="0" dirty="0">
                <a:solidFill>
                  <a:srgbClr val="0D0D0D"/>
                </a:solidFill>
                <a:latin typeface="+mn-ea"/>
                <a:ea typeface="+mn-ea"/>
              </a:rPr>
              <a:t>年</a:t>
            </a:r>
            <a:r>
              <a:rPr kumimoji="0" lang="en-US" altLang="ja-JP" sz="800" kern="0" dirty="0">
                <a:solidFill>
                  <a:srgbClr val="0D0D0D"/>
                </a:solidFill>
                <a:latin typeface="+mn-ea"/>
                <a:ea typeface="+mn-ea"/>
              </a:rPr>
              <a:t>6</a:t>
            </a:r>
            <a:r>
              <a:rPr kumimoji="0" lang="ja-JP" altLang="en-US" sz="800" kern="0" dirty="0">
                <a:solidFill>
                  <a:srgbClr val="0D0D0D"/>
                </a:solidFill>
                <a:latin typeface="+mn-ea"/>
                <a:ea typeface="+mn-ea"/>
              </a:rPr>
              <a:t>月実施</a:t>
            </a:r>
            <a:r>
              <a:rPr lang="ja-JP" altLang="en-US" sz="800" dirty="0">
                <a:solidFill>
                  <a:srgbClr val="0D0D0D"/>
                </a:solidFill>
                <a:latin typeface="+mn-ea"/>
                <a:ea typeface="+mn-ea"/>
              </a:rPr>
              <a:t>（いずれも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pic>
        <p:nvPicPr>
          <p:cNvPr id="7" name="図 6">
            <a:extLst>
              <a:ext uri="{FF2B5EF4-FFF2-40B4-BE49-F238E27FC236}">
                <a16:creationId xmlns:a16="http://schemas.microsoft.com/office/drawing/2014/main" id="{726B63E9-506F-0847-16D3-67D7A945E171}"/>
              </a:ext>
            </a:extLst>
          </p:cNvPr>
          <p:cNvPicPr>
            <a:picLocks noChangeAspect="1"/>
          </p:cNvPicPr>
          <p:nvPr/>
        </p:nvPicPr>
        <p:blipFill rotWithShape="1">
          <a:blip r:embed="rId4"/>
          <a:srcRect l="13863" t="4571" r="13397" b="89752"/>
          <a:stretch/>
        </p:blipFill>
        <p:spPr>
          <a:xfrm>
            <a:off x="8081248" y="5629014"/>
            <a:ext cx="3389153" cy="101802"/>
          </a:xfrm>
          <a:prstGeom prst="rect">
            <a:avLst/>
          </a:prstGeom>
        </p:spPr>
      </p:pic>
      <p:pic>
        <p:nvPicPr>
          <p:cNvPr id="10" name="図 9">
            <a:extLst>
              <a:ext uri="{FF2B5EF4-FFF2-40B4-BE49-F238E27FC236}">
                <a16:creationId xmlns:a16="http://schemas.microsoft.com/office/drawing/2014/main" id="{C4E3DF77-5963-3283-8B3C-1C1670737784}"/>
              </a:ext>
            </a:extLst>
          </p:cNvPr>
          <p:cNvPicPr>
            <a:picLocks noChangeAspect="1"/>
          </p:cNvPicPr>
          <p:nvPr/>
        </p:nvPicPr>
        <p:blipFill rotWithShape="1">
          <a:blip r:embed="rId4"/>
          <a:srcRect l="36229" t="28618" r="36528" b="5351"/>
          <a:stretch/>
        </p:blipFill>
        <p:spPr>
          <a:xfrm>
            <a:off x="8470981" y="3085408"/>
            <a:ext cx="2510287" cy="2341920"/>
          </a:xfrm>
          <a:prstGeom prst="rect">
            <a:avLst/>
          </a:prstGeom>
        </p:spPr>
      </p:pic>
      <p:sp>
        <p:nvSpPr>
          <p:cNvPr id="11" name="四角形: 上の 2 つの角を丸める 10">
            <a:extLst>
              <a:ext uri="{FF2B5EF4-FFF2-40B4-BE49-F238E27FC236}">
                <a16:creationId xmlns:a16="http://schemas.microsoft.com/office/drawing/2014/main" id="{8CC4FECF-B5E8-78CF-D84D-EAAC904DA3B0}"/>
              </a:ext>
            </a:extLst>
          </p:cNvPr>
          <p:cNvSpPr/>
          <p:nvPr/>
        </p:nvSpPr>
        <p:spPr>
          <a:xfrm>
            <a:off x="7946426" y="2607988"/>
            <a:ext cx="3596825" cy="395621"/>
          </a:xfrm>
          <a:prstGeom prst="round2SameRect">
            <a:avLst>
              <a:gd name="adj1" fmla="val 50000"/>
              <a:gd name="adj2" fmla="val 50000"/>
            </a:avLst>
          </a:prstGeom>
          <a:solidFill>
            <a:srgbClr val="FFFFFF"/>
          </a:solidFill>
          <a:ln w="25400" cap="flat" cmpd="sng" algn="ctr">
            <a:solidFill>
              <a:srgbClr val="000000"/>
            </a:solidFill>
            <a:prstDash val="solid"/>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0D0D0D"/>
                </a:solidFill>
                <a:effectLst/>
                <a:uLnTx/>
                <a:uFillTx/>
                <a:latin typeface="+mn-ea"/>
                <a:ea typeface="+mn-ea"/>
                <a:cs typeface="+mn-cs"/>
              </a:rPr>
              <a:t>ニュースメディアに関する意識調査</a:t>
            </a:r>
          </a:p>
        </p:txBody>
      </p:sp>
      <p:sp>
        <p:nvSpPr>
          <p:cNvPr id="12" name="テキスト プレースホルダー 3">
            <a:extLst>
              <a:ext uri="{FF2B5EF4-FFF2-40B4-BE49-F238E27FC236}">
                <a16:creationId xmlns:a16="http://schemas.microsoft.com/office/drawing/2014/main" id="{BAC2D193-8D96-BF2C-AF85-B01220580373}"/>
              </a:ext>
            </a:extLst>
          </p:cNvPr>
          <p:cNvSpPr txBox="1">
            <a:spLocks/>
          </p:cNvSpPr>
          <p:nvPr/>
        </p:nvSpPr>
        <p:spPr>
          <a:xfrm>
            <a:off x="5111149" y="3925842"/>
            <a:ext cx="2304719"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ja-JP" altLang="en-US" sz="1800" dirty="0">
                <a:solidFill>
                  <a:srgbClr val="0D0D0D"/>
                </a:solidFill>
                <a:latin typeface="+mn-ea"/>
                <a:ea typeface="+mn-ea"/>
              </a:rPr>
              <a:t>約</a:t>
            </a:r>
            <a:r>
              <a:rPr lang="en-US" altLang="ja-JP" sz="3600" dirty="0">
                <a:solidFill>
                  <a:srgbClr val="C9002C"/>
                </a:solidFill>
                <a:latin typeface="+mn-ea"/>
                <a:ea typeface="+mn-ea"/>
              </a:rPr>
              <a:t>740</a:t>
            </a:r>
            <a:r>
              <a:rPr lang="ja-JP" altLang="en-US" sz="1000" dirty="0">
                <a:solidFill>
                  <a:srgbClr val="C9002C"/>
                </a:solidFill>
                <a:latin typeface="+mn-ea"/>
                <a:ea typeface="+mn-ea"/>
              </a:rPr>
              <a:t> </a:t>
            </a:r>
            <a:r>
              <a:rPr lang="ja-JP" altLang="en-US" sz="1400" dirty="0">
                <a:solidFill>
                  <a:srgbClr val="0D0D0D"/>
                </a:solidFill>
                <a:latin typeface="+mn-ea"/>
                <a:ea typeface="+mn-ea"/>
              </a:rPr>
              <a:t>メディア</a:t>
            </a:r>
            <a:r>
              <a:rPr lang="en-US" altLang="ja-JP" sz="900" b="0" dirty="0">
                <a:solidFill>
                  <a:srgbClr val="0D0D0D"/>
                </a:solidFill>
                <a:latin typeface="+mn-ea"/>
                <a:ea typeface="+mn-ea"/>
              </a:rPr>
              <a:t>※2</a:t>
            </a:r>
            <a:endParaRPr lang="ja-JP" altLang="en-US" sz="900" b="0" dirty="0">
              <a:solidFill>
                <a:srgbClr val="0D0D0D"/>
              </a:solidFill>
              <a:latin typeface="+mn-ea"/>
              <a:ea typeface="+mn-ea"/>
            </a:endParaRPr>
          </a:p>
        </p:txBody>
      </p:sp>
      <p:sp>
        <p:nvSpPr>
          <p:cNvPr id="13" name="正方形/長方形 12">
            <a:extLst>
              <a:ext uri="{FF2B5EF4-FFF2-40B4-BE49-F238E27FC236}">
                <a16:creationId xmlns:a16="http://schemas.microsoft.com/office/drawing/2014/main" id="{DCC5EF49-79FE-307C-6886-A06FF6B23885}"/>
              </a:ext>
            </a:extLst>
          </p:cNvPr>
          <p:cNvSpPr/>
          <p:nvPr/>
        </p:nvSpPr>
        <p:spPr>
          <a:xfrm>
            <a:off x="2710579" y="3747141"/>
            <a:ext cx="1726713" cy="863857"/>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 name="テキスト プレースホルダー 3">
            <a:extLst>
              <a:ext uri="{FF2B5EF4-FFF2-40B4-BE49-F238E27FC236}">
                <a16:creationId xmlns:a16="http://schemas.microsoft.com/office/drawing/2014/main" id="{E0F84B80-50AC-5194-5F19-F169129C654C}"/>
              </a:ext>
            </a:extLst>
          </p:cNvPr>
          <p:cNvSpPr txBox="1">
            <a:spLocks/>
          </p:cNvSpPr>
          <p:nvPr/>
        </p:nvSpPr>
        <p:spPr>
          <a:xfrm>
            <a:off x="3004914" y="4012897"/>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掲載</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メディア数</a:t>
            </a:r>
          </a:p>
        </p:txBody>
      </p:sp>
      <p:sp>
        <p:nvSpPr>
          <p:cNvPr id="15" name="正方形/長方形 14">
            <a:extLst>
              <a:ext uri="{FF2B5EF4-FFF2-40B4-BE49-F238E27FC236}">
                <a16:creationId xmlns:a16="http://schemas.microsoft.com/office/drawing/2014/main" id="{1F0716E1-AFAC-9ADA-A687-395B490D84D7}"/>
              </a:ext>
            </a:extLst>
          </p:cNvPr>
          <p:cNvSpPr/>
          <p:nvPr/>
        </p:nvSpPr>
        <p:spPr>
          <a:xfrm>
            <a:off x="4269512" y="3747141"/>
            <a:ext cx="3129577" cy="863857"/>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プレースホルダー 3">
            <a:extLst>
              <a:ext uri="{FF2B5EF4-FFF2-40B4-BE49-F238E27FC236}">
                <a16:creationId xmlns:a16="http://schemas.microsoft.com/office/drawing/2014/main" id="{053D35ED-F9EF-DA11-782E-F284D19B0263}"/>
              </a:ext>
            </a:extLst>
          </p:cNvPr>
          <p:cNvSpPr txBox="1">
            <a:spLocks/>
          </p:cNvSpPr>
          <p:nvPr/>
        </p:nvSpPr>
        <p:spPr>
          <a:xfrm>
            <a:off x="4641365" y="4890576"/>
            <a:ext cx="2304719"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ja-JP" altLang="en-US" sz="1800" dirty="0">
                <a:solidFill>
                  <a:srgbClr val="0D0D0D"/>
                </a:solidFill>
                <a:latin typeface="+mn-ea"/>
                <a:ea typeface="+mn-ea"/>
              </a:rPr>
              <a:t>約</a:t>
            </a:r>
            <a:r>
              <a:rPr lang="en-US" altLang="ja-JP" sz="3600" dirty="0">
                <a:solidFill>
                  <a:srgbClr val="C9002C"/>
                </a:solidFill>
                <a:latin typeface="+mn-ea"/>
                <a:ea typeface="+mn-ea"/>
              </a:rPr>
              <a:t>8,000</a:t>
            </a:r>
            <a:r>
              <a:rPr lang="ja-JP" altLang="en-US" sz="1000" dirty="0">
                <a:solidFill>
                  <a:srgbClr val="C9002C"/>
                </a:solidFill>
                <a:latin typeface="+mn-ea"/>
                <a:ea typeface="+mn-ea"/>
              </a:rPr>
              <a:t> </a:t>
            </a:r>
            <a:r>
              <a:rPr lang="ja-JP" altLang="en-US" sz="1400" dirty="0">
                <a:solidFill>
                  <a:srgbClr val="0D0D0D"/>
                </a:solidFill>
                <a:latin typeface="+mn-ea"/>
                <a:ea typeface="+mn-ea"/>
              </a:rPr>
              <a:t>本</a:t>
            </a:r>
            <a:r>
              <a:rPr lang="en-US" altLang="ja-JP" sz="1400" dirty="0">
                <a:solidFill>
                  <a:srgbClr val="0D0D0D"/>
                </a:solidFill>
                <a:latin typeface="+mn-ea"/>
                <a:ea typeface="+mn-ea"/>
              </a:rPr>
              <a:t>/</a:t>
            </a:r>
            <a:r>
              <a:rPr lang="ja-JP" altLang="en-US" sz="1400" dirty="0">
                <a:solidFill>
                  <a:srgbClr val="0D0D0D"/>
                </a:solidFill>
                <a:latin typeface="+mn-ea"/>
                <a:ea typeface="+mn-ea"/>
              </a:rPr>
              <a:t>日</a:t>
            </a:r>
            <a:r>
              <a:rPr lang="en-US" altLang="ja-JP" sz="900" b="0" dirty="0">
                <a:solidFill>
                  <a:srgbClr val="0D0D0D"/>
                </a:solidFill>
                <a:latin typeface="+mn-ea"/>
                <a:ea typeface="+mn-ea"/>
              </a:rPr>
              <a:t>※2</a:t>
            </a:r>
            <a:endParaRPr lang="ja-JP" altLang="en-US" sz="900" b="0" dirty="0">
              <a:solidFill>
                <a:srgbClr val="0D0D0D"/>
              </a:solidFill>
              <a:latin typeface="+mn-ea"/>
              <a:ea typeface="+mn-ea"/>
            </a:endParaRPr>
          </a:p>
        </p:txBody>
      </p:sp>
      <p:sp>
        <p:nvSpPr>
          <p:cNvPr id="17" name="正方形/長方形 16">
            <a:extLst>
              <a:ext uri="{FF2B5EF4-FFF2-40B4-BE49-F238E27FC236}">
                <a16:creationId xmlns:a16="http://schemas.microsoft.com/office/drawing/2014/main" id="{E26B9226-5810-BCF9-D3D7-255629C9FBF2}"/>
              </a:ext>
            </a:extLst>
          </p:cNvPr>
          <p:cNvSpPr/>
          <p:nvPr/>
        </p:nvSpPr>
        <p:spPr>
          <a:xfrm>
            <a:off x="2710579" y="4711875"/>
            <a:ext cx="1726713" cy="863857"/>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テキスト プレースホルダー 3">
            <a:extLst>
              <a:ext uri="{FF2B5EF4-FFF2-40B4-BE49-F238E27FC236}">
                <a16:creationId xmlns:a16="http://schemas.microsoft.com/office/drawing/2014/main" id="{C6176B6D-46C4-0D19-4DEE-F7FD132EBD65}"/>
              </a:ext>
            </a:extLst>
          </p:cNvPr>
          <p:cNvSpPr txBox="1">
            <a:spLocks/>
          </p:cNvSpPr>
          <p:nvPr/>
        </p:nvSpPr>
        <p:spPr>
          <a:xfrm>
            <a:off x="2902757" y="4977631"/>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配信記事本数</a:t>
            </a:r>
          </a:p>
        </p:txBody>
      </p:sp>
      <p:sp>
        <p:nvSpPr>
          <p:cNvPr id="19" name="正方形/長方形 18">
            <a:extLst>
              <a:ext uri="{FF2B5EF4-FFF2-40B4-BE49-F238E27FC236}">
                <a16:creationId xmlns:a16="http://schemas.microsoft.com/office/drawing/2014/main" id="{CF9A94A8-79FF-82AB-CDE1-003BA2461B48}"/>
              </a:ext>
            </a:extLst>
          </p:cNvPr>
          <p:cNvSpPr/>
          <p:nvPr/>
        </p:nvSpPr>
        <p:spPr>
          <a:xfrm>
            <a:off x="4269512" y="4711875"/>
            <a:ext cx="3129577" cy="863857"/>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テキスト ボックス 25">
            <a:extLst>
              <a:ext uri="{FF2B5EF4-FFF2-40B4-BE49-F238E27FC236}">
                <a16:creationId xmlns:a16="http://schemas.microsoft.com/office/drawing/2014/main" id="{86E0E792-A6E7-A13D-3FD2-275249FBC82E}"/>
              </a:ext>
            </a:extLst>
          </p:cNvPr>
          <p:cNvSpPr txBox="1"/>
          <p:nvPr/>
        </p:nvSpPr>
        <p:spPr>
          <a:xfrm>
            <a:off x="11083955" y="3013678"/>
            <a:ext cx="450908" cy="230832"/>
          </a:xfrm>
          <a:prstGeom prst="rect">
            <a:avLst/>
          </a:prstGeom>
          <a:noFill/>
        </p:spPr>
        <p:txBody>
          <a:bodyPr wrap="square">
            <a:spAutoFit/>
          </a:bodyPr>
          <a:lstStyle/>
          <a:p>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endParaRPr lang="ja-JP" altLang="en-US" dirty="0"/>
          </a:p>
        </p:txBody>
      </p:sp>
    </p:spTree>
    <p:extLst>
      <p:ext uri="{BB962C8B-B14F-4D97-AF65-F5344CB8AC3E}">
        <p14:creationId xmlns:p14="http://schemas.microsoft.com/office/powerpoint/2010/main" val="4046740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슬라이드 번호 개체 틀 11">
            <a:extLst>
              <a:ext uri="{FF2B5EF4-FFF2-40B4-BE49-F238E27FC236}">
                <a16:creationId xmlns:a16="http://schemas.microsoft.com/office/drawing/2014/main" id="{24831A99-8E0C-1F59-22B3-4EBFF0BA6839}"/>
              </a:ext>
            </a:extLst>
          </p:cNvPr>
          <p:cNvSpPr txBox="1">
            <a:spLocks/>
          </p:cNvSpPr>
          <p:nvPr/>
        </p:nvSpPr>
        <p:spPr>
          <a:xfrm>
            <a:off x="11302181" y="6273800"/>
            <a:ext cx="587375" cy="597316"/>
          </a:xfrm>
          <a:prstGeom prst="rect">
            <a:avLst/>
          </a:prstGeom>
        </p:spPr>
        <p:txBody>
          <a:bodyPr vert="horz" lIns="91440" tIns="45720" rIns="0" bIns="45720" rtlCol="0" anchor="ctr"/>
          <a:lstStyle>
            <a:defPPr>
              <a:defRPr lang="ja-JP"/>
            </a:defPPr>
            <a:lvl1pPr marL="0" algn="r" defTabSz="914400" rtl="0" eaLnBrk="1" latinLnBrk="0" hangingPunct="1">
              <a:defRPr kumimoji="1" sz="700" b="0" i="0" kern="1200">
                <a:solidFill>
                  <a:srgbClr val="AAAAAA"/>
                </a:solidFill>
                <a:latin typeface="LINE Seed JP_OTF Regular" panose="02020500000000000000" pitchFamily="18" charset="-128"/>
                <a:ea typeface="LINE Seed JP_OTF Regular" panose="02020500000000000000" pitchFamily="18"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6EDE48F-5EFA-B64B-B211-F7939E8C054A}" type="slidenum">
              <a:rPr kumimoji="1" lang="ja-JP" altLang="en-US" sz="700" b="0" i="0" u="none" strike="noStrike" kern="1200" cap="none" spc="0" normalizeH="0" baseline="0" noProof="0" smtClean="0">
                <a:ln>
                  <a:noFill/>
                </a:ln>
                <a:solidFill>
                  <a:srgbClr val="AAAAAA"/>
                </a:solidFill>
                <a:effectLst/>
                <a:uLnTx/>
                <a:uFillTx/>
                <a:ea typeface="LINE Seed JP_OTF Regular" panose="02020500000000000000" pitchFamily="18"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700" b="0" i="0" u="none" strike="noStrike" kern="1200" cap="none" spc="0" normalizeH="0" baseline="0" noProof="0">
              <a:ln>
                <a:noFill/>
              </a:ln>
              <a:solidFill>
                <a:srgbClr val="AAAAAA"/>
              </a:solidFill>
              <a:effectLst/>
              <a:uLnTx/>
              <a:uFillTx/>
              <a:ea typeface="LINE Seed JP_OTF Regular" panose="02020500000000000000" pitchFamily="18" charset="-128"/>
              <a:cs typeface="+mn-cs"/>
            </a:endParaRPr>
          </a:p>
        </p:txBody>
      </p:sp>
      <p:sp>
        <p:nvSpPr>
          <p:cNvPr id="4" name="テキスト プレースホルダー 3">
            <a:extLst>
              <a:ext uri="{FF2B5EF4-FFF2-40B4-BE49-F238E27FC236}">
                <a16:creationId xmlns:a16="http://schemas.microsoft.com/office/drawing/2014/main" id="{881C3071-3A62-C2FD-66DE-3309246DF595}"/>
              </a:ext>
            </a:extLst>
          </p:cNvPr>
          <p:cNvSpPr txBox="1">
            <a:spLocks noGrp="1"/>
          </p:cNvSpPr>
          <p:nvPr>
            <p:ph type="body" sz="quarter" idx="10"/>
          </p:nvPr>
        </p:nvSpPr>
        <p:spPr>
          <a:xfrm>
            <a:off x="1887807" y="19452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世の中ゴト→仲間ゴトへの拡散</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pic>
        <p:nvPicPr>
          <p:cNvPr id="7" name="図 6">
            <a:extLst>
              <a:ext uri="{FF2B5EF4-FFF2-40B4-BE49-F238E27FC236}">
                <a16:creationId xmlns:a16="http://schemas.microsoft.com/office/drawing/2014/main" id="{3823BEE6-82B6-D7B9-2DED-90299718B56E}"/>
              </a:ext>
            </a:extLst>
          </p:cNvPr>
          <p:cNvPicPr>
            <a:picLocks noChangeAspect="1"/>
          </p:cNvPicPr>
          <p:nvPr/>
        </p:nvPicPr>
        <p:blipFill rotWithShape="1">
          <a:blip r:embed="rId3"/>
          <a:srcRect l="2450" r="53407"/>
          <a:stretch/>
        </p:blipFill>
        <p:spPr>
          <a:xfrm>
            <a:off x="849676" y="2501661"/>
            <a:ext cx="3431085" cy="3527814"/>
          </a:xfrm>
          <a:prstGeom prst="rect">
            <a:avLst/>
          </a:prstGeom>
        </p:spPr>
      </p:pic>
      <p:sp>
        <p:nvSpPr>
          <p:cNvPr id="5" name="テキスト プレースホルダー 3">
            <a:extLst>
              <a:ext uri="{FF2B5EF4-FFF2-40B4-BE49-F238E27FC236}">
                <a16:creationId xmlns:a16="http://schemas.microsoft.com/office/drawing/2014/main" id="{CCE3F176-1DB2-8D2B-1678-FC927C0EF17C}"/>
              </a:ext>
            </a:extLst>
          </p:cNvPr>
          <p:cNvSpPr txBox="1">
            <a:spLocks/>
          </p:cNvSpPr>
          <p:nvPr/>
        </p:nvSpPr>
        <p:spPr>
          <a:xfrm>
            <a:off x="841256" y="1468423"/>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sz="1800" dirty="0">
                <a:solidFill>
                  <a:srgbClr val="0D0D0D"/>
                </a:solidFill>
                <a:latin typeface="+mn-ea"/>
                <a:ea typeface="+mn-ea"/>
              </a:rPr>
              <a:t>ユーザーはヤフーで</a:t>
            </a:r>
            <a:r>
              <a:rPr lang="ja-JP" altLang="en-US" sz="1800" dirty="0">
                <a:solidFill>
                  <a:srgbClr val="C00000"/>
                </a:solidFill>
                <a:latin typeface="+mn-ea"/>
                <a:ea typeface="+mn-ea"/>
              </a:rPr>
              <a:t>「世の中ゴト情報」を消費</a:t>
            </a:r>
            <a:r>
              <a:rPr lang="ja-JP" altLang="en-US" sz="1800" dirty="0">
                <a:solidFill>
                  <a:srgbClr val="0D0D0D"/>
                </a:solidFill>
                <a:latin typeface="+mn-ea"/>
                <a:ea typeface="+mn-ea"/>
              </a:rPr>
              <a:t>し、さらに信頼性の高さから</a:t>
            </a:r>
            <a:r>
              <a:rPr lang="en-US" altLang="ja-JP" sz="1800" dirty="0">
                <a:solidFill>
                  <a:srgbClr val="C00000"/>
                </a:solidFill>
                <a:latin typeface="+mn-ea"/>
                <a:ea typeface="+mn-ea"/>
              </a:rPr>
              <a:t>SNS</a:t>
            </a:r>
            <a:r>
              <a:rPr lang="ja-JP" altLang="en-US" sz="1800" dirty="0">
                <a:solidFill>
                  <a:srgbClr val="C00000"/>
                </a:solidFill>
                <a:latin typeface="+mn-ea"/>
                <a:ea typeface="+mn-ea"/>
              </a:rPr>
              <a:t>シェアソースとして活用。</a:t>
            </a:r>
            <a:endParaRPr lang="en-US" altLang="ja-JP" sz="1800" dirty="0">
              <a:solidFill>
                <a:srgbClr val="C00000"/>
              </a:solidFill>
              <a:latin typeface="+mn-ea"/>
              <a:ea typeface="+mn-ea"/>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ヤフーで接触した防災情報を基点に、周囲を巻き込んだ防災アクションへとつながっていきます。</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p:txBody>
      </p:sp>
      <p:pic>
        <p:nvPicPr>
          <p:cNvPr id="11" name="図 10">
            <a:extLst>
              <a:ext uri="{FF2B5EF4-FFF2-40B4-BE49-F238E27FC236}">
                <a16:creationId xmlns:a16="http://schemas.microsoft.com/office/drawing/2014/main" id="{3697D050-B427-8F6D-C405-A99429F8C368}"/>
              </a:ext>
            </a:extLst>
          </p:cNvPr>
          <p:cNvPicPr>
            <a:picLocks noChangeAspect="1"/>
          </p:cNvPicPr>
          <p:nvPr/>
        </p:nvPicPr>
        <p:blipFill rotWithShape="1">
          <a:blip r:embed="rId4"/>
          <a:srcRect l="6787" t="5906" r="57676" b="85405"/>
          <a:stretch/>
        </p:blipFill>
        <p:spPr>
          <a:xfrm>
            <a:off x="5270741" y="2633583"/>
            <a:ext cx="3062377" cy="325278"/>
          </a:xfrm>
          <a:prstGeom prst="rect">
            <a:avLst/>
          </a:prstGeom>
        </p:spPr>
      </p:pic>
      <p:grpSp>
        <p:nvGrpSpPr>
          <p:cNvPr id="14" name="グループ化 13">
            <a:extLst>
              <a:ext uri="{FF2B5EF4-FFF2-40B4-BE49-F238E27FC236}">
                <a16:creationId xmlns:a16="http://schemas.microsoft.com/office/drawing/2014/main" id="{E99D9F98-391A-2C5A-4509-AB3A4B37044A}"/>
              </a:ext>
            </a:extLst>
          </p:cNvPr>
          <p:cNvGrpSpPr/>
          <p:nvPr/>
        </p:nvGrpSpPr>
        <p:grpSpPr>
          <a:xfrm>
            <a:off x="4853434" y="3407435"/>
            <a:ext cx="3261148" cy="2285999"/>
            <a:chOff x="4336210" y="3433314"/>
            <a:chExt cx="3519579" cy="2467154"/>
          </a:xfrm>
        </p:grpSpPr>
        <p:pic>
          <p:nvPicPr>
            <p:cNvPr id="10" name="図 9">
              <a:extLst>
                <a:ext uri="{FF2B5EF4-FFF2-40B4-BE49-F238E27FC236}">
                  <a16:creationId xmlns:a16="http://schemas.microsoft.com/office/drawing/2014/main" id="{F17DB95D-3810-CBD7-5207-46E828B02F2D}"/>
                </a:ext>
              </a:extLst>
            </p:cNvPr>
            <p:cNvPicPr>
              <a:picLocks noChangeAspect="1"/>
            </p:cNvPicPr>
            <p:nvPr/>
          </p:nvPicPr>
          <p:blipFill rotWithShape="1">
            <a:blip r:embed="rId4"/>
            <a:srcRect l="-1592" t="23072" r="64028" b="16319"/>
            <a:stretch/>
          </p:blipFill>
          <p:spPr>
            <a:xfrm>
              <a:off x="4336210" y="3433314"/>
              <a:ext cx="3519579" cy="2467154"/>
            </a:xfrm>
            <a:prstGeom prst="parallelogram">
              <a:avLst/>
            </a:prstGeom>
          </p:spPr>
        </p:pic>
        <p:sp>
          <p:nvSpPr>
            <p:cNvPr id="13" name="正方形/長方形 12">
              <a:extLst>
                <a:ext uri="{FF2B5EF4-FFF2-40B4-BE49-F238E27FC236}">
                  <a16:creationId xmlns:a16="http://schemas.microsoft.com/office/drawing/2014/main" id="{EC207F97-F5E3-288A-B3EF-D2B7E2B0AA93}"/>
                </a:ext>
              </a:extLst>
            </p:cNvPr>
            <p:cNvSpPr/>
            <p:nvPr/>
          </p:nvSpPr>
          <p:spPr>
            <a:xfrm>
              <a:off x="7108166" y="3994031"/>
              <a:ext cx="638355" cy="1811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5" name="グループ化 24">
            <a:extLst>
              <a:ext uri="{FF2B5EF4-FFF2-40B4-BE49-F238E27FC236}">
                <a16:creationId xmlns:a16="http://schemas.microsoft.com/office/drawing/2014/main" id="{C0A1284A-8985-6299-3E1D-91E6E9F275C2}"/>
              </a:ext>
            </a:extLst>
          </p:cNvPr>
          <p:cNvGrpSpPr/>
          <p:nvPr/>
        </p:nvGrpSpPr>
        <p:grpSpPr>
          <a:xfrm>
            <a:off x="5700014" y="3625130"/>
            <a:ext cx="5738612" cy="2555277"/>
            <a:chOff x="5700014" y="3625130"/>
            <a:chExt cx="5738612" cy="2555277"/>
          </a:xfrm>
        </p:grpSpPr>
        <p:grpSp>
          <p:nvGrpSpPr>
            <p:cNvPr id="19" name="グループ化 18">
              <a:extLst>
                <a:ext uri="{FF2B5EF4-FFF2-40B4-BE49-F238E27FC236}">
                  <a16:creationId xmlns:a16="http://schemas.microsoft.com/office/drawing/2014/main" id="{902D15E0-1D5F-CE08-CEC8-E95BA60A1848}"/>
                </a:ext>
              </a:extLst>
            </p:cNvPr>
            <p:cNvGrpSpPr/>
            <p:nvPr/>
          </p:nvGrpSpPr>
          <p:grpSpPr>
            <a:xfrm>
              <a:off x="6978770" y="3625130"/>
              <a:ext cx="4459856" cy="2555277"/>
              <a:chOff x="8764438" y="3445588"/>
              <a:chExt cx="4574875" cy="2621178"/>
            </a:xfrm>
          </p:grpSpPr>
          <p:pic>
            <p:nvPicPr>
              <p:cNvPr id="8" name="図 7">
                <a:extLst>
                  <a:ext uri="{FF2B5EF4-FFF2-40B4-BE49-F238E27FC236}">
                    <a16:creationId xmlns:a16="http://schemas.microsoft.com/office/drawing/2014/main" id="{3E8E5891-1ABA-FF6E-4BFF-BB4B3350DFD3}"/>
                  </a:ext>
                </a:extLst>
              </p:cNvPr>
              <p:cNvPicPr>
                <a:picLocks noChangeAspect="1"/>
              </p:cNvPicPr>
              <p:nvPr/>
            </p:nvPicPr>
            <p:blipFill rotWithShape="1">
              <a:blip r:embed="rId4"/>
              <a:srcRect l="28054" t="1032" b="1"/>
              <a:stretch/>
            </p:blipFill>
            <p:spPr>
              <a:xfrm>
                <a:off x="8953149" y="3445588"/>
                <a:ext cx="4386164" cy="2621178"/>
              </a:xfrm>
              <a:prstGeom prst="rect">
                <a:avLst/>
              </a:prstGeom>
            </p:spPr>
          </p:pic>
          <p:sp>
            <p:nvSpPr>
              <p:cNvPr id="18" name="平行四辺形 17">
                <a:extLst>
                  <a:ext uri="{FF2B5EF4-FFF2-40B4-BE49-F238E27FC236}">
                    <a16:creationId xmlns:a16="http://schemas.microsoft.com/office/drawing/2014/main" id="{D7570E8F-8EC5-8099-B8C3-369739E942D7}"/>
                  </a:ext>
                </a:extLst>
              </p:cNvPr>
              <p:cNvSpPr/>
              <p:nvPr/>
            </p:nvSpPr>
            <p:spPr>
              <a:xfrm>
                <a:off x="8764438" y="3519577"/>
                <a:ext cx="1078302" cy="655608"/>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テキスト ボックス 23">
              <a:extLst>
                <a:ext uri="{FF2B5EF4-FFF2-40B4-BE49-F238E27FC236}">
                  <a16:creationId xmlns:a16="http://schemas.microsoft.com/office/drawing/2014/main" id="{144C2764-279B-3D37-11A4-EDD58FB4CCE4}"/>
                </a:ext>
              </a:extLst>
            </p:cNvPr>
            <p:cNvSpPr txBox="1"/>
            <p:nvPr/>
          </p:nvSpPr>
          <p:spPr>
            <a:xfrm>
              <a:off x="5700014" y="5782310"/>
              <a:ext cx="1434032" cy="200055"/>
            </a:xfrm>
            <a:prstGeom prst="rect">
              <a:avLst/>
            </a:prstGeom>
            <a:noFill/>
          </p:spPr>
          <p:txBody>
            <a:bodyPr wrap="square">
              <a:spAutoFit/>
            </a:bodyPr>
            <a:lstStyle/>
            <a:p>
              <a:pPr eaLnBrk="1" fontAlgn="auto" hangingPunct="1">
                <a:spcBef>
                  <a:spcPts val="0"/>
                </a:spcBef>
                <a:spcAft>
                  <a:spcPts val="0"/>
                </a:spcAft>
              </a:pPr>
              <a:r>
                <a:rPr lang="en-US" altLang="ja-JP" sz="700" dirty="0">
                  <a:solidFill>
                    <a:srgbClr val="0D0D0D"/>
                  </a:solidFill>
                  <a:latin typeface="+mn-ea"/>
                  <a:ea typeface="+mn-ea"/>
                </a:rPr>
                <a:t>※Yahoo! JAPAN</a:t>
              </a:r>
              <a:r>
                <a:rPr lang="ja-JP" altLang="en-US" sz="700" dirty="0">
                  <a:solidFill>
                    <a:srgbClr val="0D0D0D"/>
                  </a:solidFill>
                  <a:latin typeface="+mn-ea"/>
                  <a:ea typeface="+mn-ea"/>
                </a:rPr>
                <a:t>自社調査</a:t>
              </a:r>
            </a:p>
          </p:txBody>
        </p:sp>
      </p:grpSp>
      <p:sp>
        <p:nvSpPr>
          <p:cNvPr id="15" name="テキスト プレースホルダー 2">
            <a:extLst>
              <a:ext uri="{FF2B5EF4-FFF2-40B4-BE49-F238E27FC236}">
                <a16:creationId xmlns:a16="http://schemas.microsoft.com/office/drawing/2014/main" id="{3610D966-5A03-2B12-DC72-1289DEB21A0C}"/>
              </a:ext>
            </a:extLst>
          </p:cNvPr>
          <p:cNvSpPr>
            <a:spLocks noGrp="1"/>
          </p:cNvSpPr>
          <p:nvPr>
            <p:ph type="body" sz="quarter" idx="12"/>
          </p:nvPr>
        </p:nvSpPr>
        <p:spPr>
          <a:xfrm>
            <a:off x="555391" y="90127"/>
            <a:ext cx="962124" cy="410840"/>
          </a:xfrm>
        </p:spPr>
        <p:txBody>
          <a:bodyPr/>
          <a:lstStyle/>
          <a:p>
            <a:pPr marL="0" indent="0">
              <a:buNone/>
            </a:pPr>
            <a:r>
              <a:rPr lang="en-US" altLang="ja-JP" dirty="0">
                <a:latin typeface="+mn-ea"/>
              </a:rPr>
              <a:t>Yahoo!</a:t>
            </a:r>
            <a:r>
              <a:rPr lang="ja-JP" altLang="en-US" dirty="0">
                <a:latin typeface="+mn-ea"/>
              </a:rPr>
              <a:t>ニュースが</a:t>
            </a:r>
            <a:br>
              <a:rPr lang="en-US" altLang="ja-JP" dirty="0">
                <a:latin typeface="+mn-ea"/>
              </a:rPr>
            </a:br>
            <a:r>
              <a:rPr lang="ja-JP" altLang="en-US" dirty="0">
                <a:latin typeface="+mn-ea"/>
              </a:rPr>
              <a:t>防災情報を届ける意義</a:t>
            </a:r>
            <a:endParaRPr kumimoji="1" lang="ja-JP" altLang="en-US" dirty="0">
              <a:latin typeface="+mn-ea"/>
            </a:endParaRPr>
          </a:p>
        </p:txBody>
      </p:sp>
    </p:spTree>
    <p:extLst>
      <p:ext uri="{BB962C8B-B14F-4D97-AF65-F5344CB8AC3E}">
        <p14:creationId xmlns:p14="http://schemas.microsoft.com/office/powerpoint/2010/main" val="3553906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8" y="196223"/>
            <a:ext cx="7808852" cy="333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Yahoo!</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ニュース</a:t>
            </a:r>
            <a:r>
              <a:rPr kumimoji="1" lang="ja-JP" altLang="en-US" sz="20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での災害・防災</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の取り組み</a:t>
            </a:r>
            <a:endPar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endParaRPr>
          </a:p>
        </p:txBody>
      </p:sp>
      <p:sp>
        <p:nvSpPr>
          <p:cNvPr id="2" name="슬라이드 번호 개체 틀 11">
            <a:extLst>
              <a:ext uri="{FF2B5EF4-FFF2-40B4-BE49-F238E27FC236}">
                <a16:creationId xmlns:a16="http://schemas.microsoft.com/office/drawing/2014/main" id="{24831A99-8E0C-1F59-22B3-4EBFF0BA6839}"/>
              </a:ext>
            </a:extLst>
          </p:cNvPr>
          <p:cNvSpPr txBox="1">
            <a:spLocks/>
          </p:cNvSpPr>
          <p:nvPr/>
        </p:nvSpPr>
        <p:spPr>
          <a:xfrm>
            <a:off x="11302181" y="6273800"/>
            <a:ext cx="587375" cy="597316"/>
          </a:xfrm>
          <a:prstGeom prst="rect">
            <a:avLst/>
          </a:prstGeom>
        </p:spPr>
        <p:txBody>
          <a:bodyPr vert="horz" lIns="91440" tIns="45720" rIns="0" bIns="45720" rtlCol="0" anchor="ctr"/>
          <a:lstStyle>
            <a:defPPr>
              <a:defRPr lang="ja-JP"/>
            </a:defPPr>
            <a:lvl1pPr marL="0" algn="r" defTabSz="914400" rtl="0" eaLnBrk="1" latinLnBrk="0" hangingPunct="1">
              <a:defRPr kumimoji="1" sz="700" b="0" i="0" kern="1200">
                <a:solidFill>
                  <a:srgbClr val="AAAAAA"/>
                </a:solidFill>
                <a:latin typeface="LINE Seed JP_OTF Regular" panose="02020500000000000000" pitchFamily="18" charset="-128"/>
                <a:ea typeface="LINE Seed JP_OTF Regular" panose="02020500000000000000" pitchFamily="18"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6EDE48F-5EFA-B64B-B211-F7939E8C054A}" type="slidenum">
              <a:rPr kumimoji="1" lang="ja-JP" altLang="en-US" sz="700" b="0" i="0" u="none" strike="noStrike" kern="1200" cap="none" spc="0" normalizeH="0" baseline="0" noProof="0" smtClean="0">
                <a:ln>
                  <a:noFill/>
                </a:ln>
                <a:solidFill>
                  <a:srgbClr val="AAAAAA"/>
                </a:solidFill>
                <a:effectLst/>
                <a:uLnTx/>
                <a:uFillTx/>
                <a:ea typeface="LINE Seed JP_OTF Regular" panose="02020500000000000000" pitchFamily="18"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700" b="0" i="0" u="none" strike="noStrike" kern="1200" cap="none" spc="0" normalizeH="0" baseline="0" noProof="0">
              <a:ln>
                <a:noFill/>
              </a:ln>
              <a:solidFill>
                <a:srgbClr val="AAAAAA"/>
              </a:solidFill>
              <a:effectLst/>
              <a:uLnTx/>
              <a:uFillTx/>
              <a:ea typeface="LINE Seed JP_OTF Regular" panose="02020500000000000000" pitchFamily="18" charset="-128"/>
              <a:cs typeface="+mn-cs"/>
            </a:endParaRPr>
          </a:p>
        </p:txBody>
      </p:sp>
      <p:sp>
        <p:nvSpPr>
          <p:cNvPr id="12" name="テキスト プレースホルダー 2">
            <a:extLst>
              <a:ext uri="{FF2B5EF4-FFF2-40B4-BE49-F238E27FC236}">
                <a16:creationId xmlns:a16="http://schemas.microsoft.com/office/drawing/2014/main" id="{12C62A0A-BB71-33B2-4B43-C76AAC5B88A5}"/>
              </a:ext>
            </a:extLst>
          </p:cNvPr>
          <p:cNvSpPr>
            <a:spLocks noGrp="1"/>
          </p:cNvSpPr>
          <p:nvPr>
            <p:ph type="body" sz="quarter" idx="12"/>
          </p:nvPr>
        </p:nvSpPr>
        <p:spPr>
          <a:xfrm>
            <a:off x="555391" y="90127"/>
            <a:ext cx="962124" cy="410840"/>
          </a:xfrm>
        </p:spPr>
        <p:txBody>
          <a:bodyPr/>
          <a:lstStyle/>
          <a:p>
            <a:pPr marL="0" indent="0">
              <a:buNone/>
            </a:pPr>
            <a:r>
              <a:rPr lang="en-US" altLang="ja-JP" dirty="0">
                <a:latin typeface="+mn-ea"/>
              </a:rPr>
              <a:t>Yahoo!</a:t>
            </a:r>
            <a:r>
              <a:rPr lang="ja-JP" altLang="en-US" dirty="0">
                <a:latin typeface="+mn-ea"/>
              </a:rPr>
              <a:t>ニュースが</a:t>
            </a:r>
            <a:br>
              <a:rPr lang="en-US" altLang="ja-JP" dirty="0">
                <a:latin typeface="+mn-ea"/>
              </a:rPr>
            </a:br>
            <a:r>
              <a:rPr lang="ja-JP" altLang="en-US" dirty="0">
                <a:latin typeface="+mn-ea"/>
              </a:rPr>
              <a:t>防災情報を届ける意義</a:t>
            </a:r>
            <a:endParaRPr kumimoji="1" lang="ja-JP" altLang="en-US" dirty="0">
              <a:latin typeface="+mn-ea"/>
            </a:endParaRPr>
          </a:p>
        </p:txBody>
      </p:sp>
      <p:sp>
        <p:nvSpPr>
          <p:cNvPr id="3" name="テキスト プレースホルダー 3">
            <a:extLst>
              <a:ext uri="{FF2B5EF4-FFF2-40B4-BE49-F238E27FC236}">
                <a16:creationId xmlns:a16="http://schemas.microsoft.com/office/drawing/2014/main" id="{C30BD763-0709-CAE9-442F-14AF312D2166}"/>
              </a:ext>
            </a:extLst>
          </p:cNvPr>
          <p:cNvSpPr txBox="1">
            <a:spLocks/>
          </p:cNvSpPr>
          <p:nvPr/>
        </p:nvSpPr>
        <p:spPr>
          <a:xfrm>
            <a:off x="306000" y="835375"/>
            <a:ext cx="11706329" cy="147574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US" sz="1800" b="1" i="0" u="none" strike="noStrike" kern="1200" cap="none" spc="0" normalizeH="0" baseline="0" noProof="0" dirty="0">
                <a:ln>
                  <a:noFill/>
                </a:ln>
                <a:solidFill>
                  <a:srgbClr val="0D0D0D"/>
                </a:solidFill>
                <a:effectLst/>
                <a:uLnTx/>
                <a:uFillTx/>
                <a:latin typeface="+mj-ea"/>
                <a:ea typeface="+mj-ea"/>
                <a:cs typeface="+mn-cs"/>
              </a:rPr>
              <a:t>Yahoo!</a:t>
            </a:r>
            <a:r>
              <a:rPr kumimoji="1" lang="ja-US" altLang="en-US" sz="1800" b="1" i="0" u="none" strike="noStrike" kern="1200" cap="none" spc="0" normalizeH="0" baseline="0" noProof="0" dirty="0">
                <a:ln>
                  <a:noFill/>
                </a:ln>
                <a:solidFill>
                  <a:srgbClr val="0D0D0D"/>
                </a:solidFill>
                <a:effectLst/>
                <a:uLnTx/>
                <a:uFillTx/>
                <a:latin typeface="+mj-ea"/>
                <a:ea typeface="+mj-ea"/>
                <a:cs typeface="+mn-cs"/>
              </a:rPr>
              <a:t>ニュースでは災害の発生時、いち早く必要な人に必要な情報を届ける体制でニュースを届けています。</a:t>
            </a:r>
            <a:endParaRPr kumimoji="1" lang="en-US" altLang="ja-US" sz="1800" b="1" i="0" u="none" strike="noStrike" kern="1200" cap="none" spc="0" normalizeH="0" baseline="0" noProof="0" dirty="0">
              <a:ln>
                <a:noFill/>
              </a:ln>
              <a:solidFill>
                <a:srgbClr val="0D0D0D"/>
              </a:solidFill>
              <a:effectLst/>
              <a:uLnTx/>
              <a:uFillTx/>
              <a:latin typeface="+mj-ea"/>
              <a:ea typeface="+mj-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US" altLang="en-US" sz="1800" b="1" i="0" u="none" strike="noStrike" kern="1200" cap="none" spc="0" normalizeH="0" baseline="0" noProof="0" dirty="0">
                <a:ln>
                  <a:noFill/>
                </a:ln>
                <a:solidFill>
                  <a:srgbClr val="0D0D0D"/>
                </a:solidFill>
                <a:effectLst/>
                <a:uLnTx/>
                <a:uFillTx/>
                <a:latin typeface="+mj-ea"/>
                <a:ea typeface="+mj-ea"/>
                <a:cs typeface="+mn-cs"/>
              </a:rPr>
              <a:t>また発災時だけではなく、平時においても、防災につながる情報を提供。</a:t>
            </a:r>
            <a:endParaRPr kumimoji="1" lang="en-US" altLang="ja-US" sz="1800" b="1" i="0" u="none" strike="noStrike" kern="1200" cap="none" spc="0" normalizeH="0" baseline="0" noProof="0" dirty="0">
              <a:ln>
                <a:noFill/>
              </a:ln>
              <a:solidFill>
                <a:srgbClr val="0D0D0D"/>
              </a:solidFill>
              <a:effectLst/>
              <a:uLnTx/>
              <a:uFillTx/>
              <a:latin typeface="+mj-ea"/>
              <a:ea typeface="+mj-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j-ea"/>
                <a:ea typeface="+mj-ea"/>
                <a:cs typeface="+mn-cs"/>
              </a:rPr>
              <a:t>実際の行動</a:t>
            </a:r>
            <a:r>
              <a:rPr kumimoji="1" lang="ja-US" altLang="en-US" sz="1800" b="1" i="0" u="none" strike="noStrike" kern="1200" cap="none" spc="0" normalizeH="0" baseline="0" noProof="0" dirty="0">
                <a:ln>
                  <a:noFill/>
                </a:ln>
                <a:solidFill>
                  <a:srgbClr val="0D0D0D"/>
                </a:solidFill>
                <a:effectLst/>
                <a:uLnTx/>
                <a:uFillTx/>
                <a:latin typeface="+mj-ea"/>
                <a:ea typeface="+mj-ea"/>
                <a:cs typeface="+mn-cs"/>
              </a:rPr>
              <a:t>につなげられるよう、</a:t>
            </a:r>
            <a:r>
              <a:rPr kumimoji="1" lang="ja-JP" altLang="en-US" sz="1800" b="1" i="0" u="none" strike="noStrike" kern="1200" cap="none" spc="0" normalizeH="0" baseline="0" noProof="0" dirty="0">
                <a:ln>
                  <a:noFill/>
                </a:ln>
                <a:solidFill>
                  <a:srgbClr val="0D0D0D"/>
                </a:solidFill>
                <a:effectLst/>
                <a:uLnTx/>
                <a:uFillTx/>
                <a:latin typeface="+mj-ea"/>
                <a:ea typeface="+mj-ea"/>
                <a:cs typeface="+mn-cs"/>
              </a:rPr>
              <a:t>特に防災意識が高まるタイミングに集中してコンテンツを配信しています。</a:t>
            </a:r>
            <a:endParaRPr kumimoji="1" lang="en-US" altLang="ja-JP" sz="1800" b="1" i="0" u="none" strike="noStrike" kern="1200" cap="none" spc="0" normalizeH="0" baseline="0" noProof="0" dirty="0">
              <a:ln>
                <a:noFill/>
              </a:ln>
              <a:solidFill>
                <a:srgbClr val="0D0D0D"/>
              </a:solidFill>
              <a:effectLst/>
              <a:uLnTx/>
              <a:uFillTx/>
              <a:latin typeface="+mj-ea"/>
              <a:ea typeface="+mj-ea"/>
              <a:cs typeface="+mn-cs"/>
            </a:endParaRPr>
          </a:p>
        </p:txBody>
      </p:sp>
      <p:pic>
        <p:nvPicPr>
          <p:cNvPr id="9" name="図 8">
            <a:extLst>
              <a:ext uri="{FF2B5EF4-FFF2-40B4-BE49-F238E27FC236}">
                <a16:creationId xmlns:a16="http://schemas.microsoft.com/office/drawing/2014/main" id="{1D29BC17-FF84-48B0-8C17-0FCDE38CCF70}"/>
              </a:ext>
            </a:extLst>
          </p:cNvPr>
          <p:cNvPicPr>
            <a:picLocks noChangeAspect="1"/>
          </p:cNvPicPr>
          <p:nvPr/>
        </p:nvPicPr>
        <p:blipFill>
          <a:blip r:embed="rId4"/>
          <a:stretch>
            <a:fillRect/>
          </a:stretch>
        </p:blipFill>
        <p:spPr>
          <a:xfrm>
            <a:off x="594352" y="2949967"/>
            <a:ext cx="3306004" cy="2684987"/>
          </a:xfrm>
          <a:prstGeom prst="rect">
            <a:avLst/>
          </a:prstGeom>
        </p:spPr>
      </p:pic>
      <p:sp>
        <p:nvSpPr>
          <p:cNvPr id="10" name="テキスト ボックス 9">
            <a:extLst>
              <a:ext uri="{FF2B5EF4-FFF2-40B4-BE49-F238E27FC236}">
                <a16:creationId xmlns:a16="http://schemas.microsoft.com/office/drawing/2014/main" id="{B2D0A457-A3D5-9A96-D05E-0291CC4DABA1}"/>
              </a:ext>
            </a:extLst>
          </p:cNvPr>
          <p:cNvSpPr txBox="1"/>
          <p:nvPr/>
        </p:nvSpPr>
        <p:spPr>
          <a:xfrm>
            <a:off x="555390" y="2305078"/>
            <a:ext cx="7921485" cy="369332"/>
          </a:xfrm>
          <a:prstGeom prst="rect">
            <a:avLst/>
          </a:prstGeom>
          <a:solidFill>
            <a:schemeClr val="accent1"/>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US" altLang="en-US" sz="1800" b="0" i="0" u="none" strike="noStrike" kern="1200" cap="none" spc="0" normalizeH="0" baseline="0" noProof="0" dirty="0">
                <a:ln>
                  <a:noFill/>
                </a:ln>
                <a:solidFill>
                  <a:srgbClr val="FFFFFF"/>
                </a:solidFill>
                <a:effectLst/>
                <a:uLnTx/>
                <a:uFillTx/>
                <a:latin typeface="+mj-ea"/>
                <a:ea typeface="+mj-ea"/>
                <a:cs typeface="+mn-cs"/>
              </a:rPr>
              <a:t>平時</a:t>
            </a:r>
            <a:endParaRPr kumimoji="1" lang="en-US" altLang="ja-US" sz="1800" b="0" i="0" u="none" strike="noStrike" kern="1200" cap="none" spc="0" normalizeH="0" baseline="0" noProof="0" dirty="0">
              <a:ln>
                <a:noFill/>
              </a:ln>
              <a:solidFill>
                <a:srgbClr val="FFFFFF"/>
              </a:solidFill>
              <a:effectLst/>
              <a:uLnTx/>
              <a:uFillTx/>
              <a:latin typeface="+mj-ea"/>
              <a:ea typeface="+mj-ea"/>
              <a:cs typeface="+mn-cs"/>
            </a:endParaRPr>
          </a:p>
        </p:txBody>
      </p:sp>
      <p:sp>
        <p:nvSpPr>
          <p:cNvPr id="13" name="テキスト ボックス 12">
            <a:extLst>
              <a:ext uri="{FF2B5EF4-FFF2-40B4-BE49-F238E27FC236}">
                <a16:creationId xmlns:a16="http://schemas.microsoft.com/office/drawing/2014/main" id="{DEE82059-0DD2-3A96-8D12-6BEACF35F9CF}"/>
              </a:ext>
            </a:extLst>
          </p:cNvPr>
          <p:cNvSpPr txBox="1"/>
          <p:nvPr/>
        </p:nvSpPr>
        <p:spPr>
          <a:xfrm>
            <a:off x="8762162" y="2305078"/>
            <a:ext cx="2964881" cy="369332"/>
          </a:xfrm>
          <a:prstGeom prst="rect">
            <a:avLst/>
          </a:prstGeom>
          <a:solidFill>
            <a:schemeClr val="accent1"/>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US" altLang="en-US" sz="1800" b="0" i="0" u="none" strike="noStrike" kern="1200" cap="none" spc="0" normalizeH="0" baseline="0" noProof="0" dirty="0">
                <a:ln>
                  <a:noFill/>
                </a:ln>
                <a:solidFill>
                  <a:srgbClr val="FFFFFF"/>
                </a:solidFill>
                <a:effectLst/>
                <a:uLnTx/>
                <a:uFillTx/>
                <a:latin typeface="+mj-ea"/>
                <a:ea typeface="+mj-ea"/>
                <a:cs typeface="+mn-cs"/>
              </a:rPr>
              <a:t>発災時</a:t>
            </a:r>
            <a:endParaRPr kumimoji="1" lang="en-US" altLang="ja-US" sz="1800" b="0" i="0" u="none" strike="noStrike" kern="1200" cap="none" spc="0" normalizeH="0" baseline="0" noProof="0" dirty="0">
              <a:ln>
                <a:noFill/>
              </a:ln>
              <a:solidFill>
                <a:srgbClr val="FFFFFF"/>
              </a:solidFill>
              <a:effectLst/>
              <a:uLnTx/>
              <a:uFillTx/>
              <a:latin typeface="+mj-ea"/>
              <a:ea typeface="+mj-ea"/>
              <a:cs typeface="+mn-cs"/>
            </a:endParaRPr>
          </a:p>
        </p:txBody>
      </p:sp>
      <p:pic>
        <p:nvPicPr>
          <p:cNvPr id="14" name="図 13">
            <a:extLst>
              <a:ext uri="{FF2B5EF4-FFF2-40B4-BE49-F238E27FC236}">
                <a16:creationId xmlns:a16="http://schemas.microsoft.com/office/drawing/2014/main" id="{7EFD2508-03E9-8F69-A60C-21B19DC396BC}"/>
              </a:ext>
            </a:extLst>
          </p:cNvPr>
          <p:cNvPicPr>
            <a:picLocks noChangeAspect="1"/>
          </p:cNvPicPr>
          <p:nvPr/>
        </p:nvPicPr>
        <p:blipFill>
          <a:blip r:embed="rId5"/>
          <a:stretch>
            <a:fillRect/>
          </a:stretch>
        </p:blipFill>
        <p:spPr>
          <a:xfrm>
            <a:off x="4638862" y="4392435"/>
            <a:ext cx="1356654" cy="1242519"/>
          </a:xfrm>
          <a:prstGeom prst="rect">
            <a:avLst/>
          </a:prstGeom>
        </p:spPr>
      </p:pic>
      <p:pic>
        <p:nvPicPr>
          <p:cNvPr id="15" name="図 14">
            <a:extLst>
              <a:ext uri="{FF2B5EF4-FFF2-40B4-BE49-F238E27FC236}">
                <a16:creationId xmlns:a16="http://schemas.microsoft.com/office/drawing/2014/main" id="{C15D437A-A17E-D05D-7A53-F71DFF8FCF97}"/>
              </a:ext>
            </a:extLst>
          </p:cNvPr>
          <p:cNvPicPr>
            <a:picLocks noChangeAspect="1"/>
          </p:cNvPicPr>
          <p:nvPr/>
        </p:nvPicPr>
        <p:blipFill>
          <a:blip r:embed="rId6"/>
          <a:stretch>
            <a:fillRect/>
          </a:stretch>
        </p:blipFill>
        <p:spPr>
          <a:xfrm>
            <a:off x="4097435" y="2891545"/>
            <a:ext cx="1427307" cy="1778558"/>
          </a:xfrm>
          <a:prstGeom prst="rect">
            <a:avLst/>
          </a:prstGeom>
        </p:spPr>
      </p:pic>
      <p:sp>
        <p:nvSpPr>
          <p:cNvPr id="16" name="テキスト ボックス 15">
            <a:extLst>
              <a:ext uri="{FF2B5EF4-FFF2-40B4-BE49-F238E27FC236}">
                <a16:creationId xmlns:a16="http://schemas.microsoft.com/office/drawing/2014/main" id="{C4355456-E9F0-3E31-9D59-FA655215091B}"/>
              </a:ext>
            </a:extLst>
          </p:cNvPr>
          <p:cNvSpPr txBox="1"/>
          <p:nvPr/>
        </p:nvSpPr>
        <p:spPr>
          <a:xfrm>
            <a:off x="4190049" y="5653293"/>
            <a:ext cx="4014384" cy="76944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US" altLang="en-US" sz="1200" b="0" i="0" u="none" strike="noStrike" kern="1200" cap="none" spc="0" normalizeH="0" baseline="0" noProof="0" dirty="0">
                <a:ln>
                  <a:noFill/>
                </a:ln>
                <a:solidFill>
                  <a:srgbClr val="0D0D0D"/>
                </a:solidFill>
                <a:effectLst/>
                <a:uLnTx/>
                <a:uFillTx/>
                <a:latin typeface="+mj-ea"/>
                <a:ea typeface="+mj-ea"/>
                <a:cs typeface="+mn-cs"/>
              </a:rPr>
              <a:t>災害の発生時に備えて、避難方法や災害レベルなどが</a:t>
            </a:r>
            <a:endParaRPr kumimoji="1" lang="en-US" altLang="en-US" sz="1200" b="0" i="0" u="none" strike="noStrike" kern="1200" cap="none" spc="0" normalizeH="0" baseline="0" noProof="0" dirty="0">
              <a:ln>
                <a:noFill/>
              </a:ln>
              <a:solidFill>
                <a:srgbClr val="0D0D0D"/>
              </a:solidFill>
              <a:effectLst/>
              <a:uLnTx/>
              <a:uFillTx/>
              <a:latin typeface="+mj-ea"/>
              <a:ea typeface="+mj-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US" altLang="en-US" sz="1200" b="0" i="0" u="none" strike="noStrike" kern="1200" cap="none" spc="0" normalizeH="0" baseline="0" noProof="0" dirty="0">
                <a:ln>
                  <a:noFill/>
                </a:ln>
                <a:solidFill>
                  <a:srgbClr val="0D0D0D"/>
                </a:solidFill>
                <a:effectLst/>
                <a:uLnTx/>
                <a:uFillTx/>
                <a:latin typeface="+mj-ea"/>
                <a:ea typeface="+mj-ea"/>
                <a:cs typeface="+mn-cs"/>
              </a:rPr>
              <a:t>ひと目で分かるグラフィックや</a:t>
            </a:r>
            <a:r>
              <a:rPr kumimoji="1" lang="ja-JP" altLang="en-US" sz="1200" b="0" i="0" u="none" strike="noStrike" kern="1200" cap="none" spc="0" normalizeH="0" baseline="0" noProof="0" dirty="0">
                <a:ln>
                  <a:noFill/>
                </a:ln>
                <a:solidFill>
                  <a:srgbClr val="0D0D0D"/>
                </a:solidFill>
                <a:effectLst/>
                <a:uLnTx/>
                <a:uFillTx/>
                <a:latin typeface="+mj-ea"/>
                <a:ea typeface="+mj-ea"/>
                <a:cs typeface="+mn-cs"/>
              </a:rPr>
              <a:t>情報まとめページ</a:t>
            </a:r>
            <a:r>
              <a:rPr kumimoji="1" lang="ja-US" altLang="en-US" sz="1200" b="0" i="0" u="none" strike="noStrike" kern="1200" cap="none" spc="0" normalizeH="0" baseline="0" noProof="0" dirty="0">
                <a:ln>
                  <a:noFill/>
                </a:ln>
                <a:solidFill>
                  <a:srgbClr val="0D0D0D"/>
                </a:solidFill>
                <a:effectLst/>
                <a:uLnTx/>
                <a:uFillTx/>
                <a:latin typeface="+mj-ea"/>
                <a:ea typeface="+mj-ea"/>
                <a:cs typeface="+mn-cs"/>
              </a:rPr>
              <a:t>を用意</a:t>
            </a:r>
            <a:endParaRPr kumimoji="1" lang="en-US" altLang="ja-US" sz="1200" b="0" i="0" u="none" strike="noStrike" kern="1200" cap="none" spc="0" normalizeH="0" baseline="0" noProof="0" dirty="0">
              <a:ln>
                <a:noFill/>
              </a:ln>
              <a:solidFill>
                <a:srgbClr val="0D0D0D"/>
              </a:solidFill>
              <a:effectLst/>
              <a:uLnTx/>
              <a:uFillTx/>
              <a:latin typeface="+mj-ea"/>
              <a:ea typeface="+mj-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US" altLang="en-US" sz="1000" b="0" i="0" u="none" strike="noStrike" kern="1200" cap="none" spc="0" normalizeH="0" baseline="0" noProof="0" dirty="0">
                <a:ln>
                  <a:noFill/>
                </a:ln>
                <a:solidFill>
                  <a:srgbClr val="0D0D0D"/>
                </a:solidFill>
                <a:effectLst/>
                <a:uLnTx/>
                <a:uFillTx/>
                <a:latin typeface="+mj-ea"/>
                <a:ea typeface="+mj-ea"/>
                <a:cs typeface="+mn-cs"/>
              </a:rPr>
              <a:t>参考：気象庁監修グラフィック</a:t>
            </a:r>
            <a:r>
              <a:rPr kumimoji="1" lang="en" altLang="ja-US" sz="1000" b="0" i="0" u="none" strike="noStrike" kern="1200" cap="none" spc="0" normalizeH="0" baseline="0" noProof="0" dirty="0">
                <a:ln>
                  <a:noFill/>
                </a:ln>
                <a:solidFill>
                  <a:srgbClr val="0D0D0D"/>
                </a:solidFill>
                <a:effectLst/>
                <a:uLnTx/>
                <a:uFillTx/>
                <a:latin typeface="+mj-ea"/>
                <a:ea typeface="+mj-ea"/>
                <a:cs typeface="+mn-cs"/>
              </a:rPr>
              <a:t>https://</a:t>
            </a:r>
            <a:r>
              <a:rPr kumimoji="1" lang="en" altLang="ja-US" sz="1000" b="0" i="0" u="none" strike="noStrike" kern="1200" cap="none" spc="0" normalizeH="0" baseline="0" noProof="0" dirty="0" err="1">
                <a:ln>
                  <a:noFill/>
                </a:ln>
                <a:solidFill>
                  <a:srgbClr val="0D0D0D"/>
                </a:solidFill>
                <a:effectLst/>
                <a:uLnTx/>
                <a:uFillTx/>
                <a:latin typeface="+mj-ea"/>
                <a:ea typeface="+mj-ea"/>
                <a:cs typeface="+mn-cs"/>
              </a:rPr>
              <a:t>news.yahoo.co.jp</a:t>
            </a:r>
            <a:r>
              <a:rPr kumimoji="1" lang="en" altLang="ja-US" sz="1000" b="0" i="0" u="none" strike="noStrike" kern="1200" cap="none" spc="0" normalizeH="0" baseline="0" noProof="0" dirty="0">
                <a:ln>
                  <a:noFill/>
                </a:ln>
                <a:solidFill>
                  <a:srgbClr val="0D0D0D"/>
                </a:solidFill>
                <a:effectLst/>
                <a:uLnTx/>
                <a:uFillTx/>
                <a:latin typeface="+mj-ea"/>
                <a:ea typeface="+mj-ea"/>
                <a:cs typeface="+mn-cs"/>
              </a:rPr>
              <a:t>/pages/202207041</a:t>
            </a:r>
            <a:endParaRPr kumimoji="1" lang="en-US" altLang="ja-US" sz="1000" b="0" i="0" u="none" strike="noStrike" kern="1200" cap="none" spc="0" normalizeH="0" baseline="0" noProof="0" dirty="0">
              <a:ln>
                <a:noFill/>
              </a:ln>
              <a:solidFill>
                <a:srgbClr val="0D0D0D"/>
              </a:solidFill>
              <a:effectLst/>
              <a:uLnTx/>
              <a:uFillTx/>
              <a:latin typeface="+mj-ea"/>
              <a:ea typeface="+mj-ea"/>
              <a:cs typeface="+mn-cs"/>
            </a:endParaRPr>
          </a:p>
        </p:txBody>
      </p:sp>
      <p:sp>
        <p:nvSpPr>
          <p:cNvPr id="17" name="テキスト ボックス 16">
            <a:extLst>
              <a:ext uri="{FF2B5EF4-FFF2-40B4-BE49-F238E27FC236}">
                <a16:creationId xmlns:a16="http://schemas.microsoft.com/office/drawing/2014/main" id="{303A5EE5-8D34-8707-AEFE-2E71F14D2DDE}"/>
              </a:ext>
            </a:extLst>
          </p:cNvPr>
          <p:cNvSpPr txBox="1"/>
          <p:nvPr/>
        </p:nvSpPr>
        <p:spPr>
          <a:xfrm>
            <a:off x="8762161" y="5653293"/>
            <a:ext cx="3049537"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US" altLang="en-US" sz="1200" b="0" i="0" u="none" strike="noStrike" kern="1200" cap="none" spc="0" normalizeH="0" baseline="0" noProof="0" dirty="0">
                <a:ln>
                  <a:noFill/>
                </a:ln>
                <a:solidFill>
                  <a:srgbClr val="0D0D0D"/>
                </a:solidFill>
                <a:effectLst/>
                <a:uLnTx/>
                <a:uFillTx/>
                <a:latin typeface="+mj-ea"/>
                <a:ea typeface="+mj-ea"/>
                <a:cs typeface="+mn-cs"/>
              </a:rPr>
              <a:t>気象庁などの会見中継や注意報や警報・災害状況などの速報を伝えると同時に、事前に準備していた情報で必要なものをピックアップしてトピックス詳細に掲載</a:t>
            </a:r>
            <a:endParaRPr kumimoji="1" lang="en-US" altLang="ja-US" sz="1200" b="0" i="0" u="none" strike="noStrike" kern="1200" cap="none" spc="0" normalizeH="0" baseline="0" noProof="0" dirty="0">
              <a:ln>
                <a:noFill/>
              </a:ln>
              <a:solidFill>
                <a:srgbClr val="0D0D0D"/>
              </a:solidFill>
              <a:effectLst/>
              <a:uLnTx/>
              <a:uFillTx/>
              <a:latin typeface="+mj-ea"/>
              <a:ea typeface="+mj-ea"/>
              <a:cs typeface="+mn-cs"/>
            </a:endParaRPr>
          </a:p>
        </p:txBody>
      </p:sp>
      <p:pic>
        <p:nvPicPr>
          <p:cNvPr id="19" name="図 18">
            <a:extLst>
              <a:ext uri="{FF2B5EF4-FFF2-40B4-BE49-F238E27FC236}">
                <a16:creationId xmlns:a16="http://schemas.microsoft.com/office/drawing/2014/main" id="{BF070C0D-ECAB-AD85-F44D-5857396B1BED}"/>
              </a:ext>
            </a:extLst>
          </p:cNvPr>
          <p:cNvPicPr>
            <a:picLocks noChangeAspect="1"/>
          </p:cNvPicPr>
          <p:nvPr/>
        </p:nvPicPr>
        <p:blipFill>
          <a:blip r:embed="rId7"/>
          <a:stretch>
            <a:fillRect/>
          </a:stretch>
        </p:blipFill>
        <p:spPr>
          <a:xfrm>
            <a:off x="6180531" y="2949967"/>
            <a:ext cx="2184867" cy="2562329"/>
          </a:xfrm>
          <a:prstGeom prst="rect">
            <a:avLst/>
          </a:prstGeom>
        </p:spPr>
      </p:pic>
      <p:pic>
        <p:nvPicPr>
          <p:cNvPr id="20" name="図 19">
            <a:extLst>
              <a:ext uri="{FF2B5EF4-FFF2-40B4-BE49-F238E27FC236}">
                <a16:creationId xmlns:a16="http://schemas.microsoft.com/office/drawing/2014/main" id="{D499AAE9-1B3D-A620-8216-AA0D24073677}"/>
              </a:ext>
            </a:extLst>
          </p:cNvPr>
          <p:cNvPicPr>
            <a:picLocks noChangeAspect="1"/>
          </p:cNvPicPr>
          <p:nvPr/>
        </p:nvPicPr>
        <p:blipFill>
          <a:blip r:embed="rId8"/>
          <a:stretch>
            <a:fillRect/>
          </a:stretch>
        </p:blipFill>
        <p:spPr>
          <a:xfrm>
            <a:off x="8994066" y="2708733"/>
            <a:ext cx="1124525" cy="2586426"/>
          </a:xfrm>
          <a:prstGeom prst="rect">
            <a:avLst/>
          </a:prstGeom>
        </p:spPr>
      </p:pic>
      <p:pic>
        <p:nvPicPr>
          <p:cNvPr id="22" name="図 21">
            <a:extLst>
              <a:ext uri="{FF2B5EF4-FFF2-40B4-BE49-F238E27FC236}">
                <a16:creationId xmlns:a16="http://schemas.microsoft.com/office/drawing/2014/main" id="{67EBC1DE-F41A-5F1D-E957-A3E3185B9696}"/>
              </a:ext>
            </a:extLst>
          </p:cNvPr>
          <p:cNvPicPr>
            <a:picLocks noChangeAspect="1"/>
          </p:cNvPicPr>
          <p:nvPr/>
        </p:nvPicPr>
        <p:blipFill>
          <a:blip r:embed="rId9"/>
          <a:stretch>
            <a:fillRect/>
          </a:stretch>
        </p:blipFill>
        <p:spPr>
          <a:xfrm>
            <a:off x="10118591" y="3056848"/>
            <a:ext cx="1312379" cy="2630751"/>
          </a:xfrm>
          <a:prstGeom prst="rect">
            <a:avLst/>
          </a:prstGeom>
        </p:spPr>
      </p:pic>
      <p:sp>
        <p:nvSpPr>
          <p:cNvPr id="23" name="三角形 22">
            <a:extLst>
              <a:ext uri="{FF2B5EF4-FFF2-40B4-BE49-F238E27FC236}">
                <a16:creationId xmlns:a16="http://schemas.microsoft.com/office/drawing/2014/main" id="{7F857F6F-8C13-70C8-45C8-67D7E57949D6}"/>
              </a:ext>
            </a:extLst>
          </p:cNvPr>
          <p:cNvSpPr/>
          <p:nvPr/>
        </p:nvSpPr>
        <p:spPr>
          <a:xfrm rot="5400000">
            <a:off x="7901318" y="4330078"/>
            <a:ext cx="1597688" cy="283866"/>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US"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8" name="テキスト ボックス 10">
            <a:extLst>
              <a:ext uri="{FF2B5EF4-FFF2-40B4-BE49-F238E27FC236}">
                <a16:creationId xmlns:a16="http://schemas.microsoft.com/office/drawing/2014/main" id="{D400D3CE-49DA-1DF3-73D8-A89564E8C23D}"/>
              </a:ext>
            </a:extLst>
          </p:cNvPr>
          <p:cNvSpPr txBox="1"/>
          <p:nvPr/>
        </p:nvSpPr>
        <p:spPr>
          <a:xfrm>
            <a:off x="664227" y="5687599"/>
            <a:ext cx="3433208" cy="830997"/>
          </a:xfrm>
          <a:prstGeom prst="rect">
            <a:avLst/>
          </a:prstGeom>
          <a:noFill/>
        </p:spPr>
        <p:txBody>
          <a:bodyPr wrap="square" lIns="91440" tIns="45720" rIns="91440" bIns="45720" rtlCol="0" anchor="t">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r>
              <a:rPr lang="en-US" sz="1200" dirty="0">
                <a:latin typeface="+mj-ea"/>
                <a:ea typeface="+mj-ea"/>
                <a:cs typeface="Calibri"/>
              </a:rPr>
              <a:t>出水期や防災の日を含む7〜9月、震災の周年タイミングが多い1〜3</a:t>
            </a:r>
            <a:r>
              <a:rPr lang="ja-JP" altLang="en-US" sz="1200" dirty="0">
                <a:latin typeface="+mj-ea"/>
                <a:ea typeface="+mj-ea"/>
                <a:cs typeface="Calibri"/>
              </a:rPr>
              <a:t>月期には防災関連の記事を多く配信</a:t>
            </a:r>
            <a:endParaRPr lang="ja-JP" altLang="en-US" sz="1200" dirty="0">
              <a:latin typeface="+mj-ea"/>
              <a:ea typeface="+mj-ea"/>
            </a:endParaRPr>
          </a:p>
          <a:p>
            <a:endParaRPr lang="en-US" altLang="en-US" sz="1200" dirty="0">
              <a:latin typeface="+mj-ea"/>
              <a:ea typeface="+mj-ea"/>
            </a:endParaRPr>
          </a:p>
        </p:txBody>
      </p:sp>
    </p:spTree>
    <p:extLst>
      <p:ext uri="{BB962C8B-B14F-4D97-AF65-F5344CB8AC3E}">
        <p14:creationId xmlns:p14="http://schemas.microsoft.com/office/powerpoint/2010/main" val="28252392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26082</TotalTime>
  <Words>5451</Words>
  <Application>Microsoft Office PowerPoint</Application>
  <PresentationFormat>ワイド画面</PresentationFormat>
  <Paragraphs>520</Paragraphs>
  <Slides>31</Slides>
  <Notes>7</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31</vt:i4>
      </vt:variant>
    </vt:vector>
  </HeadingPairs>
  <TitlesOfParts>
    <vt:vector size="42" baseType="lpstr">
      <vt:lpstr>Hiragino Kaku Gothic ProN</vt:lpstr>
      <vt:lpstr>LINE Seed JP_OTF Regular</vt:lpstr>
      <vt:lpstr>YuGothic</vt:lpstr>
      <vt:lpstr>メイリオ</vt:lpstr>
      <vt:lpstr>メイリオ</vt:lpstr>
      <vt:lpstr>メイリオ 本文</vt:lpstr>
      <vt:lpstr>Arial</vt:lpstr>
      <vt:lpstr>Calibri</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ヤフー</cp:lastModifiedBy>
  <cp:revision>249</cp:revision>
  <dcterms:created xsi:type="dcterms:W3CDTF">2023-12-19T04:51:39Z</dcterms:created>
  <dcterms:modified xsi:type="dcterms:W3CDTF">2024-09-03T00:57:18Z</dcterms:modified>
</cp:coreProperties>
</file>