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45"/>
  </p:notesMasterIdLst>
  <p:handoutMasterIdLst>
    <p:handoutMasterId r:id="rId46"/>
  </p:handoutMasterIdLst>
  <p:sldIdLst>
    <p:sldId id="443" r:id="rId2"/>
    <p:sldId id="623" r:id="rId3"/>
    <p:sldId id="624" r:id="rId4"/>
    <p:sldId id="446" r:id="rId5"/>
    <p:sldId id="634" r:id="rId6"/>
    <p:sldId id="445" r:id="rId7"/>
    <p:sldId id="552" r:id="rId8"/>
    <p:sldId id="553" r:id="rId9"/>
    <p:sldId id="576" r:id="rId10"/>
    <p:sldId id="577" r:id="rId11"/>
    <p:sldId id="579" r:id="rId12"/>
    <p:sldId id="642" r:id="rId13"/>
    <p:sldId id="578" r:id="rId14"/>
    <p:sldId id="581" r:id="rId15"/>
    <p:sldId id="643" r:id="rId16"/>
    <p:sldId id="582" r:id="rId17"/>
    <p:sldId id="584" r:id="rId18"/>
    <p:sldId id="583" r:id="rId19"/>
    <p:sldId id="585" r:id="rId20"/>
    <p:sldId id="639" r:id="rId21"/>
    <p:sldId id="640" r:id="rId22"/>
    <p:sldId id="635" r:id="rId23"/>
    <p:sldId id="554" r:id="rId24"/>
    <p:sldId id="556" r:id="rId25"/>
    <p:sldId id="641" r:id="rId26"/>
    <p:sldId id="636" r:id="rId27"/>
    <p:sldId id="557" r:id="rId28"/>
    <p:sldId id="559" r:id="rId29"/>
    <p:sldId id="637" r:id="rId30"/>
    <p:sldId id="560" r:id="rId31"/>
    <p:sldId id="561" r:id="rId32"/>
    <p:sldId id="638" r:id="rId33"/>
    <p:sldId id="562" r:id="rId34"/>
    <p:sldId id="563" r:id="rId35"/>
    <p:sldId id="564" r:id="rId36"/>
    <p:sldId id="565" r:id="rId37"/>
    <p:sldId id="568" r:id="rId38"/>
    <p:sldId id="569" r:id="rId39"/>
    <p:sldId id="570" r:id="rId40"/>
    <p:sldId id="571" r:id="rId41"/>
    <p:sldId id="572" r:id="rId42"/>
    <p:sldId id="575" r:id="rId43"/>
    <p:sldId id="448" r:id="rId44"/>
  </p:sldIdLst>
  <p:sldSz cx="12192000" cy="6858000"/>
  <p:notesSz cx="6858000" cy="9144000"/>
  <p:custDataLst>
    <p:tags r:id="rId47"/>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2"/>
            <p14:sldId id="553"/>
            <p14:sldId id="576"/>
            <p14:sldId id="577"/>
            <p14:sldId id="579"/>
            <p14:sldId id="642"/>
            <p14:sldId id="578"/>
            <p14:sldId id="581"/>
            <p14:sldId id="643"/>
            <p14:sldId id="582"/>
            <p14:sldId id="584"/>
            <p14:sldId id="583"/>
            <p14:sldId id="585"/>
            <p14:sldId id="639"/>
            <p14:sldId id="640"/>
            <p14:sldId id="635"/>
            <p14:sldId id="554"/>
            <p14:sldId id="556"/>
            <p14:sldId id="641"/>
            <p14:sldId id="636"/>
            <p14:sldId id="557"/>
            <p14:sldId id="559"/>
            <p14:sldId id="637"/>
            <p14:sldId id="560"/>
            <p14:sldId id="561"/>
            <p14:sldId id="638"/>
            <p14:sldId id="562"/>
            <p14:sldId id="563"/>
            <p14:sldId id="564"/>
            <p14:sldId id="565"/>
            <p14:sldId id="568"/>
            <p14:sldId id="569"/>
            <p14:sldId id="570"/>
            <p14:sldId id="571"/>
            <p14:sldId id="572"/>
            <p14:sldId id="575"/>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0D0D0D"/>
    <a:srgbClr val="00003E"/>
    <a:srgbClr val="545454"/>
    <a:srgbClr val="595959"/>
    <a:srgbClr val="F77911"/>
    <a:srgbClr val="FF0033"/>
    <a:srgbClr val="C9002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5B6207-7B09-44F3-A8DB-B00202381788}" v="105" dt="2024-07-18T00:38:22.92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133" autoAdjust="0"/>
    <p:restoredTop sz="95250" autoAdjust="0"/>
  </p:normalViewPr>
  <p:slideViewPr>
    <p:cSldViewPr snapToGrid="0">
      <p:cViewPr varScale="1">
        <p:scale>
          <a:sx n="70" d="100"/>
          <a:sy n="70" d="100"/>
        </p:scale>
        <p:origin x="610" y="278"/>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EF1AEEC0-37A2-41E9-BB18-DBA0D14B9B22}"/>
    <pc:docChg chg="undo custSel addSld delSld modSld modSection">
      <pc:chgData name="平野 武" userId="3cfe3d63-3e2d-444e-9c54-10e92370b90a" providerId="ADAL" clId="{EF1AEEC0-37A2-41E9-BB18-DBA0D14B9B22}" dt="2024-06-18T10:54:22.072" v="399" actId="1076"/>
      <pc:docMkLst>
        <pc:docMk/>
      </pc:docMkLst>
      <pc:sldChg chg="delSp modSp mod">
        <pc:chgData name="平野 武" userId="3cfe3d63-3e2d-444e-9c54-10e92370b90a" providerId="ADAL" clId="{EF1AEEC0-37A2-41E9-BB18-DBA0D14B9B22}" dt="2024-06-12T07:13:25.100" v="18"/>
        <pc:sldMkLst>
          <pc:docMk/>
          <pc:sldMk cId="1256461972" sldId="554"/>
        </pc:sldMkLst>
        <pc:spChg chg="mod">
          <ac:chgData name="平野 武" userId="3cfe3d63-3e2d-444e-9c54-10e92370b90a" providerId="ADAL" clId="{EF1AEEC0-37A2-41E9-BB18-DBA0D14B9B22}" dt="2024-06-12T06:20:44.202" v="5" actId="13926"/>
          <ac:spMkLst>
            <pc:docMk/>
            <pc:sldMk cId="1256461972" sldId="554"/>
            <ac:spMk id="6" creationId="{DCC1D3F7-42BA-0C82-1283-0734FEC2A067}"/>
          </ac:spMkLst>
        </pc:spChg>
        <pc:spChg chg="del mod">
          <ac:chgData name="平野 武" userId="3cfe3d63-3e2d-444e-9c54-10e92370b90a" providerId="ADAL" clId="{EF1AEEC0-37A2-41E9-BB18-DBA0D14B9B22}" dt="2024-06-12T06:20:33.642" v="2" actId="478"/>
          <ac:spMkLst>
            <pc:docMk/>
            <pc:sldMk cId="1256461972" sldId="554"/>
            <ac:spMk id="55" creationId="{CC2D80B1-6765-2BE4-CC8C-99DA5B734C32}"/>
          </ac:spMkLst>
        </pc:spChg>
        <pc:spChg chg="del">
          <ac:chgData name="平野 武" userId="3cfe3d63-3e2d-444e-9c54-10e92370b90a" providerId="ADAL" clId="{EF1AEEC0-37A2-41E9-BB18-DBA0D14B9B22}" dt="2024-06-12T06:20:30.430" v="0" actId="478"/>
          <ac:spMkLst>
            <pc:docMk/>
            <pc:sldMk cId="1256461972" sldId="554"/>
            <ac:spMk id="56" creationId="{BB5A5D0C-CA86-1542-BB4B-E0B3D504062C}"/>
          </ac:spMkLst>
        </pc:spChg>
        <pc:graphicFrameChg chg="mod">
          <ac:chgData name="平野 武" userId="3cfe3d63-3e2d-444e-9c54-10e92370b90a" providerId="ADAL" clId="{EF1AEEC0-37A2-41E9-BB18-DBA0D14B9B22}" dt="2024-06-12T07:13:25.100" v="18"/>
          <ac:graphicFrameMkLst>
            <pc:docMk/>
            <pc:sldMk cId="1256461972" sldId="554"/>
            <ac:graphicFrameMk id="5" creationId="{53C68E0F-D6AA-EB89-879F-3ABAA99BE39B}"/>
          </ac:graphicFrameMkLst>
        </pc:graphicFrameChg>
      </pc:sldChg>
      <pc:sldChg chg="delSp modSp mod">
        <pc:chgData name="平野 武" userId="3cfe3d63-3e2d-444e-9c54-10e92370b90a" providerId="ADAL" clId="{EF1AEEC0-37A2-41E9-BB18-DBA0D14B9B22}" dt="2024-06-12T07:13:37.484" v="20"/>
        <pc:sldMkLst>
          <pc:docMk/>
          <pc:sldMk cId="799594449" sldId="556"/>
        </pc:sldMkLst>
        <pc:spChg chg="mod">
          <ac:chgData name="平野 武" userId="3cfe3d63-3e2d-444e-9c54-10e92370b90a" providerId="ADAL" clId="{EF1AEEC0-37A2-41E9-BB18-DBA0D14B9B22}" dt="2024-06-12T06:21:11.269" v="11" actId="13926"/>
          <ac:spMkLst>
            <pc:docMk/>
            <pc:sldMk cId="799594449" sldId="556"/>
            <ac:spMk id="10" creationId="{9A64567D-F031-4966-C527-1708CED3ECB6}"/>
          </ac:spMkLst>
        </pc:spChg>
        <pc:spChg chg="del">
          <ac:chgData name="平野 武" userId="3cfe3d63-3e2d-444e-9c54-10e92370b90a" providerId="ADAL" clId="{EF1AEEC0-37A2-41E9-BB18-DBA0D14B9B22}" dt="2024-06-12T06:20:52.971" v="6" actId="478"/>
          <ac:spMkLst>
            <pc:docMk/>
            <pc:sldMk cId="799594449" sldId="556"/>
            <ac:spMk id="11" creationId="{FF6B5D85-8CC9-1BAE-BC08-0A51FCEB2E04}"/>
          </ac:spMkLst>
        </pc:spChg>
        <pc:spChg chg="del">
          <ac:chgData name="平野 武" userId="3cfe3d63-3e2d-444e-9c54-10e92370b90a" providerId="ADAL" clId="{EF1AEEC0-37A2-41E9-BB18-DBA0D14B9B22}" dt="2024-06-12T06:20:54.333" v="7" actId="478"/>
          <ac:spMkLst>
            <pc:docMk/>
            <pc:sldMk cId="799594449" sldId="556"/>
            <ac:spMk id="12" creationId="{DEA5F81E-8C03-2792-045A-48D32D72FD13}"/>
          </ac:spMkLst>
        </pc:spChg>
        <pc:graphicFrameChg chg="mod">
          <ac:chgData name="平野 武" userId="3cfe3d63-3e2d-444e-9c54-10e92370b90a" providerId="ADAL" clId="{EF1AEEC0-37A2-41E9-BB18-DBA0D14B9B22}" dt="2024-06-12T07:13:37.484" v="20"/>
          <ac:graphicFrameMkLst>
            <pc:docMk/>
            <pc:sldMk cId="799594449" sldId="556"/>
            <ac:graphicFrameMk id="6" creationId="{C84F0A41-C1F1-B454-246D-C2FFC1D1804D}"/>
          </ac:graphicFrameMkLst>
        </pc:graphicFrameChg>
      </pc:sldChg>
      <pc:sldChg chg="delSp modSp mod">
        <pc:chgData name="平野 武" userId="3cfe3d63-3e2d-444e-9c54-10e92370b90a" providerId="ADAL" clId="{EF1AEEC0-37A2-41E9-BB18-DBA0D14B9B22}" dt="2024-06-12T06:21:21.747" v="13" actId="13926"/>
        <pc:sldMkLst>
          <pc:docMk/>
          <pc:sldMk cId="4293298155" sldId="557"/>
        </pc:sldMkLst>
        <pc:spChg chg="del">
          <ac:chgData name="平野 武" userId="3cfe3d63-3e2d-444e-9c54-10e92370b90a" providerId="ADAL" clId="{EF1AEEC0-37A2-41E9-BB18-DBA0D14B9B22}" dt="2024-06-12T06:21:17.448" v="12" actId="478"/>
          <ac:spMkLst>
            <pc:docMk/>
            <pc:sldMk cId="4293298155" sldId="557"/>
            <ac:spMk id="4" creationId="{8F7DB6C4-BC3E-1C4D-600A-76866A4DC944}"/>
          </ac:spMkLst>
        </pc:spChg>
        <pc:graphicFrameChg chg="modGraphic">
          <ac:chgData name="平野 武" userId="3cfe3d63-3e2d-444e-9c54-10e92370b90a" providerId="ADAL" clId="{EF1AEEC0-37A2-41E9-BB18-DBA0D14B9B22}" dt="2024-06-12T06:21:21.747" v="13" actId="13926"/>
          <ac:graphicFrameMkLst>
            <pc:docMk/>
            <pc:sldMk cId="4293298155" sldId="557"/>
            <ac:graphicFrameMk id="3" creationId="{DBDC39CF-555E-9880-A950-1F7B0A75D718}"/>
          </ac:graphicFrameMkLst>
        </pc:graphicFrameChg>
      </pc:sldChg>
      <pc:sldChg chg="delSp modSp mod">
        <pc:chgData name="平野 武" userId="3cfe3d63-3e2d-444e-9c54-10e92370b90a" providerId="ADAL" clId="{EF1AEEC0-37A2-41E9-BB18-DBA0D14B9B22}" dt="2024-06-12T06:21:36.859" v="15" actId="13926"/>
        <pc:sldMkLst>
          <pc:docMk/>
          <pc:sldMk cId="1963714427" sldId="569"/>
        </pc:sldMkLst>
        <pc:spChg chg="mod">
          <ac:chgData name="平野 武" userId="3cfe3d63-3e2d-444e-9c54-10e92370b90a" providerId="ADAL" clId="{EF1AEEC0-37A2-41E9-BB18-DBA0D14B9B22}" dt="2024-06-12T06:21:36.859" v="15" actId="13926"/>
          <ac:spMkLst>
            <pc:docMk/>
            <pc:sldMk cId="1963714427" sldId="569"/>
            <ac:spMk id="2" creationId="{014AA2B9-0991-3762-8E20-9648B3A6FB94}"/>
          </ac:spMkLst>
        </pc:spChg>
        <pc:spChg chg="del">
          <ac:chgData name="平野 武" userId="3cfe3d63-3e2d-444e-9c54-10e92370b90a" providerId="ADAL" clId="{EF1AEEC0-37A2-41E9-BB18-DBA0D14B9B22}" dt="2024-06-12T06:21:32.167" v="14" actId="478"/>
          <ac:spMkLst>
            <pc:docMk/>
            <pc:sldMk cId="1963714427" sldId="569"/>
            <ac:spMk id="4" creationId="{E599FDED-0C38-0A9E-07A6-946346F83A21}"/>
          </ac:spMkLst>
        </pc:spChg>
      </pc:sldChg>
      <pc:sldChg chg="modSp mod">
        <pc:chgData name="平野 武" userId="3cfe3d63-3e2d-444e-9c54-10e92370b90a" providerId="ADAL" clId="{EF1AEEC0-37A2-41E9-BB18-DBA0D14B9B22}" dt="2024-06-18T10:54:22.072" v="399" actId="1076"/>
        <pc:sldMkLst>
          <pc:docMk/>
          <pc:sldMk cId="1019161228" sldId="570"/>
        </pc:sldMkLst>
        <pc:spChg chg="mod">
          <ac:chgData name="平野 武" userId="3cfe3d63-3e2d-444e-9c54-10e92370b90a" providerId="ADAL" clId="{EF1AEEC0-37A2-41E9-BB18-DBA0D14B9B22}" dt="2024-06-18T10:54:18.872" v="398" actId="20577"/>
          <ac:spMkLst>
            <pc:docMk/>
            <pc:sldMk cId="1019161228" sldId="570"/>
            <ac:spMk id="11" creationId="{7FD88846-645B-5936-1B6A-04187DFCBD37}"/>
          </ac:spMkLst>
        </pc:spChg>
        <pc:spChg chg="mod">
          <ac:chgData name="平野 武" userId="3cfe3d63-3e2d-444e-9c54-10e92370b90a" providerId="ADAL" clId="{EF1AEEC0-37A2-41E9-BB18-DBA0D14B9B22}" dt="2024-06-18T10:54:22.072" v="399" actId="1076"/>
          <ac:spMkLst>
            <pc:docMk/>
            <pc:sldMk cId="1019161228" sldId="570"/>
            <ac:spMk id="12" creationId="{8374EE5F-4586-89DA-7B77-88F30C7D8325}"/>
          </ac:spMkLst>
        </pc:spChg>
      </pc:sldChg>
      <pc:sldChg chg="del">
        <pc:chgData name="平野 武" userId="3cfe3d63-3e2d-444e-9c54-10e92370b90a" providerId="ADAL" clId="{EF1AEEC0-37A2-41E9-BB18-DBA0D14B9B22}" dt="2024-06-13T01:57:51.392" v="304" actId="47"/>
        <pc:sldMkLst>
          <pc:docMk/>
          <pc:sldMk cId="1069802807" sldId="580"/>
        </pc:sldMkLst>
      </pc:sldChg>
      <pc:sldChg chg="modSp add mod">
        <pc:chgData name="平野 武" userId="3cfe3d63-3e2d-444e-9c54-10e92370b90a" providerId="ADAL" clId="{EF1AEEC0-37A2-41E9-BB18-DBA0D14B9B22}" dt="2024-06-13T01:59:40.680" v="393" actId="2710"/>
        <pc:sldMkLst>
          <pc:docMk/>
          <pc:sldMk cId="1198859729" sldId="586"/>
        </pc:sldMkLst>
        <pc:spChg chg="mod">
          <ac:chgData name="平野 武" userId="3cfe3d63-3e2d-444e-9c54-10e92370b90a" providerId="ADAL" clId="{EF1AEEC0-37A2-41E9-BB18-DBA0D14B9B22}" dt="2024-06-13T01:59:40.680" v="393" actId="2710"/>
          <ac:spMkLst>
            <pc:docMk/>
            <pc:sldMk cId="1198859729" sldId="586"/>
            <ac:spMk id="3" creationId="{6BB005C5-D9C8-8257-64A7-5C3476E6B29F}"/>
          </ac:spMkLst>
        </pc:spChg>
        <pc:spChg chg="mod">
          <ac:chgData name="平野 武" userId="3cfe3d63-3e2d-444e-9c54-10e92370b90a" providerId="ADAL" clId="{EF1AEEC0-37A2-41E9-BB18-DBA0D14B9B22}" dt="2024-06-12T11:37:16.045" v="68"/>
          <ac:spMkLst>
            <pc:docMk/>
            <pc:sldMk cId="1198859729" sldId="586"/>
            <ac:spMk id="4" creationId="{F38FCAE2-51B6-AFA1-231F-64E42933F427}"/>
          </ac:spMkLst>
        </pc:spChg>
      </pc:sldChg>
    </pc:docChg>
  </pc:docChgLst>
  <pc:docChgLst>
    <pc:chgData name="平野 武" userId="3cfe3d63-3e2d-444e-9c54-10e92370b90a" providerId="ADAL" clId="{985B6207-7B09-44F3-A8DB-B00202381788}"/>
    <pc:docChg chg="undo redo custSel addSld delSld modSld delMainMaster modMainMaster modSection">
      <pc:chgData name="平野 武" userId="3cfe3d63-3e2d-444e-9c54-10e92370b90a" providerId="ADAL" clId="{985B6207-7B09-44F3-A8DB-B00202381788}" dt="2024-08-06T02:16:47.688" v="1132"/>
      <pc:docMkLst>
        <pc:docMk/>
      </pc:docMkLst>
      <pc:sldChg chg="del">
        <pc:chgData name="平野 武" userId="3cfe3d63-3e2d-444e-9c54-10e92370b90a" providerId="ADAL" clId="{985B6207-7B09-44F3-A8DB-B00202381788}" dt="2024-06-27T03:51:56.061" v="38" actId="47"/>
        <pc:sldMkLst>
          <pc:docMk/>
          <pc:sldMk cId="500365697" sldId="286"/>
        </pc:sldMkLst>
      </pc:sldChg>
      <pc:sldChg chg="addSp delSp modSp mod">
        <pc:chgData name="平野 武" userId="3cfe3d63-3e2d-444e-9c54-10e92370b90a" providerId="ADAL" clId="{985B6207-7B09-44F3-A8DB-B00202381788}" dt="2024-06-27T05:46:40.286" v="248" actId="478"/>
        <pc:sldMkLst>
          <pc:docMk/>
          <pc:sldMk cId="3563368057" sldId="443"/>
        </pc:sldMkLst>
        <pc:spChg chg="add del mod">
          <ac:chgData name="平野 武" userId="3cfe3d63-3e2d-444e-9c54-10e92370b90a" providerId="ADAL" clId="{985B6207-7B09-44F3-A8DB-B00202381788}" dt="2024-06-27T05:46:40.286" v="248" actId="478"/>
          <ac:spMkLst>
            <pc:docMk/>
            <pc:sldMk cId="3563368057" sldId="443"/>
            <ac:spMk id="2" creationId="{F154551B-3C5F-85AD-573E-7C83B193229C}"/>
          </ac:spMkLst>
        </pc:spChg>
        <pc:spChg chg="add del">
          <ac:chgData name="平野 武" userId="3cfe3d63-3e2d-444e-9c54-10e92370b90a" providerId="ADAL" clId="{985B6207-7B09-44F3-A8DB-B00202381788}" dt="2024-06-27T05:46:40.286" v="248" actId="478"/>
          <ac:spMkLst>
            <pc:docMk/>
            <pc:sldMk cId="3563368057" sldId="443"/>
            <ac:spMk id="3" creationId="{B7B602A4-188A-A559-452B-50FAF140703D}"/>
          </ac:spMkLst>
        </pc:spChg>
        <pc:spChg chg="add del mod">
          <ac:chgData name="平野 武" userId="3cfe3d63-3e2d-444e-9c54-10e92370b90a" providerId="ADAL" clId="{985B6207-7B09-44F3-A8DB-B00202381788}" dt="2024-06-27T03:06:16.263" v="23" actId="478"/>
          <ac:spMkLst>
            <pc:docMk/>
            <pc:sldMk cId="3563368057" sldId="443"/>
            <ac:spMk id="4" creationId="{683C72B3-B96A-29C0-F239-9448FE053880}"/>
          </ac:spMkLst>
        </pc:spChg>
        <pc:spChg chg="add mod">
          <ac:chgData name="平野 武" userId="3cfe3d63-3e2d-444e-9c54-10e92370b90a" providerId="ADAL" clId="{985B6207-7B09-44F3-A8DB-B00202381788}" dt="2024-06-27T03:06:10.016" v="22"/>
          <ac:spMkLst>
            <pc:docMk/>
            <pc:sldMk cId="3563368057" sldId="443"/>
            <ac:spMk id="5" creationId="{B76422E9-B471-4DD9-522B-835AC82CF80F}"/>
          </ac:spMkLst>
        </pc:spChg>
        <pc:spChg chg="add del">
          <ac:chgData name="平野 武" userId="3cfe3d63-3e2d-444e-9c54-10e92370b90a" providerId="ADAL" clId="{985B6207-7B09-44F3-A8DB-B00202381788}" dt="2024-06-27T03:51:34.990" v="36" actId="22"/>
          <ac:spMkLst>
            <pc:docMk/>
            <pc:sldMk cId="3563368057" sldId="443"/>
            <ac:spMk id="7" creationId="{55AC51C9-8083-9B9B-97FA-AF353887AF4A}"/>
          </ac:spMkLst>
        </pc:spChg>
        <pc:spChg chg="add del mod">
          <ac:chgData name="平野 武" userId="3cfe3d63-3e2d-444e-9c54-10e92370b90a" providerId="ADAL" clId="{985B6207-7B09-44F3-A8DB-B00202381788}" dt="2024-06-27T03:06:54.431" v="33" actId="404"/>
          <ac:spMkLst>
            <pc:docMk/>
            <pc:sldMk cId="3563368057" sldId="443"/>
            <ac:spMk id="10242" creationId="{9941C0A3-571E-8015-F1A7-BA7FD150852E}"/>
          </ac:spMkLst>
        </pc:spChg>
        <pc:spChg chg="mod">
          <ac:chgData name="平野 武" userId="3cfe3d63-3e2d-444e-9c54-10e92370b90a" providerId="ADAL" clId="{985B6207-7B09-44F3-A8DB-B00202381788}" dt="2024-06-27T03:51:22.399" v="34" actId="20577"/>
          <ac:spMkLst>
            <pc:docMk/>
            <pc:sldMk cId="3563368057" sldId="443"/>
            <ac:spMk id="10243" creationId="{3D85EFA8-7C57-5851-ACF9-310414B31A82}"/>
          </ac:spMkLst>
        </pc:spChg>
      </pc:sldChg>
      <pc:sldChg chg="del">
        <pc:chgData name="平野 武" userId="3cfe3d63-3e2d-444e-9c54-10e92370b90a" providerId="ADAL" clId="{985B6207-7B09-44F3-A8DB-B00202381788}" dt="2024-06-27T03:52:20.438" v="42" actId="47"/>
        <pc:sldMkLst>
          <pc:docMk/>
          <pc:sldMk cId="605532773" sldId="444"/>
        </pc:sldMkLst>
      </pc:sldChg>
      <pc:sldChg chg="addSp delSp modSp mod modClrScheme chgLayout">
        <pc:chgData name="平野 武" userId="3cfe3d63-3e2d-444e-9c54-10e92370b90a" providerId="ADAL" clId="{985B6207-7B09-44F3-A8DB-B00202381788}" dt="2024-07-09T01:37:44.209" v="450" actId="207"/>
        <pc:sldMkLst>
          <pc:docMk/>
          <pc:sldMk cId="701385590" sldId="445"/>
        </pc:sldMkLst>
        <pc:spChg chg="add del mod ord">
          <ac:chgData name="平野 武" userId="3cfe3d63-3e2d-444e-9c54-10e92370b90a" providerId="ADAL" clId="{985B6207-7B09-44F3-A8DB-B00202381788}" dt="2024-06-27T03:55:06.722" v="63" actId="700"/>
          <ac:spMkLst>
            <pc:docMk/>
            <pc:sldMk cId="701385590" sldId="445"/>
            <ac:spMk id="13" creationId="{AA72AE8A-E2B8-0CA7-2F54-320000FFCC98}"/>
          </ac:spMkLst>
        </pc:spChg>
        <pc:spChg chg="add del mod ord">
          <ac:chgData name="平野 武" userId="3cfe3d63-3e2d-444e-9c54-10e92370b90a" providerId="ADAL" clId="{985B6207-7B09-44F3-A8DB-B00202381788}" dt="2024-06-27T03:55:06.722" v="63" actId="700"/>
          <ac:spMkLst>
            <pc:docMk/>
            <pc:sldMk cId="701385590" sldId="445"/>
            <ac:spMk id="14" creationId="{BA08EF43-6AA7-2470-8E31-8AEFDBF7BBEF}"/>
          </ac:spMkLst>
        </pc:spChg>
        <pc:spChg chg="add del mod ord">
          <ac:chgData name="平野 武" userId="3cfe3d63-3e2d-444e-9c54-10e92370b90a" providerId="ADAL" clId="{985B6207-7B09-44F3-A8DB-B00202381788}" dt="2024-06-27T03:55:06.722" v="63" actId="700"/>
          <ac:spMkLst>
            <pc:docMk/>
            <pc:sldMk cId="701385590" sldId="445"/>
            <ac:spMk id="15" creationId="{C4FCFE9B-09BB-87F6-0AAF-5B16A00541C6}"/>
          </ac:spMkLst>
        </pc:spChg>
        <pc:spChg chg="add mod ord">
          <ac:chgData name="平野 武" userId="3cfe3d63-3e2d-444e-9c54-10e92370b90a" providerId="ADAL" clId="{985B6207-7B09-44F3-A8DB-B00202381788}" dt="2024-07-01T01:57:26.181" v="304" actId="700"/>
          <ac:spMkLst>
            <pc:docMk/>
            <pc:sldMk cId="701385590" sldId="445"/>
            <ac:spMk id="16" creationId="{31BA108C-5AA7-1ED8-000D-40B096A47351}"/>
          </ac:spMkLst>
        </pc:spChg>
        <pc:spChg chg="mod">
          <ac:chgData name="平野 武" userId="3cfe3d63-3e2d-444e-9c54-10e92370b90a" providerId="ADAL" clId="{985B6207-7B09-44F3-A8DB-B00202381788}" dt="2024-07-09T01:37:44.209" v="450" actId="207"/>
          <ac:spMkLst>
            <pc:docMk/>
            <pc:sldMk cId="701385590" sldId="445"/>
            <ac:spMk id="19" creationId="{F455993E-6986-E5AF-E359-6B24F8762909}"/>
          </ac:spMkLst>
        </pc:spChg>
        <pc:spChg chg="del mod ord">
          <ac:chgData name="平野 武" userId="3cfe3d63-3e2d-444e-9c54-10e92370b90a" providerId="ADAL" clId="{985B6207-7B09-44F3-A8DB-B00202381788}" dt="2024-06-27T03:55:18.054" v="66" actId="478"/>
          <ac:spMkLst>
            <pc:docMk/>
            <pc:sldMk cId="701385590" sldId="445"/>
            <ac:spMk id="12290" creationId="{4AD73B8A-4B23-91DE-CF62-2CA72170BDBB}"/>
          </ac:spMkLst>
        </pc:spChg>
      </pc:sldChg>
      <pc:sldChg chg="addSp delSp modSp mod modClrScheme chgLayout">
        <pc:chgData name="平野 武" userId="3cfe3d63-3e2d-444e-9c54-10e92370b90a" providerId="ADAL" clId="{985B6207-7B09-44F3-A8DB-B00202381788}" dt="2024-07-01T01:57:14.106" v="303" actId="700"/>
        <pc:sldMkLst>
          <pc:docMk/>
          <pc:sldMk cId="1540687963" sldId="446"/>
        </pc:sldMkLst>
        <pc:spChg chg="add mod">
          <ac:chgData name="平野 武" userId="3cfe3d63-3e2d-444e-9c54-10e92370b90a" providerId="ADAL" clId="{985B6207-7B09-44F3-A8DB-B00202381788}" dt="2024-06-27T03:53:30.998" v="51"/>
          <ac:spMkLst>
            <pc:docMk/>
            <pc:sldMk cId="1540687963" sldId="446"/>
            <ac:spMk id="2" creationId="{A55D3E94-6752-94CD-6156-B08BBD9039CD}"/>
          </ac:spMkLst>
        </pc:spChg>
        <pc:spChg chg="del mod">
          <ac:chgData name="平野 武" userId="3cfe3d63-3e2d-444e-9c54-10e92370b90a" providerId="ADAL" clId="{985B6207-7B09-44F3-A8DB-B00202381788}" dt="2024-06-27T03:53:25.497" v="50" actId="478"/>
          <ac:spMkLst>
            <pc:docMk/>
            <pc:sldMk cId="1540687963" sldId="446"/>
            <ac:spMk id="3" creationId="{578AA5A9-8648-3CBD-21C9-CAACC4B132EC}"/>
          </ac:spMkLst>
        </pc:spChg>
        <pc:spChg chg="mod ord">
          <ac:chgData name="平野 武" userId="3cfe3d63-3e2d-444e-9c54-10e92370b90a" providerId="ADAL" clId="{985B6207-7B09-44F3-A8DB-B00202381788}" dt="2024-07-01T01:57:14.106" v="303" actId="700"/>
          <ac:spMkLst>
            <pc:docMk/>
            <pc:sldMk cId="1540687963" sldId="446"/>
            <ac:spMk id="4" creationId="{04871123-58EC-38C7-510E-1AE2E9D4739B}"/>
          </ac:spMkLst>
        </pc:spChg>
        <pc:spChg chg="add mod">
          <ac:chgData name="平野 武" userId="3cfe3d63-3e2d-444e-9c54-10e92370b90a" providerId="ADAL" clId="{985B6207-7B09-44F3-A8DB-B00202381788}" dt="2024-06-27T03:53:22.779" v="49"/>
          <ac:spMkLst>
            <pc:docMk/>
            <pc:sldMk cId="1540687963" sldId="446"/>
            <ac:spMk id="5" creationId="{44402BBD-D895-BA6D-FCEF-C2BE4C838E7C}"/>
          </ac:spMkLst>
        </pc:spChg>
        <pc:spChg chg="add del">
          <ac:chgData name="平野 武" userId="3cfe3d63-3e2d-444e-9c54-10e92370b90a" providerId="ADAL" clId="{985B6207-7B09-44F3-A8DB-B00202381788}" dt="2024-06-27T03:54:18.723" v="55" actId="22"/>
          <ac:spMkLst>
            <pc:docMk/>
            <pc:sldMk cId="1540687963" sldId="446"/>
            <ac:spMk id="7" creationId="{F7139269-6D96-E645-9119-9069A2A37B5F}"/>
          </ac:spMkLst>
        </pc:spChg>
        <pc:spChg chg="add del mod ord">
          <ac:chgData name="平野 武" userId="3cfe3d63-3e2d-444e-9c54-10e92370b90a" providerId="ADAL" clId="{985B6207-7B09-44F3-A8DB-B00202381788}" dt="2024-06-27T03:53:42.864" v="52" actId="478"/>
          <ac:spMkLst>
            <pc:docMk/>
            <pc:sldMk cId="1540687963" sldId="446"/>
            <ac:spMk id="13314" creationId="{034AA560-3B3D-A0C0-C7BA-7ADDF5CD3455}"/>
          </ac:spMkLst>
        </pc:spChg>
      </pc:sldChg>
      <pc:sldChg chg="addSp delSp del mod">
        <pc:chgData name="平野 武" userId="3cfe3d63-3e2d-444e-9c54-10e92370b90a" providerId="ADAL" clId="{985B6207-7B09-44F3-A8DB-B00202381788}" dt="2024-06-27T03:54:46.372" v="61" actId="47"/>
        <pc:sldMkLst>
          <pc:docMk/>
          <pc:sldMk cId="655749431" sldId="551"/>
        </pc:sldMkLst>
        <pc:spChg chg="add del">
          <ac:chgData name="平野 武" userId="3cfe3d63-3e2d-444e-9c54-10e92370b90a" providerId="ADAL" clId="{985B6207-7B09-44F3-A8DB-B00202381788}" dt="2024-06-27T03:54:26.943" v="57" actId="22"/>
          <ac:spMkLst>
            <pc:docMk/>
            <pc:sldMk cId="655749431" sldId="551"/>
            <ac:spMk id="3" creationId="{F5157A7C-7CDF-2912-0BE8-BDA097989A63}"/>
          </ac:spMkLst>
        </pc:spChg>
      </pc:sldChg>
      <pc:sldChg chg="addSp delSp modSp mod modClrScheme chgLayout">
        <pc:chgData name="平野 武" userId="3cfe3d63-3e2d-444e-9c54-10e92370b90a" providerId="ADAL" clId="{985B6207-7B09-44F3-A8DB-B00202381788}" dt="2024-07-01T01:57:37.700" v="306" actId="700"/>
        <pc:sldMkLst>
          <pc:docMk/>
          <pc:sldMk cId="981670567" sldId="552"/>
        </pc:sldMkLst>
        <pc:spChg chg="add mod ord">
          <ac:chgData name="平野 武" userId="3cfe3d63-3e2d-444e-9c54-10e92370b90a" providerId="ADAL" clId="{985B6207-7B09-44F3-A8DB-B00202381788}" dt="2024-07-01T01:57:37.700" v="306" actId="700"/>
          <ac:spMkLst>
            <pc:docMk/>
            <pc:sldMk cId="981670567" sldId="552"/>
            <ac:spMk id="2" creationId="{4DC7E2A6-13A3-B6F2-86A2-DC6E1AC08DBB}"/>
          </ac:spMkLst>
        </pc:spChg>
        <pc:spChg chg="del mod ord">
          <ac:chgData name="平野 武" userId="3cfe3d63-3e2d-444e-9c54-10e92370b90a" providerId="ADAL" clId="{985B6207-7B09-44F3-A8DB-B00202381788}" dt="2024-06-27T03:55:35.926" v="70" actId="478"/>
          <ac:spMkLst>
            <pc:docMk/>
            <pc:sldMk cId="981670567" sldId="552"/>
            <ac:spMk id="12290" creationId="{4AD73B8A-4B23-91DE-CF62-2CA72170BDBB}"/>
          </ac:spMkLst>
        </pc:spChg>
      </pc:sldChg>
      <pc:sldChg chg="addSp delSp modSp mod modClrScheme chgLayout">
        <pc:chgData name="平野 武" userId="3cfe3d63-3e2d-444e-9c54-10e92370b90a" providerId="ADAL" clId="{985B6207-7B09-44F3-A8DB-B00202381788}" dt="2024-07-01T01:57:43.136" v="307" actId="700"/>
        <pc:sldMkLst>
          <pc:docMk/>
          <pc:sldMk cId="1729032346" sldId="553"/>
        </pc:sldMkLst>
        <pc:spChg chg="add mod ord">
          <ac:chgData name="平野 武" userId="3cfe3d63-3e2d-444e-9c54-10e92370b90a" providerId="ADAL" clId="{985B6207-7B09-44F3-A8DB-B00202381788}" dt="2024-07-01T01:57:43.136" v="307" actId="700"/>
          <ac:spMkLst>
            <pc:docMk/>
            <pc:sldMk cId="1729032346" sldId="553"/>
            <ac:spMk id="2" creationId="{28FD40FE-7846-084B-FAE3-E82E01993934}"/>
          </ac:spMkLst>
        </pc:spChg>
        <pc:spChg chg="del mod ord">
          <ac:chgData name="平野 武" userId="3cfe3d63-3e2d-444e-9c54-10e92370b90a" providerId="ADAL" clId="{985B6207-7B09-44F3-A8DB-B00202381788}" dt="2024-06-27T03:56:14.651" v="75"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985B6207-7B09-44F3-A8DB-B00202381788}" dt="2024-08-01T06:15:07.077" v="1091" actId="14734"/>
        <pc:sldMkLst>
          <pc:docMk/>
          <pc:sldMk cId="1256461972" sldId="554"/>
        </pc:sldMkLst>
        <pc:spChg chg="add mod ord">
          <ac:chgData name="平野 武" userId="3cfe3d63-3e2d-444e-9c54-10e92370b90a" providerId="ADAL" clId="{985B6207-7B09-44F3-A8DB-B00202381788}" dt="2024-06-27T03:59:48.357" v="132"/>
          <ac:spMkLst>
            <pc:docMk/>
            <pc:sldMk cId="1256461972" sldId="554"/>
            <ac:spMk id="2" creationId="{9BE3B0BD-6847-5886-C450-5432B7CCBA9F}"/>
          </ac:spMkLst>
        </pc:spChg>
        <pc:spChg chg="del mod ord">
          <ac:chgData name="平野 武" userId="3cfe3d63-3e2d-444e-9c54-10e92370b90a" providerId="ADAL" clId="{985B6207-7B09-44F3-A8DB-B00202381788}" dt="2024-06-27T03:59:44.565" v="131" actId="478"/>
          <ac:spMkLst>
            <pc:docMk/>
            <pc:sldMk cId="1256461972" sldId="554"/>
            <ac:spMk id="12290" creationId="{4AD73B8A-4B23-91DE-CF62-2CA72170BDBB}"/>
          </ac:spMkLst>
        </pc:spChg>
        <pc:graphicFrameChg chg="modGraphic">
          <ac:chgData name="平野 武" userId="3cfe3d63-3e2d-444e-9c54-10e92370b90a" providerId="ADAL" clId="{985B6207-7B09-44F3-A8DB-B00202381788}" dt="2024-08-01T06:15:07.077" v="1091" actId="14734"/>
          <ac:graphicFrameMkLst>
            <pc:docMk/>
            <pc:sldMk cId="1256461972" sldId="554"/>
            <ac:graphicFrameMk id="5" creationId="{53C68E0F-D6AA-EB89-879F-3ABAA99BE39B}"/>
          </ac:graphicFrameMkLst>
        </pc:graphicFrameChg>
      </pc:sldChg>
      <pc:sldChg chg="del">
        <pc:chgData name="平野 武" userId="3cfe3d63-3e2d-444e-9c54-10e92370b90a" providerId="ADAL" clId="{985B6207-7B09-44F3-A8DB-B00202381788}" dt="2024-06-27T03:59:33.640" v="128" actId="47"/>
        <pc:sldMkLst>
          <pc:docMk/>
          <pc:sldMk cId="1049655650" sldId="555"/>
        </pc:sldMkLst>
      </pc:sldChg>
      <pc:sldChg chg="addSp delSp modSp mod modClrScheme chgLayout">
        <pc:chgData name="平野 武" userId="3cfe3d63-3e2d-444e-9c54-10e92370b90a" providerId="ADAL" clId="{985B6207-7B09-44F3-A8DB-B00202381788}" dt="2024-07-09T01:37:17.050" v="447" actId="207"/>
        <pc:sldMkLst>
          <pc:docMk/>
          <pc:sldMk cId="799594449" sldId="556"/>
        </pc:sldMkLst>
        <pc:spChg chg="add mod ord">
          <ac:chgData name="平野 武" userId="3cfe3d63-3e2d-444e-9c54-10e92370b90a" providerId="ADAL" clId="{985B6207-7B09-44F3-A8DB-B00202381788}" dt="2024-06-27T04:00:26.795" v="153"/>
          <ac:spMkLst>
            <pc:docMk/>
            <pc:sldMk cId="799594449" sldId="556"/>
            <ac:spMk id="2" creationId="{F51106D7-4C05-85DA-C3DF-02A972EF0906}"/>
          </ac:spMkLst>
        </pc:spChg>
        <pc:spChg chg="mod">
          <ac:chgData name="平野 武" userId="3cfe3d63-3e2d-444e-9c54-10e92370b90a" providerId="ADAL" clId="{985B6207-7B09-44F3-A8DB-B00202381788}" dt="2024-07-09T01:37:17.050" v="447" actId="207"/>
          <ac:spMkLst>
            <pc:docMk/>
            <pc:sldMk cId="799594449" sldId="556"/>
            <ac:spMk id="7" creationId="{DD1AF547-0FF2-BF59-34AD-F00035E53A92}"/>
          </ac:spMkLst>
        </pc:spChg>
        <pc:spChg chg="add del mod ord">
          <ac:chgData name="平野 武" userId="3cfe3d63-3e2d-444e-9c54-10e92370b90a" providerId="ADAL" clId="{985B6207-7B09-44F3-A8DB-B00202381788}" dt="2024-06-27T04:00:13.505" v="142" actId="478"/>
          <ac:spMkLst>
            <pc:docMk/>
            <pc:sldMk cId="799594449" sldId="556"/>
            <ac:spMk id="12290" creationId="{4AD73B8A-4B23-91DE-CF62-2CA72170BDBB}"/>
          </ac:spMkLst>
        </pc:spChg>
        <pc:graphicFrameChg chg="modGraphic">
          <ac:chgData name="平野 武" userId="3cfe3d63-3e2d-444e-9c54-10e92370b90a" providerId="ADAL" clId="{985B6207-7B09-44F3-A8DB-B00202381788}" dt="2024-07-01T08:43:59.135" v="373" actId="207"/>
          <ac:graphicFrameMkLst>
            <pc:docMk/>
            <pc:sldMk cId="799594449" sldId="556"/>
            <ac:graphicFrameMk id="6" creationId="{C84F0A41-C1F1-B454-246D-C2FFC1D1804D}"/>
          </ac:graphicFrameMkLst>
        </pc:graphicFrameChg>
      </pc:sldChg>
      <pc:sldChg chg="addSp delSp modSp mod modClrScheme chgLayout">
        <pc:chgData name="平野 武" userId="3cfe3d63-3e2d-444e-9c54-10e92370b90a" providerId="ADAL" clId="{985B6207-7B09-44F3-A8DB-B00202381788}" dt="2024-08-01T06:17:03.564" v="1093"/>
        <pc:sldMkLst>
          <pc:docMk/>
          <pc:sldMk cId="4293298155" sldId="557"/>
        </pc:sldMkLst>
        <pc:spChg chg="add mod ord">
          <ac:chgData name="平野 武" userId="3cfe3d63-3e2d-444e-9c54-10e92370b90a" providerId="ADAL" clId="{985B6207-7B09-44F3-A8DB-B00202381788}" dt="2024-06-27T04:01:05.865" v="159"/>
          <ac:spMkLst>
            <pc:docMk/>
            <pc:sldMk cId="4293298155" sldId="557"/>
            <ac:spMk id="2" creationId="{2DAC5CF5-A029-462D-552B-3F486FEE9016}"/>
          </ac:spMkLst>
        </pc:spChg>
        <pc:spChg chg="del mod ord">
          <ac:chgData name="平野 武" userId="3cfe3d63-3e2d-444e-9c54-10e92370b90a" providerId="ADAL" clId="{985B6207-7B09-44F3-A8DB-B00202381788}" dt="2024-06-27T04:01:04.341" v="158" actId="478"/>
          <ac:spMkLst>
            <pc:docMk/>
            <pc:sldMk cId="4293298155" sldId="557"/>
            <ac:spMk id="12290" creationId="{4AD73B8A-4B23-91DE-CF62-2CA72170BDBB}"/>
          </ac:spMkLst>
        </pc:spChg>
        <pc:graphicFrameChg chg="mod modGraphic">
          <ac:chgData name="平野 武" userId="3cfe3d63-3e2d-444e-9c54-10e92370b90a" providerId="ADAL" clId="{985B6207-7B09-44F3-A8DB-B00202381788}" dt="2024-08-01T06:17:03.564" v="1093"/>
          <ac:graphicFrameMkLst>
            <pc:docMk/>
            <pc:sldMk cId="4293298155" sldId="557"/>
            <ac:graphicFrameMk id="3" creationId="{DBDC39CF-555E-9880-A950-1F7B0A75D718}"/>
          </ac:graphicFrameMkLst>
        </pc:graphicFrameChg>
      </pc:sldChg>
      <pc:sldChg chg="del">
        <pc:chgData name="平野 武" userId="3cfe3d63-3e2d-444e-9c54-10e92370b90a" providerId="ADAL" clId="{985B6207-7B09-44F3-A8DB-B00202381788}" dt="2024-06-27T04:00:46.803" v="155" actId="47"/>
        <pc:sldMkLst>
          <pc:docMk/>
          <pc:sldMk cId="3896572376" sldId="558"/>
        </pc:sldMkLst>
      </pc:sldChg>
      <pc:sldChg chg="addSp delSp modSp mod modClrScheme chgLayout">
        <pc:chgData name="平野 武" userId="3cfe3d63-3e2d-444e-9c54-10e92370b90a" providerId="ADAL" clId="{985B6207-7B09-44F3-A8DB-B00202381788}" dt="2024-07-09T01:37:01.510" v="444" actId="207"/>
        <pc:sldMkLst>
          <pc:docMk/>
          <pc:sldMk cId="3143463550" sldId="559"/>
        </pc:sldMkLst>
        <pc:spChg chg="add mod ord">
          <ac:chgData name="平野 武" userId="3cfe3d63-3e2d-444e-9c54-10e92370b90a" providerId="ADAL" clId="{985B6207-7B09-44F3-A8DB-B00202381788}" dt="2024-06-27T04:01:17.724" v="163"/>
          <ac:spMkLst>
            <pc:docMk/>
            <pc:sldMk cId="3143463550" sldId="559"/>
            <ac:spMk id="2" creationId="{AFA97E61-082F-06D9-21D9-BED1D99D4FCD}"/>
          </ac:spMkLst>
        </pc:spChg>
        <pc:spChg chg="del mod ord">
          <ac:chgData name="平野 武" userId="3cfe3d63-3e2d-444e-9c54-10e92370b90a" providerId="ADAL" clId="{985B6207-7B09-44F3-A8DB-B00202381788}" dt="2024-06-27T04:01:16.424" v="162" actId="478"/>
          <ac:spMkLst>
            <pc:docMk/>
            <pc:sldMk cId="3143463550" sldId="559"/>
            <ac:spMk id="12290" creationId="{4AD73B8A-4B23-91DE-CF62-2CA72170BDBB}"/>
          </ac:spMkLst>
        </pc:spChg>
        <pc:graphicFrameChg chg="modGraphic">
          <ac:chgData name="平野 武" userId="3cfe3d63-3e2d-444e-9c54-10e92370b90a" providerId="ADAL" clId="{985B6207-7B09-44F3-A8DB-B00202381788}" dt="2024-07-09T01:37:01.510" v="444" actId="207"/>
          <ac:graphicFrameMkLst>
            <pc:docMk/>
            <pc:sldMk cId="3143463550" sldId="559"/>
            <ac:graphicFrameMk id="3" creationId="{0F9AC017-FF18-D529-FBBE-CD62E0D3E549}"/>
          </ac:graphicFrameMkLst>
        </pc:graphicFrameChg>
      </pc:sldChg>
      <pc:sldChg chg="addSp delSp modSp mod modClrScheme chgLayout">
        <pc:chgData name="平野 武" userId="3cfe3d63-3e2d-444e-9c54-10e92370b90a" providerId="ADAL" clId="{985B6207-7B09-44F3-A8DB-B00202381788}" dt="2024-07-01T08:30:12.090" v="350" actId="167"/>
        <pc:sldMkLst>
          <pc:docMk/>
          <pc:sldMk cId="1561248783" sldId="560"/>
        </pc:sldMkLst>
        <pc:spChg chg="add mod ord">
          <ac:chgData name="平野 武" userId="3cfe3d63-3e2d-444e-9c54-10e92370b90a" providerId="ADAL" clId="{985B6207-7B09-44F3-A8DB-B00202381788}" dt="2024-06-27T04:01:49.752" v="168"/>
          <ac:spMkLst>
            <pc:docMk/>
            <pc:sldMk cId="1561248783" sldId="560"/>
            <ac:spMk id="2" creationId="{2F8BF294-91D8-3307-7FE0-35B15D3849D5}"/>
          </ac:spMkLst>
        </pc:spChg>
        <pc:spChg chg="add del">
          <ac:chgData name="平野 武" userId="3cfe3d63-3e2d-444e-9c54-10e92370b90a" providerId="ADAL" clId="{985B6207-7B09-44F3-A8DB-B00202381788}" dt="2024-07-01T04:42:35.833" v="322" actId="22"/>
          <ac:spMkLst>
            <pc:docMk/>
            <pc:sldMk cId="1561248783" sldId="560"/>
            <ac:spMk id="4" creationId="{14C65FA9-586B-F19E-02E1-E132C6E7E012}"/>
          </ac:spMkLst>
        </pc:spChg>
        <pc:spChg chg="add mod ord">
          <ac:chgData name="平野 武" userId="3cfe3d63-3e2d-444e-9c54-10e92370b90a" providerId="ADAL" clId="{985B6207-7B09-44F3-A8DB-B00202381788}" dt="2024-07-01T08:30:12.090" v="350" actId="167"/>
          <ac:spMkLst>
            <pc:docMk/>
            <pc:sldMk cId="1561248783" sldId="560"/>
            <ac:spMk id="5" creationId="{5CE8B6C9-FC45-E969-813D-A5C6549824F5}"/>
          </ac:spMkLst>
        </pc:spChg>
        <pc:spChg chg="add mod ord">
          <ac:chgData name="平野 武" userId="3cfe3d63-3e2d-444e-9c54-10e92370b90a" providerId="ADAL" clId="{985B6207-7B09-44F3-A8DB-B00202381788}" dt="2024-07-01T08:30:12.090" v="350" actId="167"/>
          <ac:spMkLst>
            <pc:docMk/>
            <pc:sldMk cId="1561248783" sldId="560"/>
            <ac:spMk id="6" creationId="{90B7A67D-F93C-3AD4-834A-BF97A68EA0B2}"/>
          </ac:spMkLst>
        </pc:spChg>
        <pc:spChg chg="add del mod ord">
          <ac:chgData name="平野 武" userId="3cfe3d63-3e2d-444e-9c54-10e92370b90a" providerId="ADAL" clId="{985B6207-7B09-44F3-A8DB-B00202381788}" dt="2024-07-01T08:29:53.007" v="347" actId="478"/>
          <ac:spMkLst>
            <pc:docMk/>
            <pc:sldMk cId="1561248783" sldId="560"/>
            <ac:spMk id="7" creationId="{C4C0A350-45D4-F9BC-AE1C-DC5E747F5031}"/>
          </ac:spMkLst>
        </pc:spChg>
        <pc:spChg chg="add del mod ord">
          <ac:chgData name="平野 武" userId="3cfe3d63-3e2d-444e-9c54-10e92370b90a" providerId="ADAL" clId="{985B6207-7B09-44F3-A8DB-B00202381788}" dt="2024-07-01T08:29:53.007" v="347" actId="478"/>
          <ac:spMkLst>
            <pc:docMk/>
            <pc:sldMk cId="1561248783" sldId="560"/>
            <ac:spMk id="8" creationId="{281CC4D9-52ED-434D-DD85-7FF767C04DB3}"/>
          </ac:spMkLst>
        </pc:spChg>
        <pc:spChg chg="add mod ord">
          <ac:chgData name="平野 武" userId="3cfe3d63-3e2d-444e-9c54-10e92370b90a" providerId="ADAL" clId="{985B6207-7B09-44F3-A8DB-B00202381788}" dt="2024-07-01T04:43:37.610" v="337" actId="1076"/>
          <ac:spMkLst>
            <pc:docMk/>
            <pc:sldMk cId="1561248783" sldId="560"/>
            <ac:spMk id="9" creationId="{D380D213-C19A-9323-FCD5-8181184C98A4}"/>
          </ac:spMkLst>
        </pc:spChg>
        <pc:spChg chg="add mod ord">
          <ac:chgData name="平野 武" userId="3cfe3d63-3e2d-444e-9c54-10e92370b90a" providerId="ADAL" clId="{985B6207-7B09-44F3-A8DB-B00202381788}" dt="2024-07-01T08:30:04.389" v="349" actId="167"/>
          <ac:spMkLst>
            <pc:docMk/>
            <pc:sldMk cId="1561248783" sldId="560"/>
            <ac:spMk id="10" creationId="{DA31C976-819D-55B0-4106-87AB407A6A1D}"/>
          </ac:spMkLst>
        </pc:spChg>
        <pc:spChg chg="add mod ord">
          <ac:chgData name="平野 武" userId="3cfe3d63-3e2d-444e-9c54-10e92370b90a" providerId="ADAL" clId="{985B6207-7B09-44F3-A8DB-B00202381788}" dt="2024-07-01T08:30:04.389" v="349" actId="167"/>
          <ac:spMkLst>
            <pc:docMk/>
            <pc:sldMk cId="1561248783" sldId="560"/>
            <ac:spMk id="11" creationId="{3ADC80ED-13D2-BD0F-D170-AB1924394A08}"/>
          </ac:spMkLst>
        </pc:spChg>
        <pc:spChg chg="del mod">
          <ac:chgData name="平野 武" userId="3cfe3d63-3e2d-444e-9c54-10e92370b90a" providerId="ADAL" clId="{985B6207-7B09-44F3-A8DB-B00202381788}" dt="2024-07-01T04:43:28.991" v="336" actId="478"/>
          <ac:spMkLst>
            <pc:docMk/>
            <pc:sldMk cId="1561248783" sldId="560"/>
            <ac:spMk id="34" creationId="{B644541F-6261-783B-0C07-0B87A85053C3}"/>
          </ac:spMkLst>
        </pc:spChg>
        <pc:spChg chg="del mod">
          <ac:chgData name="平野 武" userId="3cfe3d63-3e2d-444e-9c54-10e92370b90a" providerId="ADAL" clId="{985B6207-7B09-44F3-A8DB-B00202381788}" dt="2024-07-01T04:43:28.991" v="336" actId="478"/>
          <ac:spMkLst>
            <pc:docMk/>
            <pc:sldMk cId="1561248783" sldId="560"/>
            <ac:spMk id="35" creationId="{B85E7886-8A9D-F76F-9815-CA32FA335E9A}"/>
          </ac:spMkLst>
        </pc:spChg>
        <pc:spChg chg="del mod">
          <ac:chgData name="平野 武" userId="3cfe3d63-3e2d-444e-9c54-10e92370b90a" providerId="ADAL" clId="{985B6207-7B09-44F3-A8DB-B00202381788}" dt="2024-07-01T04:43:28.991" v="336" actId="478"/>
          <ac:spMkLst>
            <pc:docMk/>
            <pc:sldMk cId="1561248783" sldId="560"/>
            <ac:spMk id="36" creationId="{B20077E1-6E4B-FD28-8901-478C1D16AAAA}"/>
          </ac:spMkLst>
        </pc:spChg>
        <pc:spChg chg="del mod">
          <ac:chgData name="平野 武" userId="3cfe3d63-3e2d-444e-9c54-10e92370b90a" providerId="ADAL" clId="{985B6207-7B09-44F3-A8DB-B00202381788}" dt="2024-07-01T04:43:28.991" v="336" actId="478"/>
          <ac:spMkLst>
            <pc:docMk/>
            <pc:sldMk cId="1561248783" sldId="560"/>
            <ac:spMk id="37" creationId="{F795CC1E-BDF9-1027-8C70-CF36B062D0F9}"/>
          </ac:spMkLst>
        </pc:spChg>
        <pc:spChg chg="del mod">
          <ac:chgData name="平野 武" userId="3cfe3d63-3e2d-444e-9c54-10e92370b90a" providerId="ADAL" clId="{985B6207-7B09-44F3-A8DB-B00202381788}" dt="2024-07-01T04:43:28.991" v="336" actId="478"/>
          <ac:spMkLst>
            <pc:docMk/>
            <pc:sldMk cId="1561248783" sldId="560"/>
            <ac:spMk id="38" creationId="{94D33A69-A77F-2487-1CAD-75B9C96ACF0E}"/>
          </ac:spMkLst>
        </pc:spChg>
        <pc:spChg chg="mod">
          <ac:chgData name="平野 武" userId="3cfe3d63-3e2d-444e-9c54-10e92370b90a" providerId="ADAL" clId="{985B6207-7B09-44F3-A8DB-B00202381788}" dt="2024-07-01T01:59:44.708" v="319" actId="207"/>
          <ac:spMkLst>
            <pc:docMk/>
            <pc:sldMk cId="1561248783" sldId="560"/>
            <ac:spMk id="46" creationId="{778036B1-0818-0430-777B-FF1F35EC48EB}"/>
          </ac:spMkLst>
        </pc:spChg>
        <pc:spChg chg="del mod ord">
          <ac:chgData name="平野 武" userId="3cfe3d63-3e2d-444e-9c54-10e92370b90a" providerId="ADAL" clId="{985B6207-7B09-44F3-A8DB-B00202381788}" dt="2024-06-27T04:01:51.641" v="169" actId="478"/>
          <ac:spMkLst>
            <pc:docMk/>
            <pc:sldMk cId="1561248783" sldId="560"/>
            <ac:spMk id="12290" creationId="{4AD73B8A-4B23-91DE-CF62-2CA72170BDBB}"/>
          </ac:spMkLst>
        </pc:spChg>
        <pc:cxnChg chg="mod">
          <ac:chgData name="平野 武" userId="3cfe3d63-3e2d-444e-9c54-10e92370b90a" providerId="ADAL" clId="{985B6207-7B09-44F3-A8DB-B00202381788}" dt="2024-07-01T01:59:35.768" v="317" actId="208"/>
          <ac:cxnSpMkLst>
            <pc:docMk/>
            <pc:sldMk cId="1561248783" sldId="560"/>
            <ac:cxnSpMk id="45" creationId="{2554A4D2-CE0D-C80D-89FE-1888D1162AAE}"/>
          </ac:cxnSpMkLst>
        </pc:cxnChg>
      </pc:sldChg>
      <pc:sldChg chg="addSp delSp modSp mod modClrScheme chgLayout">
        <pc:chgData name="平野 武" userId="3cfe3d63-3e2d-444e-9c54-10e92370b90a" providerId="ADAL" clId="{985B6207-7B09-44F3-A8DB-B00202381788}" dt="2024-07-09T01:36:52.754" v="442" actId="207"/>
        <pc:sldMkLst>
          <pc:docMk/>
          <pc:sldMk cId="2720024920" sldId="561"/>
        </pc:sldMkLst>
        <pc:spChg chg="mod">
          <ac:chgData name="平野 武" userId="3cfe3d63-3e2d-444e-9c54-10e92370b90a" providerId="ADAL" clId="{985B6207-7B09-44F3-A8DB-B00202381788}" dt="2024-07-01T08:32:58.891" v="361" actId="207"/>
          <ac:spMkLst>
            <pc:docMk/>
            <pc:sldMk cId="2720024920" sldId="561"/>
            <ac:spMk id="9" creationId="{2FC3C047-F594-D473-DE08-76761E0E7774}"/>
          </ac:spMkLst>
        </pc:spChg>
        <pc:spChg chg="mod">
          <ac:chgData name="平野 武" userId="3cfe3d63-3e2d-444e-9c54-10e92370b90a" providerId="ADAL" clId="{985B6207-7B09-44F3-A8DB-B00202381788}" dt="2024-07-01T08:33:02.862" v="362" actId="207"/>
          <ac:spMkLst>
            <pc:docMk/>
            <pc:sldMk cId="2720024920" sldId="561"/>
            <ac:spMk id="10" creationId="{0AEFE605-326E-A007-6981-3D5C75F66374}"/>
          </ac:spMkLst>
        </pc:spChg>
        <pc:spChg chg="add mod ord">
          <ac:chgData name="平野 武" userId="3cfe3d63-3e2d-444e-9c54-10e92370b90a" providerId="ADAL" clId="{985B6207-7B09-44F3-A8DB-B00202381788}" dt="2024-06-27T04:02:06.759" v="175"/>
          <ac:spMkLst>
            <pc:docMk/>
            <pc:sldMk cId="2720024920" sldId="561"/>
            <ac:spMk id="14" creationId="{377CE087-89E3-38BD-CA09-8DC1ED97B5B7}"/>
          </ac:spMkLst>
        </pc:spChg>
        <pc:spChg chg="add mod">
          <ac:chgData name="平野 武" userId="3cfe3d63-3e2d-444e-9c54-10e92370b90a" providerId="ADAL" clId="{985B6207-7B09-44F3-A8DB-B00202381788}" dt="2024-07-01T08:29:11.333" v="346" actId="1076"/>
          <ac:spMkLst>
            <pc:docMk/>
            <pc:sldMk cId="2720024920" sldId="561"/>
            <ac:spMk id="15" creationId="{DEAE4FD0-1293-3BFC-BF50-A7EDFBED644C}"/>
          </ac:spMkLst>
        </pc:spChg>
        <pc:spChg chg="add mod">
          <ac:chgData name="平野 武" userId="3cfe3d63-3e2d-444e-9c54-10e92370b90a" providerId="ADAL" clId="{985B6207-7B09-44F3-A8DB-B00202381788}" dt="2024-07-01T08:29:11.333" v="346" actId="1076"/>
          <ac:spMkLst>
            <pc:docMk/>
            <pc:sldMk cId="2720024920" sldId="561"/>
            <ac:spMk id="16" creationId="{61DDA944-6712-119A-37C8-39876EB17DCD}"/>
          </ac:spMkLst>
        </pc:spChg>
        <pc:spChg chg="add mod">
          <ac:chgData name="平野 武" userId="3cfe3d63-3e2d-444e-9c54-10e92370b90a" providerId="ADAL" clId="{985B6207-7B09-44F3-A8DB-B00202381788}" dt="2024-07-01T08:29:11.333" v="346" actId="1076"/>
          <ac:spMkLst>
            <pc:docMk/>
            <pc:sldMk cId="2720024920" sldId="561"/>
            <ac:spMk id="17" creationId="{B7262E49-4998-4B5D-8DD4-367F802075F2}"/>
          </ac:spMkLst>
        </pc:spChg>
        <pc:spChg chg="add mod">
          <ac:chgData name="平野 武" userId="3cfe3d63-3e2d-444e-9c54-10e92370b90a" providerId="ADAL" clId="{985B6207-7B09-44F3-A8DB-B00202381788}" dt="2024-07-01T08:29:11.333" v="346" actId="1076"/>
          <ac:spMkLst>
            <pc:docMk/>
            <pc:sldMk cId="2720024920" sldId="561"/>
            <ac:spMk id="18" creationId="{7968C3A2-A03F-434B-0C8A-0D35644C89DF}"/>
          </ac:spMkLst>
        </pc:spChg>
        <pc:spChg chg="add mod">
          <ac:chgData name="平野 武" userId="3cfe3d63-3e2d-444e-9c54-10e92370b90a" providerId="ADAL" clId="{985B6207-7B09-44F3-A8DB-B00202381788}" dt="2024-07-01T08:29:11.333" v="346" actId="1076"/>
          <ac:spMkLst>
            <pc:docMk/>
            <pc:sldMk cId="2720024920" sldId="561"/>
            <ac:spMk id="19" creationId="{48145F5C-B70A-31C1-D289-801177987591}"/>
          </ac:spMkLst>
        </pc:spChg>
        <pc:spChg chg="add del mod ord">
          <ac:chgData name="平野 武" userId="3cfe3d63-3e2d-444e-9c54-10e92370b90a" providerId="ADAL" clId="{985B6207-7B09-44F3-A8DB-B00202381788}" dt="2024-06-27T04:02:05.282" v="174" actId="478"/>
          <ac:spMkLst>
            <pc:docMk/>
            <pc:sldMk cId="2720024920" sldId="561"/>
            <ac:spMk id="12290" creationId="{4AD73B8A-4B23-91DE-CF62-2CA72170BDBB}"/>
          </ac:spMkLst>
        </pc:spChg>
        <pc:spChg chg="mod">
          <ac:chgData name="平野 武" userId="3cfe3d63-3e2d-444e-9c54-10e92370b90a" providerId="ADAL" clId="{985B6207-7B09-44F3-A8DB-B00202381788}" dt="2024-07-01T08:33:36.553" v="366" actId="207"/>
          <ac:spMkLst>
            <pc:docMk/>
            <pc:sldMk cId="2720024920" sldId="561"/>
            <ac:spMk id="12301" creationId="{AE4215CB-4C78-15D4-6052-099DE004F328}"/>
          </ac:spMkLst>
        </pc:spChg>
        <pc:spChg chg="mod">
          <ac:chgData name="平野 武" userId="3cfe3d63-3e2d-444e-9c54-10e92370b90a" providerId="ADAL" clId="{985B6207-7B09-44F3-A8DB-B00202381788}" dt="2024-07-01T08:33:36.553" v="366" actId="207"/>
          <ac:spMkLst>
            <pc:docMk/>
            <pc:sldMk cId="2720024920" sldId="561"/>
            <ac:spMk id="12302" creationId="{1236C774-66D8-312D-2D39-2BCE4F5B10AB}"/>
          </ac:spMkLst>
        </pc:spChg>
        <pc:spChg chg="mod">
          <ac:chgData name="平野 武" userId="3cfe3d63-3e2d-444e-9c54-10e92370b90a" providerId="ADAL" clId="{985B6207-7B09-44F3-A8DB-B00202381788}" dt="2024-07-09T01:36:52.754" v="442" actId="207"/>
          <ac:spMkLst>
            <pc:docMk/>
            <pc:sldMk cId="2720024920" sldId="561"/>
            <ac:spMk id="12304" creationId="{F3E9FEAC-25DA-9346-24FB-0F5807355F72}"/>
          </ac:spMkLst>
        </pc:spChg>
        <pc:spChg chg="mod">
          <ac:chgData name="平野 武" userId="3cfe3d63-3e2d-444e-9c54-10e92370b90a" providerId="ADAL" clId="{985B6207-7B09-44F3-A8DB-B00202381788}" dt="2024-07-01T08:33:16.639" v="363" actId="207"/>
          <ac:spMkLst>
            <pc:docMk/>
            <pc:sldMk cId="2720024920" sldId="561"/>
            <ac:spMk id="12316" creationId="{6704AD2A-D01E-BAAB-9637-AED9A42144AB}"/>
          </ac:spMkLst>
        </pc:spChg>
        <pc:spChg chg="mod">
          <ac:chgData name="平野 武" userId="3cfe3d63-3e2d-444e-9c54-10e92370b90a" providerId="ADAL" clId="{985B6207-7B09-44F3-A8DB-B00202381788}" dt="2024-07-01T08:33:16.639" v="363" actId="207"/>
          <ac:spMkLst>
            <pc:docMk/>
            <pc:sldMk cId="2720024920" sldId="561"/>
            <ac:spMk id="12317" creationId="{5E291792-E92D-2C6F-38AB-FC6498EB2E2F}"/>
          </ac:spMkLst>
        </pc:spChg>
        <pc:spChg chg="mod">
          <ac:chgData name="平野 武" userId="3cfe3d63-3e2d-444e-9c54-10e92370b90a" providerId="ADAL" clId="{985B6207-7B09-44F3-A8DB-B00202381788}" dt="2024-07-01T08:34:29.117" v="371" actId="1076"/>
          <ac:spMkLst>
            <pc:docMk/>
            <pc:sldMk cId="2720024920" sldId="561"/>
            <ac:spMk id="12333" creationId="{1F6EAFC9-E6E8-E76D-548B-560601C82D43}"/>
          </ac:spMkLst>
        </pc:spChg>
        <pc:spChg chg="mod">
          <ac:chgData name="平野 武" userId="3cfe3d63-3e2d-444e-9c54-10e92370b90a" providerId="ADAL" clId="{985B6207-7B09-44F3-A8DB-B00202381788}" dt="2024-07-09T01:36:38.988" v="437" actId="207"/>
          <ac:spMkLst>
            <pc:docMk/>
            <pc:sldMk cId="2720024920" sldId="561"/>
            <ac:spMk id="12334" creationId="{A015F06D-00A0-60F3-42DF-852BF552F762}"/>
          </ac:spMkLst>
        </pc:spChg>
        <pc:spChg chg="mod">
          <ac:chgData name="平野 武" userId="3cfe3d63-3e2d-444e-9c54-10e92370b90a" providerId="ADAL" clId="{985B6207-7B09-44F3-A8DB-B00202381788}" dt="2024-07-09T01:36:45.013" v="440" actId="207"/>
          <ac:spMkLst>
            <pc:docMk/>
            <pc:sldMk cId="2720024920" sldId="561"/>
            <ac:spMk id="12335" creationId="{E5409679-6D01-0945-6D0A-C0A831CF529D}"/>
          </ac:spMkLst>
        </pc:spChg>
        <pc:spChg chg="mod">
          <ac:chgData name="平野 武" userId="3cfe3d63-3e2d-444e-9c54-10e92370b90a" providerId="ADAL" clId="{985B6207-7B09-44F3-A8DB-B00202381788}" dt="2024-07-09T01:36:48.852" v="441" actId="207"/>
          <ac:spMkLst>
            <pc:docMk/>
            <pc:sldMk cId="2720024920" sldId="561"/>
            <ac:spMk id="12339" creationId="{CA36DF57-69A8-D99E-EBAB-F0C6CCF3FA2C}"/>
          </ac:spMkLst>
        </pc:spChg>
        <pc:graphicFrameChg chg="modGraphic">
          <ac:chgData name="平野 武" userId="3cfe3d63-3e2d-444e-9c54-10e92370b90a" providerId="ADAL" clId="{985B6207-7B09-44F3-A8DB-B00202381788}" dt="2024-07-01T08:33:52.023" v="369" actId="207"/>
          <ac:graphicFrameMkLst>
            <pc:docMk/>
            <pc:sldMk cId="2720024920" sldId="561"/>
            <ac:graphicFrameMk id="60" creationId="{8B0318E5-3873-4781-7504-FDB724CD4581}"/>
          </ac:graphicFrameMkLst>
        </pc:graphicFrameChg>
        <pc:picChg chg="mod">
          <ac:chgData name="平野 武" userId="3cfe3d63-3e2d-444e-9c54-10e92370b90a" providerId="ADAL" clId="{985B6207-7B09-44F3-A8DB-B00202381788}" dt="2024-07-01T08:31:09.804" v="352" actId="1076"/>
          <ac:picMkLst>
            <pc:docMk/>
            <pc:sldMk cId="2720024920" sldId="561"/>
            <ac:picMk id="11" creationId="{76C02894-1F1A-FE93-8ECD-610B0EC55B7F}"/>
          </ac:picMkLst>
        </pc:picChg>
      </pc:sldChg>
      <pc:sldChg chg="addSp delSp modSp mod modClrScheme chgLayout">
        <pc:chgData name="平野 武" userId="3cfe3d63-3e2d-444e-9c54-10e92370b90a" providerId="ADAL" clId="{985B6207-7B09-44F3-A8DB-B00202381788}" dt="2024-06-27T04:02:37.449" v="181"/>
        <pc:sldMkLst>
          <pc:docMk/>
          <pc:sldMk cId="3056679496" sldId="562"/>
        </pc:sldMkLst>
        <pc:spChg chg="add mod ord">
          <ac:chgData name="平野 武" userId="3cfe3d63-3e2d-444e-9c54-10e92370b90a" providerId="ADAL" clId="{985B6207-7B09-44F3-A8DB-B00202381788}" dt="2024-06-27T04:02:37.449" v="181"/>
          <ac:spMkLst>
            <pc:docMk/>
            <pc:sldMk cId="3056679496" sldId="562"/>
            <ac:spMk id="4" creationId="{88EA67CF-E43F-633A-9A74-6712E781106F}"/>
          </ac:spMkLst>
        </pc:spChg>
        <pc:spChg chg="del mod ord">
          <ac:chgData name="平野 武" userId="3cfe3d63-3e2d-444e-9c54-10e92370b90a" providerId="ADAL" clId="{985B6207-7B09-44F3-A8DB-B00202381788}" dt="2024-06-27T04:02:36.094" v="180"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985B6207-7B09-44F3-A8DB-B00202381788}" dt="2024-07-09T01:36:33.903" v="436" actId="207"/>
        <pc:sldMkLst>
          <pc:docMk/>
          <pc:sldMk cId="1033864994" sldId="563"/>
        </pc:sldMkLst>
        <pc:spChg chg="add mod ord">
          <ac:chgData name="平野 武" userId="3cfe3d63-3e2d-444e-9c54-10e92370b90a" providerId="ADAL" clId="{985B6207-7B09-44F3-A8DB-B00202381788}" dt="2024-06-27T04:02:50.616" v="185"/>
          <ac:spMkLst>
            <pc:docMk/>
            <pc:sldMk cId="1033864994" sldId="563"/>
            <ac:spMk id="2" creationId="{5947C01E-5C6A-C494-6F2B-B6434C5EC520}"/>
          </ac:spMkLst>
        </pc:spChg>
        <pc:spChg chg="mod">
          <ac:chgData name="平野 武" userId="3cfe3d63-3e2d-444e-9c54-10e92370b90a" providerId="ADAL" clId="{985B6207-7B09-44F3-A8DB-B00202381788}" dt="2024-07-09T01:36:33.903" v="436" actId="207"/>
          <ac:spMkLst>
            <pc:docMk/>
            <pc:sldMk cId="1033864994" sldId="563"/>
            <ac:spMk id="34" creationId="{3C5F4927-2B94-E3D5-6C36-9C66C2A77A59}"/>
          </ac:spMkLst>
        </pc:spChg>
        <pc:spChg chg="del mod ord">
          <ac:chgData name="平野 武" userId="3cfe3d63-3e2d-444e-9c54-10e92370b90a" providerId="ADAL" clId="{985B6207-7B09-44F3-A8DB-B00202381788}" dt="2024-06-27T04:02:48.440" v="184"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985B6207-7B09-44F3-A8DB-B00202381788}" dt="2024-07-09T01:36:30.094" v="430" actId="207"/>
        <pc:sldMkLst>
          <pc:docMk/>
          <pc:sldMk cId="3621903413" sldId="564"/>
        </pc:sldMkLst>
        <pc:spChg chg="add mod ord">
          <ac:chgData name="平野 武" userId="3cfe3d63-3e2d-444e-9c54-10e92370b90a" providerId="ADAL" clId="{985B6207-7B09-44F3-A8DB-B00202381788}" dt="2024-06-27T04:03:17.088" v="189"/>
          <ac:spMkLst>
            <pc:docMk/>
            <pc:sldMk cId="3621903413" sldId="564"/>
            <ac:spMk id="2" creationId="{BE91044A-6EFF-3E21-01DC-28EA095CA3B5}"/>
          </ac:spMkLst>
        </pc:spChg>
        <pc:spChg chg="mod">
          <ac:chgData name="平野 武" userId="3cfe3d63-3e2d-444e-9c54-10e92370b90a" providerId="ADAL" clId="{985B6207-7B09-44F3-A8DB-B00202381788}" dt="2024-07-09T01:36:18.020" v="426" actId="207"/>
          <ac:spMkLst>
            <pc:docMk/>
            <pc:sldMk cId="3621903413" sldId="564"/>
            <ac:spMk id="34" creationId="{0B50F9D1-1EFD-9D3F-C877-D41F1E42972E}"/>
          </ac:spMkLst>
        </pc:spChg>
        <pc:spChg chg="mod">
          <ac:chgData name="平野 武" userId="3cfe3d63-3e2d-444e-9c54-10e92370b90a" providerId="ADAL" clId="{985B6207-7B09-44F3-A8DB-B00202381788}" dt="2024-07-09T01:36:20.798" v="427" actId="207"/>
          <ac:spMkLst>
            <pc:docMk/>
            <pc:sldMk cId="3621903413" sldId="564"/>
            <ac:spMk id="37" creationId="{4014B39D-0053-6B58-7F39-4E51D5CFFBB7}"/>
          </ac:spMkLst>
        </pc:spChg>
        <pc:spChg chg="mod">
          <ac:chgData name="平野 武" userId="3cfe3d63-3e2d-444e-9c54-10e92370b90a" providerId="ADAL" clId="{985B6207-7B09-44F3-A8DB-B00202381788}" dt="2024-07-09T01:36:24.581" v="428" actId="207"/>
          <ac:spMkLst>
            <pc:docMk/>
            <pc:sldMk cId="3621903413" sldId="564"/>
            <ac:spMk id="38" creationId="{B4F120CB-664F-8BBD-DE98-67C43E7CD65D}"/>
          </ac:spMkLst>
        </pc:spChg>
        <pc:spChg chg="mod">
          <ac:chgData name="平野 武" userId="3cfe3d63-3e2d-444e-9c54-10e92370b90a" providerId="ADAL" clId="{985B6207-7B09-44F3-A8DB-B00202381788}" dt="2024-07-09T01:36:27.340" v="429" actId="207"/>
          <ac:spMkLst>
            <pc:docMk/>
            <pc:sldMk cId="3621903413" sldId="564"/>
            <ac:spMk id="44" creationId="{959D2ABC-A63D-985D-7A7A-DCDC88836D38}"/>
          </ac:spMkLst>
        </pc:spChg>
        <pc:spChg chg="mod">
          <ac:chgData name="平野 武" userId="3cfe3d63-3e2d-444e-9c54-10e92370b90a" providerId="ADAL" clId="{985B6207-7B09-44F3-A8DB-B00202381788}" dt="2024-07-09T01:36:30.094" v="430" actId="207"/>
          <ac:spMkLst>
            <pc:docMk/>
            <pc:sldMk cId="3621903413" sldId="564"/>
            <ac:spMk id="48" creationId="{75F627F6-E7C9-133C-2AAD-818DEC734D1D}"/>
          </ac:spMkLst>
        </pc:spChg>
        <pc:spChg chg="del mod ord">
          <ac:chgData name="平野 武" userId="3cfe3d63-3e2d-444e-9c54-10e92370b90a" providerId="ADAL" clId="{985B6207-7B09-44F3-A8DB-B00202381788}" dt="2024-06-27T04:03:15.778" v="188"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985B6207-7B09-44F3-A8DB-B00202381788}" dt="2024-08-06T02:16:47.688" v="1132"/>
        <pc:sldMkLst>
          <pc:docMk/>
          <pc:sldMk cId="2615334359" sldId="565"/>
        </pc:sldMkLst>
        <pc:spChg chg="add mod ord">
          <ac:chgData name="平野 武" userId="3cfe3d63-3e2d-444e-9c54-10e92370b90a" providerId="ADAL" clId="{985B6207-7B09-44F3-A8DB-B00202381788}" dt="2024-06-27T04:03:29.051" v="192"/>
          <ac:spMkLst>
            <pc:docMk/>
            <pc:sldMk cId="2615334359" sldId="565"/>
            <ac:spMk id="2" creationId="{0C6B78ED-2FBB-103D-58D6-797E16E59428}"/>
          </ac:spMkLst>
        </pc:spChg>
        <pc:spChg chg="mod">
          <ac:chgData name="平野 武" userId="3cfe3d63-3e2d-444e-9c54-10e92370b90a" providerId="ADAL" clId="{985B6207-7B09-44F3-A8DB-B00202381788}" dt="2024-08-06T02:16:47.688" v="1132"/>
          <ac:spMkLst>
            <pc:docMk/>
            <pc:sldMk cId="2615334359" sldId="565"/>
            <ac:spMk id="4" creationId="{AA3A8E76-375A-11A5-FBE7-0A1628C36332}"/>
          </ac:spMkLst>
        </pc:spChg>
        <pc:spChg chg="del mod ord">
          <ac:chgData name="平野 武" userId="3cfe3d63-3e2d-444e-9c54-10e92370b90a" providerId="ADAL" clId="{985B6207-7B09-44F3-A8DB-B00202381788}" dt="2024-06-27T04:03:33.006" v="193" actId="478"/>
          <ac:spMkLst>
            <pc:docMk/>
            <pc:sldMk cId="2615334359" sldId="565"/>
            <ac:spMk id="12290" creationId="{4AD73B8A-4B23-91DE-CF62-2CA72170BDBB}"/>
          </ac:spMkLst>
        </pc:spChg>
      </pc:sldChg>
      <pc:sldChg chg="del">
        <pc:chgData name="平野 武" userId="3cfe3d63-3e2d-444e-9c54-10e92370b90a" providerId="ADAL" clId="{985B6207-7B09-44F3-A8DB-B00202381788}" dt="2024-06-27T04:01:39.410" v="165" actId="47"/>
        <pc:sldMkLst>
          <pc:docMk/>
          <pc:sldMk cId="305374651" sldId="566"/>
        </pc:sldMkLst>
      </pc:sldChg>
      <pc:sldChg chg="del">
        <pc:chgData name="平野 武" userId="3cfe3d63-3e2d-444e-9c54-10e92370b90a" providerId="ADAL" clId="{985B6207-7B09-44F3-A8DB-B00202381788}" dt="2024-06-27T04:02:22.932" v="177" actId="47"/>
        <pc:sldMkLst>
          <pc:docMk/>
          <pc:sldMk cId="2618982643" sldId="567"/>
        </pc:sldMkLst>
      </pc:sldChg>
      <pc:sldChg chg="addSp delSp modSp mod modClrScheme chgLayout">
        <pc:chgData name="平野 武" userId="3cfe3d63-3e2d-444e-9c54-10e92370b90a" providerId="ADAL" clId="{985B6207-7B09-44F3-A8DB-B00202381788}" dt="2024-07-09T01:36:13.804" v="425" actId="207"/>
        <pc:sldMkLst>
          <pc:docMk/>
          <pc:sldMk cId="2049904440" sldId="568"/>
        </pc:sldMkLst>
        <pc:spChg chg="add mod ord">
          <ac:chgData name="平野 武" userId="3cfe3d63-3e2d-444e-9c54-10e92370b90a" providerId="ADAL" clId="{985B6207-7B09-44F3-A8DB-B00202381788}" dt="2024-06-27T04:03:45.554" v="197"/>
          <ac:spMkLst>
            <pc:docMk/>
            <pc:sldMk cId="2049904440" sldId="568"/>
            <ac:spMk id="2" creationId="{6D33ADCB-35CB-F2A6-D78C-2B7BB871AA5B}"/>
          </ac:spMkLst>
        </pc:spChg>
        <pc:spChg chg="add mod">
          <ac:chgData name="平野 武" userId="3cfe3d63-3e2d-444e-9c54-10e92370b90a" providerId="ADAL" clId="{985B6207-7B09-44F3-A8DB-B00202381788}" dt="2024-07-01T08:44:42.121" v="375"/>
          <ac:spMkLst>
            <pc:docMk/>
            <pc:sldMk cId="2049904440" sldId="568"/>
            <ac:spMk id="3" creationId="{27A0DBD0-042B-ED2A-F1BC-DB0BE6672AC8}"/>
          </ac:spMkLst>
        </pc:spChg>
        <pc:spChg chg="add mod">
          <ac:chgData name="平野 武" userId="3cfe3d63-3e2d-444e-9c54-10e92370b90a" providerId="ADAL" clId="{985B6207-7B09-44F3-A8DB-B00202381788}" dt="2024-07-01T08:44:42.121" v="375"/>
          <ac:spMkLst>
            <pc:docMk/>
            <pc:sldMk cId="2049904440" sldId="568"/>
            <ac:spMk id="4" creationId="{E5E1B2D1-D8AC-8DD9-49EE-EC83486D669D}"/>
          </ac:spMkLst>
        </pc:spChg>
        <pc:spChg chg="add mod">
          <ac:chgData name="平野 武" userId="3cfe3d63-3e2d-444e-9c54-10e92370b90a" providerId="ADAL" clId="{985B6207-7B09-44F3-A8DB-B00202381788}" dt="2024-07-01T08:44:42.121" v="375"/>
          <ac:spMkLst>
            <pc:docMk/>
            <pc:sldMk cId="2049904440" sldId="568"/>
            <ac:spMk id="5" creationId="{EBB47420-C741-F31F-11EE-C726C5AD8437}"/>
          </ac:spMkLst>
        </pc:spChg>
        <pc:spChg chg="add mod">
          <ac:chgData name="平野 武" userId="3cfe3d63-3e2d-444e-9c54-10e92370b90a" providerId="ADAL" clId="{985B6207-7B09-44F3-A8DB-B00202381788}" dt="2024-07-01T08:44:42.121" v="375"/>
          <ac:spMkLst>
            <pc:docMk/>
            <pc:sldMk cId="2049904440" sldId="568"/>
            <ac:spMk id="6" creationId="{9E2803CD-4F97-F428-EE2C-D78FE347E10D}"/>
          </ac:spMkLst>
        </pc:spChg>
        <pc:spChg chg="add mod">
          <ac:chgData name="平野 武" userId="3cfe3d63-3e2d-444e-9c54-10e92370b90a" providerId="ADAL" clId="{985B6207-7B09-44F3-A8DB-B00202381788}" dt="2024-07-01T08:44:42.121" v="375"/>
          <ac:spMkLst>
            <pc:docMk/>
            <pc:sldMk cId="2049904440" sldId="568"/>
            <ac:spMk id="7" creationId="{3B6F14FD-2834-AA57-1635-22F72203529A}"/>
          </ac:spMkLst>
        </pc:spChg>
        <pc:spChg chg="add mod">
          <ac:chgData name="平野 武" userId="3cfe3d63-3e2d-444e-9c54-10e92370b90a" providerId="ADAL" clId="{985B6207-7B09-44F3-A8DB-B00202381788}" dt="2024-07-01T08:44:42.121" v="375"/>
          <ac:spMkLst>
            <pc:docMk/>
            <pc:sldMk cId="2049904440" sldId="568"/>
            <ac:spMk id="8" creationId="{88028AC7-A73E-C4CC-2974-1AF74B6EE9E9}"/>
          </ac:spMkLst>
        </pc:spChg>
        <pc:spChg chg="add mod">
          <ac:chgData name="平野 武" userId="3cfe3d63-3e2d-444e-9c54-10e92370b90a" providerId="ADAL" clId="{985B6207-7B09-44F3-A8DB-B00202381788}" dt="2024-07-01T08:44:42.121" v="375"/>
          <ac:spMkLst>
            <pc:docMk/>
            <pc:sldMk cId="2049904440" sldId="568"/>
            <ac:spMk id="9" creationId="{1E13C098-567C-3D67-7714-62865B5462A2}"/>
          </ac:spMkLst>
        </pc:spChg>
        <pc:spChg chg="add mod">
          <ac:chgData name="平野 武" userId="3cfe3d63-3e2d-444e-9c54-10e92370b90a" providerId="ADAL" clId="{985B6207-7B09-44F3-A8DB-B00202381788}" dt="2024-07-01T08:44:42.121" v="375"/>
          <ac:spMkLst>
            <pc:docMk/>
            <pc:sldMk cId="2049904440" sldId="568"/>
            <ac:spMk id="10" creationId="{61921E53-996E-1D19-8DEC-E562DD078B7E}"/>
          </ac:spMkLst>
        </pc:spChg>
        <pc:spChg chg="add mod">
          <ac:chgData name="平野 武" userId="3cfe3d63-3e2d-444e-9c54-10e92370b90a" providerId="ADAL" clId="{985B6207-7B09-44F3-A8DB-B00202381788}" dt="2024-07-01T08:44:42.121" v="375"/>
          <ac:spMkLst>
            <pc:docMk/>
            <pc:sldMk cId="2049904440" sldId="568"/>
            <ac:spMk id="11" creationId="{B998DE8B-20DF-2F7F-43BA-8C3D7AD56AA2}"/>
          </ac:spMkLst>
        </pc:spChg>
        <pc:spChg chg="add mod">
          <ac:chgData name="平野 武" userId="3cfe3d63-3e2d-444e-9c54-10e92370b90a" providerId="ADAL" clId="{985B6207-7B09-44F3-A8DB-B00202381788}" dt="2024-07-01T08:44:42.121" v="375"/>
          <ac:spMkLst>
            <pc:docMk/>
            <pc:sldMk cId="2049904440" sldId="568"/>
            <ac:spMk id="12" creationId="{9ABCF389-E750-81CE-A6ED-9B00F6806C96}"/>
          </ac:spMkLst>
        </pc:spChg>
        <pc:spChg chg="add mod">
          <ac:chgData name="平野 武" userId="3cfe3d63-3e2d-444e-9c54-10e92370b90a" providerId="ADAL" clId="{985B6207-7B09-44F3-A8DB-B00202381788}" dt="2024-07-01T08:44:42.121" v="375"/>
          <ac:spMkLst>
            <pc:docMk/>
            <pc:sldMk cId="2049904440" sldId="568"/>
            <ac:spMk id="13" creationId="{839EE758-0EB7-E99E-2FB1-58E1692D8A92}"/>
          </ac:spMkLst>
        </pc:spChg>
        <pc:spChg chg="mod">
          <ac:chgData name="平野 武" userId="3cfe3d63-3e2d-444e-9c54-10e92370b90a" providerId="ADAL" clId="{985B6207-7B09-44F3-A8DB-B00202381788}" dt="2024-07-01T08:44:42.121" v="375"/>
          <ac:spMkLst>
            <pc:docMk/>
            <pc:sldMk cId="2049904440" sldId="568"/>
            <ac:spMk id="16" creationId="{3E7B4CCC-9225-76EF-C6D3-A1F1E7228540}"/>
          </ac:spMkLst>
        </pc:spChg>
        <pc:spChg chg="mod">
          <ac:chgData name="平野 武" userId="3cfe3d63-3e2d-444e-9c54-10e92370b90a" providerId="ADAL" clId="{985B6207-7B09-44F3-A8DB-B00202381788}" dt="2024-07-01T08:44:42.121" v="375"/>
          <ac:spMkLst>
            <pc:docMk/>
            <pc:sldMk cId="2049904440" sldId="568"/>
            <ac:spMk id="19" creationId="{A66643E2-13F8-0CE3-644B-5A66020E1A12}"/>
          </ac:spMkLst>
        </pc:spChg>
        <pc:spChg chg="mod">
          <ac:chgData name="平野 武" userId="3cfe3d63-3e2d-444e-9c54-10e92370b90a" providerId="ADAL" clId="{985B6207-7B09-44F3-A8DB-B00202381788}" dt="2024-07-01T08:44:42.121" v="375"/>
          <ac:spMkLst>
            <pc:docMk/>
            <pc:sldMk cId="2049904440" sldId="568"/>
            <ac:spMk id="20" creationId="{95FD73ED-E2D7-32D0-3E09-F1A6892A0952}"/>
          </ac:spMkLst>
        </pc:spChg>
        <pc:spChg chg="add mod">
          <ac:chgData name="平野 武" userId="3cfe3d63-3e2d-444e-9c54-10e92370b90a" providerId="ADAL" clId="{985B6207-7B09-44F3-A8DB-B00202381788}" dt="2024-07-01T08:44:42.121" v="375"/>
          <ac:spMkLst>
            <pc:docMk/>
            <pc:sldMk cId="2049904440" sldId="568"/>
            <ac:spMk id="22" creationId="{1F7037A3-79A4-13C5-0C19-E2393FF72C86}"/>
          </ac:spMkLst>
        </pc:spChg>
        <pc:spChg chg="add mod">
          <ac:chgData name="平野 武" userId="3cfe3d63-3e2d-444e-9c54-10e92370b90a" providerId="ADAL" clId="{985B6207-7B09-44F3-A8DB-B00202381788}" dt="2024-07-01T08:44:42.121" v="375"/>
          <ac:spMkLst>
            <pc:docMk/>
            <pc:sldMk cId="2049904440" sldId="568"/>
            <ac:spMk id="23" creationId="{D919D232-85AC-A79F-57F5-618744DA549F}"/>
          </ac:spMkLst>
        </pc:spChg>
        <pc:spChg chg="mod">
          <ac:chgData name="平野 武" userId="3cfe3d63-3e2d-444e-9c54-10e92370b90a" providerId="ADAL" clId="{985B6207-7B09-44F3-A8DB-B00202381788}" dt="2024-07-01T08:44:42.121" v="375"/>
          <ac:spMkLst>
            <pc:docMk/>
            <pc:sldMk cId="2049904440" sldId="568"/>
            <ac:spMk id="25" creationId="{B325C4D0-46C0-F57F-7FA7-8868DBCEAA40}"/>
          </ac:spMkLst>
        </pc:spChg>
        <pc:spChg chg="mod">
          <ac:chgData name="平野 武" userId="3cfe3d63-3e2d-444e-9c54-10e92370b90a" providerId="ADAL" clId="{985B6207-7B09-44F3-A8DB-B00202381788}" dt="2024-07-01T08:44:42.121" v="375"/>
          <ac:spMkLst>
            <pc:docMk/>
            <pc:sldMk cId="2049904440" sldId="568"/>
            <ac:spMk id="26" creationId="{86C6BDF7-D04F-621C-E52A-6BF611D740FA}"/>
          </ac:spMkLst>
        </pc:spChg>
        <pc:spChg chg="add mod">
          <ac:chgData name="平野 武" userId="3cfe3d63-3e2d-444e-9c54-10e92370b90a" providerId="ADAL" clId="{985B6207-7B09-44F3-A8DB-B00202381788}" dt="2024-07-01T08:44:42.121" v="375"/>
          <ac:spMkLst>
            <pc:docMk/>
            <pc:sldMk cId="2049904440" sldId="568"/>
            <ac:spMk id="27" creationId="{60BA05A5-5F25-F86B-1032-45E6FBE8ECB3}"/>
          </ac:spMkLst>
        </pc:spChg>
        <pc:spChg chg="add mod">
          <ac:chgData name="平野 武" userId="3cfe3d63-3e2d-444e-9c54-10e92370b90a" providerId="ADAL" clId="{985B6207-7B09-44F3-A8DB-B00202381788}" dt="2024-07-01T08:44:42.121" v="375"/>
          <ac:spMkLst>
            <pc:docMk/>
            <pc:sldMk cId="2049904440" sldId="568"/>
            <ac:spMk id="28" creationId="{2996A743-69F9-04F0-4C6B-E00B87070DA0}"/>
          </ac:spMkLst>
        </pc:spChg>
        <pc:spChg chg="add mod">
          <ac:chgData name="平野 武" userId="3cfe3d63-3e2d-444e-9c54-10e92370b90a" providerId="ADAL" clId="{985B6207-7B09-44F3-A8DB-B00202381788}" dt="2024-07-01T08:44:42.121" v="375"/>
          <ac:spMkLst>
            <pc:docMk/>
            <pc:sldMk cId="2049904440" sldId="568"/>
            <ac:spMk id="30" creationId="{4BC727D0-E2DD-8295-6C34-14EE3438B47E}"/>
          </ac:spMkLst>
        </pc:spChg>
        <pc:spChg chg="add mod">
          <ac:chgData name="平野 武" userId="3cfe3d63-3e2d-444e-9c54-10e92370b90a" providerId="ADAL" clId="{985B6207-7B09-44F3-A8DB-B00202381788}" dt="2024-07-01T08:44:42.121" v="375"/>
          <ac:spMkLst>
            <pc:docMk/>
            <pc:sldMk cId="2049904440" sldId="568"/>
            <ac:spMk id="32" creationId="{95B1BABE-7489-18AE-B596-AAC50E73CD65}"/>
          </ac:spMkLst>
        </pc:spChg>
        <pc:spChg chg="add mod">
          <ac:chgData name="平野 武" userId="3cfe3d63-3e2d-444e-9c54-10e92370b90a" providerId="ADAL" clId="{985B6207-7B09-44F3-A8DB-B00202381788}" dt="2024-07-01T08:44:42.121" v="375"/>
          <ac:spMkLst>
            <pc:docMk/>
            <pc:sldMk cId="2049904440" sldId="568"/>
            <ac:spMk id="33" creationId="{A2FECFE7-3CF6-7C54-113F-2F72C89EFF98}"/>
          </ac:spMkLst>
        </pc:spChg>
        <pc:spChg chg="add mod">
          <ac:chgData name="平野 武" userId="3cfe3d63-3e2d-444e-9c54-10e92370b90a" providerId="ADAL" clId="{985B6207-7B09-44F3-A8DB-B00202381788}" dt="2024-07-01T08:44:42.121" v="375"/>
          <ac:spMkLst>
            <pc:docMk/>
            <pc:sldMk cId="2049904440" sldId="568"/>
            <ac:spMk id="34" creationId="{7EA9E730-61DE-CBE1-9AE7-2F6AB2A3AB9F}"/>
          </ac:spMkLst>
        </pc:spChg>
        <pc:spChg chg="add mod">
          <ac:chgData name="平野 武" userId="3cfe3d63-3e2d-444e-9c54-10e92370b90a" providerId="ADAL" clId="{985B6207-7B09-44F3-A8DB-B00202381788}" dt="2024-07-01T08:44:42.121" v="375"/>
          <ac:spMkLst>
            <pc:docMk/>
            <pc:sldMk cId="2049904440" sldId="568"/>
            <ac:spMk id="35" creationId="{03430FA7-1854-2E67-A63E-9B65A00ADFB6}"/>
          </ac:spMkLst>
        </pc:spChg>
        <pc:spChg chg="add mod">
          <ac:chgData name="平野 武" userId="3cfe3d63-3e2d-444e-9c54-10e92370b90a" providerId="ADAL" clId="{985B6207-7B09-44F3-A8DB-B00202381788}" dt="2024-07-01T08:44:42.121" v="375"/>
          <ac:spMkLst>
            <pc:docMk/>
            <pc:sldMk cId="2049904440" sldId="568"/>
            <ac:spMk id="36" creationId="{CB6137BE-99A0-87AF-C0E1-2D5A9D69A866}"/>
          </ac:spMkLst>
        </pc:spChg>
        <pc:spChg chg="del">
          <ac:chgData name="平野 武" userId="3cfe3d63-3e2d-444e-9c54-10e92370b90a" providerId="ADAL" clId="{985B6207-7B09-44F3-A8DB-B00202381788}" dt="2024-07-01T08:44:41.721" v="374" actId="478"/>
          <ac:spMkLst>
            <pc:docMk/>
            <pc:sldMk cId="2049904440" sldId="568"/>
            <ac:spMk id="37" creationId="{80777EAB-A622-952D-1F7D-99B7F622141F}"/>
          </ac:spMkLst>
        </pc:spChg>
        <pc:spChg chg="del">
          <ac:chgData name="平野 武" userId="3cfe3d63-3e2d-444e-9c54-10e92370b90a" providerId="ADAL" clId="{985B6207-7B09-44F3-A8DB-B00202381788}" dt="2024-07-01T08:44:41.721" v="374" actId="478"/>
          <ac:spMkLst>
            <pc:docMk/>
            <pc:sldMk cId="2049904440" sldId="568"/>
            <ac:spMk id="38" creationId="{DCCB9ECB-9B80-C86B-964E-4F089DDCA695}"/>
          </ac:spMkLst>
        </pc:spChg>
        <pc:spChg chg="del">
          <ac:chgData name="平野 武" userId="3cfe3d63-3e2d-444e-9c54-10e92370b90a" providerId="ADAL" clId="{985B6207-7B09-44F3-A8DB-B00202381788}" dt="2024-07-01T08:44:41.721" v="374" actId="478"/>
          <ac:spMkLst>
            <pc:docMk/>
            <pc:sldMk cId="2049904440" sldId="568"/>
            <ac:spMk id="39" creationId="{EC435B71-3497-D2F6-5EF1-7EA96CE5D193}"/>
          </ac:spMkLst>
        </pc:spChg>
        <pc:spChg chg="mod">
          <ac:chgData name="平野 武" userId="3cfe3d63-3e2d-444e-9c54-10e92370b90a" providerId="ADAL" clId="{985B6207-7B09-44F3-A8DB-B00202381788}" dt="2024-07-09T01:36:13.804" v="425" actId="207"/>
          <ac:spMkLst>
            <pc:docMk/>
            <pc:sldMk cId="2049904440" sldId="568"/>
            <ac:spMk id="40" creationId="{F1BF7BDC-4E4E-6B9C-3201-16BBA2A9806E}"/>
          </ac:spMkLst>
        </pc:spChg>
        <pc:spChg chg="del">
          <ac:chgData name="平野 武" userId="3cfe3d63-3e2d-444e-9c54-10e92370b90a" providerId="ADAL" clId="{985B6207-7B09-44F3-A8DB-B00202381788}" dt="2024-07-01T08:44:41.721" v="374" actId="478"/>
          <ac:spMkLst>
            <pc:docMk/>
            <pc:sldMk cId="2049904440" sldId="568"/>
            <ac:spMk id="41" creationId="{B50782FB-40E0-CC01-7305-D4A80426A260}"/>
          </ac:spMkLst>
        </pc:spChg>
        <pc:spChg chg="del">
          <ac:chgData name="平野 武" userId="3cfe3d63-3e2d-444e-9c54-10e92370b90a" providerId="ADAL" clId="{985B6207-7B09-44F3-A8DB-B00202381788}" dt="2024-07-01T08:44:41.721" v="374" actId="478"/>
          <ac:spMkLst>
            <pc:docMk/>
            <pc:sldMk cId="2049904440" sldId="568"/>
            <ac:spMk id="42" creationId="{1C83DB0A-034D-45DA-0E6D-D39E8333CB65}"/>
          </ac:spMkLst>
        </pc:spChg>
        <pc:spChg chg="del">
          <ac:chgData name="平野 武" userId="3cfe3d63-3e2d-444e-9c54-10e92370b90a" providerId="ADAL" clId="{985B6207-7B09-44F3-A8DB-B00202381788}" dt="2024-07-01T08:44:41.721" v="374" actId="478"/>
          <ac:spMkLst>
            <pc:docMk/>
            <pc:sldMk cId="2049904440" sldId="568"/>
            <ac:spMk id="43" creationId="{80AA2B39-2359-47EB-CE9F-50F4B9CD3B96}"/>
          </ac:spMkLst>
        </pc:spChg>
        <pc:spChg chg="del">
          <ac:chgData name="平野 武" userId="3cfe3d63-3e2d-444e-9c54-10e92370b90a" providerId="ADAL" clId="{985B6207-7B09-44F3-A8DB-B00202381788}" dt="2024-07-01T08:44:41.721" v="374" actId="478"/>
          <ac:spMkLst>
            <pc:docMk/>
            <pc:sldMk cId="2049904440" sldId="568"/>
            <ac:spMk id="44" creationId="{42B195D2-8EAA-4BB2-28F4-848D52FA8592}"/>
          </ac:spMkLst>
        </pc:spChg>
        <pc:spChg chg="del">
          <ac:chgData name="平野 武" userId="3cfe3d63-3e2d-444e-9c54-10e92370b90a" providerId="ADAL" clId="{985B6207-7B09-44F3-A8DB-B00202381788}" dt="2024-07-01T08:44:41.721" v="374" actId="478"/>
          <ac:spMkLst>
            <pc:docMk/>
            <pc:sldMk cId="2049904440" sldId="568"/>
            <ac:spMk id="45" creationId="{07CA35FB-94E6-674C-AC28-08B322220A4F}"/>
          </ac:spMkLst>
        </pc:spChg>
        <pc:spChg chg="del">
          <ac:chgData name="平野 武" userId="3cfe3d63-3e2d-444e-9c54-10e92370b90a" providerId="ADAL" clId="{985B6207-7B09-44F3-A8DB-B00202381788}" dt="2024-07-01T08:44:41.721" v="374" actId="478"/>
          <ac:spMkLst>
            <pc:docMk/>
            <pc:sldMk cId="2049904440" sldId="568"/>
            <ac:spMk id="46" creationId="{8782CCC1-9522-6D39-DD6C-65BE49AB0739}"/>
          </ac:spMkLst>
        </pc:spChg>
        <pc:spChg chg="del">
          <ac:chgData name="平野 武" userId="3cfe3d63-3e2d-444e-9c54-10e92370b90a" providerId="ADAL" clId="{985B6207-7B09-44F3-A8DB-B00202381788}" dt="2024-07-01T08:44:41.721" v="374" actId="478"/>
          <ac:spMkLst>
            <pc:docMk/>
            <pc:sldMk cId="2049904440" sldId="568"/>
            <ac:spMk id="47" creationId="{6E3B1D93-A401-5724-C924-00B0F09E8F2A}"/>
          </ac:spMkLst>
        </pc:spChg>
        <pc:spChg chg="del">
          <ac:chgData name="平野 武" userId="3cfe3d63-3e2d-444e-9c54-10e92370b90a" providerId="ADAL" clId="{985B6207-7B09-44F3-A8DB-B00202381788}" dt="2024-07-01T08:44:41.721" v="374" actId="478"/>
          <ac:spMkLst>
            <pc:docMk/>
            <pc:sldMk cId="2049904440" sldId="568"/>
            <ac:spMk id="48" creationId="{44254A1D-1603-1344-716A-F4D8B6527886}"/>
          </ac:spMkLst>
        </pc:spChg>
        <pc:spChg chg="del">
          <ac:chgData name="平野 武" userId="3cfe3d63-3e2d-444e-9c54-10e92370b90a" providerId="ADAL" clId="{985B6207-7B09-44F3-A8DB-B00202381788}" dt="2024-07-01T08:44:41.721" v="374" actId="478"/>
          <ac:spMkLst>
            <pc:docMk/>
            <pc:sldMk cId="2049904440" sldId="568"/>
            <ac:spMk id="49" creationId="{BDFA283D-B7BC-E830-5AA2-73978130586F}"/>
          </ac:spMkLst>
        </pc:spChg>
        <pc:spChg chg="del">
          <ac:chgData name="平野 武" userId="3cfe3d63-3e2d-444e-9c54-10e92370b90a" providerId="ADAL" clId="{985B6207-7B09-44F3-A8DB-B00202381788}" dt="2024-07-01T08:44:41.721" v="374" actId="478"/>
          <ac:spMkLst>
            <pc:docMk/>
            <pc:sldMk cId="2049904440" sldId="568"/>
            <ac:spMk id="50" creationId="{DA39AD20-A3C5-E623-34AB-93358326C3CE}"/>
          </ac:spMkLst>
        </pc:spChg>
        <pc:spChg chg="del">
          <ac:chgData name="平野 武" userId="3cfe3d63-3e2d-444e-9c54-10e92370b90a" providerId="ADAL" clId="{985B6207-7B09-44F3-A8DB-B00202381788}" dt="2024-07-01T08:44:41.721" v="374" actId="478"/>
          <ac:spMkLst>
            <pc:docMk/>
            <pc:sldMk cId="2049904440" sldId="568"/>
            <ac:spMk id="51" creationId="{C6293170-40F1-1E5A-2FA9-8B080D19EB82}"/>
          </ac:spMkLst>
        </pc:spChg>
        <pc:spChg chg="del">
          <ac:chgData name="平野 武" userId="3cfe3d63-3e2d-444e-9c54-10e92370b90a" providerId="ADAL" clId="{985B6207-7B09-44F3-A8DB-B00202381788}" dt="2024-07-01T08:44:41.721" v="374" actId="478"/>
          <ac:spMkLst>
            <pc:docMk/>
            <pc:sldMk cId="2049904440" sldId="568"/>
            <ac:spMk id="52" creationId="{8248A2EB-FFCF-82F8-D7CB-DD1693DD75F5}"/>
          </ac:spMkLst>
        </pc:spChg>
        <pc:spChg chg="del">
          <ac:chgData name="平野 武" userId="3cfe3d63-3e2d-444e-9c54-10e92370b90a" providerId="ADAL" clId="{985B6207-7B09-44F3-A8DB-B00202381788}" dt="2024-07-01T08:44:41.721" v="374" actId="478"/>
          <ac:spMkLst>
            <pc:docMk/>
            <pc:sldMk cId="2049904440" sldId="568"/>
            <ac:spMk id="61" creationId="{F5757CC9-7A9F-2852-0180-526ABAD5926A}"/>
          </ac:spMkLst>
        </pc:spChg>
        <pc:spChg chg="del">
          <ac:chgData name="平野 武" userId="3cfe3d63-3e2d-444e-9c54-10e92370b90a" providerId="ADAL" clId="{985B6207-7B09-44F3-A8DB-B00202381788}" dt="2024-07-01T08:44:41.721" v="374" actId="478"/>
          <ac:spMkLst>
            <pc:docMk/>
            <pc:sldMk cId="2049904440" sldId="568"/>
            <ac:spMk id="62" creationId="{79B89AF8-2802-71B5-3CEF-98E076A38E83}"/>
          </ac:spMkLst>
        </pc:spChg>
        <pc:spChg chg="del mod ord">
          <ac:chgData name="平野 武" userId="3cfe3d63-3e2d-444e-9c54-10e92370b90a" providerId="ADAL" clId="{985B6207-7B09-44F3-A8DB-B00202381788}" dt="2024-06-27T04:03:43.852" v="196" actId="478"/>
          <ac:spMkLst>
            <pc:docMk/>
            <pc:sldMk cId="2049904440" sldId="568"/>
            <ac:spMk id="12290" creationId="{4AD73B8A-4B23-91DE-CF62-2CA72170BDBB}"/>
          </ac:spMkLst>
        </pc:spChg>
        <pc:spChg chg="del">
          <ac:chgData name="平野 武" userId="3cfe3d63-3e2d-444e-9c54-10e92370b90a" providerId="ADAL" clId="{985B6207-7B09-44F3-A8DB-B00202381788}" dt="2024-07-01T08:44:41.721" v="374" actId="478"/>
          <ac:spMkLst>
            <pc:docMk/>
            <pc:sldMk cId="2049904440" sldId="568"/>
            <ac:spMk id="12291" creationId="{C6C1028D-F13C-4104-1815-EFCB083FB567}"/>
          </ac:spMkLst>
        </pc:spChg>
        <pc:spChg chg="del">
          <ac:chgData name="平野 武" userId="3cfe3d63-3e2d-444e-9c54-10e92370b90a" providerId="ADAL" clId="{985B6207-7B09-44F3-A8DB-B00202381788}" dt="2024-07-01T08:44:41.721" v="374" actId="478"/>
          <ac:spMkLst>
            <pc:docMk/>
            <pc:sldMk cId="2049904440" sldId="568"/>
            <ac:spMk id="12292" creationId="{2286B89B-1F21-FC1E-F8BC-5F1261E289B2}"/>
          </ac:spMkLst>
        </pc:spChg>
        <pc:grpChg chg="add mod">
          <ac:chgData name="平野 武" userId="3cfe3d63-3e2d-444e-9c54-10e92370b90a" providerId="ADAL" clId="{985B6207-7B09-44F3-A8DB-B00202381788}" dt="2024-07-01T08:44:42.121" v="375"/>
          <ac:grpSpMkLst>
            <pc:docMk/>
            <pc:sldMk cId="2049904440" sldId="568"/>
            <ac:grpSpMk id="15" creationId="{10BE7567-EEF7-4F8E-61E3-B5C4536CADBB}"/>
          </ac:grpSpMkLst>
        </pc:grpChg>
        <pc:grpChg chg="add mod">
          <ac:chgData name="平野 武" userId="3cfe3d63-3e2d-444e-9c54-10e92370b90a" providerId="ADAL" clId="{985B6207-7B09-44F3-A8DB-B00202381788}" dt="2024-07-01T08:44:42.121" v="375"/>
          <ac:grpSpMkLst>
            <pc:docMk/>
            <pc:sldMk cId="2049904440" sldId="568"/>
            <ac:grpSpMk id="18" creationId="{017D21C2-24B2-2BE9-9E52-FFC9A8470E33}"/>
          </ac:grpSpMkLst>
        </pc:grpChg>
        <pc:grpChg chg="add mod">
          <ac:chgData name="平野 武" userId="3cfe3d63-3e2d-444e-9c54-10e92370b90a" providerId="ADAL" clId="{985B6207-7B09-44F3-A8DB-B00202381788}" dt="2024-07-01T08:44:42.121" v="375"/>
          <ac:grpSpMkLst>
            <pc:docMk/>
            <pc:sldMk cId="2049904440" sldId="568"/>
            <ac:grpSpMk id="24" creationId="{68B0D264-B268-A7B6-56CC-F7767441614D}"/>
          </ac:grpSpMkLst>
        </pc:grpChg>
        <pc:grpChg chg="del">
          <ac:chgData name="平野 武" userId="3cfe3d63-3e2d-444e-9c54-10e92370b90a" providerId="ADAL" clId="{985B6207-7B09-44F3-A8DB-B00202381788}" dt="2024-07-01T08:44:41.721" v="374" actId="478"/>
          <ac:grpSpMkLst>
            <pc:docMk/>
            <pc:sldMk cId="2049904440" sldId="568"/>
            <ac:grpSpMk id="54" creationId="{ED3890E0-7404-4A78-B3CD-D96D69B47A79}"/>
          </ac:grpSpMkLst>
        </pc:grpChg>
        <pc:grpChg chg="del">
          <ac:chgData name="平野 武" userId="3cfe3d63-3e2d-444e-9c54-10e92370b90a" providerId="ADAL" clId="{985B6207-7B09-44F3-A8DB-B00202381788}" dt="2024-07-01T08:44:41.721" v="374" actId="478"/>
          <ac:grpSpMkLst>
            <pc:docMk/>
            <pc:sldMk cId="2049904440" sldId="568"/>
            <ac:grpSpMk id="57" creationId="{F65351A8-E900-9554-29CD-7550156903AE}"/>
          </ac:grpSpMkLst>
        </pc:grpChg>
        <pc:grpChg chg="del">
          <ac:chgData name="平野 武" userId="3cfe3d63-3e2d-444e-9c54-10e92370b90a" providerId="ADAL" clId="{985B6207-7B09-44F3-A8DB-B00202381788}" dt="2024-07-01T08:44:41.721" v="374" actId="478"/>
          <ac:grpSpMkLst>
            <pc:docMk/>
            <pc:sldMk cId="2049904440" sldId="568"/>
            <ac:grpSpMk id="63" creationId="{BB44EDEB-C6C5-9579-A49D-F3D52B623CFD}"/>
          </ac:grpSpMkLst>
        </pc:grpChg>
        <pc:picChg chg="mod">
          <ac:chgData name="平野 武" userId="3cfe3d63-3e2d-444e-9c54-10e92370b90a" providerId="ADAL" clId="{985B6207-7B09-44F3-A8DB-B00202381788}" dt="2024-07-01T08:44:42.121" v="375"/>
          <ac:picMkLst>
            <pc:docMk/>
            <pc:sldMk cId="2049904440" sldId="568"/>
            <ac:picMk id="17" creationId="{1988799F-F202-85AD-FAFC-DB383365504B}"/>
          </ac:picMkLst>
        </pc:picChg>
        <pc:cxnChg chg="add mod">
          <ac:chgData name="平野 武" userId="3cfe3d63-3e2d-444e-9c54-10e92370b90a" providerId="ADAL" clId="{985B6207-7B09-44F3-A8DB-B00202381788}" dt="2024-07-01T08:44:42.121" v="375"/>
          <ac:cxnSpMkLst>
            <pc:docMk/>
            <pc:sldMk cId="2049904440" sldId="568"/>
            <ac:cxnSpMk id="14" creationId="{9AF1CAAF-F227-C260-9713-8A8686DF54CA}"/>
          </ac:cxnSpMkLst>
        </pc:cxnChg>
        <pc:cxnChg chg="add mod">
          <ac:chgData name="平野 武" userId="3cfe3d63-3e2d-444e-9c54-10e92370b90a" providerId="ADAL" clId="{985B6207-7B09-44F3-A8DB-B00202381788}" dt="2024-07-01T08:44:42.121" v="375"/>
          <ac:cxnSpMkLst>
            <pc:docMk/>
            <pc:sldMk cId="2049904440" sldId="568"/>
            <ac:cxnSpMk id="21" creationId="{118B0F49-EA9E-FCA8-1870-655012198296}"/>
          </ac:cxnSpMkLst>
        </pc:cxnChg>
        <pc:cxnChg chg="add mod">
          <ac:chgData name="平野 武" userId="3cfe3d63-3e2d-444e-9c54-10e92370b90a" providerId="ADAL" clId="{985B6207-7B09-44F3-A8DB-B00202381788}" dt="2024-07-01T08:44:42.121" v="375"/>
          <ac:cxnSpMkLst>
            <pc:docMk/>
            <pc:sldMk cId="2049904440" sldId="568"/>
            <ac:cxnSpMk id="29" creationId="{1D668DCA-C7A8-3F50-E69B-7C28DDBC3702}"/>
          </ac:cxnSpMkLst>
        </pc:cxnChg>
        <pc:cxnChg chg="add mod">
          <ac:chgData name="平野 武" userId="3cfe3d63-3e2d-444e-9c54-10e92370b90a" providerId="ADAL" clId="{985B6207-7B09-44F3-A8DB-B00202381788}" dt="2024-07-01T08:44:42.121" v="375"/>
          <ac:cxnSpMkLst>
            <pc:docMk/>
            <pc:sldMk cId="2049904440" sldId="568"/>
            <ac:cxnSpMk id="31" creationId="{F37E9CDC-2E74-EFDC-321B-89CBE40428E2}"/>
          </ac:cxnSpMkLst>
        </pc:cxnChg>
        <pc:cxnChg chg="del">
          <ac:chgData name="平野 武" userId="3cfe3d63-3e2d-444e-9c54-10e92370b90a" providerId="ADAL" clId="{985B6207-7B09-44F3-A8DB-B00202381788}" dt="2024-07-01T08:44:41.721" v="374" actId="478"/>
          <ac:cxnSpMkLst>
            <pc:docMk/>
            <pc:sldMk cId="2049904440" sldId="568"/>
            <ac:cxnSpMk id="53" creationId="{AA55BF83-D88A-620A-4C66-400DA1FA3990}"/>
          </ac:cxnSpMkLst>
        </pc:cxnChg>
        <pc:cxnChg chg="del">
          <ac:chgData name="平野 武" userId="3cfe3d63-3e2d-444e-9c54-10e92370b90a" providerId="ADAL" clId="{985B6207-7B09-44F3-A8DB-B00202381788}" dt="2024-07-01T08:44:41.721" v="374" actId="478"/>
          <ac:cxnSpMkLst>
            <pc:docMk/>
            <pc:sldMk cId="2049904440" sldId="568"/>
            <ac:cxnSpMk id="60" creationId="{570A8861-FA40-48F4-8E74-352363F6F807}"/>
          </ac:cxnSpMkLst>
        </pc:cxnChg>
        <pc:cxnChg chg="del">
          <ac:chgData name="平野 武" userId="3cfe3d63-3e2d-444e-9c54-10e92370b90a" providerId="ADAL" clId="{985B6207-7B09-44F3-A8DB-B00202381788}" dt="2024-07-01T08:44:41.721" v="374" actId="478"/>
          <ac:cxnSpMkLst>
            <pc:docMk/>
            <pc:sldMk cId="2049904440" sldId="568"/>
            <ac:cxnSpMk id="12293" creationId="{C2534C75-EC65-8AC4-D5C2-06AA4DCF212A}"/>
          </ac:cxnSpMkLst>
        </pc:cxnChg>
        <pc:cxnChg chg="del">
          <ac:chgData name="平野 武" userId="3cfe3d63-3e2d-444e-9c54-10e92370b90a" providerId="ADAL" clId="{985B6207-7B09-44F3-A8DB-B00202381788}" dt="2024-07-01T08:44:41.721" v="3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985B6207-7B09-44F3-A8DB-B00202381788}" dt="2024-07-25T00:13:23.324" v="1089" actId="20577"/>
        <pc:sldMkLst>
          <pc:docMk/>
          <pc:sldMk cId="1963714427" sldId="569"/>
        </pc:sldMkLst>
        <pc:spChg chg="mod">
          <ac:chgData name="平野 武" userId="3cfe3d63-3e2d-444e-9c54-10e92370b90a" providerId="ADAL" clId="{985B6207-7B09-44F3-A8DB-B00202381788}" dt="2024-07-25T00:13:23.324" v="1089" actId="20577"/>
          <ac:spMkLst>
            <pc:docMk/>
            <pc:sldMk cId="1963714427" sldId="569"/>
            <ac:spMk id="2" creationId="{014AA2B9-0991-3762-8E20-9648B3A6FB94}"/>
          </ac:spMkLst>
        </pc:spChg>
        <pc:spChg chg="add mod ord">
          <ac:chgData name="平野 武" userId="3cfe3d63-3e2d-444e-9c54-10e92370b90a" providerId="ADAL" clId="{985B6207-7B09-44F3-A8DB-B00202381788}" dt="2024-06-27T04:03:59.703" v="201"/>
          <ac:spMkLst>
            <pc:docMk/>
            <pc:sldMk cId="1963714427" sldId="569"/>
            <ac:spMk id="3" creationId="{E74D7C11-D243-AA0C-0980-1DB9BEF340A2}"/>
          </ac:spMkLst>
        </pc:spChg>
        <pc:spChg chg="del mod ord">
          <ac:chgData name="平野 武" userId="3cfe3d63-3e2d-444e-9c54-10e92370b90a" providerId="ADAL" clId="{985B6207-7B09-44F3-A8DB-B00202381788}" dt="2024-06-27T04:03:58.036" v="200"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985B6207-7B09-44F3-A8DB-B00202381788}" dt="2024-07-09T01:36:08.337" v="424" actId="207"/>
        <pc:sldMkLst>
          <pc:docMk/>
          <pc:sldMk cId="1019161228" sldId="570"/>
        </pc:sldMkLst>
        <pc:spChg chg="add mod ord">
          <ac:chgData name="平野 武" userId="3cfe3d63-3e2d-444e-9c54-10e92370b90a" providerId="ADAL" clId="{985B6207-7B09-44F3-A8DB-B00202381788}" dt="2024-06-27T04:04:11.332" v="205"/>
          <ac:spMkLst>
            <pc:docMk/>
            <pc:sldMk cId="1019161228" sldId="570"/>
            <ac:spMk id="2" creationId="{DBCC2A76-E975-DA20-58F6-7CB4F3F350B4}"/>
          </ac:spMkLst>
        </pc:spChg>
        <pc:spChg chg="mod">
          <ac:chgData name="平野 武" userId="3cfe3d63-3e2d-444e-9c54-10e92370b90a" providerId="ADAL" clId="{985B6207-7B09-44F3-A8DB-B00202381788}" dt="2024-07-09T01:36:08.337" v="424" actId="207"/>
          <ac:spMkLst>
            <pc:docMk/>
            <pc:sldMk cId="1019161228" sldId="570"/>
            <ac:spMk id="11" creationId="{7FD88846-645B-5936-1B6A-04187DFCBD37}"/>
          </ac:spMkLst>
        </pc:spChg>
        <pc:spChg chg="del">
          <ac:chgData name="平野 武" userId="3cfe3d63-3e2d-444e-9c54-10e92370b90a" providerId="ADAL" clId="{985B6207-7B09-44F3-A8DB-B00202381788}" dt="2024-06-27T04:05:33.353" v="226" actId="478"/>
          <ac:spMkLst>
            <pc:docMk/>
            <pc:sldMk cId="1019161228" sldId="570"/>
            <ac:spMk id="12" creationId="{8374EE5F-4586-89DA-7B77-88F30C7D8325}"/>
          </ac:spMkLst>
        </pc:spChg>
        <pc:spChg chg="del mod ord">
          <ac:chgData name="平野 武" userId="3cfe3d63-3e2d-444e-9c54-10e92370b90a" providerId="ADAL" clId="{985B6207-7B09-44F3-A8DB-B00202381788}" dt="2024-06-27T04:04:09.970" v="204"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985B6207-7B09-44F3-A8DB-B00202381788}" dt="2024-07-09T01:36:03.840" v="423" actId="207"/>
        <pc:sldMkLst>
          <pc:docMk/>
          <pc:sldMk cId="330219725" sldId="571"/>
        </pc:sldMkLst>
        <pc:spChg chg="add mod ord">
          <ac:chgData name="平野 武" userId="3cfe3d63-3e2d-444e-9c54-10e92370b90a" providerId="ADAL" clId="{985B6207-7B09-44F3-A8DB-B00202381788}" dt="2024-06-27T04:04:37.417" v="213"/>
          <ac:spMkLst>
            <pc:docMk/>
            <pc:sldMk cId="330219725" sldId="571"/>
            <ac:spMk id="2" creationId="{1D8BD0BF-C33D-59D9-CDE3-D6FFEC22F015}"/>
          </ac:spMkLst>
        </pc:spChg>
        <pc:spChg chg="mod">
          <ac:chgData name="平野 武" userId="3cfe3d63-3e2d-444e-9c54-10e92370b90a" providerId="ADAL" clId="{985B6207-7B09-44F3-A8DB-B00202381788}" dt="2024-07-09T01:36:03.840" v="423" actId="207"/>
          <ac:spMkLst>
            <pc:docMk/>
            <pc:sldMk cId="330219725" sldId="571"/>
            <ac:spMk id="5" creationId="{3A540F5F-3D16-F641-CB5A-F56348788393}"/>
          </ac:spMkLst>
        </pc:spChg>
        <pc:spChg chg="add del mod ord">
          <ac:chgData name="平野 武" userId="3cfe3d63-3e2d-444e-9c54-10e92370b90a" providerId="ADAL" clId="{985B6207-7B09-44F3-A8DB-B00202381788}" dt="2024-06-27T04:04:34.333" v="212"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985B6207-7B09-44F3-A8DB-B00202381788}" dt="2024-06-27T04:04:50.011" v="217"/>
        <pc:sldMkLst>
          <pc:docMk/>
          <pc:sldMk cId="1059592819" sldId="572"/>
        </pc:sldMkLst>
        <pc:spChg chg="add mod ord">
          <ac:chgData name="平野 武" userId="3cfe3d63-3e2d-444e-9c54-10e92370b90a" providerId="ADAL" clId="{985B6207-7B09-44F3-A8DB-B00202381788}" dt="2024-06-27T04:04:50.011" v="217"/>
          <ac:spMkLst>
            <pc:docMk/>
            <pc:sldMk cId="1059592819" sldId="572"/>
            <ac:spMk id="3" creationId="{6E49F9DB-A1DE-049D-7997-3DB82431B434}"/>
          </ac:spMkLst>
        </pc:spChg>
        <pc:spChg chg="del mod ord">
          <ac:chgData name="平野 武" userId="3cfe3d63-3e2d-444e-9c54-10e92370b90a" providerId="ADAL" clId="{985B6207-7B09-44F3-A8DB-B00202381788}" dt="2024-06-27T04:04:48.568" v="216"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985B6207-7B09-44F3-A8DB-B00202381788}" dt="2024-07-09T01:35:56.553" v="421" actId="207"/>
        <pc:sldMkLst>
          <pc:docMk/>
          <pc:sldMk cId="1359635485" sldId="575"/>
        </pc:sldMkLst>
        <pc:spChg chg="add mod ord">
          <ac:chgData name="平野 武" userId="3cfe3d63-3e2d-444e-9c54-10e92370b90a" providerId="ADAL" clId="{985B6207-7B09-44F3-A8DB-B00202381788}" dt="2024-06-27T04:05:02.875" v="220"/>
          <ac:spMkLst>
            <pc:docMk/>
            <pc:sldMk cId="1359635485" sldId="575"/>
            <ac:spMk id="2" creationId="{3339AF60-46A1-EFF1-E7AC-D8AEA279A7B4}"/>
          </ac:spMkLst>
        </pc:spChg>
        <pc:spChg chg="add mod">
          <ac:chgData name="平野 武" userId="3cfe3d63-3e2d-444e-9c54-10e92370b90a" providerId="ADAL" clId="{985B6207-7B09-44F3-A8DB-B00202381788}" dt="2024-07-01T08:46:06.713" v="377"/>
          <ac:spMkLst>
            <pc:docMk/>
            <pc:sldMk cId="1359635485" sldId="575"/>
            <ac:spMk id="3" creationId="{A918575A-B1D3-120C-ECC3-7D5E89C22D8A}"/>
          </ac:spMkLst>
        </pc:spChg>
        <pc:spChg chg="mod">
          <ac:chgData name="平野 武" userId="3cfe3d63-3e2d-444e-9c54-10e92370b90a" providerId="ADAL" clId="{985B6207-7B09-44F3-A8DB-B00202381788}" dt="2024-07-09T01:35:56.553" v="421" actId="207"/>
          <ac:spMkLst>
            <pc:docMk/>
            <pc:sldMk cId="1359635485" sldId="575"/>
            <ac:spMk id="8" creationId="{D6D8BBEF-2355-6264-A857-484B3F76D3C1}"/>
          </ac:spMkLst>
        </pc:spChg>
        <pc:spChg chg="del mod">
          <ac:chgData name="平野 武" userId="3cfe3d63-3e2d-444e-9c54-10e92370b90a" providerId="ADAL" clId="{985B6207-7B09-44F3-A8DB-B00202381788}" dt="2024-07-01T08:47:53.534" v="396" actId="478"/>
          <ac:spMkLst>
            <pc:docMk/>
            <pc:sldMk cId="1359635485" sldId="575"/>
            <ac:spMk id="10" creationId="{E7D972A7-9C90-FA84-1864-A7C76DD7115D}"/>
          </ac:spMkLst>
        </pc:spChg>
        <pc:spChg chg="del mod ord">
          <ac:chgData name="平野 武" userId="3cfe3d63-3e2d-444e-9c54-10e92370b90a" providerId="ADAL" clId="{985B6207-7B09-44F3-A8DB-B00202381788}" dt="2024-06-27T04:05:06.900" v="221" actId="478"/>
          <ac:spMkLst>
            <pc:docMk/>
            <pc:sldMk cId="1359635485" sldId="575"/>
            <ac:spMk id="12290" creationId="{4AD73B8A-4B23-91DE-CF62-2CA72170BDBB}"/>
          </ac:spMkLst>
        </pc:spChg>
        <pc:graphicFrameChg chg="add mod modGraphic">
          <ac:chgData name="平野 武" userId="3cfe3d63-3e2d-444e-9c54-10e92370b90a" providerId="ADAL" clId="{985B6207-7B09-44F3-A8DB-B00202381788}" dt="2024-07-01T08:47:27.702" v="395" actId="20577"/>
          <ac:graphicFrameMkLst>
            <pc:docMk/>
            <pc:sldMk cId="1359635485" sldId="575"/>
            <ac:graphicFrameMk id="4" creationId="{E5670FE8-D0D6-6468-7ED6-85FADB3AD084}"/>
          </ac:graphicFrameMkLst>
        </pc:graphicFrameChg>
        <pc:graphicFrameChg chg="del mod">
          <ac:chgData name="平野 武" userId="3cfe3d63-3e2d-444e-9c54-10e92370b90a" providerId="ADAL" clId="{985B6207-7B09-44F3-A8DB-B00202381788}" dt="2024-07-01T08:47:56.928" v="397"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985B6207-7B09-44F3-A8DB-B00202381788}" dt="2024-07-01T01:57:47.315" v="308" actId="700"/>
        <pc:sldMkLst>
          <pc:docMk/>
          <pc:sldMk cId="3676472545" sldId="576"/>
        </pc:sldMkLst>
        <pc:spChg chg="add mod ord">
          <ac:chgData name="平野 武" userId="3cfe3d63-3e2d-444e-9c54-10e92370b90a" providerId="ADAL" clId="{985B6207-7B09-44F3-A8DB-B00202381788}" dt="2024-07-01T01:57:47.315" v="308" actId="700"/>
          <ac:spMkLst>
            <pc:docMk/>
            <pc:sldMk cId="3676472545" sldId="576"/>
            <ac:spMk id="14" creationId="{D220C5C8-6160-6FE3-ABC7-1411CA0C6E3C}"/>
          </ac:spMkLst>
        </pc:spChg>
        <pc:spChg chg="del mod ord">
          <ac:chgData name="平野 武" userId="3cfe3d63-3e2d-444e-9c54-10e92370b90a" providerId="ADAL" clId="{985B6207-7B09-44F3-A8DB-B00202381788}" dt="2024-06-27T03:56:35.374" v="79" actId="478"/>
          <ac:spMkLst>
            <pc:docMk/>
            <pc:sldMk cId="3676472545" sldId="576"/>
            <ac:spMk id="12290" creationId="{4AD73B8A-4B23-91DE-CF62-2CA72170BDBB}"/>
          </ac:spMkLst>
        </pc:spChg>
      </pc:sldChg>
      <pc:sldChg chg="addSp delSp modSp mod modClrScheme chgLayout">
        <pc:chgData name="平野 武" userId="3cfe3d63-3e2d-444e-9c54-10e92370b90a" providerId="ADAL" clId="{985B6207-7B09-44F3-A8DB-B00202381788}" dt="2024-07-01T01:57:50.819" v="309" actId="700"/>
        <pc:sldMkLst>
          <pc:docMk/>
          <pc:sldMk cId="3632858199" sldId="577"/>
        </pc:sldMkLst>
        <pc:spChg chg="add del">
          <ac:chgData name="平野 武" userId="3cfe3d63-3e2d-444e-9c54-10e92370b90a" providerId="ADAL" clId="{985B6207-7B09-44F3-A8DB-B00202381788}" dt="2024-06-27T03:56:39.121" v="81" actId="22"/>
          <ac:spMkLst>
            <pc:docMk/>
            <pc:sldMk cId="3632858199" sldId="577"/>
            <ac:spMk id="30" creationId="{8F387F50-27DB-B079-9706-E1836C6E0075}"/>
          </ac:spMkLst>
        </pc:spChg>
        <pc:spChg chg="add mod ord">
          <ac:chgData name="平野 武" userId="3cfe3d63-3e2d-444e-9c54-10e92370b90a" providerId="ADAL" clId="{985B6207-7B09-44F3-A8DB-B00202381788}" dt="2024-07-01T01:57:50.819" v="309" actId="700"/>
          <ac:spMkLst>
            <pc:docMk/>
            <pc:sldMk cId="3632858199" sldId="577"/>
            <ac:spMk id="31" creationId="{E828375B-80F1-72A9-DB1B-30C4DAD57FAE}"/>
          </ac:spMkLst>
        </pc:spChg>
        <pc:spChg chg="del mod ord">
          <ac:chgData name="平野 武" userId="3cfe3d63-3e2d-444e-9c54-10e92370b90a" providerId="ADAL" clId="{985B6207-7B09-44F3-A8DB-B00202381788}" dt="2024-06-27T03:56:48.355" v="84" actId="478"/>
          <ac:spMkLst>
            <pc:docMk/>
            <pc:sldMk cId="3632858199" sldId="577"/>
            <ac:spMk id="12290" creationId="{4AD73B8A-4B23-91DE-CF62-2CA72170BDBB}"/>
          </ac:spMkLst>
        </pc:spChg>
      </pc:sldChg>
      <pc:sldChg chg="addSp delSp modSp mod modClrScheme chgLayout">
        <pc:chgData name="平野 武" userId="3cfe3d63-3e2d-444e-9c54-10e92370b90a" providerId="ADAL" clId="{985B6207-7B09-44F3-A8DB-B00202381788}" dt="2024-07-01T01:58:00.819" v="311" actId="700"/>
        <pc:sldMkLst>
          <pc:docMk/>
          <pc:sldMk cId="2046708946" sldId="578"/>
        </pc:sldMkLst>
        <pc:spChg chg="add mod ord">
          <ac:chgData name="平野 武" userId="3cfe3d63-3e2d-444e-9c54-10e92370b90a" providerId="ADAL" clId="{985B6207-7B09-44F3-A8DB-B00202381788}" dt="2024-07-01T01:58:00.819" v="311" actId="700"/>
          <ac:spMkLst>
            <pc:docMk/>
            <pc:sldMk cId="2046708946" sldId="578"/>
            <ac:spMk id="27" creationId="{11D2FCDD-0318-E57A-D14F-654E741E65E9}"/>
          </ac:spMkLst>
        </pc:spChg>
        <pc:spChg chg="del mod ord">
          <ac:chgData name="平野 武" userId="3cfe3d63-3e2d-444e-9c54-10e92370b90a" providerId="ADAL" clId="{985B6207-7B09-44F3-A8DB-B00202381788}" dt="2024-06-27T03:57:35.175" v="92" actId="478"/>
          <ac:spMkLst>
            <pc:docMk/>
            <pc:sldMk cId="2046708946" sldId="578"/>
            <ac:spMk id="12290" creationId="{4AD73B8A-4B23-91DE-CF62-2CA72170BDBB}"/>
          </ac:spMkLst>
        </pc:spChg>
      </pc:sldChg>
      <pc:sldChg chg="addSp delSp modSp mod modClrScheme chgLayout">
        <pc:chgData name="平野 武" userId="3cfe3d63-3e2d-444e-9c54-10e92370b90a" providerId="ADAL" clId="{985B6207-7B09-44F3-A8DB-B00202381788}" dt="2024-07-01T01:57:54.980" v="310" actId="700"/>
        <pc:sldMkLst>
          <pc:docMk/>
          <pc:sldMk cId="3027090959" sldId="579"/>
        </pc:sldMkLst>
        <pc:spChg chg="add mod ord">
          <ac:chgData name="平野 武" userId="3cfe3d63-3e2d-444e-9c54-10e92370b90a" providerId="ADAL" clId="{985B6207-7B09-44F3-A8DB-B00202381788}" dt="2024-07-01T01:57:54.980" v="310" actId="700"/>
          <ac:spMkLst>
            <pc:docMk/>
            <pc:sldMk cId="3027090959" sldId="579"/>
            <ac:spMk id="2" creationId="{FA4A6038-E926-ACDB-9426-3A37F1929512}"/>
          </ac:spMkLst>
        </pc:spChg>
        <pc:spChg chg="del mod ord">
          <ac:chgData name="平野 武" userId="3cfe3d63-3e2d-444e-9c54-10e92370b90a" providerId="ADAL" clId="{985B6207-7B09-44F3-A8DB-B00202381788}" dt="2024-06-27T03:57:04.429" v="89" actId="478"/>
          <ac:spMkLst>
            <pc:docMk/>
            <pc:sldMk cId="3027090959" sldId="579"/>
            <ac:spMk id="12290" creationId="{4AD73B8A-4B23-91DE-CF62-2CA72170BDBB}"/>
          </ac:spMkLst>
        </pc:spChg>
      </pc:sldChg>
      <pc:sldChg chg="addSp delSp modSp mod modClrScheme chgLayout">
        <pc:chgData name="平野 武" userId="3cfe3d63-3e2d-444e-9c54-10e92370b90a" providerId="ADAL" clId="{985B6207-7B09-44F3-A8DB-B00202381788}" dt="2024-07-01T01:58:04.660" v="312" actId="700"/>
        <pc:sldMkLst>
          <pc:docMk/>
          <pc:sldMk cId="3420064441" sldId="581"/>
        </pc:sldMkLst>
        <pc:spChg chg="add del mod">
          <ac:chgData name="平野 武" userId="3cfe3d63-3e2d-444e-9c54-10e92370b90a" providerId="ADAL" clId="{985B6207-7B09-44F3-A8DB-B00202381788}" dt="2024-06-27T03:57:54.280" v="98" actId="478"/>
          <ac:spMkLst>
            <pc:docMk/>
            <pc:sldMk cId="3420064441" sldId="581"/>
            <ac:spMk id="26" creationId="{AFFC55A9-E21F-4F0A-C5C6-FC1664CFFAAF}"/>
          </ac:spMkLst>
        </pc:spChg>
        <pc:spChg chg="add del">
          <ac:chgData name="平野 武" userId="3cfe3d63-3e2d-444e-9c54-10e92370b90a" providerId="ADAL" clId="{985B6207-7B09-44F3-A8DB-B00202381788}" dt="2024-06-27T03:57:48.820" v="97" actId="22"/>
          <ac:spMkLst>
            <pc:docMk/>
            <pc:sldMk cId="3420064441" sldId="581"/>
            <ac:spMk id="28" creationId="{C1E32DDE-C2D1-D42B-ED83-5E2E4F202C69}"/>
          </ac:spMkLst>
        </pc:spChg>
        <pc:spChg chg="add mod ord">
          <ac:chgData name="平野 武" userId="3cfe3d63-3e2d-444e-9c54-10e92370b90a" providerId="ADAL" clId="{985B6207-7B09-44F3-A8DB-B00202381788}" dt="2024-07-01T01:58:04.660" v="312" actId="700"/>
          <ac:spMkLst>
            <pc:docMk/>
            <pc:sldMk cId="3420064441" sldId="581"/>
            <ac:spMk id="29" creationId="{ADBBDA9D-AD7F-939F-6311-31F222B7D1AE}"/>
          </ac:spMkLst>
        </pc:spChg>
        <pc:spChg chg="add del mod ord">
          <ac:chgData name="平野 武" userId="3cfe3d63-3e2d-444e-9c54-10e92370b90a" providerId="ADAL" clId="{985B6207-7B09-44F3-A8DB-B00202381788}" dt="2024-06-27T03:58:02.998" v="102" actId="478"/>
          <ac:spMkLst>
            <pc:docMk/>
            <pc:sldMk cId="3420064441" sldId="581"/>
            <ac:spMk id="12290" creationId="{4AD73B8A-4B23-91DE-CF62-2CA72170BDBB}"/>
          </ac:spMkLst>
        </pc:spChg>
      </pc:sldChg>
      <pc:sldChg chg="addSp delSp modSp mod modClrScheme chgLayout">
        <pc:chgData name="平野 武" userId="3cfe3d63-3e2d-444e-9c54-10e92370b90a" providerId="ADAL" clId="{985B6207-7B09-44F3-A8DB-B00202381788}" dt="2024-07-01T01:58:08.327" v="313" actId="700"/>
        <pc:sldMkLst>
          <pc:docMk/>
          <pc:sldMk cId="632926444" sldId="582"/>
        </pc:sldMkLst>
        <pc:spChg chg="add mod ord">
          <ac:chgData name="平野 武" userId="3cfe3d63-3e2d-444e-9c54-10e92370b90a" providerId="ADAL" clId="{985B6207-7B09-44F3-A8DB-B00202381788}" dt="2024-07-01T01:58:08.327" v="313" actId="700"/>
          <ac:spMkLst>
            <pc:docMk/>
            <pc:sldMk cId="632926444" sldId="582"/>
            <ac:spMk id="2" creationId="{22239FA2-E3EA-51A4-9A52-16593DA31E41}"/>
          </ac:spMkLst>
        </pc:spChg>
        <pc:spChg chg="del mod ord">
          <ac:chgData name="平野 武" userId="3cfe3d63-3e2d-444e-9c54-10e92370b90a" providerId="ADAL" clId="{985B6207-7B09-44F3-A8DB-B00202381788}" dt="2024-06-27T03:58:17.260" v="106" actId="478"/>
          <ac:spMkLst>
            <pc:docMk/>
            <pc:sldMk cId="632926444" sldId="582"/>
            <ac:spMk id="12290" creationId="{4AD73B8A-4B23-91DE-CF62-2CA72170BDBB}"/>
          </ac:spMkLst>
        </pc:spChg>
      </pc:sldChg>
      <pc:sldChg chg="addSp delSp modSp mod modClrScheme chgLayout">
        <pc:chgData name="平野 武" userId="3cfe3d63-3e2d-444e-9c54-10e92370b90a" providerId="ADAL" clId="{985B6207-7B09-44F3-A8DB-B00202381788}" dt="2024-07-23T10:40:18.847" v="723" actId="20577"/>
        <pc:sldMkLst>
          <pc:docMk/>
          <pc:sldMk cId="1796748022" sldId="583"/>
        </pc:sldMkLst>
        <pc:spChg chg="add mod ord">
          <ac:chgData name="平野 武" userId="3cfe3d63-3e2d-444e-9c54-10e92370b90a" providerId="ADAL" clId="{985B6207-7B09-44F3-A8DB-B00202381788}" dt="2024-07-01T01:58:17.321" v="315" actId="700"/>
          <ac:spMkLst>
            <pc:docMk/>
            <pc:sldMk cId="1796748022" sldId="583"/>
            <ac:spMk id="2" creationId="{EC2A4AA6-E4D8-5A3E-D749-22F9684AD15E}"/>
          </ac:spMkLst>
        </pc:spChg>
        <pc:spChg chg="del mod ord">
          <ac:chgData name="平野 武" userId="3cfe3d63-3e2d-444e-9c54-10e92370b90a" providerId="ADAL" clId="{985B6207-7B09-44F3-A8DB-B00202381788}" dt="2024-06-27T03:58:47.119" v="116" actId="478"/>
          <ac:spMkLst>
            <pc:docMk/>
            <pc:sldMk cId="1796748022" sldId="583"/>
            <ac:spMk id="12290" creationId="{4AD73B8A-4B23-91DE-CF62-2CA72170BDBB}"/>
          </ac:spMkLst>
        </pc:spChg>
        <pc:spChg chg="mod">
          <ac:chgData name="平野 武" userId="3cfe3d63-3e2d-444e-9c54-10e92370b90a" providerId="ADAL" clId="{985B6207-7B09-44F3-A8DB-B00202381788}" dt="2024-07-23T10:40:18.847" v="723" actId="20577"/>
          <ac:spMkLst>
            <pc:docMk/>
            <pc:sldMk cId="1796748022" sldId="583"/>
            <ac:spMk id="12314" creationId="{4955FFC2-36A8-FD0A-112D-81B82694B856}"/>
          </ac:spMkLst>
        </pc:spChg>
      </pc:sldChg>
      <pc:sldChg chg="addSp delSp modSp mod modClrScheme chgLayout">
        <pc:chgData name="平野 武" userId="3cfe3d63-3e2d-444e-9c54-10e92370b90a" providerId="ADAL" clId="{985B6207-7B09-44F3-A8DB-B00202381788}" dt="2024-07-01T01:58:12.961" v="314" actId="700"/>
        <pc:sldMkLst>
          <pc:docMk/>
          <pc:sldMk cId="2001934346" sldId="584"/>
        </pc:sldMkLst>
        <pc:spChg chg="add mod ord">
          <ac:chgData name="平野 武" userId="3cfe3d63-3e2d-444e-9c54-10e92370b90a" providerId="ADAL" clId="{985B6207-7B09-44F3-A8DB-B00202381788}" dt="2024-07-01T01:58:12.961" v="314" actId="700"/>
          <ac:spMkLst>
            <pc:docMk/>
            <pc:sldMk cId="2001934346" sldId="584"/>
            <ac:spMk id="26" creationId="{045188A1-6BB4-7582-49AC-66AEFE6E1476}"/>
          </ac:spMkLst>
        </pc:spChg>
        <pc:spChg chg="del mod ord">
          <ac:chgData name="平野 武" userId="3cfe3d63-3e2d-444e-9c54-10e92370b90a" providerId="ADAL" clId="{985B6207-7B09-44F3-A8DB-B00202381788}" dt="2024-06-27T03:58:29.951" v="110" actId="478"/>
          <ac:spMkLst>
            <pc:docMk/>
            <pc:sldMk cId="2001934346" sldId="584"/>
            <ac:spMk id="12290" creationId="{4AD73B8A-4B23-91DE-CF62-2CA72170BDBB}"/>
          </ac:spMkLst>
        </pc:spChg>
      </pc:sldChg>
      <pc:sldChg chg="addSp delSp modSp mod modClrScheme chgLayout">
        <pc:chgData name="平野 武" userId="3cfe3d63-3e2d-444e-9c54-10e92370b90a" providerId="ADAL" clId="{985B6207-7B09-44F3-A8DB-B00202381788}" dt="2024-08-01T06:17:49.204" v="1094" actId="20577"/>
        <pc:sldMkLst>
          <pc:docMk/>
          <pc:sldMk cId="3307174740" sldId="585"/>
        </pc:sldMkLst>
        <pc:spChg chg="add del mod">
          <ac:chgData name="平野 武" userId="3cfe3d63-3e2d-444e-9c54-10e92370b90a" providerId="ADAL" clId="{985B6207-7B09-44F3-A8DB-B00202381788}" dt="2024-06-27T03:58:54.601" v="118" actId="6264"/>
          <ac:spMkLst>
            <pc:docMk/>
            <pc:sldMk cId="3307174740" sldId="585"/>
            <ac:spMk id="2" creationId="{134969C4-EA1D-62E6-EA55-3E35E06FFD3E}"/>
          </ac:spMkLst>
        </pc:spChg>
        <pc:spChg chg="add mod">
          <ac:chgData name="平野 武" userId="3cfe3d63-3e2d-444e-9c54-10e92370b90a" providerId="ADAL" clId="{985B6207-7B09-44F3-A8DB-B00202381788}" dt="2024-07-23T10:31:51.192" v="515"/>
          <ac:spMkLst>
            <pc:docMk/>
            <pc:sldMk cId="3307174740" sldId="585"/>
            <ac:spMk id="2" creationId="{AF783FBF-813C-C03E-7ABE-F6522B264CC9}"/>
          </ac:spMkLst>
        </pc:spChg>
        <pc:spChg chg="add mod ord">
          <ac:chgData name="平野 武" userId="3cfe3d63-3e2d-444e-9c54-10e92370b90a" providerId="ADAL" clId="{985B6207-7B09-44F3-A8DB-B00202381788}" dt="2024-07-01T01:58:23.042" v="316" actId="700"/>
          <ac:spMkLst>
            <pc:docMk/>
            <pc:sldMk cId="3307174740" sldId="585"/>
            <ac:spMk id="3" creationId="{1DB2C063-4A48-7099-E1C9-C6594845B7C3}"/>
          </ac:spMkLst>
        </pc:spChg>
        <pc:spChg chg="add del">
          <ac:chgData name="平野 武" userId="3cfe3d63-3e2d-444e-9c54-10e92370b90a" providerId="ADAL" clId="{985B6207-7B09-44F3-A8DB-B00202381788}" dt="2024-06-27T03:59:24.399" v="126" actId="22"/>
          <ac:spMkLst>
            <pc:docMk/>
            <pc:sldMk cId="3307174740" sldId="585"/>
            <ac:spMk id="5" creationId="{6702E48B-6DD9-2706-2672-0A3051106B29}"/>
          </ac:spMkLst>
        </pc:spChg>
        <pc:spChg chg="add del mod">
          <ac:chgData name="平野 武" userId="3cfe3d63-3e2d-444e-9c54-10e92370b90a" providerId="ADAL" clId="{985B6207-7B09-44F3-A8DB-B00202381788}" dt="2024-07-23T10:40:57.808" v="741"/>
          <ac:spMkLst>
            <pc:docMk/>
            <pc:sldMk cId="3307174740" sldId="585"/>
            <ac:spMk id="33" creationId="{AD179B25-38DB-5269-A27F-05609A777F57}"/>
          </ac:spMkLst>
        </pc:spChg>
        <pc:spChg chg="mod">
          <ac:chgData name="平野 武" userId="3cfe3d63-3e2d-444e-9c54-10e92370b90a" providerId="ADAL" clId="{985B6207-7B09-44F3-A8DB-B00202381788}" dt="2024-08-01T06:17:49.204" v="1094" actId="20577"/>
          <ac:spMkLst>
            <pc:docMk/>
            <pc:sldMk cId="3307174740" sldId="585"/>
            <ac:spMk id="54" creationId="{7702135F-6066-0B6D-1054-E7E1AE0FDFB9}"/>
          </ac:spMkLst>
        </pc:spChg>
        <pc:spChg chg="del mod ord">
          <ac:chgData name="平野 武" userId="3cfe3d63-3e2d-444e-9c54-10e92370b90a" providerId="ADAL" clId="{985B6207-7B09-44F3-A8DB-B00202381788}" dt="2024-06-27T03:59:13.590" v="121" actId="478"/>
          <ac:spMkLst>
            <pc:docMk/>
            <pc:sldMk cId="3307174740" sldId="585"/>
            <ac:spMk id="12290" creationId="{4AD73B8A-4B23-91DE-CF62-2CA72170BDBB}"/>
          </ac:spMkLst>
        </pc:spChg>
      </pc:sldChg>
      <pc:sldChg chg="modSp del">
        <pc:chgData name="平野 武" userId="3cfe3d63-3e2d-444e-9c54-10e92370b90a" providerId="ADAL" clId="{985B6207-7B09-44F3-A8DB-B00202381788}" dt="2024-06-27T03:05:34.486" v="16" actId="47"/>
        <pc:sldMkLst>
          <pc:docMk/>
          <pc:sldMk cId="1198859729" sldId="586"/>
        </pc:sldMkLst>
        <pc:spChg chg="mod">
          <ac:chgData name="平野 武" userId="3cfe3d63-3e2d-444e-9c54-10e92370b90a" providerId="ADAL" clId="{985B6207-7B09-44F3-A8DB-B00202381788}" dt="2024-06-27T03:04:21.871" v="15"/>
          <ac:spMkLst>
            <pc:docMk/>
            <pc:sldMk cId="1198859729" sldId="586"/>
            <ac:spMk id="4" creationId="{F38FCAE2-51B6-AFA1-231F-64E42933F427}"/>
          </ac:spMkLst>
        </pc:spChg>
      </pc:sldChg>
      <pc:sldChg chg="add">
        <pc:chgData name="平野 武" userId="3cfe3d63-3e2d-444e-9c54-10e92370b90a" providerId="ADAL" clId="{985B6207-7B09-44F3-A8DB-B00202381788}" dt="2024-06-27T03:51:43.566" v="37"/>
        <pc:sldMkLst>
          <pc:docMk/>
          <pc:sldMk cId="2720024732" sldId="623"/>
        </pc:sldMkLst>
      </pc:sldChg>
      <pc:sldChg chg="add del">
        <pc:chgData name="平野 武" userId="3cfe3d63-3e2d-444e-9c54-10e92370b90a" providerId="ADAL" clId="{985B6207-7B09-44F3-A8DB-B00202381788}" dt="2024-06-27T03:52:05.585" v="40"/>
        <pc:sldMkLst>
          <pc:docMk/>
          <pc:sldMk cId="1421149150" sldId="624"/>
        </pc:sldMkLst>
      </pc:sldChg>
      <pc:sldChg chg="addSp delSp modSp add mod">
        <pc:chgData name="平野 武" userId="3cfe3d63-3e2d-444e-9c54-10e92370b90a" providerId="ADAL" clId="{985B6207-7B09-44F3-A8DB-B00202381788}" dt="2024-07-18T00:38:22.928" v="455"/>
        <pc:sldMkLst>
          <pc:docMk/>
          <pc:sldMk cId="2615347872" sldId="624"/>
        </pc:sldMkLst>
        <pc:picChg chg="add mod">
          <ac:chgData name="平野 武" userId="3cfe3d63-3e2d-444e-9c54-10e92370b90a" providerId="ADAL" clId="{985B6207-7B09-44F3-A8DB-B00202381788}" dt="2024-07-18T00:38:22.928" v="455"/>
          <ac:picMkLst>
            <pc:docMk/>
            <pc:sldMk cId="2615347872" sldId="624"/>
            <ac:picMk id="2" creationId="{059B1F74-B5C1-0643-CEDE-F248DAA42776}"/>
          </ac:picMkLst>
        </pc:picChg>
        <pc:picChg chg="del">
          <ac:chgData name="平野 武" userId="3cfe3d63-3e2d-444e-9c54-10e92370b90a" providerId="ADAL" clId="{985B6207-7B09-44F3-A8DB-B00202381788}" dt="2024-07-18T00:38:22.495" v="454" actId="478"/>
          <ac:picMkLst>
            <pc:docMk/>
            <pc:sldMk cId="2615347872" sldId="624"/>
            <ac:picMk id="5" creationId="{5E8FAA88-DE65-97D0-AD3A-5EDA8641722E}"/>
          </ac:picMkLst>
        </pc:picChg>
      </pc:sldChg>
      <pc:sldChg chg="add del">
        <pc:chgData name="平野 武" userId="3cfe3d63-3e2d-444e-9c54-10e92370b90a" providerId="ADAL" clId="{985B6207-7B09-44F3-A8DB-B00202381788}" dt="2024-06-27T03:54:44.277" v="60" actId="47"/>
        <pc:sldMkLst>
          <pc:docMk/>
          <pc:sldMk cId="4079941191" sldId="634"/>
        </pc:sldMkLst>
      </pc:sldChg>
      <pc:sldChg chg="add">
        <pc:chgData name="平野 武" userId="3cfe3d63-3e2d-444e-9c54-10e92370b90a" providerId="ADAL" clId="{985B6207-7B09-44F3-A8DB-B00202381788}" dt="2024-06-27T03:59:31.129" v="127"/>
        <pc:sldMkLst>
          <pc:docMk/>
          <pc:sldMk cId="3704671140" sldId="635"/>
        </pc:sldMkLst>
      </pc:sldChg>
      <pc:sldChg chg="add">
        <pc:chgData name="平野 武" userId="3cfe3d63-3e2d-444e-9c54-10e92370b90a" providerId="ADAL" clId="{985B6207-7B09-44F3-A8DB-B00202381788}" dt="2024-06-27T04:00:42.361" v="154"/>
        <pc:sldMkLst>
          <pc:docMk/>
          <pc:sldMk cId="922548564" sldId="636"/>
        </pc:sldMkLst>
      </pc:sldChg>
      <pc:sldChg chg="add">
        <pc:chgData name="平野 武" userId="3cfe3d63-3e2d-444e-9c54-10e92370b90a" providerId="ADAL" clId="{985B6207-7B09-44F3-A8DB-B00202381788}" dt="2024-06-27T04:01:37.387" v="164"/>
        <pc:sldMkLst>
          <pc:docMk/>
          <pc:sldMk cId="2675903984" sldId="637"/>
        </pc:sldMkLst>
      </pc:sldChg>
      <pc:sldChg chg="add">
        <pc:chgData name="平野 武" userId="3cfe3d63-3e2d-444e-9c54-10e92370b90a" providerId="ADAL" clId="{985B6207-7B09-44F3-A8DB-B00202381788}" dt="2024-06-27T04:02:17.531" v="176"/>
        <pc:sldMkLst>
          <pc:docMk/>
          <pc:sldMk cId="3840567150" sldId="638"/>
        </pc:sldMkLst>
      </pc:sldChg>
      <pc:sldChg chg="addSp delSp modSp add mod">
        <pc:chgData name="平野 武" userId="3cfe3d63-3e2d-444e-9c54-10e92370b90a" providerId="ADAL" clId="{985B6207-7B09-44F3-A8DB-B00202381788}" dt="2024-07-23T10:55:03.318" v="1077"/>
        <pc:sldMkLst>
          <pc:docMk/>
          <pc:sldMk cId="3232081866" sldId="639"/>
        </pc:sldMkLst>
        <pc:spChg chg="add mod">
          <ac:chgData name="平野 武" userId="3cfe3d63-3e2d-444e-9c54-10e92370b90a" providerId="ADAL" clId="{985B6207-7B09-44F3-A8DB-B00202381788}" dt="2024-07-23T10:32:24.065" v="520" actId="21"/>
          <ac:spMkLst>
            <pc:docMk/>
            <pc:sldMk cId="3232081866" sldId="639"/>
            <ac:spMk id="2" creationId="{AD179B25-38DB-5269-A27F-05609A777F57}"/>
          </ac:spMkLst>
        </pc:spChg>
        <pc:spChg chg="mod">
          <ac:chgData name="平野 武" userId="3cfe3d63-3e2d-444e-9c54-10e92370b90a" providerId="ADAL" clId="{985B6207-7B09-44F3-A8DB-B00202381788}" dt="2024-07-23T10:29:20.720" v="461"/>
          <ac:spMkLst>
            <pc:docMk/>
            <pc:sldMk cId="3232081866" sldId="639"/>
            <ac:spMk id="3" creationId="{1DB2C063-4A48-7099-E1C9-C6594845B7C3}"/>
          </ac:spMkLst>
        </pc:spChg>
        <pc:spChg chg="add mod">
          <ac:chgData name="平野 武" userId="3cfe3d63-3e2d-444e-9c54-10e92370b90a" providerId="ADAL" clId="{985B6207-7B09-44F3-A8DB-B00202381788}" dt="2024-07-23T10:35:04.568" v="627"/>
          <ac:spMkLst>
            <pc:docMk/>
            <pc:sldMk cId="3232081866" sldId="639"/>
            <ac:spMk id="8" creationId="{84799CB5-F8D4-7140-D8A4-0D321B7C7513}"/>
          </ac:spMkLst>
        </pc:spChg>
        <pc:spChg chg="mod">
          <ac:chgData name="平野 武" userId="3cfe3d63-3e2d-444e-9c54-10e92370b90a" providerId="ADAL" clId="{985B6207-7B09-44F3-A8DB-B00202381788}" dt="2024-07-23T10:35:04.568" v="627"/>
          <ac:spMkLst>
            <pc:docMk/>
            <pc:sldMk cId="3232081866" sldId="639"/>
            <ac:spMk id="11" creationId="{3F6871E0-38F0-203D-A12C-C28C6592EDAE}"/>
          </ac:spMkLst>
        </pc:spChg>
        <pc:spChg chg="mod">
          <ac:chgData name="平野 武" userId="3cfe3d63-3e2d-444e-9c54-10e92370b90a" providerId="ADAL" clId="{985B6207-7B09-44F3-A8DB-B00202381788}" dt="2024-07-23T10:35:04.568" v="627"/>
          <ac:spMkLst>
            <pc:docMk/>
            <pc:sldMk cId="3232081866" sldId="639"/>
            <ac:spMk id="13" creationId="{35E6E775-CF19-6B58-3DF2-AD6978BC8A48}"/>
          </ac:spMkLst>
        </pc:spChg>
        <pc:spChg chg="add mod">
          <ac:chgData name="平野 武" userId="3cfe3d63-3e2d-444e-9c54-10e92370b90a" providerId="ADAL" clId="{985B6207-7B09-44F3-A8DB-B00202381788}" dt="2024-07-23T10:35:04.568" v="627"/>
          <ac:spMkLst>
            <pc:docMk/>
            <pc:sldMk cId="3232081866" sldId="639"/>
            <ac:spMk id="18" creationId="{A0040FE3-44CF-60B9-658E-0316830B2C8C}"/>
          </ac:spMkLst>
        </pc:spChg>
        <pc:spChg chg="add mod">
          <ac:chgData name="平野 武" userId="3cfe3d63-3e2d-444e-9c54-10e92370b90a" providerId="ADAL" clId="{985B6207-7B09-44F3-A8DB-B00202381788}" dt="2024-07-23T10:35:04.568" v="627"/>
          <ac:spMkLst>
            <pc:docMk/>
            <pc:sldMk cId="3232081866" sldId="639"/>
            <ac:spMk id="20" creationId="{1BEC2B4E-A978-13CD-ADD6-B269D8CB72CE}"/>
          </ac:spMkLst>
        </pc:spChg>
        <pc:spChg chg="add mod">
          <ac:chgData name="平野 武" userId="3cfe3d63-3e2d-444e-9c54-10e92370b90a" providerId="ADAL" clId="{985B6207-7B09-44F3-A8DB-B00202381788}" dt="2024-07-23T10:35:04.568" v="627"/>
          <ac:spMkLst>
            <pc:docMk/>
            <pc:sldMk cId="3232081866" sldId="639"/>
            <ac:spMk id="24" creationId="{0AB1C26C-ED23-B500-930A-5A23BF576460}"/>
          </ac:spMkLst>
        </pc:spChg>
        <pc:spChg chg="add mod">
          <ac:chgData name="平野 武" userId="3cfe3d63-3e2d-444e-9c54-10e92370b90a" providerId="ADAL" clId="{985B6207-7B09-44F3-A8DB-B00202381788}" dt="2024-07-23T10:35:04.568" v="627"/>
          <ac:spMkLst>
            <pc:docMk/>
            <pc:sldMk cId="3232081866" sldId="639"/>
            <ac:spMk id="25" creationId="{1FE1A1E6-455D-323B-C01C-22B43BC7EA62}"/>
          </ac:spMkLst>
        </pc:spChg>
        <pc:spChg chg="add mod">
          <ac:chgData name="平野 武" userId="3cfe3d63-3e2d-444e-9c54-10e92370b90a" providerId="ADAL" clId="{985B6207-7B09-44F3-A8DB-B00202381788}" dt="2024-07-23T10:35:04.568" v="627"/>
          <ac:spMkLst>
            <pc:docMk/>
            <pc:sldMk cId="3232081866" sldId="639"/>
            <ac:spMk id="31" creationId="{205107C8-702D-73C2-28CE-D125E248F26E}"/>
          </ac:spMkLst>
        </pc:spChg>
        <pc:spChg chg="del">
          <ac:chgData name="平野 武" userId="3cfe3d63-3e2d-444e-9c54-10e92370b90a" providerId="ADAL" clId="{985B6207-7B09-44F3-A8DB-B00202381788}" dt="2024-07-23T10:35:03.918" v="626" actId="478"/>
          <ac:spMkLst>
            <pc:docMk/>
            <pc:sldMk cId="3232081866" sldId="639"/>
            <ac:spMk id="32" creationId="{8BF46A3C-23FD-F08C-BC19-1EA4DED762DF}"/>
          </ac:spMkLst>
        </pc:spChg>
        <pc:spChg chg="add del mod">
          <ac:chgData name="平野 武" userId="3cfe3d63-3e2d-444e-9c54-10e92370b90a" providerId="ADAL" clId="{985B6207-7B09-44F3-A8DB-B00202381788}" dt="2024-07-23T10:55:03.318" v="1077"/>
          <ac:spMkLst>
            <pc:docMk/>
            <pc:sldMk cId="3232081866" sldId="639"/>
            <ac:spMk id="33" creationId="{AD179B25-38DB-5269-A27F-05609A777F57}"/>
          </ac:spMkLst>
        </pc:spChg>
        <pc:spChg chg="del">
          <ac:chgData name="平野 武" userId="3cfe3d63-3e2d-444e-9c54-10e92370b90a" providerId="ADAL" clId="{985B6207-7B09-44F3-A8DB-B00202381788}" dt="2024-07-23T10:35:03.918" v="626" actId="478"/>
          <ac:spMkLst>
            <pc:docMk/>
            <pc:sldMk cId="3232081866" sldId="639"/>
            <ac:spMk id="34" creationId="{1058ED4D-3088-1D3A-0278-1CCE26A68208}"/>
          </ac:spMkLst>
        </pc:spChg>
        <pc:spChg chg="del">
          <ac:chgData name="平野 武" userId="3cfe3d63-3e2d-444e-9c54-10e92370b90a" providerId="ADAL" clId="{985B6207-7B09-44F3-A8DB-B00202381788}" dt="2024-07-23T10:35:03.918" v="626" actId="478"/>
          <ac:spMkLst>
            <pc:docMk/>
            <pc:sldMk cId="3232081866" sldId="639"/>
            <ac:spMk id="35" creationId="{932258C3-3643-A0D3-7904-5A8D0144B2B0}"/>
          </ac:spMkLst>
        </pc:spChg>
        <pc:spChg chg="del">
          <ac:chgData name="平野 武" userId="3cfe3d63-3e2d-444e-9c54-10e92370b90a" providerId="ADAL" clId="{985B6207-7B09-44F3-A8DB-B00202381788}" dt="2024-07-23T10:35:03.918" v="626" actId="478"/>
          <ac:spMkLst>
            <pc:docMk/>
            <pc:sldMk cId="3232081866" sldId="639"/>
            <ac:spMk id="36" creationId="{A5078A3B-009D-5745-D8CA-388ED3204F7D}"/>
          </ac:spMkLst>
        </pc:spChg>
        <pc:spChg chg="del">
          <ac:chgData name="平野 武" userId="3cfe3d63-3e2d-444e-9c54-10e92370b90a" providerId="ADAL" clId="{985B6207-7B09-44F3-A8DB-B00202381788}" dt="2024-07-23T10:35:03.918" v="626" actId="478"/>
          <ac:spMkLst>
            <pc:docMk/>
            <pc:sldMk cId="3232081866" sldId="639"/>
            <ac:spMk id="53" creationId="{E2436E76-50E7-0900-219D-D8CAD2717239}"/>
          </ac:spMkLst>
        </pc:spChg>
        <pc:spChg chg="del">
          <ac:chgData name="平野 武" userId="3cfe3d63-3e2d-444e-9c54-10e92370b90a" providerId="ADAL" clId="{985B6207-7B09-44F3-A8DB-B00202381788}" dt="2024-07-23T10:35:03.918" v="626" actId="478"/>
          <ac:spMkLst>
            <pc:docMk/>
            <pc:sldMk cId="3232081866" sldId="639"/>
            <ac:spMk id="54" creationId="{7702135F-6066-0B6D-1054-E7E1AE0FDFB9}"/>
          </ac:spMkLst>
        </pc:spChg>
        <pc:spChg chg="del">
          <ac:chgData name="平野 武" userId="3cfe3d63-3e2d-444e-9c54-10e92370b90a" providerId="ADAL" clId="{985B6207-7B09-44F3-A8DB-B00202381788}" dt="2024-07-23T10:35:03.918" v="626" actId="478"/>
          <ac:spMkLst>
            <pc:docMk/>
            <pc:sldMk cId="3232081866" sldId="639"/>
            <ac:spMk id="55" creationId="{762CDC64-3DAA-D43F-1A35-CEF750FAD273}"/>
          </ac:spMkLst>
        </pc:spChg>
        <pc:spChg chg="add mod">
          <ac:chgData name="平野 武" userId="3cfe3d63-3e2d-444e-9c54-10e92370b90a" providerId="ADAL" clId="{985B6207-7B09-44F3-A8DB-B00202381788}" dt="2024-07-23T10:35:16.851" v="628"/>
          <ac:spMkLst>
            <pc:docMk/>
            <pc:sldMk cId="3232081866" sldId="639"/>
            <ac:spMk id="66" creationId="{A1FEFC9F-010F-23AA-C8FD-841D7CA3381A}"/>
          </ac:spMkLst>
        </pc:spChg>
        <pc:spChg chg="mod">
          <ac:chgData name="平野 武" userId="3cfe3d63-3e2d-444e-9c54-10e92370b90a" providerId="ADAL" clId="{985B6207-7B09-44F3-A8DB-B00202381788}" dt="2024-07-23T10:35:16.851" v="628"/>
          <ac:spMkLst>
            <pc:docMk/>
            <pc:sldMk cId="3232081866" sldId="639"/>
            <ac:spMk id="69" creationId="{03885F4C-27C8-3B1E-F489-4369094FA3B4}"/>
          </ac:spMkLst>
        </pc:spChg>
        <pc:spChg chg="mod">
          <ac:chgData name="平野 武" userId="3cfe3d63-3e2d-444e-9c54-10e92370b90a" providerId="ADAL" clId="{985B6207-7B09-44F3-A8DB-B00202381788}" dt="2024-07-23T10:35:16.851" v="628"/>
          <ac:spMkLst>
            <pc:docMk/>
            <pc:sldMk cId="3232081866" sldId="639"/>
            <ac:spMk id="71" creationId="{DA2EE4E5-4853-942C-65C9-458FEC1C6E8D}"/>
          </ac:spMkLst>
        </pc:spChg>
        <pc:spChg chg="add mod">
          <ac:chgData name="平野 武" userId="3cfe3d63-3e2d-444e-9c54-10e92370b90a" providerId="ADAL" clId="{985B6207-7B09-44F3-A8DB-B00202381788}" dt="2024-07-23T10:35:16.851" v="628"/>
          <ac:spMkLst>
            <pc:docMk/>
            <pc:sldMk cId="3232081866" sldId="639"/>
            <ac:spMk id="76" creationId="{2F8C7D1A-547D-FCC9-B651-25BB13F303E0}"/>
          </ac:spMkLst>
        </pc:spChg>
        <pc:spChg chg="add mod">
          <ac:chgData name="平野 武" userId="3cfe3d63-3e2d-444e-9c54-10e92370b90a" providerId="ADAL" clId="{985B6207-7B09-44F3-A8DB-B00202381788}" dt="2024-07-23T10:35:16.851" v="628"/>
          <ac:spMkLst>
            <pc:docMk/>
            <pc:sldMk cId="3232081866" sldId="639"/>
            <ac:spMk id="78" creationId="{F64D4376-22F3-A2F5-03D6-15169550FCE1}"/>
          </ac:spMkLst>
        </pc:spChg>
        <pc:spChg chg="add mod">
          <ac:chgData name="平野 武" userId="3cfe3d63-3e2d-444e-9c54-10e92370b90a" providerId="ADAL" clId="{985B6207-7B09-44F3-A8DB-B00202381788}" dt="2024-07-23T10:35:16.851" v="628"/>
          <ac:spMkLst>
            <pc:docMk/>
            <pc:sldMk cId="3232081866" sldId="639"/>
            <ac:spMk id="82" creationId="{B2374403-0698-ECC8-8DEF-33BD1809B65D}"/>
          </ac:spMkLst>
        </pc:spChg>
        <pc:spChg chg="add mod">
          <ac:chgData name="平野 武" userId="3cfe3d63-3e2d-444e-9c54-10e92370b90a" providerId="ADAL" clId="{985B6207-7B09-44F3-A8DB-B00202381788}" dt="2024-07-23T10:35:16.851" v="628"/>
          <ac:spMkLst>
            <pc:docMk/>
            <pc:sldMk cId="3232081866" sldId="639"/>
            <ac:spMk id="83" creationId="{0C3DBE75-67A6-3D73-F725-C0CE4022A48B}"/>
          </ac:spMkLst>
        </pc:spChg>
        <pc:spChg chg="add mod">
          <ac:chgData name="平野 武" userId="3cfe3d63-3e2d-444e-9c54-10e92370b90a" providerId="ADAL" clId="{985B6207-7B09-44F3-A8DB-B00202381788}" dt="2024-07-23T10:35:31.432" v="632" actId="20577"/>
          <ac:spMkLst>
            <pc:docMk/>
            <pc:sldMk cId="3232081866" sldId="639"/>
            <ac:spMk id="89" creationId="{D2B7CBCA-0703-5B16-B086-BA3DB8EB9FEB}"/>
          </ac:spMkLst>
        </pc:spChg>
        <pc:grpChg chg="add mod">
          <ac:chgData name="平野 武" userId="3cfe3d63-3e2d-444e-9c54-10e92370b90a" providerId="ADAL" clId="{985B6207-7B09-44F3-A8DB-B00202381788}" dt="2024-07-23T10:35:04.568" v="627"/>
          <ac:grpSpMkLst>
            <pc:docMk/>
            <pc:sldMk cId="3232081866" sldId="639"/>
            <ac:grpSpMk id="9" creationId="{0040E673-E577-09EE-1CCA-38498062F7AD}"/>
          </ac:grpSpMkLst>
        </pc:grpChg>
        <pc:grpChg chg="mod">
          <ac:chgData name="平野 武" userId="3cfe3d63-3e2d-444e-9c54-10e92370b90a" providerId="ADAL" clId="{985B6207-7B09-44F3-A8DB-B00202381788}" dt="2024-07-23T10:35:04.568" v="627"/>
          <ac:grpSpMkLst>
            <pc:docMk/>
            <pc:sldMk cId="3232081866" sldId="639"/>
            <ac:grpSpMk id="14" creationId="{3B866A4B-2B0A-D75E-8483-918F6F6A2807}"/>
          </ac:grpSpMkLst>
        </pc:grpChg>
        <pc:grpChg chg="add mod">
          <ac:chgData name="平野 武" userId="3cfe3d63-3e2d-444e-9c54-10e92370b90a" providerId="ADAL" clId="{985B6207-7B09-44F3-A8DB-B00202381788}" dt="2024-07-23T10:35:04.568" v="627"/>
          <ac:grpSpMkLst>
            <pc:docMk/>
            <pc:sldMk cId="3232081866" sldId="639"/>
            <ac:grpSpMk id="21" creationId="{0D84282F-1156-03EA-6A05-E0A9C1E43820}"/>
          </ac:grpSpMkLst>
        </pc:grpChg>
        <pc:grpChg chg="add mod">
          <ac:chgData name="平野 武" userId="3cfe3d63-3e2d-444e-9c54-10e92370b90a" providerId="ADAL" clId="{985B6207-7B09-44F3-A8DB-B00202381788}" dt="2024-07-23T10:35:04.568" v="627"/>
          <ac:grpSpMkLst>
            <pc:docMk/>
            <pc:sldMk cId="3232081866" sldId="639"/>
            <ac:grpSpMk id="28" creationId="{EB85EA16-B77D-4A03-C3CD-02D51E5F7473}"/>
          </ac:grpSpMkLst>
        </pc:grpChg>
        <pc:grpChg chg="del">
          <ac:chgData name="平野 武" userId="3cfe3d63-3e2d-444e-9c54-10e92370b90a" providerId="ADAL" clId="{985B6207-7B09-44F3-A8DB-B00202381788}" dt="2024-07-23T10:35:03.918" v="626" actId="478"/>
          <ac:grpSpMkLst>
            <pc:docMk/>
            <pc:sldMk cId="3232081866" sldId="639"/>
            <ac:grpSpMk id="37" creationId="{629F720C-B9F9-F27C-2250-D4632696CFD7}"/>
          </ac:grpSpMkLst>
        </pc:grpChg>
        <pc:grpChg chg="del">
          <ac:chgData name="平野 武" userId="3cfe3d63-3e2d-444e-9c54-10e92370b90a" providerId="ADAL" clId="{985B6207-7B09-44F3-A8DB-B00202381788}" dt="2024-07-23T10:35:03.918" v="626" actId="478"/>
          <ac:grpSpMkLst>
            <pc:docMk/>
            <pc:sldMk cId="3232081866" sldId="639"/>
            <ac:grpSpMk id="41" creationId="{E15F8F68-EAD4-8255-6784-749D4E959FBA}"/>
          </ac:grpSpMkLst>
        </pc:grpChg>
        <pc:grpChg chg="del">
          <ac:chgData name="平野 武" userId="3cfe3d63-3e2d-444e-9c54-10e92370b90a" providerId="ADAL" clId="{985B6207-7B09-44F3-A8DB-B00202381788}" dt="2024-07-23T10:35:03.918" v="626" actId="478"/>
          <ac:grpSpMkLst>
            <pc:docMk/>
            <pc:sldMk cId="3232081866" sldId="639"/>
            <ac:grpSpMk id="45" creationId="{C8C01748-20B0-8848-74B6-0ECC86474EB5}"/>
          </ac:grpSpMkLst>
        </pc:grpChg>
        <pc:grpChg chg="del">
          <ac:chgData name="平野 武" userId="3cfe3d63-3e2d-444e-9c54-10e92370b90a" providerId="ADAL" clId="{985B6207-7B09-44F3-A8DB-B00202381788}" dt="2024-07-23T10:35:03.918" v="626" actId="478"/>
          <ac:grpSpMkLst>
            <pc:docMk/>
            <pc:sldMk cId="3232081866" sldId="639"/>
            <ac:grpSpMk id="49" creationId="{F2018556-677D-EB4B-A024-90F7EED6AE2F}"/>
          </ac:grpSpMkLst>
        </pc:grpChg>
        <pc:grpChg chg="del">
          <ac:chgData name="平野 武" userId="3cfe3d63-3e2d-444e-9c54-10e92370b90a" providerId="ADAL" clId="{985B6207-7B09-44F3-A8DB-B00202381788}" dt="2024-07-23T10:35:03.918" v="626" actId="478"/>
          <ac:grpSpMkLst>
            <pc:docMk/>
            <pc:sldMk cId="3232081866" sldId="639"/>
            <ac:grpSpMk id="56" creationId="{DC751D3C-1BCF-A483-0F6E-59EB50FE5031}"/>
          </ac:grpSpMkLst>
        </pc:grpChg>
        <pc:grpChg chg="add mod">
          <ac:chgData name="平野 武" userId="3cfe3d63-3e2d-444e-9c54-10e92370b90a" providerId="ADAL" clId="{985B6207-7B09-44F3-A8DB-B00202381788}" dt="2024-07-23T10:35:16.851" v="628"/>
          <ac:grpSpMkLst>
            <pc:docMk/>
            <pc:sldMk cId="3232081866" sldId="639"/>
            <ac:grpSpMk id="67" creationId="{52B7E1FD-DCA9-BBF6-A29A-E57524726209}"/>
          </ac:grpSpMkLst>
        </pc:grpChg>
        <pc:grpChg chg="mod">
          <ac:chgData name="平野 武" userId="3cfe3d63-3e2d-444e-9c54-10e92370b90a" providerId="ADAL" clId="{985B6207-7B09-44F3-A8DB-B00202381788}" dt="2024-07-23T10:35:16.851" v="628"/>
          <ac:grpSpMkLst>
            <pc:docMk/>
            <pc:sldMk cId="3232081866" sldId="639"/>
            <ac:grpSpMk id="72" creationId="{63772AAB-27D0-3DDE-FD2E-DB0CDB14ECE7}"/>
          </ac:grpSpMkLst>
        </pc:grpChg>
        <pc:grpChg chg="add mod">
          <ac:chgData name="平野 武" userId="3cfe3d63-3e2d-444e-9c54-10e92370b90a" providerId="ADAL" clId="{985B6207-7B09-44F3-A8DB-B00202381788}" dt="2024-07-23T10:35:16.851" v="628"/>
          <ac:grpSpMkLst>
            <pc:docMk/>
            <pc:sldMk cId="3232081866" sldId="639"/>
            <ac:grpSpMk id="79" creationId="{0E61F439-746E-F55B-E3C0-993B0ACD9C68}"/>
          </ac:grpSpMkLst>
        </pc:grpChg>
        <pc:grpChg chg="add mod">
          <ac:chgData name="平野 武" userId="3cfe3d63-3e2d-444e-9c54-10e92370b90a" providerId="ADAL" clId="{985B6207-7B09-44F3-A8DB-B00202381788}" dt="2024-07-23T10:35:16.851" v="628"/>
          <ac:grpSpMkLst>
            <pc:docMk/>
            <pc:sldMk cId="3232081866" sldId="639"/>
            <ac:grpSpMk id="86" creationId="{53E45F00-3F20-1357-2E12-FFE5BBE80BB2}"/>
          </ac:grpSpMkLst>
        </pc:grpChg>
        <pc:graphicFrameChg chg="mod">
          <ac:chgData name="平野 武" userId="3cfe3d63-3e2d-444e-9c54-10e92370b90a" providerId="ADAL" clId="{985B6207-7B09-44F3-A8DB-B00202381788}" dt="2024-07-23T10:35:04.568" v="627"/>
          <ac:graphicFrameMkLst>
            <pc:docMk/>
            <pc:sldMk cId="3232081866" sldId="639"/>
            <ac:graphicFrameMk id="10" creationId="{9EFAB6D7-C4AB-EDAA-61AA-8A369B5E9934}"/>
          </ac:graphicFrameMkLst>
        </pc:graphicFrameChg>
        <pc:graphicFrameChg chg="add mod">
          <ac:chgData name="平野 武" userId="3cfe3d63-3e2d-444e-9c54-10e92370b90a" providerId="ADAL" clId="{985B6207-7B09-44F3-A8DB-B00202381788}" dt="2024-07-23T10:35:04.568" v="627"/>
          <ac:graphicFrameMkLst>
            <pc:docMk/>
            <pc:sldMk cId="3232081866" sldId="639"/>
            <ac:graphicFrameMk id="17" creationId="{C3C456A7-C465-11BD-35FA-0F3C5684567E}"/>
          </ac:graphicFrameMkLst>
        </pc:graphicFrameChg>
        <pc:graphicFrameChg chg="mod">
          <ac:chgData name="平野 武" userId="3cfe3d63-3e2d-444e-9c54-10e92370b90a" providerId="ADAL" clId="{985B6207-7B09-44F3-A8DB-B00202381788}" dt="2024-07-23T10:35:16.851" v="628"/>
          <ac:graphicFrameMkLst>
            <pc:docMk/>
            <pc:sldMk cId="3232081866" sldId="639"/>
            <ac:graphicFrameMk id="68" creationId="{D1B501E1-FB63-E248-C5BA-A98B0D8A66B1}"/>
          </ac:graphicFrameMkLst>
        </pc:graphicFrameChg>
        <pc:graphicFrameChg chg="add mod">
          <ac:chgData name="平野 武" userId="3cfe3d63-3e2d-444e-9c54-10e92370b90a" providerId="ADAL" clId="{985B6207-7B09-44F3-A8DB-B00202381788}" dt="2024-07-23T10:35:16.851" v="628"/>
          <ac:graphicFrameMkLst>
            <pc:docMk/>
            <pc:sldMk cId="3232081866" sldId="639"/>
            <ac:graphicFrameMk id="75" creationId="{4D51205F-2767-E28E-03FB-6B1F9B306A6C}"/>
          </ac:graphicFrameMkLst>
        </pc:graphicFrameChg>
        <pc:picChg chg="add mod">
          <ac:chgData name="平野 武" userId="3cfe3d63-3e2d-444e-9c54-10e92370b90a" providerId="ADAL" clId="{985B6207-7B09-44F3-A8DB-B00202381788}" dt="2024-07-23T10:35:04.568" v="627"/>
          <ac:picMkLst>
            <pc:docMk/>
            <pc:sldMk cId="3232081866" sldId="639"/>
            <ac:picMk id="4" creationId="{15093747-EED5-18F2-F813-7CC0028AC387}"/>
          </ac:picMkLst>
        </pc:picChg>
        <pc:picChg chg="add mod">
          <ac:chgData name="平野 武" userId="3cfe3d63-3e2d-444e-9c54-10e92370b90a" providerId="ADAL" clId="{985B6207-7B09-44F3-A8DB-B00202381788}" dt="2024-07-23T10:35:04.568" v="627"/>
          <ac:picMkLst>
            <pc:docMk/>
            <pc:sldMk cId="3232081866" sldId="639"/>
            <ac:picMk id="5" creationId="{0539FB3B-F6BF-D783-B03F-4B4A5918E915}"/>
          </ac:picMkLst>
        </pc:picChg>
        <pc:picChg chg="add mod">
          <ac:chgData name="平野 武" userId="3cfe3d63-3e2d-444e-9c54-10e92370b90a" providerId="ADAL" clId="{985B6207-7B09-44F3-A8DB-B00202381788}" dt="2024-07-23T10:35:04.568" v="627"/>
          <ac:picMkLst>
            <pc:docMk/>
            <pc:sldMk cId="3232081866" sldId="639"/>
            <ac:picMk id="6" creationId="{2258D20F-7568-1C51-08DD-2F4A365B48AD}"/>
          </ac:picMkLst>
        </pc:picChg>
        <pc:picChg chg="add mod">
          <ac:chgData name="平野 武" userId="3cfe3d63-3e2d-444e-9c54-10e92370b90a" providerId="ADAL" clId="{985B6207-7B09-44F3-A8DB-B00202381788}" dt="2024-07-23T10:35:04.568" v="627"/>
          <ac:picMkLst>
            <pc:docMk/>
            <pc:sldMk cId="3232081866" sldId="639"/>
            <ac:picMk id="7" creationId="{F892869F-0B48-C5F3-3C8B-D7F84054D66A}"/>
          </ac:picMkLst>
        </pc:picChg>
        <pc:picChg chg="mod">
          <ac:chgData name="平野 武" userId="3cfe3d63-3e2d-444e-9c54-10e92370b90a" providerId="ADAL" clId="{985B6207-7B09-44F3-A8DB-B00202381788}" dt="2024-07-23T10:35:04.568" v="627"/>
          <ac:picMkLst>
            <pc:docMk/>
            <pc:sldMk cId="3232081866" sldId="639"/>
            <ac:picMk id="12" creationId="{46FEBF89-FAA3-1365-A5D1-03B50AEDA7B2}"/>
          </ac:picMkLst>
        </pc:picChg>
        <pc:picChg chg="add mod">
          <ac:chgData name="平野 武" userId="3cfe3d63-3e2d-444e-9c54-10e92370b90a" providerId="ADAL" clId="{985B6207-7B09-44F3-A8DB-B00202381788}" dt="2024-07-23T10:35:04.568" v="627"/>
          <ac:picMkLst>
            <pc:docMk/>
            <pc:sldMk cId="3232081866" sldId="639"/>
            <ac:picMk id="19" creationId="{82D81A9C-BAAA-EEBC-2AD4-8DD5FB15207C}"/>
          </ac:picMkLst>
        </pc:picChg>
        <pc:picChg chg="add mod">
          <ac:chgData name="平野 武" userId="3cfe3d63-3e2d-444e-9c54-10e92370b90a" providerId="ADAL" clId="{985B6207-7B09-44F3-A8DB-B00202381788}" dt="2024-07-23T10:35:04.568" v="627"/>
          <ac:picMkLst>
            <pc:docMk/>
            <pc:sldMk cId="3232081866" sldId="639"/>
            <ac:picMk id="26" creationId="{138A240A-A6C5-D420-895C-21982B78B14B}"/>
          </ac:picMkLst>
        </pc:picChg>
        <pc:picChg chg="add mod">
          <ac:chgData name="平野 武" userId="3cfe3d63-3e2d-444e-9c54-10e92370b90a" providerId="ADAL" clId="{985B6207-7B09-44F3-A8DB-B00202381788}" dt="2024-07-23T10:35:04.568" v="627"/>
          <ac:picMkLst>
            <pc:docMk/>
            <pc:sldMk cId="3232081866" sldId="639"/>
            <ac:picMk id="27" creationId="{A09D512F-B23D-FEED-DA56-C05272FE4AA9}"/>
          </ac:picMkLst>
        </pc:picChg>
        <pc:picChg chg="mod">
          <ac:chgData name="平野 武" userId="3cfe3d63-3e2d-444e-9c54-10e92370b90a" providerId="ADAL" clId="{985B6207-7B09-44F3-A8DB-B00202381788}" dt="2024-07-23T10:35:04.568" v="627"/>
          <ac:picMkLst>
            <pc:docMk/>
            <pc:sldMk cId="3232081866" sldId="639"/>
            <ac:picMk id="29" creationId="{D35E4228-713E-000F-470B-8BFB0AE1D5F3}"/>
          </ac:picMkLst>
        </pc:picChg>
        <pc:picChg chg="mod">
          <ac:chgData name="平野 武" userId="3cfe3d63-3e2d-444e-9c54-10e92370b90a" providerId="ADAL" clId="{985B6207-7B09-44F3-A8DB-B00202381788}" dt="2024-07-23T10:35:04.568" v="627"/>
          <ac:picMkLst>
            <pc:docMk/>
            <pc:sldMk cId="3232081866" sldId="639"/>
            <ac:picMk id="30" creationId="{B092ED33-EB65-5F8E-C475-6718688172CF}"/>
          </ac:picMkLst>
        </pc:picChg>
        <pc:picChg chg="del">
          <ac:chgData name="平野 武" userId="3cfe3d63-3e2d-444e-9c54-10e92370b90a" providerId="ADAL" clId="{985B6207-7B09-44F3-A8DB-B00202381788}" dt="2024-07-23T10:35:03.918" v="626" actId="478"/>
          <ac:picMkLst>
            <pc:docMk/>
            <pc:sldMk cId="3232081866" sldId="639"/>
            <ac:picMk id="61" creationId="{6133ECBE-F626-441A-6DE0-168F8A844336}"/>
          </ac:picMkLst>
        </pc:picChg>
        <pc:picChg chg="add mod">
          <ac:chgData name="平野 武" userId="3cfe3d63-3e2d-444e-9c54-10e92370b90a" providerId="ADAL" clId="{985B6207-7B09-44F3-A8DB-B00202381788}" dt="2024-07-23T10:35:16.851" v="628"/>
          <ac:picMkLst>
            <pc:docMk/>
            <pc:sldMk cId="3232081866" sldId="639"/>
            <ac:picMk id="62" creationId="{8E7C8C8C-D823-2267-1DAF-D36E596D9AA3}"/>
          </ac:picMkLst>
        </pc:picChg>
        <pc:picChg chg="add mod">
          <ac:chgData name="平野 武" userId="3cfe3d63-3e2d-444e-9c54-10e92370b90a" providerId="ADAL" clId="{985B6207-7B09-44F3-A8DB-B00202381788}" dt="2024-07-23T10:35:16.851" v="628"/>
          <ac:picMkLst>
            <pc:docMk/>
            <pc:sldMk cId="3232081866" sldId="639"/>
            <ac:picMk id="63" creationId="{9A80D26E-9FCA-F2D7-4144-33EC5461210D}"/>
          </ac:picMkLst>
        </pc:picChg>
        <pc:picChg chg="add mod">
          <ac:chgData name="平野 武" userId="3cfe3d63-3e2d-444e-9c54-10e92370b90a" providerId="ADAL" clId="{985B6207-7B09-44F3-A8DB-B00202381788}" dt="2024-07-23T10:35:16.851" v="628"/>
          <ac:picMkLst>
            <pc:docMk/>
            <pc:sldMk cId="3232081866" sldId="639"/>
            <ac:picMk id="64" creationId="{C7A18D8D-5310-733D-C3D9-04F92F58010B}"/>
          </ac:picMkLst>
        </pc:picChg>
        <pc:picChg chg="add mod">
          <ac:chgData name="平野 武" userId="3cfe3d63-3e2d-444e-9c54-10e92370b90a" providerId="ADAL" clId="{985B6207-7B09-44F3-A8DB-B00202381788}" dt="2024-07-23T10:35:16.851" v="628"/>
          <ac:picMkLst>
            <pc:docMk/>
            <pc:sldMk cId="3232081866" sldId="639"/>
            <ac:picMk id="65" creationId="{BB538ECC-E45C-B53A-3B40-7868F47583AA}"/>
          </ac:picMkLst>
        </pc:picChg>
        <pc:picChg chg="mod">
          <ac:chgData name="平野 武" userId="3cfe3d63-3e2d-444e-9c54-10e92370b90a" providerId="ADAL" clId="{985B6207-7B09-44F3-A8DB-B00202381788}" dt="2024-07-23T10:35:16.851" v="628"/>
          <ac:picMkLst>
            <pc:docMk/>
            <pc:sldMk cId="3232081866" sldId="639"/>
            <ac:picMk id="70" creationId="{6CB4A56A-9542-AE7C-A4B3-7410CAC05F47}"/>
          </ac:picMkLst>
        </pc:picChg>
        <pc:picChg chg="add mod">
          <ac:chgData name="平野 武" userId="3cfe3d63-3e2d-444e-9c54-10e92370b90a" providerId="ADAL" clId="{985B6207-7B09-44F3-A8DB-B00202381788}" dt="2024-07-23T10:35:16.851" v="628"/>
          <ac:picMkLst>
            <pc:docMk/>
            <pc:sldMk cId="3232081866" sldId="639"/>
            <ac:picMk id="77" creationId="{A7781B3A-7D3F-6B63-E017-CC435DBBCCD5}"/>
          </ac:picMkLst>
        </pc:picChg>
        <pc:picChg chg="add mod">
          <ac:chgData name="平野 武" userId="3cfe3d63-3e2d-444e-9c54-10e92370b90a" providerId="ADAL" clId="{985B6207-7B09-44F3-A8DB-B00202381788}" dt="2024-07-23T10:35:16.851" v="628"/>
          <ac:picMkLst>
            <pc:docMk/>
            <pc:sldMk cId="3232081866" sldId="639"/>
            <ac:picMk id="84" creationId="{71B97E9C-35D5-841E-4D57-49806FD57406}"/>
          </ac:picMkLst>
        </pc:picChg>
        <pc:picChg chg="add mod">
          <ac:chgData name="平野 武" userId="3cfe3d63-3e2d-444e-9c54-10e92370b90a" providerId="ADAL" clId="{985B6207-7B09-44F3-A8DB-B00202381788}" dt="2024-07-23T10:35:16.851" v="628"/>
          <ac:picMkLst>
            <pc:docMk/>
            <pc:sldMk cId="3232081866" sldId="639"/>
            <ac:picMk id="85" creationId="{3646459B-4875-2662-D012-29AD795A4D6B}"/>
          </ac:picMkLst>
        </pc:picChg>
        <pc:picChg chg="mod">
          <ac:chgData name="平野 武" userId="3cfe3d63-3e2d-444e-9c54-10e92370b90a" providerId="ADAL" clId="{985B6207-7B09-44F3-A8DB-B00202381788}" dt="2024-07-23T10:35:16.851" v="628"/>
          <ac:picMkLst>
            <pc:docMk/>
            <pc:sldMk cId="3232081866" sldId="639"/>
            <ac:picMk id="87" creationId="{6AA3B4BC-B30D-3C68-B236-E919DB75408A}"/>
          </ac:picMkLst>
        </pc:picChg>
        <pc:picChg chg="mod">
          <ac:chgData name="平野 武" userId="3cfe3d63-3e2d-444e-9c54-10e92370b90a" providerId="ADAL" clId="{985B6207-7B09-44F3-A8DB-B00202381788}" dt="2024-07-23T10:35:16.851" v="628"/>
          <ac:picMkLst>
            <pc:docMk/>
            <pc:sldMk cId="3232081866" sldId="639"/>
            <ac:picMk id="88" creationId="{F59FA677-F2B1-16A2-469E-C7951843455A}"/>
          </ac:picMkLst>
        </pc:picChg>
        <pc:cxnChg chg="mod">
          <ac:chgData name="平野 武" userId="3cfe3d63-3e2d-444e-9c54-10e92370b90a" providerId="ADAL" clId="{985B6207-7B09-44F3-A8DB-B00202381788}" dt="2024-07-23T10:35:04.568" v="627"/>
          <ac:cxnSpMkLst>
            <pc:docMk/>
            <pc:sldMk cId="3232081866" sldId="639"/>
            <ac:cxnSpMk id="15" creationId="{A3D8222F-DF8E-7203-5679-59FF98933DFC}"/>
          </ac:cxnSpMkLst>
        </pc:cxnChg>
        <pc:cxnChg chg="mod">
          <ac:chgData name="平野 武" userId="3cfe3d63-3e2d-444e-9c54-10e92370b90a" providerId="ADAL" clId="{985B6207-7B09-44F3-A8DB-B00202381788}" dt="2024-07-23T10:35:04.568" v="627"/>
          <ac:cxnSpMkLst>
            <pc:docMk/>
            <pc:sldMk cId="3232081866" sldId="639"/>
            <ac:cxnSpMk id="16" creationId="{5727136A-2F32-9283-8F4D-CAC115740BEE}"/>
          </ac:cxnSpMkLst>
        </pc:cxnChg>
        <pc:cxnChg chg="mod">
          <ac:chgData name="平野 武" userId="3cfe3d63-3e2d-444e-9c54-10e92370b90a" providerId="ADAL" clId="{985B6207-7B09-44F3-A8DB-B00202381788}" dt="2024-07-23T10:35:04.568" v="627"/>
          <ac:cxnSpMkLst>
            <pc:docMk/>
            <pc:sldMk cId="3232081866" sldId="639"/>
            <ac:cxnSpMk id="22" creationId="{732792AF-F808-C0CE-03CF-F63243309E86}"/>
          </ac:cxnSpMkLst>
        </pc:cxnChg>
        <pc:cxnChg chg="mod">
          <ac:chgData name="平野 武" userId="3cfe3d63-3e2d-444e-9c54-10e92370b90a" providerId="ADAL" clId="{985B6207-7B09-44F3-A8DB-B00202381788}" dt="2024-07-23T10:35:04.568" v="627"/>
          <ac:cxnSpMkLst>
            <pc:docMk/>
            <pc:sldMk cId="3232081866" sldId="639"/>
            <ac:cxnSpMk id="23" creationId="{461E2BC1-29BF-8A0F-6DCA-5525C6C3E7A4}"/>
          </ac:cxnSpMkLst>
        </pc:cxnChg>
        <pc:cxnChg chg="mod">
          <ac:chgData name="平野 武" userId="3cfe3d63-3e2d-444e-9c54-10e92370b90a" providerId="ADAL" clId="{985B6207-7B09-44F3-A8DB-B00202381788}" dt="2024-07-23T10:35:16.851" v="628"/>
          <ac:cxnSpMkLst>
            <pc:docMk/>
            <pc:sldMk cId="3232081866" sldId="639"/>
            <ac:cxnSpMk id="73" creationId="{0035E799-338F-A5FF-4668-05B5EAC0A5AD}"/>
          </ac:cxnSpMkLst>
        </pc:cxnChg>
        <pc:cxnChg chg="mod">
          <ac:chgData name="平野 武" userId="3cfe3d63-3e2d-444e-9c54-10e92370b90a" providerId="ADAL" clId="{985B6207-7B09-44F3-A8DB-B00202381788}" dt="2024-07-23T10:35:16.851" v="628"/>
          <ac:cxnSpMkLst>
            <pc:docMk/>
            <pc:sldMk cId="3232081866" sldId="639"/>
            <ac:cxnSpMk id="74" creationId="{C65B17D7-9E62-CF8C-B68C-A90900D0EB98}"/>
          </ac:cxnSpMkLst>
        </pc:cxnChg>
        <pc:cxnChg chg="mod">
          <ac:chgData name="平野 武" userId="3cfe3d63-3e2d-444e-9c54-10e92370b90a" providerId="ADAL" clId="{985B6207-7B09-44F3-A8DB-B00202381788}" dt="2024-07-23T10:35:16.851" v="628"/>
          <ac:cxnSpMkLst>
            <pc:docMk/>
            <pc:sldMk cId="3232081866" sldId="639"/>
            <ac:cxnSpMk id="80" creationId="{FF98075A-17CC-E88F-755F-86BA6419BD3F}"/>
          </ac:cxnSpMkLst>
        </pc:cxnChg>
        <pc:cxnChg chg="mod">
          <ac:chgData name="平野 武" userId="3cfe3d63-3e2d-444e-9c54-10e92370b90a" providerId="ADAL" clId="{985B6207-7B09-44F3-A8DB-B00202381788}" dt="2024-07-23T10:35:16.851" v="628"/>
          <ac:cxnSpMkLst>
            <pc:docMk/>
            <pc:sldMk cId="3232081866" sldId="639"/>
            <ac:cxnSpMk id="81" creationId="{5F97B5CF-258A-15C9-9642-D290D1C9E7A7}"/>
          </ac:cxnSpMkLst>
        </pc:cxnChg>
      </pc:sldChg>
      <pc:sldChg chg="addSp delSp modSp add mod">
        <pc:chgData name="平野 武" userId="3cfe3d63-3e2d-444e-9c54-10e92370b90a" providerId="ADAL" clId="{985B6207-7B09-44F3-A8DB-B00202381788}" dt="2024-07-23T10:53:49.105" v="1037"/>
        <pc:sldMkLst>
          <pc:docMk/>
          <pc:sldMk cId="1486788565" sldId="640"/>
        </pc:sldMkLst>
        <pc:spChg chg="add mod">
          <ac:chgData name="平野 武" userId="3cfe3d63-3e2d-444e-9c54-10e92370b90a" providerId="ADAL" clId="{985B6207-7B09-44F3-A8DB-B00202381788}" dt="2024-07-23T10:43:34.424" v="815"/>
          <ac:spMkLst>
            <pc:docMk/>
            <pc:sldMk cId="1486788565" sldId="640"/>
            <ac:spMk id="10" creationId="{C65561C8-5D91-92B4-0B95-861323D16C19}"/>
          </ac:spMkLst>
        </pc:spChg>
        <pc:spChg chg="add mod">
          <ac:chgData name="平野 武" userId="3cfe3d63-3e2d-444e-9c54-10e92370b90a" providerId="ADAL" clId="{985B6207-7B09-44F3-A8DB-B00202381788}" dt="2024-07-23T10:43:34.424" v="815"/>
          <ac:spMkLst>
            <pc:docMk/>
            <pc:sldMk cId="1486788565" sldId="640"/>
            <ac:spMk id="11" creationId="{06C1ADF0-51D7-913B-A66D-B27FF1A7A770}"/>
          </ac:spMkLst>
        </pc:spChg>
        <pc:spChg chg="add mod">
          <ac:chgData name="平野 武" userId="3cfe3d63-3e2d-444e-9c54-10e92370b90a" providerId="ADAL" clId="{985B6207-7B09-44F3-A8DB-B00202381788}" dt="2024-07-23T10:43:34.424" v="815"/>
          <ac:spMkLst>
            <pc:docMk/>
            <pc:sldMk cId="1486788565" sldId="640"/>
            <ac:spMk id="12" creationId="{A96C01B2-7E7A-38E6-8AAA-5FF0B00B3E58}"/>
          </ac:spMkLst>
        </pc:spChg>
        <pc:spChg chg="add mod">
          <ac:chgData name="平野 武" userId="3cfe3d63-3e2d-444e-9c54-10e92370b90a" providerId="ADAL" clId="{985B6207-7B09-44F3-A8DB-B00202381788}" dt="2024-07-23T10:43:34.424" v="815"/>
          <ac:spMkLst>
            <pc:docMk/>
            <pc:sldMk cId="1486788565" sldId="640"/>
            <ac:spMk id="13" creationId="{9EF730B7-3F7E-C793-2529-B02C627C1A36}"/>
          </ac:spMkLst>
        </pc:spChg>
        <pc:spChg chg="add mod">
          <ac:chgData name="平野 武" userId="3cfe3d63-3e2d-444e-9c54-10e92370b90a" providerId="ADAL" clId="{985B6207-7B09-44F3-A8DB-B00202381788}" dt="2024-07-23T10:43:34.424" v="815"/>
          <ac:spMkLst>
            <pc:docMk/>
            <pc:sldMk cId="1486788565" sldId="640"/>
            <ac:spMk id="14" creationId="{BD65312A-A436-5B6C-6BCB-30A72BC98E94}"/>
          </ac:spMkLst>
        </pc:spChg>
        <pc:spChg chg="add mod">
          <ac:chgData name="平野 武" userId="3cfe3d63-3e2d-444e-9c54-10e92370b90a" providerId="ADAL" clId="{985B6207-7B09-44F3-A8DB-B00202381788}" dt="2024-07-23T10:43:34.424" v="815"/>
          <ac:spMkLst>
            <pc:docMk/>
            <pc:sldMk cId="1486788565" sldId="640"/>
            <ac:spMk id="18" creationId="{657362BC-C421-AAF2-B4B1-21E1DAB577E4}"/>
          </ac:spMkLst>
        </pc:spChg>
        <pc:spChg chg="add mod">
          <ac:chgData name="平野 武" userId="3cfe3d63-3e2d-444e-9c54-10e92370b90a" providerId="ADAL" clId="{985B6207-7B09-44F3-A8DB-B00202381788}" dt="2024-07-23T10:43:34.424" v="815"/>
          <ac:spMkLst>
            <pc:docMk/>
            <pc:sldMk cId="1486788565" sldId="640"/>
            <ac:spMk id="19" creationId="{7B56718E-D330-901A-37E2-A6A95AFA6830}"/>
          </ac:spMkLst>
        </pc:spChg>
        <pc:spChg chg="add mod">
          <ac:chgData name="平野 武" userId="3cfe3d63-3e2d-444e-9c54-10e92370b90a" providerId="ADAL" clId="{985B6207-7B09-44F3-A8DB-B00202381788}" dt="2024-07-23T10:43:34.424" v="815"/>
          <ac:spMkLst>
            <pc:docMk/>
            <pc:sldMk cId="1486788565" sldId="640"/>
            <ac:spMk id="23" creationId="{B0791C61-C012-FFE9-35AE-CA396C00DBB2}"/>
          </ac:spMkLst>
        </pc:spChg>
        <pc:spChg chg="add mod">
          <ac:chgData name="平野 武" userId="3cfe3d63-3e2d-444e-9c54-10e92370b90a" providerId="ADAL" clId="{985B6207-7B09-44F3-A8DB-B00202381788}" dt="2024-07-23T10:43:34.424" v="815"/>
          <ac:spMkLst>
            <pc:docMk/>
            <pc:sldMk cId="1486788565" sldId="640"/>
            <ac:spMk id="25" creationId="{AC41A8C5-F973-38EF-C8EC-1BD18C42BB83}"/>
          </ac:spMkLst>
        </pc:spChg>
        <pc:spChg chg="add mod">
          <ac:chgData name="平野 武" userId="3cfe3d63-3e2d-444e-9c54-10e92370b90a" providerId="ADAL" clId="{985B6207-7B09-44F3-A8DB-B00202381788}" dt="2024-07-23T10:43:34.424" v="815"/>
          <ac:spMkLst>
            <pc:docMk/>
            <pc:sldMk cId="1486788565" sldId="640"/>
            <ac:spMk id="27" creationId="{F7B0E7D5-339F-E1B4-B383-F4E90584AA08}"/>
          </ac:spMkLst>
        </pc:spChg>
        <pc:spChg chg="add mod">
          <ac:chgData name="平野 武" userId="3cfe3d63-3e2d-444e-9c54-10e92370b90a" providerId="ADAL" clId="{985B6207-7B09-44F3-A8DB-B00202381788}" dt="2024-07-23T10:43:34.424" v="815"/>
          <ac:spMkLst>
            <pc:docMk/>
            <pc:sldMk cId="1486788565" sldId="640"/>
            <ac:spMk id="28" creationId="{F3DA011B-FE75-D7FA-7A7A-019A956A6E45}"/>
          </ac:spMkLst>
        </pc:spChg>
        <pc:spChg chg="mod">
          <ac:chgData name="平野 武" userId="3cfe3d63-3e2d-444e-9c54-10e92370b90a" providerId="ADAL" clId="{985B6207-7B09-44F3-A8DB-B00202381788}" dt="2024-07-23T10:53:49.105" v="1037"/>
          <ac:spMkLst>
            <pc:docMk/>
            <pc:sldMk cId="1486788565" sldId="640"/>
            <ac:spMk id="33" creationId="{AD179B25-38DB-5269-A27F-05609A777F57}"/>
          </ac:spMkLst>
        </pc:spChg>
        <pc:spChg chg="add mod">
          <ac:chgData name="平野 武" userId="3cfe3d63-3e2d-444e-9c54-10e92370b90a" providerId="ADAL" clId="{985B6207-7B09-44F3-A8DB-B00202381788}" dt="2024-07-23T10:43:43.114" v="816"/>
          <ac:spMkLst>
            <pc:docMk/>
            <pc:sldMk cId="1486788565" sldId="640"/>
            <ac:spMk id="38" creationId="{650BDEC8-9843-252A-9B84-7DFA4275A4E5}"/>
          </ac:spMkLst>
        </pc:spChg>
        <pc:spChg chg="add mod">
          <ac:chgData name="平野 武" userId="3cfe3d63-3e2d-444e-9c54-10e92370b90a" providerId="ADAL" clId="{985B6207-7B09-44F3-A8DB-B00202381788}" dt="2024-07-23T10:43:43.114" v="816"/>
          <ac:spMkLst>
            <pc:docMk/>
            <pc:sldMk cId="1486788565" sldId="640"/>
            <ac:spMk id="39" creationId="{834222FA-6C0C-CE0B-A9E1-29F22CCAD268}"/>
          </ac:spMkLst>
        </pc:spChg>
        <pc:spChg chg="add mod">
          <ac:chgData name="平野 武" userId="3cfe3d63-3e2d-444e-9c54-10e92370b90a" providerId="ADAL" clId="{985B6207-7B09-44F3-A8DB-B00202381788}" dt="2024-07-23T10:50:00.013" v="843" actId="1076"/>
          <ac:spMkLst>
            <pc:docMk/>
            <pc:sldMk cId="1486788565" sldId="640"/>
            <ac:spMk id="40" creationId="{28F4363A-2FF6-A992-86B3-B9302F50E06C}"/>
          </ac:spMkLst>
        </pc:spChg>
        <pc:spChg chg="add mod">
          <ac:chgData name="平野 武" userId="3cfe3d63-3e2d-444e-9c54-10e92370b90a" providerId="ADAL" clId="{985B6207-7B09-44F3-A8DB-B00202381788}" dt="2024-07-23T10:43:43.114" v="816"/>
          <ac:spMkLst>
            <pc:docMk/>
            <pc:sldMk cId="1486788565" sldId="640"/>
            <ac:spMk id="41" creationId="{9050CA67-071D-90B0-B5AF-AE82B090AEFF}"/>
          </ac:spMkLst>
        </pc:spChg>
        <pc:spChg chg="add mod">
          <ac:chgData name="平野 武" userId="3cfe3d63-3e2d-444e-9c54-10e92370b90a" providerId="ADAL" clId="{985B6207-7B09-44F3-A8DB-B00202381788}" dt="2024-07-23T10:43:43.114" v="816"/>
          <ac:spMkLst>
            <pc:docMk/>
            <pc:sldMk cId="1486788565" sldId="640"/>
            <ac:spMk id="42" creationId="{BE08939D-2B4B-A65F-A071-46FFACA69948}"/>
          </ac:spMkLst>
        </pc:spChg>
        <pc:spChg chg="add mod">
          <ac:chgData name="平野 武" userId="3cfe3d63-3e2d-444e-9c54-10e92370b90a" providerId="ADAL" clId="{985B6207-7B09-44F3-A8DB-B00202381788}" dt="2024-07-23T10:43:43.114" v="816"/>
          <ac:spMkLst>
            <pc:docMk/>
            <pc:sldMk cId="1486788565" sldId="640"/>
            <ac:spMk id="46" creationId="{B76A07C8-9BFD-78E0-858C-BFE52146B9C0}"/>
          </ac:spMkLst>
        </pc:spChg>
        <pc:spChg chg="add mod">
          <ac:chgData name="平野 武" userId="3cfe3d63-3e2d-444e-9c54-10e92370b90a" providerId="ADAL" clId="{985B6207-7B09-44F3-A8DB-B00202381788}" dt="2024-07-23T10:43:43.114" v="816"/>
          <ac:spMkLst>
            <pc:docMk/>
            <pc:sldMk cId="1486788565" sldId="640"/>
            <ac:spMk id="47" creationId="{3A1D035D-8A92-D136-43A8-5746EB851C2A}"/>
          </ac:spMkLst>
        </pc:spChg>
        <pc:spChg chg="add del mod">
          <ac:chgData name="平野 武" userId="3cfe3d63-3e2d-444e-9c54-10e92370b90a" providerId="ADAL" clId="{985B6207-7B09-44F3-A8DB-B00202381788}" dt="2024-07-23T10:43:52.981" v="817" actId="478"/>
          <ac:spMkLst>
            <pc:docMk/>
            <pc:sldMk cId="1486788565" sldId="640"/>
            <ac:spMk id="51" creationId="{BAF9DD93-DB14-8107-D9A8-999A058D7A71}"/>
          </ac:spMkLst>
        </pc:spChg>
        <pc:spChg chg="add mod">
          <ac:chgData name="平野 武" userId="3cfe3d63-3e2d-444e-9c54-10e92370b90a" providerId="ADAL" clId="{985B6207-7B09-44F3-A8DB-B00202381788}" dt="2024-07-23T10:43:43.114" v="816"/>
          <ac:spMkLst>
            <pc:docMk/>
            <pc:sldMk cId="1486788565" sldId="640"/>
            <ac:spMk id="53" creationId="{2F1D62B1-D52B-3909-6B6B-E19990628251}"/>
          </ac:spMkLst>
        </pc:spChg>
        <pc:spChg chg="add mod">
          <ac:chgData name="平野 武" userId="3cfe3d63-3e2d-444e-9c54-10e92370b90a" providerId="ADAL" clId="{985B6207-7B09-44F3-A8DB-B00202381788}" dt="2024-07-23T10:43:43.114" v="816"/>
          <ac:spMkLst>
            <pc:docMk/>
            <pc:sldMk cId="1486788565" sldId="640"/>
            <ac:spMk id="55" creationId="{7993BC0D-A031-EDDB-D362-EFCC8546C87E}"/>
          </ac:spMkLst>
        </pc:spChg>
        <pc:spChg chg="add mod">
          <ac:chgData name="平野 武" userId="3cfe3d63-3e2d-444e-9c54-10e92370b90a" providerId="ADAL" clId="{985B6207-7B09-44F3-A8DB-B00202381788}" dt="2024-07-23T10:43:43.114" v="816"/>
          <ac:spMkLst>
            <pc:docMk/>
            <pc:sldMk cId="1486788565" sldId="640"/>
            <ac:spMk id="56" creationId="{C6648CF1-85BC-4463-D459-00CB26C90168}"/>
          </ac:spMkLst>
        </pc:spChg>
        <pc:spChg chg="add mod">
          <ac:chgData name="平野 武" userId="3cfe3d63-3e2d-444e-9c54-10e92370b90a" providerId="ADAL" clId="{985B6207-7B09-44F3-A8DB-B00202381788}" dt="2024-07-23T10:43:53.303" v="818"/>
          <ac:spMkLst>
            <pc:docMk/>
            <pc:sldMk cId="1486788565" sldId="640"/>
            <ac:spMk id="58" creationId="{E77874DD-0A6A-BE4A-32A0-DA913857C381}"/>
          </ac:spMkLst>
        </pc:spChg>
        <pc:spChg chg="del">
          <ac:chgData name="平野 武" userId="3cfe3d63-3e2d-444e-9c54-10e92370b90a" providerId="ADAL" clId="{985B6207-7B09-44F3-A8DB-B00202381788}" dt="2024-07-23T10:43:33.990" v="814" actId="478"/>
          <ac:spMkLst>
            <pc:docMk/>
            <pc:sldMk cId="1486788565" sldId="640"/>
            <ac:spMk id="66" creationId="{A1FEFC9F-010F-23AA-C8FD-841D7CA3381A}"/>
          </ac:spMkLst>
        </pc:spChg>
        <pc:spChg chg="del">
          <ac:chgData name="平野 武" userId="3cfe3d63-3e2d-444e-9c54-10e92370b90a" providerId="ADAL" clId="{985B6207-7B09-44F3-A8DB-B00202381788}" dt="2024-07-23T10:43:33.990" v="814" actId="478"/>
          <ac:spMkLst>
            <pc:docMk/>
            <pc:sldMk cId="1486788565" sldId="640"/>
            <ac:spMk id="76" creationId="{2F8C7D1A-547D-FCC9-B651-25BB13F303E0}"/>
          </ac:spMkLst>
        </pc:spChg>
        <pc:spChg chg="del">
          <ac:chgData name="平野 武" userId="3cfe3d63-3e2d-444e-9c54-10e92370b90a" providerId="ADAL" clId="{985B6207-7B09-44F3-A8DB-B00202381788}" dt="2024-07-23T10:43:33.990" v="814" actId="478"/>
          <ac:spMkLst>
            <pc:docMk/>
            <pc:sldMk cId="1486788565" sldId="640"/>
            <ac:spMk id="78" creationId="{F64D4376-22F3-A2F5-03D6-15169550FCE1}"/>
          </ac:spMkLst>
        </pc:spChg>
        <pc:spChg chg="del">
          <ac:chgData name="平野 武" userId="3cfe3d63-3e2d-444e-9c54-10e92370b90a" providerId="ADAL" clId="{985B6207-7B09-44F3-A8DB-B00202381788}" dt="2024-07-23T10:43:33.990" v="814" actId="478"/>
          <ac:spMkLst>
            <pc:docMk/>
            <pc:sldMk cId="1486788565" sldId="640"/>
            <ac:spMk id="82" creationId="{B2374403-0698-ECC8-8DEF-33BD1809B65D}"/>
          </ac:spMkLst>
        </pc:spChg>
        <pc:spChg chg="del">
          <ac:chgData name="平野 武" userId="3cfe3d63-3e2d-444e-9c54-10e92370b90a" providerId="ADAL" clId="{985B6207-7B09-44F3-A8DB-B00202381788}" dt="2024-07-23T10:43:33.990" v="814" actId="478"/>
          <ac:spMkLst>
            <pc:docMk/>
            <pc:sldMk cId="1486788565" sldId="640"/>
            <ac:spMk id="83" creationId="{0C3DBE75-67A6-3D73-F725-C0CE4022A48B}"/>
          </ac:spMkLst>
        </pc:spChg>
        <pc:spChg chg="del">
          <ac:chgData name="平野 武" userId="3cfe3d63-3e2d-444e-9c54-10e92370b90a" providerId="ADAL" clId="{985B6207-7B09-44F3-A8DB-B00202381788}" dt="2024-07-23T10:43:33.990" v="814" actId="478"/>
          <ac:spMkLst>
            <pc:docMk/>
            <pc:sldMk cId="1486788565" sldId="640"/>
            <ac:spMk id="89" creationId="{D2B7CBCA-0703-5B16-B086-BA3DB8EB9FEB}"/>
          </ac:spMkLst>
        </pc:spChg>
        <pc:grpChg chg="add mod">
          <ac:chgData name="平野 武" userId="3cfe3d63-3e2d-444e-9c54-10e92370b90a" providerId="ADAL" clId="{985B6207-7B09-44F3-A8DB-B00202381788}" dt="2024-07-23T10:43:34.424" v="815"/>
          <ac:grpSpMkLst>
            <pc:docMk/>
            <pc:sldMk cId="1486788565" sldId="640"/>
            <ac:grpSpMk id="2" creationId="{03FFA382-0632-BF0C-B9F6-43B49E2CA837}"/>
          </ac:grpSpMkLst>
        </pc:grpChg>
        <pc:grpChg chg="add mod">
          <ac:chgData name="平野 武" userId="3cfe3d63-3e2d-444e-9c54-10e92370b90a" providerId="ADAL" clId="{985B6207-7B09-44F3-A8DB-B00202381788}" dt="2024-07-23T10:43:34.424" v="815"/>
          <ac:grpSpMkLst>
            <pc:docMk/>
            <pc:sldMk cId="1486788565" sldId="640"/>
            <ac:grpSpMk id="20" creationId="{34886A72-36EC-69A5-0F33-C85CA6EBBF3F}"/>
          </ac:grpSpMkLst>
        </pc:grpChg>
        <pc:grpChg chg="add mod">
          <ac:chgData name="平野 武" userId="3cfe3d63-3e2d-444e-9c54-10e92370b90a" providerId="ADAL" clId="{985B6207-7B09-44F3-A8DB-B00202381788}" dt="2024-07-23T10:43:43.114" v="816"/>
          <ac:grpSpMkLst>
            <pc:docMk/>
            <pc:sldMk cId="1486788565" sldId="640"/>
            <ac:grpSpMk id="30" creationId="{AF15EF67-42A0-A9BD-F78D-C4966D1D7DB1}"/>
          </ac:grpSpMkLst>
        </pc:grpChg>
        <pc:grpChg chg="add mod">
          <ac:chgData name="平野 武" userId="3cfe3d63-3e2d-444e-9c54-10e92370b90a" providerId="ADAL" clId="{985B6207-7B09-44F3-A8DB-B00202381788}" dt="2024-07-23T10:43:43.114" v="816"/>
          <ac:grpSpMkLst>
            <pc:docMk/>
            <pc:sldMk cId="1486788565" sldId="640"/>
            <ac:grpSpMk id="48" creationId="{9D05AECA-047B-4ABE-C173-6B87473699A6}"/>
          </ac:grpSpMkLst>
        </pc:grpChg>
        <pc:grpChg chg="del">
          <ac:chgData name="平野 武" userId="3cfe3d63-3e2d-444e-9c54-10e92370b90a" providerId="ADAL" clId="{985B6207-7B09-44F3-A8DB-B00202381788}" dt="2024-07-23T10:43:33.990" v="814" actId="478"/>
          <ac:grpSpMkLst>
            <pc:docMk/>
            <pc:sldMk cId="1486788565" sldId="640"/>
            <ac:grpSpMk id="67" creationId="{52B7E1FD-DCA9-BBF6-A29A-E57524726209}"/>
          </ac:grpSpMkLst>
        </pc:grpChg>
        <pc:grpChg chg="del">
          <ac:chgData name="平野 武" userId="3cfe3d63-3e2d-444e-9c54-10e92370b90a" providerId="ADAL" clId="{985B6207-7B09-44F3-A8DB-B00202381788}" dt="2024-07-23T10:43:33.990" v="814" actId="478"/>
          <ac:grpSpMkLst>
            <pc:docMk/>
            <pc:sldMk cId="1486788565" sldId="640"/>
            <ac:grpSpMk id="79" creationId="{0E61F439-746E-F55B-E3C0-993B0ACD9C68}"/>
          </ac:grpSpMkLst>
        </pc:grpChg>
        <pc:grpChg chg="del">
          <ac:chgData name="平野 武" userId="3cfe3d63-3e2d-444e-9c54-10e92370b90a" providerId="ADAL" clId="{985B6207-7B09-44F3-A8DB-B00202381788}" dt="2024-07-23T10:43:33.990" v="814" actId="478"/>
          <ac:grpSpMkLst>
            <pc:docMk/>
            <pc:sldMk cId="1486788565" sldId="640"/>
            <ac:grpSpMk id="86" creationId="{53E45F00-3F20-1357-2E12-FFE5BBE80BB2}"/>
          </ac:grpSpMkLst>
        </pc:grpChg>
        <pc:graphicFrameChg chg="add mod">
          <ac:chgData name="平野 武" userId="3cfe3d63-3e2d-444e-9c54-10e92370b90a" providerId="ADAL" clId="{985B6207-7B09-44F3-A8DB-B00202381788}" dt="2024-07-23T10:43:34.424" v="815"/>
          <ac:graphicFrameMkLst>
            <pc:docMk/>
            <pc:sldMk cId="1486788565" sldId="640"/>
            <ac:graphicFrameMk id="15" creationId="{036E8783-9911-C386-06EE-D6660EC59CD7}"/>
          </ac:graphicFrameMkLst>
        </pc:graphicFrameChg>
        <pc:graphicFrameChg chg="add mod">
          <ac:chgData name="平野 武" userId="3cfe3d63-3e2d-444e-9c54-10e92370b90a" providerId="ADAL" clId="{985B6207-7B09-44F3-A8DB-B00202381788}" dt="2024-07-23T10:43:43.114" v="816"/>
          <ac:graphicFrameMkLst>
            <pc:docMk/>
            <pc:sldMk cId="1486788565" sldId="640"/>
            <ac:graphicFrameMk id="43" creationId="{B766514F-59EC-2536-83F8-F95562E4E0E9}"/>
          </ac:graphicFrameMkLst>
        </pc:graphicFrameChg>
        <pc:graphicFrameChg chg="del">
          <ac:chgData name="平野 武" userId="3cfe3d63-3e2d-444e-9c54-10e92370b90a" providerId="ADAL" clId="{985B6207-7B09-44F3-A8DB-B00202381788}" dt="2024-07-23T10:43:33.990" v="814" actId="478"/>
          <ac:graphicFrameMkLst>
            <pc:docMk/>
            <pc:sldMk cId="1486788565" sldId="640"/>
            <ac:graphicFrameMk id="75" creationId="{4D51205F-2767-E28E-03FB-6B1F9B306A6C}"/>
          </ac:graphicFrameMkLst>
        </pc:graphicFrameChg>
        <pc:picChg chg="mod">
          <ac:chgData name="平野 武" userId="3cfe3d63-3e2d-444e-9c54-10e92370b90a" providerId="ADAL" clId="{985B6207-7B09-44F3-A8DB-B00202381788}" dt="2024-07-23T10:43:34.424" v="815"/>
          <ac:picMkLst>
            <pc:docMk/>
            <pc:sldMk cId="1486788565" sldId="640"/>
            <ac:picMk id="4" creationId="{92C65F83-DB24-09E8-8D24-D0FE4E087F45}"/>
          </ac:picMkLst>
        </pc:picChg>
        <pc:picChg chg="mod">
          <ac:chgData name="平野 武" userId="3cfe3d63-3e2d-444e-9c54-10e92370b90a" providerId="ADAL" clId="{985B6207-7B09-44F3-A8DB-B00202381788}" dt="2024-07-23T10:43:34.424" v="815"/>
          <ac:picMkLst>
            <pc:docMk/>
            <pc:sldMk cId="1486788565" sldId="640"/>
            <ac:picMk id="5" creationId="{90917F0D-794D-546E-6820-12BEEB3FC9F5}"/>
          </ac:picMkLst>
        </pc:picChg>
        <pc:picChg chg="add mod">
          <ac:chgData name="平野 武" userId="3cfe3d63-3e2d-444e-9c54-10e92370b90a" providerId="ADAL" clId="{985B6207-7B09-44F3-A8DB-B00202381788}" dt="2024-07-23T10:43:34.424" v="815"/>
          <ac:picMkLst>
            <pc:docMk/>
            <pc:sldMk cId="1486788565" sldId="640"/>
            <ac:picMk id="6" creationId="{8EF67AE1-5461-C986-CCB2-C3C4B1CA9BB5}"/>
          </ac:picMkLst>
        </pc:picChg>
        <pc:picChg chg="add mod">
          <ac:chgData name="平野 武" userId="3cfe3d63-3e2d-444e-9c54-10e92370b90a" providerId="ADAL" clId="{985B6207-7B09-44F3-A8DB-B00202381788}" dt="2024-07-23T10:43:34.424" v="815"/>
          <ac:picMkLst>
            <pc:docMk/>
            <pc:sldMk cId="1486788565" sldId="640"/>
            <ac:picMk id="7" creationId="{16E8959D-1E64-BA5C-47B8-AF7F3C6D6A19}"/>
          </ac:picMkLst>
        </pc:picChg>
        <pc:picChg chg="add mod">
          <ac:chgData name="平野 武" userId="3cfe3d63-3e2d-444e-9c54-10e92370b90a" providerId="ADAL" clId="{985B6207-7B09-44F3-A8DB-B00202381788}" dt="2024-07-23T10:43:34.424" v="815"/>
          <ac:picMkLst>
            <pc:docMk/>
            <pc:sldMk cId="1486788565" sldId="640"/>
            <ac:picMk id="8" creationId="{6B2182C9-41CC-6252-D1EC-786AEBB7A8FD}"/>
          </ac:picMkLst>
        </pc:picChg>
        <pc:picChg chg="add mod">
          <ac:chgData name="平野 武" userId="3cfe3d63-3e2d-444e-9c54-10e92370b90a" providerId="ADAL" clId="{985B6207-7B09-44F3-A8DB-B00202381788}" dt="2024-07-23T10:43:34.424" v="815"/>
          <ac:picMkLst>
            <pc:docMk/>
            <pc:sldMk cId="1486788565" sldId="640"/>
            <ac:picMk id="9" creationId="{8CC292BC-4748-2B8E-22FB-C92E47CAE1C8}"/>
          </ac:picMkLst>
        </pc:picChg>
        <pc:picChg chg="add mod">
          <ac:chgData name="平野 武" userId="3cfe3d63-3e2d-444e-9c54-10e92370b90a" providerId="ADAL" clId="{985B6207-7B09-44F3-A8DB-B00202381788}" dt="2024-07-23T10:43:34.424" v="815"/>
          <ac:picMkLst>
            <pc:docMk/>
            <pc:sldMk cId="1486788565" sldId="640"/>
            <ac:picMk id="16" creationId="{0B38B01E-4D0B-7460-1858-D1582847FEB0}"/>
          </ac:picMkLst>
        </pc:picChg>
        <pc:picChg chg="add mod">
          <ac:chgData name="平野 武" userId="3cfe3d63-3e2d-444e-9c54-10e92370b90a" providerId="ADAL" clId="{985B6207-7B09-44F3-A8DB-B00202381788}" dt="2024-07-23T10:43:34.424" v="815"/>
          <ac:picMkLst>
            <pc:docMk/>
            <pc:sldMk cId="1486788565" sldId="640"/>
            <ac:picMk id="17" creationId="{D8B6435A-0E2A-30FE-794E-0893CA81DF0F}"/>
          </ac:picMkLst>
        </pc:picChg>
        <pc:picChg chg="add mod">
          <ac:chgData name="平野 武" userId="3cfe3d63-3e2d-444e-9c54-10e92370b90a" providerId="ADAL" clId="{985B6207-7B09-44F3-A8DB-B00202381788}" dt="2024-07-23T10:43:34.424" v="815"/>
          <ac:picMkLst>
            <pc:docMk/>
            <pc:sldMk cId="1486788565" sldId="640"/>
            <ac:picMk id="26" creationId="{24C1C6A5-632B-462C-8751-6BE1C4C1DD25}"/>
          </ac:picMkLst>
        </pc:picChg>
        <pc:picChg chg="add mod">
          <ac:chgData name="平野 武" userId="3cfe3d63-3e2d-444e-9c54-10e92370b90a" providerId="ADAL" clId="{985B6207-7B09-44F3-A8DB-B00202381788}" dt="2024-07-23T10:43:34.424" v="815"/>
          <ac:picMkLst>
            <pc:docMk/>
            <pc:sldMk cId="1486788565" sldId="640"/>
            <ac:picMk id="29" creationId="{F665FC49-91ED-68CB-BB8D-FC24EA5CFF93}"/>
          </ac:picMkLst>
        </pc:picChg>
        <pc:picChg chg="mod">
          <ac:chgData name="平野 武" userId="3cfe3d63-3e2d-444e-9c54-10e92370b90a" providerId="ADAL" clId="{985B6207-7B09-44F3-A8DB-B00202381788}" dt="2024-07-23T10:43:43.114" v="816"/>
          <ac:picMkLst>
            <pc:docMk/>
            <pc:sldMk cId="1486788565" sldId="640"/>
            <ac:picMk id="31" creationId="{07959209-0B7D-9766-0190-222D2F6C431E}"/>
          </ac:picMkLst>
        </pc:picChg>
        <pc:picChg chg="mod">
          <ac:chgData name="平野 武" userId="3cfe3d63-3e2d-444e-9c54-10e92370b90a" providerId="ADAL" clId="{985B6207-7B09-44F3-A8DB-B00202381788}" dt="2024-07-23T10:43:43.114" v="816"/>
          <ac:picMkLst>
            <pc:docMk/>
            <pc:sldMk cId="1486788565" sldId="640"/>
            <ac:picMk id="32" creationId="{F69F08E9-5EA9-6373-9FD5-218A89E0E33C}"/>
          </ac:picMkLst>
        </pc:picChg>
        <pc:picChg chg="add mod">
          <ac:chgData name="平野 武" userId="3cfe3d63-3e2d-444e-9c54-10e92370b90a" providerId="ADAL" clId="{985B6207-7B09-44F3-A8DB-B00202381788}" dt="2024-07-23T10:43:43.114" v="816"/>
          <ac:picMkLst>
            <pc:docMk/>
            <pc:sldMk cId="1486788565" sldId="640"/>
            <ac:picMk id="34" creationId="{BBAA7E50-6FCF-DDA6-9234-6D1A4B40CA08}"/>
          </ac:picMkLst>
        </pc:picChg>
        <pc:picChg chg="add mod">
          <ac:chgData name="平野 武" userId="3cfe3d63-3e2d-444e-9c54-10e92370b90a" providerId="ADAL" clId="{985B6207-7B09-44F3-A8DB-B00202381788}" dt="2024-07-23T10:49:53.841" v="842" actId="14100"/>
          <ac:picMkLst>
            <pc:docMk/>
            <pc:sldMk cId="1486788565" sldId="640"/>
            <ac:picMk id="35" creationId="{A2BE5D23-59C0-DE27-9BB9-B7BD29BF16FB}"/>
          </ac:picMkLst>
        </pc:picChg>
        <pc:picChg chg="add mod">
          <ac:chgData name="平野 武" userId="3cfe3d63-3e2d-444e-9c54-10e92370b90a" providerId="ADAL" clId="{985B6207-7B09-44F3-A8DB-B00202381788}" dt="2024-07-23T10:43:43.114" v="816"/>
          <ac:picMkLst>
            <pc:docMk/>
            <pc:sldMk cId="1486788565" sldId="640"/>
            <ac:picMk id="36" creationId="{5DCE0D6A-944E-5F38-A61E-827A7440ADAC}"/>
          </ac:picMkLst>
        </pc:picChg>
        <pc:picChg chg="add mod">
          <ac:chgData name="平野 武" userId="3cfe3d63-3e2d-444e-9c54-10e92370b90a" providerId="ADAL" clId="{985B6207-7B09-44F3-A8DB-B00202381788}" dt="2024-07-23T10:43:43.114" v="816"/>
          <ac:picMkLst>
            <pc:docMk/>
            <pc:sldMk cId="1486788565" sldId="640"/>
            <ac:picMk id="37" creationId="{ECB79D9F-3E37-B96A-0638-055C8FB7F899}"/>
          </ac:picMkLst>
        </pc:picChg>
        <pc:picChg chg="add mod">
          <ac:chgData name="平野 武" userId="3cfe3d63-3e2d-444e-9c54-10e92370b90a" providerId="ADAL" clId="{985B6207-7B09-44F3-A8DB-B00202381788}" dt="2024-07-23T10:43:43.114" v="816"/>
          <ac:picMkLst>
            <pc:docMk/>
            <pc:sldMk cId="1486788565" sldId="640"/>
            <ac:picMk id="44" creationId="{195D27F6-24CA-00E4-9A87-1FF2CF6784A8}"/>
          </ac:picMkLst>
        </pc:picChg>
        <pc:picChg chg="add mod">
          <ac:chgData name="平野 武" userId="3cfe3d63-3e2d-444e-9c54-10e92370b90a" providerId="ADAL" clId="{985B6207-7B09-44F3-A8DB-B00202381788}" dt="2024-07-23T10:43:43.114" v="816"/>
          <ac:picMkLst>
            <pc:docMk/>
            <pc:sldMk cId="1486788565" sldId="640"/>
            <ac:picMk id="45" creationId="{8A4D29E8-25BC-740E-62F8-C7BAA367294D}"/>
          </ac:picMkLst>
        </pc:picChg>
        <pc:picChg chg="add mod">
          <ac:chgData name="平野 武" userId="3cfe3d63-3e2d-444e-9c54-10e92370b90a" providerId="ADAL" clId="{985B6207-7B09-44F3-A8DB-B00202381788}" dt="2024-07-23T10:43:43.114" v="816"/>
          <ac:picMkLst>
            <pc:docMk/>
            <pc:sldMk cId="1486788565" sldId="640"/>
            <ac:picMk id="54" creationId="{B8429F1C-F753-833D-7232-89FB64AC57D1}"/>
          </ac:picMkLst>
        </pc:picChg>
        <pc:picChg chg="add mod">
          <ac:chgData name="平野 武" userId="3cfe3d63-3e2d-444e-9c54-10e92370b90a" providerId="ADAL" clId="{985B6207-7B09-44F3-A8DB-B00202381788}" dt="2024-07-23T10:43:43.114" v="816"/>
          <ac:picMkLst>
            <pc:docMk/>
            <pc:sldMk cId="1486788565" sldId="640"/>
            <ac:picMk id="57" creationId="{3C40302D-A29D-7D83-96D6-ADE70C2E91C4}"/>
          </ac:picMkLst>
        </pc:picChg>
        <pc:picChg chg="del">
          <ac:chgData name="平野 武" userId="3cfe3d63-3e2d-444e-9c54-10e92370b90a" providerId="ADAL" clId="{985B6207-7B09-44F3-A8DB-B00202381788}" dt="2024-07-23T10:43:33.990" v="814" actId="478"/>
          <ac:picMkLst>
            <pc:docMk/>
            <pc:sldMk cId="1486788565" sldId="640"/>
            <ac:picMk id="62" creationId="{8E7C8C8C-D823-2267-1DAF-D36E596D9AA3}"/>
          </ac:picMkLst>
        </pc:picChg>
        <pc:picChg chg="del">
          <ac:chgData name="平野 武" userId="3cfe3d63-3e2d-444e-9c54-10e92370b90a" providerId="ADAL" clId="{985B6207-7B09-44F3-A8DB-B00202381788}" dt="2024-07-23T10:43:33.990" v="814" actId="478"/>
          <ac:picMkLst>
            <pc:docMk/>
            <pc:sldMk cId="1486788565" sldId="640"/>
            <ac:picMk id="63" creationId="{9A80D26E-9FCA-F2D7-4144-33EC5461210D}"/>
          </ac:picMkLst>
        </pc:picChg>
        <pc:picChg chg="del">
          <ac:chgData name="平野 武" userId="3cfe3d63-3e2d-444e-9c54-10e92370b90a" providerId="ADAL" clId="{985B6207-7B09-44F3-A8DB-B00202381788}" dt="2024-07-23T10:43:33.990" v="814" actId="478"/>
          <ac:picMkLst>
            <pc:docMk/>
            <pc:sldMk cId="1486788565" sldId="640"/>
            <ac:picMk id="64" creationId="{C7A18D8D-5310-733D-C3D9-04F92F58010B}"/>
          </ac:picMkLst>
        </pc:picChg>
        <pc:picChg chg="del">
          <ac:chgData name="平野 武" userId="3cfe3d63-3e2d-444e-9c54-10e92370b90a" providerId="ADAL" clId="{985B6207-7B09-44F3-A8DB-B00202381788}" dt="2024-07-23T10:43:33.990" v="814" actId="478"/>
          <ac:picMkLst>
            <pc:docMk/>
            <pc:sldMk cId="1486788565" sldId="640"/>
            <ac:picMk id="65" creationId="{BB538ECC-E45C-B53A-3B40-7868F47583AA}"/>
          </ac:picMkLst>
        </pc:picChg>
        <pc:picChg chg="del">
          <ac:chgData name="平野 武" userId="3cfe3d63-3e2d-444e-9c54-10e92370b90a" providerId="ADAL" clId="{985B6207-7B09-44F3-A8DB-B00202381788}" dt="2024-07-23T10:43:33.990" v="814" actId="478"/>
          <ac:picMkLst>
            <pc:docMk/>
            <pc:sldMk cId="1486788565" sldId="640"/>
            <ac:picMk id="77" creationId="{A7781B3A-7D3F-6B63-E017-CC435DBBCCD5}"/>
          </ac:picMkLst>
        </pc:picChg>
        <pc:picChg chg="del">
          <ac:chgData name="平野 武" userId="3cfe3d63-3e2d-444e-9c54-10e92370b90a" providerId="ADAL" clId="{985B6207-7B09-44F3-A8DB-B00202381788}" dt="2024-07-23T10:43:33.990" v="814" actId="478"/>
          <ac:picMkLst>
            <pc:docMk/>
            <pc:sldMk cId="1486788565" sldId="640"/>
            <ac:picMk id="84" creationId="{71B97E9C-35D5-841E-4D57-49806FD57406}"/>
          </ac:picMkLst>
        </pc:picChg>
        <pc:picChg chg="del">
          <ac:chgData name="平野 武" userId="3cfe3d63-3e2d-444e-9c54-10e92370b90a" providerId="ADAL" clId="{985B6207-7B09-44F3-A8DB-B00202381788}" dt="2024-07-23T10:43:33.990" v="814" actId="478"/>
          <ac:picMkLst>
            <pc:docMk/>
            <pc:sldMk cId="1486788565" sldId="640"/>
            <ac:picMk id="85" creationId="{3646459B-4875-2662-D012-29AD795A4D6B}"/>
          </ac:picMkLst>
        </pc:picChg>
        <pc:cxnChg chg="mod">
          <ac:chgData name="平野 武" userId="3cfe3d63-3e2d-444e-9c54-10e92370b90a" providerId="ADAL" clId="{985B6207-7B09-44F3-A8DB-B00202381788}" dt="2024-07-23T10:43:34.424" v="815"/>
          <ac:cxnSpMkLst>
            <pc:docMk/>
            <pc:sldMk cId="1486788565" sldId="640"/>
            <ac:cxnSpMk id="21" creationId="{ECDD92DF-9DF7-A96B-7A86-3544B6677A20}"/>
          </ac:cxnSpMkLst>
        </pc:cxnChg>
        <pc:cxnChg chg="mod">
          <ac:chgData name="平野 武" userId="3cfe3d63-3e2d-444e-9c54-10e92370b90a" providerId="ADAL" clId="{985B6207-7B09-44F3-A8DB-B00202381788}" dt="2024-07-23T10:43:34.424" v="815"/>
          <ac:cxnSpMkLst>
            <pc:docMk/>
            <pc:sldMk cId="1486788565" sldId="640"/>
            <ac:cxnSpMk id="22" creationId="{078EF278-3536-B292-8234-1D5DED281336}"/>
          </ac:cxnSpMkLst>
        </pc:cxnChg>
        <pc:cxnChg chg="add mod">
          <ac:chgData name="平野 武" userId="3cfe3d63-3e2d-444e-9c54-10e92370b90a" providerId="ADAL" clId="{985B6207-7B09-44F3-A8DB-B00202381788}" dt="2024-07-23T10:43:34.424" v="815"/>
          <ac:cxnSpMkLst>
            <pc:docMk/>
            <pc:sldMk cId="1486788565" sldId="640"/>
            <ac:cxnSpMk id="24" creationId="{612439C8-9C3A-60CE-BC56-B595C61842CD}"/>
          </ac:cxnSpMkLst>
        </pc:cxnChg>
        <pc:cxnChg chg="mod">
          <ac:chgData name="平野 武" userId="3cfe3d63-3e2d-444e-9c54-10e92370b90a" providerId="ADAL" clId="{985B6207-7B09-44F3-A8DB-B00202381788}" dt="2024-07-23T10:43:43.114" v="816"/>
          <ac:cxnSpMkLst>
            <pc:docMk/>
            <pc:sldMk cId="1486788565" sldId="640"/>
            <ac:cxnSpMk id="49" creationId="{5DDEF67E-4C27-3979-E01E-8517F0C41917}"/>
          </ac:cxnSpMkLst>
        </pc:cxnChg>
        <pc:cxnChg chg="mod">
          <ac:chgData name="平野 武" userId="3cfe3d63-3e2d-444e-9c54-10e92370b90a" providerId="ADAL" clId="{985B6207-7B09-44F3-A8DB-B00202381788}" dt="2024-07-23T10:43:43.114" v="816"/>
          <ac:cxnSpMkLst>
            <pc:docMk/>
            <pc:sldMk cId="1486788565" sldId="640"/>
            <ac:cxnSpMk id="50" creationId="{F358E5EE-B863-70C4-06AC-5E3F7F04DED5}"/>
          </ac:cxnSpMkLst>
        </pc:cxnChg>
        <pc:cxnChg chg="add mod">
          <ac:chgData name="平野 武" userId="3cfe3d63-3e2d-444e-9c54-10e92370b90a" providerId="ADAL" clId="{985B6207-7B09-44F3-A8DB-B00202381788}" dt="2024-07-23T10:43:43.114" v="816"/>
          <ac:cxnSpMkLst>
            <pc:docMk/>
            <pc:sldMk cId="1486788565" sldId="640"/>
            <ac:cxnSpMk id="52" creationId="{53495937-2674-C9A1-1303-95A803AC27FA}"/>
          </ac:cxnSpMkLst>
        </pc:cxnChg>
      </pc:sldChg>
      <pc:sldChg chg="modSp add del mod">
        <pc:chgData name="平野 武" userId="3cfe3d63-3e2d-444e-9c54-10e92370b90a" providerId="ADAL" clId="{985B6207-7B09-44F3-A8DB-B00202381788}" dt="2024-07-01T08:32:32.276" v="357" actId="47"/>
        <pc:sldMkLst>
          <pc:docMk/>
          <pc:sldMk cId="4217188238" sldId="697"/>
        </pc:sldMkLst>
        <pc:spChg chg="mod">
          <ac:chgData name="平野 武" userId="3cfe3d63-3e2d-444e-9c54-10e92370b90a" providerId="ADAL" clId="{985B6207-7B09-44F3-A8DB-B00202381788}" dt="2024-07-01T08:32:26.945" v="356" actId="207"/>
          <ac:spMkLst>
            <pc:docMk/>
            <pc:sldMk cId="4217188238" sldId="697"/>
            <ac:spMk id="31" creationId="{8F506721-3A66-B26E-9CDD-B225102ACADE}"/>
          </ac:spMkLst>
        </pc:spChg>
        <pc:spChg chg="mod">
          <ac:chgData name="平野 武" userId="3cfe3d63-3e2d-444e-9c54-10e92370b90a" providerId="ADAL" clId="{985B6207-7B09-44F3-A8DB-B00202381788}" dt="2024-07-01T08:32:20.901" v="355" actId="207"/>
          <ac:spMkLst>
            <pc:docMk/>
            <pc:sldMk cId="4217188238" sldId="697"/>
            <ac:spMk id="32" creationId="{723C4E78-ABB6-7487-C1E3-1C1E78297CCF}"/>
          </ac:spMkLst>
        </pc:spChg>
        <pc:spChg chg="mod">
          <ac:chgData name="平野 武" userId="3cfe3d63-3e2d-444e-9c54-10e92370b90a" providerId="ADAL" clId="{985B6207-7B09-44F3-A8DB-B00202381788}" dt="2024-07-01T08:32:11.316" v="354" actId="207"/>
          <ac:spMkLst>
            <pc:docMk/>
            <pc:sldMk cId="4217188238" sldId="697"/>
            <ac:spMk id="34" creationId="{56FDEFDC-409B-E3CF-DEE6-2789144949BB}"/>
          </ac:spMkLst>
        </pc:spChg>
      </pc:sldChg>
      <pc:sldMasterChg chg="delSldLayout modSldLayout sldLayoutOrd">
        <pc:chgData name="平野 武" userId="3cfe3d63-3e2d-444e-9c54-10e92370b90a" providerId="ADAL" clId="{985B6207-7B09-44F3-A8DB-B00202381788}" dt="2024-07-09T04:57:21.856" v="453" actId="207"/>
        <pc:sldMasterMkLst>
          <pc:docMk/>
          <pc:sldMasterMk cId="0" sldId="2147484068"/>
        </pc:sldMasterMkLst>
        <pc:sldLayoutChg chg="modSp mod ord">
          <pc:chgData name="平野 武" userId="3cfe3d63-3e2d-444e-9c54-10e92370b90a" providerId="ADAL" clId="{985B6207-7B09-44F3-A8DB-B00202381788}" dt="2024-06-27T03:03:52.896" v="9" actId="20578"/>
          <pc:sldLayoutMkLst>
            <pc:docMk/>
            <pc:sldMasterMk cId="0" sldId="2147484068"/>
            <pc:sldLayoutMk cId="1274015768" sldId="2147484434"/>
          </pc:sldLayoutMkLst>
          <pc:spChg chg="mod">
            <ac:chgData name="平野 武" userId="3cfe3d63-3e2d-444e-9c54-10e92370b90a" providerId="ADAL" clId="{985B6207-7B09-44F3-A8DB-B00202381788}" dt="2024-06-27T03:03:52.896" v="9" actId="20578"/>
            <ac:spMkLst>
              <pc:docMk/>
              <pc:sldMasterMk cId="0" sldId="2147484068"/>
              <pc:sldLayoutMk cId="1274015768" sldId="2147484434"/>
              <ac:spMk id="6"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7"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14" creationId="{CF1B3F06-73C7-6284-A08A-6C7B04F7A52F}"/>
            </ac:spMkLst>
          </pc:spChg>
        </pc:sldLayoutChg>
        <pc:sldLayoutChg chg="modSp mod ord">
          <pc:chgData name="平野 武" userId="3cfe3d63-3e2d-444e-9c54-10e92370b90a" providerId="ADAL" clId="{985B6207-7B09-44F3-A8DB-B00202381788}" dt="2024-06-27T03:03:57.982" v="11" actId="20578"/>
          <pc:sldLayoutMkLst>
            <pc:docMk/>
            <pc:sldMasterMk cId="0" sldId="2147484068"/>
            <pc:sldLayoutMk cId="3083968240" sldId="2147484435"/>
          </pc:sldLayoutMkLst>
          <pc:spChg chg="mod">
            <ac:chgData name="平野 武" userId="3cfe3d63-3e2d-444e-9c54-10e92370b90a" providerId="ADAL" clId="{985B6207-7B09-44F3-A8DB-B00202381788}" dt="2024-06-27T03:03:57.982" v="11" actId="20578"/>
            <ac:spMkLst>
              <pc:docMk/>
              <pc:sldMasterMk cId="0" sldId="2147484068"/>
              <pc:sldLayoutMk cId="3083968240" sldId="2147484435"/>
              <ac:spMk id="6" creationId="{00000000-0000-0000-0000-000000000000}"/>
            </ac:spMkLst>
          </pc:spChg>
        </pc:sldLayoutChg>
        <pc:sldLayoutChg chg="modSp mod ord">
          <pc:chgData name="平野 武" userId="3cfe3d63-3e2d-444e-9c54-10e92370b90a" providerId="ADAL" clId="{985B6207-7B09-44F3-A8DB-B00202381788}" dt="2024-06-27T03:03:59.955" v="12" actId="20578"/>
          <pc:sldLayoutMkLst>
            <pc:docMk/>
            <pc:sldMasterMk cId="0" sldId="2147484068"/>
            <pc:sldLayoutMk cId="3305404361" sldId="2147484436"/>
          </pc:sldLayoutMkLst>
          <pc:spChg chg="mod">
            <ac:chgData name="平野 武" userId="3cfe3d63-3e2d-444e-9c54-10e92370b90a" providerId="ADAL" clId="{985B6207-7B09-44F3-A8DB-B00202381788}" dt="2024-06-27T03:03:59.955" v="12" actId="20578"/>
            <ac:spMkLst>
              <pc:docMk/>
              <pc:sldMasterMk cId="0" sldId="2147484068"/>
              <pc:sldLayoutMk cId="3305404361" sldId="2147484436"/>
              <ac:spMk id="3" creationId="{00000000-0000-0000-0000-000000000000}"/>
            </ac:spMkLst>
          </pc:spChg>
        </pc:sldLayoutChg>
        <pc:sldLayoutChg chg="modSp mod ord">
          <pc:chgData name="平野 武" userId="3cfe3d63-3e2d-444e-9c54-10e92370b90a" providerId="ADAL" clId="{985B6207-7B09-44F3-A8DB-B00202381788}" dt="2024-07-09T04:57:21.856" v="453" actId="207"/>
          <pc:sldLayoutMkLst>
            <pc:docMk/>
            <pc:sldMasterMk cId="0" sldId="2147484068"/>
            <pc:sldLayoutMk cId="1273032300" sldId="2147484449"/>
          </pc:sldLayoutMkLst>
          <pc:spChg chg="mod">
            <ac:chgData name="平野 武" userId="3cfe3d63-3e2d-444e-9c54-10e92370b90a" providerId="ADAL" clId="{985B6207-7B09-44F3-A8DB-B00202381788}" dt="2024-07-09T04:57:21.856" v="453" actId="207"/>
            <ac:spMkLst>
              <pc:docMk/>
              <pc:sldMasterMk cId="0" sldId="2147484068"/>
              <pc:sldLayoutMk cId="1273032300" sldId="2147484449"/>
              <ac:spMk id="10" creationId="{59C52CA7-AA50-D438-CDF6-E0F1DA431204}"/>
            </ac:spMkLst>
          </pc:spChg>
          <pc:spChg chg="mod">
            <ac:chgData name="平野 武" userId="3cfe3d63-3e2d-444e-9c54-10e92370b90a" providerId="ADAL" clId="{985B6207-7B09-44F3-A8DB-B00202381788}" dt="2024-07-09T04:57:13.469" v="451" actId="207"/>
            <ac:spMkLst>
              <pc:docMk/>
              <pc:sldMasterMk cId="0" sldId="2147484068"/>
              <pc:sldLayoutMk cId="1273032300" sldId="2147484449"/>
              <ac:spMk id="11" creationId="{BD2621C4-93E5-E892-8F12-093AA4E5C7B3}"/>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5" creationId="{3AD6D90C-3ED1-9A66-F6D1-E44A7AFF0C8D}"/>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6" creationId="{1C58FBBF-C7F9-EA7D-64E9-2D0288CEA83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7" creationId="{0E05881E-A4C7-0864-4C1B-D6EFA1CD0D7C}"/>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9" creationId="{31510614-2987-35BA-45DA-50C0E72E86D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2" creationId="{09BB8F31-4E5A-8CC8-0885-67317BAA34BF}"/>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3" creationId="{A5BA7354-117F-2101-9323-A1762E5429B7}"/>
            </ac:spMkLst>
          </pc:spChg>
        </pc:sldLayoutChg>
        <pc:sldLayoutChg chg="addSp delSp modSp mod">
          <pc:chgData name="平野 武" userId="3cfe3d63-3e2d-444e-9c54-10e92370b90a" providerId="ADAL" clId="{985B6207-7B09-44F3-A8DB-B00202381788}" dt="2024-07-01T01:56:32.671" v="282" actId="1076"/>
          <pc:sldLayoutMkLst>
            <pc:docMk/>
            <pc:sldMasterMk cId="0" sldId="2147484068"/>
            <pc:sldLayoutMk cId="2666896660" sldId="2147484459"/>
          </pc:sldLayoutMkLst>
          <pc:spChg chg="mod">
            <ac:chgData name="平野 武" userId="3cfe3d63-3e2d-444e-9c54-10e92370b90a" providerId="ADAL" clId="{985B6207-7B09-44F3-A8DB-B00202381788}" dt="2024-07-01T01:56:32.671" v="282" actId="1076"/>
            <ac:spMkLst>
              <pc:docMk/>
              <pc:sldMasterMk cId="0" sldId="2147484068"/>
              <pc:sldLayoutMk cId="2666896660" sldId="2147484459"/>
              <ac:spMk id="12" creationId="{4432D3B6-90A5-CAF5-DF94-1C02F4A9E862}"/>
            </ac:spMkLst>
          </pc:spChg>
          <pc:picChg chg="add mod">
            <ac:chgData name="平野 武" userId="3cfe3d63-3e2d-444e-9c54-10e92370b90a" providerId="ADAL" clId="{985B6207-7B09-44F3-A8DB-B00202381788}" dt="2024-07-01T01:56:10.355" v="281" actId="1038"/>
            <ac:picMkLst>
              <pc:docMk/>
              <pc:sldMasterMk cId="0" sldId="2147484068"/>
              <pc:sldLayoutMk cId="2666896660" sldId="2147484459"/>
              <ac:picMk id="3" creationId="{673D12C0-BFE1-CD53-B1BE-B00929101C1A}"/>
            </ac:picMkLst>
          </pc:picChg>
          <pc:picChg chg="del">
            <ac:chgData name="平野 武" userId="3cfe3d63-3e2d-444e-9c54-10e92370b90a" providerId="ADAL" clId="{985B6207-7B09-44F3-A8DB-B00202381788}" dt="2024-07-01T01:55:29.269" v="268" actId="478"/>
            <ac:picMkLst>
              <pc:docMk/>
              <pc:sldMasterMk cId="0" sldId="2147484068"/>
              <pc:sldLayoutMk cId="2666896660" sldId="2147484459"/>
              <ac:picMk id="10" creationId="{46F8CB66-E016-BFEB-8F70-CD017FA896D3}"/>
            </ac:picMkLst>
          </pc:picChg>
        </pc:sldLayoutChg>
        <pc:sldLayoutChg chg="modSp mod">
          <pc:chgData name="平野 武" userId="3cfe3d63-3e2d-444e-9c54-10e92370b90a" providerId="ADAL" clId="{985B6207-7B09-44F3-A8DB-B00202381788}" dt="2024-07-01T01:57:04.709" v="302"/>
          <pc:sldLayoutMkLst>
            <pc:docMk/>
            <pc:sldMasterMk cId="0" sldId="2147484068"/>
            <pc:sldLayoutMk cId="3541456044" sldId="2147484460"/>
          </pc:sldLayoutMkLst>
          <pc:spChg chg="mod">
            <ac:chgData name="平野 武" userId="3cfe3d63-3e2d-444e-9c54-10e92370b90a" providerId="ADAL" clId="{985B6207-7B09-44F3-A8DB-B00202381788}" dt="2024-07-01T01:57:04.709" v="302"/>
            <ac:spMkLst>
              <pc:docMk/>
              <pc:sldMasterMk cId="0" sldId="2147484068"/>
              <pc:sldLayoutMk cId="3541456044" sldId="2147484460"/>
              <ac:spMk id="12" creationId="{4432D3B6-90A5-CAF5-DF94-1C02F4A9E862}"/>
            </ac:spMkLst>
          </pc:spChg>
        </pc:sldLayoutChg>
        <pc:sldLayoutChg chg="del">
          <pc:chgData name="平野 武" userId="3cfe3d63-3e2d-444e-9c54-10e92370b90a" providerId="ADAL" clId="{985B6207-7B09-44F3-A8DB-B00202381788}" dt="2024-07-01T08:32:32.276" v="357" actId="47"/>
          <pc:sldLayoutMkLst>
            <pc:docMk/>
            <pc:sldMasterMk cId="0" sldId="2147484068"/>
            <pc:sldLayoutMk cId="40061337" sldId="2147484461"/>
          </pc:sldLayoutMkLst>
        </pc:sldLayoutChg>
      </pc:sldMasterChg>
      <pc:sldMasterChg chg="modSldLayout sldLayoutOrd">
        <pc:chgData name="平野 武" userId="3cfe3d63-3e2d-444e-9c54-10e92370b90a" providerId="ADAL" clId="{985B6207-7B09-44F3-A8DB-B00202381788}" dt="2024-06-27T03:03:59.955" v="12" actId="20578"/>
        <pc:sldMasterMkLst>
          <pc:docMk/>
          <pc:sldMasterMk cId="1792014818" sldId="2147484433"/>
        </pc:sldMasterMkLst>
        <pc:sldLayoutChg chg="addSp modSp">
          <pc:chgData name="平野 武" userId="3cfe3d63-3e2d-444e-9c54-10e92370b90a" providerId="ADAL" clId="{985B6207-7B09-44F3-A8DB-B00202381788}" dt="2024-06-27T03:03:13.661" v="0"/>
          <pc:sldLayoutMkLst>
            <pc:docMk/>
            <pc:sldMasterMk cId="0" sldId="2147484068"/>
            <pc:sldLayoutMk cId="1274015768" sldId="2147484434"/>
          </pc:sldLayoutMkLst>
          <pc:spChg chg="add mod">
            <ac:chgData name="平野 武" userId="3cfe3d63-3e2d-444e-9c54-10e92370b90a" providerId="ADAL" clId="{985B6207-7B09-44F3-A8DB-B00202381788}" dt="2024-06-27T03:03:13.661" v="0"/>
            <ac:spMkLst>
              <pc:docMk/>
              <pc:sldMasterMk cId="0" sldId="2147484068"/>
              <pc:sldLayoutMk cId="1274015768" sldId="2147484434"/>
              <ac:spMk id="4" creationId="{5FCE07DF-01B9-412F-DB1B-46118428A2E4}"/>
            </ac:spMkLst>
          </pc:spChg>
          <pc:spChg chg="add mod">
            <ac:chgData name="平野 武" userId="3cfe3d63-3e2d-444e-9c54-10e92370b90a" providerId="ADAL" clId="{985B6207-7B09-44F3-A8DB-B00202381788}" dt="2024-06-27T03:03:13.661" v="0"/>
            <ac:spMkLst>
              <pc:docMk/>
              <pc:sldMasterMk cId="0" sldId="2147484068"/>
              <pc:sldLayoutMk cId="1274015768" sldId="2147484434"/>
              <ac:spMk id="12" creationId="{BA9B23E2-8FDD-D8DA-2165-A8AD9EE4944C}"/>
            </ac:spMkLst>
          </pc:spChg>
        </pc:sldLayoutChg>
      </pc:sldMasterChg>
      <pc:sldMasterChg chg="del delSldLayout">
        <pc:chgData name="平野 武" userId="3cfe3d63-3e2d-444e-9c54-10e92370b90a" providerId="ADAL" clId="{985B6207-7B09-44F3-A8DB-B00202381788}" dt="2024-06-27T03:03:42.674" v="8" actId="2696"/>
        <pc:sldMasterMkLst>
          <pc:docMk/>
          <pc:sldMasterMk cId="3328767484" sldId="2147484440"/>
        </pc:sldMasterMkLst>
        <pc:sldLayoutChg chg="del">
          <pc:chgData name="平野 武" userId="3cfe3d63-3e2d-444e-9c54-10e92370b90a" providerId="ADAL" clId="{985B6207-7B09-44F3-A8DB-B00202381788}" dt="2024-06-27T03:03:42.642" v="1" actId="2696"/>
          <pc:sldLayoutMkLst>
            <pc:docMk/>
            <pc:sldMasterMk cId="3328767484" sldId="2147484440"/>
            <pc:sldLayoutMk cId="1132330910" sldId="2147484441"/>
          </pc:sldLayoutMkLst>
        </pc:sldLayoutChg>
        <pc:sldLayoutChg chg="del">
          <pc:chgData name="平野 武" userId="3cfe3d63-3e2d-444e-9c54-10e92370b90a" providerId="ADAL" clId="{985B6207-7B09-44F3-A8DB-B00202381788}" dt="2024-06-27T03:03:42.642" v="2" actId="2696"/>
          <pc:sldLayoutMkLst>
            <pc:docMk/>
            <pc:sldMasterMk cId="3328767484" sldId="2147484440"/>
            <pc:sldLayoutMk cId="246902884" sldId="2147484442"/>
          </pc:sldLayoutMkLst>
        </pc:sldLayoutChg>
        <pc:sldLayoutChg chg="del">
          <pc:chgData name="平野 武" userId="3cfe3d63-3e2d-444e-9c54-10e92370b90a" providerId="ADAL" clId="{985B6207-7B09-44F3-A8DB-B00202381788}" dt="2024-06-27T03:03:42.658" v="3" actId="2696"/>
          <pc:sldLayoutMkLst>
            <pc:docMk/>
            <pc:sldMasterMk cId="3328767484" sldId="2147484440"/>
            <pc:sldLayoutMk cId="491526940" sldId="2147484443"/>
          </pc:sldLayoutMkLst>
        </pc:sldLayoutChg>
        <pc:sldLayoutChg chg="del">
          <pc:chgData name="平野 武" userId="3cfe3d63-3e2d-444e-9c54-10e92370b90a" providerId="ADAL" clId="{985B6207-7B09-44F3-A8DB-B00202381788}" dt="2024-06-27T03:03:42.658" v="4" actId="2696"/>
          <pc:sldLayoutMkLst>
            <pc:docMk/>
            <pc:sldMasterMk cId="3328767484" sldId="2147484440"/>
            <pc:sldLayoutMk cId="2028117769" sldId="2147484444"/>
          </pc:sldLayoutMkLst>
        </pc:sldLayoutChg>
        <pc:sldLayoutChg chg="del">
          <pc:chgData name="平野 武" userId="3cfe3d63-3e2d-444e-9c54-10e92370b90a" providerId="ADAL" clId="{985B6207-7B09-44F3-A8DB-B00202381788}" dt="2024-06-27T03:03:42.658" v="5" actId="2696"/>
          <pc:sldLayoutMkLst>
            <pc:docMk/>
            <pc:sldMasterMk cId="3328767484" sldId="2147484440"/>
            <pc:sldLayoutMk cId="3408535749" sldId="2147484445"/>
          </pc:sldLayoutMkLst>
        </pc:sldLayoutChg>
        <pc:sldLayoutChg chg="del">
          <pc:chgData name="平野 武" userId="3cfe3d63-3e2d-444e-9c54-10e92370b90a" providerId="ADAL" clId="{985B6207-7B09-44F3-A8DB-B00202381788}" dt="2024-06-27T03:03:42.658" v="6" actId="2696"/>
          <pc:sldLayoutMkLst>
            <pc:docMk/>
            <pc:sldMasterMk cId="3328767484" sldId="2147484440"/>
            <pc:sldLayoutMk cId="2731278674" sldId="2147484446"/>
          </pc:sldLayoutMkLst>
        </pc:sldLayoutChg>
        <pc:sldLayoutChg chg="del">
          <pc:chgData name="平野 武" userId="3cfe3d63-3e2d-444e-9c54-10e92370b90a" providerId="ADAL" clId="{985B6207-7B09-44F3-A8DB-B00202381788}" dt="2024-06-27T03:03:42.674"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C634FD9E-D49E-4F8D-931B-9555341F7866}"/>
    <pc:docChg chg="undo redo custSel addSld delSld modSld sldOrd modSection">
      <pc:chgData name="平野 武" userId="3cfe3d63-3e2d-444e-9c54-10e92370b90a" providerId="ADAL" clId="{C634FD9E-D49E-4F8D-931B-9555341F7866}" dt="2024-06-10T08:47:30.142" v="877" actId="20577"/>
      <pc:docMkLst>
        <pc:docMk/>
      </pc:docMkLst>
      <pc:sldChg chg="modSp mod">
        <pc:chgData name="平野 武" userId="3cfe3d63-3e2d-444e-9c54-10e92370b90a" providerId="ADAL" clId="{C634FD9E-D49E-4F8D-931B-9555341F7866}" dt="2024-06-10T08:03:18.579" v="484"/>
        <pc:sldMkLst>
          <pc:docMk/>
          <pc:sldMk cId="500365697" sldId="286"/>
        </pc:sldMkLst>
        <pc:spChg chg="mod">
          <ac:chgData name="平野 武" userId="3cfe3d63-3e2d-444e-9c54-10e92370b90a" providerId="ADAL" clId="{C634FD9E-D49E-4F8D-931B-9555341F7866}" dt="2024-06-10T08:03:18.579" v="484"/>
          <ac:spMkLst>
            <pc:docMk/>
            <pc:sldMk cId="500365697" sldId="286"/>
            <ac:spMk id="3" creationId="{6BB005C5-D9C8-8257-64A7-5C3476E6B29F}"/>
          </ac:spMkLst>
        </pc:spChg>
      </pc:sldChg>
      <pc:sldChg chg="modSp mod">
        <pc:chgData name="平野 武" userId="3cfe3d63-3e2d-444e-9c54-10e92370b90a" providerId="ADAL" clId="{C634FD9E-D49E-4F8D-931B-9555341F7866}" dt="2024-06-10T07:40:55.560" v="24" actId="14100"/>
        <pc:sldMkLst>
          <pc:docMk/>
          <pc:sldMk cId="3563368057" sldId="443"/>
        </pc:sldMkLst>
        <pc:spChg chg="mod">
          <ac:chgData name="平野 武" userId="3cfe3d63-3e2d-444e-9c54-10e92370b90a" providerId="ADAL" clId="{C634FD9E-D49E-4F8D-931B-9555341F7866}" dt="2024-06-10T07:40:55.560" v="24" actId="14100"/>
          <ac:spMkLst>
            <pc:docMk/>
            <pc:sldMk cId="3563368057" sldId="443"/>
            <ac:spMk id="2" creationId="{F154551B-3C5F-85AD-573E-7C83B193229C}"/>
          </ac:spMkLst>
        </pc:spChg>
        <pc:spChg chg="mod">
          <ac:chgData name="平野 武" userId="3cfe3d63-3e2d-444e-9c54-10e92370b90a" providerId="ADAL" clId="{C634FD9E-D49E-4F8D-931B-9555341F7866}" dt="2024-06-10T07:40:46.579" v="22"/>
          <ac:spMkLst>
            <pc:docMk/>
            <pc:sldMk cId="3563368057" sldId="443"/>
            <ac:spMk id="3" creationId="{B7B602A4-188A-A559-452B-50FAF140703D}"/>
          </ac:spMkLst>
        </pc:spChg>
      </pc:sldChg>
      <pc:sldChg chg="modSp mod">
        <pc:chgData name="平野 武" userId="3cfe3d63-3e2d-444e-9c54-10e92370b90a" providerId="ADAL" clId="{C634FD9E-D49E-4F8D-931B-9555341F7866}" dt="2024-06-10T07:41:54.922" v="138" actId="20577"/>
        <pc:sldMkLst>
          <pc:docMk/>
          <pc:sldMk cId="605532773" sldId="444"/>
        </pc:sldMkLst>
        <pc:spChg chg="mod">
          <ac:chgData name="平野 武" userId="3cfe3d63-3e2d-444e-9c54-10e92370b90a" providerId="ADAL" clId="{C634FD9E-D49E-4F8D-931B-9555341F7866}" dt="2024-06-10T07:41:54.922" v="138" actId="20577"/>
          <ac:spMkLst>
            <pc:docMk/>
            <pc:sldMk cId="605532773" sldId="444"/>
            <ac:spMk id="11265" creationId="{FE60A5A5-4E52-FCF0-B68E-06DD22BAA9CD}"/>
          </ac:spMkLst>
        </pc:spChg>
      </pc:sldChg>
      <pc:sldChg chg="addSp delSp modSp mod">
        <pc:chgData name="平野 武" userId="3cfe3d63-3e2d-444e-9c54-10e92370b90a" providerId="ADAL" clId="{C634FD9E-D49E-4F8D-931B-9555341F7866}" dt="2024-06-10T08:00:26.796" v="447" actId="207"/>
        <pc:sldMkLst>
          <pc:docMk/>
          <pc:sldMk cId="701385590" sldId="445"/>
        </pc:sldMkLst>
        <pc:spChg chg="add mod">
          <ac:chgData name="平野 武" userId="3cfe3d63-3e2d-444e-9c54-10e92370b90a" providerId="ADAL" clId="{C634FD9E-D49E-4F8D-931B-9555341F7866}" dt="2024-06-10T08:00:23.653" v="446" actId="207"/>
          <ac:spMkLst>
            <pc:docMk/>
            <pc:sldMk cId="701385590" sldId="445"/>
            <ac:spMk id="2" creationId="{D3CD908B-90C5-EF11-D63B-B93E3987C0B3}"/>
          </ac:spMkLst>
        </pc:spChg>
        <pc:spChg chg="mod">
          <ac:chgData name="平野 武" userId="3cfe3d63-3e2d-444e-9c54-10e92370b90a" providerId="ADAL" clId="{C634FD9E-D49E-4F8D-931B-9555341F7866}" dt="2024-06-10T07:43:33.011" v="180"/>
          <ac:spMkLst>
            <pc:docMk/>
            <pc:sldMk cId="701385590" sldId="445"/>
            <ac:spMk id="4" creationId="{06961B25-D2D3-13C5-99AA-B0FE0AA0A321}"/>
          </ac:spMkLst>
        </pc:spChg>
        <pc:spChg chg="mod">
          <ac:chgData name="平野 武" userId="3cfe3d63-3e2d-444e-9c54-10e92370b90a" providerId="ADAL" clId="{C634FD9E-D49E-4F8D-931B-9555341F7866}" dt="2024-06-10T07:43:33.011" v="180"/>
          <ac:spMkLst>
            <pc:docMk/>
            <pc:sldMk cId="701385590" sldId="445"/>
            <ac:spMk id="5" creationId="{324934E3-A36A-DB91-168F-A21F72A077F0}"/>
          </ac:spMkLst>
        </pc:spChg>
        <pc:spChg chg="add mod">
          <ac:chgData name="平野 武" userId="3cfe3d63-3e2d-444e-9c54-10e92370b90a" providerId="ADAL" clId="{C634FD9E-D49E-4F8D-931B-9555341F7866}" dt="2024-06-10T07:43:36.629" v="188" actId="1035"/>
          <ac:spMkLst>
            <pc:docMk/>
            <pc:sldMk cId="701385590" sldId="445"/>
            <ac:spMk id="6" creationId="{F67F5E96-CE5C-57AF-A2F8-9CC61ED6A26E}"/>
          </ac:spMkLst>
        </pc:spChg>
        <pc:spChg chg="add mod">
          <ac:chgData name="平野 武" userId="3cfe3d63-3e2d-444e-9c54-10e92370b90a" providerId="ADAL" clId="{C634FD9E-D49E-4F8D-931B-9555341F7866}" dt="2024-06-10T07:43:36.629" v="188" actId="1035"/>
          <ac:spMkLst>
            <pc:docMk/>
            <pc:sldMk cId="701385590" sldId="445"/>
            <ac:spMk id="7" creationId="{41384AE3-8CE0-24E1-F4AA-01E3CEE432E9}"/>
          </ac:spMkLst>
        </pc:spChg>
        <pc:spChg chg="add mod">
          <ac:chgData name="平野 武" userId="3cfe3d63-3e2d-444e-9c54-10e92370b90a" providerId="ADAL" clId="{C634FD9E-D49E-4F8D-931B-9555341F7866}" dt="2024-06-10T08:00:26.796" v="447" actId="207"/>
          <ac:spMkLst>
            <pc:docMk/>
            <pc:sldMk cId="701385590" sldId="445"/>
            <ac:spMk id="8" creationId="{DFC73FA0-E379-B934-DBD6-DE7EA876745A}"/>
          </ac:spMkLst>
        </pc:spChg>
        <pc:spChg chg="add mod">
          <ac:chgData name="平野 武" userId="3cfe3d63-3e2d-444e-9c54-10e92370b90a" providerId="ADAL" clId="{C634FD9E-D49E-4F8D-931B-9555341F7866}" dt="2024-06-10T07:43:36.629" v="188" actId="1035"/>
          <ac:spMkLst>
            <pc:docMk/>
            <pc:sldMk cId="701385590" sldId="445"/>
            <ac:spMk id="9" creationId="{D36CC3C7-507C-26CD-4B61-7ED569A8F678}"/>
          </ac:spMkLst>
        </pc:spChg>
        <pc:spChg chg="add mod">
          <ac:chgData name="平野 武" userId="3cfe3d63-3e2d-444e-9c54-10e92370b90a" providerId="ADAL" clId="{C634FD9E-D49E-4F8D-931B-9555341F7866}" dt="2024-06-10T07:43:36.629" v="188" actId="1035"/>
          <ac:spMkLst>
            <pc:docMk/>
            <pc:sldMk cId="701385590" sldId="445"/>
            <ac:spMk id="10" creationId="{44841D5A-1F14-411B-C1A2-7D08BFA950E7}"/>
          </ac:spMkLst>
        </pc:spChg>
        <pc:spChg chg="mod">
          <ac:chgData name="平野 武" userId="3cfe3d63-3e2d-444e-9c54-10e92370b90a" providerId="ADAL" clId="{C634FD9E-D49E-4F8D-931B-9555341F7866}" dt="2024-06-10T07:43:21.788" v="178"/>
          <ac:spMkLst>
            <pc:docMk/>
            <pc:sldMk cId="701385590" sldId="445"/>
            <ac:spMk id="19" creationId="{F455993E-6986-E5AF-E359-6B24F8762909}"/>
          </ac:spMkLst>
        </pc:spChg>
        <pc:spChg chg="del">
          <ac:chgData name="平野 武" userId="3cfe3d63-3e2d-444e-9c54-10e92370b90a" providerId="ADAL" clId="{C634FD9E-D49E-4F8D-931B-9555341F7866}" dt="2024-06-10T07:43:32.588" v="179" actId="478"/>
          <ac:spMkLst>
            <pc:docMk/>
            <pc:sldMk cId="701385590" sldId="445"/>
            <ac:spMk id="30" creationId="{8BC571A3-8968-48B0-3870-B16860B49CEC}"/>
          </ac:spMkLst>
        </pc:spChg>
        <pc:spChg chg="del">
          <ac:chgData name="平野 武" userId="3cfe3d63-3e2d-444e-9c54-10e92370b90a" providerId="ADAL" clId="{C634FD9E-D49E-4F8D-931B-9555341F7866}" dt="2024-06-10T07:43:32.588" v="179" actId="478"/>
          <ac:spMkLst>
            <pc:docMk/>
            <pc:sldMk cId="701385590" sldId="445"/>
            <ac:spMk id="34" creationId="{F98942E4-B1B7-DFEC-A444-A0239A7D18DD}"/>
          </ac:spMkLst>
        </pc:spChg>
        <pc:spChg chg="del">
          <ac:chgData name="平野 武" userId="3cfe3d63-3e2d-444e-9c54-10e92370b90a" providerId="ADAL" clId="{C634FD9E-D49E-4F8D-931B-9555341F7866}" dt="2024-06-10T07:43:32.588" v="179" actId="478"/>
          <ac:spMkLst>
            <pc:docMk/>
            <pc:sldMk cId="701385590" sldId="445"/>
            <ac:spMk id="35" creationId="{EC150F2F-E68B-C302-B5C5-3F4595FEC70F}"/>
          </ac:spMkLst>
        </pc:spChg>
        <pc:spChg chg="del">
          <ac:chgData name="平野 武" userId="3cfe3d63-3e2d-444e-9c54-10e92370b90a" providerId="ADAL" clId="{C634FD9E-D49E-4F8D-931B-9555341F7866}" dt="2024-06-10T07:43:32.588" v="179" actId="478"/>
          <ac:spMkLst>
            <pc:docMk/>
            <pc:sldMk cId="701385590" sldId="445"/>
            <ac:spMk id="36" creationId="{0644FB9F-83D2-583D-6583-A26663DC6ECE}"/>
          </ac:spMkLst>
        </pc:spChg>
        <pc:spChg chg="del">
          <ac:chgData name="平野 武" userId="3cfe3d63-3e2d-444e-9c54-10e92370b90a" providerId="ADAL" clId="{C634FD9E-D49E-4F8D-931B-9555341F7866}" dt="2024-06-10T07:43:32.588" v="179" actId="478"/>
          <ac:spMkLst>
            <pc:docMk/>
            <pc:sldMk cId="701385590" sldId="445"/>
            <ac:spMk id="37" creationId="{FFA227EB-915B-304F-A5C2-F088E86D414E}"/>
          </ac:spMkLst>
        </pc:spChg>
        <pc:spChg chg="del">
          <ac:chgData name="平野 武" userId="3cfe3d63-3e2d-444e-9c54-10e92370b90a" providerId="ADAL" clId="{C634FD9E-D49E-4F8D-931B-9555341F7866}" dt="2024-06-10T07:43:32.588" v="179" actId="478"/>
          <ac:spMkLst>
            <pc:docMk/>
            <pc:sldMk cId="701385590" sldId="445"/>
            <ac:spMk id="38" creationId="{2E3883E7-E1C4-AD5A-338D-6D6B59FE0D80}"/>
          </ac:spMkLst>
        </pc:spChg>
        <pc:grpChg chg="add mod">
          <ac:chgData name="平野 武" userId="3cfe3d63-3e2d-444e-9c54-10e92370b90a" providerId="ADAL" clId="{C634FD9E-D49E-4F8D-931B-9555341F7866}" dt="2024-06-10T07:43:36.629" v="188" actId="1035"/>
          <ac:grpSpMkLst>
            <pc:docMk/>
            <pc:sldMk cId="701385590" sldId="445"/>
            <ac:grpSpMk id="3" creationId="{3CB6F36E-1AA7-0652-CA16-E1D8B29FDB73}"/>
          </ac:grpSpMkLst>
        </pc:grpChg>
        <pc:grpChg chg="del">
          <ac:chgData name="平野 武" userId="3cfe3d63-3e2d-444e-9c54-10e92370b90a" providerId="ADAL" clId="{C634FD9E-D49E-4F8D-931B-9555341F7866}" dt="2024-06-10T07:43:32.588" v="179" actId="478"/>
          <ac:grpSpMkLst>
            <pc:docMk/>
            <pc:sldMk cId="701385590" sldId="445"/>
            <ac:grpSpMk id="31" creationId="{108FA52F-B33B-5736-9CAF-8DEFC4BADF59}"/>
          </ac:grpSpMkLst>
        </pc:grpChg>
        <pc:picChg chg="add mod">
          <ac:chgData name="平野 武" userId="3cfe3d63-3e2d-444e-9c54-10e92370b90a" providerId="ADAL" clId="{C634FD9E-D49E-4F8D-931B-9555341F7866}" dt="2024-06-10T07:43:36.629" v="188" actId="1035"/>
          <ac:picMkLst>
            <pc:docMk/>
            <pc:sldMk cId="701385590" sldId="445"/>
            <ac:picMk id="11" creationId="{1C5196BC-E1CB-CE4A-35D2-B1E041D3E79C}"/>
          </ac:picMkLst>
        </pc:picChg>
        <pc:picChg chg="add mod">
          <ac:chgData name="平野 武" userId="3cfe3d63-3e2d-444e-9c54-10e92370b90a" providerId="ADAL" clId="{C634FD9E-D49E-4F8D-931B-9555341F7866}" dt="2024-06-10T07:43:36.629" v="188" actId="1035"/>
          <ac:picMkLst>
            <pc:docMk/>
            <pc:sldMk cId="701385590" sldId="445"/>
            <ac:picMk id="12" creationId="{7D21977F-CCDD-524C-0044-F16B996CCCE3}"/>
          </ac:picMkLst>
        </pc:picChg>
        <pc:picChg chg="del">
          <ac:chgData name="平野 武" userId="3cfe3d63-3e2d-444e-9c54-10e92370b90a" providerId="ADAL" clId="{C634FD9E-D49E-4F8D-931B-9555341F7866}" dt="2024-06-10T07:43:32.588" v="179" actId="478"/>
          <ac:picMkLst>
            <pc:docMk/>
            <pc:sldMk cId="701385590" sldId="445"/>
            <ac:picMk id="39" creationId="{E6A214D2-E579-127D-CBC6-B74BBF106E67}"/>
          </ac:picMkLst>
        </pc:picChg>
        <pc:picChg chg="del">
          <ac:chgData name="平野 武" userId="3cfe3d63-3e2d-444e-9c54-10e92370b90a" providerId="ADAL" clId="{C634FD9E-D49E-4F8D-931B-9555341F7866}" dt="2024-06-10T07:43:32.588" v="179" actId="478"/>
          <ac:picMkLst>
            <pc:docMk/>
            <pc:sldMk cId="701385590" sldId="445"/>
            <ac:picMk id="40" creationId="{C2E1B2A8-A66C-AA1B-18FB-C21455B2B2CF}"/>
          </ac:picMkLst>
        </pc:picChg>
      </pc:sldChg>
      <pc:sldChg chg="modSp mod">
        <pc:chgData name="平野 武" userId="3cfe3d63-3e2d-444e-9c54-10e92370b90a" providerId="ADAL" clId="{C634FD9E-D49E-4F8D-931B-9555341F7866}" dt="2024-06-10T07:42:40.937" v="175"/>
        <pc:sldMkLst>
          <pc:docMk/>
          <pc:sldMk cId="1540687963" sldId="446"/>
        </pc:sldMkLst>
        <pc:spChg chg="mod">
          <ac:chgData name="平野 武" userId="3cfe3d63-3e2d-444e-9c54-10e92370b90a" providerId="ADAL" clId="{C634FD9E-D49E-4F8D-931B-9555341F7866}" dt="2024-06-10T07:42:40.937" v="175"/>
          <ac:spMkLst>
            <pc:docMk/>
            <pc:sldMk cId="1540687963" sldId="446"/>
            <ac:spMk id="4" creationId="{04871123-58EC-38C7-510E-1AE2E9D4739B}"/>
          </ac:spMkLst>
        </pc:spChg>
        <pc:spChg chg="mod">
          <ac:chgData name="平野 武" userId="3cfe3d63-3e2d-444e-9c54-10e92370b90a" providerId="ADAL" clId="{C634FD9E-D49E-4F8D-931B-9555341F7866}" dt="2024-06-10T07:42:32.708" v="158"/>
          <ac:spMkLst>
            <pc:docMk/>
            <pc:sldMk cId="1540687963" sldId="446"/>
            <ac:spMk id="13314" creationId="{034AA560-3B3D-A0C0-C7BA-7ADDF5CD3455}"/>
          </ac:spMkLst>
        </pc:spChg>
      </pc:sldChg>
      <pc:sldChg chg="addSp delSp modSp mod">
        <pc:chgData name="平野 武" userId="3cfe3d63-3e2d-444e-9c54-10e92370b90a" providerId="ADAL" clId="{C634FD9E-D49E-4F8D-931B-9555341F7866}" dt="2024-06-10T07:45:21.844" v="206"/>
        <pc:sldMkLst>
          <pc:docMk/>
          <pc:sldMk cId="981670567" sldId="552"/>
        </pc:sldMkLst>
        <pc:spChg chg="mod">
          <ac:chgData name="平野 武" userId="3cfe3d63-3e2d-444e-9c54-10e92370b90a" providerId="ADAL" clId="{C634FD9E-D49E-4F8D-931B-9555341F7866}" dt="2024-06-10T07:44:05.941" v="190"/>
          <ac:spMkLst>
            <pc:docMk/>
            <pc:sldMk cId="981670567" sldId="552"/>
            <ac:spMk id="3" creationId="{E170FA67-77EE-0739-F51E-076DD2E4C607}"/>
          </ac:spMkLst>
        </pc:spChg>
        <pc:spChg chg="mod">
          <ac:chgData name="平野 武" userId="3cfe3d63-3e2d-444e-9c54-10e92370b90a" providerId="ADAL" clId="{C634FD9E-D49E-4F8D-931B-9555341F7866}" dt="2024-06-10T07:44:05.941" v="190"/>
          <ac:spMkLst>
            <pc:docMk/>
            <pc:sldMk cId="981670567" sldId="552"/>
            <ac:spMk id="4" creationId="{D564A892-74A9-09F0-6D78-D6177511BF88}"/>
          </ac:spMkLst>
        </pc:spChg>
        <pc:spChg chg="mod">
          <ac:chgData name="平野 武" userId="3cfe3d63-3e2d-444e-9c54-10e92370b90a" providerId="ADAL" clId="{C634FD9E-D49E-4F8D-931B-9555341F7866}" dt="2024-06-10T07:44:05.941" v="190"/>
          <ac:spMkLst>
            <pc:docMk/>
            <pc:sldMk cId="981670567" sldId="552"/>
            <ac:spMk id="6" creationId="{C984F21F-032C-0A05-4C68-80FD9AF4EE57}"/>
          </ac:spMkLst>
        </pc:spChg>
        <pc:spChg chg="mod">
          <ac:chgData name="平野 武" userId="3cfe3d63-3e2d-444e-9c54-10e92370b90a" providerId="ADAL" clId="{C634FD9E-D49E-4F8D-931B-9555341F7866}" dt="2024-06-10T07:44:05.941" v="190"/>
          <ac:spMkLst>
            <pc:docMk/>
            <pc:sldMk cId="981670567" sldId="552"/>
            <ac:spMk id="7" creationId="{3BF95770-A69D-E796-E62C-3B59E84EFED9}"/>
          </ac:spMkLst>
        </pc:spChg>
        <pc:spChg chg="add mod">
          <ac:chgData name="平野 武" userId="3cfe3d63-3e2d-444e-9c54-10e92370b90a" providerId="ADAL" clId="{C634FD9E-D49E-4F8D-931B-9555341F7866}" dt="2024-06-10T07:44:05.941" v="190"/>
          <ac:spMkLst>
            <pc:docMk/>
            <pc:sldMk cId="981670567" sldId="552"/>
            <ac:spMk id="8" creationId="{F764E286-8A6D-AB33-EA5F-1A8758ED5A6B}"/>
          </ac:spMkLst>
        </pc:spChg>
        <pc:spChg chg="mod">
          <ac:chgData name="平野 武" userId="3cfe3d63-3e2d-444e-9c54-10e92370b90a" providerId="ADAL" clId="{C634FD9E-D49E-4F8D-931B-9555341F7866}" dt="2024-06-10T07:44:05.941" v="190"/>
          <ac:spMkLst>
            <pc:docMk/>
            <pc:sldMk cId="981670567" sldId="552"/>
            <ac:spMk id="10" creationId="{F7029984-4944-70B0-2373-B52D68CBCF54}"/>
          </ac:spMkLst>
        </pc:spChg>
        <pc:spChg chg="mod">
          <ac:chgData name="平野 武" userId="3cfe3d63-3e2d-444e-9c54-10e92370b90a" providerId="ADAL" clId="{C634FD9E-D49E-4F8D-931B-9555341F7866}" dt="2024-06-10T07:44:05.941" v="190"/>
          <ac:spMkLst>
            <pc:docMk/>
            <pc:sldMk cId="981670567" sldId="552"/>
            <ac:spMk id="11" creationId="{28C9E417-74B7-5053-0D24-A09D6AC701CA}"/>
          </ac:spMkLst>
        </pc:spChg>
        <pc:spChg chg="mod">
          <ac:chgData name="平野 武" userId="3cfe3d63-3e2d-444e-9c54-10e92370b90a" providerId="ADAL" clId="{C634FD9E-D49E-4F8D-931B-9555341F7866}" dt="2024-06-10T07:44:05.941" v="190"/>
          <ac:spMkLst>
            <pc:docMk/>
            <pc:sldMk cId="981670567" sldId="552"/>
            <ac:spMk id="13" creationId="{C88D281C-0925-535D-D04C-55B31FCCF143}"/>
          </ac:spMkLst>
        </pc:spChg>
        <pc:spChg chg="mod">
          <ac:chgData name="平野 武" userId="3cfe3d63-3e2d-444e-9c54-10e92370b90a" providerId="ADAL" clId="{C634FD9E-D49E-4F8D-931B-9555341F7866}" dt="2024-06-10T07:44:05.941" v="190"/>
          <ac:spMkLst>
            <pc:docMk/>
            <pc:sldMk cId="981670567" sldId="552"/>
            <ac:spMk id="14" creationId="{26445951-1D08-7324-5035-86F7D239AEA2}"/>
          </ac:spMkLst>
        </pc:spChg>
        <pc:spChg chg="add mod">
          <ac:chgData name="平野 武" userId="3cfe3d63-3e2d-444e-9c54-10e92370b90a" providerId="ADAL" clId="{C634FD9E-D49E-4F8D-931B-9555341F7866}" dt="2024-06-10T07:44:05.941" v="190"/>
          <ac:spMkLst>
            <pc:docMk/>
            <pc:sldMk cId="981670567" sldId="552"/>
            <ac:spMk id="15" creationId="{504E59EE-0AF7-1F81-E442-97982F7AE0AC}"/>
          </ac:spMkLst>
        </pc:spChg>
        <pc:spChg chg="mod">
          <ac:chgData name="平野 武" userId="3cfe3d63-3e2d-444e-9c54-10e92370b90a" providerId="ADAL" clId="{C634FD9E-D49E-4F8D-931B-9555341F7866}" dt="2024-06-10T07:44:05.941" v="190"/>
          <ac:spMkLst>
            <pc:docMk/>
            <pc:sldMk cId="981670567" sldId="552"/>
            <ac:spMk id="17" creationId="{1CEAAF6F-02BE-2CBB-FA00-AE736EB723C4}"/>
          </ac:spMkLst>
        </pc:spChg>
        <pc:spChg chg="mod">
          <ac:chgData name="平野 武" userId="3cfe3d63-3e2d-444e-9c54-10e92370b90a" providerId="ADAL" clId="{C634FD9E-D49E-4F8D-931B-9555341F7866}" dt="2024-06-10T07:44:05.941" v="190"/>
          <ac:spMkLst>
            <pc:docMk/>
            <pc:sldMk cId="981670567" sldId="552"/>
            <ac:spMk id="18" creationId="{689E84B5-567A-4AF2-8C6A-0308CC0278D1}"/>
          </ac:spMkLst>
        </pc:spChg>
        <pc:spChg chg="mod">
          <ac:chgData name="平野 武" userId="3cfe3d63-3e2d-444e-9c54-10e92370b90a" providerId="ADAL" clId="{C634FD9E-D49E-4F8D-931B-9555341F7866}" dt="2024-06-10T07:44:05.941" v="190"/>
          <ac:spMkLst>
            <pc:docMk/>
            <pc:sldMk cId="981670567" sldId="552"/>
            <ac:spMk id="19" creationId="{41437140-DA33-3FFF-B0A3-BF21DB994443}"/>
          </ac:spMkLst>
        </pc:spChg>
        <pc:spChg chg="mod">
          <ac:chgData name="平野 武" userId="3cfe3d63-3e2d-444e-9c54-10e92370b90a" providerId="ADAL" clId="{C634FD9E-D49E-4F8D-931B-9555341F7866}" dt="2024-06-10T07:44:05.941" v="190"/>
          <ac:spMkLst>
            <pc:docMk/>
            <pc:sldMk cId="981670567" sldId="552"/>
            <ac:spMk id="21" creationId="{A5DC9874-6BBE-259E-0DD5-C31E069843C2}"/>
          </ac:spMkLst>
        </pc:spChg>
        <pc:spChg chg="mod">
          <ac:chgData name="平野 武" userId="3cfe3d63-3e2d-444e-9c54-10e92370b90a" providerId="ADAL" clId="{C634FD9E-D49E-4F8D-931B-9555341F7866}" dt="2024-06-10T07:44:05.941" v="190"/>
          <ac:spMkLst>
            <pc:docMk/>
            <pc:sldMk cId="981670567" sldId="552"/>
            <ac:spMk id="22" creationId="{0804412A-10ED-A994-FA86-AABE8C6A1BB6}"/>
          </ac:spMkLst>
        </pc:spChg>
        <pc:spChg chg="mod">
          <ac:chgData name="平野 武" userId="3cfe3d63-3e2d-444e-9c54-10e92370b90a" providerId="ADAL" clId="{C634FD9E-D49E-4F8D-931B-9555341F7866}" dt="2024-06-10T07:44:05.941" v="190"/>
          <ac:spMkLst>
            <pc:docMk/>
            <pc:sldMk cId="981670567" sldId="552"/>
            <ac:spMk id="25" creationId="{02DA9C24-091F-82B0-7BA4-AB30D9AD276E}"/>
          </ac:spMkLst>
        </pc:spChg>
        <pc:spChg chg="add mod">
          <ac:chgData name="平野 武" userId="3cfe3d63-3e2d-444e-9c54-10e92370b90a" providerId="ADAL" clId="{C634FD9E-D49E-4F8D-931B-9555341F7866}" dt="2024-06-10T07:44:05.941" v="190"/>
          <ac:spMkLst>
            <pc:docMk/>
            <pc:sldMk cId="981670567" sldId="552"/>
            <ac:spMk id="26" creationId="{EDCCCE55-DCB4-63C7-84EB-48426AE2825E}"/>
          </ac:spMkLst>
        </pc:spChg>
        <pc:spChg chg="add mod">
          <ac:chgData name="平野 武" userId="3cfe3d63-3e2d-444e-9c54-10e92370b90a" providerId="ADAL" clId="{C634FD9E-D49E-4F8D-931B-9555341F7866}" dt="2024-06-10T07:44:05.941" v="190"/>
          <ac:spMkLst>
            <pc:docMk/>
            <pc:sldMk cId="981670567" sldId="552"/>
            <ac:spMk id="27" creationId="{EA7ADF15-9609-8FA7-3D40-CDF74D0F4216}"/>
          </ac:spMkLst>
        </pc:spChg>
        <pc:spChg chg="add mod">
          <ac:chgData name="平野 武" userId="3cfe3d63-3e2d-444e-9c54-10e92370b90a" providerId="ADAL" clId="{C634FD9E-D49E-4F8D-931B-9555341F7866}" dt="2024-06-10T07:44:05.941" v="190"/>
          <ac:spMkLst>
            <pc:docMk/>
            <pc:sldMk cId="981670567" sldId="552"/>
            <ac:spMk id="28" creationId="{03F06A11-0B9D-1029-8F45-B443F725F69F}"/>
          </ac:spMkLst>
        </pc:spChg>
        <pc:spChg chg="add mod">
          <ac:chgData name="平野 武" userId="3cfe3d63-3e2d-444e-9c54-10e92370b90a" providerId="ADAL" clId="{C634FD9E-D49E-4F8D-931B-9555341F7866}" dt="2024-06-10T07:44:05.941" v="190"/>
          <ac:spMkLst>
            <pc:docMk/>
            <pc:sldMk cId="981670567" sldId="552"/>
            <ac:spMk id="30" creationId="{98D45307-AC64-6AE5-A7B7-176AB01A3105}"/>
          </ac:spMkLst>
        </pc:spChg>
        <pc:spChg chg="add mod">
          <ac:chgData name="平野 武" userId="3cfe3d63-3e2d-444e-9c54-10e92370b90a" providerId="ADAL" clId="{C634FD9E-D49E-4F8D-931B-9555341F7866}" dt="2024-06-10T07:44:05.941" v="190"/>
          <ac:spMkLst>
            <pc:docMk/>
            <pc:sldMk cId="981670567" sldId="552"/>
            <ac:spMk id="32" creationId="{A6271F98-D8B6-0C44-336D-6028B045C004}"/>
          </ac:spMkLst>
        </pc:spChg>
        <pc:spChg chg="add mod">
          <ac:chgData name="平野 武" userId="3cfe3d63-3e2d-444e-9c54-10e92370b90a" providerId="ADAL" clId="{C634FD9E-D49E-4F8D-931B-9555341F7866}" dt="2024-06-10T07:44:05.941" v="190"/>
          <ac:spMkLst>
            <pc:docMk/>
            <pc:sldMk cId="981670567" sldId="552"/>
            <ac:spMk id="35" creationId="{C8A0351D-4786-36C5-2680-6C95E02D9F23}"/>
          </ac:spMkLst>
        </pc:spChg>
        <pc:spChg chg="add mod">
          <ac:chgData name="平野 武" userId="3cfe3d63-3e2d-444e-9c54-10e92370b90a" providerId="ADAL" clId="{C634FD9E-D49E-4F8D-931B-9555341F7866}" dt="2024-06-10T07:44:05.941" v="190"/>
          <ac:spMkLst>
            <pc:docMk/>
            <pc:sldMk cId="981670567" sldId="552"/>
            <ac:spMk id="36" creationId="{DD587360-73C4-C217-BA64-231AAE8300B4}"/>
          </ac:spMkLst>
        </pc:spChg>
        <pc:spChg chg="mod">
          <ac:chgData name="平野 武" userId="3cfe3d63-3e2d-444e-9c54-10e92370b90a" providerId="ADAL" clId="{C634FD9E-D49E-4F8D-931B-9555341F7866}" dt="2024-06-10T07:44:05.941" v="190"/>
          <ac:spMkLst>
            <pc:docMk/>
            <pc:sldMk cId="981670567" sldId="552"/>
            <ac:spMk id="40" creationId="{779379DC-3188-C0B0-6812-2AF926EDECE4}"/>
          </ac:spMkLst>
        </pc:spChg>
        <pc:spChg chg="mod">
          <ac:chgData name="平野 武" userId="3cfe3d63-3e2d-444e-9c54-10e92370b90a" providerId="ADAL" clId="{C634FD9E-D49E-4F8D-931B-9555341F7866}" dt="2024-06-10T07:44:05.941" v="190"/>
          <ac:spMkLst>
            <pc:docMk/>
            <pc:sldMk cId="981670567" sldId="552"/>
            <ac:spMk id="41" creationId="{0B73A063-8755-574F-627E-DCA7B9A3EA9A}"/>
          </ac:spMkLst>
        </pc:spChg>
        <pc:spChg chg="mod">
          <ac:chgData name="平野 武" userId="3cfe3d63-3e2d-444e-9c54-10e92370b90a" providerId="ADAL" clId="{C634FD9E-D49E-4F8D-931B-9555341F7866}" dt="2024-06-10T07:44:05.941" v="190"/>
          <ac:spMkLst>
            <pc:docMk/>
            <pc:sldMk cId="981670567" sldId="552"/>
            <ac:spMk id="42" creationId="{410FC254-E65A-A832-1905-05CBF837A6F6}"/>
          </ac:spMkLst>
        </pc:spChg>
        <pc:spChg chg="mod">
          <ac:chgData name="平野 武" userId="3cfe3d63-3e2d-444e-9c54-10e92370b90a" providerId="ADAL" clId="{C634FD9E-D49E-4F8D-931B-9555341F7866}" dt="2024-06-10T07:44:05.941" v="190"/>
          <ac:spMkLst>
            <pc:docMk/>
            <pc:sldMk cId="981670567" sldId="552"/>
            <ac:spMk id="44" creationId="{812AE836-BFB5-610F-8D77-BD327DE7847F}"/>
          </ac:spMkLst>
        </pc:spChg>
        <pc:spChg chg="mod">
          <ac:chgData name="平野 武" userId="3cfe3d63-3e2d-444e-9c54-10e92370b90a" providerId="ADAL" clId="{C634FD9E-D49E-4F8D-931B-9555341F7866}" dt="2024-06-10T07:44:05.941" v="190"/>
          <ac:spMkLst>
            <pc:docMk/>
            <pc:sldMk cId="981670567" sldId="552"/>
            <ac:spMk id="46" creationId="{4ACA8BE8-B45C-F4C9-18F1-F44C2C281AF7}"/>
          </ac:spMkLst>
        </pc:spChg>
        <pc:spChg chg="mod">
          <ac:chgData name="平野 武" userId="3cfe3d63-3e2d-444e-9c54-10e92370b90a" providerId="ADAL" clId="{C634FD9E-D49E-4F8D-931B-9555341F7866}" dt="2024-06-10T07:44:08.885" v="191"/>
          <ac:spMkLst>
            <pc:docMk/>
            <pc:sldMk cId="981670567" sldId="552"/>
            <ac:spMk id="48" creationId="{E70BA15C-A6EE-7D59-0970-D788253B80DE}"/>
          </ac:spMkLst>
        </pc:spChg>
        <pc:spChg chg="mod">
          <ac:chgData name="平野 武" userId="3cfe3d63-3e2d-444e-9c54-10e92370b90a" providerId="ADAL" clId="{C634FD9E-D49E-4F8D-931B-9555341F7866}" dt="2024-06-10T07:44:08.885" v="191"/>
          <ac:spMkLst>
            <pc:docMk/>
            <pc:sldMk cId="981670567" sldId="552"/>
            <ac:spMk id="49" creationId="{CA0E52A9-5B2A-6A35-8CB8-72B572D3E765}"/>
          </ac:spMkLst>
        </pc:spChg>
        <pc:spChg chg="mod">
          <ac:chgData name="平野 武" userId="3cfe3d63-3e2d-444e-9c54-10e92370b90a" providerId="ADAL" clId="{C634FD9E-D49E-4F8D-931B-9555341F7866}" dt="2024-06-10T07:44:08.885" v="191"/>
          <ac:spMkLst>
            <pc:docMk/>
            <pc:sldMk cId="981670567" sldId="552"/>
            <ac:spMk id="51" creationId="{978E77FA-A631-6D07-7159-F92262328EA3}"/>
          </ac:spMkLst>
        </pc:spChg>
        <pc:spChg chg="mod">
          <ac:chgData name="平野 武" userId="3cfe3d63-3e2d-444e-9c54-10e92370b90a" providerId="ADAL" clId="{C634FD9E-D49E-4F8D-931B-9555341F7866}" dt="2024-06-10T07:44:08.885" v="191"/>
          <ac:spMkLst>
            <pc:docMk/>
            <pc:sldMk cId="981670567" sldId="552"/>
            <ac:spMk id="52" creationId="{C378F81D-809A-2DB7-0583-DDB800B2E161}"/>
          </ac:spMkLst>
        </pc:spChg>
        <pc:spChg chg="del">
          <ac:chgData name="平野 武" userId="3cfe3d63-3e2d-444e-9c54-10e92370b90a" providerId="ADAL" clId="{C634FD9E-D49E-4F8D-931B-9555341F7866}" dt="2024-06-10T07:43:56.839" v="189" actId="478"/>
          <ac:spMkLst>
            <pc:docMk/>
            <pc:sldMk cId="981670567" sldId="552"/>
            <ac:spMk id="53" creationId="{31195CE1-1A67-404B-3B03-1C737D15F2D2}"/>
          </ac:spMkLst>
        </pc:spChg>
        <pc:spChg chg="del">
          <ac:chgData name="平野 武" userId="3cfe3d63-3e2d-444e-9c54-10e92370b90a" providerId="ADAL" clId="{C634FD9E-D49E-4F8D-931B-9555341F7866}" dt="2024-06-10T07:43:56.839" v="189" actId="478"/>
          <ac:spMkLst>
            <pc:docMk/>
            <pc:sldMk cId="981670567" sldId="552"/>
            <ac:spMk id="58" creationId="{0D5721D8-7343-9443-4347-BB924DF510CF}"/>
          </ac:spMkLst>
        </pc:spChg>
        <pc:spChg chg="del">
          <ac:chgData name="平野 武" userId="3cfe3d63-3e2d-444e-9c54-10e92370b90a" providerId="ADAL" clId="{C634FD9E-D49E-4F8D-931B-9555341F7866}" dt="2024-06-10T07:43:56.839" v="189" actId="478"/>
          <ac:spMkLst>
            <pc:docMk/>
            <pc:sldMk cId="981670567" sldId="552"/>
            <ac:spMk id="59" creationId="{82A3F20E-0F90-38FB-1971-457CBC9FADDB}"/>
          </ac:spMkLst>
        </pc:spChg>
        <pc:spChg chg="del">
          <ac:chgData name="平野 武" userId="3cfe3d63-3e2d-444e-9c54-10e92370b90a" providerId="ADAL" clId="{C634FD9E-D49E-4F8D-931B-9555341F7866}" dt="2024-06-10T07:43:56.839" v="189" actId="478"/>
          <ac:spMkLst>
            <pc:docMk/>
            <pc:sldMk cId="981670567" sldId="552"/>
            <ac:spMk id="60" creationId="{003D4DFA-E307-0A19-6EF0-FFC55CE415EE}"/>
          </ac:spMkLst>
        </pc:spChg>
        <pc:spChg chg="del">
          <ac:chgData name="平野 武" userId="3cfe3d63-3e2d-444e-9c54-10e92370b90a" providerId="ADAL" clId="{C634FD9E-D49E-4F8D-931B-9555341F7866}" dt="2024-06-10T07:43:56.839" v="189" actId="478"/>
          <ac:spMkLst>
            <pc:docMk/>
            <pc:sldMk cId="981670567" sldId="552"/>
            <ac:spMk id="61" creationId="{F1E9DF56-743F-B514-D4A0-09939B542E5A}"/>
          </ac:spMkLst>
        </pc:spChg>
        <pc:spChg chg="mod">
          <ac:chgData name="平野 武" userId="3cfe3d63-3e2d-444e-9c54-10e92370b90a" providerId="ADAL" clId="{C634FD9E-D49E-4F8D-931B-9555341F7866}" dt="2024-06-10T07:45:21.844" v="206"/>
          <ac:spMkLst>
            <pc:docMk/>
            <pc:sldMk cId="981670567" sldId="552"/>
            <ac:spMk id="12290" creationId="{4AD73B8A-4B23-91DE-CF62-2CA72170BDBB}"/>
          </ac:spMkLst>
        </pc:spChg>
        <pc:spChg chg="del">
          <ac:chgData name="平野 武" userId="3cfe3d63-3e2d-444e-9c54-10e92370b90a" providerId="ADAL" clId="{C634FD9E-D49E-4F8D-931B-9555341F7866}" dt="2024-06-10T07:43:56.839" v="189" actId="478"/>
          <ac:spMkLst>
            <pc:docMk/>
            <pc:sldMk cId="981670567" sldId="552"/>
            <ac:spMk id="12296" creationId="{0844950A-9154-EC12-B819-92F0A2BCBA80}"/>
          </ac:spMkLst>
        </pc:spChg>
        <pc:spChg chg="add mod">
          <ac:chgData name="平野 武" userId="3cfe3d63-3e2d-444e-9c54-10e92370b90a" providerId="ADAL" clId="{C634FD9E-D49E-4F8D-931B-9555341F7866}" dt="2024-06-10T07:45:04.406" v="201" actId="1076"/>
          <ac:spMkLst>
            <pc:docMk/>
            <pc:sldMk cId="981670567" sldId="552"/>
            <ac:spMk id="12316" creationId="{30B96E5E-C5A6-4945-95EA-5427B2ECF845}"/>
          </ac:spMkLst>
        </pc:spChg>
        <pc:spChg chg="mod">
          <ac:chgData name="平野 武" userId="3cfe3d63-3e2d-444e-9c54-10e92370b90a" providerId="ADAL" clId="{C634FD9E-D49E-4F8D-931B-9555341F7866}" dt="2024-06-10T07:44:08.885" v="191"/>
          <ac:spMkLst>
            <pc:docMk/>
            <pc:sldMk cId="981670567" sldId="552"/>
            <ac:spMk id="12318" creationId="{115DA1E2-2079-A59D-CCBE-E7A74D35FC19}"/>
          </ac:spMkLst>
        </pc:spChg>
        <pc:spChg chg="mod">
          <ac:chgData name="平野 武" userId="3cfe3d63-3e2d-444e-9c54-10e92370b90a" providerId="ADAL" clId="{C634FD9E-D49E-4F8D-931B-9555341F7866}" dt="2024-06-10T07:44:08.885" v="191"/>
          <ac:spMkLst>
            <pc:docMk/>
            <pc:sldMk cId="981670567" sldId="552"/>
            <ac:spMk id="12319" creationId="{55A89B87-434F-8F41-3FDB-91115119A24E}"/>
          </ac:spMkLst>
        </pc:spChg>
        <pc:spChg chg="mod">
          <ac:chgData name="平野 武" userId="3cfe3d63-3e2d-444e-9c54-10e92370b90a" providerId="ADAL" clId="{C634FD9E-D49E-4F8D-931B-9555341F7866}" dt="2024-06-10T07:44:08.885" v="191"/>
          <ac:spMkLst>
            <pc:docMk/>
            <pc:sldMk cId="981670567" sldId="552"/>
            <ac:spMk id="12321" creationId="{45A1E794-69E7-F408-4783-809E861FD912}"/>
          </ac:spMkLst>
        </pc:spChg>
        <pc:spChg chg="mod">
          <ac:chgData name="平野 武" userId="3cfe3d63-3e2d-444e-9c54-10e92370b90a" providerId="ADAL" clId="{C634FD9E-D49E-4F8D-931B-9555341F7866}" dt="2024-06-10T07:44:08.885" v="191"/>
          <ac:spMkLst>
            <pc:docMk/>
            <pc:sldMk cId="981670567" sldId="552"/>
            <ac:spMk id="12322" creationId="{421EB525-ED0D-E5CB-422E-330C24B2D1E8}"/>
          </ac:spMkLst>
        </pc:spChg>
        <pc:spChg chg="add mod">
          <ac:chgData name="平野 武" userId="3cfe3d63-3e2d-444e-9c54-10e92370b90a" providerId="ADAL" clId="{C634FD9E-D49E-4F8D-931B-9555341F7866}" dt="2024-06-10T07:44:08.885" v="191"/>
          <ac:spMkLst>
            <pc:docMk/>
            <pc:sldMk cId="981670567" sldId="552"/>
            <ac:spMk id="12323" creationId="{EFBD94B7-186B-7B4B-2233-4F078C88DA39}"/>
          </ac:spMkLst>
        </pc:spChg>
        <pc:spChg chg="mod">
          <ac:chgData name="平野 武" userId="3cfe3d63-3e2d-444e-9c54-10e92370b90a" providerId="ADAL" clId="{C634FD9E-D49E-4F8D-931B-9555341F7866}" dt="2024-06-10T07:44:08.885" v="191"/>
          <ac:spMkLst>
            <pc:docMk/>
            <pc:sldMk cId="981670567" sldId="552"/>
            <ac:spMk id="12325" creationId="{9802532E-8F3E-A301-3DFF-A2D3766C887A}"/>
          </ac:spMkLst>
        </pc:spChg>
        <pc:spChg chg="mod">
          <ac:chgData name="平野 武" userId="3cfe3d63-3e2d-444e-9c54-10e92370b90a" providerId="ADAL" clId="{C634FD9E-D49E-4F8D-931B-9555341F7866}" dt="2024-06-10T07:44:08.885" v="191"/>
          <ac:spMkLst>
            <pc:docMk/>
            <pc:sldMk cId="981670567" sldId="552"/>
            <ac:spMk id="12326" creationId="{A6A7D4AA-DD9C-CB05-6C34-9D8D438368AC}"/>
          </ac:spMkLst>
        </pc:spChg>
        <pc:spChg chg="mod">
          <ac:chgData name="平野 武" userId="3cfe3d63-3e2d-444e-9c54-10e92370b90a" providerId="ADAL" clId="{C634FD9E-D49E-4F8D-931B-9555341F7866}" dt="2024-06-10T07:44:08.885" v="191"/>
          <ac:spMkLst>
            <pc:docMk/>
            <pc:sldMk cId="981670567" sldId="552"/>
            <ac:spMk id="12327" creationId="{0D3990D7-6CB2-D4E7-C0C4-C7DA850E7ADD}"/>
          </ac:spMkLst>
        </pc:spChg>
        <pc:spChg chg="mod">
          <ac:chgData name="平野 武" userId="3cfe3d63-3e2d-444e-9c54-10e92370b90a" providerId="ADAL" clId="{C634FD9E-D49E-4F8D-931B-9555341F7866}" dt="2024-06-10T07:44:08.885" v="191"/>
          <ac:spMkLst>
            <pc:docMk/>
            <pc:sldMk cId="981670567" sldId="552"/>
            <ac:spMk id="12329" creationId="{2AAF84B2-821F-C073-379E-3C95F27F4983}"/>
          </ac:spMkLst>
        </pc:spChg>
        <pc:spChg chg="mod">
          <ac:chgData name="平野 武" userId="3cfe3d63-3e2d-444e-9c54-10e92370b90a" providerId="ADAL" clId="{C634FD9E-D49E-4F8D-931B-9555341F7866}" dt="2024-06-10T07:44:08.885" v="191"/>
          <ac:spMkLst>
            <pc:docMk/>
            <pc:sldMk cId="981670567" sldId="552"/>
            <ac:spMk id="12330" creationId="{E5136AED-EA01-47C5-2BA1-B544F2B7C34F}"/>
          </ac:spMkLst>
        </pc:spChg>
        <pc:spChg chg="mod">
          <ac:chgData name="平野 武" userId="3cfe3d63-3e2d-444e-9c54-10e92370b90a" providerId="ADAL" clId="{C634FD9E-D49E-4F8D-931B-9555341F7866}" dt="2024-06-10T07:44:08.885" v="191"/>
          <ac:spMkLst>
            <pc:docMk/>
            <pc:sldMk cId="981670567" sldId="552"/>
            <ac:spMk id="12333" creationId="{C8BA1755-5E05-4DC6-DDA8-5EC090751295}"/>
          </ac:spMkLst>
        </pc:spChg>
        <pc:spChg chg="add mod">
          <ac:chgData name="平野 武" userId="3cfe3d63-3e2d-444e-9c54-10e92370b90a" providerId="ADAL" clId="{C634FD9E-D49E-4F8D-931B-9555341F7866}" dt="2024-06-10T07:44:08.885" v="191"/>
          <ac:spMkLst>
            <pc:docMk/>
            <pc:sldMk cId="981670567" sldId="552"/>
            <ac:spMk id="12334" creationId="{7201E58F-C1F4-7442-AB68-2494C608C7C7}"/>
          </ac:spMkLst>
        </pc:spChg>
        <pc:spChg chg="add mod">
          <ac:chgData name="平野 武" userId="3cfe3d63-3e2d-444e-9c54-10e92370b90a" providerId="ADAL" clId="{C634FD9E-D49E-4F8D-931B-9555341F7866}" dt="2024-06-10T07:44:08.885" v="191"/>
          <ac:spMkLst>
            <pc:docMk/>
            <pc:sldMk cId="981670567" sldId="552"/>
            <ac:spMk id="12335" creationId="{CF0A14AF-A127-03DB-1A99-1C632669FC11}"/>
          </ac:spMkLst>
        </pc:spChg>
        <pc:spChg chg="add mod">
          <ac:chgData name="平野 武" userId="3cfe3d63-3e2d-444e-9c54-10e92370b90a" providerId="ADAL" clId="{C634FD9E-D49E-4F8D-931B-9555341F7866}" dt="2024-06-10T07:44:08.885" v="191"/>
          <ac:spMkLst>
            <pc:docMk/>
            <pc:sldMk cId="981670567" sldId="552"/>
            <ac:spMk id="12336" creationId="{B1FABAD3-ED3D-6B2A-01F7-3CEE7B6F2EFD}"/>
          </ac:spMkLst>
        </pc:spChg>
        <pc:spChg chg="add mod">
          <ac:chgData name="平野 武" userId="3cfe3d63-3e2d-444e-9c54-10e92370b90a" providerId="ADAL" clId="{C634FD9E-D49E-4F8D-931B-9555341F7866}" dt="2024-06-10T07:44:08.885" v="191"/>
          <ac:spMkLst>
            <pc:docMk/>
            <pc:sldMk cId="981670567" sldId="552"/>
            <ac:spMk id="12338" creationId="{0E44A1DE-1208-A5D0-5995-B9925715AB29}"/>
          </ac:spMkLst>
        </pc:spChg>
        <pc:spChg chg="add mod">
          <ac:chgData name="平野 武" userId="3cfe3d63-3e2d-444e-9c54-10e92370b90a" providerId="ADAL" clId="{C634FD9E-D49E-4F8D-931B-9555341F7866}" dt="2024-06-10T07:44:08.885" v="191"/>
          <ac:spMkLst>
            <pc:docMk/>
            <pc:sldMk cId="981670567" sldId="552"/>
            <ac:spMk id="12340" creationId="{BE4F18EF-C8D7-A5B8-CEBA-07F786F79604}"/>
          </ac:spMkLst>
        </pc:spChg>
        <pc:spChg chg="add mod">
          <ac:chgData name="平野 武" userId="3cfe3d63-3e2d-444e-9c54-10e92370b90a" providerId="ADAL" clId="{C634FD9E-D49E-4F8D-931B-9555341F7866}" dt="2024-06-10T07:44:08.885" v="191"/>
          <ac:spMkLst>
            <pc:docMk/>
            <pc:sldMk cId="981670567" sldId="552"/>
            <ac:spMk id="12343" creationId="{EE676E56-766E-9DCB-6D96-D24D009481CD}"/>
          </ac:spMkLst>
        </pc:spChg>
        <pc:spChg chg="add mod">
          <ac:chgData name="平野 武" userId="3cfe3d63-3e2d-444e-9c54-10e92370b90a" providerId="ADAL" clId="{C634FD9E-D49E-4F8D-931B-9555341F7866}" dt="2024-06-10T07:44:08.885" v="191"/>
          <ac:spMkLst>
            <pc:docMk/>
            <pc:sldMk cId="981670567" sldId="552"/>
            <ac:spMk id="12344" creationId="{6F6241F7-1493-CDE2-398C-BBFF89F3C830}"/>
          </ac:spMkLst>
        </pc:spChg>
        <pc:spChg chg="mod">
          <ac:chgData name="平野 武" userId="3cfe3d63-3e2d-444e-9c54-10e92370b90a" providerId="ADAL" clId="{C634FD9E-D49E-4F8D-931B-9555341F7866}" dt="2024-06-10T07:44:08.885" v="191"/>
          <ac:spMkLst>
            <pc:docMk/>
            <pc:sldMk cId="981670567" sldId="552"/>
            <ac:spMk id="12348" creationId="{52FA1784-C42A-B1C5-CBE1-3BB4628FEA3B}"/>
          </ac:spMkLst>
        </pc:spChg>
        <pc:spChg chg="mod">
          <ac:chgData name="平野 武" userId="3cfe3d63-3e2d-444e-9c54-10e92370b90a" providerId="ADAL" clId="{C634FD9E-D49E-4F8D-931B-9555341F7866}" dt="2024-06-10T07:44:08.885" v="191"/>
          <ac:spMkLst>
            <pc:docMk/>
            <pc:sldMk cId="981670567" sldId="552"/>
            <ac:spMk id="12349" creationId="{770E6238-3F21-D35A-C1EF-B1812D8ADD0F}"/>
          </ac:spMkLst>
        </pc:spChg>
        <pc:spChg chg="mod">
          <ac:chgData name="平野 武" userId="3cfe3d63-3e2d-444e-9c54-10e92370b90a" providerId="ADAL" clId="{C634FD9E-D49E-4F8D-931B-9555341F7866}" dt="2024-06-10T07:44:08.885" v="191"/>
          <ac:spMkLst>
            <pc:docMk/>
            <pc:sldMk cId="981670567" sldId="552"/>
            <ac:spMk id="12350" creationId="{ACC3336F-CF92-E1A8-E726-75F7BE8FDDE1}"/>
          </ac:spMkLst>
        </pc:spChg>
        <pc:spChg chg="mod">
          <ac:chgData name="平野 武" userId="3cfe3d63-3e2d-444e-9c54-10e92370b90a" providerId="ADAL" clId="{C634FD9E-D49E-4F8D-931B-9555341F7866}" dt="2024-06-10T07:44:08.885" v="191"/>
          <ac:spMkLst>
            <pc:docMk/>
            <pc:sldMk cId="981670567" sldId="552"/>
            <ac:spMk id="12352" creationId="{44BA82FD-4F62-1625-EA14-750EB18815A1}"/>
          </ac:spMkLst>
        </pc:spChg>
        <pc:spChg chg="mod">
          <ac:chgData name="平野 武" userId="3cfe3d63-3e2d-444e-9c54-10e92370b90a" providerId="ADAL" clId="{C634FD9E-D49E-4F8D-931B-9555341F7866}" dt="2024-06-10T07:44:08.885" v="191"/>
          <ac:spMkLst>
            <pc:docMk/>
            <pc:sldMk cId="981670567" sldId="552"/>
            <ac:spMk id="12354" creationId="{646E6B56-D63A-FADF-5380-FDC567D2F701}"/>
          </ac:spMkLst>
        </pc:spChg>
        <pc:grpChg chg="add mod">
          <ac:chgData name="平野 武" userId="3cfe3d63-3e2d-444e-9c54-10e92370b90a" providerId="ADAL" clId="{C634FD9E-D49E-4F8D-931B-9555341F7866}" dt="2024-06-10T07:44:05.941" v="190"/>
          <ac:grpSpMkLst>
            <pc:docMk/>
            <pc:sldMk cId="981670567" sldId="552"/>
            <ac:grpSpMk id="2" creationId="{F312A037-FFE3-388F-678A-FAA5284509CE}"/>
          </ac:grpSpMkLst>
        </pc:grpChg>
        <pc:grpChg chg="add mod">
          <ac:chgData name="平野 武" userId="3cfe3d63-3e2d-444e-9c54-10e92370b90a" providerId="ADAL" clId="{C634FD9E-D49E-4F8D-931B-9555341F7866}" dt="2024-06-10T07:44:05.941" v="190"/>
          <ac:grpSpMkLst>
            <pc:docMk/>
            <pc:sldMk cId="981670567" sldId="552"/>
            <ac:grpSpMk id="5" creationId="{61498A3C-ABEF-08F1-72B4-21E4DD55EE89}"/>
          </ac:grpSpMkLst>
        </pc:grpChg>
        <pc:grpChg chg="add mod">
          <ac:chgData name="平野 武" userId="3cfe3d63-3e2d-444e-9c54-10e92370b90a" providerId="ADAL" clId="{C634FD9E-D49E-4F8D-931B-9555341F7866}" dt="2024-06-10T07:44:05.941" v="190"/>
          <ac:grpSpMkLst>
            <pc:docMk/>
            <pc:sldMk cId="981670567" sldId="552"/>
            <ac:grpSpMk id="9" creationId="{27822A71-C803-F4D1-538A-47F852600DD1}"/>
          </ac:grpSpMkLst>
        </pc:grpChg>
        <pc:grpChg chg="add mod">
          <ac:chgData name="平野 武" userId="3cfe3d63-3e2d-444e-9c54-10e92370b90a" providerId="ADAL" clId="{C634FD9E-D49E-4F8D-931B-9555341F7866}" dt="2024-06-10T07:44:05.941" v="190"/>
          <ac:grpSpMkLst>
            <pc:docMk/>
            <pc:sldMk cId="981670567" sldId="552"/>
            <ac:grpSpMk id="12" creationId="{A61AD97E-BF98-57AD-2C57-E019C4ECEDC4}"/>
          </ac:grpSpMkLst>
        </pc:grpChg>
        <pc:grpChg chg="add mod">
          <ac:chgData name="平野 武" userId="3cfe3d63-3e2d-444e-9c54-10e92370b90a" providerId="ADAL" clId="{C634FD9E-D49E-4F8D-931B-9555341F7866}" dt="2024-06-10T07:44:05.941" v="190"/>
          <ac:grpSpMkLst>
            <pc:docMk/>
            <pc:sldMk cId="981670567" sldId="552"/>
            <ac:grpSpMk id="16" creationId="{6FB3C3FD-4389-B348-5051-975E5C684804}"/>
          </ac:grpSpMkLst>
        </pc:grpChg>
        <pc:grpChg chg="add mod">
          <ac:chgData name="平野 武" userId="3cfe3d63-3e2d-444e-9c54-10e92370b90a" providerId="ADAL" clId="{C634FD9E-D49E-4F8D-931B-9555341F7866}" dt="2024-06-10T07:44:05.941" v="190"/>
          <ac:grpSpMkLst>
            <pc:docMk/>
            <pc:sldMk cId="981670567" sldId="552"/>
            <ac:grpSpMk id="20" creationId="{A69F8582-2BFB-6041-E60D-6A43CCC62F8D}"/>
          </ac:grpSpMkLst>
        </pc:grpChg>
        <pc:grpChg chg="add mod">
          <ac:chgData name="平野 武" userId="3cfe3d63-3e2d-444e-9c54-10e92370b90a" providerId="ADAL" clId="{C634FD9E-D49E-4F8D-931B-9555341F7866}" dt="2024-06-10T07:44:05.941" v="190"/>
          <ac:grpSpMkLst>
            <pc:docMk/>
            <pc:sldMk cId="981670567" sldId="552"/>
            <ac:grpSpMk id="23" creationId="{28DCA5A9-9960-14E4-0ECC-7ED8F81D549E}"/>
          </ac:grpSpMkLst>
        </pc:grpChg>
        <pc:grpChg chg="add mod">
          <ac:chgData name="平野 武" userId="3cfe3d63-3e2d-444e-9c54-10e92370b90a" providerId="ADAL" clId="{C634FD9E-D49E-4F8D-931B-9555341F7866}" dt="2024-06-10T07:44:05.941" v="190"/>
          <ac:grpSpMkLst>
            <pc:docMk/>
            <pc:sldMk cId="981670567" sldId="552"/>
            <ac:grpSpMk id="38" creationId="{B8E824F3-A484-8D8C-512D-985A4FD15C80}"/>
          </ac:grpSpMkLst>
        </pc:grpChg>
        <pc:grpChg chg="add mod">
          <ac:chgData name="平野 武" userId="3cfe3d63-3e2d-444e-9c54-10e92370b90a" providerId="ADAL" clId="{C634FD9E-D49E-4F8D-931B-9555341F7866}" dt="2024-06-10T07:44:39.085" v="193" actId="14100"/>
          <ac:grpSpMkLst>
            <pc:docMk/>
            <pc:sldMk cId="981670567" sldId="552"/>
            <ac:grpSpMk id="47" creationId="{EC18C5A7-5DCF-2308-19D5-992E262B1054}"/>
          </ac:grpSpMkLst>
        </pc:grpChg>
        <pc:grpChg chg="add mod">
          <ac:chgData name="平野 武" userId="3cfe3d63-3e2d-444e-9c54-10e92370b90a" providerId="ADAL" clId="{C634FD9E-D49E-4F8D-931B-9555341F7866}" dt="2024-06-10T07:44:33.103" v="192" actId="14100"/>
          <ac:grpSpMkLst>
            <pc:docMk/>
            <pc:sldMk cId="981670567" sldId="552"/>
            <ac:grpSpMk id="50" creationId="{D94B6081-9444-428D-6910-DC155149E89C}"/>
          </ac:grpSpMkLst>
        </pc:grpChg>
        <pc:grpChg chg="del">
          <ac:chgData name="平野 武" userId="3cfe3d63-3e2d-444e-9c54-10e92370b90a" providerId="ADAL" clId="{C634FD9E-D49E-4F8D-931B-9555341F7866}" dt="2024-06-10T07:43:56.839" v="189" actId="478"/>
          <ac:grpSpMkLst>
            <pc:docMk/>
            <pc:sldMk cId="981670567" sldId="552"/>
            <ac:grpSpMk id="55" creationId="{5101F418-03CB-1BA2-25EE-9240E38E8279}"/>
          </ac:grpSpMkLst>
        </pc:grpChg>
        <pc:grpChg chg="del">
          <ac:chgData name="平野 武" userId="3cfe3d63-3e2d-444e-9c54-10e92370b90a" providerId="ADAL" clId="{C634FD9E-D49E-4F8D-931B-9555341F7866}" dt="2024-06-10T07:43:56.839" v="189" actId="478"/>
          <ac:grpSpMkLst>
            <pc:docMk/>
            <pc:sldMk cId="981670567" sldId="552"/>
            <ac:grpSpMk id="62" creationId="{4468E634-DF9D-8443-9A24-3A2187EBA318}"/>
          </ac:grpSpMkLst>
        </pc:grpChg>
        <pc:grpChg chg="del">
          <ac:chgData name="平野 武" userId="3cfe3d63-3e2d-444e-9c54-10e92370b90a" providerId="ADAL" clId="{C634FD9E-D49E-4F8D-931B-9555341F7866}" dt="2024-06-10T07:43:56.839" v="189" actId="478"/>
          <ac:grpSpMkLst>
            <pc:docMk/>
            <pc:sldMk cId="981670567" sldId="552"/>
            <ac:grpSpMk id="12289" creationId="{E9B5895C-2E2A-2093-1BE6-948491179DC7}"/>
          </ac:grpSpMkLst>
        </pc:grpChg>
        <pc:grpChg chg="del">
          <ac:chgData name="平野 武" userId="3cfe3d63-3e2d-444e-9c54-10e92370b90a" providerId="ADAL" clId="{C634FD9E-D49E-4F8D-931B-9555341F7866}" dt="2024-06-10T07:43:56.839" v="189" actId="478"/>
          <ac:grpSpMkLst>
            <pc:docMk/>
            <pc:sldMk cId="981670567" sldId="552"/>
            <ac:grpSpMk id="12293" creationId="{2DEE29B4-0DCC-5AC6-CEC6-35A43C9140EA}"/>
          </ac:grpSpMkLst>
        </pc:grpChg>
        <pc:grpChg chg="del">
          <ac:chgData name="平野 武" userId="3cfe3d63-3e2d-444e-9c54-10e92370b90a" providerId="ADAL" clId="{C634FD9E-D49E-4F8D-931B-9555341F7866}" dt="2024-06-10T07:43:56.839" v="189" actId="478"/>
          <ac:grpSpMkLst>
            <pc:docMk/>
            <pc:sldMk cId="981670567" sldId="552"/>
            <ac:grpSpMk id="12300" creationId="{4EB718FC-5B0D-534E-5571-6C8311C4911A}"/>
          </ac:grpSpMkLst>
        </pc:grpChg>
        <pc:grpChg chg="del">
          <ac:chgData name="平野 武" userId="3cfe3d63-3e2d-444e-9c54-10e92370b90a" providerId="ADAL" clId="{C634FD9E-D49E-4F8D-931B-9555341F7866}" dt="2024-06-10T07:43:56.839" v="189" actId="478"/>
          <ac:grpSpMkLst>
            <pc:docMk/>
            <pc:sldMk cId="981670567" sldId="552"/>
            <ac:grpSpMk id="12303" creationId="{5A9902BE-A240-6215-BCBC-E78F2C370044}"/>
          </ac:grpSpMkLst>
        </pc:grpChg>
        <pc:grpChg chg="del">
          <ac:chgData name="平野 武" userId="3cfe3d63-3e2d-444e-9c54-10e92370b90a" providerId="ADAL" clId="{C634FD9E-D49E-4F8D-931B-9555341F7866}" dt="2024-06-10T07:43:56.839" v="189" actId="478"/>
          <ac:grpSpMkLst>
            <pc:docMk/>
            <pc:sldMk cId="981670567" sldId="552"/>
            <ac:grpSpMk id="12306" creationId="{FA81F6CA-D79C-D75C-361D-B4705B39CD88}"/>
          </ac:grpSpMkLst>
        </pc:grpChg>
        <pc:grpChg chg="del">
          <ac:chgData name="平野 武" userId="3cfe3d63-3e2d-444e-9c54-10e92370b90a" providerId="ADAL" clId="{C634FD9E-D49E-4F8D-931B-9555341F7866}" dt="2024-06-10T07:43:56.839" v="189" actId="478"/>
          <ac:grpSpMkLst>
            <pc:docMk/>
            <pc:sldMk cId="981670567" sldId="552"/>
            <ac:grpSpMk id="12309" creationId="{E54F32CC-386C-CF86-2C33-BA49AFD43FED}"/>
          </ac:grpSpMkLst>
        </pc:grpChg>
        <pc:grpChg chg="del">
          <ac:chgData name="平野 武" userId="3cfe3d63-3e2d-444e-9c54-10e92370b90a" providerId="ADAL" clId="{C634FD9E-D49E-4F8D-931B-9555341F7866}" dt="2024-06-10T07:43:56.839" v="189" actId="478"/>
          <ac:grpSpMkLst>
            <pc:docMk/>
            <pc:sldMk cId="981670567" sldId="552"/>
            <ac:grpSpMk id="12313" creationId="{690A2E1C-1FA1-66F9-AF4A-2731109DBFAD}"/>
          </ac:grpSpMkLst>
        </pc:grpChg>
        <pc:grpChg chg="add mod">
          <ac:chgData name="平野 武" userId="3cfe3d63-3e2d-444e-9c54-10e92370b90a" providerId="ADAL" clId="{C634FD9E-D49E-4F8D-931B-9555341F7866}" dt="2024-06-10T07:44:08.885" v="191"/>
          <ac:grpSpMkLst>
            <pc:docMk/>
            <pc:sldMk cId="981670567" sldId="552"/>
            <ac:grpSpMk id="12317" creationId="{C1082E49-E48A-B170-42DC-27F75DE07142}"/>
          </ac:grpSpMkLst>
        </pc:grpChg>
        <pc:grpChg chg="add mod">
          <ac:chgData name="平野 武" userId="3cfe3d63-3e2d-444e-9c54-10e92370b90a" providerId="ADAL" clId="{C634FD9E-D49E-4F8D-931B-9555341F7866}" dt="2024-06-10T07:44:08.885" v="191"/>
          <ac:grpSpMkLst>
            <pc:docMk/>
            <pc:sldMk cId="981670567" sldId="552"/>
            <ac:grpSpMk id="12320" creationId="{3D01762C-707A-A581-23C7-25556A67E63E}"/>
          </ac:grpSpMkLst>
        </pc:grpChg>
        <pc:grpChg chg="add mod">
          <ac:chgData name="平野 武" userId="3cfe3d63-3e2d-444e-9c54-10e92370b90a" providerId="ADAL" clId="{C634FD9E-D49E-4F8D-931B-9555341F7866}" dt="2024-06-10T07:44:08.885" v="191"/>
          <ac:grpSpMkLst>
            <pc:docMk/>
            <pc:sldMk cId="981670567" sldId="552"/>
            <ac:grpSpMk id="12324" creationId="{DBE0516E-947E-E69B-D1E3-64C5EA99FA58}"/>
          </ac:grpSpMkLst>
        </pc:grpChg>
        <pc:grpChg chg="add mod">
          <ac:chgData name="平野 武" userId="3cfe3d63-3e2d-444e-9c54-10e92370b90a" providerId="ADAL" clId="{C634FD9E-D49E-4F8D-931B-9555341F7866}" dt="2024-06-10T07:44:43.203" v="194" actId="14100"/>
          <ac:grpSpMkLst>
            <pc:docMk/>
            <pc:sldMk cId="981670567" sldId="552"/>
            <ac:grpSpMk id="12328" creationId="{467A7566-2509-E383-9872-09931DE35446}"/>
          </ac:grpSpMkLst>
        </pc:grpChg>
        <pc:grpChg chg="add mod">
          <ac:chgData name="平野 武" userId="3cfe3d63-3e2d-444e-9c54-10e92370b90a" providerId="ADAL" clId="{C634FD9E-D49E-4F8D-931B-9555341F7866}" dt="2024-06-10T07:44:08.885" v="191"/>
          <ac:grpSpMkLst>
            <pc:docMk/>
            <pc:sldMk cId="981670567" sldId="552"/>
            <ac:grpSpMk id="12331" creationId="{938DD683-9FC1-5891-8C7D-76F53153CBB9}"/>
          </ac:grpSpMkLst>
        </pc:grpChg>
        <pc:grpChg chg="add mod">
          <ac:chgData name="平野 武" userId="3cfe3d63-3e2d-444e-9c54-10e92370b90a" providerId="ADAL" clId="{C634FD9E-D49E-4F8D-931B-9555341F7866}" dt="2024-06-10T07:44:53.069" v="200" actId="1036"/>
          <ac:grpSpMkLst>
            <pc:docMk/>
            <pc:sldMk cId="981670567" sldId="552"/>
            <ac:grpSpMk id="12346" creationId="{33DBD03B-27E6-C0E2-1C01-870C23871318}"/>
          </ac:grpSpMkLst>
        </pc:grpChg>
        <pc:picChg chg="mod">
          <ac:chgData name="平野 武" userId="3cfe3d63-3e2d-444e-9c54-10e92370b90a" providerId="ADAL" clId="{C634FD9E-D49E-4F8D-931B-9555341F7866}" dt="2024-06-10T07:44:05.941" v="190"/>
          <ac:picMkLst>
            <pc:docMk/>
            <pc:sldMk cId="981670567" sldId="552"/>
            <ac:picMk id="24" creationId="{A60A395C-BE98-F578-9DEB-2FBC515F23E6}"/>
          </ac:picMkLst>
        </pc:picChg>
        <pc:picChg chg="add mod">
          <ac:chgData name="平野 武" userId="3cfe3d63-3e2d-444e-9c54-10e92370b90a" providerId="ADAL" clId="{C634FD9E-D49E-4F8D-931B-9555341F7866}" dt="2024-06-10T07:44:05.941" v="190"/>
          <ac:picMkLst>
            <pc:docMk/>
            <pc:sldMk cId="981670567" sldId="552"/>
            <ac:picMk id="29" creationId="{E470329A-11CB-AB9D-DD18-EEF3350DB72C}"/>
          </ac:picMkLst>
        </pc:picChg>
        <pc:picChg chg="add mod">
          <ac:chgData name="平野 武" userId="3cfe3d63-3e2d-444e-9c54-10e92370b90a" providerId="ADAL" clId="{C634FD9E-D49E-4F8D-931B-9555341F7866}" dt="2024-06-10T07:44:05.941" v="190"/>
          <ac:picMkLst>
            <pc:docMk/>
            <pc:sldMk cId="981670567" sldId="552"/>
            <ac:picMk id="31" creationId="{48FBB39C-588C-9372-A9B1-1AFBCD94BF45}"/>
          </ac:picMkLst>
        </pc:picChg>
        <pc:picChg chg="add mod">
          <ac:chgData name="平野 武" userId="3cfe3d63-3e2d-444e-9c54-10e92370b90a" providerId="ADAL" clId="{C634FD9E-D49E-4F8D-931B-9555341F7866}" dt="2024-06-10T07:44:05.941" v="190"/>
          <ac:picMkLst>
            <pc:docMk/>
            <pc:sldMk cId="981670567" sldId="552"/>
            <ac:picMk id="37" creationId="{4D584372-E2EE-6743-68F7-208F3485941F}"/>
          </ac:picMkLst>
        </pc:picChg>
        <pc:picChg chg="mod">
          <ac:chgData name="平野 武" userId="3cfe3d63-3e2d-444e-9c54-10e92370b90a" providerId="ADAL" clId="{C634FD9E-D49E-4F8D-931B-9555341F7866}" dt="2024-06-10T07:44:05.941" v="190"/>
          <ac:picMkLst>
            <pc:docMk/>
            <pc:sldMk cId="981670567" sldId="552"/>
            <ac:picMk id="39" creationId="{1C838572-5741-185C-BC2F-BE75424A691A}"/>
          </ac:picMkLst>
        </pc:picChg>
        <pc:picChg chg="mod">
          <ac:chgData name="平野 武" userId="3cfe3d63-3e2d-444e-9c54-10e92370b90a" providerId="ADAL" clId="{C634FD9E-D49E-4F8D-931B-9555341F7866}" dt="2024-06-10T07:44:05.941" v="190"/>
          <ac:picMkLst>
            <pc:docMk/>
            <pc:sldMk cId="981670567" sldId="552"/>
            <ac:picMk id="43" creationId="{061ECBC6-8418-F13B-7771-9BFE51E713AC}"/>
          </ac:picMkLst>
        </pc:picChg>
        <pc:picChg chg="mod">
          <ac:chgData name="平野 武" userId="3cfe3d63-3e2d-444e-9c54-10e92370b90a" providerId="ADAL" clId="{C634FD9E-D49E-4F8D-931B-9555341F7866}" dt="2024-06-10T07:44:05.941" v="190"/>
          <ac:picMkLst>
            <pc:docMk/>
            <pc:sldMk cId="981670567" sldId="552"/>
            <ac:picMk id="45" creationId="{38914F29-E902-3C61-A730-D3D2D17B9F9F}"/>
          </ac:picMkLst>
        </pc:picChg>
        <pc:picChg chg="del">
          <ac:chgData name="平野 武" userId="3cfe3d63-3e2d-444e-9c54-10e92370b90a" providerId="ADAL" clId="{C634FD9E-D49E-4F8D-931B-9555341F7866}" dt="2024-06-10T07:43:56.839" v="189" actId="478"/>
          <ac:picMkLst>
            <pc:docMk/>
            <pc:sldMk cId="981670567" sldId="552"/>
            <ac:picMk id="54" creationId="{212412AF-589D-1462-2979-D3B2888B23E3}"/>
          </ac:picMkLst>
        </pc:picChg>
        <pc:picChg chg="mod">
          <ac:chgData name="平野 武" userId="3cfe3d63-3e2d-444e-9c54-10e92370b90a" providerId="ADAL" clId="{C634FD9E-D49E-4F8D-931B-9555341F7866}" dt="2024-06-10T07:44:08.885" v="191"/>
          <ac:picMkLst>
            <pc:docMk/>
            <pc:sldMk cId="981670567" sldId="552"/>
            <ac:picMk id="12332" creationId="{F9B3CDC0-3FC7-D723-A170-6A9BC359E153}"/>
          </ac:picMkLst>
        </pc:picChg>
        <pc:picChg chg="add mod">
          <ac:chgData name="平野 武" userId="3cfe3d63-3e2d-444e-9c54-10e92370b90a" providerId="ADAL" clId="{C634FD9E-D49E-4F8D-931B-9555341F7866}" dt="2024-06-10T07:44:08.885" v="191"/>
          <ac:picMkLst>
            <pc:docMk/>
            <pc:sldMk cId="981670567" sldId="552"/>
            <ac:picMk id="12337" creationId="{5007B845-0022-8FC9-A5B6-E35A8929EFEA}"/>
          </ac:picMkLst>
        </pc:picChg>
        <pc:picChg chg="add mod">
          <ac:chgData name="平野 武" userId="3cfe3d63-3e2d-444e-9c54-10e92370b90a" providerId="ADAL" clId="{C634FD9E-D49E-4F8D-931B-9555341F7866}" dt="2024-06-10T07:44:08.885" v="191"/>
          <ac:picMkLst>
            <pc:docMk/>
            <pc:sldMk cId="981670567" sldId="552"/>
            <ac:picMk id="12339" creationId="{4ED59F35-29F9-6B49-7EF9-2ECE082F5822}"/>
          </ac:picMkLst>
        </pc:picChg>
        <pc:picChg chg="add mod">
          <ac:chgData name="平野 武" userId="3cfe3d63-3e2d-444e-9c54-10e92370b90a" providerId="ADAL" clId="{C634FD9E-D49E-4F8D-931B-9555341F7866}" dt="2024-06-10T07:44:08.885" v="191"/>
          <ac:picMkLst>
            <pc:docMk/>
            <pc:sldMk cId="981670567" sldId="552"/>
            <ac:picMk id="12345" creationId="{E342681C-DE53-CB31-7A6F-301005E98E69}"/>
          </ac:picMkLst>
        </pc:picChg>
        <pc:picChg chg="mod">
          <ac:chgData name="平野 武" userId="3cfe3d63-3e2d-444e-9c54-10e92370b90a" providerId="ADAL" clId="{C634FD9E-D49E-4F8D-931B-9555341F7866}" dt="2024-06-10T07:44:08.885" v="191"/>
          <ac:picMkLst>
            <pc:docMk/>
            <pc:sldMk cId="981670567" sldId="552"/>
            <ac:picMk id="12347" creationId="{5DAA8F5F-8526-09A7-3F93-CB9FB7DF84E5}"/>
          </ac:picMkLst>
        </pc:picChg>
        <pc:picChg chg="mod">
          <ac:chgData name="平野 武" userId="3cfe3d63-3e2d-444e-9c54-10e92370b90a" providerId="ADAL" clId="{C634FD9E-D49E-4F8D-931B-9555341F7866}" dt="2024-06-10T07:44:08.885" v="191"/>
          <ac:picMkLst>
            <pc:docMk/>
            <pc:sldMk cId="981670567" sldId="552"/>
            <ac:picMk id="12351" creationId="{9CFC4AE7-449B-605D-A425-5963C3446E3D}"/>
          </ac:picMkLst>
        </pc:picChg>
        <pc:picChg chg="mod">
          <ac:chgData name="平野 武" userId="3cfe3d63-3e2d-444e-9c54-10e92370b90a" providerId="ADAL" clId="{C634FD9E-D49E-4F8D-931B-9555341F7866}" dt="2024-06-10T07:44:08.885" v="191"/>
          <ac:picMkLst>
            <pc:docMk/>
            <pc:sldMk cId="981670567" sldId="552"/>
            <ac:picMk id="12353" creationId="{542E320D-F32C-2E99-030E-D66AE822CF36}"/>
          </ac:picMkLst>
        </pc:picChg>
        <pc:cxnChg chg="add mod">
          <ac:chgData name="平野 武" userId="3cfe3d63-3e2d-444e-9c54-10e92370b90a" providerId="ADAL" clId="{C634FD9E-D49E-4F8D-931B-9555341F7866}" dt="2024-06-10T07:44:05.941" v="190"/>
          <ac:cxnSpMkLst>
            <pc:docMk/>
            <pc:sldMk cId="981670567" sldId="552"/>
            <ac:cxnSpMk id="33" creationId="{64024E60-5935-B5F5-2C1C-7D4E3D4EF8C0}"/>
          </ac:cxnSpMkLst>
        </pc:cxnChg>
        <pc:cxnChg chg="add mod">
          <ac:chgData name="平野 武" userId="3cfe3d63-3e2d-444e-9c54-10e92370b90a" providerId="ADAL" clId="{C634FD9E-D49E-4F8D-931B-9555341F7866}" dt="2024-06-10T07:44:05.941" v="190"/>
          <ac:cxnSpMkLst>
            <pc:docMk/>
            <pc:sldMk cId="981670567" sldId="552"/>
            <ac:cxnSpMk id="34" creationId="{CFC24DC6-389A-030F-A6D8-CD723790A3E2}"/>
          </ac:cxnSpMkLst>
        </pc:cxnChg>
        <pc:cxnChg chg="del mod">
          <ac:chgData name="平野 武" userId="3cfe3d63-3e2d-444e-9c54-10e92370b90a" providerId="ADAL" clId="{C634FD9E-D49E-4F8D-931B-9555341F7866}" dt="2024-06-10T07:43:56.839" v="189" actId="478"/>
          <ac:cxnSpMkLst>
            <pc:docMk/>
            <pc:sldMk cId="981670567" sldId="552"/>
            <ac:cxnSpMk id="12297" creationId="{BEDC26F2-67B6-45F5-119B-4C09145FE921}"/>
          </ac:cxnSpMkLst>
        </pc:cxnChg>
        <pc:cxnChg chg="del mod">
          <ac:chgData name="平野 武" userId="3cfe3d63-3e2d-444e-9c54-10e92370b90a" providerId="ADAL" clId="{C634FD9E-D49E-4F8D-931B-9555341F7866}" dt="2024-06-10T07:43:56.839" v="189" actId="478"/>
          <ac:cxnSpMkLst>
            <pc:docMk/>
            <pc:sldMk cId="981670567" sldId="552"/>
            <ac:cxnSpMk id="12298" creationId="{89BBD3F3-0389-30F0-9696-1A1D4E7B4EBF}"/>
          </ac:cxnSpMkLst>
        </pc:cxnChg>
        <pc:cxnChg chg="del mod">
          <ac:chgData name="平野 武" userId="3cfe3d63-3e2d-444e-9c54-10e92370b90a" providerId="ADAL" clId="{C634FD9E-D49E-4F8D-931B-9555341F7866}" dt="2024-06-10T07:43:56.839" v="189" actId="478"/>
          <ac:cxnSpMkLst>
            <pc:docMk/>
            <pc:sldMk cId="981670567" sldId="552"/>
            <ac:cxnSpMk id="12299" creationId="{99DB555C-94B1-60D7-74B7-C5AA4B1210B8}"/>
          </ac:cxnSpMkLst>
        </pc:cxnChg>
        <pc:cxnChg chg="add mod">
          <ac:chgData name="平野 武" userId="3cfe3d63-3e2d-444e-9c54-10e92370b90a" providerId="ADAL" clId="{C634FD9E-D49E-4F8D-931B-9555341F7866}" dt="2024-06-10T07:44:08.885" v="191"/>
          <ac:cxnSpMkLst>
            <pc:docMk/>
            <pc:sldMk cId="981670567" sldId="552"/>
            <ac:cxnSpMk id="12341" creationId="{E2103D2C-1C31-96F7-55EF-59E57BAFD071}"/>
          </ac:cxnSpMkLst>
        </pc:cxnChg>
        <pc:cxnChg chg="add mod">
          <ac:chgData name="平野 武" userId="3cfe3d63-3e2d-444e-9c54-10e92370b90a" providerId="ADAL" clId="{C634FD9E-D49E-4F8D-931B-9555341F7866}" dt="2024-06-10T07:44:08.885" v="191"/>
          <ac:cxnSpMkLst>
            <pc:docMk/>
            <pc:sldMk cId="981670567" sldId="552"/>
            <ac:cxnSpMk id="12342" creationId="{4712785C-1A6F-C057-A2F5-07E886F0003A}"/>
          </ac:cxnSpMkLst>
        </pc:cxnChg>
      </pc:sldChg>
      <pc:sldChg chg="addSp delSp modSp mod">
        <pc:chgData name="平野 武" userId="3cfe3d63-3e2d-444e-9c54-10e92370b90a" providerId="ADAL" clId="{C634FD9E-D49E-4F8D-931B-9555341F7866}" dt="2024-06-10T07:47:41.003" v="247" actId="22"/>
        <pc:sldMkLst>
          <pc:docMk/>
          <pc:sldMk cId="1729032346" sldId="553"/>
        </pc:sldMkLst>
        <pc:spChg chg="add mod">
          <ac:chgData name="平野 武" userId="3cfe3d63-3e2d-444e-9c54-10e92370b90a" providerId="ADAL" clId="{C634FD9E-D49E-4F8D-931B-9555341F7866}" dt="2024-06-10T07:46:03.557" v="218"/>
          <ac:spMkLst>
            <pc:docMk/>
            <pc:sldMk cId="1729032346" sldId="553"/>
            <ac:spMk id="2" creationId="{3C39AB74-94B6-F5EA-1F55-16AA19F09F60}"/>
          </ac:spMkLst>
        </pc:spChg>
        <pc:spChg chg="add mod">
          <ac:chgData name="平野 武" userId="3cfe3d63-3e2d-444e-9c54-10e92370b90a" providerId="ADAL" clId="{C634FD9E-D49E-4F8D-931B-9555341F7866}" dt="2024-06-10T07:46:03.557" v="218"/>
          <ac:spMkLst>
            <pc:docMk/>
            <pc:sldMk cId="1729032346" sldId="553"/>
            <ac:spMk id="3" creationId="{50D74D5D-0C4A-DC2D-BE18-76A2FB212B66}"/>
          </ac:spMkLst>
        </pc:spChg>
        <pc:spChg chg="add mod">
          <ac:chgData name="平野 武" userId="3cfe3d63-3e2d-444e-9c54-10e92370b90a" providerId="ADAL" clId="{C634FD9E-D49E-4F8D-931B-9555341F7866}" dt="2024-06-10T07:46:03.557" v="218"/>
          <ac:spMkLst>
            <pc:docMk/>
            <pc:sldMk cId="1729032346" sldId="553"/>
            <ac:spMk id="4" creationId="{7A2E7E0E-E5E3-55BF-E4C6-862BDAA1B641}"/>
          </ac:spMkLst>
        </pc:spChg>
        <pc:spChg chg="add mod">
          <ac:chgData name="平野 武" userId="3cfe3d63-3e2d-444e-9c54-10e92370b90a" providerId="ADAL" clId="{C634FD9E-D49E-4F8D-931B-9555341F7866}" dt="2024-06-10T07:46:03.557" v="218"/>
          <ac:spMkLst>
            <pc:docMk/>
            <pc:sldMk cId="1729032346" sldId="553"/>
            <ac:spMk id="5" creationId="{4840698B-137F-B8F2-1B08-34F2BA572164}"/>
          </ac:spMkLst>
        </pc:spChg>
        <pc:spChg chg="add mod">
          <ac:chgData name="平野 武" userId="3cfe3d63-3e2d-444e-9c54-10e92370b90a" providerId="ADAL" clId="{C634FD9E-D49E-4F8D-931B-9555341F7866}" dt="2024-06-10T07:46:03.557" v="218"/>
          <ac:spMkLst>
            <pc:docMk/>
            <pc:sldMk cId="1729032346" sldId="553"/>
            <ac:spMk id="6" creationId="{CB35D9F1-143C-EB7B-7E50-9AC2C3AD3AFD}"/>
          </ac:spMkLst>
        </pc:spChg>
        <pc:spChg chg="mod">
          <ac:chgData name="平野 武" userId="3cfe3d63-3e2d-444e-9c54-10e92370b90a" providerId="ADAL" clId="{C634FD9E-D49E-4F8D-931B-9555341F7866}" dt="2024-06-10T07:46:03.557" v="218"/>
          <ac:spMkLst>
            <pc:docMk/>
            <pc:sldMk cId="1729032346" sldId="553"/>
            <ac:spMk id="10" creationId="{5F5F26AF-D7B9-527B-71CF-24C8DDB63148}"/>
          </ac:spMkLst>
        </pc:spChg>
        <pc:spChg chg="mod">
          <ac:chgData name="平野 武" userId="3cfe3d63-3e2d-444e-9c54-10e92370b90a" providerId="ADAL" clId="{C634FD9E-D49E-4F8D-931B-9555341F7866}" dt="2024-06-10T07:46:03.557" v="218"/>
          <ac:spMkLst>
            <pc:docMk/>
            <pc:sldMk cId="1729032346" sldId="553"/>
            <ac:spMk id="11" creationId="{124A5865-179E-2A4B-A686-C92D112125D7}"/>
          </ac:spMkLst>
        </pc:spChg>
        <pc:spChg chg="mod">
          <ac:chgData name="平野 武" userId="3cfe3d63-3e2d-444e-9c54-10e92370b90a" providerId="ADAL" clId="{C634FD9E-D49E-4F8D-931B-9555341F7866}" dt="2024-06-10T07:46:03.557" v="218"/>
          <ac:spMkLst>
            <pc:docMk/>
            <pc:sldMk cId="1729032346" sldId="553"/>
            <ac:spMk id="12" creationId="{11D2C036-2BE3-CB81-868B-03A19E386D7E}"/>
          </ac:spMkLst>
        </pc:spChg>
        <pc:spChg chg="add mod">
          <ac:chgData name="平野 武" userId="3cfe3d63-3e2d-444e-9c54-10e92370b90a" providerId="ADAL" clId="{C634FD9E-D49E-4F8D-931B-9555341F7866}" dt="2024-06-10T07:46:03.557" v="218"/>
          <ac:spMkLst>
            <pc:docMk/>
            <pc:sldMk cId="1729032346" sldId="553"/>
            <ac:spMk id="16" creationId="{8A3707DA-8B5B-A0E4-3A97-B3D959522E9B}"/>
          </ac:spMkLst>
        </pc:spChg>
        <pc:spChg chg="mod">
          <ac:chgData name="平野 武" userId="3cfe3d63-3e2d-444e-9c54-10e92370b90a" providerId="ADAL" clId="{C634FD9E-D49E-4F8D-931B-9555341F7866}" dt="2024-06-10T07:46:03.557" v="218"/>
          <ac:spMkLst>
            <pc:docMk/>
            <pc:sldMk cId="1729032346" sldId="553"/>
            <ac:spMk id="18" creationId="{46CBA341-7FBE-4A89-6B0B-86C0D320AF7C}"/>
          </ac:spMkLst>
        </pc:spChg>
        <pc:spChg chg="mod">
          <ac:chgData name="平野 武" userId="3cfe3d63-3e2d-444e-9c54-10e92370b90a" providerId="ADAL" clId="{C634FD9E-D49E-4F8D-931B-9555341F7866}" dt="2024-06-10T07:46:03.557" v="218"/>
          <ac:spMkLst>
            <pc:docMk/>
            <pc:sldMk cId="1729032346" sldId="553"/>
            <ac:spMk id="19" creationId="{3EA5CBA4-FA10-D1F7-65D6-F9821BC6BDA2}"/>
          </ac:spMkLst>
        </pc:spChg>
        <pc:spChg chg="add mod">
          <ac:chgData name="平野 武" userId="3cfe3d63-3e2d-444e-9c54-10e92370b90a" providerId="ADAL" clId="{C634FD9E-D49E-4F8D-931B-9555341F7866}" dt="2024-06-10T07:46:03.557" v="218"/>
          <ac:spMkLst>
            <pc:docMk/>
            <pc:sldMk cId="1729032346" sldId="553"/>
            <ac:spMk id="20" creationId="{8A055EEC-A44D-19E2-EA37-0E8AF0049CB6}"/>
          </ac:spMkLst>
        </pc:spChg>
        <pc:spChg chg="mod">
          <ac:chgData name="平野 武" userId="3cfe3d63-3e2d-444e-9c54-10e92370b90a" providerId="ADAL" clId="{C634FD9E-D49E-4F8D-931B-9555341F7866}" dt="2024-06-10T07:46:03.557" v="218"/>
          <ac:spMkLst>
            <pc:docMk/>
            <pc:sldMk cId="1729032346" sldId="553"/>
            <ac:spMk id="22" creationId="{97C3D27D-F608-6DB0-61B8-E85A0EE1A06F}"/>
          </ac:spMkLst>
        </pc:spChg>
        <pc:spChg chg="mod">
          <ac:chgData name="平野 武" userId="3cfe3d63-3e2d-444e-9c54-10e92370b90a" providerId="ADAL" clId="{C634FD9E-D49E-4F8D-931B-9555341F7866}" dt="2024-06-10T07:46:03.557" v="218"/>
          <ac:spMkLst>
            <pc:docMk/>
            <pc:sldMk cId="1729032346" sldId="553"/>
            <ac:spMk id="23" creationId="{22EFEEBC-5A04-60BA-9BDE-44EF053006E0}"/>
          </ac:spMkLst>
        </pc:spChg>
        <pc:spChg chg="add mod">
          <ac:chgData name="平野 武" userId="3cfe3d63-3e2d-444e-9c54-10e92370b90a" providerId="ADAL" clId="{C634FD9E-D49E-4F8D-931B-9555341F7866}" dt="2024-06-10T07:46:03.557" v="218"/>
          <ac:spMkLst>
            <pc:docMk/>
            <pc:sldMk cId="1729032346" sldId="553"/>
            <ac:spMk id="24" creationId="{46DCD652-6D39-052B-586B-EB7587CC2E05}"/>
          </ac:spMkLst>
        </pc:spChg>
        <pc:spChg chg="add mod">
          <ac:chgData name="平野 武" userId="3cfe3d63-3e2d-444e-9c54-10e92370b90a" providerId="ADAL" clId="{C634FD9E-D49E-4F8D-931B-9555341F7866}" dt="2024-06-10T07:46:03.557" v="218"/>
          <ac:spMkLst>
            <pc:docMk/>
            <pc:sldMk cId="1729032346" sldId="553"/>
            <ac:spMk id="25" creationId="{F5D73FF3-5CD3-1495-F711-8E4405EA2AAC}"/>
          </ac:spMkLst>
        </pc:spChg>
        <pc:spChg chg="add mod">
          <ac:chgData name="平野 武" userId="3cfe3d63-3e2d-444e-9c54-10e92370b90a" providerId="ADAL" clId="{C634FD9E-D49E-4F8D-931B-9555341F7866}" dt="2024-06-10T07:46:03.557" v="218"/>
          <ac:spMkLst>
            <pc:docMk/>
            <pc:sldMk cId="1729032346" sldId="553"/>
            <ac:spMk id="26" creationId="{3C171565-D035-055A-5C18-E9B13CA506D3}"/>
          </ac:spMkLst>
        </pc:spChg>
        <pc:spChg chg="mod">
          <ac:chgData name="平野 武" userId="3cfe3d63-3e2d-444e-9c54-10e92370b90a" providerId="ADAL" clId="{C634FD9E-D49E-4F8D-931B-9555341F7866}" dt="2024-06-10T07:46:03.557" v="218"/>
          <ac:spMkLst>
            <pc:docMk/>
            <pc:sldMk cId="1729032346" sldId="553"/>
            <ac:spMk id="31" creationId="{53F74A50-8237-D03D-0B62-26044F4B3118}"/>
          </ac:spMkLst>
        </pc:spChg>
        <pc:spChg chg="mod">
          <ac:chgData name="平野 武" userId="3cfe3d63-3e2d-444e-9c54-10e92370b90a" providerId="ADAL" clId="{C634FD9E-D49E-4F8D-931B-9555341F7866}" dt="2024-06-10T07:46:03.557" v="218"/>
          <ac:spMkLst>
            <pc:docMk/>
            <pc:sldMk cId="1729032346" sldId="553"/>
            <ac:spMk id="33" creationId="{C3DA77D2-4E63-BEC9-864F-70DEE1BCFDC0}"/>
          </ac:spMkLst>
        </pc:spChg>
        <pc:spChg chg="add mod">
          <ac:chgData name="平野 武" userId="3cfe3d63-3e2d-444e-9c54-10e92370b90a" providerId="ADAL" clId="{C634FD9E-D49E-4F8D-931B-9555341F7866}" dt="2024-06-10T07:46:03.557" v="218"/>
          <ac:spMkLst>
            <pc:docMk/>
            <pc:sldMk cId="1729032346" sldId="553"/>
            <ac:spMk id="36" creationId="{2346D7D2-FEB8-9449-E64A-6DDD5CC60C39}"/>
          </ac:spMkLst>
        </pc:spChg>
        <pc:spChg chg="del">
          <ac:chgData name="平野 武" userId="3cfe3d63-3e2d-444e-9c54-10e92370b90a" providerId="ADAL" clId="{C634FD9E-D49E-4F8D-931B-9555341F7866}" dt="2024-06-10T07:46:03.050" v="217" actId="478"/>
          <ac:spMkLst>
            <pc:docMk/>
            <pc:sldMk cId="1729032346" sldId="553"/>
            <ac:spMk id="40" creationId="{A66F3D6D-C2A3-D53A-0676-EF2DC6495AEE}"/>
          </ac:spMkLst>
        </pc:spChg>
        <pc:spChg chg="del">
          <ac:chgData name="平野 武" userId="3cfe3d63-3e2d-444e-9c54-10e92370b90a" providerId="ADAL" clId="{C634FD9E-D49E-4F8D-931B-9555341F7866}" dt="2024-06-10T07:46:03.050" v="217" actId="478"/>
          <ac:spMkLst>
            <pc:docMk/>
            <pc:sldMk cId="1729032346" sldId="553"/>
            <ac:spMk id="41" creationId="{44CE114B-9BC9-11F5-72DA-BE44D434E452}"/>
          </ac:spMkLst>
        </pc:spChg>
        <pc:spChg chg="del">
          <ac:chgData name="平野 武" userId="3cfe3d63-3e2d-444e-9c54-10e92370b90a" providerId="ADAL" clId="{C634FD9E-D49E-4F8D-931B-9555341F7866}" dt="2024-06-10T07:46:03.050" v="217" actId="478"/>
          <ac:spMkLst>
            <pc:docMk/>
            <pc:sldMk cId="1729032346" sldId="553"/>
            <ac:spMk id="42" creationId="{06935A0E-EB5C-2B4A-77A0-72CC0717D505}"/>
          </ac:spMkLst>
        </pc:spChg>
        <pc:spChg chg="del">
          <ac:chgData name="平野 武" userId="3cfe3d63-3e2d-444e-9c54-10e92370b90a" providerId="ADAL" clId="{C634FD9E-D49E-4F8D-931B-9555341F7866}" dt="2024-06-10T07:46:03.050" v="217" actId="478"/>
          <ac:spMkLst>
            <pc:docMk/>
            <pc:sldMk cId="1729032346" sldId="553"/>
            <ac:spMk id="43" creationId="{14C225E6-101F-371D-62FD-35D3CAD5911A}"/>
          </ac:spMkLst>
        </pc:spChg>
        <pc:spChg chg="del">
          <ac:chgData name="平野 武" userId="3cfe3d63-3e2d-444e-9c54-10e92370b90a" providerId="ADAL" clId="{C634FD9E-D49E-4F8D-931B-9555341F7866}" dt="2024-06-10T07:46:03.050" v="217" actId="478"/>
          <ac:spMkLst>
            <pc:docMk/>
            <pc:sldMk cId="1729032346" sldId="553"/>
            <ac:spMk id="44" creationId="{090E0E02-0125-C5D1-99C0-F8D2140B05B4}"/>
          </ac:spMkLst>
        </pc:spChg>
        <pc:spChg chg="del">
          <ac:chgData name="平野 武" userId="3cfe3d63-3e2d-444e-9c54-10e92370b90a" providerId="ADAL" clId="{C634FD9E-D49E-4F8D-931B-9555341F7866}" dt="2024-06-10T07:46:03.050" v="217" actId="478"/>
          <ac:spMkLst>
            <pc:docMk/>
            <pc:sldMk cId="1729032346" sldId="553"/>
            <ac:spMk id="45" creationId="{4157E582-5819-0166-8833-4ED47A251B12}"/>
          </ac:spMkLst>
        </pc:spChg>
        <pc:spChg chg="add mod">
          <ac:chgData name="平野 武" userId="3cfe3d63-3e2d-444e-9c54-10e92370b90a" providerId="ADAL" clId="{C634FD9E-D49E-4F8D-931B-9555341F7866}" dt="2024-06-10T07:46:03.557" v="218"/>
          <ac:spMkLst>
            <pc:docMk/>
            <pc:sldMk cId="1729032346" sldId="553"/>
            <ac:spMk id="53" creationId="{6F41D3FC-82C1-6495-A83D-DB7C465ACF2C}"/>
          </ac:spMkLst>
        </pc:spChg>
        <pc:spChg chg="add mod">
          <ac:chgData name="平野 武" userId="3cfe3d63-3e2d-444e-9c54-10e92370b90a" providerId="ADAL" clId="{C634FD9E-D49E-4F8D-931B-9555341F7866}" dt="2024-06-10T07:46:03.557" v="218"/>
          <ac:spMkLst>
            <pc:docMk/>
            <pc:sldMk cId="1729032346" sldId="553"/>
            <ac:spMk id="54" creationId="{AF3B0B19-8414-CE47-908E-9DE1FD1FFB14}"/>
          </ac:spMkLst>
        </pc:spChg>
        <pc:spChg chg="add mod">
          <ac:chgData name="平野 武" userId="3cfe3d63-3e2d-444e-9c54-10e92370b90a" providerId="ADAL" clId="{C634FD9E-D49E-4F8D-931B-9555341F7866}" dt="2024-06-10T07:46:03.557" v="218"/>
          <ac:spMkLst>
            <pc:docMk/>
            <pc:sldMk cId="1729032346" sldId="553"/>
            <ac:spMk id="55" creationId="{E9C68B34-E1E9-6D7C-E795-058FDF12A121}"/>
          </ac:spMkLst>
        </pc:spChg>
        <pc:spChg chg="add mod">
          <ac:chgData name="平野 武" userId="3cfe3d63-3e2d-444e-9c54-10e92370b90a" providerId="ADAL" clId="{C634FD9E-D49E-4F8D-931B-9555341F7866}" dt="2024-06-10T07:46:03.557" v="218"/>
          <ac:spMkLst>
            <pc:docMk/>
            <pc:sldMk cId="1729032346" sldId="553"/>
            <ac:spMk id="56" creationId="{6972FF00-43CD-9262-230D-5B5A631AE430}"/>
          </ac:spMkLst>
        </pc:spChg>
        <pc:spChg chg="add mod">
          <ac:chgData name="平野 武" userId="3cfe3d63-3e2d-444e-9c54-10e92370b90a" providerId="ADAL" clId="{C634FD9E-D49E-4F8D-931B-9555341F7866}" dt="2024-06-10T07:46:03.557" v="218"/>
          <ac:spMkLst>
            <pc:docMk/>
            <pc:sldMk cId="1729032346" sldId="553"/>
            <ac:spMk id="59" creationId="{92CA690E-2A6A-149A-C9AB-9ED0B87F0B20}"/>
          </ac:spMkLst>
        </pc:spChg>
        <pc:spChg chg="add mod">
          <ac:chgData name="平野 武" userId="3cfe3d63-3e2d-444e-9c54-10e92370b90a" providerId="ADAL" clId="{C634FD9E-D49E-4F8D-931B-9555341F7866}" dt="2024-06-10T07:46:03.557" v="218"/>
          <ac:spMkLst>
            <pc:docMk/>
            <pc:sldMk cId="1729032346" sldId="553"/>
            <ac:spMk id="61" creationId="{66CDF7F4-9408-63B2-9B5B-7E4FC7A55606}"/>
          </ac:spMkLst>
        </pc:spChg>
        <pc:spChg chg="add mod">
          <ac:chgData name="平野 武" userId="3cfe3d63-3e2d-444e-9c54-10e92370b90a" providerId="ADAL" clId="{C634FD9E-D49E-4F8D-931B-9555341F7866}" dt="2024-06-10T07:47:03.323" v="239" actId="14100"/>
          <ac:spMkLst>
            <pc:docMk/>
            <pc:sldMk cId="1729032346" sldId="553"/>
            <ac:spMk id="62" creationId="{CC3CCC72-4755-99AC-310C-7FE2BC561E7D}"/>
          </ac:spMkLst>
        </pc:spChg>
        <pc:spChg chg="add mod">
          <ac:chgData name="平野 武" userId="3cfe3d63-3e2d-444e-9c54-10e92370b90a" providerId="ADAL" clId="{C634FD9E-D49E-4F8D-931B-9555341F7866}" dt="2024-06-10T07:47:03.323" v="239" actId="14100"/>
          <ac:spMkLst>
            <pc:docMk/>
            <pc:sldMk cId="1729032346" sldId="553"/>
            <ac:spMk id="63" creationId="{6F449FE2-2C06-7896-A034-BE83137B1656}"/>
          </ac:spMkLst>
        </pc:spChg>
        <pc:spChg chg="add mod">
          <ac:chgData name="平野 武" userId="3cfe3d63-3e2d-444e-9c54-10e92370b90a" providerId="ADAL" clId="{C634FD9E-D49E-4F8D-931B-9555341F7866}" dt="2024-06-10T07:46:51.056" v="237" actId="1036"/>
          <ac:spMkLst>
            <pc:docMk/>
            <pc:sldMk cId="1729032346" sldId="553"/>
            <ac:spMk id="12288" creationId="{688FC84C-BBD9-E821-0373-9C3CD1C45B9C}"/>
          </ac:spMkLst>
        </pc:spChg>
        <pc:spChg chg="add mod">
          <ac:chgData name="平野 武" userId="3cfe3d63-3e2d-444e-9c54-10e92370b90a" providerId="ADAL" clId="{C634FD9E-D49E-4F8D-931B-9555341F7866}" dt="2024-06-10T07:46:51.056" v="237" actId="1036"/>
          <ac:spMkLst>
            <pc:docMk/>
            <pc:sldMk cId="1729032346" sldId="553"/>
            <ac:spMk id="12289" creationId="{A00FF56A-5C69-56C0-A1AD-D8D17EF2A2CB}"/>
          </ac:spMkLst>
        </pc:spChg>
        <pc:spChg chg="mod">
          <ac:chgData name="平野 武" userId="3cfe3d63-3e2d-444e-9c54-10e92370b90a" providerId="ADAL" clId="{C634FD9E-D49E-4F8D-931B-9555341F7866}" dt="2024-06-10T07:45:43.429" v="216" actId="14100"/>
          <ac:spMkLst>
            <pc:docMk/>
            <pc:sldMk cId="1729032346" sldId="553"/>
            <ac:spMk id="12290" creationId="{4AD73B8A-4B23-91DE-CF62-2CA72170BDBB}"/>
          </ac:spMkLst>
        </pc:spChg>
        <pc:spChg chg="add mod">
          <ac:chgData name="平野 武" userId="3cfe3d63-3e2d-444e-9c54-10e92370b90a" providerId="ADAL" clId="{C634FD9E-D49E-4F8D-931B-9555341F7866}" dt="2024-06-10T07:46:58.911" v="238" actId="14100"/>
          <ac:spMkLst>
            <pc:docMk/>
            <pc:sldMk cId="1729032346" sldId="553"/>
            <ac:spMk id="12291" creationId="{FDB2D1DF-BC8A-E50F-B3EC-6A1CE86778CB}"/>
          </ac:spMkLst>
        </pc:spChg>
        <pc:spChg chg="mod">
          <ac:chgData name="平野 武" userId="3cfe3d63-3e2d-444e-9c54-10e92370b90a" providerId="ADAL" clId="{C634FD9E-D49E-4F8D-931B-9555341F7866}" dt="2024-06-10T07:46:06.510" v="219"/>
          <ac:spMkLst>
            <pc:docMk/>
            <pc:sldMk cId="1729032346" sldId="553"/>
            <ac:spMk id="12295" creationId="{0927A37B-E7F0-6CB8-13CD-0606EF4B780C}"/>
          </ac:spMkLst>
        </pc:spChg>
        <pc:spChg chg="mod">
          <ac:chgData name="平野 武" userId="3cfe3d63-3e2d-444e-9c54-10e92370b90a" providerId="ADAL" clId="{C634FD9E-D49E-4F8D-931B-9555341F7866}" dt="2024-06-10T07:46:06.510" v="219"/>
          <ac:spMkLst>
            <pc:docMk/>
            <pc:sldMk cId="1729032346" sldId="553"/>
            <ac:spMk id="12296" creationId="{17313286-1EB4-9B01-6D67-E397E5AA18A6}"/>
          </ac:spMkLst>
        </pc:spChg>
        <pc:spChg chg="mod">
          <ac:chgData name="平野 武" userId="3cfe3d63-3e2d-444e-9c54-10e92370b90a" providerId="ADAL" clId="{C634FD9E-D49E-4F8D-931B-9555341F7866}" dt="2024-06-10T07:46:06.510" v="219"/>
          <ac:spMkLst>
            <pc:docMk/>
            <pc:sldMk cId="1729032346" sldId="553"/>
            <ac:spMk id="12297" creationId="{1512AF8B-0586-516D-DA40-165109B76759}"/>
          </ac:spMkLst>
        </pc:spChg>
        <pc:spChg chg="add mod">
          <ac:chgData name="平野 武" userId="3cfe3d63-3e2d-444e-9c54-10e92370b90a" providerId="ADAL" clId="{C634FD9E-D49E-4F8D-931B-9555341F7866}" dt="2024-06-10T07:46:51.056" v="237" actId="1036"/>
          <ac:spMkLst>
            <pc:docMk/>
            <pc:sldMk cId="1729032346" sldId="553"/>
            <ac:spMk id="12301" creationId="{2B00F7A3-F7F0-2966-3961-330376AB6032}"/>
          </ac:spMkLst>
        </pc:spChg>
        <pc:spChg chg="mod">
          <ac:chgData name="平野 武" userId="3cfe3d63-3e2d-444e-9c54-10e92370b90a" providerId="ADAL" clId="{C634FD9E-D49E-4F8D-931B-9555341F7866}" dt="2024-06-10T07:46:06.510" v="219"/>
          <ac:spMkLst>
            <pc:docMk/>
            <pc:sldMk cId="1729032346" sldId="553"/>
            <ac:spMk id="12303" creationId="{19C043A3-3F35-25AB-FA22-BDE634264589}"/>
          </ac:spMkLst>
        </pc:spChg>
        <pc:spChg chg="mod">
          <ac:chgData name="平野 武" userId="3cfe3d63-3e2d-444e-9c54-10e92370b90a" providerId="ADAL" clId="{C634FD9E-D49E-4F8D-931B-9555341F7866}" dt="2024-06-10T07:46:06.510" v="219"/>
          <ac:spMkLst>
            <pc:docMk/>
            <pc:sldMk cId="1729032346" sldId="553"/>
            <ac:spMk id="12304" creationId="{DE00B775-C5E9-CA32-1E56-AFCCCCE4E2BB}"/>
          </ac:spMkLst>
        </pc:spChg>
        <pc:spChg chg="add mod">
          <ac:chgData name="平野 武" userId="3cfe3d63-3e2d-444e-9c54-10e92370b90a" providerId="ADAL" clId="{C634FD9E-D49E-4F8D-931B-9555341F7866}" dt="2024-06-10T07:46:51.056" v="237" actId="1036"/>
          <ac:spMkLst>
            <pc:docMk/>
            <pc:sldMk cId="1729032346" sldId="553"/>
            <ac:spMk id="12305" creationId="{C9DDB241-D489-5984-4907-57B6D64C640C}"/>
          </ac:spMkLst>
        </pc:spChg>
        <pc:spChg chg="mod">
          <ac:chgData name="平野 武" userId="3cfe3d63-3e2d-444e-9c54-10e92370b90a" providerId="ADAL" clId="{C634FD9E-D49E-4F8D-931B-9555341F7866}" dt="2024-06-10T07:46:06.510" v="219"/>
          <ac:spMkLst>
            <pc:docMk/>
            <pc:sldMk cId="1729032346" sldId="553"/>
            <ac:spMk id="12307" creationId="{4BFE8E68-D7FB-9E3D-5711-6A767AF99129}"/>
          </ac:spMkLst>
        </pc:spChg>
        <pc:spChg chg="mod">
          <ac:chgData name="平野 武" userId="3cfe3d63-3e2d-444e-9c54-10e92370b90a" providerId="ADAL" clId="{C634FD9E-D49E-4F8D-931B-9555341F7866}" dt="2024-06-10T07:46:06.510" v="219"/>
          <ac:spMkLst>
            <pc:docMk/>
            <pc:sldMk cId="1729032346" sldId="553"/>
            <ac:spMk id="12308" creationId="{64EED4A1-238F-49B5-4974-90BF98275F03}"/>
          </ac:spMkLst>
        </pc:spChg>
        <pc:spChg chg="add mod">
          <ac:chgData name="平野 武" userId="3cfe3d63-3e2d-444e-9c54-10e92370b90a" providerId="ADAL" clId="{C634FD9E-D49E-4F8D-931B-9555341F7866}" dt="2024-06-10T07:46:51.056" v="237" actId="1036"/>
          <ac:spMkLst>
            <pc:docMk/>
            <pc:sldMk cId="1729032346" sldId="553"/>
            <ac:spMk id="12309" creationId="{2D9B1B2C-7466-43E7-6A3E-A1931FBB5424}"/>
          </ac:spMkLst>
        </pc:spChg>
        <pc:spChg chg="add mod">
          <ac:chgData name="平野 武" userId="3cfe3d63-3e2d-444e-9c54-10e92370b90a" providerId="ADAL" clId="{C634FD9E-D49E-4F8D-931B-9555341F7866}" dt="2024-06-10T07:46:51.056" v="237" actId="1036"/>
          <ac:spMkLst>
            <pc:docMk/>
            <pc:sldMk cId="1729032346" sldId="553"/>
            <ac:spMk id="12310" creationId="{C3BD5B2B-8E05-8253-C103-B233D64A6046}"/>
          </ac:spMkLst>
        </pc:spChg>
        <pc:spChg chg="add mod">
          <ac:chgData name="平野 武" userId="3cfe3d63-3e2d-444e-9c54-10e92370b90a" providerId="ADAL" clId="{C634FD9E-D49E-4F8D-931B-9555341F7866}" dt="2024-06-10T07:46:51.056" v="237" actId="1036"/>
          <ac:spMkLst>
            <pc:docMk/>
            <pc:sldMk cId="1729032346" sldId="553"/>
            <ac:spMk id="12311" creationId="{6890F422-7F2B-0386-0AE1-F827DB153084}"/>
          </ac:spMkLst>
        </pc:spChg>
        <pc:spChg chg="del">
          <ac:chgData name="平野 武" userId="3cfe3d63-3e2d-444e-9c54-10e92370b90a" providerId="ADAL" clId="{C634FD9E-D49E-4F8D-931B-9555341F7866}" dt="2024-06-10T07:46:03.050" v="217" actId="478"/>
          <ac:spMkLst>
            <pc:docMk/>
            <pc:sldMk cId="1729032346" sldId="553"/>
            <ac:spMk id="12319" creationId="{442C0954-F01A-178F-A5B4-B1888BFFF3C6}"/>
          </ac:spMkLst>
        </pc:spChg>
        <pc:spChg chg="del">
          <ac:chgData name="平野 武" userId="3cfe3d63-3e2d-444e-9c54-10e92370b90a" providerId="ADAL" clId="{C634FD9E-D49E-4F8D-931B-9555341F7866}" dt="2024-06-10T07:46:03.050" v="217" actId="478"/>
          <ac:spMkLst>
            <pc:docMk/>
            <pc:sldMk cId="1729032346" sldId="553"/>
            <ac:spMk id="12320" creationId="{C6E3404A-68C1-ACD7-AABF-FE2C395DF6DF}"/>
          </ac:spMkLst>
        </pc:spChg>
        <pc:spChg chg="del">
          <ac:chgData name="平野 武" userId="3cfe3d63-3e2d-444e-9c54-10e92370b90a" providerId="ADAL" clId="{C634FD9E-D49E-4F8D-931B-9555341F7866}" dt="2024-06-10T07:46:03.050" v="217" actId="478"/>
          <ac:spMkLst>
            <pc:docMk/>
            <pc:sldMk cId="1729032346" sldId="553"/>
            <ac:spMk id="12323" creationId="{9ABE98A4-3817-F915-1A26-9CD734B0AE7E}"/>
          </ac:spMkLst>
        </pc:spChg>
        <pc:spChg chg="mod">
          <ac:chgData name="平野 武" userId="3cfe3d63-3e2d-444e-9c54-10e92370b90a" providerId="ADAL" clId="{C634FD9E-D49E-4F8D-931B-9555341F7866}" dt="2024-06-10T07:46:06.510" v="219"/>
          <ac:spMkLst>
            <pc:docMk/>
            <pc:sldMk cId="1729032346" sldId="553"/>
            <ac:spMk id="12334" creationId="{4B4F67E3-12EF-6769-E133-38EA0672D46F}"/>
          </ac:spMkLst>
        </pc:spChg>
        <pc:spChg chg="mod">
          <ac:chgData name="平野 武" userId="3cfe3d63-3e2d-444e-9c54-10e92370b90a" providerId="ADAL" clId="{C634FD9E-D49E-4F8D-931B-9555341F7866}" dt="2024-06-10T07:46:06.510" v="219"/>
          <ac:spMkLst>
            <pc:docMk/>
            <pc:sldMk cId="1729032346" sldId="553"/>
            <ac:spMk id="12336" creationId="{C5AF6E68-2831-9136-2DB8-35B28CA207AC}"/>
          </ac:spMkLst>
        </pc:spChg>
        <pc:spChg chg="add mod">
          <ac:chgData name="平野 武" userId="3cfe3d63-3e2d-444e-9c54-10e92370b90a" providerId="ADAL" clId="{C634FD9E-D49E-4F8D-931B-9555341F7866}" dt="2024-06-10T07:47:09.799" v="240" actId="1076"/>
          <ac:spMkLst>
            <pc:docMk/>
            <pc:sldMk cId="1729032346" sldId="553"/>
            <ac:spMk id="12339" creationId="{796E48BF-4CA1-5B61-BF35-8D5D3FD16214}"/>
          </ac:spMkLst>
        </pc:spChg>
        <pc:spChg chg="add mod">
          <ac:chgData name="平野 武" userId="3cfe3d63-3e2d-444e-9c54-10e92370b90a" providerId="ADAL" clId="{C634FD9E-D49E-4F8D-931B-9555341F7866}" dt="2024-06-10T07:46:58.911" v="238" actId="14100"/>
          <ac:spMkLst>
            <pc:docMk/>
            <pc:sldMk cId="1729032346" sldId="553"/>
            <ac:spMk id="12340" creationId="{F4D36D18-9F43-CB61-3AEF-6456C832953A}"/>
          </ac:spMkLst>
        </pc:spChg>
        <pc:spChg chg="add del mod">
          <ac:chgData name="平野 武" userId="3cfe3d63-3e2d-444e-9c54-10e92370b90a" providerId="ADAL" clId="{C634FD9E-D49E-4F8D-931B-9555341F7866}" dt="2024-06-10T07:46:45.294" v="226"/>
          <ac:spMkLst>
            <pc:docMk/>
            <pc:sldMk cId="1729032346" sldId="553"/>
            <ac:spMk id="12341" creationId="{28C2A69E-E088-3505-2B86-5F5F7FC6CAF7}"/>
          </ac:spMkLst>
        </pc:spChg>
        <pc:spChg chg="add mod">
          <ac:chgData name="平野 武" userId="3cfe3d63-3e2d-444e-9c54-10e92370b90a" providerId="ADAL" clId="{C634FD9E-D49E-4F8D-931B-9555341F7866}" dt="2024-06-10T07:46:51.056" v="237" actId="1036"/>
          <ac:spMkLst>
            <pc:docMk/>
            <pc:sldMk cId="1729032346" sldId="553"/>
            <ac:spMk id="12342" creationId="{49EB8D73-BF2D-00B0-EFE1-48497AA465A1}"/>
          </ac:spMkLst>
        </pc:spChg>
        <pc:spChg chg="add mod">
          <ac:chgData name="平野 武" userId="3cfe3d63-3e2d-444e-9c54-10e92370b90a" providerId="ADAL" clId="{C634FD9E-D49E-4F8D-931B-9555341F7866}" dt="2024-06-10T07:46:51.056" v="237" actId="1036"/>
          <ac:spMkLst>
            <pc:docMk/>
            <pc:sldMk cId="1729032346" sldId="553"/>
            <ac:spMk id="12343" creationId="{769686D1-8E46-85D7-6219-DB797C91BDD4}"/>
          </ac:spMkLst>
        </pc:spChg>
        <pc:spChg chg="add mod">
          <ac:chgData name="平野 武" userId="3cfe3d63-3e2d-444e-9c54-10e92370b90a" providerId="ADAL" clId="{C634FD9E-D49E-4F8D-931B-9555341F7866}" dt="2024-06-10T07:47:17.542" v="245" actId="1038"/>
          <ac:spMkLst>
            <pc:docMk/>
            <pc:sldMk cId="1729032346" sldId="553"/>
            <ac:spMk id="12346" creationId="{F5569ADC-FC65-56C0-5894-30F33D3FF7CA}"/>
          </ac:spMkLst>
        </pc:spChg>
        <pc:spChg chg="add mod">
          <ac:chgData name="平野 武" userId="3cfe3d63-3e2d-444e-9c54-10e92370b90a" providerId="ADAL" clId="{C634FD9E-D49E-4F8D-931B-9555341F7866}" dt="2024-06-10T07:47:17.542" v="245" actId="1038"/>
          <ac:spMkLst>
            <pc:docMk/>
            <pc:sldMk cId="1729032346" sldId="553"/>
            <ac:spMk id="12348" creationId="{2584FA57-91AF-AAF4-DD99-64CA65F6F106}"/>
          </ac:spMkLst>
        </pc:spChg>
        <pc:spChg chg="add mod">
          <ac:chgData name="平野 武" userId="3cfe3d63-3e2d-444e-9c54-10e92370b90a" providerId="ADAL" clId="{C634FD9E-D49E-4F8D-931B-9555341F7866}" dt="2024-06-10T07:46:42.825" v="224"/>
          <ac:spMkLst>
            <pc:docMk/>
            <pc:sldMk cId="1729032346" sldId="553"/>
            <ac:spMk id="12349" creationId="{69B2292A-1F26-4315-1486-1C29CF2864F6}"/>
          </ac:spMkLst>
        </pc:spChg>
        <pc:spChg chg="add del">
          <ac:chgData name="平野 武" userId="3cfe3d63-3e2d-444e-9c54-10e92370b90a" providerId="ADAL" clId="{C634FD9E-D49E-4F8D-931B-9555341F7866}" dt="2024-06-10T07:47:41.003" v="247" actId="22"/>
          <ac:spMkLst>
            <pc:docMk/>
            <pc:sldMk cId="1729032346" sldId="553"/>
            <ac:spMk id="12351" creationId="{5097DFDA-EB49-22E6-B5D0-DF9997C2C297}"/>
          </ac:spMkLst>
        </pc:spChg>
        <pc:grpChg chg="add mod">
          <ac:chgData name="平野 武" userId="3cfe3d63-3e2d-444e-9c54-10e92370b90a" providerId="ADAL" clId="{C634FD9E-D49E-4F8D-931B-9555341F7866}" dt="2024-06-10T07:46:03.557" v="218"/>
          <ac:grpSpMkLst>
            <pc:docMk/>
            <pc:sldMk cId="1729032346" sldId="553"/>
            <ac:grpSpMk id="9" creationId="{C17F7CD2-4CCC-45A9-C93E-3482F8DED22E}"/>
          </ac:grpSpMkLst>
        </pc:grpChg>
        <pc:grpChg chg="add mod">
          <ac:chgData name="平野 武" userId="3cfe3d63-3e2d-444e-9c54-10e92370b90a" providerId="ADAL" clId="{C634FD9E-D49E-4F8D-931B-9555341F7866}" dt="2024-06-10T07:46:03.557" v="218"/>
          <ac:grpSpMkLst>
            <pc:docMk/>
            <pc:sldMk cId="1729032346" sldId="553"/>
            <ac:grpSpMk id="13" creationId="{D3702EC7-1741-D200-1531-CA41BD077AB0}"/>
          </ac:grpSpMkLst>
        </pc:grpChg>
        <pc:grpChg chg="add mod">
          <ac:chgData name="平野 武" userId="3cfe3d63-3e2d-444e-9c54-10e92370b90a" providerId="ADAL" clId="{C634FD9E-D49E-4F8D-931B-9555341F7866}" dt="2024-06-10T07:46:03.557" v="218"/>
          <ac:grpSpMkLst>
            <pc:docMk/>
            <pc:sldMk cId="1729032346" sldId="553"/>
            <ac:grpSpMk id="17" creationId="{EAD4735B-08BD-3A11-7797-8BD7BF4A26DF}"/>
          </ac:grpSpMkLst>
        </pc:grpChg>
        <pc:grpChg chg="add mod">
          <ac:chgData name="平野 武" userId="3cfe3d63-3e2d-444e-9c54-10e92370b90a" providerId="ADAL" clId="{C634FD9E-D49E-4F8D-931B-9555341F7866}" dt="2024-06-10T07:46:03.557" v="218"/>
          <ac:grpSpMkLst>
            <pc:docMk/>
            <pc:sldMk cId="1729032346" sldId="553"/>
            <ac:grpSpMk id="21" creationId="{E7290F22-7C6D-82F9-04CD-B63CB7AF160E}"/>
          </ac:grpSpMkLst>
        </pc:grpChg>
        <pc:grpChg chg="add mod">
          <ac:chgData name="平野 武" userId="3cfe3d63-3e2d-444e-9c54-10e92370b90a" providerId="ADAL" clId="{C634FD9E-D49E-4F8D-931B-9555341F7866}" dt="2024-06-10T07:46:03.557" v="218"/>
          <ac:grpSpMkLst>
            <pc:docMk/>
            <pc:sldMk cId="1729032346" sldId="553"/>
            <ac:grpSpMk id="27" creationId="{9F1F5126-26E9-7ED6-FEB0-D46266D4E1FC}"/>
          </ac:grpSpMkLst>
        </pc:grpChg>
        <pc:grpChg chg="mod">
          <ac:chgData name="平野 武" userId="3cfe3d63-3e2d-444e-9c54-10e92370b90a" providerId="ADAL" clId="{C634FD9E-D49E-4F8D-931B-9555341F7866}" dt="2024-06-10T07:46:03.557" v="218"/>
          <ac:grpSpMkLst>
            <pc:docMk/>
            <pc:sldMk cId="1729032346" sldId="553"/>
            <ac:grpSpMk id="28" creationId="{253B6BCF-F253-4189-5A63-D0CABE22913F}"/>
          </ac:grpSpMkLst>
        </pc:grpChg>
        <pc:grpChg chg="mod">
          <ac:chgData name="平野 武" userId="3cfe3d63-3e2d-444e-9c54-10e92370b90a" providerId="ADAL" clId="{C634FD9E-D49E-4F8D-931B-9555341F7866}" dt="2024-06-10T07:46:03.557" v="218"/>
          <ac:grpSpMkLst>
            <pc:docMk/>
            <pc:sldMk cId="1729032346" sldId="553"/>
            <ac:grpSpMk id="29" creationId="{DC06A59F-2EE3-C6E8-8412-D6A49FD61D49}"/>
          </ac:grpSpMkLst>
        </pc:grpChg>
        <pc:grpChg chg="del">
          <ac:chgData name="平野 武" userId="3cfe3d63-3e2d-444e-9c54-10e92370b90a" providerId="ADAL" clId="{C634FD9E-D49E-4F8D-931B-9555341F7866}" dt="2024-06-10T07:46:03.050" v="217" actId="478"/>
          <ac:grpSpMkLst>
            <pc:docMk/>
            <pc:sldMk cId="1729032346" sldId="553"/>
            <ac:grpSpMk id="46" creationId="{24A97981-3E3F-AB0D-3BBF-2DE0B309D3C7}"/>
          </ac:grpSpMkLst>
        </pc:grpChg>
        <pc:grpChg chg="del">
          <ac:chgData name="平野 武" userId="3cfe3d63-3e2d-444e-9c54-10e92370b90a" providerId="ADAL" clId="{C634FD9E-D49E-4F8D-931B-9555341F7866}" dt="2024-06-10T07:46:03.050" v="217" actId="478"/>
          <ac:grpSpMkLst>
            <pc:docMk/>
            <pc:sldMk cId="1729032346" sldId="553"/>
            <ac:grpSpMk id="49" creationId="{98D6796D-2E38-9195-93D4-022A7F990062}"/>
          </ac:grpSpMkLst>
        </pc:grpChg>
        <pc:grpChg chg="del">
          <ac:chgData name="平野 武" userId="3cfe3d63-3e2d-444e-9c54-10e92370b90a" providerId="ADAL" clId="{C634FD9E-D49E-4F8D-931B-9555341F7866}" dt="2024-06-10T07:46:03.050" v="217" actId="478"/>
          <ac:grpSpMkLst>
            <pc:docMk/>
            <pc:sldMk cId="1729032346" sldId="553"/>
            <ac:grpSpMk id="52" creationId="{FD6D717F-C9AB-313C-8561-07D12AAAF468}"/>
          </ac:grpSpMkLst>
        </pc:grpChg>
        <pc:grpChg chg="add mod">
          <ac:chgData name="平野 武" userId="3cfe3d63-3e2d-444e-9c54-10e92370b90a" providerId="ADAL" clId="{C634FD9E-D49E-4F8D-931B-9555341F7866}" dt="2024-06-10T07:46:51.056" v="237" actId="1036"/>
          <ac:grpSpMkLst>
            <pc:docMk/>
            <pc:sldMk cId="1729032346" sldId="553"/>
            <ac:grpSpMk id="12294" creationId="{35AA814E-B399-A6B8-1736-588329935A4D}"/>
          </ac:grpSpMkLst>
        </pc:grpChg>
        <pc:grpChg chg="add mod">
          <ac:chgData name="平野 武" userId="3cfe3d63-3e2d-444e-9c54-10e92370b90a" providerId="ADAL" clId="{C634FD9E-D49E-4F8D-931B-9555341F7866}" dt="2024-06-10T07:46:51.056" v="237" actId="1036"/>
          <ac:grpSpMkLst>
            <pc:docMk/>
            <pc:sldMk cId="1729032346" sldId="553"/>
            <ac:grpSpMk id="12298" creationId="{235DDF1C-A5BC-AD34-1193-9EA7A25F28C5}"/>
          </ac:grpSpMkLst>
        </pc:grpChg>
        <pc:grpChg chg="add mod">
          <ac:chgData name="平野 武" userId="3cfe3d63-3e2d-444e-9c54-10e92370b90a" providerId="ADAL" clId="{C634FD9E-D49E-4F8D-931B-9555341F7866}" dt="2024-06-10T07:46:51.056" v="237" actId="1036"/>
          <ac:grpSpMkLst>
            <pc:docMk/>
            <pc:sldMk cId="1729032346" sldId="553"/>
            <ac:grpSpMk id="12302" creationId="{E2BCFC53-AAED-A0F3-2347-30AAC1FA4490}"/>
          </ac:grpSpMkLst>
        </pc:grpChg>
        <pc:grpChg chg="add mod">
          <ac:chgData name="平野 武" userId="3cfe3d63-3e2d-444e-9c54-10e92370b90a" providerId="ADAL" clId="{C634FD9E-D49E-4F8D-931B-9555341F7866}" dt="2024-06-10T07:46:51.056" v="237" actId="1036"/>
          <ac:grpSpMkLst>
            <pc:docMk/>
            <pc:sldMk cId="1729032346" sldId="553"/>
            <ac:grpSpMk id="12306" creationId="{CBC5696C-4AE8-22D2-0FE4-BBA00BDAC788}"/>
          </ac:grpSpMkLst>
        </pc:grpChg>
        <pc:grpChg chg="add mod">
          <ac:chgData name="平野 武" userId="3cfe3d63-3e2d-444e-9c54-10e92370b90a" providerId="ADAL" clId="{C634FD9E-D49E-4F8D-931B-9555341F7866}" dt="2024-06-10T07:47:09.799" v="240" actId="1076"/>
          <ac:grpSpMkLst>
            <pc:docMk/>
            <pc:sldMk cId="1729032346" sldId="553"/>
            <ac:grpSpMk id="12312" creationId="{5A7D0766-B065-2F4C-E911-773C7F99371E}"/>
          </ac:grpSpMkLst>
        </pc:grpChg>
        <pc:grpChg chg="mod">
          <ac:chgData name="平野 武" userId="3cfe3d63-3e2d-444e-9c54-10e92370b90a" providerId="ADAL" clId="{C634FD9E-D49E-4F8D-931B-9555341F7866}" dt="2024-06-10T07:46:06.510" v="219"/>
          <ac:grpSpMkLst>
            <pc:docMk/>
            <pc:sldMk cId="1729032346" sldId="553"/>
            <ac:grpSpMk id="12313" creationId="{93EB4713-05F7-FA58-6F52-4D840E80A74B}"/>
          </ac:grpSpMkLst>
        </pc:grpChg>
        <pc:grpChg chg="mod">
          <ac:chgData name="平野 武" userId="3cfe3d63-3e2d-444e-9c54-10e92370b90a" providerId="ADAL" clId="{C634FD9E-D49E-4F8D-931B-9555341F7866}" dt="2024-06-10T07:46:06.510" v="219"/>
          <ac:grpSpMkLst>
            <pc:docMk/>
            <pc:sldMk cId="1729032346" sldId="553"/>
            <ac:grpSpMk id="12314" creationId="{454F97D4-EA07-7972-31F4-A336D5B4D838}"/>
          </ac:grpSpMkLst>
        </pc:grpChg>
        <pc:grpChg chg="del">
          <ac:chgData name="平野 武" userId="3cfe3d63-3e2d-444e-9c54-10e92370b90a" providerId="ADAL" clId="{C634FD9E-D49E-4F8D-931B-9555341F7866}" dt="2024-06-10T07:46:03.050" v="217" actId="478"/>
          <ac:grpSpMkLst>
            <pc:docMk/>
            <pc:sldMk cId="1729032346" sldId="553"/>
            <ac:grpSpMk id="12327" creationId="{5290C5E4-6847-7472-B3FE-46639AB524AD}"/>
          </ac:grpSpMkLst>
        </pc:grpChg>
        <pc:grpChg chg="del">
          <ac:chgData name="平野 武" userId="3cfe3d63-3e2d-444e-9c54-10e92370b90a" providerId="ADAL" clId="{C634FD9E-D49E-4F8D-931B-9555341F7866}" dt="2024-06-10T07:46:03.050" v="217" actId="478"/>
          <ac:grpSpMkLst>
            <pc:docMk/>
            <pc:sldMk cId="1729032346" sldId="553"/>
            <ac:grpSpMk id="12331" creationId="{5E41C786-370B-0A70-735D-003C8C192BD0}"/>
          </ac:grpSpMkLst>
        </pc:grpChg>
        <pc:picChg chg="add mod">
          <ac:chgData name="平野 武" userId="3cfe3d63-3e2d-444e-9c54-10e92370b90a" providerId="ADAL" clId="{C634FD9E-D49E-4F8D-931B-9555341F7866}" dt="2024-06-10T07:46:03.557" v="218"/>
          <ac:picMkLst>
            <pc:docMk/>
            <pc:sldMk cId="1729032346" sldId="553"/>
            <ac:picMk id="7" creationId="{DA706F75-3F20-F1FB-CD2A-F769ECBE188B}"/>
          </ac:picMkLst>
        </pc:picChg>
        <pc:picChg chg="add mod">
          <ac:chgData name="平野 武" userId="3cfe3d63-3e2d-444e-9c54-10e92370b90a" providerId="ADAL" clId="{C634FD9E-D49E-4F8D-931B-9555341F7866}" dt="2024-06-10T07:46:03.557" v="218"/>
          <ac:picMkLst>
            <pc:docMk/>
            <pc:sldMk cId="1729032346" sldId="553"/>
            <ac:picMk id="8" creationId="{C477E2DB-B1EB-586A-23C5-90044AA435C9}"/>
          </ac:picMkLst>
        </pc:picChg>
        <pc:picChg chg="mod">
          <ac:chgData name="平野 武" userId="3cfe3d63-3e2d-444e-9c54-10e92370b90a" providerId="ADAL" clId="{C634FD9E-D49E-4F8D-931B-9555341F7866}" dt="2024-06-10T07:46:03.557" v="218"/>
          <ac:picMkLst>
            <pc:docMk/>
            <pc:sldMk cId="1729032346" sldId="553"/>
            <ac:picMk id="14" creationId="{FD143300-11B5-27DC-2AB2-9EA098340F1E}"/>
          </ac:picMkLst>
        </pc:picChg>
        <pc:picChg chg="mod">
          <ac:chgData name="平野 武" userId="3cfe3d63-3e2d-444e-9c54-10e92370b90a" providerId="ADAL" clId="{C634FD9E-D49E-4F8D-931B-9555341F7866}" dt="2024-06-10T07:46:03.557" v="218"/>
          <ac:picMkLst>
            <pc:docMk/>
            <pc:sldMk cId="1729032346" sldId="553"/>
            <ac:picMk id="15" creationId="{4F98470E-0DF5-4305-DC80-F8F9F83808ED}"/>
          </ac:picMkLst>
        </pc:picChg>
        <pc:picChg chg="mod">
          <ac:chgData name="平野 武" userId="3cfe3d63-3e2d-444e-9c54-10e92370b90a" providerId="ADAL" clId="{C634FD9E-D49E-4F8D-931B-9555341F7866}" dt="2024-06-10T07:46:03.557" v="218"/>
          <ac:picMkLst>
            <pc:docMk/>
            <pc:sldMk cId="1729032346" sldId="553"/>
            <ac:picMk id="30" creationId="{05BFA12E-D6FE-9183-2BEA-29EF4F58CFEE}"/>
          </ac:picMkLst>
        </pc:picChg>
        <pc:picChg chg="mod">
          <ac:chgData name="平野 武" userId="3cfe3d63-3e2d-444e-9c54-10e92370b90a" providerId="ADAL" clId="{C634FD9E-D49E-4F8D-931B-9555341F7866}" dt="2024-06-10T07:46:03.557" v="218"/>
          <ac:picMkLst>
            <pc:docMk/>
            <pc:sldMk cId="1729032346" sldId="553"/>
            <ac:picMk id="32" creationId="{E6BBA2F2-AD08-F199-F559-3C478FD0AF7D}"/>
          </ac:picMkLst>
        </pc:picChg>
        <pc:picChg chg="del">
          <ac:chgData name="平野 武" userId="3cfe3d63-3e2d-444e-9c54-10e92370b90a" providerId="ADAL" clId="{C634FD9E-D49E-4F8D-931B-9555341F7866}" dt="2024-06-10T07:46:03.050" v="217" actId="478"/>
          <ac:picMkLst>
            <pc:docMk/>
            <pc:sldMk cId="1729032346" sldId="553"/>
            <ac:picMk id="37" creationId="{B43A6B4E-6603-68A7-07C7-BD8D5EAC6851}"/>
          </ac:picMkLst>
        </pc:picChg>
        <pc:picChg chg="del">
          <ac:chgData name="平野 武" userId="3cfe3d63-3e2d-444e-9c54-10e92370b90a" providerId="ADAL" clId="{C634FD9E-D49E-4F8D-931B-9555341F7866}" dt="2024-06-10T07:46:03.050" v="217" actId="478"/>
          <ac:picMkLst>
            <pc:docMk/>
            <pc:sldMk cId="1729032346" sldId="553"/>
            <ac:picMk id="38" creationId="{8D2325DF-6996-F7C7-CEA8-26DB1C9A6E50}"/>
          </ac:picMkLst>
        </pc:picChg>
        <pc:picChg chg="del">
          <ac:chgData name="平野 武" userId="3cfe3d63-3e2d-444e-9c54-10e92370b90a" providerId="ADAL" clId="{C634FD9E-D49E-4F8D-931B-9555341F7866}" dt="2024-06-10T07:46:03.050" v="217" actId="478"/>
          <ac:picMkLst>
            <pc:docMk/>
            <pc:sldMk cId="1729032346" sldId="553"/>
            <ac:picMk id="39" creationId="{8A439A04-8725-0700-EC62-7F10B27B5799}"/>
          </ac:picMkLst>
        </pc:picChg>
        <pc:picChg chg="add mod">
          <ac:chgData name="平野 武" userId="3cfe3d63-3e2d-444e-9c54-10e92370b90a" providerId="ADAL" clId="{C634FD9E-D49E-4F8D-931B-9555341F7866}" dt="2024-06-10T07:46:03.557" v="218"/>
          <ac:picMkLst>
            <pc:docMk/>
            <pc:sldMk cId="1729032346" sldId="553"/>
            <ac:picMk id="57" creationId="{234DDD8C-D519-D93A-FD7D-DA9773AFCB41}"/>
          </ac:picMkLst>
        </pc:picChg>
        <pc:picChg chg="add mod">
          <ac:chgData name="平野 武" userId="3cfe3d63-3e2d-444e-9c54-10e92370b90a" providerId="ADAL" clId="{C634FD9E-D49E-4F8D-931B-9555341F7866}" dt="2024-06-10T07:46:03.557" v="218"/>
          <ac:picMkLst>
            <pc:docMk/>
            <pc:sldMk cId="1729032346" sldId="553"/>
            <ac:picMk id="58" creationId="{9486964D-8923-593A-C2DD-0B493211BF49}"/>
          </ac:picMkLst>
        </pc:picChg>
        <pc:picChg chg="add mod">
          <ac:chgData name="平野 武" userId="3cfe3d63-3e2d-444e-9c54-10e92370b90a" providerId="ADAL" clId="{C634FD9E-D49E-4F8D-931B-9555341F7866}" dt="2024-06-10T07:46:03.557" v="218"/>
          <ac:picMkLst>
            <pc:docMk/>
            <pc:sldMk cId="1729032346" sldId="553"/>
            <ac:picMk id="60" creationId="{EB0A6B8A-7ED7-A66B-C3CF-754F573235C9}"/>
          </ac:picMkLst>
        </pc:picChg>
        <pc:picChg chg="add mod">
          <ac:chgData name="平野 武" userId="3cfe3d63-3e2d-444e-9c54-10e92370b90a" providerId="ADAL" clId="{C634FD9E-D49E-4F8D-931B-9555341F7866}" dt="2024-06-10T07:47:17.542" v="245" actId="1038"/>
          <ac:picMkLst>
            <pc:docMk/>
            <pc:sldMk cId="1729032346" sldId="553"/>
            <ac:picMk id="12292" creationId="{72222DD8-09E9-626F-4FBE-56B60AEF711F}"/>
          </ac:picMkLst>
        </pc:picChg>
        <pc:picChg chg="add mod">
          <ac:chgData name="平野 武" userId="3cfe3d63-3e2d-444e-9c54-10e92370b90a" providerId="ADAL" clId="{C634FD9E-D49E-4F8D-931B-9555341F7866}" dt="2024-06-10T07:47:17.542" v="245" actId="1038"/>
          <ac:picMkLst>
            <pc:docMk/>
            <pc:sldMk cId="1729032346" sldId="553"/>
            <ac:picMk id="12293" creationId="{6EA91834-F404-F56A-7811-39D01BB329DC}"/>
          </ac:picMkLst>
        </pc:picChg>
        <pc:picChg chg="mod">
          <ac:chgData name="平野 武" userId="3cfe3d63-3e2d-444e-9c54-10e92370b90a" providerId="ADAL" clId="{C634FD9E-D49E-4F8D-931B-9555341F7866}" dt="2024-06-10T07:46:06.510" v="219"/>
          <ac:picMkLst>
            <pc:docMk/>
            <pc:sldMk cId="1729032346" sldId="553"/>
            <ac:picMk id="12299" creationId="{98AE99A5-ABD0-167F-4C05-E7AF8D93EFB5}"/>
          </ac:picMkLst>
        </pc:picChg>
        <pc:picChg chg="mod">
          <ac:chgData name="平野 武" userId="3cfe3d63-3e2d-444e-9c54-10e92370b90a" providerId="ADAL" clId="{C634FD9E-D49E-4F8D-931B-9555341F7866}" dt="2024-06-10T07:46:06.510" v="219"/>
          <ac:picMkLst>
            <pc:docMk/>
            <pc:sldMk cId="1729032346" sldId="553"/>
            <ac:picMk id="12300" creationId="{0D7E3B5C-74FF-4404-B7D4-6524A5FC976D}"/>
          </ac:picMkLst>
        </pc:picChg>
        <pc:picChg chg="mod">
          <ac:chgData name="平野 武" userId="3cfe3d63-3e2d-444e-9c54-10e92370b90a" providerId="ADAL" clId="{C634FD9E-D49E-4F8D-931B-9555341F7866}" dt="2024-06-10T07:46:06.510" v="219"/>
          <ac:picMkLst>
            <pc:docMk/>
            <pc:sldMk cId="1729032346" sldId="553"/>
            <ac:picMk id="12315" creationId="{C8C79A06-2836-F478-8DD0-75B44A261956}"/>
          </ac:picMkLst>
        </pc:picChg>
        <pc:picChg chg="del">
          <ac:chgData name="平野 武" userId="3cfe3d63-3e2d-444e-9c54-10e92370b90a" providerId="ADAL" clId="{C634FD9E-D49E-4F8D-931B-9555341F7866}" dt="2024-06-10T07:46:03.050" v="217" actId="478"/>
          <ac:picMkLst>
            <pc:docMk/>
            <pc:sldMk cId="1729032346" sldId="553"/>
            <ac:picMk id="12318" creationId="{77B1D043-D745-EB09-AAF9-E05A5E832B3B}"/>
          </ac:picMkLst>
        </pc:picChg>
        <pc:picChg chg="del">
          <ac:chgData name="平野 武" userId="3cfe3d63-3e2d-444e-9c54-10e92370b90a" providerId="ADAL" clId="{C634FD9E-D49E-4F8D-931B-9555341F7866}" dt="2024-06-10T07:46:03.050" v="217" actId="478"/>
          <ac:picMkLst>
            <pc:docMk/>
            <pc:sldMk cId="1729032346" sldId="553"/>
            <ac:picMk id="12321" creationId="{F0EC01A9-25F4-3D59-350D-460B208C2188}"/>
          </ac:picMkLst>
        </pc:picChg>
        <pc:picChg chg="del">
          <ac:chgData name="平野 武" userId="3cfe3d63-3e2d-444e-9c54-10e92370b90a" providerId="ADAL" clId="{C634FD9E-D49E-4F8D-931B-9555341F7866}" dt="2024-06-10T07:46:03.050" v="217" actId="478"/>
          <ac:picMkLst>
            <pc:docMk/>
            <pc:sldMk cId="1729032346" sldId="553"/>
            <ac:picMk id="12322" creationId="{C0EAB6AC-F18F-BBBA-9166-F4CE9E4CF4F4}"/>
          </ac:picMkLst>
        </pc:picChg>
        <pc:picChg chg="mod">
          <ac:chgData name="平野 武" userId="3cfe3d63-3e2d-444e-9c54-10e92370b90a" providerId="ADAL" clId="{C634FD9E-D49E-4F8D-931B-9555341F7866}" dt="2024-06-10T07:46:06.510" v="219"/>
          <ac:picMkLst>
            <pc:docMk/>
            <pc:sldMk cId="1729032346" sldId="553"/>
            <ac:picMk id="12335" creationId="{0599F85E-84EA-6962-B14C-B4A4F01C382C}"/>
          </ac:picMkLst>
        </pc:picChg>
        <pc:picChg chg="add mod">
          <ac:chgData name="平野 武" userId="3cfe3d63-3e2d-444e-9c54-10e92370b90a" providerId="ADAL" clId="{C634FD9E-D49E-4F8D-931B-9555341F7866}" dt="2024-06-10T07:46:51.056" v="237" actId="1036"/>
          <ac:picMkLst>
            <pc:docMk/>
            <pc:sldMk cId="1729032346" sldId="553"/>
            <ac:picMk id="12344" creationId="{757E6898-1015-11EF-DE57-1E9A2920A957}"/>
          </ac:picMkLst>
        </pc:picChg>
        <pc:picChg chg="add mod">
          <ac:chgData name="平野 武" userId="3cfe3d63-3e2d-444e-9c54-10e92370b90a" providerId="ADAL" clId="{C634FD9E-D49E-4F8D-931B-9555341F7866}" dt="2024-06-10T07:47:17.542" v="245" actId="1038"/>
          <ac:picMkLst>
            <pc:docMk/>
            <pc:sldMk cId="1729032346" sldId="553"/>
            <ac:picMk id="12345" creationId="{B5310B88-B0A3-2A42-EB3D-D98D145D1C42}"/>
          </ac:picMkLst>
        </pc:picChg>
        <pc:picChg chg="add mod">
          <ac:chgData name="平野 武" userId="3cfe3d63-3e2d-444e-9c54-10e92370b90a" providerId="ADAL" clId="{C634FD9E-D49E-4F8D-931B-9555341F7866}" dt="2024-06-10T07:47:17.542" v="245" actId="1038"/>
          <ac:picMkLst>
            <pc:docMk/>
            <pc:sldMk cId="1729032346" sldId="553"/>
            <ac:picMk id="12347" creationId="{F6DE6229-64DD-DE67-F9C8-A5AC49A3A3AF}"/>
          </ac:picMkLst>
        </pc:picChg>
        <pc:cxnChg chg="add mod">
          <ac:chgData name="平野 武" userId="3cfe3d63-3e2d-444e-9c54-10e92370b90a" providerId="ADAL" clId="{C634FD9E-D49E-4F8D-931B-9555341F7866}" dt="2024-06-10T07:46:03.557" v="218"/>
          <ac:cxnSpMkLst>
            <pc:docMk/>
            <pc:sldMk cId="1729032346" sldId="553"/>
            <ac:cxnSpMk id="34" creationId="{1B50D8CA-605D-0961-BDCA-0AD19E99271C}"/>
          </ac:cxnSpMkLst>
        </pc:cxnChg>
        <pc:cxnChg chg="add mod">
          <ac:chgData name="平野 武" userId="3cfe3d63-3e2d-444e-9c54-10e92370b90a" providerId="ADAL" clId="{C634FD9E-D49E-4F8D-931B-9555341F7866}" dt="2024-06-10T07:46:03.557" v="218"/>
          <ac:cxnSpMkLst>
            <pc:docMk/>
            <pc:sldMk cId="1729032346" sldId="553"/>
            <ac:cxnSpMk id="35" creationId="{F9574DBF-F8D4-66F9-CD88-E9C678DB2019}"/>
          </ac:cxnSpMkLst>
        </pc:cxnChg>
        <pc:cxnChg chg="del mod">
          <ac:chgData name="平野 武" userId="3cfe3d63-3e2d-444e-9c54-10e92370b90a" providerId="ADAL" clId="{C634FD9E-D49E-4F8D-931B-9555341F7866}" dt="2024-06-10T07:46:03.050" v="217" actId="478"/>
          <ac:cxnSpMkLst>
            <pc:docMk/>
            <pc:sldMk cId="1729032346" sldId="553"/>
            <ac:cxnSpMk id="12324" creationId="{541389A7-C442-58B6-444D-5E8ED39049A0}"/>
          </ac:cxnSpMkLst>
        </pc:cxnChg>
        <pc:cxnChg chg="del mod">
          <ac:chgData name="平野 武" userId="3cfe3d63-3e2d-444e-9c54-10e92370b90a" providerId="ADAL" clId="{C634FD9E-D49E-4F8D-931B-9555341F7866}" dt="2024-06-10T07:46:03.050" v="217" actId="478"/>
          <ac:cxnSpMkLst>
            <pc:docMk/>
            <pc:sldMk cId="1729032346" sldId="553"/>
            <ac:cxnSpMk id="12325" creationId="{A4A602EA-101D-8FC1-3A8D-FF8D85A04CFF}"/>
          </ac:cxnSpMkLst>
        </pc:cxnChg>
        <pc:cxnChg chg="del mod">
          <ac:chgData name="平野 武" userId="3cfe3d63-3e2d-444e-9c54-10e92370b90a" providerId="ADAL" clId="{C634FD9E-D49E-4F8D-931B-9555341F7866}" dt="2024-06-10T07:46:03.050" v="217" actId="478"/>
          <ac:cxnSpMkLst>
            <pc:docMk/>
            <pc:sldMk cId="1729032346" sldId="553"/>
            <ac:cxnSpMk id="12326" creationId="{3BC3396E-A44C-F108-7493-579CB1F46CBB}"/>
          </ac:cxnSpMkLst>
        </pc:cxnChg>
        <pc:cxnChg chg="add mod">
          <ac:chgData name="平野 武" userId="3cfe3d63-3e2d-444e-9c54-10e92370b90a" providerId="ADAL" clId="{C634FD9E-D49E-4F8D-931B-9555341F7866}" dt="2024-06-10T07:47:09.799" v="240" actId="1076"/>
          <ac:cxnSpMkLst>
            <pc:docMk/>
            <pc:sldMk cId="1729032346" sldId="553"/>
            <ac:cxnSpMk id="12337" creationId="{42A738C7-DBBF-9F46-1A3D-583158D39AFE}"/>
          </ac:cxnSpMkLst>
        </pc:cxnChg>
        <pc:cxnChg chg="add mod">
          <ac:chgData name="平野 武" userId="3cfe3d63-3e2d-444e-9c54-10e92370b90a" providerId="ADAL" clId="{C634FD9E-D49E-4F8D-931B-9555341F7866}" dt="2024-06-10T07:47:09.799" v="240" actId="1076"/>
          <ac:cxnSpMkLst>
            <pc:docMk/>
            <pc:sldMk cId="1729032346" sldId="553"/>
            <ac:cxnSpMk id="12338" creationId="{C8A83C4F-AB63-952C-7317-B1519EE3AC6C}"/>
          </ac:cxnSpMkLst>
        </pc:cxnChg>
      </pc:sldChg>
      <pc:sldChg chg="addSp delSp modSp mod">
        <pc:chgData name="平野 武" userId="3cfe3d63-3e2d-444e-9c54-10e92370b90a" providerId="ADAL" clId="{C634FD9E-D49E-4F8D-931B-9555341F7866}" dt="2024-06-10T08:13:57.236" v="547" actId="14734"/>
        <pc:sldMkLst>
          <pc:docMk/>
          <pc:sldMk cId="1256461972" sldId="554"/>
        </pc:sldMkLst>
        <pc:spChg chg="del mod">
          <ac:chgData name="平野 武" userId="3cfe3d63-3e2d-444e-9c54-10e92370b90a" providerId="ADAL" clId="{C634FD9E-D49E-4F8D-931B-9555341F7866}" dt="2024-06-10T08:05:29.410" v="496" actId="478"/>
          <ac:spMkLst>
            <pc:docMk/>
            <pc:sldMk cId="1256461972" sldId="554"/>
            <ac:spMk id="2" creationId="{10070C4F-6B58-5090-6DB5-7F4289D31928}"/>
          </ac:spMkLst>
        </pc:spChg>
        <pc:spChg chg="add mod">
          <ac:chgData name="平野 武" userId="3cfe3d63-3e2d-444e-9c54-10e92370b90a" providerId="ADAL" clId="{C634FD9E-D49E-4F8D-931B-9555341F7866}" dt="2024-06-10T08:07:24.472" v="498"/>
          <ac:spMkLst>
            <pc:docMk/>
            <pc:sldMk cId="1256461972" sldId="554"/>
            <ac:spMk id="4" creationId="{7A27B8D3-6E29-4D38-0F5D-15C48E5948BE}"/>
          </ac:spMkLst>
        </pc:spChg>
        <pc:spChg chg="add mod ord">
          <ac:chgData name="平野 武" userId="3cfe3d63-3e2d-444e-9c54-10e92370b90a" providerId="ADAL" clId="{C634FD9E-D49E-4F8D-931B-9555341F7866}" dt="2024-06-10T08:12:27.282" v="521"/>
          <ac:spMkLst>
            <pc:docMk/>
            <pc:sldMk cId="1256461972" sldId="554"/>
            <ac:spMk id="6" creationId="{DCC1D3F7-42BA-0C82-1283-0734FEC2A067}"/>
          </ac:spMkLst>
        </pc:spChg>
        <pc:spChg chg="mod">
          <ac:chgData name="平野 武" userId="3cfe3d63-3e2d-444e-9c54-10e92370b90a" providerId="ADAL" clId="{C634FD9E-D49E-4F8D-931B-9555341F7866}" dt="2024-06-10T08:04:45.159" v="493" actId="404"/>
          <ac:spMkLst>
            <pc:docMk/>
            <pc:sldMk cId="1256461972" sldId="554"/>
            <ac:spMk id="10" creationId="{46FF0DFE-4358-1502-1542-EA120D239670}"/>
          </ac:spMkLst>
        </pc:spChg>
        <pc:spChg chg="del mod">
          <ac:chgData name="平野 武" userId="3cfe3d63-3e2d-444e-9c54-10e92370b90a" providerId="ADAL" clId="{C634FD9E-D49E-4F8D-931B-9555341F7866}" dt="2024-06-10T08:12:33.866" v="522" actId="478"/>
          <ac:spMkLst>
            <pc:docMk/>
            <pc:sldMk cId="1256461972" sldId="554"/>
            <ac:spMk id="36" creationId="{0935FBE5-E929-F448-A5EA-DEE82A3F0A0D}"/>
          </ac:spMkLst>
        </pc:spChg>
        <pc:spChg chg="del">
          <ac:chgData name="平野 武" userId="3cfe3d63-3e2d-444e-9c54-10e92370b90a" providerId="ADAL" clId="{C634FD9E-D49E-4F8D-931B-9555341F7866}" dt="2024-06-10T08:07:08.926" v="497" actId="478"/>
          <ac:spMkLst>
            <pc:docMk/>
            <pc:sldMk cId="1256461972" sldId="554"/>
            <ac:spMk id="53" creationId="{CF77AC68-BD8B-E517-52E4-63EEA4B0080D}"/>
          </ac:spMkLst>
        </pc:spChg>
        <pc:spChg chg="del">
          <ac:chgData name="平野 武" userId="3cfe3d63-3e2d-444e-9c54-10e92370b90a" providerId="ADAL" clId="{C634FD9E-D49E-4F8D-931B-9555341F7866}" dt="2024-06-10T08:07:08.926" v="497" actId="478"/>
          <ac:spMkLst>
            <pc:docMk/>
            <pc:sldMk cId="1256461972" sldId="554"/>
            <ac:spMk id="54" creationId="{6BE14EDA-F4AB-B65F-FD81-1CB9D4262137}"/>
          </ac:spMkLst>
        </pc:spChg>
        <pc:spChg chg="mod">
          <ac:chgData name="平野 武" userId="3cfe3d63-3e2d-444e-9c54-10e92370b90a" providerId="ADAL" clId="{C634FD9E-D49E-4F8D-931B-9555341F7866}" dt="2024-06-10T08:11:47.400" v="512" actId="1076"/>
          <ac:spMkLst>
            <pc:docMk/>
            <pc:sldMk cId="1256461972" sldId="554"/>
            <ac:spMk id="55" creationId="{CC2D80B1-6765-2BE4-CC8C-99DA5B734C32}"/>
          </ac:spMkLst>
        </pc:spChg>
        <pc:spChg chg="mod">
          <ac:chgData name="平野 武" userId="3cfe3d63-3e2d-444e-9c54-10e92370b90a" providerId="ADAL" clId="{C634FD9E-D49E-4F8D-931B-9555341F7866}" dt="2024-06-10T08:11:47.400" v="512" actId="1076"/>
          <ac:spMkLst>
            <pc:docMk/>
            <pc:sldMk cId="1256461972" sldId="554"/>
            <ac:spMk id="56" creationId="{BB5A5D0C-CA86-1542-BB4B-E0B3D504062C}"/>
          </ac:spMkLst>
        </pc:spChg>
        <pc:graphicFrameChg chg="add mod">
          <ac:chgData name="平野 武" userId="3cfe3d63-3e2d-444e-9c54-10e92370b90a" providerId="ADAL" clId="{C634FD9E-D49E-4F8D-931B-9555341F7866}" dt="2024-06-10T08:07:24.472" v="498"/>
          <ac:graphicFrameMkLst>
            <pc:docMk/>
            <pc:sldMk cId="1256461972" sldId="554"/>
            <ac:graphicFrameMk id="3" creationId="{83384AD5-D816-72A1-E373-F5DD5404280F}"/>
          </ac:graphicFrameMkLst>
        </pc:graphicFrameChg>
        <pc:graphicFrameChg chg="add mod modGraphic">
          <ac:chgData name="平野 武" userId="3cfe3d63-3e2d-444e-9c54-10e92370b90a" providerId="ADAL" clId="{C634FD9E-D49E-4F8D-931B-9555341F7866}" dt="2024-06-10T08:13:57.236" v="547" actId="14734"/>
          <ac:graphicFrameMkLst>
            <pc:docMk/>
            <pc:sldMk cId="1256461972" sldId="554"/>
            <ac:graphicFrameMk id="5" creationId="{53C68E0F-D6AA-EB89-879F-3ABAA99BE39B}"/>
          </ac:graphicFrameMkLst>
        </pc:graphicFrameChg>
        <pc:graphicFrameChg chg="add mod">
          <ac:chgData name="平野 武" userId="3cfe3d63-3e2d-444e-9c54-10e92370b90a" providerId="ADAL" clId="{C634FD9E-D49E-4F8D-931B-9555341F7866}" dt="2024-06-10T08:13:48.137" v="543" actId="571"/>
          <ac:graphicFrameMkLst>
            <pc:docMk/>
            <pc:sldMk cId="1256461972" sldId="554"/>
            <ac:graphicFrameMk id="7" creationId="{1F3EFD91-9538-E5E4-12BF-F165ABB4DFF8}"/>
          </ac:graphicFrameMkLst>
        </pc:graphicFrameChg>
        <pc:graphicFrameChg chg="del mod">
          <ac:chgData name="平野 武" userId="3cfe3d63-3e2d-444e-9c54-10e92370b90a" providerId="ADAL" clId="{C634FD9E-D49E-4F8D-931B-9555341F7866}" dt="2024-06-10T08:07:08.926" v="497" actId="478"/>
          <ac:graphicFrameMkLst>
            <pc:docMk/>
            <pc:sldMk cId="1256461972" sldId="554"/>
            <ac:graphicFrameMk id="35" creationId="{E50E5001-5E88-C60E-14D2-D2F52DA1FD85}"/>
          </ac:graphicFrameMkLst>
        </pc:graphicFrameChg>
      </pc:sldChg>
      <pc:sldChg chg="addSp delSp modSp mod">
        <pc:chgData name="平野 武" userId="3cfe3d63-3e2d-444e-9c54-10e92370b90a" providerId="ADAL" clId="{C634FD9E-D49E-4F8D-931B-9555341F7866}" dt="2024-06-10T08:21:59.531" v="632" actId="1076"/>
        <pc:sldMkLst>
          <pc:docMk/>
          <pc:sldMk cId="799594449" sldId="556"/>
        </pc:sldMkLst>
        <pc:spChg chg="del">
          <ac:chgData name="平野 武" userId="3cfe3d63-3e2d-444e-9c54-10e92370b90a" providerId="ADAL" clId="{C634FD9E-D49E-4F8D-931B-9555341F7866}" dt="2024-06-10T08:21:06.280" v="618" actId="478"/>
          <ac:spMkLst>
            <pc:docMk/>
            <pc:sldMk cId="799594449" sldId="556"/>
            <ac:spMk id="2" creationId="{10070C4F-6B58-5090-6DB5-7F4289D31928}"/>
          </ac:spMkLst>
        </pc:spChg>
        <pc:spChg chg="add mod">
          <ac:chgData name="平野 武" userId="3cfe3d63-3e2d-444e-9c54-10e92370b90a" providerId="ADAL" clId="{C634FD9E-D49E-4F8D-931B-9555341F7866}" dt="2024-06-10T08:17:06.271" v="551"/>
          <ac:spMkLst>
            <pc:docMk/>
            <pc:sldMk cId="799594449" sldId="556"/>
            <ac:spMk id="5" creationId="{107A7908-6022-4B20-AD34-7D1EDF40CAA1}"/>
          </ac:spMkLst>
        </pc:spChg>
        <pc:spChg chg="del mod">
          <ac:chgData name="平野 武" userId="3cfe3d63-3e2d-444e-9c54-10e92370b90a" providerId="ADAL" clId="{C634FD9E-D49E-4F8D-931B-9555341F7866}" dt="2024-06-10T08:21:36.574" v="628" actId="478"/>
          <ac:spMkLst>
            <pc:docMk/>
            <pc:sldMk cId="799594449" sldId="556"/>
            <ac:spMk id="8" creationId="{8442B72E-444F-147C-6B72-EDEDD6029286}"/>
          </ac:spMkLst>
        </pc:spChg>
        <pc:spChg chg="add mod ord">
          <ac:chgData name="平野 武" userId="3cfe3d63-3e2d-444e-9c54-10e92370b90a" providerId="ADAL" clId="{C634FD9E-D49E-4F8D-931B-9555341F7866}" dt="2024-06-10T08:21:45.259" v="629" actId="20577"/>
          <ac:spMkLst>
            <pc:docMk/>
            <pc:sldMk cId="799594449" sldId="556"/>
            <ac:spMk id="10" creationId="{9A64567D-F031-4966-C527-1708CED3ECB6}"/>
          </ac:spMkLst>
        </pc:spChg>
        <pc:spChg chg="mod">
          <ac:chgData name="平野 武" userId="3cfe3d63-3e2d-444e-9c54-10e92370b90a" providerId="ADAL" clId="{C634FD9E-D49E-4F8D-931B-9555341F7866}" dt="2024-06-10T08:21:56.517" v="631" actId="1076"/>
          <ac:spMkLst>
            <pc:docMk/>
            <pc:sldMk cId="799594449" sldId="556"/>
            <ac:spMk id="11" creationId="{FF6B5D85-8CC9-1BAE-BC08-0A51FCEB2E04}"/>
          </ac:spMkLst>
        </pc:spChg>
        <pc:spChg chg="mod">
          <ac:chgData name="平野 武" userId="3cfe3d63-3e2d-444e-9c54-10e92370b90a" providerId="ADAL" clId="{C634FD9E-D49E-4F8D-931B-9555341F7866}" dt="2024-06-10T08:21:59.531" v="632" actId="1076"/>
          <ac:spMkLst>
            <pc:docMk/>
            <pc:sldMk cId="799594449" sldId="556"/>
            <ac:spMk id="12" creationId="{DEA5F81E-8C03-2792-045A-48D32D72FD13}"/>
          </ac:spMkLst>
        </pc:spChg>
        <pc:spChg chg="add mod">
          <ac:chgData name="平野 武" userId="3cfe3d63-3e2d-444e-9c54-10e92370b90a" providerId="ADAL" clId="{C634FD9E-D49E-4F8D-931B-9555341F7866}" dt="2024-06-10T08:20:27.689" v="610"/>
          <ac:spMkLst>
            <pc:docMk/>
            <pc:sldMk cId="799594449" sldId="556"/>
            <ac:spMk id="14" creationId="{D8CF9222-A941-579E-1836-EA5780E7AC98}"/>
          </ac:spMkLst>
        </pc:spChg>
        <pc:graphicFrameChg chg="add mod">
          <ac:chgData name="平野 武" userId="3cfe3d63-3e2d-444e-9c54-10e92370b90a" providerId="ADAL" clId="{C634FD9E-D49E-4F8D-931B-9555341F7866}" dt="2024-06-10T08:17:06.271" v="551"/>
          <ac:graphicFrameMkLst>
            <pc:docMk/>
            <pc:sldMk cId="799594449" sldId="556"/>
            <ac:graphicFrameMk id="3" creationId="{A452B2C7-35A4-A274-6B38-FC571961E105}"/>
          </ac:graphicFrameMkLst>
        </pc:graphicFrameChg>
        <pc:graphicFrameChg chg="del">
          <ac:chgData name="平野 武" userId="3cfe3d63-3e2d-444e-9c54-10e92370b90a" providerId="ADAL" clId="{C634FD9E-D49E-4F8D-931B-9555341F7866}" dt="2024-06-10T08:15:22.120" v="548" actId="478"/>
          <ac:graphicFrameMkLst>
            <pc:docMk/>
            <pc:sldMk cId="799594449" sldId="556"/>
            <ac:graphicFrameMk id="4" creationId="{36D48610-32EC-DEB0-B4F0-902B56B860EA}"/>
          </ac:graphicFrameMkLst>
        </pc:graphicFrameChg>
        <pc:graphicFrameChg chg="add mod modGraphic">
          <ac:chgData name="平野 武" userId="3cfe3d63-3e2d-444e-9c54-10e92370b90a" providerId="ADAL" clId="{C634FD9E-D49E-4F8D-931B-9555341F7866}" dt="2024-06-10T08:18:19.921" v="581" actId="1036"/>
          <ac:graphicFrameMkLst>
            <pc:docMk/>
            <pc:sldMk cId="799594449" sldId="556"/>
            <ac:graphicFrameMk id="6" creationId="{C84F0A41-C1F1-B454-246D-C2FFC1D1804D}"/>
          </ac:graphicFrameMkLst>
        </pc:graphicFrameChg>
        <pc:graphicFrameChg chg="del">
          <ac:chgData name="平野 武" userId="3cfe3d63-3e2d-444e-9c54-10e92370b90a" providerId="ADAL" clId="{C634FD9E-D49E-4F8D-931B-9555341F7866}" dt="2024-06-10T08:16:58.929" v="550" actId="478"/>
          <ac:graphicFrameMkLst>
            <pc:docMk/>
            <pc:sldMk cId="799594449" sldId="556"/>
            <ac:graphicFrameMk id="9" creationId="{CB6E6CCD-86C9-98FF-C03E-682BE0996513}"/>
          </ac:graphicFrameMkLst>
        </pc:graphicFrameChg>
        <pc:graphicFrameChg chg="add mod">
          <ac:chgData name="平野 武" userId="3cfe3d63-3e2d-444e-9c54-10e92370b90a" providerId="ADAL" clId="{C634FD9E-D49E-4F8D-931B-9555341F7866}" dt="2024-06-10T08:20:27.689" v="610"/>
          <ac:graphicFrameMkLst>
            <pc:docMk/>
            <pc:sldMk cId="799594449" sldId="556"/>
            <ac:graphicFrameMk id="13" creationId="{C1D9931A-55FA-C5BD-7B6F-DDB47BE161AF}"/>
          </ac:graphicFrameMkLst>
        </pc:graphicFrameChg>
      </pc:sldChg>
      <pc:sldChg chg="addSp delSp modSp mod">
        <pc:chgData name="平野 武" userId="3cfe3d63-3e2d-444e-9c54-10e92370b90a" providerId="ADAL" clId="{C634FD9E-D49E-4F8D-931B-9555341F7866}" dt="2024-06-10T08:47:09.571" v="876" actId="20577"/>
        <pc:sldMkLst>
          <pc:docMk/>
          <pc:sldMk cId="4293298155" sldId="557"/>
        </pc:sldMkLst>
        <pc:spChg chg="add mod">
          <ac:chgData name="平野 武" userId="3cfe3d63-3e2d-444e-9c54-10e92370b90a" providerId="ADAL" clId="{C634FD9E-D49E-4F8D-931B-9555341F7866}" dt="2024-06-10T08:23:21.585" v="643" actId="1076"/>
          <ac:spMkLst>
            <pc:docMk/>
            <pc:sldMk cId="4293298155" sldId="557"/>
            <ac:spMk id="4" creationId="{8F7DB6C4-BC3E-1C4D-600A-76866A4DC944}"/>
          </ac:spMkLst>
        </pc:spChg>
        <pc:graphicFrameChg chg="add mod">
          <ac:chgData name="平野 武" userId="3cfe3d63-3e2d-444e-9c54-10e92370b90a" providerId="ADAL" clId="{C634FD9E-D49E-4F8D-931B-9555341F7866}" dt="2024-06-10T08:22:32.848" v="634"/>
          <ac:graphicFrameMkLst>
            <pc:docMk/>
            <pc:sldMk cId="4293298155" sldId="557"/>
            <ac:graphicFrameMk id="2" creationId="{0A5319D3-7188-5B59-43E8-8236A4090FB7}"/>
          </ac:graphicFrameMkLst>
        </pc:graphicFrameChg>
        <pc:graphicFrameChg chg="add mod modGraphic">
          <ac:chgData name="平野 武" userId="3cfe3d63-3e2d-444e-9c54-10e92370b90a" providerId="ADAL" clId="{C634FD9E-D49E-4F8D-931B-9555341F7866}" dt="2024-06-10T08:47:09.571" v="876" actId="20577"/>
          <ac:graphicFrameMkLst>
            <pc:docMk/>
            <pc:sldMk cId="4293298155" sldId="557"/>
            <ac:graphicFrameMk id="3" creationId="{DBDC39CF-555E-9880-A950-1F7B0A75D718}"/>
          </ac:graphicFrameMkLst>
        </pc:graphicFrameChg>
        <pc:graphicFrameChg chg="del">
          <ac:chgData name="平野 武" userId="3cfe3d63-3e2d-444e-9c54-10e92370b90a" providerId="ADAL" clId="{C634FD9E-D49E-4F8D-931B-9555341F7866}" dt="2024-06-10T08:22:32.483" v="633" actId="478"/>
          <ac:graphicFrameMkLst>
            <pc:docMk/>
            <pc:sldMk cId="4293298155" sldId="557"/>
            <ac:graphicFrameMk id="6" creationId="{54BED8E1-9C99-89A3-B302-2845EFEE1DC5}"/>
          </ac:graphicFrameMkLst>
        </pc:graphicFrameChg>
      </pc:sldChg>
      <pc:sldChg chg="addSp delSp modSp mod">
        <pc:chgData name="平野 武" userId="3cfe3d63-3e2d-444e-9c54-10e92370b90a" providerId="ADAL" clId="{C634FD9E-D49E-4F8D-931B-9555341F7866}" dt="2024-06-10T08:24:17.756" v="655" actId="207"/>
        <pc:sldMkLst>
          <pc:docMk/>
          <pc:sldMk cId="3143463550" sldId="559"/>
        </pc:sldMkLst>
        <pc:graphicFrameChg chg="add mod">
          <ac:chgData name="平野 武" userId="3cfe3d63-3e2d-444e-9c54-10e92370b90a" providerId="ADAL" clId="{C634FD9E-D49E-4F8D-931B-9555341F7866}" dt="2024-06-10T08:23:39.396" v="647"/>
          <ac:graphicFrameMkLst>
            <pc:docMk/>
            <pc:sldMk cId="3143463550" sldId="559"/>
            <ac:graphicFrameMk id="2" creationId="{9E6DBD19-58D2-744F-819C-1EFFDBCBBFFB}"/>
          </ac:graphicFrameMkLst>
        </pc:graphicFrameChg>
        <pc:graphicFrameChg chg="add mod modGraphic">
          <ac:chgData name="平野 武" userId="3cfe3d63-3e2d-444e-9c54-10e92370b90a" providerId="ADAL" clId="{C634FD9E-D49E-4F8D-931B-9555341F7866}" dt="2024-06-10T08:24:17.756" v="655" actId="207"/>
          <ac:graphicFrameMkLst>
            <pc:docMk/>
            <pc:sldMk cId="3143463550" sldId="559"/>
            <ac:graphicFrameMk id="3" creationId="{0F9AC017-FF18-D529-FBBE-CD62E0D3E549}"/>
          </ac:graphicFrameMkLst>
        </pc:graphicFrameChg>
        <pc:graphicFrameChg chg="del">
          <ac:chgData name="平野 武" userId="3cfe3d63-3e2d-444e-9c54-10e92370b90a" providerId="ADAL" clId="{C634FD9E-D49E-4F8D-931B-9555341F7866}" dt="2024-06-10T08:23:35.434" v="646" actId="478"/>
          <ac:graphicFrameMkLst>
            <pc:docMk/>
            <pc:sldMk cId="3143463550" sldId="559"/>
            <ac:graphicFrameMk id="8" creationId="{1A96E8F5-5AB4-2552-1172-89B50F2F0A42}"/>
          </ac:graphicFrameMkLst>
        </pc:graphicFrameChg>
      </pc:sldChg>
      <pc:sldChg chg="addSp delSp modSp mod">
        <pc:chgData name="平野 武" userId="3cfe3d63-3e2d-444e-9c54-10e92370b90a" providerId="ADAL" clId="{C634FD9E-D49E-4F8D-931B-9555341F7866}" dt="2024-06-10T08:24:55.754" v="659" actId="1076"/>
        <pc:sldMkLst>
          <pc:docMk/>
          <pc:sldMk cId="1561248783" sldId="560"/>
        </pc:sldMkLst>
        <pc:spChg chg="add mod">
          <ac:chgData name="平野 武" userId="3cfe3d63-3e2d-444e-9c54-10e92370b90a" providerId="ADAL" clId="{C634FD9E-D49E-4F8D-931B-9555341F7866}" dt="2024-06-10T08:24:44.545" v="657"/>
          <ac:spMkLst>
            <pc:docMk/>
            <pc:sldMk cId="1561248783" sldId="560"/>
            <ac:spMk id="2" creationId="{45256978-7C31-87D2-C9FC-9FD5C247CAAD}"/>
          </ac:spMkLst>
        </pc:spChg>
        <pc:spChg chg="add mod">
          <ac:chgData name="平野 武" userId="3cfe3d63-3e2d-444e-9c54-10e92370b90a" providerId="ADAL" clId="{C634FD9E-D49E-4F8D-931B-9555341F7866}" dt="2024-06-10T08:24:44.545" v="657"/>
          <ac:spMkLst>
            <pc:docMk/>
            <pc:sldMk cId="1561248783" sldId="560"/>
            <ac:spMk id="3" creationId="{D6F70D16-72C6-6816-45E2-0C8687F58049}"/>
          </ac:spMkLst>
        </pc:spChg>
        <pc:spChg chg="add mod">
          <ac:chgData name="平野 武" userId="3cfe3d63-3e2d-444e-9c54-10e92370b90a" providerId="ADAL" clId="{C634FD9E-D49E-4F8D-931B-9555341F7866}" dt="2024-06-10T08:24:44.545" v="657"/>
          <ac:spMkLst>
            <pc:docMk/>
            <pc:sldMk cId="1561248783" sldId="560"/>
            <ac:spMk id="4" creationId="{52CFAF98-CE70-3C65-C034-2548A6450FE7}"/>
          </ac:spMkLst>
        </pc:spChg>
        <pc:spChg chg="add mod">
          <ac:chgData name="平野 武" userId="3cfe3d63-3e2d-444e-9c54-10e92370b90a" providerId="ADAL" clId="{C634FD9E-D49E-4F8D-931B-9555341F7866}" dt="2024-06-10T08:24:44.545" v="657"/>
          <ac:spMkLst>
            <pc:docMk/>
            <pc:sldMk cId="1561248783" sldId="560"/>
            <ac:spMk id="5" creationId="{56BF0260-9EF4-28A9-82B8-0F7DDC83CD0C}"/>
          </ac:spMkLst>
        </pc:spChg>
        <pc:spChg chg="add mod">
          <ac:chgData name="平野 武" userId="3cfe3d63-3e2d-444e-9c54-10e92370b90a" providerId="ADAL" clId="{C634FD9E-D49E-4F8D-931B-9555341F7866}" dt="2024-06-10T08:24:44.545" v="657"/>
          <ac:spMkLst>
            <pc:docMk/>
            <pc:sldMk cId="1561248783" sldId="560"/>
            <ac:spMk id="6" creationId="{C48145D8-19AF-69A6-8074-5B753ABED2C1}"/>
          </ac:spMkLst>
        </pc:spChg>
        <pc:spChg chg="add mod">
          <ac:chgData name="平野 武" userId="3cfe3d63-3e2d-444e-9c54-10e92370b90a" providerId="ADAL" clId="{C634FD9E-D49E-4F8D-931B-9555341F7866}" dt="2024-06-10T08:24:44.545" v="657"/>
          <ac:spMkLst>
            <pc:docMk/>
            <pc:sldMk cId="1561248783" sldId="560"/>
            <ac:spMk id="7" creationId="{3747B1F1-D783-CD47-809C-7B546C081ECB}"/>
          </ac:spMkLst>
        </pc:spChg>
        <pc:spChg chg="add mod">
          <ac:chgData name="平野 武" userId="3cfe3d63-3e2d-444e-9c54-10e92370b90a" providerId="ADAL" clId="{C634FD9E-D49E-4F8D-931B-9555341F7866}" dt="2024-06-10T08:24:44.545" v="657"/>
          <ac:spMkLst>
            <pc:docMk/>
            <pc:sldMk cId="1561248783" sldId="560"/>
            <ac:spMk id="8" creationId="{E9ED27A7-5FAD-B880-24BA-90F636BFE43C}"/>
          </ac:spMkLst>
        </pc:spChg>
        <pc:spChg chg="add mod">
          <ac:chgData name="平野 武" userId="3cfe3d63-3e2d-444e-9c54-10e92370b90a" providerId="ADAL" clId="{C634FD9E-D49E-4F8D-931B-9555341F7866}" dt="2024-06-10T08:24:44.545" v="657"/>
          <ac:spMkLst>
            <pc:docMk/>
            <pc:sldMk cId="1561248783" sldId="560"/>
            <ac:spMk id="9" creationId="{34C14F9D-8EDC-9000-6371-9DD2574507F6}"/>
          </ac:spMkLst>
        </pc:spChg>
        <pc:spChg chg="add mod">
          <ac:chgData name="平野 武" userId="3cfe3d63-3e2d-444e-9c54-10e92370b90a" providerId="ADAL" clId="{C634FD9E-D49E-4F8D-931B-9555341F7866}" dt="2024-06-10T08:24:44.545" v="657"/>
          <ac:spMkLst>
            <pc:docMk/>
            <pc:sldMk cId="1561248783" sldId="560"/>
            <ac:spMk id="10" creationId="{46632637-960C-C2A1-AA69-C047A6491904}"/>
          </ac:spMkLst>
        </pc:spChg>
        <pc:spChg chg="add mod">
          <ac:chgData name="平野 武" userId="3cfe3d63-3e2d-444e-9c54-10e92370b90a" providerId="ADAL" clId="{C634FD9E-D49E-4F8D-931B-9555341F7866}" dt="2024-06-10T08:24:44.545" v="657"/>
          <ac:spMkLst>
            <pc:docMk/>
            <pc:sldMk cId="1561248783" sldId="560"/>
            <ac:spMk id="11" creationId="{AD80DFBA-7E57-C381-EF55-794324AFF9B4}"/>
          </ac:spMkLst>
        </pc:spChg>
        <pc:spChg chg="add mod">
          <ac:chgData name="平野 武" userId="3cfe3d63-3e2d-444e-9c54-10e92370b90a" providerId="ADAL" clId="{C634FD9E-D49E-4F8D-931B-9555341F7866}" dt="2024-06-10T08:24:44.545" v="657"/>
          <ac:spMkLst>
            <pc:docMk/>
            <pc:sldMk cId="1561248783" sldId="560"/>
            <ac:spMk id="12" creationId="{BD486728-6D0B-87FA-F60E-48D1A3EA9B33}"/>
          </ac:spMkLst>
        </pc:spChg>
        <pc:spChg chg="add mod">
          <ac:chgData name="平野 武" userId="3cfe3d63-3e2d-444e-9c54-10e92370b90a" providerId="ADAL" clId="{C634FD9E-D49E-4F8D-931B-9555341F7866}" dt="2024-06-10T08:24:44.545" v="657"/>
          <ac:spMkLst>
            <pc:docMk/>
            <pc:sldMk cId="1561248783" sldId="560"/>
            <ac:spMk id="13" creationId="{856D9010-584F-94C3-9C6A-52F23C905260}"/>
          </ac:spMkLst>
        </pc:spChg>
        <pc:spChg chg="add mod">
          <ac:chgData name="平野 武" userId="3cfe3d63-3e2d-444e-9c54-10e92370b90a" providerId="ADAL" clId="{C634FD9E-D49E-4F8D-931B-9555341F7866}" dt="2024-06-10T08:24:44.545" v="657"/>
          <ac:spMkLst>
            <pc:docMk/>
            <pc:sldMk cId="1561248783" sldId="560"/>
            <ac:spMk id="14" creationId="{6E3BE4F7-25E0-D04E-B0E2-B85A07E0C79A}"/>
          </ac:spMkLst>
        </pc:spChg>
        <pc:spChg chg="add mod">
          <ac:chgData name="平野 武" userId="3cfe3d63-3e2d-444e-9c54-10e92370b90a" providerId="ADAL" clId="{C634FD9E-D49E-4F8D-931B-9555341F7866}" dt="2024-06-10T08:24:44.545" v="657"/>
          <ac:spMkLst>
            <pc:docMk/>
            <pc:sldMk cId="1561248783" sldId="560"/>
            <ac:spMk id="16" creationId="{2B43B4CC-EAE6-EC45-ABE5-5ECC500F6289}"/>
          </ac:spMkLst>
        </pc:spChg>
        <pc:spChg chg="add mod">
          <ac:chgData name="平野 武" userId="3cfe3d63-3e2d-444e-9c54-10e92370b90a" providerId="ADAL" clId="{C634FD9E-D49E-4F8D-931B-9555341F7866}" dt="2024-06-10T08:24:55.754" v="659" actId="1076"/>
          <ac:spMkLst>
            <pc:docMk/>
            <pc:sldMk cId="1561248783" sldId="560"/>
            <ac:spMk id="17" creationId="{D9BD0436-C918-BA8F-9A28-5BA5605B0C59}"/>
          </ac:spMkLst>
        </pc:spChg>
        <pc:spChg chg="del">
          <ac:chgData name="平野 武" userId="3cfe3d63-3e2d-444e-9c54-10e92370b90a" providerId="ADAL" clId="{C634FD9E-D49E-4F8D-931B-9555341F7866}" dt="2024-06-10T08:24:38.064" v="656" actId="478"/>
          <ac:spMkLst>
            <pc:docMk/>
            <pc:sldMk cId="1561248783" sldId="560"/>
            <ac:spMk id="18" creationId="{029927C6-DBFA-1EDF-9CF4-BFB3893B7B06}"/>
          </ac:spMkLst>
        </pc:spChg>
        <pc:spChg chg="del">
          <ac:chgData name="平野 武" userId="3cfe3d63-3e2d-444e-9c54-10e92370b90a" providerId="ADAL" clId="{C634FD9E-D49E-4F8D-931B-9555341F7866}" dt="2024-06-10T08:24:38.064" v="656" actId="478"/>
          <ac:spMkLst>
            <pc:docMk/>
            <pc:sldMk cId="1561248783" sldId="560"/>
            <ac:spMk id="19" creationId="{C8182481-1854-930F-86E0-0A68E24017F2}"/>
          </ac:spMkLst>
        </pc:spChg>
        <pc:spChg chg="del">
          <ac:chgData name="平野 武" userId="3cfe3d63-3e2d-444e-9c54-10e92370b90a" providerId="ADAL" clId="{C634FD9E-D49E-4F8D-931B-9555341F7866}" dt="2024-06-10T08:24:38.064" v="656" actId="478"/>
          <ac:spMkLst>
            <pc:docMk/>
            <pc:sldMk cId="1561248783" sldId="560"/>
            <ac:spMk id="20" creationId="{49A53723-0D48-2DE5-6778-9E1469EF87A7}"/>
          </ac:spMkLst>
        </pc:spChg>
        <pc:spChg chg="del">
          <ac:chgData name="平野 武" userId="3cfe3d63-3e2d-444e-9c54-10e92370b90a" providerId="ADAL" clId="{C634FD9E-D49E-4F8D-931B-9555341F7866}" dt="2024-06-10T08:24:38.064" v="656" actId="478"/>
          <ac:spMkLst>
            <pc:docMk/>
            <pc:sldMk cId="1561248783" sldId="560"/>
            <ac:spMk id="21" creationId="{5E248E98-30C2-6E6B-F4DF-8A574292A467}"/>
          </ac:spMkLst>
        </pc:spChg>
        <pc:spChg chg="del">
          <ac:chgData name="平野 武" userId="3cfe3d63-3e2d-444e-9c54-10e92370b90a" providerId="ADAL" clId="{C634FD9E-D49E-4F8D-931B-9555341F7866}" dt="2024-06-10T08:24:38.064" v="656" actId="478"/>
          <ac:spMkLst>
            <pc:docMk/>
            <pc:sldMk cId="1561248783" sldId="560"/>
            <ac:spMk id="22" creationId="{0897510A-0455-4968-0973-F2847CA64FBE}"/>
          </ac:spMkLst>
        </pc:spChg>
        <pc:spChg chg="del">
          <ac:chgData name="平野 武" userId="3cfe3d63-3e2d-444e-9c54-10e92370b90a" providerId="ADAL" clId="{C634FD9E-D49E-4F8D-931B-9555341F7866}" dt="2024-06-10T08:24:38.064" v="656" actId="478"/>
          <ac:spMkLst>
            <pc:docMk/>
            <pc:sldMk cId="1561248783" sldId="560"/>
            <ac:spMk id="23" creationId="{FE7B6B59-C331-1C05-5F0E-B28AC5143440}"/>
          </ac:spMkLst>
        </pc:spChg>
        <pc:spChg chg="del">
          <ac:chgData name="平野 武" userId="3cfe3d63-3e2d-444e-9c54-10e92370b90a" providerId="ADAL" clId="{C634FD9E-D49E-4F8D-931B-9555341F7866}" dt="2024-06-10T08:24:38.064" v="656" actId="478"/>
          <ac:spMkLst>
            <pc:docMk/>
            <pc:sldMk cId="1561248783" sldId="560"/>
            <ac:spMk id="24" creationId="{80DB267E-2A22-C72F-21F2-A5BC7C2055F9}"/>
          </ac:spMkLst>
        </pc:spChg>
        <pc:spChg chg="del">
          <ac:chgData name="平野 武" userId="3cfe3d63-3e2d-444e-9c54-10e92370b90a" providerId="ADAL" clId="{C634FD9E-D49E-4F8D-931B-9555341F7866}" dt="2024-06-10T08:24:38.064" v="656" actId="478"/>
          <ac:spMkLst>
            <pc:docMk/>
            <pc:sldMk cId="1561248783" sldId="560"/>
            <ac:spMk id="25" creationId="{13121D69-857C-5E1C-3007-783332D7017F}"/>
          </ac:spMkLst>
        </pc:spChg>
        <pc:spChg chg="del">
          <ac:chgData name="平野 武" userId="3cfe3d63-3e2d-444e-9c54-10e92370b90a" providerId="ADAL" clId="{C634FD9E-D49E-4F8D-931B-9555341F7866}" dt="2024-06-10T08:24:38.064" v="656" actId="478"/>
          <ac:spMkLst>
            <pc:docMk/>
            <pc:sldMk cId="1561248783" sldId="560"/>
            <ac:spMk id="26" creationId="{FE80CC68-D4DF-3AC7-682A-96360022FCE7}"/>
          </ac:spMkLst>
        </pc:spChg>
        <pc:spChg chg="del">
          <ac:chgData name="平野 武" userId="3cfe3d63-3e2d-444e-9c54-10e92370b90a" providerId="ADAL" clId="{C634FD9E-D49E-4F8D-931B-9555341F7866}" dt="2024-06-10T08:24:38.064" v="656" actId="478"/>
          <ac:spMkLst>
            <pc:docMk/>
            <pc:sldMk cId="1561248783" sldId="560"/>
            <ac:spMk id="27" creationId="{6760BFC5-204D-8DD1-3543-9B222EE3DE35}"/>
          </ac:spMkLst>
        </pc:spChg>
        <pc:spChg chg="del">
          <ac:chgData name="平野 武" userId="3cfe3d63-3e2d-444e-9c54-10e92370b90a" providerId="ADAL" clId="{C634FD9E-D49E-4F8D-931B-9555341F7866}" dt="2024-06-10T08:24:38.064" v="656" actId="478"/>
          <ac:spMkLst>
            <pc:docMk/>
            <pc:sldMk cId="1561248783" sldId="560"/>
            <ac:spMk id="28" creationId="{94CA7041-8831-1DD7-25F6-1AAECB4373D6}"/>
          </ac:spMkLst>
        </pc:spChg>
        <pc:spChg chg="del">
          <ac:chgData name="平野 武" userId="3cfe3d63-3e2d-444e-9c54-10e92370b90a" providerId="ADAL" clId="{C634FD9E-D49E-4F8D-931B-9555341F7866}" dt="2024-06-10T08:24:38.064" v="656" actId="478"/>
          <ac:spMkLst>
            <pc:docMk/>
            <pc:sldMk cId="1561248783" sldId="560"/>
            <ac:spMk id="29" creationId="{5E73974C-8259-3DE8-6AAC-DD6B1FCD68D1}"/>
          </ac:spMkLst>
        </pc:spChg>
        <pc:spChg chg="del">
          <ac:chgData name="平野 武" userId="3cfe3d63-3e2d-444e-9c54-10e92370b90a" providerId="ADAL" clId="{C634FD9E-D49E-4F8D-931B-9555341F7866}" dt="2024-06-10T08:24:38.064" v="656" actId="478"/>
          <ac:spMkLst>
            <pc:docMk/>
            <pc:sldMk cId="1561248783" sldId="560"/>
            <ac:spMk id="30" creationId="{2844D8EA-FBAE-65B2-E663-D158208D4680}"/>
          </ac:spMkLst>
        </pc:spChg>
        <pc:spChg chg="del">
          <ac:chgData name="平野 武" userId="3cfe3d63-3e2d-444e-9c54-10e92370b90a" providerId="ADAL" clId="{C634FD9E-D49E-4F8D-931B-9555341F7866}" dt="2024-06-10T08:24:38.064" v="656" actId="478"/>
          <ac:spMkLst>
            <pc:docMk/>
            <pc:sldMk cId="1561248783" sldId="560"/>
            <ac:spMk id="32" creationId="{7763D65A-67BE-88A4-2DC0-81C1320A35E7}"/>
          </ac:spMkLst>
        </pc:spChg>
        <pc:spChg chg="add mod">
          <ac:chgData name="平野 武" userId="3cfe3d63-3e2d-444e-9c54-10e92370b90a" providerId="ADAL" clId="{C634FD9E-D49E-4F8D-931B-9555341F7866}" dt="2024-06-10T08:24:49.243" v="658"/>
          <ac:spMkLst>
            <pc:docMk/>
            <pc:sldMk cId="1561248783" sldId="560"/>
            <ac:spMk id="33" creationId="{25B45EC6-7B12-E3B9-7165-912C99569930}"/>
          </ac:spMkLst>
        </pc:spChg>
        <pc:spChg chg="add mod">
          <ac:chgData name="平野 武" userId="3cfe3d63-3e2d-444e-9c54-10e92370b90a" providerId="ADAL" clId="{C634FD9E-D49E-4F8D-931B-9555341F7866}" dt="2024-06-10T08:24:49.243" v="658"/>
          <ac:spMkLst>
            <pc:docMk/>
            <pc:sldMk cId="1561248783" sldId="560"/>
            <ac:spMk id="34" creationId="{B644541F-6261-783B-0C07-0B87A85053C3}"/>
          </ac:spMkLst>
        </pc:spChg>
        <pc:spChg chg="add mod">
          <ac:chgData name="平野 武" userId="3cfe3d63-3e2d-444e-9c54-10e92370b90a" providerId="ADAL" clId="{C634FD9E-D49E-4F8D-931B-9555341F7866}" dt="2024-06-10T08:24:49.243" v="658"/>
          <ac:spMkLst>
            <pc:docMk/>
            <pc:sldMk cId="1561248783" sldId="560"/>
            <ac:spMk id="35" creationId="{B85E7886-8A9D-F76F-9815-CA32FA335E9A}"/>
          </ac:spMkLst>
        </pc:spChg>
        <pc:spChg chg="add mod">
          <ac:chgData name="平野 武" userId="3cfe3d63-3e2d-444e-9c54-10e92370b90a" providerId="ADAL" clId="{C634FD9E-D49E-4F8D-931B-9555341F7866}" dt="2024-06-10T08:24:49.243" v="658"/>
          <ac:spMkLst>
            <pc:docMk/>
            <pc:sldMk cId="1561248783" sldId="560"/>
            <ac:spMk id="36" creationId="{B20077E1-6E4B-FD28-8901-478C1D16AAAA}"/>
          </ac:spMkLst>
        </pc:spChg>
        <pc:spChg chg="add mod">
          <ac:chgData name="平野 武" userId="3cfe3d63-3e2d-444e-9c54-10e92370b90a" providerId="ADAL" clId="{C634FD9E-D49E-4F8D-931B-9555341F7866}" dt="2024-06-10T08:24:49.243" v="658"/>
          <ac:spMkLst>
            <pc:docMk/>
            <pc:sldMk cId="1561248783" sldId="560"/>
            <ac:spMk id="37" creationId="{F795CC1E-BDF9-1027-8C70-CF36B062D0F9}"/>
          </ac:spMkLst>
        </pc:spChg>
        <pc:spChg chg="add mod">
          <ac:chgData name="平野 武" userId="3cfe3d63-3e2d-444e-9c54-10e92370b90a" providerId="ADAL" clId="{C634FD9E-D49E-4F8D-931B-9555341F7866}" dt="2024-06-10T08:24:49.243" v="658"/>
          <ac:spMkLst>
            <pc:docMk/>
            <pc:sldMk cId="1561248783" sldId="560"/>
            <ac:spMk id="38" creationId="{94D33A69-A77F-2487-1CAD-75B9C96ACF0E}"/>
          </ac:spMkLst>
        </pc:spChg>
        <pc:spChg chg="add mod">
          <ac:chgData name="平野 武" userId="3cfe3d63-3e2d-444e-9c54-10e92370b90a" providerId="ADAL" clId="{C634FD9E-D49E-4F8D-931B-9555341F7866}" dt="2024-06-10T08:24:49.243" v="658"/>
          <ac:spMkLst>
            <pc:docMk/>
            <pc:sldMk cId="1561248783" sldId="560"/>
            <ac:spMk id="39" creationId="{8654CEC4-CACD-A0C8-0B77-98DD93F2C62D}"/>
          </ac:spMkLst>
        </pc:spChg>
        <pc:spChg chg="add mod">
          <ac:chgData name="平野 武" userId="3cfe3d63-3e2d-444e-9c54-10e92370b90a" providerId="ADAL" clId="{C634FD9E-D49E-4F8D-931B-9555341F7866}" dt="2024-06-10T08:24:49.243" v="658"/>
          <ac:spMkLst>
            <pc:docMk/>
            <pc:sldMk cId="1561248783" sldId="560"/>
            <ac:spMk id="40" creationId="{905E2D0F-AA12-1C37-92DA-2614CB53A608}"/>
          </ac:spMkLst>
        </pc:spChg>
        <pc:spChg chg="add mod">
          <ac:chgData name="平野 武" userId="3cfe3d63-3e2d-444e-9c54-10e92370b90a" providerId="ADAL" clId="{C634FD9E-D49E-4F8D-931B-9555341F7866}" dt="2024-06-10T08:24:49.243" v="658"/>
          <ac:spMkLst>
            <pc:docMk/>
            <pc:sldMk cId="1561248783" sldId="560"/>
            <ac:spMk id="41" creationId="{E12B8AE9-8FDF-63AB-B484-D5694F4A7DD0}"/>
          </ac:spMkLst>
        </pc:spChg>
        <pc:spChg chg="add mod">
          <ac:chgData name="平野 武" userId="3cfe3d63-3e2d-444e-9c54-10e92370b90a" providerId="ADAL" clId="{C634FD9E-D49E-4F8D-931B-9555341F7866}" dt="2024-06-10T08:24:49.243" v="658"/>
          <ac:spMkLst>
            <pc:docMk/>
            <pc:sldMk cId="1561248783" sldId="560"/>
            <ac:spMk id="42" creationId="{8D34886C-56BF-7507-6FEC-CED85CF12A39}"/>
          </ac:spMkLst>
        </pc:spChg>
        <pc:spChg chg="add mod">
          <ac:chgData name="平野 武" userId="3cfe3d63-3e2d-444e-9c54-10e92370b90a" providerId="ADAL" clId="{C634FD9E-D49E-4F8D-931B-9555341F7866}" dt="2024-06-10T08:24:49.243" v="658"/>
          <ac:spMkLst>
            <pc:docMk/>
            <pc:sldMk cId="1561248783" sldId="560"/>
            <ac:spMk id="43" creationId="{B4188C5F-1040-8A66-5DA2-51EBFDBE7265}"/>
          </ac:spMkLst>
        </pc:spChg>
        <pc:spChg chg="add mod">
          <ac:chgData name="平野 武" userId="3cfe3d63-3e2d-444e-9c54-10e92370b90a" providerId="ADAL" clId="{C634FD9E-D49E-4F8D-931B-9555341F7866}" dt="2024-06-10T08:24:49.243" v="658"/>
          <ac:spMkLst>
            <pc:docMk/>
            <pc:sldMk cId="1561248783" sldId="560"/>
            <ac:spMk id="44" creationId="{5E519CDF-A401-351F-D9AB-314F4E6A5AAE}"/>
          </ac:spMkLst>
        </pc:spChg>
        <pc:spChg chg="add mod">
          <ac:chgData name="平野 武" userId="3cfe3d63-3e2d-444e-9c54-10e92370b90a" providerId="ADAL" clId="{C634FD9E-D49E-4F8D-931B-9555341F7866}" dt="2024-06-10T08:24:49.243" v="658"/>
          <ac:spMkLst>
            <pc:docMk/>
            <pc:sldMk cId="1561248783" sldId="560"/>
            <ac:spMk id="46" creationId="{778036B1-0818-0430-777B-FF1F35EC48EB}"/>
          </ac:spMkLst>
        </pc:spChg>
        <pc:cxnChg chg="add mod">
          <ac:chgData name="平野 武" userId="3cfe3d63-3e2d-444e-9c54-10e92370b90a" providerId="ADAL" clId="{C634FD9E-D49E-4F8D-931B-9555341F7866}" dt="2024-06-10T08:24:44.545" v="657"/>
          <ac:cxnSpMkLst>
            <pc:docMk/>
            <pc:sldMk cId="1561248783" sldId="560"/>
            <ac:cxnSpMk id="15" creationId="{08091FF9-BE4E-D37C-9D53-A1F888C0E519}"/>
          </ac:cxnSpMkLst>
        </pc:cxnChg>
        <pc:cxnChg chg="del">
          <ac:chgData name="平野 武" userId="3cfe3d63-3e2d-444e-9c54-10e92370b90a" providerId="ADAL" clId="{C634FD9E-D49E-4F8D-931B-9555341F7866}" dt="2024-06-10T08:24:38.064" v="656" actId="478"/>
          <ac:cxnSpMkLst>
            <pc:docMk/>
            <pc:sldMk cId="1561248783" sldId="560"/>
            <ac:cxnSpMk id="31" creationId="{7238A8FC-75F5-89D4-A0CC-A782B3709DE4}"/>
          </ac:cxnSpMkLst>
        </pc:cxnChg>
        <pc:cxnChg chg="add mod">
          <ac:chgData name="平野 武" userId="3cfe3d63-3e2d-444e-9c54-10e92370b90a" providerId="ADAL" clId="{C634FD9E-D49E-4F8D-931B-9555341F7866}" dt="2024-06-10T08:24:49.243" v="658"/>
          <ac:cxnSpMkLst>
            <pc:docMk/>
            <pc:sldMk cId="1561248783" sldId="560"/>
            <ac:cxnSpMk id="45" creationId="{2554A4D2-CE0D-C80D-89FE-1888D1162AAE}"/>
          </ac:cxnSpMkLst>
        </pc:cxnChg>
      </pc:sldChg>
      <pc:sldChg chg="addSp delSp modSp mod">
        <pc:chgData name="平野 武" userId="3cfe3d63-3e2d-444e-9c54-10e92370b90a" providerId="ADAL" clId="{C634FD9E-D49E-4F8D-931B-9555341F7866}" dt="2024-06-10T08:38:57.229" v="844"/>
        <pc:sldMkLst>
          <pc:docMk/>
          <pc:sldMk cId="2720024920" sldId="561"/>
        </pc:sldMkLst>
        <pc:spChg chg="add mod">
          <ac:chgData name="平野 武" userId="3cfe3d63-3e2d-444e-9c54-10e92370b90a" providerId="ADAL" clId="{C634FD9E-D49E-4F8D-931B-9555341F7866}" dt="2024-06-10T08:26:08.917" v="711" actId="1037"/>
          <ac:spMkLst>
            <pc:docMk/>
            <pc:sldMk cId="2720024920" sldId="561"/>
            <ac:spMk id="2" creationId="{ED7BFBE4-E6C7-FF49-6435-8676BAFD9553}"/>
          </ac:spMkLst>
        </pc:spChg>
        <pc:spChg chg="add mod">
          <ac:chgData name="平野 武" userId="3cfe3d63-3e2d-444e-9c54-10e92370b90a" providerId="ADAL" clId="{C634FD9E-D49E-4F8D-931B-9555341F7866}" dt="2024-06-10T08:26:08.917" v="711" actId="1037"/>
          <ac:spMkLst>
            <pc:docMk/>
            <pc:sldMk cId="2720024920" sldId="561"/>
            <ac:spMk id="3" creationId="{EA6DF7E6-3122-5498-D373-F3E018323401}"/>
          </ac:spMkLst>
        </pc:spChg>
        <pc:spChg chg="mod">
          <ac:chgData name="平野 武" userId="3cfe3d63-3e2d-444e-9c54-10e92370b90a" providerId="ADAL" clId="{C634FD9E-D49E-4F8D-931B-9555341F7866}" dt="2024-06-10T08:26:08.917" v="711" actId="1037"/>
          <ac:spMkLst>
            <pc:docMk/>
            <pc:sldMk cId="2720024920" sldId="561"/>
            <ac:spMk id="5" creationId="{BEACA076-7EC3-DD31-4BEB-DAE539E94970}"/>
          </ac:spMkLst>
        </pc:spChg>
        <pc:spChg chg="mod">
          <ac:chgData name="平野 武" userId="3cfe3d63-3e2d-444e-9c54-10e92370b90a" providerId="ADAL" clId="{C634FD9E-D49E-4F8D-931B-9555341F7866}" dt="2024-06-10T08:26:08.917" v="711" actId="1037"/>
          <ac:spMkLst>
            <pc:docMk/>
            <pc:sldMk cId="2720024920" sldId="561"/>
            <ac:spMk id="6" creationId="{851907CA-4558-E7E1-57D6-D2873CD3811E}"/>
          </ac:spMkLst>
        </pc:spChg>
        <pc:spChg chg="mod">
          <ac:chgData name="平野 武" userId="3cfe3d63-3e2d-444e-9c54-10e92370b90a" providerId="ADAL" clId="{C634FD9E-D49E-4F8D-931B-9555341F7866}" dt="2024-06-10T08:26:08.917" v="711" actId="1037"/>
          <ac:spMkLst>
            <pc:docMk/>
            <pc:sldMk cId="2720024920" sldId="561"/>
            <ac:spMk id="7" creationId="{C8A52690-52DE-A32E-790E-B15A84CA639B}"/>
          </ac:spMkLst>
        </pc:spChg>
        <pc:spChg chg="mod">
          <ac:chgData name="平野 武" userId="3cfe3d63-3e2d-444e-9c54-10e92370b90a" providerId="ADAL" clId="{C634FD9E-D49E-4F8D-931B-9555341F7866}" dt="2024-06-10T08:26:08.917" v="711" actId="1037"/>
          <ac:spMkLst>
            <pc:docMk/>
            <pc:sldMk cId="2720024920" sldId="561"/>
            <ac:spMk id="8" creationId="{0C29A8AA-B1C1-F6D2-BC1B-10BCB58E594E}"/>
          </ac:spMkLst>
        </pc:spChg>
        <pc:spChg chg="add mod">
          <ac:chgData name="平野 武" userId="3cfe3d63-3e2d-444e-9c54-10e92370b90a" providerId="ADAL" clId="{C634FD9E-D49E-4F8D-931B-9555341F7866}" dt="2024-06-10T08:26:08.917" v="711" actId="1037"/>
          <ac:spMkLst>
            <pc:docMk/>
            <pc:sldMk cId="2720024920" sldId="561"/>
            <ac:spMk id="9" creationId="{2FC3C047-F594-D473-DE08-76761E0E7774}"/>
          </ac:spMkLst>
        </pc:spChg>
        <pc:spChg chg="add mod">
          <ac:chgData name="平野 武" userId="3cfe3d63-3e2d-444e-9c54-10e92370b90a" providerId="ADAL" clId="{C634FD9E-D49E-4F8D-931B-9555341F7866}" dt="2024-06-10T08:26:08.917" v="711" actId="1037"/>
          <ac:spMkLst>
            <pc:docMk/>
            <pc:sldMk cId="2720024920" sldId="561"/>
            <ac:spMk id="10" creationId="{0AEFE605-326E-A007-6981-3D5C75F66374}"/>
          </ac:spMkLst>
        </pc:spChg>
        <pc:spChg chg="add mod">
          <ac:chgData name="平野 武" userId="3cfe3d63-3e2d-444e-9c54-10e92370b90a" providerId="ADAL" clId="{C634FD9E-D49E-4F8D-931B-9555341F7866}" dt="2024-06-10T08:26:08.917" v="711" actId="1037"/>
          <ac:spMkLst>
            <pc:docMk/>
            <pc:sldMk cId="2720024920" sldId="561"/>
            <ac:spMk id="12" creationId="{460AD880-5147-EFEF-94FE-8B74EB7A62F1}"/>
          </ac:spMkLst>
        </pc:spChg>
        <pc:spChg chg="add mod">
          <ac:chgData name="平野 武" userId="3cfe3d63-3e2d-444e-9c54-10e92370b90a" providerId="ADAL" clId="{C634FD9E-D49E-4F8D-931B-9555341F7866}" dt="2024-06-10T08:26:08.917" v="711" actId="1037"/>
          <ac:spMkLst>
            <pc:docMk/>
            <pc:sldMk cId="2720024920" sldId="561"/>
            <ac:spMk id="13" creationId="{1EF597C8-E0CB-A7FA-BC91-823BFB9C761D}"/>
          </ac:spMkLst>
        </pc:spChg>
        <pc:spChg chg="del">
          <ac:chgData name="平野 武" userId="3cfe3d63-3e2d-444e-9c54-10e92370b90a" providerId="ADAL" clId="{C634FD9E-D49E-4F8D-931B-9555341F7866}" dt="2024-06-10T08:26:03.071" v="701" actId="478"/>
          <ac:spMkLst>
            <pc:docMk/>
            <pc:sldMk cId="2720024920" sldId="561"/>
            <ac:spMk id="12294" creationId="{8B8DD5E0-E166-7F50-13ED-112E05531DE7}"/>
          </ac:spMkLst>
        </pc:spChg>
        <pc:spChg chg="del">
          <ac:chgData name="平野 武" userId="3cfe3d63-3e2d-444e-9c54-10e92370b90a" providerId="ADAL" clId="{C634FD9E-D49E-4F8D-931B-9555341F7866}" dt="2024-06-10T08:26:03.071" v="701" actId="478"/>
          <ac:spMkLst>
            <pc:docMk/>
            <pc:sldMk cId="2720024920" sldId="561"/>
            <ac:spMk id="12295" creationId="{BC5079B3-547C-4878-399D-D6C78B07BBFC}"/>
          </ac:spMkLst>
        </pc:spChg>
        <pc:spChg chg="del">
          <ac:chgData name="平野 武" userId="3cfe3d63-3e2d-444e-9c54-10e92370b90a" providerId="ADAL" clId="{C634FD9E-D49E-4F8D-931B-9555341F7866}" dt="2024-06-10T08:26:03.071" v="701" actId="478"/>
          <ac:spMkLst>
            <pc:docMk/>
            <pc:sldMk cId="2720024920" sldId="561"/>
            <ac:spMk id="12313" creationId="{AD2F38E0-9928-AE9F-FCF3-255BC43AA4A2}"/>
          </ac:spMkLst>
        </pc:spChg>
        <pc:spChg chg="del">
          <ac:chgData name="平野 武" userId="3cfe3d63-3e2d-444e-9c54-10e92370b90a" providerId="ADAL" clId="{C634FD9E-D49E-4F8D-931B-9555341F7866}" dt="2024-06-10T08:26:03.071" v="701" actId="478"/>
          <ac:spMkLst>
            <pc:docMk/>
            <pc:sldMk cId="2720024920" sldId="561"/>
            <ac:spMk id="12314" creationId="{55A8AB0A-8FE4-2363-EFF1-40228541A858}"/>
          </ac:spMkLst>
        </pc:spChg>
        <pc:spChg chg="del">
          <ac:chgData name="平野 武" userId="3cfe3d63-3e2d-444e-9c54-10e92370b90a" providerId="ADAL" clId="{C634FD9E-D49E-4F8D-931B-9555341F7866}" dt="2024-06-10T08:26:03.071" v="701" actId="478"/>
          <ac:spMkLst>
            <pc:docMk/>
            <pc:sldMk cId="2720024920" sldId="561"/>
            <ac:spMk id="12322" creationId="{EE98DAF9-D6A3-7133-CEDA-A14D0B13F1AC}"/>
          </ac:spMkLst>
        </pc:spChg>
        <pc:spChg chg="del">
          <ac:chgData name="平野 武" userId="3cfe3d63-3e2d-444e-9c54-10e92370b90a" providerId="ADAL" clId="{C634FD9E-D49E-4F8D-931B-9555341F7866}" dt="2024-06-10T08:26:03.071" v="701" actId="478"/>
          <ac:spMkLst>
            <pc:docMk/>
            <pc:sldMk cId="2720024920" sldId="561"/>
            <ac:spMk id="12326" creationId="{8CEBB05B-9C81-EB1B-3AB3-0E527EDE6E54}"/>
          </ac:spMkLst>
        </pc:spChg>
        <pc:spChg chg="mod">
          <ac:chgData name="平野 武" userId="3cfe3d63-3e2d-444e-9c54-10e92370b90a" providerId="ADAL" clId="{C634FD9E-D49E-4F8D-931B-9555341F7866}" dt="2024-06-10T08:38:57.229" v="844"/>
          <ac:spMkLst>
            <pc:docMk/>
            <pc:sldMk cId="2720024920" sldId="561"/>
            <ac:spMk id="12335" creationId="{E5409679-6D01-0945-6D0A-C0A831CF529D}"/>
          </ac:spMkLst>
        </pc:spChg>
        <pc:spChg chg="mod">
          <ac:chgData name="平野 武" userId="3cfe3d63-3e2d-444e-9c54-10e92370b90a" providerId="ADAL" clId="{C634FD9E-D49E-4F8D-931B-9555341F7866}" dt="2024-06-10T08:25:33.122" v="700"/>
          <ac:spMkLst>
            <pc:docMk/>
            <pc:sldMk cId="2720024920" sldId="561"/>
            <ac:spMk id="12336" creationId="{2E90CE3F-8C75-6D73-9378-3299EFB799F2}"/>
          </ac:spMkLst>
        </pc:spChg>
        <pc:spChg chg="mod">
          <ac:chgData name="平野 武" userId="3cfe3d63-3e2d-444e-9c54-10e92370b90a" providerId="ADAL" clId="{C634FD9E-D49E-4F8D-931B-9555341F7866}" dt="2024-06-10T08:26:47.824" v="713"/>
          <ac:spMkLst>
            <pc:docMk/>
            <pc:sldMk cId="2720024920" sldId="561"/>
            <ac:spMk id="12337" creationId="{2AB87854-4DB5-7A3A-9118-C451071138B6}"/>
          </ac:spMkLst>
        </pc:spChg>
        <pc:grpChg chg="add mod">
          <ac:chgData name="平野 武" userId="3cfe3d63-3e2d-444e-9c54-10e92370b90a" providerId="ADAL" clId="{C634FD9E-D49E-4F8D-931B-9555341F7866}" dt="2024-06-10T08:26:08.917" v="711" actId="1037"/>
          <ac:grpSpMkLst>
            <pc:docMk/>
            <pc:sldMk cId="2720024920" sldId="561"/>
            <ac:grpSpMk id="4" creationId="{75D1C018-B1BF-B00B-ECAE-DE3F5B5824A8}"/>
          </ac:grpSpMkLst>
        </pc:grpChg>
        <pc:grpChg chg="del">
          <ac:chgData name="平野 武" userId="3cfe3d63-3e2d-444e-9c54-10e92370b90a" providerId="ADAL" clId="{C634FD9E-D49E-4F8D-931B-9555341F7866}" dt="2024-06-10T08:26:03.071" v="701" actId="478"/>
          <ac:grpSpMkLst>
            <pc:docMk/>
            <pc:sldMk cId="2720024920" sldId="561"/>
            <ac:grpSpMk id="12296" creationId="{F4706BCC-11F1-52E3-5EF9-E51FEB1785AA}"/>
          </ac:grpSpMkLst>
        </pc:grpChg>
        <pc:picChg chg="add mod">
          <ac:chgData name="平野 武" userId="3cfe3d63-3e2d-444e-9c54-10e92370b90a" providerId="ADAL" clId="{C634FD9E-D49E-4F8D-931B-9555341F7866}" dt="2024-06-10T08:26:08.917" v="711" actId="1037"/>
          <ac:picMkLst>
            <pc:docMk/>
            <pc:sldMk cId="2720024920" sldId="561"/>
            <ac:picMk id="11" creationId="{76C02894-1F1A-FE93-8ECD-610B0EC55B7F}"/>
          </ac:picMkLst>
        </pc:picChg>
        <pc:picChg chg="del">
          <ac:chgData name="平野 武" userId="3cfe3d63-3e2d-444e-9c54-10e92370b90a" providerId="ADAL" clId="{C634FD9E-D49E-4F8D-931B-9555341F7866}" dt="2024-06-10T08:26:03.071" v="701" actId="478"/>
          <ac:picMkLst>
            <pc:docMk/>
            <pc:sldMk cId="2720024920" sldId="561"/>
            <ac:picMk id="12315" creationId="{5C15C70C-002A-824D-FC9A-614C40FB1ED9}"/>
          </ac:picMkLst>
        </pc:picChg>
      </pc:sldChg>
      <pc:sldChg chg="modSp mod">
        <pc:chgData name="平野 武" userId="3cfe3d63-3e2d-444e-9c54-10e92370b90a" providerId="ADAL" clId="{C634FD9E-D49E-4F8D-931B-9555341F7866}" dt="2024-06-10T08:34:50.029" v="838"/>
        <pc:sldMkLst>
          <pc:docMk/>
          <pc:sldMk cId="3056679496" sldId="562"/>
        </pc:sldMkLst>
        <pc:spChg chg="mod">
          <ac:chgData name="平野 武" userId="3cfe3d63-3e2d-444e-9c54-10e92370b90a" providerId="ADAL" clId="{C634FD9E-D49E-4F8D-931B-9555341F7866}" dt="2024-06-10T08:34:50.029" v="838"/>
          <ac:spMkLst>
            <pc:docMk/>
            <pc:sldMk cId="3056679496" sldId="562"/>
            <ac:spMk id="5" creationId="{A337D69D-460F-7B0F-5943-74239D74AEFC}"/>
          </ac:spMkLst>
        </pc:spChg>
      </pc:sldChg>
      <pc:sldChg chg="modSp mod">
        <pc:chgData name="平野 武" userId="3cfe3d63-3e2d-444e-9c54-10e92370b90a" providerId="ADAL" clId="{C634FD9E-D49E-4F8D-931B-9555341F7866}" dt="2024-06-10T08:39:18.566" v="864"/>
        <pc:sldMkLst>
          <pc:docMk/>
          <pc:sldMk cId="3621903413" sldId="564"/>
        </pc:sldMkLst>
        <pc:spChg chg="mod">
          <ac:chgData name="平野 武" userId="3cfe3d63-3e2d-444e-9c54-10e92370b90a" providerId="ADAL" clId="{C634FD9E-D49E-4F8D-931B-9555341F7866}" dt="2024-06-10T08:28:20.051" v="751"/>
          <ac:spMkLst>
            <pc:docMk/>
            <pc:sldMk cId="3621903413" sldId="564"/>
            <ac:spMk id="32" creationId="{6D5ACFFF-7668-A801-1D72-41D4AABFA1EC}"/>
          </ac:spMkLst>
        </pc:spChg>
        <pc:spChg chg="mod">
          <ac:chgData name="平野 武" userId="3cfe3d63-3e2d-444e-9c54-10e92370b90a" providerId="ADAL" clId="{C634FD9E-D49E-4F8D-931B-9555341F7866}" dt="2024-06-10T08:39:12.979" v="860"/>
          <ac:spMkLst>
            <pc:docMk/>
            <pc:sldMk cId="3621903413" sldId="564"/>
            <ac:spMk id="37" creationId="{4014B39D-0053-6B58-7F39-4E51D5CFFBB7}"/>
          </ac:spMkLst>
        </pc:spChg>
        <pc:spChg chg="mod">
          <ac:chgData name="平野 武" userId="3cfe3d63-3e2d-444e-9c54-10e92370b90a" providerId="ADAL" clId="{C634FD9E-D49E-4F8D-931B-9555341F7866}" dt="2024-06-10T08:39:18.566" v="864"/>
          <ac:spMkLst>
            <pc:docMk/>
            <pc:sldMk cId="3621903413" sldId="564"/>
            <ac:spMk id="38" creationId="{B4F120CB-664F-8BBD-DE98-67C43E7CD65D}"/>
          </ac:spMkLst>
        </pc:spChg>
      </pc:sldChg>
      <pc:sldChg chg="addSp delSp modSp">
        <pc:chgData name="平野 武" userId="3cfe3d63-3e2d-444e-9c54-10e92370b90a" providerId="ADAL" clId="{C634FD9E-D49E-4F8D-931B-9555341F7866}" dt="2024-06-10T08:29:24.857" v="780" actId="1035"/>
        <pc:sldMkLst>
          <pc:docMk/>
          <pc:sldMk cId="2615334359" sldId="565"/>
        </pc:sldMkLst>
        <pc:spChg chg="del">
          <ac:chgData name="平野 武" userId="3cfe3d63-3e2d-444e-9c54-10e92370b90a" providerId="ADAL" clId="{C634FD9E-D49E-4F8D-931B-9555341F7866}" dt="2024-06-10T08:28:50.205" v="752" actId="478"/>
          <ac:spMkLst>
            <pc:docMk/>
            <pc:sldMk cId="2615334359" sldId="565"/>
            <ac:spMk id="2" creationId="{C54A242A-BA00-E28D-1F24-B3BFE86D3F4A}"/>
          </ac:spMkLst>
        </pc:spChg>
        <pc:spChg chg="add mod">
          <ac:chgData name="平野 武" userId="3cfe3d63-3e2d-444e-9c54-10e92370b90a" providerId="ADAL" clId="{C634FD9E-D49E-4F8D-931B-9555341F7866}" dt="2024-06-10T08:28:50.732" v="753"/>
          <ac:spMkLst>
            <pc:docMk/>
            <pc:sldMk cId="2615334359" sldId="565"/>
            <ac:spMk id="3" creationId="{DCCB6402-CC6A-F30D-5277-424804304B7D}"/>
          </ac:spMkLst>
        </pc:spChg>
        <pc:spChg chg="add mod">
          <ac:chgData name="平野 武" userId="3cfe3d63-3e2d-444e-9c54-10e92370b90a" providerId="ADAL" clId="{C634FD9E-D49E-4F8D-931B-9555341F7866}" dt="2024-06-10T08:29:24.857" v="780" actId="1035"/>
          <ac:spMkLst>
            <pc:docMk/>
            <pc:sldMk cId="2615334359" sldId="565"/>
            <ac:spMk id="4" creationId="{AA3A8E76-375A-11A5-FBE7-0A1628C36332}"/>
          </ac:spMkLst>
        </pc:spChg>
      </pc:sldChg>
      <pc:sldChg chg="modSp mod">
        <pc:chgData name="平野 武" userId="3cfe3d63-3e2d-444e-9c54-10e92370b90a" providerId="ADAL" clId="{C634FD9E-D49E-4F8D-931B-9555341F7866}" dt="2024-06-10T08:47:30.142" v="877" actId="20577"/>
        <pc:sldMkLst>
          <pc:docMk/>
          <pc:sldMk cId="1963714427" sldId="569"/>
        </pc:sldMkLst>
        <pc:spChg chg="mod">
          <ac:chgData name="平野 武" userId="3cfe3d63-3e2d-444e-9c54-10e92370b90a" providerId="ADAL" clId="{C634FD9E-D49E-4F8D-931B-9555341F7866}" dt="2024-06-10T08:47:30.142" v="877" actId="20577"/>
          <ac:spMkLst>
            <pc:docMk/>
            <pc:sldMk cId="1963714427" sldId="569"/>
            <ac:spMk id="2" creationId="{014AA2B9-0991-3762-8E20-9648B3A6FB94}"/>
          </ac:spMkLst>
        </pc:spChg>
      </pc:sldChg>
      <pc:sldChg chg="delSp mod">
        <pc:chgData name="平野 武" userId="3cfe3d63-3e2d-444e-9c54-10e92370b90a" providerId="ADAL" clId="{C634FD9E-D49E-4F8D-931B-9555341F7866}" dt="2024-06-10T08:35:25.288" v="839" actId="478"/>
        <pc:sldMkLst>
          <pc:docMk/>
          <pc:sldMk cId="1019161228" sldId="570"/>
        </pc:sldMkLst>
        <pc:spChg chg="del">
          <ac:chgData name="平野 武" userId="3cfe3d63-3e2d-444e-9c54-10e92370b90a" providerId="ADAL" clId="{C634FD9E-D49E-4F8D-931B-9555341F7866}" dt="2024-06-10T08:35:25.288" v="839" actId="478"/>
          <ac:spMkLst>
            <pc:docMk/>
            <pc:sldMk cId="1019161228" sldId="570"/>
            <ac:spMk id="3" creationId="{7702E720-BF66-B7E9-C1DE-80AF77BB537B}"/>
          </ac:spMkLst>
        </pc:spChg>
      </pc:sldChg>
      <pc:sldChg chg="delSp modSp mod">
        <pc:chgData name="平野 武" userId="3cfe3d63-3e2d-444e-9c54-10e92370b90a" providerId="ADAL" clId="{C634FD9E-D49E-4F8D-931B-9555341F7866}" dt="2024-06-10T08:37:44.763" v="840" actId="478"/>
        <pc:sldMkLst>
          <pc:docMk/>
          <pc:sldMk cId="330219725" sldId="571"/>
        </pc:sldMkLst>
        <pc:spChg chg="del">
          <ac:chgData name="平野 武" userId="3cfe3d63-3e2d-444e-9c54-10e92370b90a" providerId="ADAL" clId="{C634FD9E-D49E-4F8D-931B-9555341F7866}" dt="2024-06-10T08:37:44.763" v="840" actId="478"/>
          <ac:spMkLst>
            <pc:docMk/>
            <pc:sldMk cId="330219725" sldId="571"/>
            <ac:spMk id="3" creationId="{7702E720-BF66-B7E9-C1DE-80AF77BB537B}"/>
          </ac:spMkLst>
        </pc:spChg>
        <pc:graphicFrameChg chg="mod modGraphic">
          <ac:chgData name="平野 武" userId="3cfe3d63-3e2d-444e-9c54-10e92370b90a" providerId="ADAL" clId="{C634FD9E-D49E-4F8D-931B-9555341F7866}" dt="2024-06-10T08:30:21.615" v="798" actId="6549"/>
          <ac:graphicFrameMkLst>
            <pc:docMk/>
            <pc:sldMk cId="330219725" sldId="571"/>
            <ac:graphicFrameMk id="6" creationId="{65A87E0A-F270-0C00-103E-42062A38CF09}"/>
          </ac:graphicFrameMkLst>
        </pc:graphicFrameChg>
      </pc:sldChg>
      <pc:sldChg chg="del">
        <pc:chgData name="平野 武" userId="3cfe3d63-3e2d-444e-9c54-10e92370b90a" providerId="ADAL" clId="{C634FD9E-D49E-4F8D-931B-9555341F7866}" dt="2024-06-10T08:30:49.184" v="799" actId="47"/>
        <pc:sldMkLst>
          <pc:docMk/>
          <pc:sldMk cId="4101190612" sldId="573"/>
        </pc:sldMkLst>
      </pc:sldChg>
      <pc:sldChg chg="del">
        <pc:chgData name="平野 武" userId="3cfe3d63-3e2d-444e-9c54-10e92370b90a" providerId="ADAL" clId="{C634FD9E-D49E-4F8D-931B-9555341F7866}" dt="2024-06-10T08:30:50.469" v="800" actId="47"/>
        <pc:sldMkLst>
          <pc:docMk/>
          <pc:sldMk cId="1687798999" sldId="574"/>
        </pc:sldMkLst>
      </pc:sldChg>
      <pc:sldChg chg="modSp mod">
        <pc:chgData name="平野 武" userId="3cfe3d63-3e2d-444e-9c54-10e92370b90a" providerId="ADAL" clId="{C634FD9E-D49E-4F8D-931B-9555341F7866}" dt="2024-06-10T08:31:09.275" v="821"/>
        <pc:sldMkLst>
          <pc:docMk/>
          <pc:sldMk cId="1359635485" sldId="575"/>
        </pc:sldMkLst>
        <pc:graphicFrameChg chg="mod modGraphic">
          <ac:chgData name="平野 武" userId="3cfe3d63-3e2d-444e-9c54-10e92370b90a" providerId="ADAL" clId="{C634FD9E-D49E-4F8D-931B-9555341F7866}" dt="2024-06-10T08:31:09.275" v="821"/>
          <ac:graphicFrameMkLst>
            <pc:docMk/>
            <pc:sldMk cId="1359635485" sldId="575"/>
            <ac:graphicFrameMk id="9" creationId="{2531A179-B9C8-4BEA-3333-2C060044F82B}"/>
          </ac:graphicFrameMkLst>
        </pc:graphicFrameChg>
      </pc:sldChg>
      <pc:sldChg chg="addSp delSp modSp add mod">
        <pc:chgData name="平野 武" userId="3cfe3d63-3e2d-444e-9c54-10e92370b90a" providerId="ADAL" clId="{C634FD9E-D49E-4F8D-931B-9555341F7866}" dt="2024-06-10T07:48:35.946" v="265" actId="478"/>
        <pc:sldMkLst>
          <pc:docMk/>
          <pc:sldMk cId="3676472545" sldId="576"/>
        </pc:sldMkLst>
        <pc:spChg chg="add mod">
          <ac:chgData name="平野 武" userId="3cfe3d63-3e2d-444e-9c54-10e92370b90a" providerId="ADAL" clId="{C634FD9E-D49E-4F8D-931B-9555341F7866}" dt="2024-06-10T07:48:32.474" v="264"/>
          <ac:spMkLst>
            <pc:docMk/>
            <pc:sldMk cId="3676472545" sldId="576"/>
            <ac:spMk id="2" creationId="{61F5EC96-22B6-0CCF-9DEA-29E13679FB43}"/>
          </ac:spMkLst>
        </pc:spChg>
        <pc:spChg chg="add mod">
          <ac:chgData name="平野 武" userId="3cfe3d63-3e2d-444e-9c54-10e92370b90a" providerId="ADAL" clId="{C634FD9E-D49E-4F8D-931B-9555341F7866}" dt="2024-06-10T07:48:27.198" v="254"/>
          <ac:spMkLst>
            <pc:docMk/>
            <pc:sldMk cId="3676472545" sldId="576"/>
            <ac:spMk id="3" creationId="{EE2B3069-24B7-4ECF-FC98-F1EFEAA37E9A}"/>
          </ac:spMkLst>
        </pc:spChg>
        <pc:spChg chg="add mod">
          <ac:chgData name="平野 武" userId="3cfe3d63-3e2d-444e-9c54-10e92370b90a" providerId="ADAL" clId="{C634FD9E-D49E-4F8D-931B-9555341F7866}" dt="2024-06-10T07:48:27.198" v="254"/>
          <ac:spMkLst>
            <pc:docMk/>
            <pc:sldMk cId="3676472545" sldId="576"/>
            <ac:spMk id="4" creationId="{DE409FF2-CCFA-1EED-CA5A-182A5793C91A}"/>
          </ac:spMkLst>
        </pc:spChg>
        <pc:spChg chg="add mod">
          <ac:chgData name="平野 武" userId="3cfe3d63-3e2d-444e-9c54-10e92370b90a" providerId="ADAL" clId="{C634FD9E-D49E-4F8D-931B-9555341F7866}" dt="2024-06-10T07:48:27.198" v="254"/>
          <ac:spMkLst>
            <pc:docMk/>
            <pc:sldMk cId="3676472545" sldId="576"/>
            <ac:spMk id="6" creationId="{E1F373B9-229B-2B1B-9DB6-066BDBC99AAD}"/>
          </ac:spMkLst>
        </pc:spChg>
        <pc:spChg chg="mod">
          <ac:chgData name="平野 武" userId="3cfe3d63-3e2d-444e-9c54-10e92370b90a" providerId="ADAL" clId="{C634FD9E-D49E-4F8D-931B-9555341F7866}" dt="2024-06-10T07:48:27.198" v="254"/>
          <ac:spMkLst>
            <pc:docMk/>
            <pc:sldMk cId="3676472545" sldId="576"/>
            <ac:spMk id="9" creationId="{955EFB89-3665-D886-83F6-E4989E301A87}"/>
          </ac:spMkLst>
        </pc:spChg>
        <pc:spChg chg="mod">
          <ac:chgData name="平野 武" userId="3cfe3d63-3e2d-444e-9c54-10e92370b90a" providerId="ADAL" clId="{C634FD9E-D49E-4F8D-931B-9555341F7866}" dt="2024-06-10T07:48:27.198" v="254"/>
          <ac:spMkLst>
            <pc:docMk/>
            <pc:sldMk cId="3676472545" sldId="576"/>
            <ac:spMk id="12" creationId="{53B0A6A3-940D-9F76-3957-5CBCCF6BD3B3}"/>
          </ac:spMkLst>
        </pc:spChg>
        <pc:spChg chg="add del mod">
          <ac:chgData name="平野 武" userId="3cfe3d63-3e2d-444e-9c54-10e92370b90a" providerId="ADAL" clId="{C634FD9E-D49E-4F8D-931B-9555341F7866}" dt="2024-06-10T07:48:35.946" v="265" actId="478"/>
          <ac:spMkLst>
            <pc:docMk/>
            <pc:sldMk cId="3676472545" sldId="576"/>
            <ac:spMk id="14" creationId="{F5543A67-DA6F-03DE-32A6-E1E24E463FB8}"/>
          </ac:spMkLst>
        </pc:spChg>
        <pc:spChg chg="del">
          <ac:chgData name="平野 武" userId="3cfe3d63-3e2d-444e-9c54-10e92370b90a" providerId="ADAL" clId="{C634FD9E-D49E-4F8D-931B-9555341F7866}" dt="2024-06-10T07:48:14.607" v="253" actId="478"/>
          <ac:spMkLst>
            <pc:docMk/>
            <pc:sldMk cId="3676472545" sldId="576"/>
            <ac:spMk id="62" creationId="{CC3CCC72-4755-99AC-310C-7FE2BC561E7D}"/>
          </ac:spMkLst>
        </pc:spChg>
        <pc:spChg chg="del">
          <ac:chgData name="平野 武" userId="3cfe3d63-3e2d-444e-9c54-10e92370b90a" providerId="ADAL" clId="{C634FD9E-D49E-4F8D-931B-9555341F7866}" dt="2024-06-10T07:48:14.607" v="253" actId="478"/>
          <ac:spMkLst>
            <pc:docMk/>
            <pc:sldMk cId="3676472545" sldId="576"/>
            <ac:spMk id="63" creationId="{6F449FE2-2C06-7896-A034-BE83137B1656}"/>
          </ac:spMkLst>
        </pc:spChg>
        <pc:spChg chg="del">
          <ac:chgData name="平野 武" userId="3cfe3d63-3e2d-444e-9c54-10e92370b90a" providerId="ADAL" clId="{C634FD9E-D49E-4F8D-931B-9555341F7866}" dt="2024-06-10T07:48:14.607" v="253" actId="478"/>
          <ac:spMkLst>
            <pc:docMk/>
            <pc:sldMk cId="3676472545" sldId="576"/>
            <ac:spMk id="12288" creationId="{688FC84C-BBD9-E821-0373-9C3CD1C45B9C}"/>
          </ac:spMkLst>
        </pc:spChg>
        <pc:spChg chg="del">
          <ac:chgData name="平野 武" userId="3cfe3d63-3e2d-444e-9c54-10e92370b90a" providerId="ADAL" clId="{C634FD9E-D49E-4F8D-931B-9555341F7866}" dt="2024-06-10T07:48:14.607" v="253" actId="478"/>
          <ac:spMkLst>
            <pc:docMk/>
            <pc:sldMk cId="3676472545" sldId="576"/>
            <ac:spMk id="12289" creationId="{A00FF56A-5C69-56C0-A1AD-D8D17EF2A2CB}"/>
          </ac:spMkLst>
        </pc:spChg>
        <pc:spChg chg="mod">
          <ac:chgData name="平野 武" userId="3cfe3d63-3e2d-444e-9c54-10e92370b90a" providerId="ADAL" clId="{C634FD9E-D49E-4F8D-931B-9555341F7866}" dt="2024-06-10T07:47:58.430" v="249"/>
          <ac:spMkLst>
            <pc:docMk/>
            <pc:sldMk cId="3676472545" sldId="576"/>
            <ac:spMk id="12290" creationId="{4AD73B8A-4B23-91DE-CF62-2CA72170BDBB}"/>
          </ac:spMkLst>
        </pc:spChg>
        <pc:spChg chg="del">
          <ac:chgData name="平野 武" userId="3cfe3d63-3e2d-444e-9c54-10e92370b90a" providerId="ADAL" clId="{C634FD9E-D49E-4F8D-931B-9555341F7866}" dt="2024-06-10T07:48:14.607" v="253" actId="478"/>
          <ac:spMkLst>
            <pc:docMk/>
            <pc:sldMk cId="3676472545" sldId="576"/>
            <ac:spMk id="12291" creationId="{FDB2D1DF-BC8A-E50F-B3EC-6A1CE86778CB}"/>
          </ac:spMkLst>
        </pc:spChg>
        <pc:spChg chg="del">
          <ac:chgData name="平野 武" userId="3cfe3d63-3e2d-444e-9c54-10e92370b90a" providerId="ADAL" clId="{C634FD9E-D49E-4F8D-931B-9555341F7866}" dt="2024-06-10T07:48:14.607" v="253" actId="478"/>
          <ac:spMkLst>
            <pc:docMk/>
            <pc:sldMk cId="3676472545" sldId="576"/>
            <ac:spMk id="12301" creationId="{2B00F7A3-F7F0-2966-3961-330376AB6032}"/>
          </ac:spMkLst>
        </pc:spChg>
        <pc:spChg chg="del">
          <ac:chgData name="平野 武" userId="3cfe3d63-3e2d-444e-9c54-10e92370b90a" providerId="ADAL" clId="{C634FD9E-D49E-4F8D-931B-9555341F7866}" dt="2024-06-10T07:48:14.607" v="253" actId="478"/>
          <ac:spMkLst>
            <pc:docMk/>
            <pc:sldMk cId="3676472545" sldId="576"/>
            <ac:spMk id="12305" creationId="{C9DDB241-D489-5984-4907-57B6D64C640C}"/>
          </ac:spMkLst>
        </pc:spChg>
        <pc:spChg chg="del">
          <ac:chgData name="平野 武" userId="3cfe3d63-3e2d-444e-9c54-10e92370b90a" providerId="ADAL" clId="{C634FD9E-D49E-4F8D-931B-9555341F7866}" dt="2024-06-10T07:48:14.607" v="253" actId="478"/>
          <ac:spMkLst>
            <pc:docMk/>
            <pc:sldMk cId="3676472545" sldId="576"/>
            <ac:spMk id="12309" creationId="{2D9B1B2C-7466-43E7-6A3E-A1931FBB5424}"/>
          </ac:spMkLst>
        </pc:spChg>
        <pc:spChg chg="del">
          <ac:chgData name="平野 武" userId="3cfe3d63-3e2d-444e-9c54-10e92370b90a" providerId="ADAL" clId="{C634FD9E-D49E-4F8D-931B-9555341F7866}" dt="2024-06-10T07:48:14.607" v="253" actId="478"/>
          <ac:spMkLst>
            <pc:docMk/>
            <pc:sldMk cId="3676472545" sldId="576"/>
            <ac:spMk id="12310" creationId="{C3BD5B2B-8E05-8253-C103-B233D64A6046}"/>
          </ac:spMkLst>
        </pc:spChg>
        <pc:spChg chg="del">
          <ac:chgData name="平野 武" userId="3cfe3d63-3e2d-444e-9c54-10e92370b90a" providerId="ADAL" clId="{C634FD9E-D49E-4F8D-931B-9555341F7866}" dt="2024-06-10T07:48:14.607" v="253" actId="478"/>
          <ac:spMkLst>
            <pc:docMk/>
            <pc:sldMk cId="3676472545" sldId="576"/>
            <ac:spMk id="12311" creationId="{6890F422-7F2B-0386-0AE1-F827DB153084}"/>
          </ac:spMkLst>
        </pc:spChg>
        <pc:spChg chg="del">
          <ac:chgData name="平野 武" userId="3cfe3d63-3e2d-444e-9c54-10e92370b90a" providerId="ADAL" clId="{C634FD9E-D49E-4F8D-931B-9555341F7866}" dt="2024-06-10T07:48:14.607" v="253" actId="478"/>
          <ac:spMkLst>
            <pc:docMk/>
            <pc:sldMk cId="3676472545" sldId="576"/>
            <ac:spMk id="12339" creationId="{796E48BF-4CA1-5B61-BF35-8D5D3FD16214}"/>
          </ac:spMkLst>
        </pc:spChg>
        <pc:spChg chg="del">
          <ac:chgData name="平野 武" userId="3cfe3d63-3e2d-444e-9c54-10e92370b90a" providerId="ADAL" clId="{C634FD9E-D49E-4F8D-931B-9555341F7866}" dt="2024-06-10T07:48:14.607" v="253" actId="478"/>
          <ac:spMkLst>
            <pc:docMk/>
            <pc:sldMk cId="3676472545" sldId="576"/>
            <ac:spMk id="12340" creationId="{F4D36D18-9F43-CB61-3AEF-6456C832953A}"/>
          </ac:spMkLst>
        </pc:spChg>
        <pc:spChg chg="del">
          <ac:chgData name="平野 武" userId="3cfe3d63-3e2d-444e-9c54-10e92370b90a" providerId="ADAL" clId="{C634FD9E-D49E-4F8D-931B-9555341F7866}" dt="2024-06-10T07:48:14.607" v="253" actId="478"/>
          <ac:spMkLst>
            <pc:docMk/>
            <pc:sldMk cId="3676472545" sldId="576"/>
            <ac:spMk id="12342" creationId="{49EB8D73-BF2D-00B0-EFE1-48497AA465A1}"/>
          </ac:spMkLst>
        </pc:spChg>
        <pc:spChg chg="del">
          <ac:chgData name="平野 武" userId="3cfe3d63-3e2d-444e-9c54-10e92370b90a" providerId="ADAL" clId="{C634FD9E-D49E-4F8D-931B-9555341F7866}" dt="2024-06-10T07:48:14.607" v="253" actId="478"/>
          <ac:spMkLst>
            <pc:docMk/>
            <pc:sldMk cId="3676472545" sldId="576"/>
            <ac:spMk id="12343" creationId="{769686D1-8E46-85D7-6219-DB797C91BDD4}"/>
          </ac:spMkLst>
        </pc:spChg>
        <pc:spChg chg="del">
          <ac:chgData name="平野 武" userId="3cfe3d63-3e2d-444e-9c54-10e92370b90a" providerId="ADAL" clId="{C634FD9E-D49E-4F8D-931B-9555341F7866}" dt="2024-06-10T07:48:14.607" v="253" actId="478"/>
          <ac:spMkLst>
            <pc:docMk/>
            <pc:sldMk cId="3676472545" sldId="576"/>
            <ac:spMk id="12346" creationId="{F5569ADC-FC65-56C0-5894-30F33D3FF7CA}"/>
          </ac:spMkLst>
        </pc:spChg>
        <pc:spChg chg="del">
          <ac:chgData name="平野 武" userId="3cfe3d63-3e2d-444e-9c54-10e92370b90a" providerId="ADAL" clId="{C634FD9E-D49E-4F8D-931B-9555341F7866}" dt="2024-06-10T07:48:14.607" v="253" actId="478"/>
          <ac:spMkLst>
            <pc:docMk/>
            <pc:sldMk cId="3676472545" sldId="576"/>
            <ac:spMk id="12348" creationId="{2584FA57-91AF-AAF4-DD99-64CA65F6F106}"/>
          </ac:spMkLst>
        </pc:spChg>
        <pc:spChg chg="mod">
          <ac:chgData name="平野 武" userId="3cfe3d63-3e2d-444e-9c54-10e92370b90a" providerId="ADAL" clId="{C634FD9E-D49E-4F8D-931B-9555341F7866}" dt="2024-06-10T07:48:09.253" v="252"/>
          <ac:spMkLst>
            <pc:docMk/>
            <pc:sldMk cId="3676472545" sldId="576"/>
            <ac:spMk id="12349" creationId="{69B2292A-1F26-4315-1486-1C29CF2864F6}"/>
          </ac:spMkLst>
        </pc:spChg>
        <pc:grpChg chg="add mod">
          <ac:chgData name="平野 武" userId="3cfe3d63-3e2d-444e-9c54-10e92370b90a" providerId="ADAL" clId="{C634FD9E-D49E-4F8D-931B-9555341F7866}" dt="2024-06-10T07:48:27.198" v="254"/>
          <ac:grpSpMkLst>
            <pc:docMk/>
            <pc:sldMk cId="3676472545" sldId="576"/>
            <ac:grpSpMk id="8" creationId="{ACCB9735-7CAE-0F40-77C0-295E0AF74016}"/>
          </ac:grpSpMkLst>
        </pc:grpChg>
        <pc:grpChg chg="add mod">
          <ac:chgData name="平野 武" userId="3cfe3d63-3e2d-444e-9c54-10e92370b90a" providerId="ADAL" clId="{C634FD9E-D49E-4F8D-931B-9555341F7866}" dt="2024-06-10T07:48:27.198" v="254"/>
          <ac:grpSpMkLst>
            <pc:docMk/>
            <pc:sldMk cId="3676472545" sldId="576"/>
            <ac:grpSpMk id="11" creationId="{36CDCB01-952B-DDF8-8CCD-2FFB5C84AD69}"/>
          </ac:grpSpMkLst>
        </pc:grpChg>
        <pc:grpChg chg="del">
          <ac:chgData name="平野 武" userId="3cfe3d63-3e2d-444e-9c54-10e92370b90a" providerId="ADAL" clId="{C634FD9E-D49E-4F8D-931B-9555341F7866}" dt="2024-06-10T07:48:14.607" v="253" actId="478"/>
          <ac:grpSpMkLst>
            <pc:docMk/>
            <pc:sldMk cId="3676472545" sldId="576"/>
            <ac:grpSpMk id="12294" creationId="{35AA814E-B399-A6B8-1736-588329935A4D}"/>
          </ac:grpSpMkLst>
        </pc:grpChg>
        <pc:grpChg chg="del">
          <ac:chgData name="平野 武" userId="3cfe3d63-3e2d-444e-9c54-10e92370b90a" providerId="ADAL" clId="{C634FD9E-D49E-4F8D-931B-9555341F7866}" dt="2024-06-10T07:48:14.607" v="253" actId="478"/>
          <ac:grpSpMkLst>
            <pc:docMk/>
            <pc:sldMk cId="3676472545" sldId="576"/>
            <ac:grpSpMk id="12298" creationId="{235DDF1C-A5BC-AD34-1193-9EA7A25F28C5}"/>
          </ac:grpSpMkLst>
        </pc:grpChg>
        <pc:grpChg chg="del">
          <ac:chgData name="平野 武" userId="3cfe3d63-3e2d-444e-9c54-10e92370b90a" providerId="ADAL" clId="{C634FD9E-D49E-4F8D-931B-9555341F7866}" dt="2024-06-10T07:48:14.607" v="253" actId="478"/>
          <ac:grpSpMkLst>
            <pc:docMk/>
            <pc:sldMk cId="3676472545" sldId="576"/>
            <ac:grpSpMk id="12302" creationId="{E2BCFC53-AAED-A0F3-2347-30AAC1FA4490}"/>
          </ac:grpSpMkLst>
        </pc:grpChg>
        <pc:grpChg chg="del">
          <ac:chgData name="平野 武" userId="3cfe3d63-3e2d-444e-9c54-10e92370b90a" providerId="ADAL" clId="{C634FD9E-D49E-4F8D-931B-9555341F7866}" dt="2024-06-10T07:48:14.607" v="253" actId="478"/>
          <ac:grpSpMkLst>
            <pc:docMk/>
            <pc:sldMk cId="3676472545" sldId="576"/>
            <ac:grpSpMk id="12306" creationId="{CBC5696C-4AE8-22D2-0FE4-BBA00BDAC788}"/>
          </ac:grpSpMkLst>
        </pc:grpChg>
        <pc:grpChg chg="del">
          <ac:chgData name="平野 武" userId="3cfe3d63-3e2d-444e-9c54-10e92370b90a" providerId="ADAL" clId="{C634FD9E-D49E-4F8D-931B-9555341F7866}" dt="2024-06-10T07:48:14.607" v="253" actId="478"/>
          <ac:grpSpMkLst>
            <pc:docMk/>
            <pc:sldMk cId="3676472545" sldId="576"/>
            <ac:grpSpMk id="12312" creationId="{5A7D0766-B065-2F4C-E911-773C7F99371E}"/>
          </ac:grpSpMkLst>
        </pc:grpChg>
        <pc:picChg chg="mod">
          <ac:chgData name="平野 武" userId="3cfe3d63-3e2d-444e-9c54-10e92370b90a" providerId="ADAL" clId="{C634FD9E-D49E-4F8D-931B-9555341F7866}" dt="2024-06-10T07:48:27.198" v="254"/>
          <ac:picMkLst>
            <pc:docMk/>
            <pc:sldMk cId="3676472545" sldId="576"/>
            <ac:picMk id="10" creationId="{9A6F4161-6B4F-BA23-E710-C023EBED1300}"/>
          </ac:picMkLst>
        </pc:picChg>
        <pc:picChg chg="mod">
          <ac:chgData name="平野 武" userId="3cfe3d63-3e2d-444e-9c54-10e92370b90a" providerId="ADAL" clId="{C634FD9E-D49E-4F8D-931B-9555341F7866}" dt="2024-06-10T07:48:27.198" v="254"/>
          <ac:picMkLst>
            <pc:docMk/>
            <pc:sldMk cId="3676472545" sldId="576"/>
            <ac:picMk id="13" creationId="{5B072C05-2716-E5AA-18BB-33943998642E}"/>
          </ac:picMkLst>
        </pc:picChg>
        <pc:picChg chg="del">
          <ac:chgData name="平野 武" userId="3cfe3d63-3e2d-444e-9c54-10e92370b90a" providerId="ADAL" clId="{C634FD9E-D49E-4F8D-931B-9555341F7866}" dt="2024-06-10T07:48:14.607" v="253" actId="478"/>
          <ac:picMkLst>
            <pc:docMk/>
            <pc:sldMk cId="3676472545" sldId="576"/>
            <ac:picMk id="12292" creationId="{72222DD8-09E9-626F-4FBE-56B60AEF711F}"/>
          </ac:picMkLst>
        </pc:picChg>
        <pc:picChg chg="del">
          <ac:chgData name="平野 武" userId="3cfe3d63-3e2d-444e-9c54-10e92370b90a" providerId="ADAL" clId="{C634FD9E-D49E-4F8D-931B-9555341F7866}" dt="2024-06-10T07:48:14.607" v="253" actId="478"/>
          <ac:picMkLst>
            <pc:docMk/>
            <pc:sldMk cId="3676472545" sldId="576"/>
            <ac:picMk id="12293" creationId="{6EA91834-F404-F56A-7811-39D01BB329DC}"/>
          </ac:picMkLst>
        </pc:picChg>
        <pc:picChg chg="del">
          <ac:chgData name="平野 武" userId="3cfe3d63-3e2d-444e-9c54-10e92370b90a" providerId="ADAL" clId="{C634FD9E-D49E-4F8D-931B-9555341F7866}" dt="2024-06-10T07:48:14.607" v="253" actId="478"/>
          <ac:picMkLst>
            <pc:docMk/>
            <pc:sldMk cId="3676472545" sldId="576"/>
            <ac:picMk id="12344" creationId="{757E6898-1015-11EF-DE57-1E9A2920A957}"/>
          </ac:picMkLst>
        </pc:picChg>
        <pc:picChg chg="del">
          <ac:chgData name="平野 武" userId="3cfe3d63-3e2d-444e-9c54-10e92370b90a" providerId="ADAL" clId="{C634FD9E-D49E-4F8D-931B-9555341F7866}" dt="2024-06-10T07:48:14.607" v="253" actId="478"/>
          <ac:picMkLst>
            <pc:docMk/>
            <pc:sldMk cId="3676472545" sldId="576"/>
            <ac:picMk id="12345" creationId="{B5310B88-B0A3-2A42-EB3D-D98D145D1C42}"/>
          </ac:picMkLst>
        </pc:picChg>
        <pc:picChg chg="del">
          <ac:chgData name="平野 武" userId="3cfe3d63-3e2d-444e-9c54-10e92370b90a" providerId="ADAL" clId="{C634FD9E-D49E-4F8D-931B-9555341F7866}" dt="2024-06-10T07:48:14.607" v="253" actId="478"/>
          <ac:picMkLst>
            <pc:docMk/>
            <pc:sldMk cId="3676472545" sldId="576"/>
            <ac:picMk id="12347" creationId="{F6DE6229-64DD-DE67-F9C8-A5AC49A3A3AF}"/>
          </ac:picMkLst>
        </pc:picChg>
        <pc:cxnChg chg="add mod">
          <ac:chgData name="平野 武" userId="3cfe3d63-3e2d-444e-9c54-10e92370b90a" providerId="ADAL" clId="{C634FD9E-D49E-4F8D-931B-9555341F7866}" dt="2024-06-10T07:48:27.198" v="254"/>
          <ac:cxnSpMkLst>
            <pc:docMk/>
            <pc:sldMk cId="3676472545" sldId="576"/>
            <ac:cxnSpMk id="5" creationId="{07FCAE0B-4B95-B84D-866C-00E80DFC8263}"/>
          </ac:cxnSpMkLst>
        </pc:cxnChg>
        <pc:cxnChg chg="add mod">
          <ac:chgData name="平野 武" userId="3cfe3d63-3e2d-444e-9c54-10e92370b90a" providerId="ADAL" clId="{C634FD9E-D49E-4F8D-931B-9555341F7866}" dt="2024-06-10T07:48:27.198" v="254"/>
          <ac:cxnSpMkLst>
            <pc:docMk/>
            <pc:sldMk cId="3676472545" sldId="576"/>
            <ac:cxnSpMk id="7" creationId="{6504078C-12B4-DAF5-C459-8B72250ACA32}"/>
          </ac:cxnSpMkLst>
        </pc:cxnChg>
        <pc:cxnChg chg="del mod">
          <ac:chgData name="平野 武" userId="3cfe3d63-3e2d-444e-9c54-10e92370b90a" providerId="ADAL" clId="{C634FD9E-D49E-4F8D-931B-9555341F7866}" dt="2024-06-10T07:48:14.607" v="253" actId="478"/>
          <ac:cxnSpMkLst>
            <pc:docMk/>
            <pc:sldMk cId="3676472545" sldId="576"/>
            <ac:cxnSpMk id="12337" creationId="{42A738C7-DBBF-9F46-1A3D-583158D39AFE}"/>
          </ac:cxnSpMkLst>
        </pc:cxnChg>
        <pc:cxnChg chg="del mod">
          <ac:chgData name="平野 武" userId="3cfe3d63-3e2d-444e-9c54-10e92370b90a" providerId="ADAL" clId="{C634FD9E-D49E-4F8D-931B-9555341F7866}" dt="2024-06-10T07:48:14.607" v="253" actId="478"/>
          <ac:cxnSpMkLst>
            <pc:docMk/>
            <pc:sldMk cId="3676472545" sldId="576"/>
            <ac:cxnSpMk id="12338" creationId="{C8A83C4F-AB63-952C-7317-B1519EE3AC6C}"/>
          </ac:cxnSpMkLst>
        </pc:cxnChg>
      </pc:sldChg>
      <pc:sldChg chg="addSp delSp modSp add mod">
        <pc:chgData name="平野 武" userId="3cfe3d63-3e2d-444e-9c54-10e92370b90a" providerId="ADAL" clId="{C634FD9E-D49E-4F8D-931B-9555341F7866}" dt="2024-06-10T07:49:47.171" v="307" actId="14100"/>
        <pc:sldMkLst>
          <pc:docMk/>
          <pc:sldMk cId="3632858199" sldId="577"/>
        </pc:sldMkLst>
        <pc:spChg chg="add mod">
          <ac:chgData name="平野 武" userId="3cfe3d63-3e2d-444e-9c54-10e92370b90a" providerId="ADAL" clId="{C634FD9E-D49E-4F8D-931B-9555341F7866}" dt="2024-06-10T07:49:47.171" v="307" actId="14100"/>
          <ac:spMkLst>
            <pc:docMk/>
            <pc:sldMk cId="3632858199" sldId="577"/>
            <ac:spMk id="2" creationId="{F1341004-59BE-A8DE-E48D-3B89E7A67636}"/>
          </ac:spMkLst>
        </pc:spChg>
        <pc:spChg chg="add mod">
          <ac:chgData name="平野 武" userId="3cfe3d63-3e2d-444e-9c54-10e92370b90a" providerId="ADAL" clId="{C634FD9E-D49E-4F8D-931B-9555341F7866}" dt="2024-06-10T07:49:44.544" v="306" actId="1076"/>
          <ac:spMkLst>
            <pc:docMk/>
            <pc:sldMk cId="3632858199" sldId="577"/>
            <ac:spMk id="3" creationId="{8780D244-CAF9-AD03-B38A-2AF30900FD51}"/>
          </ac:spMkLst>
        </pc:spChg>
        <pc:spChg chg="add mod">
          <ac:chgData name="平野 武" userId="3cfe3d63-3e2d-444e-9c54-10e92370b90a" providerId="ADAL" clId="{C634FD9E-D49E-4F8D-931B-9555341F7866}" dt="2024-06-10T07:49:40.024" v="305" actId="1076"/>
          <ac:spMkLst>
            <pc:docMk/>
            <pc:sldMk cId="3632858199" sldId="577"/>
            <ac:spMk id="4" creationId="{9EA3D038-E261-39AC-376C-7110D0B97DE1}"/>
          </ac:spMkLst>
        </pc:spChg>
        <pc:spChg chg="mod">
          <ac:chgData name="平野 武" userId="3cfe3d63-3e2d-444e-9c54-10e92370b90a" providerId="ADAL" clId="{C634FD9E-D49E-4F8D-931B-9555341F7866}" dt="2024-06-10T07:49:24.248" v="302"/>
          <ac:spMkLst>
            <pc:docMk/>
            <pc:sldMk cId="3632858199" sldId="577"/>
            <ac:spMk id="8" creationId="{73E255A6-6121-F5C0-5448-8206F2250695}"/>
          </ac:spMkLst>
        </pc:spChg>
        <pc:spChg chg="mod">
          <ac:chgData name="平野 武" userId="3cfe3d63-3e2d-444e-9c54-10e92370b90a" providerId="ADAL" clId="{C634FD9E-D49E-4F8D-931B-9555341F7866}" dt="2024-06-10T07:49:24.248" v="302"/>
          <ac:spMkLst>
            <pc:docMk/>
            <pc:sldMk cId="3632858199" sldId="577"/>
            <ac:spMk id="9" creationId="{AEAC8FFC-2582-F200-8428-8AFE849A9692}"/>
          </ac:spMkLst>
        </pc:spChg>
        <pc:spChg chg="mod">
          <ac:chgData name="平野 武" userId="3cfe3d63-3e2d-444e-9c54-10e92370b90a" providerId="ADAL" clId="{C634FD9E-D49E-4F8D-931B-9555341F7866}" dt="2024-06-10T07:49:24.248" v="302"/>
          <ac:spMkLst>
            <pc:docMk/>
            <pc:sldMk cId="3632858199" sldId="577"/>
            <ac:spMk id="10" creationId="{55EEFBC7-EECA-3FC4-5F68-DA408B5F1080}"/>
          </ac:spMkLst>
        </pc:spChg>
        <pc:spChg chg="mod">
          <ac:chgData name="平野 武" userId="3cfe3d63-3e2d-444e-9c54-10e92370b90a" providerId="ADAL" clId="{C634FD9E-D49E-4F8D-931B-9555341F7866}" dt="2024-06-10T07:49:24.248" v="302"/>
          <ac:spMkLst>
            <pc:docMk/>
            <pc:sldMk cId="3632858199" sldId="577"/>
            <ac:spMk id="11" creationId="{0DA87168-65E5-65C4-C598-63CAF4C9D42C}"/>
          </ac:spMkLst>
        </pc:spChg>
        <pc:spChg chg="mod">
          <ac:chgData name="平野 武" userId="3cfe3d63-3e2d-444e-9c54-10e92370b90a" providerId="ADAL" clId="{C634FD9E-D49E-4F8D-931B-9555341F7866}" dt="2024-06-10T07:49:24.248" v="302"/>
          <ac:spMkLst>
            <pc:docMk/>
            <pc:sldMk cId="3632858199" sldId="577"/>
            <ac:spMk id="12" creationId="{14157DD0-9BDE-1689-8135-D7C58A1DF5BA}"/>
          </ac:spMkLst>
        </pc:spChg>
        <pc:spChg chg="mod">
          <ac:chgData name="平野 武" userId="3cfe3d63-3e2d-444e-9c54-10e92370b90a" providerId="ADAL" clId="{C634FD9E-D49E-4F8D-931B-9555341F7866}" dt="2024-06-10T07:49:24.248" v="302"/>
          <ac:spMkLst>
            <pc:docMk/>
            <pc:sldMk cId="3632858199" sldId="577"/>
            <ac:spMk id="14" creationId="{55CB8EDB-C2A6-684C-5604-EF79008806D4}"/>
          </ac:spMkLst>
        </pc:spChg>
        <pc:spChg chg="mod">
          <ac:chgData name="平野 武" userId="3cfe3d63-3e2d-444e-9c54-10e92370b90a" providerId="ADAL" clId="{C634FD9E-D49E-4F8D-931B-9555341F7866}" dt="2024-06-10T07:49:24.248" v="302"/>
          <ac:spMkLst>
            <pc:docMk/>
            <pc:sldMk cId="3632858199" sldId="577"/>
            <ac:spMk id="15" creationId="{E99ED98F-71FD-D658-9DA9-24313EA55858}"/>
          </ac:spMkLst>
        </pc:spChg>
        <pc:spChg chg="mod">
          <ac:chgData name="平野 武" userId="3cfe3d63-3e2d-444e-9c54-10e92370b90a" providerId="ADAL" clId="{C634FD9E-D49E-4F8D-931B-9555341F7866}" dt="2024-06-10T07:49:24.248" v="302"/>
          <ac:spMkLst>
            <pc:docMk/>
            <pc:sldMk cId="3632858199" sldId="577"/>
            <ac:spMk id="16" creationId="{EE044C41-D25A-AD0C-0029-1CDE68071BDD}"/>
          </ac:spMkLst>
        </pc:spChg>
        <pc:spChg chg="mod">
          <ac:chgData name="平野 武" userId="3cfe3d63-3e2d-444e-9c54-10e92370b90a" providerId="ADAL" clId="{C634FD9E-D49E-4F8D-931B-9555341F7866}" dt="2024-06-10T07:49:24.248" v="302"/>
          <ac:spMkLst>
            <pc:docMk/>
            <pc:sldMk cId="3632858199" sldId="577"/>
            <ac:spMk id="17" creationId="{F380396F-D65C-2648-7B85-1A9F061BCBAC}"/>
          </ac:spMkLst>
        </pc:spChg>
        <pc:spChg chg="mod">
          <ac:chgData name="平野 武" userId="3cfe3d63-3e2d-444e-9c54-10e92370b90a" providerId="ADAL" clId="{C634FD9E-D49E-4F8D-931B-9555341F7866}" dt="2024-06-10T07:49:24.248" v="302"/>
          <ac:spMkLst>
            <pc:docMk/>
            <pc:sldMk cId="3632858199" sldId="577"/>
            <ac:spMk id="18" creationId="{D9E00362-B5D6-F872-6F4A-BB001CBE9419}"/>
          </ac:spMkLst>
        </pc:spChg>
        <pc:spChg chg="mod">
          <ac:chgData name="平野 武" userId="3cfe3d63-3e2d-444e-9c54-10e92370b90a" providerId="ADAL" clId="{C634FD9E-D49E-4F8D-931B-9555341F7866}" dt="2024-06-10T07:49:24.248" v="302"/>
          <ac:spMkLst>
            <pc:docMk/>
            <pc:sldMk cId="3632858199" sldId="577"/>
            <ac:spMk id="19" creationId="{1F799CEF-67AD-7C05-99FB-C310542CF43E}"/>
          </ac:spMkLst>
        </pc:spChg>
        <pc:spChg chg="mod">
          <ac:chgData name="平野 武" userId="3cfe3d63-3e2d-444e-9c54-10e92370b90a" providerId="ADAL" clId="{C634FD9E-D49E-4F8D-931B-9555341F7866}" dt="2024-06-10T07:49:24.248" v="302"/>
          <ac:spMkLst>
            <pc:docMk/>
            <pc:sldMk cId="3632858199" sldId="577"/>
            <ac:spMk id="20" creationId="{FEE1B6FC-464E-0F10-27F4-ECC69A588B4D}"/>
          </ac:spMkLst>
        </pc:spChg>
        <pc:spChg chg="mod">
          <ac:chgData name="平野 武" userId="3cfe3d63-3e2d-444e-9c54-10e92370b90a" providerId="ADAL" clId="{C634FD9E-D49E-4F8D-931B-9555341F7866}" dt="2024-06-10T07:49:24.248" v="302"/>
          <ac:spMkLst>
            <pc:docMk/>
            <pc:sldMk cId="3632858199" sldId="577"/>
            <ac:spMk id="21" creationId="{D865321B-CD60-9534-0165-C9C30678BD1B}"/>
          </ac:spMkLst>
        </pc:spChg>
        <pc:spChg chg="mod">
          <ac:chgData name="平野 武" userId="3cfe3d63-3e2d-444e-9c54-10e92370b90a" providerId="ADAL" clId="{C634FD9E-D49E-4F8D-931B-9555341F7866}" dt="2024-06-10T07:49:24.248" v="302"/>
          <ac:spMkLst>
            <pc:docMk/>
            <pc:sldMk cId="3632858199" sldId="577"/>
            <ac:spMk id="22" creationId="{DBE6A122-898C-FE6E-E799-5D3B9AE49D5C}"/>
          </ac:spMkLst>
        </pc:spChg>
        <pc:spChg chg="mod">
          <ac:chgData name="平野 武" userId="3cfe3d63-3e2d-444e-9c54-10e92370b90a" providerId="ADAL" clId="{C634FD9E-D49E-4F8D-931B-9555341F7866}" dt="2024-06-10T07:49:24.248" v="302"/>
          <ac:spMkLst>
            <pc:docMk/>
            <pc:sldMk cId="3632858199" sldId="577"/>
            <ac:spMk id="23" creationId="{15EEDBD4-5474-023C-B18D-F42B9D805385}"/>
          </ac:spMkLst>
        </pc:spChg>
        <pc:spChg chg="mod">
          <ac:chgData name="平野 武" userId="3cfe3d63-3e2d-444e-9c54-10e92370b90a" providerId="ADAL" clId="{C634FD9E-D49E-4F8D-931B-9555341F7866}" dt="2024-06-10T07:49:24.248" v="302"/>
          <ac:spMkLst>
            <pc:docMk/>
            <pc:sldMk cId="3632858199" sldId="577"/>
            <ac:spMk id="27" creationId="{B372DB08-D981-8219-82CF-6E9876D693CA}"/>
          </ac:spMkLst>
        </pc:spChg>
        <pc:spChg chg="mod">
          <ac:chgData name="平野 武" userId="3cfe3d63-3e2d-444e-9c54-10e92370b90a" providerId="ADAL" clId="{C634FD9E-D49E-4F8D-931B-9555341F7866}" dt="2024-06-10T07:49:01.679" v="300" actId="6549"/>
          <ac:spMkLst>
            <pc:docMk/>
            <pc:sldMk cId="3632858199" sldId="577"/>
            <ac:spMk id="12290" creationId="{4AD73B8A-4B23-91DE-CF62-2CA72170BDBB}"/>
          </ac:spMkLst>
        </pc:spChg>
        <pc:spChg chg="del">
          <ac:chgData name="平野 武" userId="3cfe3d63-3e2d-444e-9c54-10e92370b90a" providerId="ADAL" clId="{C634FD9E-D49E-4F8D-931B-9555341F7866}" dt="2024-06-10T07:49:13.465" v="301" actId="478"/>
          <ac:spMkLst>
            <pc:docMk/>
            <pc:sldMk cId="3632858199" sldId="577"/>
            <ac:spMk id="12316" creationId="{30B96E5E-C5A6-4945-95EA-5427B2ECF845}"/>
          </ac:spMkLst>
        </pc:spChg>
        <pc:spChg chg="del">
          <ac:chgData name="平野 武" userId="3cfe3d63-3e2d-444e-9c54-10e92370b90a" providerId="ADAL" clId="{C634FD9E-D49E-4F8D-931B-9555341F7866}" dt="2024-06-10T07:49:13.465" v="301" actId="478"/>
          <ac:spMkLst>
            <pc:docMk/>
            <pc:sldMk cId="3632858199" sldId="577"/>
            <ac:spMk id="12323" creationId="{EFBD94B7-186B-7B4B-2233-4F078C88DA39}"/>
          </ac:spMkLst>
        </pc:spChg>
        <pc:spChg chg="del">
          <ac:chgData name="平野 武" userId="3cfe3d63-3e2d-444e-9c54-10e92370b90a" providerId="ADAL" clId="{C634FD9E-D49E-4F8D-931B-9555341F7866}" dt="2024-06-10T07:49:13.465" v="301" actId="478"/>
          <ac:spMkLst>
            <pc:docMk/>
            <pc:sldMk cId="3632858199" sldId="577"/>
            <ac:spMk id="12334" creationId="{7201E58F-C1F4-7442-AB68-2494C608C7C7}"/>
          </ac:spMkLst>
        </pc:spChg>
        <pc:spChg chg="del">
          <ac:chgData name="平野 武" userId="3cfe3d63-3e2d-444e-9c54-10e92370b90a" providerId="ADAL" clId="{C634FD9E-D49E-4F8D-931B-9555341F7866}" dt="2024-06-10T07:49:13.465" v="301" actId="478"/>
          <ac:spMkLst>
            <pc:docMk/>
            <pc:sldMk cId="3632858199" sldId="577"/>
            <ac:spMk id="12335" creationId="{CF0A14AF-A127-03DB-1A99-1C632669FC11}"/>
          </ac:spMkLst>
        </pc:spChg>
        <pc:spChg chg="del">
          <ac:chgData name="平野 武" userId="3cfe3d63-3e2d-444e-9c54-10e92370b90a" providerId="ADAL" clId="{C634FD9E-D49E-4F8D-931B-9555341F7866}" dt="2024-06-10T07:49:13.465" v="301" actId="478"/>
          <ac:spMkLst>
            <pc:docMk/>
            <pc:sldMk cId="3632858199" sldId="577"/>
            <ac:spMk id="12336" creationId="{B1FABAD3-ED3D-6B2A-01F7-3CEE7B6F2EFD}"/>
          </ac:spMkLst>
        </pc:spChg>
        <pc:spChg chg="del">
          <ac:chgData name="平野 武" userId="3cfe3d63-3e2d-444e-9c54-10e92370b90a" providerId="ADAL" clId="{C634FD9E-D49E-4F8D-931B-9555341F7866}" dt="2024-06-10T07:49:13.465" v="301" actId="478"/>
          <ac:spMkLst>
            <pc:docMk/>
            <pc:sldMk cId="3632858199" sldId="577"/>
            <ac:spMk id="12338" creationId="{0E44A1DE-1208-A5D0-5995-B9925715AB29}"/>
          </ac:spMkLst>
        </pc:spChg>
        <pc:spChg chg="del">
          <ac:chgData name="平野 武" userId="3cfe3d63-3e2d-444e-9c54-10e92370b90a" providerId="ADAL" clId="{C634FD9E-D49E-4F8D-931B-9555341F7866}" dt="2024-06-10T07:49:13.465" v="301" actId="478"/>
          <ac:spMkLst>
            <pc:docMk/>
            <pc:sldMk cId="3632858199" sldId="577"/>
            <ac:spMk id="12340" creationId="{BE4F18EF-C8D7-A5B8-CEBA-07F786F79604}"/>
          </ac:spMkLst>
        </pc:spChg>
        <pc:spChg chg="del">
          <ac:chgData name="平野 武" userId="3cfe3d63-3e2d-444e-9c54-10e92370b90a" providerId="ADAL" clId="{C634FD9E-D49E-4F8D-931B-9555341F7866}" dt="2024-06-10T07:49:13.465" v="301" actId="478"/>
          <ac:spMkLst>
            <pc:docMk/>
            <pc:sldMk cId="3632858199" sldId="577"/>
            <ac:spMk id="12343" creationId="{EE676E56-766E-9DCB-6D96-D24D009481CD}"/>
          </ac:spMkLst>
        </pc:spChg>
        <pc:spChg chg="del">
          <ac:chgData name="平野 武" userId="3cfe3d63-3e2d-444e-9c54-10e92370b90a" providerId="ADAL" clId="{C634FD9E-D49E-4F8D-931B-9555341F7866}" dt="2024-06-10T07:49:13.465" v="301" actId="478"/>
          <ac:spMkLst>
            <pc:docMk/>
            <pc:sldMk cId="3632858199" sldId="577"/>
            <ac:spMk id="12344" creationId="{6F6241F7-1493-CDE2-398C-BBFF89F3C830}"/>
          </ac:spMkLst>
        </pc:spChg>
        <pc:grpChg chg="add mod">
          <ac:chgData name="平野 武" userId="3cfe3d63-3e2d-444e-9c54-10e92370b90a" providerId="ADAL" clId="{C634FD9E-D49E-4F8D-931B-9555341F7866}" dt="2024-06-10T07:49:24.248" v="302"/>
          <ac:grpSpMkLst>
            <pc:docMk/>
            <pc:sldMk cId="3632858199" sldId="577"/>
            <ac:grpSpMk id="6" creationId="{6A340722-C0AA-9F73-49C0-8D3C6D49C052}"/>
          </ac:grpSpMkLst>
        </pc:grpChg>
        <pc:grpChg chg="mod">
          <ac:chgData name="平野 武" userId="3cfe3d63-3e2d-444e-9c54-10e92370b90a" providerId="ADAL" clId="{C634FD9E-D49E-4F8D-931B-9555341F7866}" dt="2024-06-10T07:49:24.248" v="302"/>
          <ac:grpSpMkLst>
            <pc:docMk/>
            <pc:sldMk cId="3632858199" sldId="577"/>
            <ac:grpSpMk id="7" creationId="{EFB70446-CF9A-B508-3EBD-3A1595CFBCA7}"/>
          </ac:grpSpMkLst>
        </pc:grpChg>
        <pc:grpChg chg="add mod">
          <ac:chgData name="平野 武" userId="3cfe3d63-3e2d-444e-9c54-10e92370b90a" providerId="ADAL" clId="{C634FD9E-D49E-4F8D-931B-9555341F7866}" dt="2024-06-10T07:49:24.248" v="302"/>
          <ac:grpSpMkLst>
            <pc:docMk/>
            <pc:sldMk cId="3632858199" sldId="577"/>
            <ac:grpSpMk id="26" creationId="{8D97DE49-DB63-F6B2-83A9-2C3C8521505E}"/>
          </ac:grpSpMkLst>
        </pc:grpChg>
        <pc:grpChg chg="del">
          <ac:chgData name="平野 武" userId="3cfe3d63-3e2d-444e-9c54-10e92370b90a" providerId="ADAL" clId="{C634FD9E-D49E-4F8D-931B-9555341F7866}" dt="2024-06-10T07:49:13.465" v="301" actId="478"/>
          <ac:grpSpMkLst>
            <pc:docMk/>
            <pc:sldMk cId="3632858199" sldId="577"/>
            <ac:grpSpMk id="47" creationId="{EC18C5A7-5DCF-2308-19D5-992E262B1054}"/>
          </ac:grpSpMkLst>
        </pc:grpChg>
        <pc:grpChg chg="del">
          <ac:chgData name="平野 武" userId="3cfe3d63-3e2d-444e-9c54-10e92370b90a" providerId="ADAL" clId="{C634FD9E-D49E-4F8D-931B-9555341F7866}" dt="2024-06-10T07:49:13.465" v="301" actId="478"/>
          <ac:grpSpMkLst>
            <pc:docMk/>
            <pc:sldMk cId="3632858199" sldId="577"/>
            <ac:grpSpMk id="50" creationId="{D94B6081-9444-428D-6910-DC155149E89C}"/>
          </ac:grpSpMkLst>
        </pc:grpChg>
        <pc:grpChg chg="del">
          <ac:chgData name="平野 武" userId="3cfe3d63-3e2d-444e-9c54-10e92370b90a" providerId="ADAL" clId="{C634FD9E-D49E-4F8D-931B-9555341F7866}" dt="2024-06-10T07:49:13.465" v="301" actId="478"/>
          <ac:grpSpMkLst>
            <pc:docMk/>
            <pc:sldMk cId="3632858199" sldId="577"/>
            <ac:grpSpMk id="12317" creationId="{C1082E49-E48A-B170-42DC-27F75DE07142}"/>
          </ac:grpSpMkLst>
        </pc:grpChg>
        <pc:grpChg chg="del">
          <ac:chgData name="平野 武" userId="3cfe3d63-3e2d-444e-9c54-10e92370b90a" providerId="ADAL" clId="{C634FD9E-D49E-4F8D-931B-9555341F7866}" dt="2024-06-10T07:49:13.465" v="301" actId="478"/>
          <ac:grpSpMkLst>
            <pc:docMk/>
            <pc:sldMk cId="3632858199" sldId="577"/>
            <ac:grpSpMk id="12320" creationId="{3D01762C-707A-A581-23C7-25556A67E63E}"/>
          </ac:grpSpMkLst>
        </pc:grpChg>
        <pc:grpChg chg="del">
          <ac:chgData name="平野 武" userId="3cfe3d63-3e2d-444e-9c54-10e92370b90a" providerId="ADAL" clId="{C634FD9E-D49E-4F8D-931B-9555341F7866}" dt="2024-06-10T07:49:13.465" v="301" actId="478"/>
          <ac:grpSpMkLst>
            <pc:docMk/>
            <pc:sldMk cId="3632858199" sldId="577"/>
            <ac:grpSpMk id="12324" creationId="{DBE0516E-947E-E69B-D1E3-64C5EA99FA58}"/>
          </ac:grpSpMkLst>
        </pc:grpChg>
        <pc:grpChg chg="del">
          <ac:chgData name="平野 武" userId="3cfe3d63-3e2d-444e-9c54-10e92370b90a" providerId="ADAL" clId="{C634FD9E-D49E-4F8D-931B-9555341F7866}" dt="2024-06-10T07:49:13.465" v="301" actId="478"/>
          <ac:grpSpMkLst>
            <pc:docMk/>
            <pc:sldMk cId="3632858199" sldId="577"/>
            <ac:grpSpMk id="12328" creationId="{467A7566-2509-E383-9872-09931DE35446}"/>
          </ac:grpSpMkLst>
        </pc:grpChg>
        <pc:grpChg chg="del">
          <ac:chgData name="平野 武" userId="3cfe3d63-3e2d-444e-9c54-10e92370b90a" providerId="ADAL" clId="{C634FD9E-D49E-4F8D-931B-9555341F7866}" dt="2024-06-10T07:49:13.465" v="301" actId="478"/>
          <ac:grpSpMkLst>
            <pc:docMk/>
            <pc:sldMk cId="3632858199" sldId="577"/>
            <ac:grpSpMk id="12331" creationId="{938DD683-9FC1-5891-8C7D-76F53153CBB9}"/>
          </ac:grpSpMkLst>
        </pc:grpChg>
        <pc:grpChg chg="del">
          <ac:chgData name="平野 武" userId="3cfe3d63-3e2d-444e-9c54-10e92370b90a" providerId="ADAL" clId="{C634FD9E-D49E-4F8D-931B-9555341F7866}" dt="2024-06-10T07:49:13.465" v="301" actId="478"/>
          <ac:grpSpMkLst>
            <pc:docMk/>
            <pc:sldMk cId="3632858199" sldId="577"/>
            <ac:grpSpMk id="12346" creationId="{33DBD03B-27E6-C0E2-1C01-870C23871318}"/>
          </ac:grpSpMkLst>
        </pc:grpChg>
        <pc:picChg chg="add mod">
          <ac:chgData name="平野 武" userId="3cfe3d63-3e2d-444e-9c54-10e92370b90a" providerId="ADAL" clId="{C634FD9E-D49E-4F8D-931B-9555341F7866}" dt="2024-06-10T07:49:40.024" v="305" actId="1076"/>
          <ac:picMkLst>
            <pc:docMk/>
            <pc:sldMk cId="3632858199" sldId="577"/>
            <ac:picMk id="5" creationId="{A851D5DE-4E76-B4CF-09CE-9FC71F37C0B9}"/>
          </ac:picMkLst>
        </pc:picChg>
        <pc:picChg chg="mod">
          <ac:chgData name="平野 武" userId="3cfe3d63-3e2d-444e-9c54-10e92370b90a" providerId="ADAL" clId="{C634FD9E-D49E-4F8D-931B-9555341F7866}" dt="2024-06-10T07:49:24.248" v="302"/>
          <ac:picMkLst>
            <pc:docMk/>
            <pc:sldMk cId="3632858199" sldId="577"/>
            <ac:picMk id="13" creationId="{267507DF-9D66-6CFC-EE05-3577696C8C19}"/>
          </ac:picMkLst>
        </pc:picChg>
        <pc:picChg chg="mod">
          <ac:chgData name="平野 武" userId="3cfe3d63-3e2d-444e-9c54-10e92370b90a" providerId="ADAL" clId="{C634FD9E-D49E-4F8D-931B-9555341F7866}" dt="2024-06-10T07:49:24.248" v="302"/>
          <ac:picMkLst>
            <pc:docMk/>
            <pc:sldMk cId="3632858199" sldId="577"/>
            <ac:picMk id="24" creationId="{6ED4816E-D1BF-3A21-724E-7EE92E31A7B9}"/>
          </ac:picMkLst>
        </pc:picChg>
        <pc:picChg chg="mod">
          <ac:chgData name="平野 武" userId="3cfe3d63-3e2d-444e-9c54-10e92370b90a" providerId="ADAL" clId="{C634FD9E-D49E-4F8D-931B-9555341F7866}" dt="2024-06-10T07:49:24.248" v="302"/>
          <ac:picMkLst>
            <pc:docMk/>
            <pc:sldMk cId="3632858199" sldId="577"/>
            <ac:picMk id="25" creationId="{0B690B88-6A4F-9DE5-00FA-AACC0EEA7228}"/>
          </ac:picMkLst>
        </pc:picChg>
        <pc:picChg chg="mod">
          <ac:chgData name="平野 武" userId="3cfe3d63-3e2d-444e-9c54-10e92370b90a" providerId="ADAL" clId="{C634FD9E-D49E-4F8D-931B-9555341F7866}" dt="2024-06-10T07:49:24.248" v="302"/>
          <ac:picMkLst>
            <pc:docMk/>
            <pc:sldMk cId="3632858199" sldId="577"/>
            <ac:picMk id="28" creationId="{73F0EEF7-D34C-D348-EA10-4E960C2CF191}"/>
          </ac:picMkLst>
        </pc:picChg>
        <pc:picChg chg="del">
          <ac:chgData name="平野 武" userId="3cfe3d63-3e2d-444e-9c54-10e92370b90a" providerId="ADAL" clId="{C634FD9E-D49E-4F8D-931B-9555341F7866}" dt="2024-06-10T07:49:13.465" v="301" actId="478"/>
          <ac:picMkLst>
            <pc:docMk/>
            <pc:sldMk cId="3632858199" sldId="577"/>
            <ac:picMk id="12337" creationId="{5007B845-0022-8FC9-A5B6-E35A8929EFEA}"/>
          </ac:picMkLst>
        </pc:picChg>
        <pc:picChg chg="del">
          <ac:chgData name="平野 武" userId="3cfe3d63-3e2d-444e-9c54-10e92370b90a" providerId="ADAL" clId="{C634FD9E-D49E-4F8D-931B-9555341F7866}" dt="2024-06-10T07:49:13.465" v="301" actId="478"/>
          <ac:picMkLst>
            <pc:docMk/>
            <pc:sldMk cId="3632858199" sldId="577"/>
            <ac:picMk id="12339" creationId="{4ED59F35-29F9-6B49-7EF9-2ECE082F5822}"/>
          </ac:picMkLst>
        </pc:picChg>
        <pc:picChg chg="del">
          <ac:chgData name="平野 武" userId="3cfe3d63-3e2d-444e-9c54-10e92370b90a" providerId="ADAL" clId="{C634FD9E-D49E-4F8D-931B-9555341F7866}" dt="2024-06-10T07:49:13.465" v="301" actId="478"/>
          <ac:picMkLst>
            <pc:docMk/>
            <pc:sldMk cId="3632858199" sldId="577"/>
            <ac:picMk id="12345" creationId="{E342681C-DE53-CB31-7A6F-301005E98E69}"/>
          </ac:picMkLst>
        </pc:picChg>
        <pc:cxnChg chg="del mod">
          <ac:chgData name="平野 武" userId="3cfe3d63-3e2d-444e-9c54-10e92370b90a" providerId="ADAL" clId="{C634FD9E-D49E-4F8D-931B-9555341F7866}" dt="2024-06-10T07:49:13.465" v="301" actId="478"/>
          <ac:cxnSpMkLst>
            <pc:docMk/>
            <pc:sldMk cId="3632858199" sldId="577"/>
            <ac:cxnSpMk id="12341" creationId="{E2103D2C-1C31-96F7-55EF-59E57BAFD071}"/>
          </ac:cxnSpMkLst>
        </pc:cxnChg>
        <pc:cxnChg chg="del mod">
          <ac:chgData name="平野 武" userId="3cfe3d63-3e2d-444e-9c54-10e92370b90a" providerId="ADAL" clId="{C634FD9E-D49E-4F8D-931B-9555341F7866}" dt="2024-06-10T07:49:13.465" v="301" actId="478"/>
          <ac:cxnSpMkLst>
            <pc:docMk/>
            <pc:sldMk cId="3632858199" sldId="577"/>
            <ac:cxnSpMk id="12342" creationId="{4712785C-1A6F-C057-A2F5-07E886F0003A}"/>
          </ac:cxnSpMkLst>
        </pc:cxnChg>
      </pc:sldChg>
      <pc:sldChg chg="addSp delSp modSp add mod">
        <pc:chgData name="平野 武" userId="3cfe3d63-3e2d-444e-9c54-10e92370b90a" providerId="ADAL" clId="{C634FD9E-D49E-4F8D-931B-9555341F7866}" dt="2024-06-10T07:57:34.764" v="416" actId="1038"/>
        <pc:sldMkLst>
          <pc:docMk/>
          <pc:sldMk cId="2046708946" sldId="578"/>
        </pc:sldMkLst>
        <pc:spChg chg="add mod">
          <ac:chgData name="平野 武" userId="3cfe3d63-3e2d-444e-9c54-10e92370b90a" providerId="ADAL" clId="{C634FD9E-D49E-4F8D-931B-9555341F7866}" dt="2024-06-10T07:52:40.983" v="361" actId="14100"/>
          <ac:spMkLst>
            <pc:docMk/>
            <pc:sldMk cId="2046708946" sldId="578"/>
            <ac:spMk id="2" creationId="{CF9DE769-4033-0523-DD66-2ED9A0B3F5D5}"/>
          </ac:spMkLst>
        </pc:spChg>
        <pc:spChg chg="add mod">
          <ac:chgData name="平野 武" userId="3cfe3d63-3e2d-444e-9c54-10e92370b90a" providerId="ADAL" clId="{C634FD9E-D49E-4F8D-931B-9555341F7866}" dt="2024-06-10T07:52:21.080" v="359" actId="1076"/>
          <ac:spMkLst>
            <pc:docMk/>
            <pc:sldMk cId="2046708946" sldId="578"/>
            <ac:spMk id="4" creationId="{9AC05631-EC69-25AD-F7F2-F5F93305C3C4}"/>
          </ac:spMkLst>
        </pc:spChg>
        <pc:spChg chg="add mod">
          <ac:chgData name="平野 武" userId="3cfe3d63-3e2d-444e-9c54-10e92370b90a" providerId="ADAL" clId="{C634FD9E-D49E-4F8D-931B-9555341F7866}" dt="2024-06-10T07:52:36.154" v="360" actId="1076"/>
          <ac:spMkLst>
            <pc:docMk/>
            <pc:sldMk cId="2046708946" sldId="578"/>
            <ac:spMk id="6" creationId="{3454E1E2-08C5-5AF3-A2C5-2FA31BF9CC34}"/>
          </ac:spMkLst>
        </pc:spChg>
        <pc:spChg chg="add mod">
          <ac:chgData name="平野 武" userId="3cfe3d63-3e2d-444e-9c54-10e92370b90a" providerId="ADAL" clId="{C634FD9E-D49E-4F8D-931B-9555341F7866}" dt="2024-06-10T07:52:36.154" v="360" actId="1076"/>
          <ac:spMkLst>
            <pc:docMk/>
            <pc:sldMk cId="2046708946" sldId="578"/>
            <ac:spMk id="7" creationId="{062C6F7C-F632-C761-A60E-5C45DF389194}"/>
          </ac:spMkLst>
        </pc:spChg>
        <pc:spChg chg="add mod">
          <ac:chgData name="平野 武" userId="3cfe3d63-3e2d-444e-9c54-10e92370b90a" providerId="ADAL" clId="{C634FD9E-D49E-4F8D-931B-9555341F7866}" dt="2024-06-10T07:52:36.154" v="360" actId="1076"/>
          <ac:spMkLst>
            <pc:docMk/>
            <pc:sldMk cId="2046708946" sldId="578"/>
            <ac:spMk id="8" creationId="{829FA404-69A0-3FB3-844A-DF149C58AAC8}"/>
          </ac:spMkLst>
        </pc:spChg>
        <pc:spChg chg="add mod">
          <ac:chgData name="平野 武" userId="3cfe3d63-3e2d-444e-9c54-10e92370b90a" providerId="ADAL" clId="{C634FD9E-D49E-4F8D-931B-9555341F7866}" dt="2024-06-10T07:52:36.154" v="360" actId="1076"/>
          <ac:spMkLst>
            <pc:docMk/>
            <pc:sldMk cId="2046708946" sldId="578"/>
            <ac:spMk id="9" creationId="{E42C2614-A52B-B936-CFEC-BB3C3AD4E4F6}"/>
          </ac:spMkLst>
        </pc:spChg>
        <pc:spChg chg="add mod">
          <ac:chgData name="平野 武" userId="3cfe3d63-3e2d-444e-9c54-10e92370b90a" providerId="ADAL" clId="{C634FD9E-D49E-4F8D-931B-9555341F7866}" dt="2024-06-10T07:52:36.154" v="360" actId="1076"/>
          <ac:spMkLst>
            <pc:docMk/>
            <pc:sldMk cId="2046708946" sldId="578"/>
            <ac:spMk id="10" creationId="{AF688CFE-4338-72D2-8439-D840F9A26683}"/>
          </ac:spMkLst>
        </pc:spChg>
        <pc:spChg chg="add mod">
          <ac:chgData name="平野 武" userId="3cfe3d63-3e2d-444e-9c54-10e92370b90a" providerId="ADAL" clId="{C634FD9E-D49E-4F8D-931B-9555341F7866}" dt="2024-06-10T07:52:36.154" v="360" actId="1076"/>
          <ac:spMkLst>
            <pc:docMk/>
            <pc:sldMk cId="2046708946" sldId="578"/>
            <ac:spMk id="12" creationId="{1D811F65-E9C9-5C3B-8232-6C463B0646E0}"/>
          </ac:spMkLst>
        </pc:spChg>
        <pc:spChg chg="add mod">
          <ac:chgData name="平野 武" userId="3cfe3d63-3e2d-444e-9c54-10e92370b90a" providerId="ADAL" clId="{C634FD9E-D49E-4F8D-931B-9555341F7866}" dt="2024-06-10T07:52:36.154" v="360" actId="1076"/>
          <ac:spMkLst>
            <pc:docMk/>
            <pc:sldMk cId="2046708946" sldId="578"/>
            <ac:spMk id="13" creationId="{6BE5247D-7821-51BD-418C-2708FFE6838B}"/>
          </ac:spMkLst>
        </pc:spChg>
        <pc:spChg chg="add mod">
          <ac:chgData name="平野 武" userId="3cfe3d63-3e2d-444e-9c54-10e92370b90a" providerId="ADAL" clId="{C634FD9E-D49E-4F8D-931B-9555341F7866}" dt="2024-06-10T07:52:36.154" v="360" actId="1076"/>
          <ac:spMkLst>
            <pc:docMk/>
            <pc:sldMk cId="2046708946" sldId="578"/>
            <ac:spMk id="14" creationId="{A871662E-BC8C-6A65-EE70-56FF0AA5F523}"/>
          </ac:spMkLst>
        </pc:spChg>
        <pc:spChg chg="add mod">
          <ac:chgData name="平野 武" userId="3cfe3d63-3e2d-444e-9c54-10e92370b90a" providerId="ADAL" clId="{C634FD9E-D49E-4F8D-931B-9555341F7866}" dt="2024-06-10T07:52:36.154" v="360" actId="1076"/>
          <ac:spMkLst>
            <pc:docMk/>
            <pc:sldMk cId="2046708946" sldId="578"/>
            <ac:spMk id="15" creationId="{C67B7BC7-4C7D-1F32-49E8-88AA3F5063ED}"/>
          </ac:spMkLst>
        </pc:spChg>
        <pc:spChg chg="add mod">
          <ac:chgData name="平野 武" userId="3cfe3d63-3e2d-444e-9c54-10e92370b90a" providerId="ADAL" clId="{C634FD9E-D49E-4F8D-931B-9555341F7866}" dt="2024-06-10T07:52:36.154" v="360" actId="1076"/>
          <ac:spMkLst>
            <pc:docMk/>
            <pc:sldMk cId="2046708946" sldId="578"/>
            <ac:spMk id="16" creationId="{792FFC0D-102C-397D-5DBF-99BE73C7B3DC}"/>
          </ac:spMkLst>
        </pc:spChg>
        <pc:spChg chg="add mod">
          <ac:chgData name="平野 武" userId="3cfe3d63-3e2d-444e-9c54-10e92370b90a" providerId="ADAL" clId="{C634FD9E-D49E-4F8D-931B-9555341F7866}" dt="2024-06-10T07:52:36.154" v="360" actId="1076"/>
          <ac:spMkLst>
            <pc:docMk/>
            <pc:sldMk cId="2046708946" sldId="578"/>
            <ac:spMk id="17" creationId="{BDF49CBF-3951-852A-223A-DA9CB006E9A6}"/>
          </ac:spMkLst>
        </pc:spChg>
        <pc:spChg chg="add mod">
          <ac:chgData name="平野 武" userId="3cfe3d63-3e2d-444e-9c54-10e92370b90a" providerId="ADAL" clId="{C634FD9E-D49E-4F8D-931B-9555341F7866}" dt="2024-06-10T07:52:36.154" v="360" actId="1076"/>
          <ac:spMkLst>
            <pc:docMk/>
            <pc:sldMk cId="2046708946" sldId="578"/>
            <ac:spMk id="18" creationId="{AA101558-7A30-D550-48CC-48E209E68BB5}"/>
          </ac:spMkLst>
        </pc:spChg>
        <pc:spChg chg="add mod">
          <ac:chgData name="平野 武" userId="3cfe3d63-3e2d-444e-9c54-10e92370b90a" providerId="ADAL" clId="{C634FD9E-D49E-4F8D-931B-9555341F7866}" dt="2024-06-10T07:52:36.154" v="360" actId="1076"/>
          <ac:spMkLst>
            <pc:docMk/>
            <pc:sldMk cId="2046708946" sldId="578"/>
            <ac:spMk id="19" creationId="{60D8B4AD-02EF-3C7C-D2EC-0DA325293A4B}"/>
          </ac:spMkLst>
        </pc:spChg>
        <pc:spChg chg="add mod">
          <ac:chgData name="平野 武" userId="3cfe3d63-3e2d-444e-9c54-10e92370b90a" providerId="ADAL" clId="{C634FD9E-D49E-4F8D-931B-9555341F7866}" dt="2024-06-10T07:52:36.154" v="360" actId="1076"/>
          <ac:spMkLst>
            <pc:docMk/>
            <pc:sldMk cId="2046708946" sldId="578"/>
            <ac:spMk id="20" creationId="{FBBD171B-AECA-DB42-969D-A1D365613EED}"/>
          </ac:spMkLst>
        </pc:spChg>
        <pc:spChg chg="add mod">
          <ac:chgData name="平野 武" userId="3cfe3d63-3e2d-444e-9c54-10e92370b90a" providerId="ADAL" clId="{C634FD9E-D49E-4F8D-931B-9555341F7866}" dt="2024-06-10T07:52:36.154" v="360" actId="1076"/>
          <ac:spMkLst>
            <pc:docMk/>
            <pc:sldMk cId="2046708946" sldId="578"/>
            <ac:spMk id="21" creationId="{F96B47E9-2A6E-CF85-9398-8A0E267B0697}"/>
          </ac:spMkLst>
        </pc:spChg>
        <pc:spChg chg="add mod">
          <ac:chgData name="平野 武" userId="3cfe3d63-3e2d-444e-9c54-10e92370b90a" providerId="ADAL" clId="{C634FD9E-D49E-4F8D-931B-9555341F7866}" dt="2024-06-10T07:57:34.764" v="416" actId="1038"/>
          <ac:spMkLst>
            <pc:docMk/>
            <pc:sldMk cId="2046708946" sldId="578"/>
            <ac:spMk id="22" creationId="{BC16D920-80D7-69EF-B236-17914B560A57}"/>
          </ac:spMkLst>
        </pc:spChg>
        <pc:spChg chg="mod">
          <ac:chgData name="平野 武" userId="3cfe3d63-3e2d-444e-9c54-10e92370b90a" providerId="ADAL" clId="{C634FD9E-D49E-4F8D-931B-9555341F7866}" dt="2024-06-10T07:51:48.958" v="354"/>
          <ac:spMkLst>
            <pc:docMk/>
            <pc:sldMk cId="2046708946" sldId="578"/>
            <ac:spMk id="25" creationId="{98091746-6A68-A941-E28E-D1000830AD9F}"/>
          </ac:spMkLst>
        </pc:spChg>
        <pc:spChg chg="del">
          <ac:chgData name="平野 武" userId="3cfe3d63-3e2d-444e-9c54-10e92370b90a" providerId="ADAL" clId="{C634FD9E-D49E-4F8D-931B-9555341F7866}" dt="2024-06-10T07:51:42.979" v="353" actId="478"/>
          <ac:spMkLst>
            <pc:docMk/>
            <pc:sldMk cId="2046708946" sldId="578"/>
            <ac:spMk id="62" creationId="{CC3CCC72-4755-99AC-310C-7FE2BC561E7D}"/>
          </ac:spMkLst>
        </pc:spChg>
        <pc:spChg chg="del">
          <ac:chgData name="平野 武" userId="3cfe3d63-3e2d-444e-9c54-10e92370b90a" providerId="ADAL" clId="{C634FD9E-D49E-4F8D-931B-9555341F7866}" dt="2024-06-10T07:51:42.979" v="353" actId="478"/>
          <ac:spMkLst>
            <pc:docMk/>
            <pc:sldMk cId="2046708946" sldId="578"/>
            <ac:spMk id="63" creationId="{6F449FE2-2C06-7896-A034-BE83137B1656}"/>
          </ac:spMkLst>
        </pc:spChg>
        <pc:spChg chg="del">
          <ac:chgData name="平野 武" userId="3cfe3d63-3e2d-444e-9c54-10e92370b90a" providerId="ADAL" clId="{C634FD9E-D49E-4F8D-931B-9555341F7866}" dt="2024-06-10T07:51:42.979" v="353" actId="478"/>
          <ac:spMkLst>
            <pc:docMk/>
            <pc:sldMk cId="2046708946" sldId="578"/>
            <ac:spMk id="12288" creationId="{688FC84C-BBD9-E821-0373-9C3CD1C45B9C}"/>
          </ac:spMkLst>
        </pc:spChg>
        <pc:spChg chg="del">
          <ac:chgData name="平野 武" userId="3cfe3d63-3e2d-444e-9c54-10e92370b90a" providerId="ADAL" clId="{C634FD9E-D49E-4F8D-931B-9555341F7866}" dt="2024-06-10T07:51:42.979" v="353" actId="478"/>
          <ac:spMkLst>
            <pc:docMk/>
            <pc:sldMk cId="2046708946" sldId="578"/>
            <ac:spMk id="12289" creationId="{A00FF56A-5C69-56C0-A1AD-D8D17EF2A2CB}"/>
          </ac:spMkLst>
        </pc:spChg>
        <pc:spChg chg="mod">
          <ac:chgData name="平野 武" userId="3cfe3d63-3e2d-444e-9c54-10e92370b90a" providerId="ADAL" clId="{C634FD9E-D49E-4F8D-931B-9555341F7866}" dt="2024-06-10T07:51:37.904" v="352" actId="6549"/>
          <ac:spMkLst>
            <pc:docMk/>
            <pc:sldMk cId="2046708946" sldId="578"/>
            <ac:spMk id="12290" creationId="{4AD73B8A-4B23-91DE-CF62-2CA72170BDBB}"/>
          </ac:spMkLst>
        </pc:spChg>
        <pc:spChg chg="del">
          <ac:chgData name="平野 武" userId="3cfe3d63-3e2d-444e-9c54-10e92370b90a" providerId="ADAL" clId="{C634FD9E-D49E-4F8D-931B-9555341F7866}" dt="2024-06-10T07:51:42.979" v="353" actId="478"/>
          <ac:spMkLst>
            <pc:docMk/>
            <pc:sldMk cId="2046708946" sldId="578"/>
            <ac:spMk id="12291" creationId="{FDB2D1DF-BC8A-E50F-B3EC-6A1CE86778CB}"/>
          </ac:spMkLst>
        </pc:spChg>
        <pc:spChg chg="del">
          <ac:chgData name="平野 武" userId="3cfe3d63-3e2d-444e-9c54-10e92370b90a" providerId="ADAL" clId="{C634FD9E-D49E-4F8D-931B-9555341F7866}" dt="2024-06-10T07:51:42.979" v="353" actId="478"/>
          <ac:spMkLst>
            <pc:docMk/>
            <pc:sldMk cId="2046708946" sldId="578"/>
            <ac:spMk id="12301" creationId="{2B00F7A3-F7F0-2966-3961-330376AB6032}"/>
          </ac:spMkLst>
        </pc:spChg>
        <pc:spChg chg="del">
          <ac:chgData name="平野 武" userId="3cfe3d63-3e2d-444e-9c54-10e92370b90a" providerId="ADAL" clId="{C634FD9E-D49E-4F8D-931B-9555341F7866}" dt="2024-06-10T07:51:42.979" v="353" actId="478"/>
          <ac:spMkLst>
            <pc:docMk/>
            <pc:sldMk cId="2046708946" sldId="578"/>
            <ac:spMk id="12305" creationId="{C9DDB241-D489-5984-4907-57B6D64C640C}"/>
          </ac:spMkLst>
        </pc:spChg>
        <pc:spChg chg="del">
          <ac:chgData name="平野 武" userId="3cfe3d63-3e2d-444e-9c54-10e92370b90a" providerId="ADAL" clId="{C634FD9E-D49E-4F8D-931B-9555341F7866}" dt="2024-06-10T07:51:42.979" v="353" actId="478"/>
          <ac:spMkLst>
            <pc:docMk/>
            <pc:sldMk cId="2046708946" sldId="578"/>
            <ac:spMk id="12309" creationId="{2D9B1B2C-7466-43E7-6A3E-A1931FBB5424}"/>
          </ac:spMkLst>
        </pc:spChg>
        <pc:spChg chg="del">
          <ac:chgData name="平野 武" userId="3cfe3d63-3e2d-444e-9c54-10e92370b90a" providerId="ADAL" clId="{C634FD9E-D49E-4F8D-931B-9555341F7866}" dt="2024-06-10T07:51:42.979" v="353" actId="478"/>
          <ac:spMkLst>
            <pc:docMk/>
            <pc:sldMk cId="2046708946" sldId="578"/>
            <ac:spMk id="12310" creationId="{C3BD5B2B-8E05-8253-C103-B233D64A6046}"/>
          </ac:spMkLst>
        </pc:spChg>
        <pc:spChg chg="del">
          <ac:chgData name="平野 武" userId="3cfe3d63-3e2d-444e-9c54-10e92370b90a" providerId="ADAL" clId="{C634FD9E-D49E-4F8D-931B-9555341F7866}" dt="2024-06-10T07:51:42.979" v="353" actId="478"/>
          <ac:spMkLst>
            <pc:docMk/>
            <pc:sldMk cId="2046708946" sldId="578"/>
            <ac:spMk id="12311" creationId="{6890F422-7F2B-0386-0AE1-F827DB153084}"/>
          </ac:spMkLst>
        </pc:spChg>
        <pc:spChg chg="del">
          <ac:chgData name="平野 武" userId="3cfe3d63-3e2d-444e-9c54-10e92370b90a" providerId="ADAL" clId="{C634FD9E-D49E-4F8D-931B-9555341F7866}" dt="2024-06-10T07:51:42.979" v="353" actId="478"/>
          <ac:spMkLst>
            <pc:docMk/>
            <pc:sldMk cId="2046708946" sldId="578"/>
            <ac:spMk id="12339" creationId="{796E48BF-4CA1-5B61-BF35-8D5D3FD16214}"/>
          </ac:spMkLst>
        </pc:spChg>
        <pc:spChg chg="del">
          <ac:chgData name="平野 武" userId="3cfe3d63-3e2d-444e-9c54-10e92370b90a" providerId="ADAL" clId="{C634FD9E-D49E-4F8D-931B-9555341F7866}" dt="2024-06-10T07:51:42.979" v="353" actId="478"/>
          <ac:spMkLst>
            <pc:docMk/>
            <pc:sldMk cId="2046708946" sldId="578"/>
            <ac:spMk id="12340" creationId="{F4D36D18-9F43-CB61-3AEF-6456C832953A}"/>
          </ac:spMkLst>
        </pc:spChg>
        <pc:spChg chg="del">
          <ac:chgData name="平野 武" userId="3cfe3d63-3e2d-444e-9c54-10e92370b90a" providerId="ADAL" clId="{C634FD9E-D49E-4F8D-931B-9555341F7866}" dt="2024-06-10T07:51:42.979" v="353" actId="478"/>
          <ac:spMkLst>
            <pc:docMk/>
            <pc:sldMk cId="2046708946" sldId="578"/>
            <ac:spMk id="12342" creationId="{49EB8D73-BF2D-00B0-EFE1-48497AA465A1}"/>
          </ac:spMkLst>
        </pc:spChg>
        <pc:spChg chg="del">
          <ac:chgData name="平野 武" userId="3cfe3d63-3e2d-444e-9c54-10e92370b90a" providerId="ADAL" clId="{C634FD9E-D49E-4F8D-931B-9555341F7866}" dt="2024-06-10T07:51:42.979" v="353" actId="478"/>
          <ac:spMkLst>
            <pc:docMk/>
            <pc:sldMk cId="2046708946" sldId="578"/>
            <ac:spMk id="12343" creationId="{769686D1-8E46-85D7-6219-DB797C91BDD4}"/>
          </ac:spMkLst>
        </pc:spChg>
        <pc:spChg chg="del">
          <ac:chgData name="平野 武" userId="3cfe3d63-3e2d-444e-9c54-10e92370b90a" providerId="ADAL" clId="{C634FD9E-D49E-4F8D-931B-9555341F7866}" dt="2024-06-10T07:51:42.979" v="353" actId="478"/>
          <ac:spMkLst>
            <pc:docMk/>
            <pc:sldMk cId="2046708946" sldId="578"/>
            <ac:spMk id="12346" creationId="{F5569ADC-FC65-56C0-5894-30F33D3FF7CA}"/>
          </ac:spMkLst>
        </pc:spChg>
        <pc:spChg chg="del">
          <ac:chgData name="平野 武" userId="3cfe3d63-3e2d-444e-9c54-10e92370b90a" providerId="ADAL" clId="{C634FD9E-D49E-4F8D-931B-9555341F7866}" dt="2024-06-10T07:51:42.979" v="353" actId="478"/>
          <ac:spMkLst>
            <pc:docMk/>
            <pc:sldMk cId="2046708946" sldId="578"/>
            <ac:spMk id="12348" creationId="{2584FA57-91AF-AAF4-DD99-64CA65F6F106}"/>
          </ac:spMkLst>
        </pc:spChg>
        <pc:spChg chg="del">
          <ac:chgData name="平野 武" userId="3cfe3d63-3e2d-444e-9c54-10e92370b90a" providerId="ADAL" clId="{C634FD9E-D49E-4F8D-931B-9555341F7866}" dt="2024-06-10T07:51:42.979" v="353" actId="478"/>
          <ac:spMkLst>
            <pc:docMk/>
            <pc:sldMk cId="2046708946" sldId="578"/>
            <ac:spMk id="12349" creationId="{69B2292A-1F26-4315-1486-1C29CF2864F6}"/>
          </ac:spMkLst>
        </pc:spChg>
        <pc:grpChg chg="add mod">
          <ac:chgData name="平野 武" userId="3cfe3d63-3e2d-444e-9c54-10e92370b90a" providerId="ADAL" clId="{C634FD9E-D49E-4F8D-931B-9555341F7866}" dt="2024-06-10T07:52:36.154" v="360" actId="1076"/>
          <ac:grpSpMkLst>
            <pc:docMk/>
            <pc:sldMk cId="2046708946" sldId="578"/>
            <ac:grpSpMk id="24" creationId="{068370EC-0272-D23A-8F6A-D3E5B0E6FE58}"/>
          </ac:grpSpMkLst>
        </pc:grpChg>
        <pc:grpChg chg="del">
          <ac:chgData name="平野 武" userId="3cfe3d63-3e2d-444e-9c54-10e92370b90a" providerId="ADAL" clId="{C634FD9E-D49E-4F8D-931B-9555341F7866}" dt="2024-06-10T07:51:42.979" v="353" actId="478"/>
          <ac:grpSpMkLst>
            <pc:docMk/>
            <pc:sldMk cId="2046708946" sldId="578"/>
            <ac:grpSpMk id="12294" creationId="{35AA814E-B399-A6B8-1736-588329935A4D}"/>
          </ac:grpSpMkLst>
        </pc:grpChg>
        <pc:grpChg chg="del">
          <ac:chgData name="平野 武" userId="3cfe3d63-3e2d-444e-9c54-10e92370b90a" providerId="ADAL" clId="{C634FD9E-D49E-4F8D-931B-9555341F7866}" dt="2024-06-10T07:51:42.979" v="353" actId="478"/>
          <ac:grpSpMkLst>
            <pc:docMk/>
            <pc:sldMk cId="2046708946" sldId="578"/>
            <ac:grpSpMk id="12298" creationId="{235DDF1C-A5BC-AD34-1193-9EA7A25F28C5}"/>
          </ac:grpSpMkLst>
        </pc:grpChg>
        <pc:grpChg chg="del">
          <ac:chgData name="平野 武" userId="3cfe3d63-3e2d-444e-9c54-10e92370b90a" providerId="ADAL" clId="{C634FD9E-D49E-4F8D-931B-9555341F7866}" dt="2024-06-10T07:51:42.979" v="353" actId="478"/>
          <ac:grpSpMkLst>
            <pc:docMk/>
            <pc:sldMk cId="2046708946" sldId="578"/>
            <ac:grpSpMk id="12302" creationId="{E2BCFC53-AAED-A0F3-2347-30AAC1FA4490}"/>
          </ac:grpSpMkLst>
        </pc:grpChg>
        <pc:grpChg chg="del">
          <ac:chgData name="平野 武" userId="3cfe3d63-3e2d-444e-9c54-10e92370b90a" providerId="ADAL" clId="{C634FD9E-D49E-4F8D-931B-9555341F7866}" dt="2024-06-10T07:51:42.979" v="353" actId="478"/>
          <ac:grpSpMkLst>
            <pc:docMk/>
            <pc:sldMk cId="2046708946" sldId="578"/>
            <ac:grpSpMk id="12306" creationId="{CBC5696C-4AE8-22D2-0FE4-BBA00BDAC788}"/>
          </ac:grpSpMkLst>
        </pc:grpChg>
        <pc:grpChg chg="del">
          <ac:chgData name="平野 武" userId="3cfe3d63-3e2d-444e-9c54-10e92370b90a" providerId="ADAL" clId="{C634FD9E-D49E-4F8D-931B-9555341F7866}" dt="2024-06-10T07:51:42.979" v="353" actId="478"/>
          <ac:grpSpMkLst>
            <pc:docMk/>
            <pc:sldMk cId="2046708946" sldId="578"/>
            <ac:grpSpMk id="12312" creationId="{5A7D0766-B065-2F4C-E911-773C7F99371E}"/>
          </ac:grpSpMkLst>
        </pc:grpChg>
        <pc:picChg chg="add mod">
          <ac:chgData name="平野 武" userId="3cfe3d63-3e2d-444e-9c54-10e92370b90a" providerId="ADAL" clId="{C634FD9E-D49E-4F8D-931B-9555341F7866}" dt="2024-06-10T07:52:36.154" v="360" actId="1076"/>
          <ac:picMkLst>
            <pc:docMk/>
            <pc:sldMk cId="2046708946" sldId="578"/>
            <ac:picMk id="3" creationId="{18C6D61E-A67D-1406-4014-8080DBDCEF50}"/>
          </ac:picMkLst>
        </pc:picChg>
        <pc:picChg chg="add mod">
          <ac:chgData name="平野 武" userId="3cfe3d63-3e2d-444e-9c54-10e92370b90a" providerId="ADAL" clId="{C634FD9E-D49E-4F8D-931B-9555341F7866}" dt="2024-06-10T07:52:36.154" v="360" actId="1076"/>
          <ac:picMkLst>
            <pc:docMk/>
            <pc:sldMk cId="2046708946" sldId="578"/>
            <ac:picMk id="5" creationId="{55DD6E11-B770-2A30-15BF-88D4398A6AE9}"/>
          </ac:picMkLst>
        </pc:picChg>
        <pc:picChg chg="add mod">
          <ac:chgData name="平野 武" userId="3cfe3d63-3e2d-444e-9c54-10e92370b90a" providerId="ADAL" clId="{C634FD9E-D49E-4F8D-931B-9555341F7866}" dt="2024-06-10T07:52:36.154" v="360" actId="1076"/>
          <ac:picMkLst>
            <pc:docMk/>
            <pc:sldMk cId="2046708946" sldId="578"/>
            <ac:picMk id="11" creationId="{D2A3327B-F34C-E195-E5A6-76E1E4208531}"/>
          </ac:picMkLst>
        </pc:picChg>
        <pc:picChg chg="add mod">
          <ac:chgData name="平野 武" userId="3cfe3d63-3e2d-444e-9c54-10e92370b90a" providerId="ADAL" clId="{C634FD9E-D49E-4F8D-931B-9555341F7866}" dt="2024-06-10T07:57:34.764" v="416" actId="1038"/>
          <ac:picMkLst>
            <pc:docMk/>
            <pc:sldMk cId="2046708946" sldId="578"/>
            <ac:picMk id="23" creationId="{9E1552A9-4E05-7879-4AD8-663E08BB061F}"/>
          </ac:picMkLst>
        </pc:picChg>
        <pc:picChg chg="mod">
          <ac:chgData name="平野 武" userId="3cfe3d63-3e2d-444e-9c54-10e92370b90a" providerId="ADAL" clId="{C634FD9E-D49E-4F8D-931B-9555341F7866}" dt="2024-06-10T07:51:48.958" v="354"/>
          <ac:picMkLst>
            <pc:docMk/>
            <pc:sldMk cId="2046708946" sldId="578"/>
            <ac:picMk id="26" creationId="{47CE56F8-7EF2-AA60-ED08-2C9085B3314F}"/>
          </ac:picMkLst>
        </pc:picChg>
        <pc:picChg chg="del">
          <ac:chgData name="平野 武" userId="3cfe3d63-3e2d-444e-9c54-10e92370b90a" providerId="ADAL" clId="{C634FD9E-D49E-4F8D-931B-9555341F7866}" dt="2024-06-10T07:51:42.979" v="353" actId="478"/>
          <ac:picMkLst>
            <pc:docMk/>
            <pc:sldMk cId="2046708946" sldId="578"/>
            <ac:picMk id="12292" creationId="{72222DD8-09E9-626F-4FBE-56B60AEF711F}"/>
          </ac:picMkLst>
        </pc:picChg>
        <pc:picChg chg="del">
          <ac:chgData name="平野 武" userId="3cfe3d63-3e2d-444e-9c54-10e92370b90a" providerId="ADAL" clId="{C634FD9E-D49E-4F8D-931B-9555341F7866}" dt="2024-06-10T07:51:42.979" v="353" actId="478"/>
          <ac:picMkLst>
            <pc:docMk/>
            <pc:sldMk cId="2046708946" sldId="578"/>
            <ac:picMk id="12293" creationId="{6EA91834-F404-F56A-7811-39D01BB329DC}"/>
          </ac:picMkLst>
        </pc:picChg>
        <pc:picChg chg="del">
          <ac:chgData name="平野 武" userId="3cfe3d63-3e2d-444e-9c54-10e92370b90a" providerId="ADAL" clId="{C634FD9E-D49E-4F8D-931B-9555341F7866}" dt="2024-06-10T07:51:42.979" v="353" actId="478"/>
          <ac:picMkLst>
            <pc:docMk/>
            <pc:sldMk cId="2046708946" sldId="578"/>
            <ac:picMk id="12344" creationId="{757E6898-1015-11EF-DE57-1E9A2920A957}"/>
          </ac:picMkLst>
        </pc:picChg>
        <pc:picChg chg="del">
          <ac:chgData name="平野 武" userId="3cfe3d63-3e2d-444e-9c54-10e92370b90a" providerId="ADAL" clId="{C634FD9E-D49E-4F8D-931B-9555341F7866}" dt="2024-06-10T07:51:42.979" v="353" actId="478"/>
          <ac:picMkLst>
            <pc:docMk/>
            <pc:sldMk cId="2046708946" sldId="578"/>
            <ac:picMk id="12345" creationId="{B5310B88-B0A3-2A42-EB3D-D98D145D1C42}"/>
          </ac:picMkLst>
        </pc:picChg>
        <pc:picChg chg="del">
          <ac:chgData name="平野 武" userId="3cfe3d63-3e2d-444e-9c54-10e92370b90a" providerId="ADAL" clId="{C634FD9E-D49E-4F8D-931B-9555341F7866}" dt="2024-06-10T07:51:42.979" v="353" actId="478"/>
          <ac:picMkLst>
            <pc:docMk/>
            <pc:sldMk cId="2046708946" sldId="578"/>
            <ac:picMk id="12347" creationId="{F6DE6229-64DD-DE67-F9C8-A5AC49A3A3AF}"/>
          </ac:picMkLst>
        </pc:picChg>
        <pc:cxnChg chg="del mod">
          <ac:chgData name="平野 武" userId="3cfe3d63-3e2d-444e-9c54-10e92370b90a" providerId="ADAL" clId="{C634FD9E-D49E-4F8D-931B-9555341F7866}" dt="2024-06-10T07:51:42.979" v="353" actId="478"/>
          <ac:cxnSpMkLst>
            <pc:docMk/>
            <pc:sldMk cId="2046708946" sldId="578"/>
            <ac:cxnSpMk id="12337" creationId="{42A738C7-DBBF-9F46-1A3D-583158D39AFE}"/>
          </ac:cxnSpMkLst>
        </pc:cxnChg>
        <pc:cxnChg chg="del mod">
          <ac:chgData name="平野 武" userId="3cfe3d63-3e2d-444e-9c54-10e92370b90a" providerId="ADAL" clId="{C634FD9E-D49E-4F8D-931B-9555341F7866}" dt="2024-06-10T07:51:42.979" v="353" actId="478"/>
          <ac:cxnSpMkLst>
            <pc:docMk/>
            <pc:sldMk cId="2046708946" sldId="578"/>
            <ac:cxnSpMk id="12338" creationId="{C8A83C4F-AB63-952C-7317-B1519EE3AC6C}"/>
          </ac:cxnSpMkLst>
        </pc:cxnChg>
      </pc:sldChg>
      <pc:sldChg chg="addSp delSp modSp add mod">
        <pc:chgData name="平野 武" userId="3cfe3d63-3e2d-444e-9c54-10e92370b90a" providerId="ADAL" clId="{C634FD9E-D49E-4F8D-931B-9555341F7866}" dt="2024-06-10T07:51:24.380" v="337" actId="1076"/>
        <pc:sldMkLst>
          <pc:docMk/>
          <pc:sldMk cId="3027090959" sldId="579"/>
        </pc:sldMkLst>
        <pc:spChg chg="del">
          <ac:chgData name="平野 武" userId="3cfe3d63-3e2d-444e-9c54-10e92370b90a" providerId="ADAL" clId="{C634FD9E-D49E-4F8D-931B-9555341F7866}" dt="2024-06-10T07:50:48.329" v="326" actId="478"/>
          <ac:spMkLst>
            <pc:docMk/>
            <pc:sldMk cId="3027090959" sldId="579"/>
            <ac:spMk id="2" creationId="{F1341004-59BE-A8DE-E48D-3B89E7A67636}"/>
          </ac:spMkLst>
        </pc:spChg>
        <pc:spChg chg="del">
          <ac:chgData name="平野 武" userId="3cfe3d63-3e2d-444e-9c54-10e92370b90a" providerId="ADAL" clId="{C634FD9E-D49E-4F8D-931B-9555341F7866}" dt="2024-06-10T07:50:48.329" v="326" actId="478"/>
          <ac:spMkLst>
            <pc:docMk/>
            <pc:sldMk cId="3027090959" sldId="579"/>
            <ac:spMk id="3" creationId="{8780D244-CAF9-AD03-B38A-2AF30900FD51}"/>
          </ac:spMkLst>
        </pc:spChg>
        <pc:spChg chg="del">
          <ac:chgData name="平野 武" userId="3cfe3d63-3e2d-444e-9c54-10e92370b90a" providerId="ADAL" clId="{C634FD9E-D49E-4F8D-931B-9555341F7866}" dt="2024-06-10T07:50:48.329" v="326" actId="478"/>
          <ac:spMkLst>
            <pc:docMk/>
            <pc:sldMk cId="3027090959" sldId="579"/>
            <ac:spMk id="4" creationId="{9EA3D038-E261-39AC-376C-7110D0B97DE1}"/>
          </ac:spMkLst>
        </pc:spChg>
        <pc:spChg chg="add mod">
          <ac:chgData name="平野 武" userId="3cfe3d63-3e2d-444e-9c54-10e92370b90a" providerId="ADAL" clId="{C634FD9E-D49E-4F8D-931B-9555341F7866}" dt="2024-06-10T07:51:03.194" v="332" actId="1076"/>
          <ac:spMkLst>
            <pc:docMk/>
            <pc:sldMk cId="3027090959" sldId="579"/>
            <ac:spMk id="29" creationId="{CC53EC62-DCE1-4656-153C-9BF3CC5664CF}"/>
          </ac:spMkLst>
        </pc:spChg>
        <pc:spChg chg="add mod">
          <ac:chgData name="平野 武" userId="3cfe3d63-3e2d-444e-9c54-10e92370b90a" providerId="ADAL" clId="{C634FD9E-D49E-4F8D-931B-9555341F7866}" dt="2024-06-10T07:51:17.157" v="336" actId="1076"/>
          <ac:spMkLst>
            <pc:docMk/>
            <pc:sldMk cId="3027090959" sldId="579"/>
            <ac:spMk id="31" creationId="{D8B2C63E-E99E-F4FB-861E-CFDC6BA18491}"/>
          </ac:spMkLst>
        </pc:spChg>
        <pc:spChg chg="add mod">
          <ac:chgData name="平野 武" userId="3cfe3d63-3e2d-444e-9c54-10e92370b90a" providerId="ADAL" clId="{C634FD9E-D49E-4F8D-931B-9555341F7866}" dt="2024-06-10T07:51:24.380" v="337" actId="1076"/>
          <ac:spMkLst>
            <pc:docMk/>
            <pc:sldMk cId="3027090959" sldId="579"/>
            <ac:spMk id="32" creationId="{8AF2F6CC-ED0C-A8B9-4AAE-B935C4F1B725}"/>
          </ac:spMkLst>
        </pc:spChg>
        <pc:spChg chg="add mod">
          <ac:chgData name="平野 武" userId="3cfe3d63-3e2d-444e-9c54-10e92370b90a" providerId="ADAL" clId="{C634FD9E-D49E-4F8D-931B-9555341F7866}" dt="2024-06-10T07:50:48.835" v="327"/>
          <ac:spMkLst>
            <pc:docMk/>
            <pc:sldMk cId="3027090959" sldId="579"/>
            <ac:spMk id="34" creationId="{02A5E1EB-8A65-1653-F823-E6AA7E53E8CC}"/>
          </ac:spMkLst>
        </pc:spChg>
        <pc:spChg chg="add mod">
          <ac:chgData name="平野 武" userId="3cfe3d63-3e2d-444e-9c54-10e92370b90a" providerId="ADAL" clId="{C634FD9E-D49E-4F8D-931B-9555341F7866}" dt="2024-06-10T07:50:48.835" v="327"/>
          <ac:spMkLst>
            <pc:docMk/>
            <pc:sldMk cId="3027090959" sldId="579"/>
            <ac:spMk id="35" creationId="{2143E82A-8455-C3C9-7BBA-6D64944F3E36}"/>
          </ac:spMkLst>
        </pc:spChg>
        <pc:spChg chg="add mod">
          <ac:chgData name="平野 武" userId="3cfe3d63-3e2d-444e-9c54-10e92370b90a" providerId="ADAL" clId="{C634FD9E-D49E-4F8D-931B-9555341F7866}" dt="2024-06-10T07:50:48.835" v="327"/>
          <ac:spMkLst>
            <pc:docMk/>
            <pc:sldMk cId="3027090959" sldId="579"/>
            <ac:spMk id="36" creationId="{CDE95AD6-AD6E-B34F-042F-3166A20B2844}"/>
          </ac:spMkLst>
        </pc:spChg>
        <pc:spChg chg="add mod">
          <ac:chgData name="平野 武" userId="3cfe3d63-3e2d-444e-9c54-10e92370b90a" providerId="ADAL" clId="{C634FD9E-D49E-4F8D-931B-9555341F7866}" dt="2024-06-10T07:50:48.835" v="327"/>
          <ac:spMkLst>
            <pc:docMk/>
            <pc:sldMk cId="3027090959" sldId="579"/>
            <ac:spMk id="37" creationId="{36F523E7-F2DC-C783-9D2B-3BF47DD48961}"/>
          </ac:spMkLst>
        </pc:spChg>
        <pc:spChg chg="add mod">
          <ac:chgData name="平野 武" userId="3cfe3d63-3e2d-444e-9c54-10e92370b90a" providerId="ADAL" clId="{C634FD9E-D49E-4F8D-931B-9555341F7866}" dt="2024-06-10T07:50:48.835" v="327"/>
          <ac:spMkLst>
            <pc:docMk/>
            <pc:sldMk cId="3027090959" sldId="579"/>
            <ac:spMk id="38" creationId="{521E2E63-B7D5-10EA-0D46-F6EF09644191}"/>
          </ac:spMkLst>
        </pc:spChg>
        <pc:spChg chg="add mod">
          <ac:chgData name="平野 武" userId="3cfe3d63-3e2d-444e-9c54-10e92370b90a" providerId="ADAL" clId="{C634FD9E-D49E-4F8D-931B-9555341F7866}" dt="2024-06-10T07:50:48.835" v="327"/>
          <ac:spMkLst>
            <pc:docMk/>
            <pc:sldMk cId="3027090959" sldId="579"/>
            <ac:spMk id="40" creationId="{12501C65-00B3-95EC-793E-C2B709F6BC83}"/>
          </ac:spMkLst>
        </pc:spChg>
        <pc:spChg chg="add mod">
          <ac:chgData name="平野 武" userId="3cfe3d63-3e2d-444e-9c54-10e92370b90a" providerId="ADAL" clId="{C634FD9E-D49E-4F8D-931B-9555341F7866}" dt="2024-06-10T07:50:48.835" v="327"/>
          <ac:spMkLst>
            <pc:docMk/>
            <pc:sldMk cId="3027090959" sldId="579"/>
            <ac:spMk id="41" creationId="{334E6D2F-4612-7D2F-F686-C0ADFDA2592E}"/>
          </ac:spMkLst>
        </pc:spChg>
        <pc:spChg chg="add mod">
          <ac:chgData name="平野 武" userId="3cfe3d63-3e2d-444e-9c54-10e92370b90a" providerId="ADAL" clId="{C634FD9E-D49E-4F8D-931B-9555341F7866}" dt="2024-06-10T07:50:48.835" v="327"/>
          <ac:spMkLst>
            <pc:docMk/>
            <pc:sldMk cId="3027090959" sldId="579"/>
            <ac:spMk id="42" creationId="{97F560F7-5A31-3539-8D6F-F8E1B9BC615F}"/>
          </ac:spMkLst>
        </pc:spChg>
        <pc:spChg chg="add mod">
          <ac:chgData name="平野 武" userId="3cfe3d63-3e2d-444e-9c54-10e92370b90a" providerId="ADAL" clId="{C634FD9E-D49E-4F8D-931B-9555341F7866}" dt="2024-06-10T07:50:48.835" v="327"/>
          <ac:spMkLst>
            <pc:docMk/>
            <pc:sldMk cId="3027090959" sldId="579"/>
            <ac:spMk id="43" creationId="{A979304D-2D92-6287-5EE8-2BC0150188E0}"/>
          </ac:spMkLst>
        </pc:spChg>
        <pc:spChg chg="add mod">
          <ac:chgData name="平野 武" userId="3cfe3d63-3e2d-444e-9c54-10e92370b90a" providerId="ADAL" clId="{C634FD9E-D49E-4F8D-931B-9555341F7866}" dt="2024-06-10T07:50:48.835" v="327"/>
          <ac:spMkLst>
            <pc:docMk/>
            <pc:sldMk cId="3027090959" sldId="579"/>
            <ac:spMk id="44" creationId="{FD75F03F-D82C-5405-A525-B0F0EBCCC014}"/>
          </ac:spMkLst>
        </pc:spChg>
        <pc:spChg chg="add mod">
          <ac:chgData name="平野 武" userId="3cfe3d63-3e2d-444e-9c54-10e92370b90a" providerId="ADAL" clId="{C634FD9E-D49E-4F8D-931B-9555341F7866}" dt="2024-06-10T07:50:48.835" v="327"/>
          <ac:spMkLst>
            <pc:docMk/>
            <pc:sldMk cId="3027090959" sldId="579"/>
            <ac:spMk id="45" creationId="{5EE30A51-79F2-61A9-C903-F3E07A323207}"/>
          </ac:spMkLst>
        </pc:spChg>
        <pc:spChg chg="add mod">
          <ac:chgData name="平野 武" userId="3cfe3d63-3e2d-444e-9c54-10e92370b90a" providerId="ADAL" clId="{C634FD9E-D49E-4F8D-931B-9555341F7866}" dt="2024-06-10T07:50:48.835" v="327"/>
          <ac:spMkLst>
            <pc:docMk/>
            <pc:sldMk cId="3027090959" sldId="579"/>
            <ac:spMk id="46" creationId="{37D49351-E20E-38DC-1C85-A3299E4E9FC6}"/>
          </ac:spMkLst>
        </pc:spChg>
        <pc:spChg chg="add mod">
          <ac:chgData name="平野 武" userId="3cfe3d63-3e2d-444e-9c54-10e92370b90a" providerId="ADAL" clId="{C634FD9E-D49E-4F8D-931B-9555341F7866}" dt="2024-06-10T07:50:48.835" v="327"/>
          <ac:spMkLst>
            <pc:docMk/>
            <pc:sldMk cId="3027090959" sldId="579"/>
            <ac:spMk id="47" creationId="{15703EE0-896A-F7FE-2C49-6F65DED25280}"/>
          </ac:spMkLst>
        </pc:spChg>
        <pc:spChg chg="add mod">
          <ac:chgData name="平野 武" userId="3cfe3d63-3e2d-444e-9c54-10e92370b90a" providerId="ADAL" clId="{C634FD9E-D49E-4F8D-931B-9555341F7866}" dt="2024-06-10T07:50:48.835" v="327"/>
          <ac:spMkLst>
            <pc:docMk/>
            <pc:sldMk cId="3027090959" sldId="579"/>
            <ac:spMk id="48" creationId="{432728DB-3B5E-7507-0F8B-A8FBCD0F7F34}"/>
          </ac:spMkLst>
        </pc:spChg>
        <pc:spChg chg="mod">
          <ac:chgData name="平野 武" userId="3cfe3d63-3e2d-444e-9c54-10e92370b90a" providerId="ADAL" clId="{C634FD9E-D49E-4F8D-931B-9555341F7866}" dt="2024-06-10T07:50:48.835" v="327"/>
          <ac:spMkLst>
            <pc:docMk/>
            <pc:sldMk cId="3027090959" sldId="579"/>
            <ac:spMk id="50" creationId="{9194608B-6E75-ADD3-CBFA-2973F47697BA}"/>
          </ac:spMkLst>
        </pc:spChg>
        <pc:grpChg chg="del">
          <ac:chgData name="平野 武" userId="3cfe3d63-3e2d-444e-9c54-10e92370b90a" providerId="ADAL" clId="{C634FD9E-D49E-4F8D-931B-9555341F7866}" dt="2024-06-10T07:50:48.329" v="326" actId="478"/>
          <ac:grpSpMkLst>
            <pc:docMk/>
            <pc:sldMk cId="3027090959" sldId="579"/>
            <ac:grpSpMk id="6" creationId="{6A340722-C0AA-9F73-49C0-8D3C6D49C052}"/>
          </ac:grpSpMkLst>
        </pc:grpChg>
        <pc:grpChg chg="del">
          <ac:chgData name="平野 武" userId="3cfe3d63-3e2d-444e-9c54-10e92370b90a" providerId="ADAL" clId="{C634FD9E-D49E-4F8D-931B-9555341F7866}" dt="2024-06-10T07:50:48.329" v="326" actId="478"/>
          <ac:grpSpMkLst>
            <pc:docMk/>
            <pc:sldMk cId="3027090959" sldId="579"/>
            <ac:grpSpMk id="26" creationId="{8D97DE49-DB63-F6B2-83A9-2C3C8521505E}"/>
          </ac:grpSpMkLst>
        </pc:grpChg>
        <pc:grpChg chg="add mod">
          <ac:chgData name="平野 武" userId="3cfe3d63-3e2d-444e-9c54-10e92370b90a" providerId="ADAL" clId="{C634FD9E-D49E-4F8D-931B-9555341F7866}" dt="2024-06-10T07:50:48.835" v="327"/>
          <ac:grpSpMkLst>
            <pc:docMk/>
            <pc:sldMk cId="3027090959" sldId="579"/>
            <ac:grpSpMk id="49" creationId="{03448C90-5468-7D00-8256-8397741DFBC1}"/>
          </ac:grpSpMkLst>
        </pc:grpChg>
        <pc:picChg chg="del">
          <ac:chgData name="平野 武" userId="3cfe3d63-3e2d-444e-9c54-10e92370b90a" providerId="ADAL" clId="{C634FD9E-D49E-4F8D-931B-9555341F7866}" dt="2024-06-10T07:50:48.329" v="326" actId="478"/>
          <ac:picMkLst>
            <pc:docMk/>
            <pc:sldMk cId="3027090959" sldId="579"/>
            <ac:picMk id="5" creationId="{A851D5DE-4E76-B4CF-09CE-9FC71F37C0B9}"/>
          </ac:picMkLst>
        </pc:picChg>
        <pc:picChg chg="add mod">
          <ac:chgData name="平野 武" userId="3cfe3d63-3e2d-444e-9c54-10e92370b90a" providerId="ADAL" clId="{C634FD9E-D49E-4F8D-931B-9555341F7866}" dt="2024-06-10T07:50:48.835" v="327"/>
          <ac:picMkLst>
            <pc:docMk/>
            <pc:sldMk cId="3027090959" sldId="579"/>
            <ac:picMk id="30" creationId="{EBB73BBD-4B3E-4471-A152-AA7D41F2632E}"/>
          </ac:picMkLst>
        </pc:picChg>
        <pc:picChg chg="add mod">
          <ac:chgData name="平野 武" userId="3cfe3d63-3e2d-444e-9c54-10e92370b90a" providerId="ADAL" clId="{C634FD9E-D49E-4F8D-931B-9555341F7866}" dt="2024-06-10T07:51:24.380" v="337" actId="1076"/>
          <ac:picMkLst>
            <pc:docMk/>
            <pc:sldMk cId="3027090959" sldId="579"/>
            <ac:picMk id="33" creationId="{98B15F40-626B-DFB4-A343-E12491D76852}"/>
          </ac:picMkLst>
        </pc:picChg>
        <pc:picChg chg="add mod">
          <ac:chgData name="平野 武" userId="3cfe3d63-3e2d-444e-9c54-10e92370b90a" providerId="ADAL" clId="{C634FD9E-D49E-4F8D-931B-9555341F7866}" dt="2024-06-10T07:50:48.835" v="327"/>
          <ac:picMkLst>
            <pc:docMk/>
            <pc:sldMk cId="3027090959" sldId="579"/>
            <ac:picMk id="39" creationId="{1C8A74CB-50D9-DF91-138A-A977C360D841}"/>
          </ac:picMkLst>
        </pc:picChg>
        <pc:picChg chg="mod">
          <ac:chgData name="平野 武" userId="3cfe3d63-3e2d-444e-9c54-10e92370b90a" providerId="ADAL" clId="{C634FD9E-D49E-4F8D-931B-9555341F7866}" dt="2024-06-10T07:50:48.835" v="327"/>
          <ac:picMkLst>
            <pc:docMk/>
            <pc:sldMk cId="3027090959" sldId="579"/>
            <ac:picMk id="51" creationId="{0F136139-6793-F5E7-8435-1CFC2ADC441F}"/>
          </ac:picMkLst>
        </pc:picChg>
      </pc:sldChg>
      <pc:sldChg chg="addSp delSp modSp add mod">
        <pc:chgData name="平野 武" userId="3cfe3d63-3e2d-444e-9c54-10e92370b90a" providerId="ADAL" clId="{C634FD9E-D49E-4F8D-931B-9555341F7866}" dt="2024-06-10T07:58:10.820" v="425" actId="1038"/>
        <pc:sldMkLst>
          <pc:docMk/>
          <pc:sldMk cId="1069802807" sldId="580"/>
        </pc:sldMkLst>
        <pc:spChg chg="del">
          <ac:chgData name="平野 武" userId="3cfe3d63-3e2d-444e-9c54-10e92370b90a" providerId="ADAL" clId="{C634FD9E-D49E-4F8D-931B-9555341F7866}" dt="2024-06-10T07:53:08.558" v="363" actId="478"/>
          <ac:spMkLst>
            <pc:docMk/>
            <pc:sldMk cId="1069802807" sldId="580"/>
            <ac:spMk id="2" creationId="{CF9DE769-4033-0523-DD66-2ED9A0B3F5D5}"/>
          </ac:spMkLst>
        </pc:spChg>
        <pc:spChg chg="del">
          <ac:chgData name="平野 武" userId="3cfe3d63-3e2d-444e-9c54-10e92370b90a" providerId="ADAL" clId="{C634FD9E-D49E-4F8D-931B-9555341F7866}" dt="2024-06-10T07:53:08.558" v="363" actId="478"/>
          <ac:spMkLst>
            <pc:docMk/>
            <pc:sldMk cId="1069802807" sldId="580"/>
            <ac:spMk id="4" creationId="{9AC05631-EC69-25AD-F7F2-F5F93305C3C4}"/>
          </ac:spMkLst>
        </pc:spChg>
        <pc:spChg chg="del">
          <ac:chgData name="平野 武" userId="3cfe3d63-3e2d-444e-9c54-10e92370b90a" providerId="ADAL" clId="{C634FD9E-D49E-4F8D-931B-9555341F7866}" dt="2024-06-10T07:53:08.558" v="363" actId="478"/>
          <ac:spMkLst>
            <pc:docMk/>
            <pc:sldMk cId="1069802807" sldId="580"/>
            <ac:spMk id="6" creationId="{3454E1E2-08C5-5AF3-A2C5-2FA31BF9CC34}"/>
          </ac:spMkLst>
        </pc:spChg>
        <pc:spChg chg="del">
          <ac:chgData name="平野 武" userId="3cfe3d63-3e2d-444e-9c54-10e92370b90a" providerId="ADAL" clId="{C634FD9E-D49E-4F8D-931B-9555341F7866}" dt="2024-06-10T07:53:08.558" v="363" actId="478"/>
          <ac:spMkLst>
            <pc:docMk/>
            <pc:sldMk cId="1069802807" sldId="580"/>
            <ac:spMk id="7" creationId="{062C6F7C-F632-C761-A60E-5C45DF389194}"/>
          </ac:spMkLst>
        </pc:spChg>
        <pc:spChg chg="del">
          <ac:chgData name="平野 武" userId="3cfe3d63-3e2d-444e-9c54-10e92370b90a" providerId="ADAL" clId="{C634FD9E-D49E-4F8D-931B-9555341F7866}" dt="2024-06-10T07:53:08.558" v="363" actId="478"/>
          <ac:spMkLst>
            <pc:docMk/>
            <pc:sldMk cId="1069802807" sldId="580"/>
            <ac:spMk id="8" creationId="{829FA404-69A0-3FB3-844A-DF149C58AAC8}"/>
          </ac:spMkLst>
        </pc:spChg>
        <pc:spChg chg="del">
          <ac:chgData name="平野 武" userId="3cfe3d63-3e2d-444e-9c54-10e92370b90a" providerId="ADAL" clId="{C634FD9E-D49E-4F8D-931B-9555341F7866}" dt="2024-06-10T07:53:08.558" v="363" actId="478"/>
          <ac:spMkLst>
            <pc:docMk/>
            <pc:sldMk cId="1069802807" sldId="580"/>
            <ac:spMk id="9" creationId="{E42C2614-A52B-B936-CFEC-BB3C3AD4E4F6}"/>
          </ac:spMkLst>
        </pc:spChg>
        <pc:spChg chg="del">
          <ac:chgData name="平野 武" userId="3cfe3d63-3e2d-444e-9c54-10e92370b90a" providerId="ADAL" clId="{C634FD9E-D49E-4F8D-931B-9555341F7866}" dt="2024-06-10T07:53:08.558" v="363" actId="478"/>
          <ac:spMkLst>
            <pc:docMk/>
            <pc:sldMk cId="1069802807" sldId="580"/>
            <ac:spMk id="10" creationId="{AF688CFE-4338-72D2-8439-D840F9A26683}"/>
          </ac:spMkLst>
        </pc:spChg>
        <pc:spChg chg="del">
          <ac:chgData name="平野 武" userId="3cfe3d63-3e2d-444e-9c54-10e92370b90a" providerId="ADAL" clId="{C634FD9E-D49E-4F8D-931B-9555341F7866}" dt="2024-06-10T07:53:08.558" v="363" actId="478"/>
          <ac:spMkLst>
            <pc:docMk/>
            <pc:sldMk cId="1069802807" sldId="580"/>
            <ac:spMk id="12" creationId="{1D811F65-E9C9-5C3B-8232-6C463B0646E0}"/>
          </ac:spMkLst>
        </pc:spChg>
        <pc:spChg chg="del">
          <ac:chgData name="平野 武" userId="3cfe3d63-3e2d-444e-9c54-10e92370b90a" providerId="ADAL" clId="{C634FD9E-D49E-4F8D-931B-9555341F7866}" dt="2024-06-10T07:53:08.558" v="363" actId="478"/>
          <ac:spMkLst>
            <pc:docMk/>
            <pc:sldMk cId="1069802807" sldId="580"/>
            <ac:spMk id="13" creationId="{6BE5247D-7821-51BD-418C-2708FFE6838B}"/>
          </ac:spMkLst>
        </pc:spChg>
        <pc:spChg chg="del">
          <ac:chgData name="平野 武" userId="3cfe3d63-3e2d-444e-9c54-10e92370b90a" providerId="ADAL" clId="{C634FD9E-D49E-4F8D-931B-9555341F7866}" dt="2024-06-10T07:53:08.558" v="363" actId="478"/>
          <ac:spMkLst>
            <pc:docMk/>
            <pc:sldMk cId="1069802807" sldId="580"/>
            <ac:spMk id="14" creationId="{A871662E-BC8C-6A65-EE70-56FF0AA5F523}"/>
          </ac:spMkLst>
        </pc:spChg>
        <pc:spChg chg="del">
          <ac:chgData name="平野 武" userId="3cfe3d63-3e2d-444e-9c54-10e92370b90a" providerId="ADAL" clId="{C634FD9E-D49E-4F8D-931B-9555341F7866}" dt="2024-06-10T07:53:08.558" v="363" actId="478"/>
          <ac:spMkLst>
            <pc:docMk/>
            <pc:sldMk cId="1069802807" sldId="580"/>
            <ac:spMk id="15" creationId="{C67B7BC7-4C7D-1F32-49E8-88AA3F5063ED}"/>
          </ac:spMkLst>
        </pc:spChg>
        <pc:spChg chg="del">
          <ac:chgData name="平野 武" userId="3cfe3d63-3e2d-444e-9c54-10e92370b90a" providerId="ADAL" clId="{C634FD9E-D49E-4F8D-931B-9555341F7866}" dt="2024-06-10T07:53:08.558" v="363" actId="478"/>
          <ac:spMkLst>
            <pc:docMk/>
            <pc:sldMk cId="1069802807" sldId="580"/>
            <ac:spMk id="16" creationId="{792FFC0D-102C-397D-5DBF-99BE73C7B3DC}"/>
          </ac:spMkLst>
        </pc:spChg>
        <pc:spChg chg="del">
          <ac:chgData name="平野 武" userId="3cfe3d63-3e2d-444e-9c54-10e92370b90a" providerId="ADAL" clId="{C634FD9E-D49E-4F8D-931B-9555341F7866}" dt="2024-06-10T07:53:08.558" v="363" actId="478"/>
          <ac:spMkLst>
            <pc:docMk/>
            <pc:sldMk cId="1069802807" sldId="580"/>
            <ac:spMk id="17" creationId="{BDF49CBF-3951-852A-223A-DA9CB006E9A6}"/>
          </ac:spMkLst>
        </pc:spChg>
        <pc:spChg chg="del">
          <ac:chgData name="平野 武" userId="3cfe3d63-3e2d-444e-9c54-10e92370b90a" providerId="ADAL" clId="{C634FD9E-D49E-4F8D-931B-9555341F7866}" dt="2024-06-10T07:53:08.558" v="363" actId="478"/>
          <ac:spMkLst>
            <pc:docMk/>
            <pc:sldMk cId="1069802807" sldId="580"/>
            <ac:spMk id="18" creationId="{AA101558-7A30-D550-48CC-48E209E68BB5}"/>
          </ac:spMkLst>
        </pc:spChg>
        <pc:spChg chg="del">
          <ac:chgData name="平野 武" userId="3cfe3d63-3e2d-444e-9c54-10e92370b90a" providerId="ADAL" clId="{C634FD9E-D49E-4F8D-931B-9555341F7866}" dt="2024-06-10T07:53:08.558" v="363" actId="478"/>
          <ac:spMkLst>
            <pc:docMk/>
            <pc:sldMk cId="1069802807" sldId="580"/>
            <ac:spMk id="19" creationId="{60D8B4AD-02EF-3C7C-D2EC-0DA325293A4B}"/>
          </ac:spMkLst>
        </pc:spChg>
        <pc:spChg chg="del">
          <ac:chgData name="平野 武" userId="3cfe3d63-3e2d-444e-9c54-10e92370b90a" providerId="ADAL" clId="{C634FD9E-D49E-4F8D-931B-9555341F7866}" dt="2024-06-10T07:53:08.558" v="363" actId="478"/>
          <ac:spMkLst>
            <pc:docMk/>
            <pc:sldMk cId="1069802807" sldId="580"/>
            <ac:spMk id="20" creationId="{FBBD171B-AECA-DB42-969D-A1D365613EED}"/>
          </ac:spMkLst>
        </pc:spChg>
        <pc:spChg chg="del">
          <ac:chgData name="平野 武" userId="3cfe3d63-3e2d-444e-9c54-10e92370b90a" providerId="ADAL" clId="{C634FD9E-D49E-4F8D-931B-9555341F7866}" dt="2024-06-10T07:53:08.558" v="363" actId="478"/>
          <ac:spMkLst>
            <pc:docMk/>
            <pc:sldMk cId="1069802807" sldId="580"/>
            <ac:spMk id="21" creationId="{F96B47E9-2A6E-CF85-9398-8A0E267B0697}"/>
          </ac:spMkLst>
        </pc:spChg>
        <pc:spChg chg="del">
          <ac:chgData name="平野 武" userId="3cfe3d63-3e2d-444e-9c54-10e92370b90a" providerId="ADAL" clId="{C634FD9E-D49E-4F8D-931B-9555341F7866}" dt="2024-06-10T07:53:08.558" v="363" actId="478"/>
          <ac:spMkLst>
            <pc:docMk/>
            <pc:sldMk cId="1069802807" sldId="580"/>
            <ac:spMk id="22" creationId="{BC16D920-80D7-69EF-B236-17914B560A57}"/>
          </ac:spMkLst>
        </pc:spChg>
        <pc:spChg chg="add mod">
          <ac:chgData name="平野 武" userId="3cfe3d63-3e2d-444e-9c54-10e92370b90a" providerId="ADAL" clId="{C634FD9E-D49E-4F8D-931B-9555341F7866}" dt="2024-06-10T07:53:08.999" v="364"/>
          <ac:spMkLst>
            <pc:docMk/>
            <pc:sldMk cId="1069802807" sldId="580"/>
            <ac:spMk id="28" creationId="{6BC37ADA-06CD-1B88-E223-82BAA9F3FAC4}"/>
          </ac:spMkLst>
        </pc:spChg>
        <pc:spChg chg="add mod">
          <ac:chgData name="平野 武" userId="3cfe3d63-3e2d-444e-9c54-10e92370b90a" providerId="ADAL" clId="{C634FD9E-D49E-4F8D-931B-9555341F7866}" dt="2024-06-10T07:53:08.999" v="364"/>
          <ac:spMkLst>
            <pc:docMk/>
            <pc:sldMk cId="1069802807" sldId="580"/>
            <ac:spMk id="29" creationId="{90440EDB-E887-A961-ED16-19261B90FCDA}"/>
          </ac:spMkLst>
        </pc:spChg>
        <pc:spChg chg="add mod">
          <ac:chgData name="平野 武" userId="3cfe3d63-3e2d-444e-9c54-10e92370b90a" providerId="ADAL" clId="{C634FD9E-D49E-4F8D-931B-9555341F7866}" dt="2024-06-10T07:53:08.999" v="364"/>
          <ac:spMkLst>
            <pc:docMk/>
            <pc:sldMk cId="1069802807" sldId="580"/>
            <ac:spMk id="30" creationId="{C014F97A-6849-DC33-0C7A-132811581A4F}"/>
          </ac:spMkLst>
        </pc:spChg>
        <pc:spChg chg="add mod">
          <ac:chgData name="平野 武" userId="3cfe3d63-3e2d-444e-9c54-10e92370b90a" providerId="ADAL" clId="{C634FD9E-D49E-4F8D-931B-9555341F7866}" dt="2024-06-10T07:53:08.999" v="364"/>
          <ac:spMkLst>
            <pc:docMk/>
            <pc:sldMk cId="1069802807" sldId="580"/>
            <ac:spMk id="31" creationId="{4AB6528A-7E7C-88BB-4910-BE22BD32BA11}"/>
          </ac:spMkLst>
        </pc:spChg>
        <pc:spChg chg="add mod">
          <ac:chgData name="平野 武" userId="3cfe3d63-3e2d-444e-9c54-10e92370b90a" providerId="ADAL" clId="{C634FD9E-D49E-4F8D-931B-9555341F7866}" dt="2024-06-10T07:53:08.999" v="364"/>
          <ac:spMkLst>
            <pc:docMk/>
            <pc:sldMk cId="1069802807" sldId="580"/>
            <ac:spMk id="32" creationId="{B0DBBE3B-7A80-8F0C-BD4E-A219EB5AD85C}"/>
          </ac:spMkLst>
        </pc:spChg>
        <pc:spChg chg="add mod">
          <ac:chgData name="平野 武" userId="3cfe3d63-3e2d-444e-9c54-10e92370b90a" providerId="ADAL" clId="{C634FD9E-D49E-4F8D-931B-9555341F7866}" dt="2024-06-10T07:53:08.999" v="364"/>
          <ac:spMkLst>
            <pc:docMk/>
            <pc:sldMk cId="1069802807" sldId="580"/>
            <ac:spMk id="33" creationId="{3C260FA6-38C1-705C-1AE9-902CBA234F14}"/>
          </ac:spMkLst>
        </pc:spChg>
        <pc:spChg chg="add mod">
          <ac:chgData name="平野 武" userId="3cfe3d63-3e2d-444e-9c54-10e92370b90a" providerId="ADAL" clId="{C634FD9E-D49E-4F8D-931B-9555341F7866}" dt="2024-06-10T07:53:08.999" v="364"/>
          <ac:spMkLst>
            <pc:docMk/>
            <pc:sldMk cId="1069802807" sldId="580"/>
            <ac:spMk id="35" creationId="{B134781F-0935-DB89-11E4-2FD04A83BDE8}"/>
          </ac:spMkLst>
        </pc:spChg>
        <pc:spChg chg="add mod">
          <ac:chgData name="平野 武" userId="3cfe3d63-3e2d-444e-9c54-10e92370b90a" providerId="ADAL" clId="{C634FD9E-D49E-4F8D-931B-9555341F7866}" dt="2024-06-10T07:53:08.999" v="364"/>
          <ac:spMkLst>
            <pc:docMk/>
            <pc:sldMk cId="1069802807" sldId="580"/>
            <ac:spMk id="36" creationId="{7F857D81-0842-788A-775D-2A6D26E87F10}"/>
          </ac:spMkLst>
        </pc:spChg>
        <pc:spChg chg="add mod">
          <ac:chgData name="平野 武" userId="3cfe3d63-3e2d-444e-9c54-10e92370b90a" providerId="ADAL" clId="{C634FD9E-D49E-4F8D-931B-9555341F7866}" dt="2024-06-10T07:53:08.999" v="364"/>
          <ac:spMkLst>
            <pc:docMk/>
            <pc:sldMk cId="1069802807" sldId="580"/>
            <ac:spMk id="37" creationId="{75C72E85-3271-C4E7-BD70-FEE664156354}"/>
          </ac:spMkLst>
        </pc:spChg>
        <pc:spChg chg="add mod">
          <ac:chgData name="平野 武" userId="3cfe3d63-3e2d-444e-9c54-10e92370b90a" providerId="ADAL" clId="{C634FD9E-D49E-4F8D-931B-9555341F7866}" dt="2024-06-10T07:53:08.999" v="364"/>
          <ac:spMkLst>
            <pc:docMk/>
            <pc:sldMk cId="1069802807" sldId="580"/>
            <ac:spMk id="38" creationId="{F54E0D03-F5C8-23ED-5F27-D1373ABBA531}"/>
          </ac:spMkLst>
        </pc:spChg>
        <pc:spChg chg="add mod">
          <ac:chgData name="平野 武" userId="3cfe3d63-3e2d-444e-9c54-10e92370b90a" providerId="ADAL" clId="{C634FD9E-D49E-4F8D-931B-9555341F7866}" dt="2024-06-10T07:53:08.999" v="364"/>
          <ac:spMkLst>
            <pc:docMk/>
            <pc:sldMk cId="1069802807" sldId="580"/>
            <ac:spMk id="39" creationId="{F1C67094-BB01-4BA5-D5BD-1AC52028BEC7}"/>
          </ac:spMkLst>
        </pc:spChg>
        <pc:spChg chg="add mod">
          <ac:chgData name="平野 武" userId="3cfe3d63-3e2d-444e-9c54-10e92370b90a" providerId="ADAL" clId="{C634FD9E-D49E-4F8D-931B-9555341F7866}" dt="2024-06-10T07:53:08.999" v="364"/>
          <ac:spMkLst>
            <pc:docMk/>
            <pc:sldMk cId="1069802807" sldId="580"/>
            <ac:spMk id="40" creationId="{9E0CDE02-15CA-0583-5A8E-689537F43EE3}"/>
          </ac:spMkLst>
        </pc:spChg>
        <pc:spChg chg="add mod">
          <ac:chgData name="平野 武" userId="3cfe3d63-3e2d-444e-9c54-10e92370b90a" providerId="ADAL" clId="{C634FD9E-D49E-4F8D-931B-9555341F7866}" dt="2024-06-10T07:53:08.999" v="364"/>
          <ac:spMkLst>
            <pc:docMk/>
            <pc:sldMk cId="1069802807" sldId="580"/>
            <ac:spMk id="41" creationId="{CE45C623-4E40-DB87-1062-97D3DCAE63D0}"/>
          </ac:spMkLst>
        </pc:spChg>
        <pc:spChg chg="add mod">
          <ac:chgData name="平野 武" userId="3cfe3d63-3e2d-444e-9c54-10e92370b90a" providerId="ADAL" clId="{C634FD9E-D49E-4F8D-931B-9555341F7866}" dt="2024-06-10T07:53:08.999" v="364"/>
          <ac:spMkLst>
            <pc:docMk/>
            <pc:sldMk cId="1069802807" sldId="580"/>
            <ac:spMk id="42" creationId="{07405F00-2C8B-89CD-B8AB-1CE0775BD9FF}"/>
          </ac:spMkLst>
        </pc:spChg>
        <pc:spChg chg="add mod">
          <ac:chgData name="平野 武" userId="3cfe3d63-3e2d-444e-9c54-10e92370b90a" providerId="ADAL" clId="{C634FD9E-D49E-4F8D-931B-9555341F7866}" dt="2024-06-10T07:53:08.999" v="364"/>
          <ac:spMkLst>
            <pc:docMk/>
            <pc:sldMk cId="1069802807" sldId="580"/>
            <ac:spMk id="43" creationId="{9F110611-C3A7-D4E1-398E-0BF48235F800}"/>
          </ac:spMkLst>
        </pc:spChg>
        <pc:spChg chg="add mod">
          <ac:chgData name="平野 武" userId="3cfe3d63-3e2d-444e-9c54-10e92370b90a" providerId="ADAL" clId="{C634FD9E-D49E-4F8D-931B-9555341F7866}" dt="2024-06-10T07:53:08.999" v="364"/>
          <ac:spMkLst>
            <pc:docMk/>
            <pc:sldMk cId="1069802807" sldId="580"/>
            <ac:spMk id="44" creationId="{4490857A-B2A4-59E5-92A3-1A115354E849}"/>
          </ac:spMkLst>
        </pc:spChg>
        <pc:spChg chg="add mod">
          <ac:chgData name="平野 武" userId="3cfe3d63-3e2d-444e-9c54-10e92370b90a" providerId="ADAL" clId="{C634FD9E-D49E-4F8D-931B-9555341F7866}" dt="2024-06-10T07:53:08.999" v="364"/>
          <ac:spMkLst>
            <pc:docMk/>
            <pc:sldMk cId="1069802807" sldId="580"/>
            <ac:spMk id="45" creationId="{1ED8C206-4450-D457-7DD7-F45A3D03E081}"/>
          </ac:spMkLst>
        </pc:spChg>
        <pc:spChg chg="mod">
          <ac:chgData name="平野 武" userId="3cfe3d63-3e2d-444e-9c54-10e92370b90a" providerId="ADAL" clId="{C634FD9E-D49E-4F8D-931B-9555341F7866}" dt="2024-06-10T07:53:08.999" v="364"/>
          <ac:spMkLst>
            <pc:docMk/>
            <pc:sldMk cId="1069802807" sldId="580"/>
            <ac:spMk id="48" creationId="{D71CCC45-5D43-04DE-096D-B80328281A5E}"/>
          </ac:spMkLst>
        </pc:spChg>
        <pc:spChg chg="add mod">
          <ac:chgData name="平野 武" userId="3cfe3d63-3e2d-444e-9c54-10e92370b90a" providerId="ADAL" clId="{C634FD9E-D49E-4F8D-931B-9555341F7866}" dt="2024-06-10T07:53:29.006" v="368" actId="14100"/>
          <ac:spMkLst>
            <pc:docMk/>
            <pc:sldMk cId="1069802807" sldId="580"/>
            <ac:spMk id="50" creationId="{6D716F7C-DB75-AC15-A24F-3AD42AAE1DA9}"/>
          </ac:spMkLst>
        </pc:spChg>
        <pc:spChg chg="add mod">
          <ac:chgData name="平野 武" userId="3cfe3d63-3e2d-444e-9c54-10e92370b90a" providerId="ADAL" clId="{C634FD9E-D49E-4F8D-931B-9555341F7866}" dt="2024-06-10T07:53:23.493" v="366" actId="1076"/>
          <ac:spMkLst>
            <pc:docMk/>
            <pc:sldMk cId="1069802807" sldId="580"/>
            <ac:spMk id="52" creationId="{F867206D-E466-77DE-DA16-F685286E3C15}"/>
          </ac:spMkLst>
        </pc:spChg>
        <pc:spChg chg="add mod">
          <ac:chgData name="平野 武" userId="3cfe3d63-3e2d-444e-9c54-10e92370b90a" providerId="ADAL" clId="{C634FD9E-D49E-4F8D-931B-9555341F7866}" dt="2024-06-10T07:53:16.008" v="365"/>
          <ac:spMkLst>
            <pc:docMk/>
            <pc:sldMk cId="1069802807" sldId="580"/>
            <ac:spMk id="53" creationId="{42ACDD89-C39A-9B25-D1D0-019DD531AFA6}"/>
          </ac:spMkLst>
        </pc:spChg>
        <pc:spChg chg="add mod">
          <ac:chgData name="平野 武" userId="3cfe3d63-3e2d-444e-9c54-10e92370b90a" providerId="ADAL" clId="{C634FD9E-D49E-4F8D-931B-9555341F7866}" dt="2024-06-10T07:57:40.703" v="419" actId="1038"/>
          <ac:spMkLst>
            <pc:docMk/>
            <pc:sldMk cId="1069802807" sldId="580"/>
            <ac:spMk id="54" creationId="{36546303-6F3C-D9B6-30FC-2E7C3D2F8B83}"/>
          </ac:spMkLst>
        </pc:spChg>
        <pc:spChg chg="add mod">
          <ac:chgData name="平野 武" userId="3cfe3d63-3e2d-444e-9c54-10e92370b90a" providerId="ADAL" clId="{C634FD9E-D49E-4F8D-931B-9555341F7866}" dt="2024-06-10T07:53:16.008" v="365"/>
          <ac:spMkLst>
            <pc:docMk/>
            <pc:sldMk cId="1069802807" sldId="580"/>
            <ac:spMk id="55" creationId="{82DA9163-E965-7A2F-0EDB-17CA4C582FC1}"/>
          </ac:spMkLst>
        </pc:spChg>
        <pc:spChg chg="add mod">
          <ac:chgData name="平野 武" userId="3cfe3d63-3e2d-444e-9c54-10e92370b90a" providerId="ADAL" clId="{C634FD9E-D49E-4F8D-931B-9555341F7866}" dt="2024-06-10T07:53:16.008" v="365"/>
          <ac:spMkLst>
            <pc:docMk/>
            <pc:sldMk cId="1069802807" sldId="580"/>
            <ac:spMk id="56" creationId="{0AF4AEE4-AA8C-F080-22C7-8E19C1D359DE}"/>
          </ac:spMkLst>
        </pc:spChg>
        <pc:spChg chg="add mod">
          <ac:chgData name="平野 武" userId="3cfe3d63-3e2d-444e-9c54-10e92370b90a" providerId="ADAL" clId="{C634FD9E-D49E-4F8D-931B-9555341F7866}" dt="2024-06-10T07:53:16.008" v="365"/>
          <ac:spMkLst>
            <pc:docMk/>
            <pc:sldMk cId="1069802807" sldId="580"/>
            <ac:spMk id="57" creationId="{9593F0AA-231B-95BE-D83C-6522F721E01A}"/>
          </ac:spMkLst>
        </pc:spChg>
        <pc:spChg chg="add mod">
          <ac:chgData name="平野 武" userId="3cfe3d63-3e2d-444e-9c54-10e92370b90a" providerId="ADAL" clId="{C634FD9E-D49E-4F8D-931B-9555341F7866}" dt="2024-06-10T07:53:16.008" v="365"/>
          <ac:spMkLst>
            <pc:docMk/>
            <pc:sldMk cId="1069802807" sldId="580"/>
            <ac:spMk id="59" creationId="{5A577B70-16A7-A293-EB0F-791B96909EDE}"/>
          </ac:spMkLst>
        </pc:spChg>
        <pc:spChg chg="add mod">
          <ac:chgData name="平野 武" userId="3cfe3d63-3e2d-444e-9c54-10e92370b90a" providerId="ADAL" clId="{C634FD9E-D49E-4F8D-931B-9555341F7866}" dt="2024-06-10T07:53:16.008" v="365"/>
          <ac:spMkLst>
            <pc:docMk/>
            <pc:sldMk cId="1069802807" sldId="580"/>
            <ac:spMk id="60" creationId="{33478443-092F-EDEC-7C6B-01606841FA6A}"/>
          </ac:spMkLst>
        </pc:spChg>
        <pc:spChg chg="add mod">
          <ac:chgData name="平野 武" userId="3cfe3d63-3e2d-444e-9c54-10e92370b90a" providerId="ADAL" clId="{C634FD9E-D49E-4F8D-931B-9555341F7866}" dt="2024-06-10T07:53:16.008" v="365"/>
          <ac:spMkLst>
            <pc:docMk/>
            <pc:sldMk cId="1069802807" sldId="580"/>
            <ac:spMk id="61" creationId="{09C8C397-DFB2-E0DA-DFF6-8DF90AFCFA61}"/>
          </ac:spMkLst>
        </pc:spChg>
        <pc:spChg chg="add mod">
          <ac:chgData name="平野 武" userId="3cfe3d63-3e2d-444e-9c54-10e92370b90a" providerId="ADAL" clId="{C634FD9E-D49E-4F8D-931B-9555341F7866}" dt="2024-06-10T07:53:16.008" v="365"/>
          <ac:spMkLst>
            <pc:docMk/>
            <pc:sldMk cId="1069802807" sldId="580"/>
            <ac:spMk id="62" creationId="{738F7448-D87B-547C-6EAE-4A55BB5D2665}"/>
          </ac:spMkLst>
        </pc:spChg>
        <pc:spChg chg="add mod">
          <ac:chgData name="平野 武" userId="3cfe3d63-3e2d-444e-9c54-10e92370b90a" providerId="ADAL" clId="{C634FD9E-D49E-4F8D-931B-9555341F7866}" dt="2024-06-10T07:53:16.008" v="365"/>
          <ac:spMkLst>
            <pc:docMk/>
            <pc:sldMk cId="1069802807" sldId="580"/>
            <ac:spMk id="63" creationId="{C14292D6-2A64-9223-365B-DA07AD813D35}"/>
          </ac:spMkLst>
        </pc:spChg>
        <pc:spChg chg="add mod">
          <ac:chgData name="平野 武" userId="3cfe3d63-3e2d-444e-9c54-10e92370b90a" providerId="ADAL" clId="{C634FD9E-D49E-4F8D-931B-9555341F7866}" dt="2024-06-10T07:53:16.008" v="365"/>
          <ac:spMkLst>
            <pc:docMk/>
            <pc:sldMk cId="1069802807" sldId="580"/>
            <ac:spMk id="12288" creationId="{04073ED3-36D0-F811-2DEF-A28DA52DC37F}"/>
          </ac:spMkLst>
        </pc:spChg>
        <pc:spChg chg="add mod">
          <ac:chgData name="平野 武" userId="3cfe3d63-3e2d-444e-9c54-10e92370b90a" providerId="ADAL" clId="{C634FD9E-D49E-4F8D-931B-9555341F7866}" dt="2024-06-10T07:53:16.008" v="365"/>
          <ac:spMkLst>
            <pc:docMk/>
            <pc:sldMk cId="1069802807" sldId="580"/>
            <ac:spMk id="12289" creationId="{D2B6835C-B915-12D9-B13A-3D11472D9D67}"/>
          </ac:spMkLst>
        </pc:spChg>
        <pc:spChg chg="add mod">
          <ac:chgData name="平野 武" userId="3cfe3d63-3e2d-444e-9c54-10e92370b90a" providerId="ADAL" clId="{C634FD9E-D49E-4F8D-931B-9555341F7866}" dt="2024-06-10T07:53:16.008" v="365"/>
          <ac:spMkLst>
            <pc:docMk/>
            <pc:sldMk cId="1069802807" sldId="580"/>
            <ac:spMk id="12291" creationId="{09C7E509-A3C9-3B46-A87D-78EE17C8F8F2}"/>
          </ac:spMkLst>
        </pc:spChg>
        <pc:spChg chg="add mod">
          <ac:chgData name="平野 武" userId="3cfe3d63-3e2d-444e-9c54-10e92370b90a" providerId="ADAL" clId="{C634FD9E-D49E-4F8D-931B-9555341F7866}" dt="2024-06-10T07:53:16.008" v="365"/>
          <ac:spMkLst>
            <pc:docMk/>
            <pc:sldMk cId="1069802807" sldId="580"/>
            <ac:spMk id="12292" creationId="{0A97812E-E440-E9CA-B395-794852E8D173}"/>
          </ac:spMkLst>
        </pc:spChg>
        <pc:spChg chg="add mod">
          <ac:chgData name="平野 武" userId="3cfe3d63-3e2d-444e-9c54-10e92370b90a" providerId="ADAL" clId="{C634FD9E-D49E-4F8D-931B-9555341F7866}" dt="2024-06-10T07:53:16.008" v="365"/>
          <ac:spMkLst>
            <pc:docMk/>
            <pc:sldMk cId="1069802807" sldId="580"/>
            <ac:spMk id="12293" creationId="{A2562596-F3DE-C548-9B24-3F12ADEEB3BD}"/>
          </ac:spMkLst>
        </pc:spChg>
        <pc:spChg chg="add mod">
          <ac:chgData name="平野 武" userId="3cfe3d63-3e2d-444e-9c54-10e92370b90a" providerId="ADAL" clId="{C634FD9E-D49E-4F8D-931B-9555341F7866}" dt="2024-06-10T07:58:10.820" v="425" actId="1038"/>
          <ac:spMkLst>
            <pc:docMk/>
            <pc:sldMk cId="1069802807" sldId="580"/>
            <ac:spMk id="12294" creationId="{FB2DA888-9BBE-429B-3255-7206AEE1025D}"/>
          </ac:spMkLst>
        </pc:spChg>
        <pc:spChg chg="mod">
          <ac:chgData name="平野 武" userId="3cfe3d63-3e2d-444e-9c54-10e92370b90a" providerId="ADAL" clId="{C634FD9E-D49E-4F8D-931B-9555341F7866}" dt="2024-06-10T07:53:16.008" v="365"/>
          <ac:spMkLst>
            <pc:docMk/>
            <pc:sldMk cId="1069802807" sldId="580"/>
            <ac:spMk id="12297" creationId="{99D017D1-121A-37D3-F784-22138FF1617A}"/>
          </ac:spMkLst>
        </pc:spChg>
        <pc:grpChg chg="del">
          <ac:chgData name="平野 武" userId="3cfe3d63-3e2d-444e-9c54-10e92370b90a" providerId="ADAL" clId="{C634FD9E-D49E-4F8D-931B-9555341F7866}" dt="2024-06-10T07:53:08.558" v="363" actId="478"/>
          <ac:grpSpMkLst>
            <pc:docMk/>
            <pc:sldMk cId="1069802807" sldId="580"/>
            <ac:grpSpMk id="24" creationId="{068370EC-0272-D23A-8F6A-D3E5B0E6FE58}"/>
          </ac:grpSpMkLst>
        </pc:grpChg>
        <pc:grpChg chg="add mod">
          <ac:chgData name="平野 武" userId="3cfe3d63-3e2d-444e-9c54-10e92370b90a" providerId="ADAL" clId="{C634FD9E-D49E-4F8D-931B-9555341F7866}" dt="2024-06-10T07:53:08.999" v="364"/>
          <ac:grpSpMkLst>
            <pc:docMk/>
            <pc:sldMk cId="1069802807" sldId="580"/>
            <ac:grpSpMk id="47" creationId="{EDCBF5A5-1BF7-DCFA-5056-A26B379CD87E}"/>
          </ac:grpSpMkLst>
        </pc:grpChg>
        <pc:grpChg chg="add mod">
          <ac:chgData name="平野 武" userId="3cfe3d63-3e2d-444e-9c54-10e92370b90a" providerId="ADAL" clId="{C634FD9E-D49E-4F8D-931B-9555341F7866}" dt="2024-06-10T07:53:16.008" v="365"/>
          <ac:grpSpMkLst>
            <pc:docMk/>
            <pc:sldMk cId="1069802807" sldId="580"/>
            <ac:grpSpMk id="12296" creationId="{CE4D5790-1297-9D76-58D6-42B6D9DECEA5}"/>
          </ac:grpSpMkLst>
        </pc:grpChg>
        <pc:picChg chg="del">
          <ac:chgData name="平野 武" userId="3cfe3d63-3e2d-444e-9c54-10e92370b90a" providerId="ADAL" clId="{C634FD9E-D49E-4F8D-931B-9555341F7866}" dt="2024-06-10T07:53:08.558" v="363" actId="478"/>
          <ac:picMkLst>
            <pc:docMk/>
            <pc:sldMk cId="1069802807" sldId="580"/>
            <ac:picMk id="3" creationId="{18C6D61E-A67D-1406-4014-8080DBDCEF50}"/>
          </ac:picMkLst>
        </pc:picChg>
        <pc:picChg chg="del">
          <ac:chgData name="平野 武" userId="3cfe3d63-3e2d-444e-9c54-10e92370b90a" providerId="ADAL" clId="{C634FD9E-D49E-4F8D-931B-9555341F7866}" dt="2024-06-10T07:53:08.558" v="363" actId="478"/>
          <ac:picMkLst>
            <pc:docMk/>
            <pc:sldMk cId="1069802807" sldId="580"/>
            <ac:picMk id="5" creationId="{55DD6E11-B770-2A30-15BF-88D4398A6AE9}"/>
          </ac:picMkLst>
        </pc:picChg>
        <pc:picChg chg="del">
          <ac:chgData name="平野 武" userId="3cfe3d63-3e2d-444e-9c54-10e92370b90a" providerId="ADAL" clId="{C634FD9E-D49E-4F8D-931B-9555341F7866}" dt="2024-06-10T07:53:08.558" v="363" actId="478"/>
          <ac:picMkLst>
            <pc:docMk/>
            <pc:sldMk cId="1069802807" sldId="580"/>
            <ac:picMk id="11" creationId="{D2A3327B-F34C-E195-E5A6-76E1E4208531}"/>
          </ac:picMkLst>
        </pc:picChg>
        <pc:picChg chg="del">
          <ac:chgData name="平野 武" userId="3cfe3d63-3e2d-444e-9c54-10e92370b90a" providerId="ADAL" clId="{C634FD9E-D49E-4F8D-931B-9555341F7866}" dt="2024-06-10T07:53:08.558" v="363" actId="478"/>
          <ac:picMkLst>
            <pc:docMk/>
            <pc:sldMk cId="1069802807" sldId="580"/>
            <ac:picMk id="23" creationId="{9E1552A9-4E05-7879-4AD8-663E08BB061F}"/>
          </ac:picMkLst>
        </pc:picChg>
        <pc:picChg chg="add mod">
          <ac:chgData name="平野 武" userId="3cfe3d63-3e2d-444e-9c54-10e92370b90a" providerId="ADAL" clId="{C634FD9E-D49E-4F8D-931B-9555341F7866}" dt="2024-06-10T07:53:08.999" v="364"/>
          <ac:picMkLst>
            <pc:docMk/>
            <pc:sldMk cId="1069802807" sldId="580"/>
            <ac:picMk id="27" creationId="{0495BCE7-0C26-ED57-53C5-FC1658955A5D}"/>
          </ac:picMkLst>
        </pc:picChg>
        <pc:picChg chg="add mod">
          <ac:chgData name="平野 武" userId="3cfe3d63-3e2d-444e-9c54-10e92370b90a" providerId="ADAL" clId="{C634FD9E-D49E-4F8D-931B-9555341F7866}" dt="2024-06-10T07:53:08.999" v="364"/>
          <ac:picMkLst>
            <pc:docMk/>
            <pc:sldMk cId="1069802807" sldId="580"/>
            <ac:picMk id="34" creationId="{703F8237-933D-0EFB-D574-8EA94EA4BC89}"/>
          </ac:picMkLst>
        </pc:picChg>
        <pc:picChg chg="add mod">
          <ac:chgData name="平野 武" userId="3cfe3d63-3e2d-444e-9c54-10e92370b90a" providerId="ADAL" clId="{C634FD9E-D49E-4F8D-931B-9555341F7866}" dt="2024-06-10T07:53:08.999" v="364"/>
          <ac:picMkLst>
            <pc:docMk/>
            <pc:sldMk cId="1069802807" sldId="580"/>
            <ac:picMk id="46" creationId="{D6A9D91F-A74C-BF3D-7CDA-1545EA38E181}"/>
          </ac:picMkLst>
        </pc:picChg>
        <pc:picChg chg="mod">
          <ac:chgData name="平野 武" userId="3cfe3d63-3e2d-444e-9c54-10e92370b90a" providerId="ADAL" clId="{C634FD9E-D49E-4F8D-931B-9555341F7866}" dt="2024-06-10T07:53:08.999" v="364"/>
          <ac:picMkLst>
            <pc:docMk/>
            <pc:sldMk cId="1069802807" sldId="580"/>
            <ac:picMk id="49" creationId="{CF611FE6-06E5-8456-721F-01DF93C914EA}"/>
          </ac:picMkLst>
        </pc:picChg>
        <pc:picChg chg="add mod">
          <ac:chgData name="平野 武" userId="3cfe3d63-3e2d-444e-9c54-10e92370b90a" providerId="ADAL" clId="{C634FD9E-D49E-4F8D-931B-9555341F7866}" dt="2024-06-10T07:53:16.008" v="365"/>
          <ac:picMkLst>
            <pc:docMk/>
            <pc:sldMk cId="1069802807" sldId="580"/>
            <ac:picMk id="51" creationId="{8266C09A-B66F-434B-2C86-9275D5C8E6D4}"/>
          </ac:picMkLst>
        </pc:picChg>
        <pc:picChg chg="add mod">
          <ac:chgData name="平野 武" userId="3cfe3d63-3e2d-444e-9c54-10e92370b90a" providerId="ADAL" clId="{C634FD9E-D49E-4F8D-931B-9555341F7866}" dt="2024-06-10T07:53:16.008" v="365"/>
          <ac:picMkLst>
            <pc:docMk/>
            <pc:sldMk cId="1069802807" sldId="580"/>
            <ac:picMk id="58" creationId="{F3245767-6281-0000-2407-24C8E346B905}"/>
          </ac:picMkLst>
        </pc:picChg>
        <pc:picChg chg="add mod">
          <ac:chgData name="平野 武" userId="3cfe3d63-3e2d-444e-9c54-10e92370b90a" providerId="ADAL" clId="{C634FD9E-D49E-4F8D-931B-9555341F7866}" dt="2024-06-10T07:58:10.820" v="425" actId="1038"/>
          <ac:picMkLst>
            <pc:docMk/>
            <pc:sldMk cId="1069802807" sldId="580"/>
            <ac:picMk id="12295" creationId="{681C8E96-8850-5787-C4E9-BDED3397CFAA}"/>
          </ac:picMkLst>
        </pc:picChg>
        <pc:picChg chg="mod">
          <ac:chgData name="平野 武" userId="3cfe3d63-3e2d-444e-9c54-10e92370b90a" providerId="ADAL" clId="{C634FD9E-D49E-4F8D-931B-9555341F7866}" dt="2024-06-10T07:53:16.008" v="365"/>
          <ac:picMkLst>
            <pc:docMk/>
            <pc:sldMk cId="1069802807" sldId="580"/>
            <ac:picMk id="12298" creationId="{534B7945-ACC3-AA97-E3BB-28DABEA57237}"/>
          </ac:picMkLst>
        </pc:picChg>
      </pc:sldChg>
      <pc:sldChg chg="addSp delSp modSp add mod">
        <pc:chgData name="平野 武" userId="3cfe3d63-3e2d-444e-9c54-10e92370b90a" providerId="ADAL" clId="{C634FD9E-D49E-4F8D-931B-9555341F7866}" dt="2024-06-10T07:58:43.337" v="432" actId="1038"/>
        <pc:sldMkLst>
          <pc:docMk/>
          <pc:sldMk cId="3420064441" sldId="581"/>
        </pc:sldMkLst>
        <pc:spChg chg="add mod">
          <ac:chgData name="平野 武" userId="3cfe3d63-3e2d-444e-9c54-10e92370b90a" providerId="ADAL" clId="{C634FD9E-D49E-4F8D-931B-9555341F7866}" dt="2024-06-10T07:54:20.004" v="374" actId="14100"/>
          <ac:spMkLst>
            <pc:docMk/>
            <pc:sldMk cId="3420064441" sldId="581"/>
            <ac:spMk id="2" creationId="{2C24F268-A9C0-8F0B-B221-75AFC4358707}"/>
          </ac:spMkLst>
        </pc:spChg>
        <pc:spChg chg="add mod">
          <ac:chgData name="平野 武" userId="3cfe3d63-3e2d-444e-9c54-10e92370b90a" providerId="ADAL" clId="{C634FD9E-D49E-4F8D-931B-9555341F7866}" dt="2024-06-10T07:54:30.241" v="376" actId="1076"/>
          <ac:spMkLst>
            <pc:docMk/>
            <pc:sldMk cId="3420064441" sldId="581"/>
            <ac:spMk id="4" creationId="{23A7A849-3236-15B5-31D7-93BD4BB631A9}"/>
          </ac:spMkLst>
        </pc:spChg>
        <pc:spChg chg="add mod">
          <ac:chgData name="平野 武" userId="3cfe3d63-3e2d-444e-9c54-10e92370b90a" providerId="ADAL" clId="{C634FD9E-D49E-4F8D-931B-9555341F7866}" dt="2024-06-10T07:54:13.753" v="372"/>
          <ac:spMkLst>
            <pc:docMk/>
            <pc:sldMk cId="3420064441" sldId="581"/>
            <ac:spMk id="5" creationId="{985B6F77-F250-2753-C5CF-48DAE6831643}"/>
          </ac:spMkLst>
        </pc:spChg>
        <pc:spChg chg="add mod">
          <ac:chgData name="平野 武" userId="3cfe3d63-3e2d-444e-9c54-10e92370b90a" providerId="ADAL" clId="{C634FD9E-D49E-4F8D-931B-9555341F7866}" dt="2024-06-10T07:54:13.753" v="372"/>
          <ac:spMkLst>
            <pc:docMk/>
            <pc:sldMk cId="3420064441" sldId="581"/>
            <ac:spMk id="6" creationId="{06AB1B74-1E14-A083-80EE-9A5A0C4DC958}"/>
          </ac:spMkLst>
        </pc:spChg>
        <pc:spChg chg="add mod">
          <ac:chgData name="平野 武" userId="3cfe3d63-3e2d-444e-9c54-10e92370b90a" providerId="ADAL" clId="{C634FD9E-D49E-4F8D-931B-9555341F7866}" dt="2024-06-10T07:54:13.753" v="372"/>
          <ac:spMkLst>
            <pc:docMk/>
            <pc:sldMk cId="3420064441" sldId="581"/>
            <ac:spMk id="7" creationId="{C59E46E5-7D94-6EBA-A05F-5F84D5B13DF0}"/>
          </ac:spMkLst>
        </pc:spChg>
        <pc:spChg chg="add mod">
          <ac:chgData name="平野 武" userId="3cfe3d63-3e2d-444e-9c54-10e92370b90a" providerId="ADAL" clId="{C634FD9E-D49E-4F8D-931B-9555341F7866}" dt="2024-06-10T07:54:13.753" v="372"/>
          <ac:spMkLst>
            <pc:docMk/>
            <pc:sldMk cId="3420064441" sldId="581"/>
            <ac:spMk id="8" creationId="{F8BD8BD2-CDD6-A320-FA58-2A13E3ACB873}"/>
          </ac:spMkLst>
        </pc:spChg>
        <pc:spChg chg="add mod">
          <ac:chgData name="平野 武" userId="3cfe3d63-3e2d-444e-9c54-10e92370b90a" providerId="ADAL" clId="{C634FD9E-D49E-4F8D-931B-9555341F7866}" dt="2024-06-10T07:54:13.753" v="372"/>
          <ac:spMkLst>
            <pc:docMk/>
            <pc:sldMk cId="3420064441" sldId="581"/>
            <ac:spMk id="9" creationId="{F202AB75-8457-AC1D-47D8-F1CBD8766531}"/>
          </ac:spMkLst>
        </pc:spChg>
        <pc:spChg chg="add mod">
          <ac:chgData name="平野 武" userId="3cfe3d63-3e2d-444e-9c54-10e92370b90a" providerId="ADAL" clId="{C634FD9E-D49E-4F8D-931B-9555341F7866}" dt="2024-06-10T07:54:13.753" v="372"/>
          <ac:spMkLst>
            <pc:docMk/>
            <pc:sldMk cId="3420064441" sldId="581"/>
            <ac:spMk id="11" creationId="{F176EF2F-C563-2871-199B-65EA6BEF2E3A}"/>
          </ac:spMkLst>
        </pc:spChg>
        <pc:spChg chg="add mod">
          <ac:chgData name="平野 武" userId="3cfe3d63-3e2d-444e-9c54-10e92370b90a" providerId="ADAL" clId="{C634FD9E-D49E-4F8D-931B-9555341F7866}" dt="2024-06-10T07:54:13.753" v="372"/>
          <ac:spMkLst>
            <pc:docMk/>
            <pc:sldMk cId="3420064441" sldId="581"/>
            <ac:spMk id="12" creationId="{E9F272BE-479B-D9BB-C1B5-872EAFCE88AB}"/>
          </ac:spMkLst>
        </pc:spChg>
        <pc:spChg chg="add mod">
          <ac:chgData name="平野 武" userId="3cfe3d63-3e2d-444e-9c54-10e92370b90a" providerId="ADAL" clId="{C634FD9E-D49E-4F8D-931B-9555341F7866}" dt="2024-06-10T07:54:13.753" v="372"/>
          <ac:spMkLst>
            <pc:docMk/>
            <pc:sldMk cId="3420064441" sldId="581"/>
            <ac:spMk id="13" creationId="{F1784675-398E-BD70-35F3-4519AB2C79FB}"/>
          </ac:spMkLst>
        </pc:spChg>
        <pc:spChg chg="add mod">
          <ac:chgData name="平野 武" userId="3cfe3d63-3e2d-444e-9c54-10e92370b90a" providerId="ADAL" clId="{C634FD9E-D49E-4F8D-931B-9555341F7866}" dt="2024-06-10T07:54:13.753" v="372"/>
          <ac:spMkLst>
            <pc:docMk/>
            <pc:sldMk cId="3420064441" sldId="581"/>
            <ac:spMk id="14" creationId="{064B139A-39A9-B118-2DEE-CCCA1D287879}"/>
          </ac:spMkLst>
        </pc:spChg>
        <pc:spChg chg="add mod">
          <ac:chgData name="平野 武" userId="3cfe3d63-3e2d-444e-9c54-10e92370b90a" providerId="ADAL" clId="{C634FD9E-D49E-4F8D-931B-9555341F7866}" dt="2024-06-10T07:54:13.753" v="372"/>
          <ac:spMkLst>
            <pc:docMk/>
            <pc:sldMk cId="3420064441" sldId="581"/>
            <ac:spMk id="15" creationId="{C8878317-885D-F2AD-80C7-2DBAB2ABB0EC}"/>
          </ac:spMkLst>
        </pc:spChg>
        <pc:spChg chg="add mod">
          <ac:chgData name="平野 武" userId="3cfe3d63-3e2d-444e-9c54-10e92370b90a" providerId="ADAL" clId="{C634FD9E-D49E-4F8D-931B-9555341F7866}" dt="2024-06-10T07:54:13.753" v="372"/>
          <ac:spMkLst>
            <pc:docMk/>
            <pc:sldMk cId="3420064441" sldId="581"/>
            <ac:spMk id="16" creationId="{F00E9341-0C58-5181-75B1-06AC9E7E566D}"/>
          </ac:spMkLst>
        </pc:spChg>
        <pc:spChg chg="add mod">
          <ac:chgData name="平野 武" userId="3cfe3d63-3e2d-444e-9c54-10e92370b90a" providerId="ADAL" clId="{C634FD9E-D49E-4F8D-931B-9555341F7866}" dt="2024-06-10T07:54:13.753" v="372"/>
          <ac:spMkLst>
            <pc:docMk/>
            <pc:sldMk cId="3420064441" sldId="581"/>
            <ac:spMk id="17" creationId="{2394D8BE-FEDB-B9F9-9E7D-1D8BDB4CCF3C}"/>
          </ac:spMkLst>
        </pc:spChg>
        <pc:spChg chg="add mod">
          <ac:chgData name="平野 武" userId="3cfe3d63-3e2d-444e-9c54-10e92370b90a" providerId="ADAL" clId="{C634FD9E-D49E-4F8D-931B-9555341F7866}" dt="2024-06-10T07:54:13.753" v="372"/>
          <ac:spMkLst>
            <pc:docMk/>
            <pc:sldMk cId="3420064441" sldId="581"/>
            <ac:spMk id="18" creationId="{6CF1BF6B-34BD-1AD2-4643-A1DF617999EB}"/>
          </ac:spMkLst>
        </pc:spChg>
        <pc:spChg chg="add mod">
          <ac:chgData name="平野 武" userId="3cfe3d63-3e2d-444e-9c54-10e92370b90a" providerId="ADAL" clId="{C634FD9E-D49E-4F8D-931B-9555341F7866}" dt="2024-06-10T07:54:13.753" v="372"/>
          <ac:spMkLst>
            <pc:docMk/>
            <pc:sldMk cId="3420064441" sldId="581"/>
            <ac:spMk id="19" creationId="{B832497A-2B75-74F2-FFA8-1FBBE24FA9C4}"/>
          </ac:spMkLst>
        </pc:spChg>
        <pc:spChg chg="add mod">
          <ac:chgData name="平野 武" userId="3cfe3d63-3e2d-444e-9c54-10e92370b90a" providerId="ADAL" clId="{C634FD9E-D49E-4F8D-931B-9555341F7866}" dt="2024-06-10T07:54:13.753" v="372"/>
          <ac:spMkLst>
            <pc:docMk/>
            <pc:sldMk cId="3420064441" sldId="581"/>
            <ac:spMk id="20" creationId="{298B20B9-18A8-DE6F-599B-FB2D05D4307B}"/>
          </ac:spMkLst>
        </pc:spChg>
        <pc:spChg chg="add mod">
          <ac:chgData name="平野 武" userId="3cfe3d63-3e2d-444e-9c54-10e92370b90a" providerId="ADAL" clId="{C634FD9E-D49E-4F8D-931B-9555341F7866}" dt="2024-06-10T07:58:43.337" v="432" actId="1038"/>
          <ac:spMkLst>
            <pc:docMk/>
            <pc:sldMk cId="3420064441" sldId="581"/>
            <ac:spMk id="21" creationId="{80026B23-E968-A54C-2A65-244B75BC2A15}"/>
          </ac:spMkLst>
        </pc:spChg>
        <pc:spChg chg="mod">
          <ac:chgData name="平野 武" userId="3cfe3d63-3e2d-444e-9c54-10e92370b90a" providerId="ADAL" clId="{C634FD9E-D49E-4F8D-931B-9555341F7866}" dt="2024-06-10T07:54:13.753" v="372"/>
          <ac:spMkLst>
            <pc:docMk/>
            <pc:sldMk cId="3420064441" sldId="581"/>
            <ac:spMk id="24" creationId="{5C9953B6-7B6D-DEB8-42AA-23F798933598}"/>
          </ac:spMkLst>
        </pc:spChg>
        <pc:spChg chg="del">
          <ac:chgData name="平野 武" userId="3cfe3d63-3e2d-444e-9c54-10e92370b90a" providerId="ADAL" clId="{C634FD9E-D49E-4F8D-931B-9555341F7866}" dt="2024-06-10T07:54:08.143" v="371" actId="478"/>
          <ac:spMkLst>
            <pc:docMk/>
            <pc:sldMk cId="3420064441" sldId="581"/>
            <ac:spMk id="50" creationId="{6D716F7C-DB75-AC15-A24F-3AD42AAE1DA9}"/>
          </ac:spMkLst>
        </pc:spChg>
        <pc:spChg chg="del">
          <ac:chgData name="平野 武" userId="3cfe3d63-3e2d-444e-9c54-10e92370b90a" providerId="ADAL" clId="{C634FD9E-D49E-4F8D-931B-9555341F7866}" dt="2024-06-10T07:54:08.143" v="371" actId="478"/>
          <ac:spMkLst>
            <pc:docMk/>
            <pc:sldMk cId="3420064441" sldId="581"/>
            <ac:spMk id="52" creationId="{F867206D-E466-77DE-DA16-F685286E3C15}"/>
          </ac:spMkLst>
        </pc:spChg>
        <pc:spChg chg="del">
          <ac:chgData name="平野 武" userId="3cfe3d63-3e2d-444e-9c54-10e92370b90a" providerId="ADAL" clId="{C634FD9E-D49E-4F8D-931B-9555341F7866}" dt="2024-06-10T07:54:08.143" v="371" actId="478"/>
          <ac:spMkLst>
            <pc:docMk/>
            <pc:sldMk cId="3420064441" sldId="581"/>
            <ac:spMk id="53" creationId="{42ACDD89-C39A-9B25-D1D0-019DD531AFA6}"/>
          </ac:spMkLst>
        </pc:spChg>
        <pc:spChg chg="del">
          <ac:chgData name="平野 武" userId="3cfe3d63-3e2d-444e-9c54-10e92370b90a" providerId="ADAL" clId="{C634FD9E-D49E-4F8D-931B-9555341F7866}" dt="2024-06-10T07:54:08.143" v="371" actId="478"/>
          <ac:spMkLst>
            <pc:docMk/>
            <pc:sldMk cId="3420064441" sldId="581"/>
            <ac:spMk id="54" creationId="{36546303-6F3C-D9B6-30FC-2E7C3D2F8B83}"/>
          </ac:spMkLst>
        </pc:spChg>
        <pc:spChg chg="del">
          <ac:chgData name="平野 武" userId="3cfe3d63-3e2d-444e-9c54-10e92370b90a" providerId="ADAL" clId="{C634FD9E-D49E-4F8D-931B-9555341F7866}" dt="2024-06-10T07:54:08.143" v="371" actId="478"/>
          <ac:spMkLst>
            <pc:docMk/>
            <pc:sldMk cId="3420064441" sldId="581"/>
            <ac:spMk id="55" creationId="{82DA9163-E965-7A2F-0EDB-17CA4C582FC1}"/>
          </ac:spMkLst>
        </pc:spChg>
        <pc:spChg chg="del">
          <ac:chgData name="平野 武" userId="3cfe3d63-3e2d-444e-9c54-10e92370b90a" providerId="ADAL" clId="{C634FD9E-D49E-4F8D-931B-9555341F7866}" dt="2024-06-10T07:54:08.143" v="371" actId="478"/>
          <ac:spMkLst>
            <pc:docMk/>
            <pc:sldMk cId="3420064441" sldId="581"/>
            <ac:spMk id="56" creationId="{0AF4AEE4-AA8C-F080-22C7-8E19C1D359DE}"/>
          </ac:spMkLst>
        </pc:spChg>
        <pc:spChg chg="del">
          <ac:chgData name="平野 武" userId="3cfe3d63-3e2d-444e-9c54-10e92370b90a" providerId="ADAL" clId="{C634FD9E-D49E-4F8D-931B-9555341F7866}" dt="2024-06-10T07:54:08.143" v="371" actId="478"/>
          <ac:spMkLst>
            <pc:docMk/>
            <pc:sldMk cId="3420064441" sldId="581"/>
            <ac:spMk id="57" creationId="{9593F0AA-231B-95BE-D83C-6522F721E01A}"/>
          </ac:spMkLst>
        </pc:spChg>
        <pc:spChg chg="del">
          <ac:chgData name="平野 武" userId="3cfe3d63-3e2d-444e-9c54-10e92370b90a" providerId="ADAL" clId="{C634FD9E-D49E-4F8D-931B-9555341F7866}" dt="2024-06-10T07:54:08.143" v="371" actId="478"/>
          <ac:spMkLst>
            <pc:docMk/>
            <pc:sldMk cId="3420064441" sldId="581"/>
            <ac:spMk id="59" creationId="{5A577B70-16A7-A293-EB0F-791B96909EDE}"/>
          </ac:spMkLst>
        </pc:spChg>
        <pc:spChg chg="del">
          <ac:chgData name="平野 武" userId="3cfe3d63-3e2d-444e-9c54-10e92370b90a" providerId="ADAL" clId="{C634FD9E-D49E-4F8D-931B-9555341F7866}" dt="2024-06-10T07:54:08.143" v="371" actId="478"/>
          <ac:spMkLst>
            <pc:docMk/>
            <pc:sldMk cId="3420064441" sldId="581"/>
            <ac:spMk id="60" creationId="{33478443-092F-EDEC-7C6B-01606841FA6A}"/>
          </ac:spMkLst>
        </pc:spChg>
        <pc:spChg chg="del">
          <ac:chgData name="平野 武" userId="3cfe3d63-3e2d-444e-9c54-10e92370b90a" providerId="ADAL" clId="{C634FD9E-D49E-4F8D-931B-9555341F7866}" dt="2024-06-10T07:54:08.143" v="371" actId="478"/>
          <ac:spMkLst>
            <pc:docMk/>
            <pc:sldMk cId="3420064441" sldId="581"/>
            <ac:spMk id="61" creationId="{09C8C397-DFB2-E0DA-DFF6-8DF90AFCFA61}"/>
          </ac:spMkLst>
        </pc:spChg>
        <pc:spChg chg="del">
          <ac:chgData name="平野 武" userId="3cfe3d63-3e2d-444e-9c54-10e92370b90a" providerId="ADAL" clId="{C634FD9E-D49E-4F8D-931B-9555341F7866}" dt="2024-06-10T07:54:08.143" v="371" actId="478"/>
          <ac:spMkLst>
            <pc:docMk/>
            <pc:sldMk cId="3420064441" sldId="581"/>
            <ac:spMk id="62" creationId="{738F7448-D87B-547C-6EAE-4A55BB5D2665}"/>
          </ac:spMkLst>
        </pc:spChg>
        <pc:spChg chg="del">
          <ac:chgData name="平野 武" userId="3cfe3d63-3e2d-444e-9c54-10e92370b90a" providerId="ADAL" clId="{C634FD9E-D49E-4F8D-931B-9555341F7866}" dt="2024-06-10T07:54:08.143" v="371" actId="478"/>
          <ac:spMkLst>
            <pc:docMk/>
            <pc:sldMk cId="3420064441" sldId="581"/>
            <ac:spMk id="63" creationId="{C14292D6-2A64-9223-365B-DA07AD813D35}"/>
          </ac:spMkLst>
        </pc:spChg>
        <pc:spChg chg="del">
          <ac:chgData name="平野 武" userId="3cfe3d63-3e2d-444e-9c54-10e92370b90a" providerId="ADAL" clId="{C634FD9E-D49E-4F8D-931B-9555341F7866}" dt="2024-06-10T07:54:08.143" v="371" actId="478"/>
          <ac:spMkLst>
            <pc:docMk/>
            <pc:sldMk cId="3420064441" sldId="581"/>
            <ac:spMk id="12288" creationId="{04073ED3-36D0-F811-2DEF-A28DA52DC37F}"/>
          </ac:spMkLst>
        </pc:spChg>
        <pc:spChg chg="del">
          <ac:chgData name="平野 武" userId="3cfe3d63-3e2d-444e-9c54-10e92370b90a" providerId="ADAL" clId="{C634FD9E-D49E-4F8D-931B-9555341F7866}" dt="2024-06-10T07:54:08.143" v="371" actId="478"/>
          <ac:spMkLst>
            <pc:docMk/>
            <pc:sldMk cId="3420064441" sldId="581"/>
            <ac:spMk id="12289" creationId="{D2B6835C-B915-12D9-B13A-3D11472D9D67}"/>
          </ac:spMkLst>
        </pc:spChg>
        <pc:spChg chg="del">
          <ac:chgData name="平野 武" userId="3cfe3d63-3e2d-444e-9c54-10e92370b90a" providerId="ADAL" clId="{C634FD9E-D49E-4F8D-931B-9555341F7866}" dt="2024-06-10T07:54:08.143" v="371" actId="478"/>
          <ac:spMkLst>
            <pc:docMk/>
            <pc:sldMk cId="3420064441" sldId="581"/>
            <ac:spMk id="12291" creationId="{09C7E509-A3C9-3B46-A87D-78EE17C8F8F2}"/>
          </ac:spMkLst>
        </pc:spChg>
        <pc:spChg chg="del">
          <ac:chgData name="平野 武" userId="3cfe3d63-3e2d-444e-9c54-10e92370b90a" providerId="ADAL" clId="{C634FD9E-D49E-4F8D-931B-9555341F7866}" dt="2024-06-10T07:54:08.143" v="371" actId="478"/>
          <ac:spMkLst>
            <pc:docMk/>
            <pc:sldMk cId="3420064441" sldId="581"/>
            <ac:spMk id="12292" creationId="{0A97812E-E440-E9CA-B395-794852E8D173}"/>
          </ac:spMkLst>
        </pc:spChg>
        <pc:spChg chg="del">
          <ac:chgData name="平野 武" userId="3cfe3d63-3e2d-444e-9c54-10e92370b90a" providerId="ADAL" clId="{C634FD9E-D49E-4F8D-931B-9555341F7866}" dt="2024-06-10T07:54:08.143" v="371" actId="478"/>
          <ac:spMkLst>
            <pc:docMk/>
            <pc:sldMk cId="3420064441" sldId="581"/>
            <ac:spMk id="12293" creationId="{A2562596-F3DE-C548-9B24-3F12ADEEB3BD}"/>
          </ac:spMkLst>
        </pc:spChg>
        <pc:spChg chg="del">
          <ac:chgData name="平野 武" userId="3cfe3d63-3e2d-444e-9c54-10e92370b90a" providerId="ADAL" clId="{C634FD9E-D49E-4F8D-931B-9555341F7866}" dt="2024-06-10T07:54:08.143" v="371" actId="478"/>
          <ac:spMkLst>
            <pc:docMk/>
            <pc:sldMk cId="3420064441" sldId="581"/>
            <ac:spMk id="12294" creationId="{FB2DA888-9BBE-429B-3255-7206AEE1025D}"/>
          </ac:spMkLst>
        </pc:spChg>
        <pc:grpChg chg="add mod">
          <ac:chgData name="平野 武" userId="3cfe3d63-3e2d-444e-9c54-10e92370b90a" providerId="ADAL" clId="{C634FD9E-D49E-4F8D-931B-9555341F7866}" dt="2024-06-10T07:54:13.753" v="372"/>
          <ac:grpSpMkLst>
            <pc:docMk/>
            <pc:sldMk cId="3420064441" sldId="581"/>
            <ac:grpSpMk id="23" creationId="{F650C4CE-932E-7FFC-6FDA-55A8FA0603FC}"/>
          </ac:grpSpMkLst>
        </pc:grpChg>
        <pc:grpChg chg="del">
          <ac:chgData name="平野 武" userId="3cfe3d63-3e2d-444e-9c54-10e92370b90a" providerId="ADAL" clId="{C634FD9E-D49E-4F8D-931B-9555341F7866}" dt="2024-06-10T07:54:08.143" v="371" actId="478"/>
          <ac:grpSpMkLst>
            <pc:docMk/>
            <pc:sldMk cId="3420064441" sldId="581"/>
            <ac:grpSpMk id="12296" creationId="{CE4D5790-1297-9D76-58D6-42B6D9DECEA5}"/>
          </ac:grpSpMkLst>
        </pc:grpChg>
        <pc:picChg chg="add mod">
          <ac:chgData name="平野 武" userId="3cfe3d63-3e2d-444e-9c54-10e92370b90a" providerId="ADAL" clId="{C634FD9E-D49E-4F8D-931B-9555341F7866}" dt="2024-06-10T07:54:13.753" v="372"/>
          <ac:picMkLst>
            <pc:docMk/>
            <pc:sldMk cId="3420064441" sldId="581"/>
            <ac:picMk id="3" creationId="{1F30DAB2-7F67-8AFF-58A3-A6D4F62285E4}"/>
          </ac:picMkLst>
        </pc:picChg>
        <pc:picChg chg="add mod">
          <ac:chgData name="平野 武" userId="3cfe3d63-3e2d-444e-9c54-10e92370b90a" providerId="ADAL" clId="{C634FD9E-D49E-4F8D-931B-9555341F7866}" dt="2024-06-10T07:54:13.753" v="372"/>
          <ac:picMkLst>
            <pc:docMk/>
            <pc:sldMk cId="3420064441" sldId="581"/>
            <ac:picMk id="10" creationId="{84A60AE8-AE52-046C-02FD-FB15037B4EDC}"/>
          </ac:picMkLst>
        </pc:picChg>
        <pc:picChg chg="add mod">
          <ac:chgData name="平野 武" userId="3cfe3d63-3e2d-444e-9c54-10e92370b90a" providerId="ADAL" clId="{C634FD9E-D49E-4F8D-931B-9555341F7866}" dt="2024-06-10T07:58:43.337" v="432" actId="1038"/>
          <ac:picMkLst>
            <pc:docMk/>
            <pc:sldMk cId="3420064441" sldId="581"/>
            <ac:picMk id="22" creationId="{04E057C4-9697-AA0F-85D3-F48B3DA413FF}"/>
          </ac:picMkLst>
        </pc:picChg>
        <pc:picChg chg="mod">
          <ac:chgData name="平野 武" userId="3cfe3d63-3e2d-444e-9c54-10e92370b90a" providerId="ADAL" clId="{C634FD9E-D49E-4F8D-931B-9555341F7866}" dt="2024-06-10T07:54:13.753" v="372"/>
          <ac:picMkLst>
            <pc:docMk/>
            <pc:sldMk cId="3420064441" sldId="581"/>
            <ac:picMk id="25" creationId="{A5ED565A-E7E4-3F23-2512-B546F22A3270}"/>
          </ac:picMkLst>
        </pc:picChg>
        <pc:picChg chg="del">
          <ac:chgData name="平野 武" userId="3cfe3d63-3e2d-444e-9c54-10e92370b90a" providerId="ADAL" clId="{C634FD9E-D49E-4F8D-931B-9555341F7866}" dt="2024-06-10T07:54:08.143" v="371" actId="478"/>
          <ac:picMkLst>
            <pc:docMk/>
            <pc:sldMk cId="3420064441" sldId="581"/>
            <ac:picMk id="51" creationId="{8266C09A-B66F-434B-2C86-9275D5C8E6D4}"/>
          </ac:picMkLst>
        </pc:picChg>
        <pc:picChg chg="del">
          <ac:chgData name="平野 武" userId="3cfe3d63-3e2d-444e-9c54-10e92370b90a" providerId="ADAL" clId="{C634FD9E-D49E-4F8D-931B-9555341F7866}" dt="2024-06-10T07:54:08.143" v="371" actId="478"/>
          <ac:picMkLst>
            <pc:docMk/>
            <pc:sldMk cId="3420064441" sldId="581"/>
            <ac:picMk id="58" creationId="{F3245767-6281-0000-2407-24C8E346B905}"/>
          </ac:picMkLst>
        </pc:picChg>
        <pc:picChg chg="del">
          <ac:chgData name="平野 武" userId="3cfe3d63-3e2d-444e-9c54-10e92370b90a" providerId="ADAL" clId="{C634FD9E-D49E-4F8D-931B-9555341F7866}" dt="2024-06-10T07:54:08.143" v="371" actId="478"/>
          <ac:picMkLst>
            <pc:docMk/>
            <pc:sldMk cId="3420064441" sldId="581"/>
            <ac:picMk id="12295" creationId="{681C8E96-8850-5787-C4E9-BDED3397CFAA}"/>
          </ac:picMkLst>
        </pc:picChg>
      </pc:sldChg>
      <pc:sldChg chg="addSp delSp modSp add mod">
        <pc:chgData name="平野 武" userId="3cfe3d63-3e2d-444e-9c54-10e92370b90a" providerId="ADAL" clId="{C634FD9E-D49E-4F8D-931B-9555341F7866}" dt="2024-06-10T07:58:46.797" v="434" actId="1038"/>
        <pc:sldMkLst>
          <pc:docMk/>
          <pc:sldMk cId="632926444" sldId="582"/>
        </pc:sldMkLst>
        <pc:spChg chg="del">
          <ac:chgData name="平野 武" userId="3cfe3d63-3e2d-444e-9c54-10e92370b90a" providerId="ADAL" clId="{C634FD9E-D49E-4F8D-931B-9555341F7866}" dt="2024-06-10T07:54:48.819" v="378" actId="478"/>
          <ac:spMkLst>
            <pc:docMk/>
            <pc:sldMk cId="632926444" sldId="582"/>
            <ac:spMk id="2" creationId="{2C24F268-A9C0-8F0B-B221-75AFC4358707}"/>
          </ac:spMkLst>
        </pc:spChg>
        <pc:spChg chg="del">
          <ac:chgData name="平野 武" userId="3cfe3d63-3e2d-444e-9c54-10e92370b90a" providerId="ADAL" clId="{C634FD9E-D49E-4F8D-931B-9555341F7866}" dt="2024-06-10T07:54:48.819" v="378" actId="478"/>
          <ac:spMkLst>
            <pc:docMk/>
            <pc:sldMk cId="632926444" sldId="582"/>
            <ac:spMk id="4" creationId="{23A7A849-3236-15B5-31D7-93BD4BB631A9}"/>
          </ac:spMkLst>
        </pc:spChg>
        <pc:spChg chg="del">
          <ac:chgData name="平野 武" userId="3cfe3d63-3e2d-444e-9c54-10e92370b90a" providerId="ADAL" clId="{C634FD9E-D49E-4F8D-931B-9555341F7866}" dt="2024-06-10T07:54:48.819" v="378" actId="478"/>
          <ac:spMkLst>
            <pc:docMk/>
            <pc:sldMk cId="632926444" sldId="582"/>
            <ac:spMk id="5" creationId="{985B6F77-F250-2753-C5CF-48DAE6831643}"/>
          </ac:spMkLst>
        </pc:spChg>
        <pc:spChg chg="del">
          <ac:chgData name="平野 武" userId="3cfe3d63-3e2d-444e-9c54-10e92370b90a" providerId="ADAL" clId="{C634FD9E-D49E-4F8D-931B-9555341F7866}" dt="2024-06-10T07:54:48.819" v="378" actId="478"/>
          <ac:spMkLst>
            <pc:docMk/>
            <pc:sldMk cId="632926444" sldId="582"/>
            <ac:spMk id="6" creationId="{06AB1B74-1E14-A083-80EE-9A5A0C4DC958}"/>
          </ac:spMkLst>
        </pc:spChg>
        <pc:spChg chg="del">
          <ac:chgData name="平野 武" userId="3cfe3d63-3e2d-444e-9c54-10e92370b90a" providerId="ADAL" clId="{C634FD9E-D49E-4F8D-931B-9555341F7866}" dt="2024-06-10T07:54:48.819" v="378" actId="478"/>
          <ac:spMkLst>
            <pc:docMk/>
            <pc:sldMk cId="632926444" sldId="582"/>
            <ac:spMk id="7" creationId="{C59E46E5-7D94-6EBA-A05F-5F84D5B13DF0}"/>
          </ac:spMkLst>
        </pc:spChg>
        <pc:spChg chg="del">
          <ac:chgData name="平野 武" userId="3cfe3d63-3e2d-444e-9c54-10e92370b90a" providerId="ADAL" clId="{C634FD9E-D49E-4F8D-931B-9555341F7866}" dt="2024-06-10T07:54:48.819" v="378" actId="478"/>
          <ac:spMkLst>
            <pc:docMk/>
            <pc:sldMk cId="632926444" sldId="582"/>
            <ac:spMk id="8" creationId="{F8BD8BD2-CDD6-A320-FA58-2A13E3ACB873}"/>
          </ac:spMkLst>
        </pc:spChg>
        <pc:spChg chg="del">
          <ac:chgData name="平野 武" userId="3cfe3d63-3e2d-444e-9c54-10e92370b90a" providerId="ADAL" clId="{C634FD9E-D49E-4F8D-931B-9555341F7866}" dt="2024-06-10T07:54:48.819" v="378" actId="478"/>
          <ac:spMkLst>
            <pc:docMk/>
            <pc:sldMk cId="632926444" sldId="582"/>
            <ac:spMk id="9" creationId="{F202AB75-8457-AC1D-47D8-F1CBD8766531}"/>
          </ac:spMkLst>
        </pc:spChg>
        <pc:spChg chg="del">
          <ac:chgData name="平野 武" userId="3cfe3d63-3e2d-444e-9c54-10e92370b90a" providerId="ADAL" clId="{C634FD9E-D49E-4F8D-931B-9555341F7866}" dt="2024-06-10T07:54:48.819" v="378" actId="478"/>
          <ac:spMkLst>
            <pc:docMk/>
            <pc:sldMk cId="632926444" sldId="582"/>
            <ac:spMk id="11" creationId="{F176EF2F-C563-2871-199B-65EA6BEF2E3A}"/>
          </ac:spMkLst>
        </pc:spChg>
        <pc:spChg chg="del">
          <ac:chgData name="平野 武" userId="3cfe3d63-3e2d-444e-9c54-10e92370b90a" providerId="ADAL" clId="{C634FD9E-D49E-4F8D-931B-9555341F7866}" dt="2024-06-10T07:54:48.819" v="378" actId="478"/>
          <ac:spMkLst>
            <pc:docMk/>
            <pc:sldMk cId="632926444" sldId="582"/>
            <ac:spMk id="12" creationId="{E9F272BE-479B-D9BB-C1B5-872EAFCE88AB}"/>
          </ac:spMkLst>
        </pc:spChg>
        <pc:spChg chg="del">
          <ac:chgData name="平野 武" userId="3cfe3d63-3e2d-444e-9c54-10e92370b90a" providerId="ADAL" clId="{C634FD9E-D49E-4F8D-931B-9555341F7866}" dt="2024-06-10T07:54:48.819" v="378" actId="478"/>
          <ac:spMkLst>
            <pc:docMk/>
            <pc:sldMk cId="632926444" sldId="582"/>
            <ac:spMk id="13" creationId="{F1784675-398E-BD70-35F3-4519AB2C79FB}"/>
          </ac:spMkLst>
        </pc:spChg>
        <pc:spChg chg="del">
          <ac:chgData name="平野 武" userId="3cfe3d63-3e2d-444e-9c54-10e92370b90a" providerId="ADAL" clId="{C634FD9E-D49E-4F8D-931B-9555341F7866}" dt="2024-06-10T07:54:48.819" v="378" actId="478"/>
          <ac:spMkLst>
            <pc:docMk/>
            <pc:sldMk cId="632926444" sldId="582"/>
            <ac:spMk id="14" creationId="{064B139A-39A9-B118-2DEE-CCCA1D287879}"/>
          </ac:spMkLst>
        </pc:spChg>
        <pc:spChg chg="del">
          <ac:chgData name="平野 武" userId="3cfe3d63-3e2d-444e-9c54-10e92370b90a" providerId="ADAL" clId="{C634FD9E-D49E-4F8D-931B-9555341F7866}" dt="2024-06-10T07:54:48.819" v="378" actId="478"/>
          <ac:spMkLst>
            <pc:docMk/>
            <pc:sldMk cId="632926444" sldId="582"/>
            <ac:spMk id="15" creationId="{C8878317-885D-F2AD-80C7-2DBAB2ABB0EC}"/>
          </ac:spMkLst>
        </pc:spChg>
        <pc:spChg chg="del">
          <ac:chgData name="平野 武" userId="3cfe3d63-3e2d-444e-9c54-10e92370b90a" providerId="ADAL" clId="{C634FD9E-D49E-4F8D-931B-9555341F7866}" dt="2024-06-10T07:54:48.819" v="378" actId="478"/>
          <ac:spMkLst>
            <pc:docMk/>
            <pc:sldMk cId="632926444" sldId="582"/>
            <ac:spMk id="16" creationId="{F00E9341-0C58-5181-75B1-06AC9E7E566D}"/>
          </ac:spMkLst>
        </pc:spChg>
        <pc:spChg chg="del">
          <ac:chgData name="平野 武" userId="3cfe3d63-3e2d-444e-9c54-10e92370b90a" providerId="ADAL" clId="{C634FD9E-D49E-4F8D-931B-9555341F7866}" dt="2024-06-10T07:54:48.819" v="378" actId="478"/>
          <ac:spMkLst>
            <pc:docMk/>
            <pc:sldMk cId="632926444" sldId="582"/>
            <ac:spMk id="17" creationId="{2394D8BE-FEDB-B9F9-9E7D-1D8BDB4CCF3C}"/>
          </ac:spMkLst>
        </pc:spChg>
        <pc:spChg chg="del">
          <ac:chgData name="平野 武" userId="3cfe3d63-3e2d-444e-9c54-10e92370b90a" providerId="ADAL" clId="{C634FD9E-D49E-4F8D-931B-9555341F7866}" dt="2024-06-10T07:54:48.819" v="378" actId="478"/>
          <ac:spMkLst>
            <pc:docMk/>
            <pc:sldMk cId="632926444" sldId="582"/>
            <ac:spMk id="18" creationId="{6CF1BF6B-34BD-1AD2-4643-A1DF617999EB}"/>
          </ac:spMkLst>
        </pc:spChg>
        <pc:spChg chg="del">
          <ac:chgData name="平野 武" userId="3cfe3d63-3e2d-444e-9c54-10e92370b90a" providerId="ADAL" clId="{C634FD9E-D49E-4F8D-931B-9555341F7866}" dt="2024-06-10T07:54:48.819" v="378" actId="478"/>
          <ac:spMkLst>
            <pc:docMk/>
            <pc:sldMk cId="632926444" sldId="582"/>
            <ac:spMk id="19" creationId="{B832497A-2B75-74F2-FFA8-1FBBE24FA9C4}"/>
          </ac:spMkLst>
        </pc:spChg>
        <pc:spChg chg="del">
          <ac:chgData name="平野 武" userId="3cfe3d63-3e2d-444e-9c54-10e92370b90a" providerId="ADAL" clId="{C634FD9E-D49E-4F8D-931B-9555341F7866}" dt="2024-06-10T07:54:48.819" v="378" actId="478"/>
          <ac:spMkLst>
            <pc:docMk/>
            <pc:sldMk cId="632926444" sldId="582"/>
            <ac:spMk id="20" creationId="{298B20B9-18A8-DE6F-599B-FB2D05D4307B}"/>
          </ac:spMkLst>
        </pc:spChg>
        <pc:spChg chg="del">
          <ac:chgData name="平野 武" userId="3cfe3d63-3e2d-444e-9c54-10e92370b90a" providerId="ADAL" clId="{C634FD9E-D49E-4F8D-931B-9555341F7866}" dt="2024-06-10T07:54:48.819" v="378" actId="478"/>
          <ac:spMkLst>
            <pc:docMk/>
            <pc:sldMk cId="632926444" sldId="582"/>
            <ac:spMk id="21" creationId="{80026B23-E968-A54C-2A65-244B75BC2A15}"/>
          </ac:spMkLst>
        </pc:spChg>
        <pc:spChg chg="add mod">
          <ac:chgData name="平野 武" userId="3cfe3d63-3e2d-444e-9c54-10e92370b90a" providerId="ADAL" clId="{C634FD9E-D49E-4F8D-931B-9555341F7866}" dt="2024-06-10T07:55:48.278" v="388" actId="14100"/>
          <ac:spMkLst>
            <pc:docMk/>
            <pc:sldMk cId="632926444" sldId="582"/>
            <ac:spMk id="26" creationId="{16BB8335-7859-8C1D-69B2-E89FCED4F102}"/>
          </ac:spMkLst>
        </pc:spChg>
        <pc:spChg chg="add mod">
          <ac:chgData name="平野 武" userId="3cfe3d63-3e2d-444e-9c54-10e92370b90a" providerId="ADAL" clId="{C634FD9E-D49E-4F8D-931B-9555341F7866}" dt="2024-06-10T07:55:00.476" v="380" actId="1076"/>
          <ac:spMkLst>
            <pc:docMk/>
            <pc:sldMk cId="632926444" sldId="582"/>
            <ac:spMk id="28" creationId="{C5763FCF-858F-D8B7-EC6D-F801326C05A5}"/>
          </ac:spMkLst>
        </pc:spChg>
        <pc:spChg chg="add mod">
          <ac:chgData name="平野 武" userId="3cfe3d63-3e2d-444e-9c54-10e92370b90a" providerId="ADAL" clId="{C634FD9E-D49E-4F8D-931B-9555341F7866}" dt="2024-06-10T07:55:44.615" v="387" actId="1076"/>
          <ac:spMkLst>
            <pc:docMk/>
            <pc:sldMk cId="632926444" sldId="582"/>
            <ac:spMk id="29" creationId="{1ED9C4A2-1CD5-6774-CBB9-E5465B90C016}"/>
          </ac:spMkLst>
        </pc:spChg>
        <pc:spChg chg="add mod">
          <ac:chgData name="平野 武" userId="3cfe3d63-3e2d-444e-9c54-10e92370b90a" providerId="ADAL" clId="{C634FD9E-D49E-4F8D-931B-9555341F7866}" dt="2024-06-10T07:55:44.615" v="387" actId="1076"/>
          <ac:spMkLst>
            <pc:docMk/>
            <pc:sldMk cId="632926444" sldId="582"/>
            <ac:spMk id="30" creationId="{DD24F697-3723-27D2-AEF5-E3E5EA548F90}"/>
          </ac:spMkLst>
        </pc:spChg>
        <pc:spChg chg="add mod">
          <ac:chgData name="平野 武" userId="3cfe3d63-3e2d-444e-9c54-10e92370b90a" providerId="ADAL" clId="{C634FD9E-D49E-4F8D-931B-9555341F7866}" dt="2024-06-10T07:55:44.615" v="387" actId="1076"/>
          <ac:spMkLst>
            <pc:docMk/>
            <pc:sldMk cId="632926444" sldId="582"/>
            <ac:spMk id="31" creationId="{26BAEBE9-3B95-AF07-41EB-D2FF8764BD9F}"/>
          </ac:spMkLst>
        </pc:spChg>
        <pc:spChg chg="add mod">
          <ac:chgData name="平野 武" userId="3cfe3d63-3e2d-444e-9c54-10e92370b90a" providerId="ADAL" clId="{C634FD9E-D49E-4F8D-931B-9555341F7866}" dt="2024-06-10T07:55:44.615" v="387" actId="1076"/>
          <ac:spMkLst>
            <pc:docMk/>
            <pc:sldMk cId="632926444" sldId="582"/>
            <ac:spMk id="32" creationId="{E17C229C-FBE3-D91B-FED7-9A3DF669FAA8}"/>
          </ac:spMkLst>
        </pc:spChg>
        <pc:spChg chg="add mod">
          <ac:chgData name="平野 武" userId="3cfe3d63-3e2d-444e-9c54-10e92370b90a" providerId="ADAL" clId="{C634FD9E-D49E-4F8D-931B-9555341F7866}" dt="2024-06-10T07:55:44.615" v="387" actId="1076"/>
          <ac:spMkLst>
            <pc:docMk/>
            <pc:sldMk cId="632926444" sldId="582"/>
            <ac:spMk id="33" creationId="{05997CD7-A621-D663-F827-53FD66C3D171}"/>
          </ac:spMkLst>
        </pc:spChg>
        <pc:spChg chg="add mod">
          <ac:chgData name="平野 武" userId="3cfe3d63-3e2d-444e-9c54-10e92370b90a" providerId="ADAL" clId="{C634FD9E-D49E-4F8D-931B-9555341F7866}" dt="2024-06-10T07:55:44.615" v="387" actId="1076"/>
          <ac:spMkLst>
            <pc:docMk/>
            <pc:sldMk cId="632926444" sldId="582"/>
            <ac:spMk id="34" creationId="{24BD7947-3F9C-0FBD-FB0F-F66A147A8235}"/>
          </ac:spMkLst>
        </pc:spChg>
        <pc:spChg chg="add mod">
          <ac:chgData name="平野 武" userId="3cfe3d63-3e2d-444e-9c54-10e92370b90a" providerId="ADAL" clId="{C634FD9E-D49E-4F8D-931B-9555341F7866}" dt="2024-06-10T07:55:44.615" v="387" actId="1076"/>
          <ac:spMkLst>
            <pc:docMk/>
            <pc:sldMk cId="632926444" sldId="582"/>
            <ac:spMk id="35" creationId="{3B40BFCA-8790-1F40-F0EF-1FBD6A019F6C}"/>
          </ac:spMkLst>
        </pc:spChg>
        <pc:spChg chg="add mod">
          <ac:chgData name="平野 武" userId="3cfe3d63-3e2d-444e-9c54-10e92370b90a" providerId="ADAL" clId="{C634FD9E-D49E-4F8D-931B-9555341F7866}" dt="2024-06-10T07:55:44.615" v="387" actId="1076"/>
          <ac:spMkLst>
            <pc:docMk/>
            <pc:sldMk cId="632926444" sldId="582"/>
            <ac:spMk id="36" creationId="{EDF348F9-1C7E-5734-0533-FBE054CAC5E5}"/>
          </ac:spMkLst>
        </pc:spChg>
        <pc:spChg chg="add mod">
          <ac:chgData name="平野 武" userId="3cfe3d63-3e2d-444e-9c54-10e92370b90a" providerId="ADAL" clId="{C634FD9E-D49E-4F8D-931B-9555341F7866}" dt="2024-06-10T07:55:44.615" v="387" actId="1076"/>
          <ac:spMkLst>
            <pc:docMk/>
            <pc:sldMk cId="632926444" sldId="582"/>
            <ac:spMk id="37" creationId="{BC2D523A-40AE-F6C0-1165-364D788C2D28}"/>
          </ac:spMkLst>
        </pc:spChg>
        <pc:spChg chg="add mod">
          <ac:chgData name="平野 武" userId="3cfe3d63-3e2d-444e-9c54-10e92370b90a" providerId="ADAL" clId="{C634FD9E-D49E-4F8D-931B-9555341F7866}" dt="2024-06-10T07:55:44.615" v="387" actId="1076"/>
          <ac:spMkLst>
            <pc:docMk/>
            <pc:sldMk cId="632926444" sldId="582"/>
            <ac:spMk id="38" creationId="{63C38B30-E216-44AE-FECC-97F39E85DBCB}"/>
          </ac:spMkLst>
        </pc:spChg>
        <pc:spChg chg="add mod">
          <ac:chgData name="平野 武" userId="3cfe3d63-3e2d-444e-9c54-10e92370b90a" providerId="ADAL" clId="{C634FD9E-D49E-4F8D-931B-9555341F7866}" dt="2024-06-10T07:55:44.615" v="387" actId="1076"/>
          <ac:spMkLst>
            <pc:docMk/>
            <pc:sldMk cId="632926444" sldId="582"/>
            <ac:spMk id="39" creationId="{886A7ACD-773A-0C72-5426-CAED5231DAC4}"/>
          </ac:spMkLst>
        </pc:spChg>
        <pc:spChg chg="add mod">
          <ac:chgData name="平野 武" userId="3cfe3d63-3e2d-444e-9c54-10e92370b90a" providerId="ADAL" clId="{C634FD9E-D49E-4F8D-931B-9555341F7866}" dt="2024-06-10T07:55:44.615" v="387" actId="1076"/>
          <ac:spMkLst>
            <pc:docMk/>
            <pc:sldMk cId="632926444" sldId="582"/>
            <ac:spMk id="40" creationId="{5E507E34-8AF8-7CF9-4AEF-D20C42EDA91A}"/>
          </ac:spMkLst>
        </pc:spChg>
        <pc:spChg chg="add mod">
          <ac:chgData name="平野 武" userId="3cfe3d63-3e2d-444e-9c54-10e92370b90a" providerId="ADAL" clId="{C634FD9E-D49E-4F8D-931B-9555341F7866}" dt="2024-06-10T07:55:44.615" v="387" actId="1076"/>
          <ac:spMkLst>
            <pc:docMk/>
            <pc:sldMk cId="632926444" sldId="582"/>
            <ac:spMk id="41" creationId="{FD3813CB-4A96-5F46-C49E-87862C4B1C06}"/>
          </ac:spMkLst>
        </pc:spChg>
        <pc:spChg chg="add mod">
          <ac:chgData name="平野 武" userId="3cfe3d63-3e2d-444e-9c54-10e92370b90a" providerId="ADAL" clId="{C634FD9E-D49E-4F8D-931B-9555341F7866}" dt="2024-06-10T07:55:44.615" v="387" actId="1076"/>
          <ac:spMkLst>
            <pc:docMk/>
            <pc:sldMk cId="632926444" sldId="582"/>
            <ac:spMk id="42" creationId="{96D97B4D-A327-4F87-D401-2EB4D386CAD6}"/>
          </ac:spMkLst>
        </pc:spChg>
        <pc:spChg chg="add mod">
          <ac:chgData name="平野 武" userId="3cfe3d63-3e2d-444e-9c54-10e92370b90a" providerId="ADAL" clId="{C634FD9E-D49E-4F8D-931B-9555341F7866}" dt="2024-06-10T07:58:46.797" v="434" actId="1038"/>
          <ac:spMkLst>
            <pc:docMk/>
            <pc:sldMk cId="632926444" sldId="582"/>
            <ac:spMk id="43" creationId="{4AC7EB34-F721-37A9-A901-4FBA7F49A169}"/>
          </ac:spMkLst>
        </pc:spChg>
        <pc:spChg chg="mod">
          <ac:chgData name="平野 武" userId="3cfe3d63-3e2d-444e-9c54-10e92370b90a" providerId="ADAL" clId="{C634FD9E-D49E-4F8D-931B-9555341F7866}" dt="2024-06-10T07:54:53.896" v="379"/>
          <ac:spMkLst>
            <pc:docMk/>
            <pc:sldMk cId="632926444" sldId="582"/>
            <ac:spMk id="46" creationId="{E52CA7F1-A532-00FE-F2BE-34169F001C2D}"/>
          </ac:spMkLst>
        </pc:spChg>
        <pc:spChg chg="add mod">
          <ac:chgData name="平野 武" userId="3cfe3d63-3e2d-444e-9c54-10e92370b90a" providerId="ADAL" clId="{C634FD9E-D49E-4F8D-931B-9555341F7866}" dt="2024-06-10T07:55:44.615" v="387" actId="1076"/>
          <ac:spMkLst>
            <pc:docMk/>
            <pc:sldMk cId="632926444" sldId="582"/>
            <ac:spMk id="48" creationId="{16CC63A8-8D46-200B-475D-2A1B47AC75E0}"/>
          </ac:spMkLst>
        </pc:spChg>
        <pc:spChg chg="add mod">
          <ac:chgData name="平野 武" userId="3cfe3d63-3e2d-444e-9c54-10e92370b90a" providerId="ADAL" clId="{C634FD9E-D49E-4F8D-931B-9555341F7866}" dt="2024-06-10T07:55:44.615" v="387" actId="1076"/>
          <ac:spMkLst>
            <pc:docMk/>
            <pc:sldMk cId="632926444" sldId="582"/>
            <ac:spMk id="49" creationId="{8BA0D62A-AA14-DFE5-4902-DF62325FE279}"/>
          </ac:spMkLst>
        </pc:spChg>
        <pc:grpChg chg="del">
          <ac:chgData name="平野 武" userId="3cfe3d63-3e2d-444e-9c54-10e92370b90a" providerId="ADAL" clId="{C634FD9E-D49E-4F8D-931B-9555341F7866}" dt="2024-06-10T07:54:48.819" v="378" actId="478"/>
          <ac:grpSpMkLst>
            <pc:docMk/>
            <pc:sldMk cId="632926444" sldId="582"/>
            <ac:grpSpMk id="23" creationId="{F650C4CE-932E-7FFC-6FDA-55A8FA0603FC}"/>
          </ac:grpSpMkLst>
        </pc:grpChg>
        <pc:grpChg chg="add mod">
          <ac:chgData name="平野 武" userId="3cfe3d63-3e2d-444e-9c54-10e92370b90a" providerId="ADAL" clId="{C634FD9E-D49E-4F8D-931B-9555341F7866}" dt="2024-06-10T07:55:44.615" v="387" actId="1076"/>
          <ac:grpSpMkLst>
            <pc:docMk/>
            <pc:sldMk cId="632926444" sldId="582"/>
            <ac:grpSpMk id="45" creationId="{012755BC-FD5F-D4FA-76C9-7FD9F50C112E}"/>
          </ac:grpSpMkLst>
        </pc:grpChg>
        <pc:picChg chg="del">
          <ac:chgData name="平野 武" userId="3cfe3d63-3e2d-444e-9c54-10e92370b90a" providerId="ADAL" clId="{C634FD9E-D49E-4F8D-931B-9555341F7866}" dt="2024-06-10T07:54:48.819" v="378" actId="478"/>
          <ac:picMkLst>
            <pc:docMk/>
            <pc:sldMk cId="632926444" sldId="582"/>
            <ac:picMk id="3" creationId="{1F30DAB2-7F67-8AFF-58A3-A6D4F62285E4}"/>
          </ac:picMkLst>
        </pc:picChg>
        <pc:picChg chg="del">
          <ac:chgData name="平野 武" userId="3cfe3d63-3e2d-444e-9c54-10e92370b90a" providerId="ADAL" clId="{C634FD9E-D49E-4F8D-931B-9555341F7866}" dt="2024-06-10T07:54:48.819" v="378" actId="478"/>
          <ac:picMkLst>
            <pc:docMk/>
            <pc:sldMk cId="632926444" sldId="582"/>
            <ac:picMk id="10" creationId="{84A60AE8-AE52-046C-02FD-FB15037B4EDC}"/>
          </ac:picMkLst>
        </pc:picChg>
        <pc:picChg chg="del">
          <ac:chgData name="平野 武" userId="3cfe3d63-3e2d-444e-9c54-10e92370b90a" providerId="ADAL" clId="{C634FD9E-D49E-4F8D-931B-9555341F7866}" dt="2024-06-10T07:54:48.819" v="378" actId="478"/>
          <ac:picMkLst>
            <pc:docMk/>
            <pc:sldMk cId="632926444" sldId="582"/>
            <ac:picMk id="22" creationId="{04E057C4-9697-AA0F-85D3-F48B3DA413FF}"/>
          </ac:picMkLst>
        </pc:picChg>
        <pc:picChg chg="add mod">
          <ac:chgData name="平野 武" userId="3cfe3d63-3e2d-444e-9c54-10e92370b90a" providerId="ADAL" clId="{C634FD9E-D49E-4F8D-931B-9555341F7866}" dt="2024-06-10T07:55:44.615" v="387" actId="1076"/>
          <ac:picMkLst>
            <pc:docMk/>
            <pc:sldMk cId="632926444" sldId="582"/>
            <ac:picMk id="27" creationId="{5C45061E-F5EC-EC63-E89B-D2F6EE8AA9E7}"/>
          </ac:picMkLst>
        </pc:picChg>
        <pc:picChg chg="add mod">
          <ac:chgData name="平野 武" userId="3cfe3d63-3e2d-444e-9c54-10e92370b90a" providerId="ADAL" clId="{C634FD9E-D49E-4F8D-931B-9555341F7866}" dt="2024-06-10T07:58:46.797" v="434" actId="1038"/>
          <ac:picMkLst>
            <pc:docMk/>
            <pc:sldMk cId="632926444" sldId="582"/>
            <ac:picMk id="44" creationId="{0781C20A-A500-D066-3066-B2BAEEF79A76}"/>
          </ac:picMkLst>
        </pc:picChg>
        <pc:picChg chg="mod">
          <ac:chgData name="平野 武" userId="3cfe3d63-3e2d-444e-9c54-10e92370b90a" providerId="ADAL" clId="{C634FD9E-D49E-4F8D-931B-9555341F7866}" dt="2024-06-10T07:54:53.896" v="379"/>
          <ac:picMkLst>
            <pc:docMk/>
            <pc:sldMk cId="632926444" sldId="582"/>
            <ac:picMk id="47" creationId="{66AB1E61-0DDF-7CAF-9335-A8512936EBB7}"/>
          </ac:picMkLst>
        </pc:picChg>
      </pc:sldChg>
      <pc:sldChg chg="addSp delSp modSp add mod">
        <pc:chgData name="平野 武" userId="3cfe3d63-3e2d-444e-9c54-10e92370b90a" providerId="ADAL" clId="{C634FD9E-D49E-4F8D-931B-9555341F7866}" dt="2024-06-10T08:01:25.989" v="459" actId="2711"/>
        <pc:sldMkLst>
          <pc:docMk/>
          <pc:sldMk cId="1796748022" sldId="583"/>
        </pc:sldMkLst>
        <pc:spChg chg="add del mod">
          <ac:chgData name="平野 武" userId="3cfe3d63-3e2d-444e-9c54-10e92370b90a" providerId="ADAL" clId="{C634FD9E-D49E-4F8D-931B-9555341F7866}" dt="2024-06-10T07:59:21.245" v="443" actId="478"/>
          <ac:spMkLst>
            <pc:docMk/>
            <pc:sldMk cId="1796748022" sldId="583"/>
            <ac:spMk id="2" creationId="{6D46B1C3-A906-12A3-D170-EED14EA13B36}"/>
          </ac:spMkLst>
        </pc:spChg>
        <pc:spChg chg="add del mod">
          <ac:chgData name="平野 武" userId="3cfe3d63-3e2d-444e-9c54-10e92370b90a" providerId="ADAL" clId="{C634FD9E-D49E-4F8D-931B-9555341F7866}" dt="2024-06-10T07:59:21.245" v="443" actId="478"/>
          <ac:spMkLst>
            <pc:docMk/>
            <pc:sldMk cId="1796748022" sldId="583"/>
            <ac:spMk id="5" creationId="{A2882408-DDD2-AE69-1D54-449B3C907037}"/>
          </ac:spMkLst>
        </pc:spChg>
        <pc:spChg chg="add del mod">
          <ac:chgData name="平野 武" userId="3cfe3d63-3e2d-444e-9c54-10e92370b90a" providerId="ADAL" clId="{C634FD9E-D49E-4F8D-931B-9555341F7866}" dt="2024-06-10T07:59:21.245" v="443" actId="478"/>
          <ac:spMkLst>
            <pc:docMk/>
            <pc:sldMk cId="1796748022" sldId="583"/>
            <ac:spMk id="6" creationId="{6428F0B8-1A54-59A1-7EBC-F72A302F8AB9}"/>
          </ac:spMkLst>
        </pc:spChg>
        <pc:spChg chg="add del mod">
          <ac:chgData name="平野 武" userId="3cfe3d63-3e2d-444e-9c54-10e92370b90a" providerId="ADAL" clId="{C634FD9E-D49E-4F8D-931B-9555341F7866}" dt="2024-06-10T07:59:21.245" v="443" actId="478"/>
          <ac:spMkLst>
            <pc:docMk/>
            <pc:sldMk cId="1796748022" sldId="583"/>
            <ac:spMk id="7" creationId="{62A14B4C-EDE6-0250-B8F3-B74F88CC05BA}"/>
          </ac:spMkLst>
        </pc:spChg>
        <pc:spChg chg="add del mod">
          <ac:chgData name="平野 武" userId="3cfe3d63-3e2d-444e-9c54-10e92370b90a" providerId="ADAL" clId="{C634FD9E-D49E-4F8D-931B-9555341F7866}" dt="2024-06-10T07:59:21.245" v="443" actId="478"/>
          <ac:spMkLst>
            <pc:docMk/>
            <pc:sldMk cId="1796748022" sldId="583"/>
            <ac:spMk id="8" creationId="{70C6CFA0-E079-93A5-F315-65AC9E0F223E}"/>
          </ac:spMkLst>
        </pc:spChg>
        <pc:spChg chg="add del mod">
          <ac:chgData name="平野 武" userId="3cfe3d63-3e2d-444e-9c54-10e92370b90a" providerId="ADAL" clId="{C634FD9E-D49E-4F8D-931B-9555341F7866}" dt="2024-06-10T07:59:21.245" v="443" actId="478"/>
          <ac:spMkLst>
            <pc:docMk/>
            <pc:sldMk cId="1796748022" sldId="583"/>
            <ac:spMk id="9" creationId="{EEE4681E-1A97-9DF4-6058-6BDF39521FD1}"/>
          </ac:spMkLst>
        </pc:spChg>
        <pc:spChg chg="add del mod">
          <ac:chgData name="平野 武" userId="3cfe3d63-3e2d-444e-9c54-10e92370b90a" providerId="ADAL" clId="{C634FD9E-D49E-4F8D-931B-9555341F7866}" dt="2024-06-10T07:59:21.245" v="443" actId="478"/>
          <ac:spMkLst>
            <pc:docMk/>
            <pc:sldMk cId="1796748022" sldId="583"/>
            <ac:spMk id="10" creationId="{DF0C9925-58C9-FCBE-32A4-FE208A853C2E}"/>
          </ac:spMkLst>
        </pc:spChg>
        <pc:spChg chg="add del mod">
          <ac:chgData name="平野 武" userId="3cfe3d63-3e2d-444e-9c54-10e92370b90a" providerId="ADAL" clId="{C634FD9E-D49E-4F8D-931B-9555341F7866}" dt="2024-06-10T07:59:21.245" v="443" actId="478"/>
          <ac:spMkLst>
            <pc:docMk/>
            <pc:sldMk cId="1796748022" sldId="583"/>
            <ac:spMk id="11" creationId="{F5962F0E-B85C-2639-1F24-666082BBF13E}"/>
          </ac:spMkLst>
        </pc:spChg>
        <pc:spChg chg="add del mod">
          <ac:chgData name="平野 武" userId="3cfe3d63-3e2d-444e-9c54-10e92370b90a" providerId="ADAL" clId="{C634FD9E-D49E-4F8D-931B-9555341F7866}" dt="2024-06-10T07:59:21.245" v="443" actId="478"/>
          <ac:spMkLst>
            <pc:docMk/>
            <pc:sldMk cId="1796748022" sldId="583"/>
            <ac:spMk id="12" creationId="{55995002-286A-F61B-BAC3-CE086ACA0E4A}"/>
          </ac:spMkLst>
        </pc:spChg>
        <pc:spChg chg="add del mod">
          <ac:chgData name="平野 武" userId="3cfe3d63-3e2d-444e-9c54-10e92370b90a" providerId="ADAL" clId="{C634FD9E-D49E-4F8D-931B-9555341F7866}" dt="2024-06-10T07:59:21.245" v="443" actId="478"/>
          <ac:spMkLst>
            <pc:docMk/>
            <pc:sldMk cId="1796748022" sldId="583"/>
            <ac:spMk id="13" creationId="{24A6295D-9386-9A2D-73F8-06997F4D57D1}"/>
          </ac:spMkLst>
        </pc:spChg>
        <pc:spChg chg="add del mod">
          <ac:chgData name="平野 武" userId="3cfe3d63-3e2d-444e-9c54-10e92370b90a" providerId="ADAL" clId="{C634FD9E-D49E-4F8D-931B-9555341F7866}" dt="2024-06-10T07:59:21.245" v="443" actId="478"/>
          <ac:spMkLst>
            <pc:docMk/>
            <pc:sldMk cId="1796748022" sldId="583"/>
            <ac:spMk id="14" creationId="{9558B361-BD07-D693-321F-8AA739A5F9B8}"/>
          </ac:spMkLst>
        </pc:spChg>
        <pc:spChg chg="add del mod">
          <ac:chgData name="平野 武" userId="3cfe3d63-3e2d-444e-9c54-10e92370b90a" providerId="ADAL" clId="{C634FD9E-D49E-4F8D-931B-9555341F7866}" dt="2024-06-10T07:59:21.245" v="443" actId="478"/>
          <ac:spMkLst>
            <pc:docMk/>
            <pc:sldMk cId="1796748022" sldId="583"/>
            <ac:spMk id="15" creationId="{273C2B43-B51C-3F02-72BF-5627A320013F}"/>
          </ac:spMkLst>
        </pc:spChg>
        <pc:spChg chg="add del mod">
          <ac:chgData name="平野 武" userId="3cfe3d63-3e2d-444e-9c54-10e92370b90a" providerId="ADAL" clId="{C634FD9E-D49E-4F8D-931B-9555341F7866}" dt="2024-06-10T07:59:21.245" v="443" actId="478"/>
          <ac:spMkLst>
            <pc:docMk/>
            <pc:sldMk cId="1796748022" sldId="583"/>
            <ac:spMk id="16" creationId="{8118EBCE-5147-8CF5-D1B5-6738CB107448}"/>
          </ac:spMkLst>
        </pc:spChg>
        <pc:spChg chg="add del mod">
          <ac:chgData name="平野 武" userId="3cfe3d63-3e2d-444e-9c54-10e92370b90a" providerId="ADAL" clId="{C634FD9E-D49E-4F8D-931B-9555341F7866}" dt="2024-06-10T07:59:21.245" v="443" actId="478"/>
          <ac:spMkLst>
            <pc:docMk/>
            <pc:sldMk cId="1796748022" sldId="583"/>
            <ac:spMk id="17" creationId="{45F86445-BAD8-B56E-B295-07EB23F5E85C}"/>
          </ac:spMkLst>
        </pc:spChg>
        <pc:spChg chg="add del mod">
          <ac:chgData name="平野 武" userId="3cfe3d63-3e2d-444e-9c54-10e92370b90a" providerId="ADAL" clId="{C634FD9E-D49E-4F8D-931B-9555341F7866}" dt="2024-06-10T07:59:21.245" v="443" actId="478"/>
          <ac:spMkLst>
            <pc:docMk/>
            <pc:sldMk cId="1796748022" sldId="583"/>
            <ac:spMk id="19" creationId="{488066AE-7031-2C6F-0EA5-6FAEC2097966}"/>
          </ac:spMkLst>
        </pc:spChg>
        <pc:spChg chg="add del mod">
          <ac:chgData name="平野 武" userId="3cfe3d63-3e2d-444e-9c54-10e92370b90a" providerId="ADAL" clId="{C634FD9E-D49E-4F8D-931B-9555341F7866}" dt="2024-06-10T07:59:21.245" v="443" actId="478"/>
          <ac:spMkLst>
            <pc:docMk/>
            <pc:sldMk cId="1796748022" sldId="583"/>
            <ac:spMk id="20" creationId="{62590B5C-07E2-D2A1-1E39-1F69509994EC}"/>
          </ac:spMkLst>
        </pc:spChg>
        <pc:spChg chg="mod">
          <ac:chgData name="平野 武" userId="3cfe3d63-3e2d-444e-9c54-10e92370b90a" providerId="ADAL" clId="{C634FD9E-D49E-4F8D-931B-9555341F7866}" dt="2024-06-10T07:56:03.717" v="391"/>
          <ac:spMkLst>
            <pc:docMk/>
            <pc:sldMk cId="1796748022" sldId="583"/>
            <ac:spMk id="22" creationId="{B0F356CC-1DD6-D539-8E48-451C5564C7F5}"/>
          </ac:spMkLst>
        </pc:spChg>
        <pc:spChg chg="add del mod">
          <ac:chgData name="平野 武" userId="3cfe3d63-3e2d-444e-9c54-10e92370b90a" providerId="ADAL" clId="{C634FD9E-D49E-4F8D-931B-9555341F7866}" dt="2024-06-10T07:59:21.245" v="443" actId="478"/>
          <ac:spMkLst>
            <pc:docMk/>
            <pc:sldMk cId="1796748022" sldId="583"/>
            <ac:spMk id="25" creationId="{FE27AF7E-5379-60BB-7B06-F8B3E3A60D81}"/>
          </ac:spMkLst>
        </pc:spChg>
        <pc:spChg chg="del">
          <ac:chgData name="平野 武" userId="3cfe3d63-3e2d-444e-9c54-10e92370b90a" providerId="ADAL" clId="{C634FD9E-D49E-4F8D-931B-9555341F7866}" dt="2024-06-10T07:56:03.316" v="390" actId="478"/>
          <ac:spMkLst>
            <pc:docMk/>
            <pc:sldMk cId="1796748022" sldId="583"/>
            <ac:spMk id="26" creationId="{16BB8335-7859-8C1D-69B2-E89FCED4F102}"/>
          </ac:spMkLst>
        </pc:spChg>
        <pc:spChg chg="del">
          <ac:chgData name="平野 武" userId="3cfe3d63-3e2d-444e-9c54-10e92370b90a" providerId="ADAL" clId="{C634FD9E-D49E-4F8D-931B-9555341F7866}" dt="2024-06-10T07:56:03.316" v="390" actId="478"/>
          <ac:spMkLst>
            <pc:docMk/>
            <pc:sldMk cId="1796748022" sldId="583"/>
            <ac:spMk id="28" creationId="{C5763FCF-858F-D8B7-EC6D-F801326C05A5}"/>
          </ac:spMkLst>
        </pc:spChg>
        <pc:spChg chg="del">
          <ac:chgData name="平野 武" userId="3cfe3d63-3e2d-444e-9c54-10e92370b90a" providerId="ADAL" clId="{C634FD9E-D49E-4F8D-931B-9555341F7866}" dt="2024-06-10T07:56:03.316" v="390" actId="478"/>
          <ac:spMkLst>
            <pc:docMk/>
            <pc:sldMk cId="1796748022" sldId="583"/>
            <ac:spMk id="29" creationId="{1ED9C4A2-1CD5-6774-CBB9-E5465B90C016}"/>
          </ac:spMkLst>
        </pc:spChg>
        <pc:spChg chg="del">
          <ac:chgData name="平野 武" userId="3cfe3d63-3e2d-444e-9c54-10e92370b90a" providerId="ADAL" clId="{C634FD9E-D49E-4F8D-931B-9555341F7866}" dt="2024-06-10T07:56:03.316" v="390" actId="478"/>
          <ac:spMkLst>
            <pc:docMk/>
            <pc:sldMk cId="1796748022" sldId="583"/>
            <ac:spMk id="30" creationId="{DD24F697-3723-27D2-AEF5-E3E5EA548F90}"/>
          </ac:spMkLst>
        </pc:spChg>
        <pc:spChg chg="del">
          <ac:chgData name="平野 武" userId="3cfe3d63-3e2d-444e-9c54-10e92370b90a" providerId="ADAL" clId="{C634FD9E-D49E-4F8D-931B-9555341F7866}" dt="2024-06-10T07:56:03.316" v="390" actId="478"/>
          <ac:spMkLst>
            <pc:docMk/>
            <pc:sldMk cId="1796748022" sldId="583"/>
            <ac:spMk id="31" creationId="{26BAEBE9-3B95-AF07-41EB-D2FF8764BD9F}"/>
          </ac:spMkLst>
        </pc:spChg>
        <pc:spChg chg="del">
          <ac:chgData name="平野 武" userId="3cfe3d63-3e2d-444e-9c54-10e92370b90a" providerId="ADAL" clId="{C634FD9E-D49E-4F8D-931B-9555341F7866}" dt="2024-06-10T07:56:03.316" v="390" actId="478"/>
          <ac:spMkLst>
            <pc:docMk/>
            <pc:sldMk cId="1796748022" sldId="583"/>
            <ac:spMk id="32" creationId="{E17C229C-FBE3-D91B-FED7-9A3DF669FAA8}"/>
          </ac:spMkLst>
        </pc:spChg>
        <pc:spChg chg="del">
          <ac:chgData name="平野 武" userId="3cfe3d63-3e2d-444e-9c54-10e92370b90a" providerId="ADAL" clId="{C634FD9E-D49E-4F8D-931B-9555341F7866}" dt="2024-06-10T07:56:03.316" v="390" actId="478"/>
          <ac:spMkLst>
            <pc:docMk/>
            <pc:sldMk cId="1796748022" sldId="583"/>
            <ac:spMk id="33" creationId="{05997CD7-A621-D663-F827-53FD66C3D171}"/>
          </ac:spMkLst>
        </pc:spChg>
        <pc:spChg chg="del">
          <ac:chgData name="平野 武" userId="3cfe3d63-3e2d-444e-9c54-10e92370b90a" providerId="ADAL" clId="{C634FD9E-D49E-4F8D-931B-9555341F7866}" dt="2024-06-10T07:56:03.316" v="390" actId="478"/>
          <ac:spMkLst>
            <pc:docMk/>
            <pc:sldMk cId="1796748022" sldId="583"/>
            <ac:spMk id="34" creationId="{24BD7947-3F9C-0FBD-FB0F-F66A147A8235}"/>
          </ac:spMkLst>
        </pc:spChg>
        <pc:spChg chg="del">
          <ac:chgData name="平野 武" userId="3cfe3d63-3e2d-444e-9c54-10e92370b90a" providerId="ADAL" clId="{C634FD9E-D49E-4F8D-931B-9555341F7866}" dt="2024-06-10T07:56:03.316" v="390" actId="478"/>
          <ac:spMkLst>
            <pc:docMk/>
            <pc:sldMk cId="1796748022" sldId="583"/>
            <ac:spMk id="35" creationId="{3B40BFCA-8790-1F40-F0EF-1FBD6A019F6C}"/>
          </ac:spMkLst>
        </pc:spChg>
        <pc:spChg chg="del">
          <ac:chgData name="平野 武" userId="3cfe3d63-3e2d-444e-9c54-10e92370b90a" providerId="ADAL" clId="{C634FD9E-D49E-4F8D-931B-9555341F7866}" dt="2024-06-10T07:56:03.316" v="390" actId="478"/>
          <ac:spMkLst>
            <pc:docMk/>
            <pc:sldMk cId="1796748022" sldId="583"/>
            <ac:spMk id="36" creationId="{EDF348F9-1C7E-5734-0533-FBE054CAC5E5}"/>
          </ac:spMkLst>
        </pc:spChg>
        <pc:spChg chg="del">
          <ac:chgData name="平野 武" userId="3cfe3d63-3e2d-444e-9c54-10e92370b90a" providerId="ADAL" clId="{C634FD9E-D49E-4F8D-931B-9555341F7866}" dt="2024-06-10T07:56:03.316" v="390" actId="478"/>
          <ac:spMkLst>
            <pc:docMk/>
            <pc:sldMk cId="1796748022" sldId="583"/>
            <ac:spMk id="37" creationId="{BC2D523A-40AE-F6C0-1165-364D788C2D28}"/>
          </ac:spMkLst>
        </pc:spChg>
        <pc:spChg chg="del">
          <ac:chgData name="平野 武" userId="3cfe3d63-3e2d-444e-9c54-10e92370b90a" providerId="ADAL" clId="{C634FD9E-D49E-4F8D-931B-9555341F7866}" dt="2024-06-10T07:56:03.316" v="390" actId="478"/>
          <ac:spMkLst>
            <pc:docMk/>
            <pc:sldMk cId="1796748022" sldId="583"/>
            <ac:spMk id="38" creationId="{63C38B30-E216-44AE-FECC-97F39E85DBCB}"/>
          </ac:spMkLst>
        </pc:spChg>
        <pc:spChg chg="del">
          <ac:chgData name="平野 武" userId="3cfe3d63-3e2d-444e-9c54-10e92370b90a" providerId="ADAL" clId="{C634FD9E-D49E-4F8D-931B-9555341F7866}" dt="2024-06-10T07:56:03.316" v="390" actId="478"/>
          <ac:spMkLst>
            <pc:docMk/>
            <pc:sldMk cId="1796748022" sldId="583"/>
            <ac:spMk id="39" creationId="{886A7ACD-773A-0C72-5426-CAED5231DAC4}"/>
          </ac:spMkLst>
        </pc:spChg>
        <pc:spChg chg="del">
          <ac:chgData name="平野 武" userId="3cfe3d63-3e2d-444e-9c54-10e92370b90a" providerId="ADAL" clId="{C634FD9E-D49E-4F8D-931B-9555341F7866}" dt="2024-06-10T07:56:03.316" v="390" actId="478"/>
          <ac:spMkLst>
            <pc:docMk/>
            <pc:sldMk cId="1796748022" sldId="583"/>
            <ac:spMk id="40" creationId="{5E507E34-8AF8-7CF9-4AEF-D20C42EDA91A}"/>
          </ac:spMkLst>
        </pc:spChg>
        <pc:spChg chg="del">
          <ac:chgData name="平野 武" userId="3cfe3d63-3e2d-444e-9c54-10e92370b90a" providerId="ADAL" clId="{C634FD9E-D49E-4F8D-931B-9555341F7866}" dt="2024-06-10T07:56:03.316" v="390" actId="478"/>
          <ac:spMkLst>
            <pc:docMk/>
            <pc:sldMk cId="1796748022" sldId="583"/>
            <ac:spMk id="41" creationId="{FD3813CB-4A96-5F46-C49E-87862C4B1C06}"/>
          </ac:spMkLst>
        </pc:spChg>
        <pc:spChg chg="del">
          <ac:chgData name="平野 武" userId="3cfe3d63-3e2d-444e-9c54-10e92370b90a" providerId="ADAL" clId="{C634FD9E-D49E-4F8D-931B-9555341F7866}" dt="2024-06-10T07:56:03.316" v="390" actId="478"/>
          <ac:spMkLst>
            <pc:docMk/>
            <pc:sldMk cId="1796748022" sldId="583"/>
            <ac:spMk id="42" creationId="{96D97B4D-A327-4F87-D401-2EB4D386CAD6}"/>
          </ac:spMkLst>
        </pc:spChg>
        <pc:spChg chg="del">
          <ac:chgData name="平野 武" userId="3cfe3d63-3e2d-444e-9c54-10e92370b90a" providerId="ADAL" clId="{C634FD9E-D49E-4F8D-931B-9555341F7866}" dt="2024-06-10T07:56:03.316" v="390" actId="478"/>
          <ac:spMkLst>
            <pc:docMk/>
            <pc:sldMk cId="1796748022" sldId="583"/>
            <ac:spMk id="43" creationId="{4AC7EB34-F721-37A9-A901-4FBA7F49A169}"/>
          </ac:spMkLst>
        </pc:spChg>
        <pc:spChg chg="del">
          <ac:chgData name="平野 武" userId="3cfe3d63-3e2d-444e-9c54-10e92370b90a" providerId="ADAL" clId="{C634FD9E-D49E-4F8D-931B-9555341F7866}" dt="2024-06-10T07:56:03.316" v="390" actId="478"/>
          <ac:spMkLst>
            <pc:docMk/>
            <pc:sldMk cId="1796748022" sldId="583"/>
            <ac:spMk id="48" creationId="{16CC63A8-8D46-200B-475D-2A1B47AC75E0}"/>
          </ac:spMkLst>
        </pc:spChg>
        <pc:spChg chg="del">
          <ac:chgData name="平野 武" userId="3cfe3d63-3e2d-444e-9c54-10e92370b90a" providerId="ADAL" clId="{C634FD9E-D49E-4F8D-931B-9555341F7866}" dt="2024-06-10T07:56:03.316" v="390" actId="478"/>
          <ac:spMkLst>
            <pc:docMk/>
            <pc:sldMk cId="1796748022" sldId="583"/>
            <ac:spMk id="49" creationId="{8BA0D62A-AA14-DFE5-4902-DF62325FE279}"/>
          </ac:spMkLst>
        </pc:spChg>
        <pc:spChg chg="add mod">
          <ac:chgData name="平野 武" userId="3cfe3d63-3e2d-444e-9c54-10e92370b90a" providerId="ADAL" clId="{C634FD9E-D49E-4F8D-931B-9555341F7866}" dt="2024-06-10T07:59:31.926" v="444"/>
          <ac:spMkLst>
            <pc:docMk/>
            <pc:sldMk cId="1796748022" sldId="583"/>
            <ac:spMk id="52" creationId="{51618FE9-E701-8909-3EDE-474F3B5811FC}"/>
          </ac:spMkLst>
        </pc:spChg>
        <pc:spChg chg="add mod">
          <ac:chgData name="平野 武" userId="3cfe3d63-3e2d-444e-9c54-10e92370b90a" providerId="ADAL" clId="{C634FD9E-D49E-4F8D-931B-9555341F7866}" dt="2024-06-10T07:59:31.926" v="444"/>
          <ac:spMkLst>
            <pc:docMk/>
            <pc:sldMk cId="1796748022" sldId="583"/>
            <ac:spMk id="54" creationId="{2AF60BD1-F9E3-3084-C059-6EE661C4577D}"/>
          </ac:spMkLst>
        </pc:spChg>
        <pc:spChg chg="add mod">
          <ac:chgData name="平野 武" userId="3cfe3d63-3e2d-444e-9c54-10e92370b90a" providerId="ADAL" clId="{C634FD9E-D49E-4F8D-931B-9555341F7866}" dt="2024-06-10T07:59:31.926" v="444"/>
          <ac:spMkLst>
            <pc:docMk/>
            <pc:sldMk cId="1796748022" sldId="583"/>
            <ac:spMk id="55" creationId="{12F769C6-2B3D-13D4-E0B2-C397D44CB393}"/>
          </ac:spMkLst>
        </pc:spChg>
        <pc:spChg chg="add mod">
          <ac:chgData name="平野 武" userId="3cfe3d63-3e2d-444e-9c54-10e92370b90a" providerId="ADAL" clId="{C634FD9E-D49E-4F8D-931B-9555341F7866}" dt="2024-06-10T07:59:31.926" v="444"/>
          <ac:spMkLst>
            <pc:docMk/>
            <pc:sldMk cId="1796748022" sldId="583"/>
            <ac:spMk id="56" creationId="{FE7520F8-AF84-CEBA-2532-98D0B64B117E}"/>
          </ac:spMkLst>
        </pc:spChg>
        <pc:spChg chg="add mod">
          <ac:chgData name="平野 武" userId="3cfe3d63-3e2d-444e-9c54-10e92370b90a" providerId="ADAL" clId="{C634FD9E-D49E-4F8D-931B-9555341F7866}" dt="2024-06-10T07:59:31.926" v="444"/>
          <ac:spMkLst>
            <pc:docMk/>
            <pc:sldMk cId="1796748022" sldId="583"/>
            <ac:spMk id="57" creationId="{668C5ED0-788B-A830-03B9-42D35093562C}"/>
          </ac:spMkLst>
        </pc:spChg>
        <pc:spChg chg="add mod">
          <ac:chgData name="平野 武" userId="3cfe3d63-3e2d-444e-9c54-10e92370b90a" providerId="ADAL" clId="{C634FD9E-D49E-4F8D-931B-9555341F7866}" dt="2024-06-10T07:59:31.926" v="444"/>
          <ac:spMkLst>
            <pc:docMk/>
            <pc:sldMk cId="1796748022" sldId="583"/>
            <ac:spMk id="59" creationId="{3B418890-11A8-1580-BD07-E597E1C044B6}"/>
          </ac:spMkLst>
        </pc:spChg>
        <pc:spChg chg="add mod">
          <ac:chgData name="平野 武" userId="3cfe3d63-3e2d-444e-9c54-10e92370b90a" providerId="ADAL" clId="{C634FD9E-D49E-4F8D-931B-9555341F7866}" dt="2024-06-10T07:59:31.926" v="444"/>
          <ac:spMkLst>
            <pc:docMk/>
            <pc:sldMk cId="1796748022" sldId="583"/>
            <ac:spMk id="60" creationId="{9EA997FA-ED5E-C6B0-E506-782F4680B168}"/>
          </ac:spMkLst>
        </pc:spChg>
        <pc:spChg chg="add mod">
          <ac:chgData name="平野 武" userId="3cfe3d63-3e2d-444e-9c54-10e92370b90a" providerId="ADAL" clId="{C634FD9E-D49E-4F8D-931B-9555341F7866}" dt="2024-06-10T07:59:31.926" v="444"/>
          <ac:spMkLst>
            <pc:docMk/>
            <pc:sldMk cId="1796748022" sldId="583"/>
            <ac:spMk id="61" creationId="{C23C78C1-67AE-A755-08B1-9844DC63604F}"/>
          </ac:spMkLst>
        </pc:spChg>
        <pc:spChg chg="add mod">
          <ac:chgData name="平野 武" userId="3cfe3d63-3e2d-444e-9c54-10e92370b90a" providerId="ADAL" clId="{C634FD9E-D49E-4F8D-931B-9555341F7866}" dt="2024-06-10T07:59:31.926" v="444"/>
          <ac:spMkLst>
            <pc:docMk/>
            <pc:sldMk cId="1796748022" sldId="583"/>
            <ac:spMk id="63" creationId="{AFE67940-1A52-C501-F664-C47F33D6FDFE}"/>
          </ac:spMkLst>
        </pc:spChg>
        <pc:spChg chg="add mod">
          <ac:chgData name="平野 武" userId="3cfe3d63-3e2d-444e-9c54-10e92370b90a" providerId="ADAL" clId="{C634FD9E-D49E-4F8D-931B-9555341F7866}" dt="2024-06-10T07:59:31.926" v="444"/>
          <ac:spMkLst>
            <pc:docMk/>
            <pc:sldMk cId="1796748022" sldId="583"/>
            <ac:spMk id="12288" creationId="{B7804547-E58B-BAE3-C01F-5B23AF4786B0}"/>
          </ac:spMkLst>
        </pc:spChg>
        <pc:spChg chg="mod">
          <ac:chgData name="平野 武" userId="3cfe3d63-3e2d-444e-9c54-10e92370b90a" providerId="ADAL" clId="{C634FD9E-D49E-4F8D-931B-9555341F7866}" dt="2024-06-10T07:59:15.845" v="442"/>
          <ac:spMkLst>
            <pc:docMk/>
            <pc:sldMk cId="1796748022" sldId="583"/>
            <ac:spMk id="12290" creationId="{4AD73B8A-4B23-91DE-CF62-2CA72170BDBB}"/>
          </ac:spMkLst>
        </pc:spChg>
        <pc:spChg chg="add mod">
          <ac:chgData name="平野 武" userId="3cfe3d63-3e2d-444e-9c54-10e92370b90a" providerId="ADAL" clId="{C634FD9E-D49E-4F8D-931B-9555341F7866}" dt="2024-06-10T07:59:31.926" v="444"/>
          <ac:spMkLst>
            <pc:docMk/>
            <pc:sldMk cId="1796748022" sldId="583"/>
            <ac:spMk id="12291" creationId="{009B2D3A-89B2-E34D-0500-064E29BDB840}"/>
          </ac:spMkLst>
        </pc:spChg>
        <pc:spChg chg="mod">
          <ac:chgData name="平野 武" userId="3cfe3d63-3e2d-444e-9c54-10e92370b90a" providerId="ADAL" clId="{C634FD9E-D49E-4F8D-931B-9555341F7866}" dt="2024-06-10T07:59:31.926" v="444"/>
          <ac:spMkLst>
            <pc:docMk/>
            <pc:sldMk cId="1796748022" sldId="583"/>
            <ac:spMk id="12295" creationId="{DD79202C-B857-4056-7C48-491A73C4C91D}"/>
          </ac:spMkLst>
        </pc:spChg>
        <pc:spChg chg="add mod">
          <ac:chgData name="平野 武" userId="3cfe3d63-3e2d-444e-9c54-10e92370b90a" providerId="ADAL" clId="{C634FD9E-D49E-4F8D-931B-9555341F7866}" dt="2024-06-10T08:01:03.148" v="457" actId="1036"/>
          <ac:spMkLst>
            <pc:docMk/>
            <pc:sldMk cId="1796748022" sldId="583"/>
            <ac:spMk id="12300" creationId="{1AEEB888-6D14-649B-9761-C2BA028B9588}"/>
          </ac:spMkLst>
        </pc:spChg>
        <pc:spChg chg="add mod">
          <ac:chgData name="平野 武" userId="3cfe3d63-3e2d-444e-9c54-10e92370b90a" providerId="ADAL" clId="{C634FD9E-D49E-4F8D-931B-9555341F7866}" dt="2024-06-10T08:01:25.989" v="459" actId="2711"/>
          <ac:spMkLst>
            <pc:docMk/>
            <pc:sldMk cId="1796748022" sldId="583"/>
            <ac:spMk id="12302" creationId="{870EDFB4-E0B9-B662-F40D-0E4AB94E0BE9}"/>
          </ac:spMkLst>
        </pc:spChg>
        <pc:spChg chg="add mod">
          <ac:chgData name="平野 武" userId="3cfe3d63-3e2d-444e-9c54-10e92370b90a" providerId="ADAL" clId="{C634FD9E-D49E-4F8D-931B-9555341F7866}" dt="2024-06-10T07:59:58.587" v="445"/>
          <ac:spMkLst>
            <pc:docMk/>
            <pc:sldMk cId="1796748022" sldId="583"/>
            <ac:spMk id="12303" creationId="{E7642E60-31EB-A2CF-37E3-E2248F7EFE59}"/>
          </ac:spMkLst>
        </pc:spChg>
        <pc:spChg chg="add mod">
          <ac:chgData name="平野 武" userId="3cfe3d63-3e2d-444e-9c54-10e92370b90a" providerId="ADAL" clId="{C634FD9E-D49E-4F8D-931B-9555341F7866}" dt="2024-06-10T07:59:58.587" v="445"/>
          <ac:spMkLst>
            <pc:docMk/>
            <pc:sldMk cId="1796748022" sldId="583"/>
            <ac:spMk id="12304" creationId="{21365604-63DC-A70D-3B87-BF8DFAE2CFDA}"/>
          </ac:spMkLst>
        </pc:spChg>
        <pc:spChg chg="add mod">
          <ac:chgData name="平野 武" userId="3cfe3d63-3e2d-444e-9c54-10e92370b90a" providerId="ADAL" clId="{C634FD9E-D49E-4F8D-931B-9555341F7866}" dt="2024-06-10T08:01:15.921" v="458" actId="1076"/>
          <ac:spMkLst>
            <pc:docMk/>
            <pc:sldMk cId="1796748022" sldId="583"/>
            <ac:spMk id="12305" creationId="{B2F4E981-F131-9CC0-A953-6F8E51EF3078}"/>
          </ac:spMkLst>
        </pc:spChg>
        <pc:spChg chg="add mod">
          <ac:chgData name="平野 武" userId="3cfe3d63-3e2d-444e-9c54-10e92370b90a" providerId="ADAL" clId="{C634FD9E-D49E-4F8D-931B-9555341F7866}" dt="2024-06-10T08:01:15.921" v="458" actId="1076"/>
          <ac:spMkLst>
            <pc:docMk/>
            <pc:sldMk cId="1796748022" sldId="583"/>
            <ac:spMk id="12307" creationId="{2C3E78CF-A944-F374-B334-0931F4B57EA1}"/>
          </ac:spMkLst>
        </pc:spChg>
        <pc:spChg chg="add mod">
          <ac:chgData name="平野 武" userId="3cfe3d63-3e2d-444e-9c54-10e92370b90a" providerId="ADAL" clId="{C634FD9E-D49E-4F8D-931B-9555341F7866}" dt="2024-06-10T08:01:25.989" v="459" actId="2711"/>
          <ac:spMkLst>
            <pc:docMk/>
            <pc:sldMk cId="1796748022" sldId="583"/>
            <ac:spMk id="12308" creationId="{377722EA-E431-1EA8-2E44-AF4B0BEC1003}"/>
          </ac:spMkLst>
        </pc:spChg>
        <pc:spChg chg="add mod">
          <ac:chgData name="平野 武" userId="3cfe3d63-3e2d-444e-9c54-10e92370b90a" providerId="ADAL" clId="{C634FD9E-D49E-4F8D-931B-9555341F7866}" dt="2024-06-10T08:01:15.921" v="458" actId="1076"/>
          <ac:spMkLst>
            <pc:docMk/>
            <pc:sldMk cId="1796748022" sldId="583"/>
            <ac:spMk id="12309" creationId="{4F489F37-4A5D-CDDF-DC54-5E5EAE6104CA}"/>
          </ac:spMkLst>
        </pc:spChg>
        <pc:spChg chg="add mod">
          <ac:chgData name="平野 武" userId="3cfe3d63-3e2d-444e-9c54-10e92370b90a" providerId="ADAL" clId="{C634FD9E-D49E-4F8D-931B-9555341F7866}" dt="2024-06-10T08:01:15.921" v="458" actId="1076"/>
          <ac:spMkLst>
            <pc:docMk/>
            <pc:sldMk cId="1796748022" sldId="583"/>
            <ac:spMk id="12311" creationId="{3841F61C-9373-0B00-FFD4-1400B951F954}"/>
          </ac:spMkLst>
        </pc:spChg>
        <pc:spChg chg="add mod">
          <ac:chgData name="平野 武" userId="3cfe3d63-3e2d-444e-9c54-10e92370b90a" providerId="ADAL" clId="{C634FD9E-D49E-4F8D-931B-9555341F7866}" dt="2024-06-10T08:01:15.921" v="458" actId="1076"/>
          <ac:spMkLst>
            <pc:docMk/>
            <pc:sldMk cId="1796748022" sldId="583"/>
            <ac:spMk id="12312" creationId="{5C92D446-ED03-19EA-D2A8-5F67247EE993}"/>
          </ac:spMkLst>
        </pc:spChg>
        <pc:spChg chg="add mod">
          <ac:chgData name="平野 武" userId="3cfe3d63-3e2d-444e-9c54-10e92370b90a" providerId="ADAL" clId="{C634FD9E-D49E-4F8D-931B-9555341F7866}" dt="2024-06-10T08:00:51.584" v="448" actId="207"/>
          <ac:spMkLst>
            <pc:docMk/>
            <pc:sldMk cId="1796748022" sldId="583"/>
            <ac:spMk id="12314" creationId="{4955FFC2-36A8-FD0A-112D-81B82694B856}"/>
          </ac:spMkLst>
        </pc:spChg>
        <pc:spChg chg="mod">
          <ac:chgData name="平野 武" userId="3cfe3d63-3e2d-444e-9c54-10e92370b90a" providerId="ADAL" clId="{C634FD9E-D49E-4F8D-931B-9555341F7866}" dt="2024-06-10T07:59:58.587" v="445"/>
          <ac:spMkLst>
            <pc:docMk/>
            <pc:sldMk cId="1796748022" sldId="583"/>
            <ac:spMk id="12318" creationId="{95A1B78F-8F8B-77B0-F80B-8879FE9D2607}"/>
          </ac:spMkLst>
        </pc:spChg>
        <pc:grpChg chg="add del mod">
          <ac:chgData name="平野 武" userId="3cfe3d63-3e2d-444e-9c54-10e92370b90a" providerId="ADAL" clId="{C634FD9E-D49E-4F8D-931B-9555341F7866}" dt="2024-06-10T07:59:21.245" v="443" actId="478"/>
          <ac:grpSpMkLst>
            <pc:docMk/>
            <pc:sldMk cId="1796748022" sldId="583"/>
            <ac:grpSpMk id="21" creationId="{9ECD4C84-010E-C2F4-C053-5AB69A624B3D}"/>
          </ac:grpSpMkLst>
        </pc:grpChg>
        <pc:grpChg chg="del">
          <ac:chgData name="平野 武" userId="3cfe3d63-3e2d-444e-9c54-10e92370b90a" providerId="ADAL" clId="{C634FD9E-D49E-4F8D-931B-9555341F7866}" dt="2024-06-10T07:56:03.316" v="390" actId="478"/>
          <ac:grpSpMkLst>
            <pc:docMk/>
            <pc:sldMk cId="1796748022" sldId="583"/>
            <ac:grpSpMk id="45" creationId="{012755BC-FD5F-D4FA-76C9-7FD9F50C112E}"/>
          </ac:grpSpMkLst>
        </pc:grpChg>
        <pc:grpChg chg="add mod">
          <ac:chgData name="平野 武" userId="3cfe3d63-3e2d-444e-9c54-10e92370b90a" providerId="ADAL" clId="{C634FD9E-D49E-4F8D-931B-9555341F7866}" dt="2024-06-10T07:59:31.926" v="444"/>
          <ac:grpSpMkLst>
            <pc:docMk/>
            <pc:sldMk cId="1796748022" sldId="583"/>
            <ac:grpSpMk id="12292" creationId="{A1392EE5-5ABB-5E3E-F6C8-78D98DF65CF8}"/>
          </ac:grpSpMkLst>
        </pc:grpChg>
        <pc:grpChg chg="add mod">
          <ac:chgData name="平野 武" userId="3cfe3d63-3e2d-444e-9c54-10e92370b90a" providerId="ADAL" clId="{C634FD9E-D49E-4F8D-931B-9555341F7866}" dt="2024-06-10T07:59:58.587" v="445"/>
          <ac:grpSpMkLst>
            <pc:docMk/>
            <pc:sldMk cId="1796748022" sldId="583"/>
            <ac:grpSpMk id="12315" creationId="{EE10C79E-EF92-3591-24FA-5BAD3C627AC8}"/>
          </ac:grpSpMkLst>
        </pc:grpChg>
        <pc:graphicFrameChg chg="add mod">
          <ac:chgData name="平野 武" userId="3cfe3d63-3e2d-444e-9c54-10e92370b90a" providerId="ADAL" clId="{C634FD9E-D49E-4F8D-931B-9555341F7866}" dt="2024-06-10T07:59:31.926" v="444"/>
          <ac:graphicFrameMkLst>
            <pc:docMk/>
            <pc:sldMk cId="1796748022" sldId="583"/>
            <ac:graphicFrameMk id="50" creationId="{86998026-F705-9804-E87E-00D3419FC41C}"/>
          </ac:graphicFrameMkLst>
        </pc:graphicFrameChg>
        <pc:graphicFrameChg chg="add mod">
          <ac:chgData name="平野 武" userId="3cfe3d63-3e2d-444e-9c54-10e92370b90a" providerId="ADAL" clId="{C634FD9E-D49E-4F8D-931B-9555341F7866}" dt="2024-06-10T07:59:31.926" v="444"/>
          <ac:graphicFrameMkLst>
            <pc:docMk/>
            <pc:sldMk cId="1796748022" sldId="583"/>
            <ac:graphicFrameMk id="51" creationId="{C63A9E4F-DC46-83E4-EA92-2AFC6BA527A9}"/>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8" creationId="{CF2F92C7-1A54-C350-7B97-3E3F1C4FD374}"/>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9" creationId="{3A6CFF25-B00E-BF6A-9460-31B6B52B9BF9}"/>
          </ac:graphicFrameMkLst>
        </pc:graphicFrameChg>
        <pc:picChg chg="add del mod">
          <ac:chgData name="平野 武" userId="3cfe3d63-3e2d-444e-9c54-10e92370b90a" providerId="ADAL" clId="{C634FD9E-D49E-4F8D-931B-9555341F7866}" dt="2024-06-10T07:59:21.245" v="443" actId="478"/>
          <ac:picMkLst>
            <pc:docMk/>
            <pc:sldMk cId="1796748022" sldId="583"/>
            <ac:picMk id="3" creationId="{39C06A0F-4AC6-2E33-A92C-20666E7346AC}"/>
          </ac:picMkLst>
        </pc:picChg>
        <pc:picChg chg="add del mod">
          <ac:chgData name="平野 武" userId="3cfe3d63-3e2d-444e-9c54-10e92370b90a" providerId="ADAL" clId="{C634FD9E-D49E-4F8D-931B-9555341F7866}" dt="2024-06-10T07:59:21.245" v="443" actId="478"/>
          <ac:picMkLst>
            <pc:docMk/>
            <pc:sldMk cId="1796748022" sldId="583"/>
            <ac:picMk id="4" creationId="{FCF0FECA-4EE9-607E-DD6F-5DB83C887DC4}"/>
          </ac:picMkLst>
        </pc:picChg>
        <pc:picChg chg="add del mod">
          <ac:chgData name="平野 武" userId="3cfe3d63-3e2d-444e-9c54-10e92370b90a" providerId="ADAL" clId="{C634FD9E-D49E-4F8D-931B-9555341F7866}" dt="2024-06-10T07:59:21.245" v="443" actId="478"/>
          <ac:picMkLst>
            <pc:docMk/>
            <pc:sldMk cId="1796748022" sldId="583"/>
            <ac:picMk id="18" creationId="{0084E1D3-932C-9835-6C81-EB3E8DF92DA4}"/>
          </ac:picMkLst>
        </pc:picChg>
        <pc:picChg chg="mod">
          <ac:chgData name="平野 武" userId="3cfe3d63-3e2d-444e-9c54-10e92370b90a" providerId="ADAL" clId="{C634FD9E-D49E-4F8D-931B-9555341F7866}" dt="2024-06-10T07:56:03.717" v="391"/>
          <ac:picMkLst>
            <pc:docMk/>
            <pc:sldMk cId="1796748022" sldId="583"/>
            <ac:picMk id="23" creationId="{64AE9CEE-0FDC-C5A3-9EB3-9B3DC4657E63}"/>
          </ac:picMkLst>
        </pc:picChg>
        <pc:picChg chg="add del mod">
          <ac:chgData name="平野 武" userId="3cfe3d63-3e2d-444e-9c54-10e92370b90a" providerId="ADAL" clId="{C634FD9E-D49E-4F8D-931B-9555341F7866}" dt="2024-06-10T07:59:21.245" v="443" actId="478"/>
          <ac:picMkLst>
            <pc:docMk/>
            <pc:sldMk cId="1796748022" sldId="583"/>
            <ac:picMk id="24" creationId="{16F2F412-85F2-65E3-1818-BFE4849AECD6}"/>
          </ac:picMkLst>
        </pc:picChg>
        <pc:picChg chg="del">
          <ac:chgData name="平野 武" userId="3cfe3d63-3e2d-444e-9c54-10e92370b90a" providerId="ADAL" clId="{C634FD9E-D49E-4F8D-931B-9555341F7866}" dt="2024-06-10T07:56:03.316" v="390" actId="478"/>
          <ac:picMkLst>
            <pc:docMk/>
            <pc:sldMk cId="1796748022" sldId="583"/>
            <ac:picMk id="27" creationId="{5C45061E-F5EC-EC63-E89B-D2F6EE8AA9E7}"/>
          </ac:picMkLst>
        </pc:picChg>
        <pc:picChg chg="del">
          <ac:chgData name="平野 武" userId="3cfe3d63-3e2d-444e-9c54-10e92370b90a" providerId="ADAL" clId="{C634FD9E-D49E-4F8D-931B-9555341F7866}" dt="2024-06-10T07:56:03.316" v="390" actId="478"/>
          <ac:picMkLst>
            <pc:docMk/>
            <pc:sldMk cId="1796748022" sldId="583"/>
            <ac:picMk id="44" creationId="{0781C20A-A500-D066-3066-B2BAEEF79A76}"/>
          </ac:picMkLst>
        </pc:picChg>
        <pc:picChg chg="mod">
          <ac:chgData name="平野 武" userId="3cfe3d63-3e2d-444e-9c54-10e92370b90a" providerId="ADAL" clId="{C634FD9E-D49E-4F8D-931B-9555341F7866}" dt="2024-06-10T07:59:31.926" v="444"/>
          <ac:picMkLst>
            <pc:docMk/>
            <pc:sldMk cId="1796748022" sldId="583"/>
            <ac:picMk id="12293" creationId="{E9795AC5-E946-D5AA-B058-6FBC0BD96399}"/>
          </ac:picMkLst>
        </pc:picChg>
        <pc:picChg chg="mod">
          <ac:chgData name="平野 武" userId="3cfe3d63-3e2d-444e-9c54-10e92370b90a" providerId="ADAL" clId="{C634FD9E-D49E-4F8D-931B-9555341F7866}" dt="2024-06-10T07:59:31.926" v="444"/>
          <ac:picMkLst>
            <pc:docMk/>
            <pc:sldMk cId="1796748022" sldId="583"/>
            <ac:picMk id="12294" creationId="{0B0FF6C9-91F0-DB31-6267-B470D6229D6C}"/>
          </ac:picMkLst>
        </pc:picChg>
        <pc:picChg chg="mod">
          <ac:chgData name="平野 武" userId="3cfe3d63-3e2d-444e-9c54-10e92370b90a" providerId="ADAL" clId="{C634FD9E-D49E-4F8D-931B-9555341F7866}" dt="2024-06-10T07:59:31.926" v="444"/>
          <ac:picMkLst>
            <pc:docMk/>
            <pc:sldMk cId="1796748022" sldId="583"/>
            <ac:picMk id="12296" creationId="{83323640-48E9-7B0D-3DF8-31CAC72AFF2F}"/>
          </ac:picMkLst>
        </pc:picChg>
        <pc:picChg chg="add mod">
          <ac:chgData name="平野 武" userId="3cfe3d63-3e2d-444e-9c54-10e92370b90a" providerId="ADAL" clId="{C634FD9E-D49E-4F8D-931B-9555341F7866}" dt="2024-06-10T07:59:31.926" v="444"/>
          <ac:picMkLst>
            <pc:docMk/>
            <pc:sldMk cId="1796748022" sldId="583"/>
            <ac:picMk id="12297" creationId="{B64A244C-B1CD-EB9A-10AD-4CB3D5A308E8}"/>
          </ac:picMkLst>
        </pc:picChg>
        <pc:picChg chg="mod">
          <ac:chgData name="平野 武" userId="3cfe3d63-3e2d-444e-9c54-10e92370b90a" providerId="ADAL" clId="{C634FD9E-D49E-4F8D-931B-9555341F7866}" dt="2024-06-10T07:59:58.587" v="445"/>
          <ac:picMkLst>
            <pc:docMk/>
            <pc:sldMk cId="1796748022" sldId="583"/>
            <ac:picMk id="12316" creationId="{BC624DCA-D9C4-65C7-D6D5-CF1353B4516F}"/>
          </ac:picMkLst>
        </pc:picChg>
        <pc:picChg chg="mod">
          <ac:chgData name="平野 武" userId="3cfe3d63-3e2d-444e-9c54-10e92370b90a" providerId="ADAL" clId="{C634FD9E-D49E-4F8D-931B-9555341F7866}" dt="2024-06-10T07:59:58.587" v="445"/>
          <ac:picMkLst>
            <pc:docMk/>
            <pc:sldMk cId="1796748022" sldId="583"/>
            <ac:picMk id="12317" creationId="{3BD35892-00F6-2CEB-C6A0-42B445DAE86E}"/>
          </ac:picMkLst>
        </pc:picChg>
        <pc:picChg chg="mod">
          <ac:chgData name="平野 武" userId="3cfe3d63-3e2d-444e-9c54-10e92370b90a" providerId="ADAL" clId="{C634FD9E-D49E-4F8D-931B-9555341F7866}" dt="2024-06-10T07:59:58.587" v="445"/>
          <ac:picMkLst>
            <pc:docMk/>
            <pc:sldMk cId="1796748022" sldId="583"/>
            <ac:picMk id="12319" creationId="{B9135A6E-D522-9EAF-DC45-93AF69C77E4A}"/>
          </ac:picMkLst>
        </pc:picChg>
        <pc:picChg chg="add mod">
          <ac:chgData name="平野 武" userId="3cfe3d63-3e2d-444e-9c54-10e92370b90a" providerId="ADAL" clId="{C634FD9E-D49E-4F8D-931B-9555341F7866}" dt="2024-06-10T07:59:58.587" v="445"/>
          <ac:picMkLst>
            <pc:docMk/>
            <pc:sldMk cId="1796748022" sldId="583"/>
            <ac:picMk id="12320" creationId="{6728F53A-3161-5F8B-231A-78DD915345A6}"/>
          </ac:picMkLst>
        </pc:picChg>
        <pc:cxnChg chg="add mod">
          <ac:chgData name="平野 武" userId="3cfe3d63-3e2d-444e-9c54-10e92370b90a" providerId="ADAL" clId="{C634FD9E-D49E-4F8D-931B-9555341F7866}" dt="2024-06-10T07:59:31.926" v="444"/>
          <ac:cxnSpMkLst>
            <pc:docMk/>
            <pc:sldMk cId="1796748022" sldId="583"/>
            <ac:cxnSpMk id="53" creationId="{4427AED8-106B-8B00-6523-3BC1AFD980C4}"/>
          </ac:cxnSpMkLst>
        </pc:cxnChg>
        <pc:cxnChg chg="add mod">
          <ac:chgData name="平野 武" userId="3cfe3d63-3e2d-444e-9c54-10e92370b90a" providerId="ADAL" clId="{C634FD9E-D49E-4F8D-931B-9555341F7866}" dt="2024-06-10T07:59:31.926" v="444"/>
          <ac:cxnSpMkLst>
            <pc:docMk/>
            <pc:sldMk cId="1796748022" sldId="583"/>
            <ac:cxnSpMk id="58" creationId="{F0FBDEF4-B477-ADA6-FC6D-4AC4C2631F7E}"/>
          </ac:cxnSpMkLst>
        </pc:cxnChg>
        <pc:cxnChg chg="add mod">
          <ac:chgData name="平野 武" userId="3cfe3d63-3e2d-444e-9c54-10e92370b90a" providerId="ADAL" clId="{C634FD9E-D49E-4F8D-931B-9555341F7866}" dt="2024-06-10T07:59:31.926" v="444"/>
          <ac:cxnSpMkLst>
            <pc:docMk/>
            <pc:sldMk cId="1796748022" sldId="583"/>
            <ac:cxnSpMk id="62" creationId="{C4BFF740-FC4A-2AC8-B446-4DCFB6D6E766}"/>
          </ac:cxnSpMkLst>
        </pc:cxnChg>
        <pc:cxnChg chg="add mod">
          <ac:chgData name="平野 武" userId="3cfe3d63-3e2d-444e-9c54-10e92370b90a" providerId="ADAL" clId="{C634FD9E-D49E-4F8D-931B-9555341F7866}" dt="2024-06-10T07:59:31.926" v="444"/>
          <ac:cxnSpMkLst>
            <pc:docMk/>
            <pc:sldMk cId="1796748022" sldId="583"/>
            <ac:cxnSpMk id="12289" creationId="{2944FAD0-5327-671B-1091-13ABA95AB3BB}"/>
          </ac:cxnSpMkLst>
        </pc:cxnChg>
        <pc:cxnChg chg="add mod">
          <ac:chgData name="平野 武" userId="3cfe3d63-3e2d-444e-9c54-10e92370b90a" providerId="ADAL" clId="{C634FD9E-D49E-4F8D-931B-9555341F7866}" dt="2024-06-10T08:01:15.921" v="458" actId="1076"/>
          <ac:cxnSpMkLst>
            <pc:docMk/>
            <pc:sldMk cId="1796748022" sldId="583"/>
            <ac:cxnSpMk id="12301" creationId="{B0C6073E-B7CD-810E-FE03-06133B069FBA}"/>
          </ac:cxnSpMkLst>
        </pc:cxnChg>
        <pc:cxnChg chg="add mod">
          <ac:chgData name="平野 武" userId="3cfe3d63-3e2d-444e-9c54-10e92370b90a" providerId="ADAL" clId="{C634FD9E-D49E-4F8D-931B-9555341F7866}" dt="2024-06-10T08:01:15.921" v="458" actId="1076"/>
          <ac:cxnSpMkLst>
            <pc:docMk/>
            <pc:sldMk cId="1796748022" sldId="583"/>
            <ac:cxnSpMk id="12306" creationId="{7FACD147-9CD6-9DD4-68BF-D6234BAE231B}"/>
          </ac:cxnSpMkLst>
        </pc:cxnChg>
        <pc:cxnChg chg="add mod">
          <ac:chgData name="平野 武" userId="3cfe3d63-3e2d-444e-9c54-10e92370b90a" providerId="ADAL" clId="{C634FD9E-D49E-4F8D-931B-9555341F7866}" dt="2024-06-10T08:01:15.921" v="458" actId="1076"/>
          <ac:cxnSpMkLst>
            <pc:docMk/>
            <pc:sldMk cId="1796748022" sldId="583"/>
            <ac:cxnSpMk id="12310" creationId="{710F69EB-AEE8-851D-A819-E2223F0E8645}"/>
          </ac:cxnSpMkLst>
        </pc:cxnChg>
        <pc:cxnChg chg="add mod">
          <ac:chgData name="平野 武" userId="3cfe3d63-3e2d-444e-9c54-10e92370b90a" providerId="ADAL" clId="{C634FD9E-D49E-4F8D-931B-9555341F7866}" dt="2024-06-10T08:01:15.921" v="458" actId="1076"/>
          <ac:cxnSpMkLst>
            <pc:docMk/>
            <pc:sldMk cId="1796748022" sldId="583"/>
            <ac:cxnSpMk id="12313" creationId="{E501054D-67C1-BD63-3F9B-2B6E1B27FDE7}"/>
          </ac:cxnSpMkLst>
        </pc:cxnChg>
      </pc:sldChg>
      <pc:sldChg chg="add ord">
        <pc:chgData name="平野 武" userId="3cfe3d63-3e2d-444e-9c54-10e92370b90a" providerId="ADAL" clId="{C634FD9E-D49E-4F8D-931B-9555341F7866}" dt="2024-06-10T08:01:42.831" v="461"/>
        <pc:sldMkLst>
          <pc:docMk/>
          <pc:sldMk cId="2001934346" sldId="584"/>
        </pc:sldMkLst>
      </pc:sldChg>
      <pc:sldChg chg="addSp delSp modSp add mod">
        <pc:chgData name="平野 武" userId="3cfe3d63-3e2d-444e-9c54-10e92370b90a" providerId="ADAL" clId="{C634FD9E-D49E-4F8D-931B-9555341F7866}" dt="2024-06-10T08:02:51.779" v="471" actId="1076"/>
        <pc:sldMkLst>
          <pc:docMk/>
          <pc:sldMk cId="3307174740" sldId="585"/>
        </pc:sldMkLst>
        <pc:spChg chg="add mod">
          <ac:chgData name="平野 武" userId="3cfe3d63-3e2d-444e-9c54-10e92370b90a" providerId="ADAL" clId="{C634FD9E-D49E-4F8D-931B-9555341F7866}" dt="2024-06-10T08:02:17.914" v="466"/>
          <ac:spMkLst>
            <pc:docMk/>
            <pc:sldMk cId="3307174740" sldId="585"/>
            <ac:spMk id="2" creationId="{98308E1E-5186-B55A-703B-4C0CBC509616}"/>
          </ac:spMkLst>
        </pc:spChg>
        <pc:spChg chg="add mod">
          <ac:chgData name="平野 武" userId="3cfe3d63-3e2d-444e-9c54-10e92370b90a" providerId="ADAL" clId="{C634FD9E-D49E-4F8D-931B-9555341F7866}" dt="2024-06-10T08:02:17.914" v="466"/>
          <ac:spMkLst>
            <pc:docMk/>
            <pc:sldMk cId="3307174740" sldId="585"/>
            <ac:spMk id="3" creationId="{115A8DF9-A4CA-574F-28E3-7A4540A192E7}"/>
          </ac:spMkLst>
        </pc:spChg>
        <pc:spChg chg="add mod">
          <ac:chgData name="平野 武" userId="3cfe3d63-3e2d-444e-9c54-10e92370b90a" providerId="ADAL" clId="{C634FD9E-D49E-4F8D-931B-9555341F7866}" dt="2024-06-10T08:02:17.914" v="466"/>
          <ac:spMkLst>
            <pc:docMk/>
            <pc:sldMk cId="3307174740" sldId="585"/>
            <ac:spMk id="4" creationId="{300B69C5-5097-3916-6385-30A2557AD6FF}"/>
          </ac:spMkLst>
        </pc:spChg>
        <pc:spChg chg="add mod">
          <ac:chgData name="平野 武" userId="3cfe3d63-3e2d-444e-9c54-10e92370b90a" providerId="ADAL" clId="{C634FD9E-D49E-4F8D-931B-9555341F7866}" dt="2024-06-10T08:02:17.914" v="466"/>
          <ac:spMkLst>
            <pc:docMk/>
            <pc:sldMk cId="3307174740" sldId="585"/>
            <ac:spMk id="5" creationId="{633DD6FE-B5F7-E95A-E336-2605C16C18D1}"/>
          </ac:spMkLst>
        </pc:spChg>
        <pc:spChg chg="add mod">
          <ac:chgData name="平野 武" userId="3cfe3d63-3e2d-444e-9c54-10e92370b90a" providerId="ADAL" clId="{C634FD9E-D49E-4F8D-931B-9555341F7866}" dt="2024-06-10T08:02:17.914" v="466"/>
          <ac:spMkLst>
            <pc:docMk/>
            <pc:sldMk cId="3307174740" sldId="585"/>
            <ac:spMk id="6" creationId="{4D5D2AD1-B053-8ECE-1E3D-20FA4273A053}"/>
          </ac:spMkLst>
        </pc:spChg>
        <pc:spChg chg="mod">
          <ac:chgData name="平野 武" userId="3cfe3d63-3e2d-444e-9c54-10e92370b90a" providerId="ADAL" clId="{C634FD9E-D49E-4F8D-931B-9555341F7866}" dt="2024-06-10T08:02:17.914" v="466"/>
          <ac:spMkLst>
            <pc:docMk/>
            <pc:sldMk cId="3307174740" sldId="585"/>
            <ac:spMk id="9" creationId="{89A0014B-0C87-BF4F-90B1-2F3476D8F922}"/>
          </ac:spMkLst>
        </pc:spChg>
        <pc:spChg chg="mod">
          <ac:chgData name="平野 武" userId="3cfe3d63-3e2d-444e-9c54-10e92370b90a" providerId="ADAL" clId="{C634FD9E-D49E-4F8D-931B-9555341F7866}" dt="2024-06-10T08:02:17.914" v="466"/>
          <ac:spMkLst>
            <pc:docMk/>
            <pc:sldMk cId="3307174740" sldId="585"/>
            <ac:spMk id="13" creationId="{C652DB1A-0D72-0AA0-967E-E2776C5CE1C1}"/>
          </ac:spMkLst>
        </pc:spChg>
        <pc:spChg chg="mod">
          <ac:chgData name="平野 武" userId="3cfe3d63-3e2d-444e-9c54-10e92370b90a" providerId="ADAL" clId="{C634FD9E-D49E-4F8D-931B-9555341F7866}" dt="2024-06-10T08:02:17.914" v="466"/>
          <ac:spMkLst>
            <pc:docMk/>
            <pc:sldMk cId="3307174740" sldId="585"/>
            <ac:spMk id="18" creationId="{63ED6634-4222-EE4E-E821-B35EBF636456}"/>
          </ac:spMkLst>
        </pc:spChg>
        <pc:spChg chg="add mod">
          <ac:chgData name="平野 武" userId="3cfe3d63-3e2d-444e-9c54-10e92370b90a" providerId="ADAL" clId="{C634FD9E-D49E-4F8D-931B-9555341F7866}" dt="2024-06-10T08:02:17.914" v="466"/>
          <ac:spMkLst>
            <pc:docMk/>
            <pc:sldMk cId="3307174740" sldId="585"/>
            <ac:spMk id="23" creationId="{94F6187C-C697-F065-CEF3-4598281C9A4B}"/>
          </ac:spMkLst>
        </pc:spChg>
        <pc:spChg chg="add mod">
          <ac:chgData name="平野 武" userId="3cfe3d63-3e2d-444e-9c54-10e92370b90a" providerId="ADAL" clId="{C634FD9E-D49E-4F8D-931B-9555341F7866}" dt="2024-06-10T08:02:17.914" v="466"/>
          <ac:spMkLst>
            <pc:docMk/>
            <pc:sldMk cId="3307174740" sldId="585"/>
            <ac:spMk id="24" creationId="{F74252D6-BBC4-5E55-EA6B-21219BBEAEBE}"/>
          </ac:spMkLst>
        </pc:spChg>
        <pc:spChg chg="add mod">
          <ac:chgData name="平野 武" userId="3cfe3d63-3e2d-444e-9c54-10e92370b90a" providerId="ADAL" clId="{C634FD9E-D49E-4F8D-931B-9555341F7866}" dt="2024-06-10T08:02:17.914" v="466"/>
          <ac:spMkLst>
            <pc:docMk/>
            <pc:sldMk cId="3307174740" sldId="585"/>
            <ac:spMk id="25" creationId="{09E4F6BE-86EA-CC8F-A5DC-37772015623B}"/>
          </ac:spMkLst>
        </pc:spChg>
        <pc:spChg chg="mod">
          <ac:chgData name="平野 武" userId="3cfe3d63-3e2d-444e-9c54-10e92370b90a" providerId="ADAL" clId="{C634FD9E-D49E-4F8D-931B-9555341F7866}" dt="2024-06-10T08:02:17.914" v="466"/>
          <ac:spMkLst>
            <pc:docMk/>
            <pc:sldMk cId="3307174740" sldId="585"/>
            <ac:spMk id="29" creationId="{FA562761-BE23-45E5-365D-63B6AE83E3B7}"/>
          </ac:spMkLst>
        </pc:spChg>
        <pc:spChg chg="add mod">
          <ac:chgData name="平野 武" userId="3cfe3d63-3e2d-444e-9c54-10e92370b90a" providerId="ADAL" clId="{C634FD9E-D49E-4F8D-931B-9555341F7866}" dt="2024-06-10T08:02:46.791" v="470" actId="1076"/>
          <ac:spMkLst>
            <pc:docMk/>
            <pc:sldMk cId="3307174740" sldId="585"/>
            <ac:spMk id="32" creationId="{8BF46A3C-23FD-F08C-BC19-1EA4DED762DF}"/>
          </ac:spMkLst>
        </pc:spChg>
        <pc:spChg chg="add mod">
          <ac:chgData name="平野 武" userId="3cfe3d63-3e2d-444e-9c54-10e92370b90a" providerId="ADAL" clId="{C634FD9E-D49E-4F8D-931B-9555341F7866}" dt="2024-06-10T08:02:33.775" v="469" actId="207"/>
          <ac:spMkLst>
            <pc:docMk/>
            <pc:sldMk cId="3307174740" sldId="585"/>
            <ac:spMk id="33" creationId="{AD179B25-38DB-5269-A27F-05609A777F57}"/>
          </ac:spMkLst>
        </pc:spChg>
        <pc:spChg chg="add mod">
          <ac:chgData name="平野 武" userId="3cfe3d63-3e2d-444e-9c54-10e92370b90a" providerId="ADAL" clId="{C634FD9E-D49E-4F8D-931B-9555341F7866}" dt="2024-06-10T08:02:25.277" v="467"/>
          <ac:spMkLst>
            <pc:docMk/>
            <pc:sldMk cId="3307174740" sldId="585"/>
            <ac:spMk id="34" creationId="{1058ED4D-3088-1D3A-0278-1CCE26A68208}"/>
          </ac:spMkLst>
        </pc:spChg>
        <pc:spChg chg="add mod">
          <ac:chgData name="平野 武" userId="3cfe3d63-3e2d-444e-9c54-10e92370b90a" providerId="ADAL" clId="{C634FD9E-D49E-4F8D-931B-9555341F7866}" dt="2024-06-10T08:02:25.277" v="467"/>
          <ac:spMkLst>
            <pc:docMk/>
            <pc:sldMk cId="3307174740" sldId="585"/>
            <ac:spMk id="35" creationId="{932258C3-3643-A0D3-7904-5A8D0144B2B0}"/>
          </ac:spMkLst>
        </pc:spChg>
        <pc:spChg chg="add mod">
          <ac:chgData name="平野 武" userId="3cfe3d63-3e2d-444e-9c54-10e92370b90a" providerId="ADAL" clId="{C634FD9E-D49E-4F8D-931B-9555341F7866}" dt="2024-06-10T08:02:25.277" v="467"/>
          <ac:spMkLst>
            <pc:docMk/>
            <pc:sldMk cId="3307174740" sldId="585"/>
            <ac:spMk id="36" creationId="{A5078A3B-009D-5745-D8CA-388ED3204F7D}"/>
          </ac:spMkLst>
        </pc:spChg>
        <pc:spChg chg="mod">
          <ac:chgData name="平野 武" userId="3cfe3d63-3e2d-444e-9c54-10e92370b90a" providerId="ADAL" clId="{C634FD9E-D49E-4F8D-931B-9555341F7866}" dt="2024-06-10T08:02:25.277" v="467"/>
          <ac:spMkLst>
            <pc:docMk/>
            <pc:sldMk cId="3307174740" sldId="585"/>
            <ac:spMk id="39" creationId="{6A96EC5D-00EC-A2E0-B1D8-1AC2E4BFE80B}"/>
          </ac:spMkLst>
        </pc:spChg>
        <pc:spChg chg="mod">
          <ac:chgData name="平野 武" userId="3cfe3d63-3e2d-444e-9c54-10e92370b90a" providerId="ADAL" clId="{C634FD9E-D49E-4F8D-931B-9555341F7866}" dt="2024-06-10T08:02:25.277" v="467"/>
          <ac:spMkLst>
            <pc:docMk/>
            <pc:sldMk cId="3307174740" sldId="585"/>
            <ac:spMk id="43" creationId="{C8F645AD-1A01-4C5D-5044-D5282545C282}"/>
          </ac:spMkLst>
        </pc:spChg>
        <pc:spChg chg="mod">
          <ac:chgData name="平野 武" userId="3cfe3d63-3e2d-444e-9c54-10e92370b90a" providerId="ADAL" clId="{C634FD9E-D49E-4F8D-931B-9555341F7866}" dt="2024-06-10T08:02:25.277" v="467"/>
          <ac:spMkLst>
            <pc:docMk/>
            <pc:sldMk cId="3307174740" sldId="585"/>
            <ac:spMk id="48" creationId="{7AD97279-6E68-14E7-BCD8-6DEDEA7882AB}"/>
          </ac:spMkLst>
        </pc:spChg>
        <pc:spChg chg="add mod">
          <ac:chgData name="平野 武" userId="3cfe3d63-3e2d-444e-9c54-10e92370b90a" providerId="ADAL" clId="{C634FD9E-D49E-4F8D-931B-9555341F7866}" dt="2024-06-10T08:02:25.277" v="467"/>
          <ac:spMkLst>
            <pc:docMk/>
            <pc:sldMk cId="3307174740" sldId="585"/>
            <ac:spMk id="53" creationId="{E2436E76-50E7-0900-219D-D8CAD2717239}"/>
          </ac:spMkLst>
        </pc:spChg>
        <pc:spChg chg="add mod">
          <ac:chgData name="平野 武" userId="3cfe3d63-3e2d-444e-9c54-10e92370b90a" providerId="ADAL" clId="{C634FD9E-D49E-4F8D-931B-9555341F7866}" dt="2024-06-10T08:02:25.277" v="467"/>
          <ac:spMkLst>
            <pc:docMk/>
            <pc:sldMk cId="3307174740" sldId="585"/>
            <ac:spMk id="54" creationId="{7702135F-6066-0B6D-1054-E7E1AE0FDFB9}"/>
          </ac:spMkLst>
        </pc:spChg>
        <pc:spChg chg="add mod">
          <ac:chgData name="平野 武" userId="3cfe3d63-3e2d-444e-9c54-10e92370b90a" providerId="ADAL" clId="{C634FD9E-D49E-4F8D-931B-9555341F7866}" dt="2024-06-10T08:02:51.779" v="471" actId="1076"/>
          <ac:spMkLst>
            <pc:docMk/>
            <pc:sldMk cId="3307174740" sldId="585"/>
            <ac:spMk id="55" creationId="{762CDC64-3DAA-D43F-1A35-CEF750FAD273}"/>
          </ac:spMkLst>
        </pc:spChg>
        <pc:spChg chg="mod">
          <ac:chgData name="平野 武" userId="3cfe3d63-3e2d-444e-9c54-10e92370b90a" providerId="ADAL" clId="{C634FD9E-D49E-4F8D-931B-9555341F7866}" dt="2024-06-10T08:02:25.277" v="467"/>
          <ac:spMkLst>
            <pc:docMk/>
            <pc:sldMk cId="3307174740" sldId="585"/>
            <ac:spMk id="59" creationId="{BA8DE98B-3519-D032-F074-F8AEC12224C3}"/>
          </ac:spMkLst>
        </pc:spChg>
        <pc:spChg chg="del">
          <ac:chgData name="平野 武" userId="3cfe3d63-3e2d-444e-9c54-10e92370b90a" providerId="ADAL" clId="{C634FD9E-D49E-4F8D-931B-9555341F7866}" dt="2024-06-10T08:01:59.293" v="463" actId="478"/>
          <ac:spMkLst>
            <pc:docMk/>
            <pc:sldMk cId="3307174740" sldId="585"/>
            <ac:spMk id="12300" creationId="{1AEEB888-6D14-649B-9761-C2BA028B9588}"/>
          </ac:spMkLst>
        </pc:spChg>
        <pc:spChg chg="del">
          <ac:chgData name="平野 武" userId="3cfe3d63-3e2d-444e-9c54-10e92370b90a" providerId="ADAL" clId="{C634FD9E-D49E-4F8D-931B-9555341F7866}" dt="2024-06-10T08:01:59.293" v="463" actId="478"/>
          <ac:spMkLst>
            <pc:docMk/>
            <pc:sldMk cId="3307174740" sldId="585"/>
            <ac:spMk id="12302" creationId="{870EDFB4-E0B9-B662-F40D-0E4AB94E0BE9}"/>
          </ac:spMkLst>
        </pc:spChg>
        <pc:spChg chg="del">
          <ac:chgData name="平野 武" userId="3cfe3d63-3e2d-444e-9c54-10e92370b90a" providerId="ADAL" clId="{C634FD9E-D49E-4F8D-931B-9555341F7866}" dt="2024-06-10T08:01:59.293" v="463" actId="478"/>
          <ac:spMkLst>
            <pc:docMk/>
            <pc:sldMk cId="3307174740" sldId="585"/>
            <ac:spMk id="12303" creationId="{E7642E60-31EB-A2CF-37E3-E2248F7EFE59}"/>
          </ac:spMkLst>
        </pc:spChg>
        <pc:spChg chg="del">
          <ac:chgData name="平野 武" userId="3cfe3d63-3e2d-444e-9c54-10e92370b90a" providerId="ADAL" clId="{C634FD9E-D49E-4F8D-931B-9555341F7866}" dt="2024-06-10T08:01:59.293" v="463" actId="478"/>
          <ac:spMkLst>
            <pc:docMk/>
            <pc:sldMk cId="3307174740" sldId="585"/>
            <ac:spMk id="12304" creationId="{21365604-63DC-A70D-3B87-BF8DFAE2CFDA}"/>
          </ac:spMkLst>
        </pc:spChg>
        <pc:spChg chg="del">
          <ac:chgData name="平野 武" userId="3cfe3d63-3e2d-444e-9c54-10e92370b90a" providerId="ADAL" clId="{C634FD9E-D49E-4F8D-931B-9555341F7866}" dt="2024-06-10T08:01:59.293" v="463" actId="478"/>
          <ac:spMkLst>
            <pc:docMk/>
            <pc:sldMk cId="3307174740" sldId="585"/>
            <ac:spMk id="12305" creationId="{B2F4E981-F131-9CC0-A953-6F8E51EF3078}"/>
          </ac:spMkLst>
        </pc:spChg>
        <pc:spChg chg="del">
          <ac:chgData name="平野 武" userId="3cfe3d63-3e2d-444e-9c54-10e92370b90a" providerId="ADAL" clId="{C634FD9E-D49E-4F8D-931B-9555341F7866}" dt="2024-06-10T08:01:59.293" v="463" actId="478"/>
          <ac:spMkLst>
            <pc:docMk/>
            <pc:sldMk cId="3307174740" sldId="585"/>
            <ac:spMk id="12307" creationId="{2C3E78CF-A944-F374-B334-0931F4B57EA1}"/>
          </ac:spMkLst>
        </pc:spChg>
        <pc:spChg chg="del">
          <ac:chgData name="平野 武" userId="3cfe3d63-3e2d-444e-9c54-10e92370b90a" providerId="ADAL" clId="{C634FD9E-D49E-4F8D-931B-9555341F7866}" dt="2024-06-10T08:01:59.293" v="463" actId="478"/>
          <ac:spMkLst>
            <pc:docMk/>
            <pc:sldMk cId="3307174740" sldId="585"/>
            <ac:spMk id="12308" creationId="{377722EA-E431-1EA8-2E44-AF4B0BEC1003}"/>
          </ac:spMkLst>
        </pc:spChg>
        <pc:spChg chg="del">
          <ac:chgData name="平野 武" userId="3cfe3d63-3e2d-444e-9c54-10e92370b90a" providerId="ADAL" clId="{C634FD9E-D49E-4F8D-931B-9555341F7866}" dt="2024-06-10T08:01:59.293" v="463" actId="478"/>
          <ac:spMkLst>
            <pc:docMk/>
            <pc:sldMk cId="3307174740" sldId="585"/>
            <ac:spMk id="12309" creationId="{4F489F37-4A5D-CDDF-DC54-5E5EAE6104CA}"/>
          </ac:spMkLst>
        </pc:spChg>
        <pc:spChg chg="del">
          <ac:chgData name="平野 武" userId="3cfe3d63-3e2d-444e-9c54-10e92370b90a" providerId="ADAL" clId="{C634FD9E-D49E-4F8D-931B-9555341F7866}" dt="2024-06-10T08:01:59.293" v="463" actId="478"/>
          <ac:spMkLst>
            <pc:docMk/>
            <pc:sldMk cId="3307174740" sldId="585"/>
            <ac:spMk id="12311" creationId="{3841F61C-9373-0B00-FFD4-1400B951F954}"/>
          </ac:spMkLst>
        </pc:spChg>
        <pc:spChg chg="del">
          <ac:chgData name="平野 武" userId="3cfe3d63-3e2d-444e-9c54-10e92370b90a" providerId="ADAL" clId="{C634FD9E-D49E-4F8D-931B-9555341F7866}" dt="2024-06-10T08:01:59.293" v="463" actId="478"/>
          <ac:spMkLst>
            <pc:docMk/>
            <pc:sldMk cId="3307174740" sldId="585"/>
            <ac:spMk id="12312" creationId="{5C92D446-ED03-19EA-D2A8-5F67247EE993}"/>
          </ac:spMkLst>
        </pc:spChg>
        <pc:spChg chg="del">
          <ac:chgData name="平野 武" userId="3cfe3d63-3e2d-444e-9c54-10e92370b90a" providerId="ADAL" clId="{C634FD9E-D49E-4F8D-931B-9555341F7866}" dt="2024-06-10T08:01:59.293" v="463" actId="478"/>
          <ac:spMkLst>
            <pc:docMk/>
            <pc:sldMk cId="3307174740" sldId="585"/>
            <ac:spMk id="12314" creationId="{4955FFC2-36A8-FD0A-112D-81B82694B856}"/>
          </ac:spMkLst>
        </pc:spChg>
        <pc:grpChg chg="add mod">
          <ac:chgData name="平野 武" userId="3cfe3d63-3e2d-444e-9c54-10e92370b90a" providerId="ADAL" clId="{C634FD9E-D49E-4F8D-931B-9555341F7866}" dt="2024-06-10T08:02:17.914" v="466"/>
          <ac:grpSpMkLst>
            <pc:docMk/>
            <pc:sldMk cId="3307174740" sldId="585"/>
            <ac:grpSpMk id="7" creationId="{E78032A0-775C-1DCE-533A-9AECD43D5DB2}"/>
          </ac:grpSpMkLst>
        </pc:grpChg>
        <pc:grpChg chg="add mod">
          <ac:chgData name="平野 武" userId="3cfe3d63-3e2d-444e-9c54-10e92370b90a" providerId="ADAL" clId="{C634FD9E-D49E-4F8D-931B-9555341F7866}" dt="2024-06-10T08:02:17.914" v="466"/>
          <ac:grpSpMkLst>
            <pc:docMk/>
            <pc:sldMk cId="3307174740" sldId="585"/>
            <ac:grpSpMk id="11" creationId="{A265DDDA-0B2F-1221-E509-FAD04B789A81}"/>
          </ac:grpSpMkLst>
        </pc:grpChg>
        <pc:grpChg chg="add mod">
          <ac:chgData name="平野 武" userId="3cfe3d63-3e2d-444e-9c54-10e92370b90a" providerId="ADAL" clId="{C634FD9E-D49E-4F8D-931B-9555341F7866}" dt="2024-06-10T08:02:17.914" v="466"/>
          <ac:grpSpMkLst>
            <pc:docMk/>
            <pc:sldMk cId="3307174740" sldId="585"/>
            <ac:grpSpMk id="15" creationId="{9C2C1620-7266-E005-A6B0-3D69CAE1FF8D}"/>
          </ac:grpSpMkLst>
        </pc:grpChg>
        <pc:grpChg chg="add mod">
          <ac:chgData name="平野 武" userId="3cfe3d63-3e2d-444e-9c54-10e92370b90a" providerId="ADAL" clId="{C634FD9E-D49E-4F8D-931B-9555341F7866}" dt="2024-06-10T08:02:17.914" v="466"/>
          <ac:grpSpMkLst>
            <pc:docMk/>
            <pc:sldMk cId="3307174740" sldId="585"/>
            <ac:grpSpMk id="19" creationId="{E846A1A0-166B-D1FC-C22B-8B8126D07A8F}"/>
          </ac:grpSpMkLst>
        </pc:grpChg>
        <pc:grpChg chg="add mod">
          <ac:chgData name="平野 武" userId="3cfe3d63-3e2d-444e-9c54-10e92370b90a" providerId="ADAL" clId="{C634FD9E-D49E-4F8D-931B-9555341F7866}" dt="2024-06-10T08:02:17.914" v="466"/>
          <ac:grpSpMkLst>
            <pc:docMk/>
            <pc:sldMk cId="3307174740" sldId="585"/>
            <ac:grpSpMk id="26" creationId="{3D806898-9A03-E279-4866-13B0309186FB}"/>
          </ac:grpSpMkLst>
        </pc:grpChg>
        <pc:grpChg chg="add mod">
          <ac:chgData name="平野 武" userId="3cfe3d63-3e2d-444e-9c54-10e92370b90a" providerId="ADAL" clId="{C634FD9E-D49E-4F8D-931B-9555341F7866}" dt="2024-06-10T08:02:25.277" v="467"/>
          <ac:grpSpMkLst>
            <pc:docMk/>
            <pc:sldMk cId="3307174740" sldId="585"/>
            <ac:grpSpMk id="37" creationId="{629F720C-B9F9-F27C-2250-D4632696CFD7}"/>
          </ac:grpSpMkLst>
        </pc:grpChg>
        <pc:grpChg chg="add mod">
          <ac:chgData name="平野 武" userId="3cfe3d63-3e2d-444e-9c54-10e92370b90a" providerId="ADAL" clId="{C634FD9E-D49E-4F8D-931B-9555341F7866}" dt="2024-06-10T08:02:25.277" v="467"/>
          <ac:grpSpMkLst>
            <pc:docMk/>
            <pc:sldMk cId="3307174740" sldId="585"/>
            <ac:grpSpMk id="41" creationId="{E15F8F68-EAD4-8255-6784-749D4E959FBA}"/>
          </ac:grpSpMkLst>
        </pc:grpChg>
        <pc:grpChg chg="add mod">
          <ac:chgData name="平野 武" userId="3cfe3d63-3e2d-444e-9c54-10e92370b90a" providerId="ADAL" clId="{C634FD9E-D49E-4F8D-931B-9555341F7866}" dt="2024-06-10T08:02:25.277" v="467"/>
          <ac:grpSpMkLst>
            <pc:docMk/>
            <pc:sldMk cId="3307174740" sldId="585"/>
            <ac:grpSpMk id="45" creationId="{C8C01748-20B0-8848-74B6-0ECC86474EB5}"/>
          </ac:grpSpMkLst>
        </pc:grpChg>
        <pc:grpChg chg="add mod">
          <ac:chgData name="平野 武" userId="3cfe3d63-3e2d-444e-9c54-10e92370b90a" providerId="ADAL" clId="{C634FD9E-D49E-4F8D-931B-9555341F7866}" dt="2024-06-10T08:02:51.779" v="471" actId="1076"/>
          <ac:grpSpMkLst>
            <pc:docMk/>
            <pc:sldMk cId="3307174740" sldId="585"/>
            <ac:grpSpMk id="49" creationId="{F2018556-677D-EB4B-A024-90F7EED6AE2F}"/>
          </ac:grpSpMkLst>
        </pc:grpChg>
        <pc:grpChg chg="add mod">
          <ac:chgData name="平野 武" userId="3cfe3d63-3e2d-444e-9c54-10e92370b90a" providerId="ADAL" clId="{C634FD9E-D49E-4F8D-931B-9555341F7866}" dt="2024-06-10T08:02:46.791" v="470" actId="1076"/>
          <ac:grpSpMkLst>
            <pc:docMk/>
            <pc:sldMk cId="3307174740" sldId="585"/>
            <ac:grpSpMk id="56" creationId="{DC751D3C-1BCF-A483-0F6E-59EB50FE5031}"/>
          </ac:grpSpMkLst>
        </pc:grpChg>
        <pc:grpChg chg="del">
          <ac:chgData name="平野 武" userId="3cfe3d63-3e2d-444e-9c54-10e92370b90a" providerId="ADAL" clId="{C634FD9E-D49E-4F8D-931B-9555341F7866}" dt="2024-06-10T08:01:59.293" v="463" actId="478"/>
          <ac:grpSpMkLst>
            <pc:docMk/>
            <pc:sldMk cId="3307174740" sldId="585"/>
            <ac:grpSpMk id="12315" creationId="{EE10C79E-EF92-3591-24FA-5BAD3C627AC8}"/>
          </ac:grpSpMkLst>
        </pc:grpChg>
        <pc:graphicFrameChg chg="mod">
          <ac:chgData name="平野 武" userId="3cfe3d63-3e2d-444e-9c54-10e92370b90a" providerId="ADAL" clId="{C634FD9E-D49E-4F8D-931B-9555341F7866}" dt="2024-06-10T08:02:17.914" v="466"/>
          <ac:graphicFrameMkLst>
            <pc:docMk/>
            <pc:sldMk cId="3307174740" sldId="585"/>
            <ac:graphicFrameMk id="8" creationId="{A9F25FD1-0B01-7ED2-2DCD-171E7599CE8D}"/>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2" creationId="{DD4EF319-B323-915E-3CFE-BC30D2E45009}"/>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6" creationId="{6DE17B85-5F2B-49DF-35B9-48C4756A4738}"/>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38" creationId="{46D50DD5-19FC-76FF-8843-69F89CDCD254}"/>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2" creationId="{05161E9F-E621-7D4E-9C30-342A8D8A5203}"/>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6" creationId="{5170B736-22C2-B695-84C5-56AE254D7B0F}"/>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8" creationId="{CF2F92C7-1A54-C350-7B97-3E3F1C4FD374}"/>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9" creationId="{3A6CFF25-B00E-BF6A-9460-31B6B52B9BF9}"/>
          </ac:graphicFrameMkLst>
        </pc:graphicFrameChg>
        <pc:picChg chg="mod">
          <ac:chgData name="平野 武" userId="3cfe3d63-3e2d-444e-9c54-10e92370b90a" providerId="ADAL" clId="{C634FD9E-D49E-4F8D-931B-9555341F7866}" dt="2024-06-10T08:02:17.914" v="466"/>
          <ac:picMkLst>
            <pc:docMk/>
            <pc:sldMk cId="3307174740" sldId="585"/>
            <ac:picMk id="20" creationId="{0AA2F76C-A144-E28B-6753-2BDC232B2DD6}"/>
          </ac:picMkLst>
        </pc:picChg>
        <pc:picChg chg="mod">
          <ac:chgData name="平野 武" userId="3cfe3d63-3e2d-444e-9c54-10e92370b90a" providerId="ADAL" clId="{C634FD9E-D49E-4F8D-931B-9555341F7866}" dt="2024-06-10T08:02:17.914" v="466"/>
          <ac:picMkLst>
            <pc:docMk/>
            <pc:sldMk cId="3307174740" sldId="585"/>
            <ac:picMk id="21" creationId="{B44681F7-83D2-74A1-3498-8F06A3AEA217}"/>
          </ac:picMkLst>
        </pc:picChg>
        <pc:picChg chg="mod">
          <ac:chgData name="平野 武" userId="3cfe3d63-3e2d-444e-9c54-10e92370b90a" providerId="ADAL" clId="{C634FD9E-D49E-4F8D-931B-9555341F7866}" dt="2024-06-10T08:02:17.914" v="466"/>
          <ac:picMkLst>
            <pc:docMk/>
            <pc:sldMk cId="3307174740" sldId="585"/>
            <ac:picMk id="22" creationId="{FB30856F-DF4D-DA52-CE6D-500E1B6EEE33}"/>
          </ac:picMkLst>
        </pc:picChg>
        <pc:picChg chg="mod">
          <ac:chgData name="平野 武" userId="3cfe3d63-3e2d-444e-9c54-10e92370b90a" providerId="ADAL" clId="{C634FD9E-D49E-4F8D-931B-9555341F7866}" dt="2024-06-10T08:02:17.914" v="466"/>
          <ac:picMkLst>
            <pc:docMk/>
            <pc:sldMk cId="3307174740" sldId="585"/>
            <ac:picMk id="27" creationId="{B0D7CC06-B401-9584-AE8F-E09ADE56476D}"/>
          </ac:picMkLst>
        </pc:picChg>
        <pc:picChg chg="mod">
          <ac:chgData name="平野 武" userId="3cfe3d63-3e2d-444e-9c54-10e92370b90a" providerId="ADAL" clId="{C634FD9E-D49E-4F8D-931B-9555341F7866}" dt="2024-06-10T08:02:17.914" v="466"/>
          <ac:picMkLst>
            <pc:docMk/>
            <pc:sldMk cId="3307174740" sldId="585"/>
            <ac:picMk id="28" creationId="{9B3D6F1A-CB58-ECC7-B3C8-CD0A28781D84}"/>
          </ac:picMkLst>
        </pc:picChg>
        <pc:picChg chg="mod">
          <ac:chgData name="平野 武" userId="3cfe3d63-3e2d-444e-9c54-10e92370b90a" providerId="ADAL" clId="{C634FD9E-D49E-4F8D-931B-9555341F7866}" dt="2024-06-10T08:02:17.914" v="466"/>
          <ac:picMkLst>
            <pc:docMk/>
            <pc:sldMk cId="3307174740" sldId="585"/>
            <ac:picMk id="30" creationId="{20FCC712-534F-58F1-B73B-073D0E5E2DAA}"/>
          </ac:picMkLst>
        </pc:picChg>
        <pc:picChg chg="add mod">
          <ac:chgData name="平野 武" userId="3cfe3d63-3e2d-444e-9c54-10e92370b90a" providerId="ADAL" clId="{C634FD9E-D49E-4F8D-931B-9555341F7866}" dt="2024-06-10T08:02:17.914" v="466"/>
          <ac:picMkLst>
            <pc:docMk/>
            <pc:sldMk cId="3307174740" sldId="585"/>
            <ac:picMk id="31" creationId="{9EC30C6D-12D8-1C6A-A607-F3A5EFF1D396}"/>
          </ac:picMkLst>
        </pc:picChg>
        <pc:picChg chg="mod">
          <ac:chgData name="平野 武" userId="3cfe3d63-3e2d-444e-9c54-10e92370b90a" providerId="ADAL" clId="{C634FD9E-D49E-4F8D-931B-9555341F7866}" dt="2024-06-10T08:02:51.779" v="471" actId="1076"/>
          <ac:picMkLst>
            <pc:docMk/>
            <pc:sldMk cId="3307174740" sldId="585"/>
            <ac:picMk id="50" creationId="{0E4D906D-9982-F62A-EF1E-9A3435517745}"/>
          </ac:picMkLst>
        </pc:picChg>
        <pc:picChg chg="mod">
          <ac:chgData name="平野 武" userId="3cfe3d63-3e2d-444e-9c54-10e92370b90a" providerId="ADAL" clId="{C634FD9E-D49E-4F8D-931B-9555341F7866}" dt="2024-06-10T08:02:51.779" v="471" actId="1076"/>
          <ac:picMkLst>
            <pc:docMk/>
            <pc:sldMk cId="3307174740" sldId="585"/>
            <ac:picMk id="51" creationId="{BEA5245D-48F2-8762-57C7-F47BF1C4300F}"/>
          </ac:picMkLst>
        </pc:picChg>
        <pc:picChg chg="mod">
          <ac:chgData name="平野 武" userId="3cfe3d63-3e2d-444e-9c54-10e92370b90a" providerId="ADAL" clId="{C634FD9E-D49E-4F8D-931B-9555341F7866}" dt="2024-06-10T08:02:51.779" v="471" actId="1076"/>
          <ac:picMkLst>
            <pc:docMk/>
            <pc:sldMk cId="3307174740" sldId="585"/>
            <ac:picMk id="52" creationId="{A7D92EFA-4568-A732-573B-700E14858794}"/>
          </ac:picMkLst>
        </pc:picChg>
        <pc:picChg chg="mod">
          <ac:chgData name="平野 武" userId="3cfe3d63-3e2d-444e-9c54-10e92370b90a" providerId="ADAL" clId="{C634FD9E-D49E-4F8D-931B-9555341F7866}" dt="2024-06-10T08:02:25.277" v="467"/>
          <ac:picMkLst>
            <pc:docMk/>
            <pc:sldMk cId="3307174740" sldId="585"/>
            <ac:picMk id="57" creationId="{5C28DB08-2E95-D3E1-C628-78DF3773E385}"/>
          </ac:picMkLst>
        </pc:picChg>
        <pc:picChg chg="mod">
          <ac:chgData name="平野 武" userId="3cfe3d63-3e2d-444e-9c54-10e92370b90a" providerId="ADAL" clId="{C634FD9E-D49E-4F8D-931B-9555341F7866}" dt="2024-06-10T08:02:25.277" v="467"/>
          <ac:picMkLst>
            <pc:docMk/>
            <pc:sldMk cId="3307174740" sldId="585"/>
            <ac:picMk id="58" creationId="{F61C9379-B964-085D-0660-9FE33FF6F7B9}"/>
          </ac:picMkLst>
        </pc:picChg>
        <pc:picChg chg="mod">
          <ac:chgData name="平野 武" userId="3cfe3d63-3e2d-444e-9c54-10e92370b90a" providerId="ADAL" clId="{C634FD9E-D49E-4F8D-931B-9555341F7866}" dt="2024-06-10T08:02:25.277" v="467"/>
          <ac:picMkLst>
            <pc:docMk/>
            <pc:sldMk cId="3307174740" sldId="585"/>
            <ac:picMk id="60" creationId="{FD0BB65C-C2AA-D7EE-FE2C-E25C87DE18D1}"/>
          </ac:picMkLst>
        </pc:picChg>
        <pc:picChg chg="add mod">
          <ac:chgData name="平野 武" userId="3cfe3d63-3e2d-444e-9c54-10e92370b90a" providerId="ADAL" clId="{C634FD9E-D49E-4F8D-931B-9555341F7866}" dt="2024-06-10T08:02:46.791" v="470" actId="1076"/>
          <ac:picMkLst>
            <pc:docMk/>
            <pc:sldMk cId="3307174740" sldId="585"/>
            <ac:picMk id="61" creationId="{6133ECBE-F626-441A-6DE0-168F8A844336}"/>
          </ac:picMkLst>
        </pc:picChg>
        <pc:picChg chg="del">
          <ac:chgData name="平野 武" userId="3cfe3d63-3e2d-444e-9c54-10e92370b90a" providerId="ADAL" clId="{C634FD9E-D49E-4F8D-931B-9555341F7866}" dt="2024-06-10T08:01:59.293" v="463" actId="478"/>
          <ac:picMkLst>
            <pc:docMk/>
            <pc:sldMk cId="3307174740" sldId="585"/>
            <ac:picMk id="12320" creationId="{6728F53A-3161-5F8B-231A-78DD915345A6}"/>
          </ac:picMkLst>
        </pc:picChg>
        <pc:cxnChg chg="mod">
          <ac:chgData name="平野 武" userId="3cfe3d63-3e2d-444e-9c54-10e92370b90a" providerId="ADAL" clId="{C634FD9E-D49E-4F8D-931B-9555341F7866}" dt="2024-06-10T08:02:17.914" v="466"/>
          <ac:cxnSpMkLst>
            <pc:docMk/>
            <pc:sldMk cId="3307174740" sldId="585"/>
            <ac:cxnSpMk id="10" creationId="{45153171-F118-C95B-519D-578973E107F2}"/>
          </ac:cxnSpMkLst>
        </pc:cxnChg>
        <pc:cxnChg chg="mod">
          <ac:chgData name="平野 武" userId="3cfe3d63-3e2d-444e-9c54-10e92370b90a" providerId="ADAL" clId="{C634FD9E-D49E-4F8D-931B-9555341F7866}" dt="2024-06-10T08:02:17.914" v="466"/>
          <ac:cxnSpMkLst>
            <pc:docMk/>
            <pc:sldMk cId="3307174740" sldId="585"/>
            <ac:cxnSpMk id="14" creationId="{57F55A2A-A99F-D598-9ACA-1613C8CDFCF3}"/>
          </ac:cxnSpMkLst>
        </pc:cxnChg>
        <pc:cxnChg chg="mod">
          <ac:chgData name="平野 武" userId="3cfe3d63-3e2d-444e-9c54-10e92370b90a" providerId="ADAL" clId="{C634FD9E-D49E-4F8D-931B-9555341F7866}" dt="2024-06-10T08:02:17.914" v="466"/>
          <ac:cxnSpMkLst>
            <pc:docMk/>
            <pc:sldMk cId="3307174740" sldId="585"/>
            <ac:cxnSpMk id="17" creationId="{8FE34761-838E-782D-F40B-A39A77B34342}"/>
          </ac:cxnSpMkLst>
        </pc:cxnChg>
        <pc:cxnChg chg="mod">
          <ac:chgData name="平野 武" userId="3cfe3d63-3e2d-444e-9c54-10e92370b90a" providerId="ADAL" clId="{C634FD9E-D49E-4F8D-931B-9555341F7866}" dt="2024-06-10T08:02:25.277" v="467"/>
          <ac:cxnSpMkLst>
            <pc:docMk/>
            <pc:sldMk cId="3307174740" sldId="585"/>
            <ac:cxnSpMk id="40" creationId="{BF59E18E-87F7-F128-832E-FDD51515F8AF}"/>
          </ac:cxnSpMkLst>
        </pc:cxnChg>
        <pc:cxnChg chg="mod">
          <ac:chgData name="平野 武" userId="3cfe3d63-3e2d-444e-9c54-10e92370b90a" providerId="ADAL" clId="{C634FD9E-D49E-4F8D-931B-9555341F7866}" dt="2024-06-10T08:02:25.277" v="467"/>
          <ac:cxnSpMkLst>
            <pc:docMk/>
            <pc:sldMk cId="3307174740" sldId="585"/>
            <ac:cxnSpMk id="44" creationId="{3C497365-4D3B-89F5-B187-1F61D9F5EA2A}"/>
          </ac:cxnSpMkLst>
        </pc:cxnChg>
        <pc:cxnChg chg="mod">
          <ac:chgData name="平野 武" userId="3cfe3d63-3e2d-444e-9c54-10e92370b90a" providerId="ADAL" clId="{C634FD9E-D49E-4F8D-931B-9555341F7866}" dt="2024-06-10T08:02:25.277" v="467"/>
          <ac:cxnSpMkLst>
            <pc:docMk/>
            <pc:sldMk cId="3307174740" sldId="585"/>
            <ac:cxnSpMk id="47" creationId="{515FAF0B-53E2-28AB-7D2C-0A668E033F9E}"/>
          </ac:cxnSpMkLst>
        </pc:cxnChg>
        <pc:cxnChg chg="del">
          <ac:chgData name="平野 武" userId="3cfe3d63-3e2d-444e-9c54-10e92370b90a" providerId="ADAL" clId="{C634FD9E-D49E-4F8D-931B-9555341F7866}" dt="2024-06-10T08:01:59.293" v="463" actId="478"/>
          <ac:cxnSpMkLst>
            <pc:docMk/>
            <pc:sldMk cId="3307174740" sldId="585"/>
            <ac:cxnSpMk id="12301" creationId="{B0C6073E-B7CD-810E-FE03-06133B069FBA}"/>
          </ac:cxnSpMkLst>
        </pc:cxnChg>
        <pc:cxnChg chg="del">
          <ac:chgData name="平野 武" userId="3cfe3d63-3e2d-444e-9c54-10e92370b90a" providerId="ADAL" clId="{C634FD9E-D49E-4F8D-931B-9555341F7866}" dt="2024-06-10T08:01:59.293" v="463" actId="478"/>
          <ac:cxnSpMkLst>
            <pc:docMk/>
            <pc:sldMk cId="3307174740" sldId="585"/>
            <ac:cxnSpMk id="12306" creationId="{7FACD147-9CD6-9DD4-68BF-D6234BAE231B}"/>
          </ac:cxnSpMkLst>
        </pc:cxnChg>
        <pc:cxnChg chg="del">
          <ac:chgData name="平野 武" userId="3cfe3d63-3e2d-444e-9c54-10e92370b90a" providerId="ADAL" clId="{C634FD9E-D49E-4F8D-931B-9555341F7866}" dt="2024-06-10T08:01:59.293" v="463" actId="478"/>
          <ac:cxnSpMkLst>
            <pc:docMk/>
            <pc:sldMk cId="3307174740" sldId="585"/>
            <ac:cxnSpMk id="12310" creationId="{710F69EB-AEE8-851D-A819-E2223F0E8645}"/>
          </ac:cxnSpMkLst>
        </pc:cxnChg>
        <pc:cxnChg chg="del">
          <ac:chgData name="平野 武" userId="3cfe3d63-3e2d-444e-9c54-10e92370b90a" providerId="ADAL" clId="{C634FD9E-D49E-4F8D-931B-9555341F7866}" dt="2024-06-10T08:01:59.293" v="463" actId="478"/>
          <ac:cxnSpMkLst>
            <pc:docMk/>
            <pc:sldMk cId="3307174740" sldId="585"/>
            <ac:cxnSpMk id="12313" creationId="{E501054D-67C1-BD63-3F9B-2B6E1B27FDE7}"/>
          </ac:cxnSpMkLst>
        </pc:cxnChg>
      </pc:sldChg>
      <pc:sldChg chg="add del">
        <pc:chgData name="平野 武" userId="3cfe3d63-3e2d-444e-9c54-10e92370b90a" providerId="ADAL" clId="{C634FD9E-D49E-4F8D-931B-9555341F7866}" dt="2024-06-10T08:02:11.387" v="465"/>
        <pc:sldMkLst>
          <pc:docMk/>
          <pc:sldMk cId="2930437321" sldId="58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rkajita\Desktop\Book1.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rkajita\Desktop\Book1.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rkajita\Desktop\Book1.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rkajita\Desktop\Book1.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rkajita\Desktop\Book1.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DC0B-4511-AEDA-32DDB77A46AC}"/>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3-DC0B-4511-AEDA-32DDB77A46AC}"/>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DC0B-4511-AEDA-32DDB77A46AC}"/>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DC0B-4511-AEDA-32DDB77A46AC}"/>
            </c:ext>
          </c:extLst>
        </c:ser>
        <c:dLbls>
          <c:showLegendKey val="0"/>
          <c:showVal val="0"/>
          <c:showCatName val="0"/>
          <c:showSerName val="0"/>
          <c:showPercent val="0"/>
          <c:showBubbleSize val="0"/>
        </c:dLbls>
        <c:gapWidth val="219"/>
        <c:overlap val="-27"/>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253184"/>
        <c:crosses val="autoZero"/>
        <c:auto val="1"/>
        <c:lblAlgn val="ctr"/>
        <c:lblOffset val="100"/>
        <c:noMultiLvlLbl val="0"/>
      </c:catAx>
      <c:valAx>
        <c:axId val="80253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1-EB3D-4649-9DFE-6252B0095010}"/>
              </c:ext>
            </c:extLst>
          </c:dPt>
          <c:dPt>
            <c:idx val="1"/>
            <c:invertIfNegative val="0"/>
            <c:bubble3D val="0"/>
            <c:spPr>
              <a:solidFill>
                <a:schemeClr val="bg2">
                  <a:lumMod val="90000"/>
                </a:schemeClr>
              </a:solidFill>
              <a:ln>
                <a:noFill/>
              </a:ln>
              <a:effectLst/>
            </c:spPr>
            <c:extLst>
              <c:ext xmlns:c16="http://schemas.microsoft.com/office/drawing/2014/chart" uri="{C3380CC4-5D6E-409C-BE32-E72D297353CC}">
                <c16:uniqueId val="{00000003-EB3D-4649-9DFE-6252B0095010}"/>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EB3D-4649-9DFE-6252B0095010}"/>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EB3D-4649-9DFE-6252B0095010}"/>
            </c:ext>
          </c:extLst>
        </c:ser>
        <c:dLbls>
          <c:showLegendKey val="0"/>
          <c:showVal val="0"/>
          <c:showCatName val="0"/>
          <c:showSerName val="0"/>
          <c:showPercent val="0"/>
          <c:showBubbleSize val="0"/>
        </c:dLbls>
        <c:gapWidth val="219"/>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378304"/>
        <c:crosses val="autoZero"/>
        <c:auto val="1"/>
        <c:lblAlgn val="ctr"/>
        <c:lblOffset val="100"/>
        <c:noMultiLvlLbl val="0"/>
      </c:catAx>
      <c:valAx>
        <c:axId val="803783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36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1243-41FE-B980-1E529906FE11}"/>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1243-41FE-B980-1E529906FE11}"/>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1243-41FE-B980-1E529906FE11}"/>
            </c:ext>
          </c:extLst>
        </c:ser>
        <c:dLbls>
          <c:showLegendKey val="0"/>
          <c:showVal val="0"/>
          <c:showCatName val="0"/>
          <c:showSerName val="0"/>
          <c:showPercent val="0"/>
          <c:showBubbleSize val="0"/>
        </c:dLbls>
        <c:gapWidth val="219"/>
        <c:overlap val="-27"/>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75705919"/>
        <c:crosses val="autoZero"/>
        <c:auto val="1"/>
        <c:lblAlgn val="ctr"/>
        <c:lblOffset val="100"/>
        <c:noMultiLvlLbl val="0"/>
      </c:catAx>
      <c:valAx>
        <c:axId val="1175705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C82-48D2-8E92-B129EB94C92C}"/>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C82-48D2-8E92-B129EB94C92C}"/>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0C82-48D2-8E92-B129EB94C92C}"/>
            </c:ext>
          </c:extLst>
        </c:ser>
        <c:dLbls>
          <c:showLegendKey val="0"/>
          <c:showVal val="0"/>
          <c:showCatName val="0"/>
          <c:showSerName val="0"/>
          <c:showPercent val="0"/>
          <c:showBubbleSize val="0"/>
        </c:dLbls>
        <c:gapWidth val="219"/>
        <c:overlap val="-27"/>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30496399"/>
        <c:crosses val="autoZero"/>
        <c:auto val="1"/>
        <c:lblAlgn val="ctr"/>
        <c:lblOffset val="100"/>
        <c:noMultiLvlLbl val="0"/>
      </c:catAx>
      <c:valAx>
        <c:axId val="23049639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137-4B30-A399-F61C3233E89B}"/>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137-4B30-A399-F61C3233E89B}"/>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0137-4B30-A399-F61C3233E89B}"/>
            </c:ext>
          </c:extLst>
        </c:ser>
        <c:dLbls>
          <c:showLegendKey val="0"/>
          <c:showVal val="0"/>
          <c:showCatName val="0"/>
          <c:showSerName val="0"/>
          <c:showPercent val="0"/>
          <c:showBubbleSize val="0"/>
        </c:dLbls>
        <c:gapWidth val="219"/>
        <c:overlap val="-27"/>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28492463"/>
        <c:crosses val="autoZero"/>
        <c:auto val="1"/>
        <c:lblAlgn val="ctr"/>
        <c:lblOffset val="100"/>
        <c:noMultiLvlLbl val="0"/>
      </c:catAx>
      <c:valAx>
        <c:axId val="228492463"/>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54.45</c:v>
                </c:pt>
              </c:numCache>
            </c:numRef>
          </c:val>
          <c:extLst>
            <c:ext xmlns:c16="http://schemas.microsoft.com/office/drawing/2014/chart" uri="{C3380CC4-5D6E-409C-BE32-E72D297353CC}">
              <c16:uniqueId val="{00000000-30AC-46CC-94A9-00C266423B29}"/>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53.34</c:v>
                </c:pt>
              </c:numCache>
            </c:numRef>
          </c:val>
          <c:extLst>
            <c:ext xmlns:c16="http://schemas.microsoft.com/office/drawing/2014/chart" uri="{C3380CC4-5D6E-409C-BE32-E72D297353CC}">
              <c16:uniqueId val="{00000001-30AC-46CC-94A9-00C266423B29}"/>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74.19</c:v>
                </c:pt>
              </c:numCache>
            </c:numRef>
          </c:val>
          <c:extLst>
            <c:ext xmlns:c16="http://schemas.microsoft.com/office/drawing/2014/chart" uri="{C3380CC4-5D6E-409C-BE32-E72D297353CC}">
              <c16:uniqueId val="{00000002-30AC-46CC-94A9-00C266423B29}"/>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36.4</c:v>
                </c:pt>
              </c:numCache>
            </c:numRef>
          </c:val>
          <c:extLst>
            <c:ext xmlns:c16="http://schemas.microsoft.com/office/drawing/2014/chart" uri="{C3380CC4-5D6E-409C-BE32-E72D297353CC}">
              <c16:uniqueId val="{00000000-8B5B-41FF-B33C-4CB5CBFDBF8E}"/>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37.799999999999997</c:v>
                </c:pt>
              </c:numCache>
            </c:numRef>
          </c:val>
          <c:extLst>
            <c:ext xmlns:c16="http://schemas.microsoft.com/office/drawing/2014/chart" uri="{C3380CC4-5D6E-409C-BE32-E72D297353CC}">
              <c16:uniqueId val="{00000001-8B5B-41FF-B33C-4CB5CBFDBF8E}"/>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56.3</c:v>
                </c:pt>
              </c:numCache>
            </c:numRef>
          </c:val>
          <c:extLst>
            <c:ext xmlns:c16="http://schemas.microsoft.com/office/drawing/2014/chart" uri="{C3380CC4-5D6E-409C-BE32-E72D297353CC}">
              <c16:uniqueId val="{00000002-8B5B-41FF-B33C-4CB5CBFDBF8E}"/>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5.0000000000000001E-3</c:v>
                </c:pt>
              </c:numCache>
            </c:numRef>
          </c:val>
          <c:extLst>
            <c:ext xmlns:c16="http://schemas.microsoft.com/office/drawing/2014/chart" uri="{C3380CC4-5D6E-409C-BE32-E72D297353CC}">
              <c16:uniqueId val="{00000000-403C-4D76-B530-CC3C5E1D1BE3}"/>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7.0000000000000001E-3</c:v>
                </c:pt>
              </c:numCache>
            </c:numRef>
          </c:val>
          <c:extLst>
            <c:ext xmlns:c16="http://schemas.microsoft.com/office/drawing/2014/chart" uri="{C3380CC4-5D6E-409C-BE32-E72D297353CC}">
              <c16:uniqueId val="{00000001-403C-4D76-B530-CC3C5E1D1BE3}"/>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1.7000000000000001E-2</c:v>
                </c:pt>
              </c:numCache>
            </c:numRef>
          </c:val>
          <c:extLst>
            <c:ext xmlns:c16="http://schemas.microsoft.com/office/drawing/2014/chart" uri="{C3380CC4-5D6E-409C-BE32-E72D297353CC}">
              <c16:uniqueId val="{00000002-403C-4D76-B530-CC3C5E1D1BE3}"/>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07/04/2025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07/04/2025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86414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541456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3773658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3872923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66313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1595143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1982924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681176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920567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39682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30540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33204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5FCE07DF-01B9-412F-DB1B-46118428A2E4}"/>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BA9B23E2-8FDD-D8DA-2165-A8AD9EE4944C}"/>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12740157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273032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406373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2666896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22"/>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23" imgW="7772400" imgH="10058400" progId="TCLayout.ActiveDocument.1">
                  <p:embed/>
                </p:oleObj>
              </mc:Choice>
              <mc:Fallback>
                <p:oleObj name="think-cell スライド" r:id="rId23"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4"/>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34" r:id="rId6"/>
    <p:sldLayoutId id="2147484449" r:id="rId7"/>
    <p:sldLayoutId id="2147484451" r:id="rId8"/>
    <p:sldLayoutId id="2147484459" r:id="rId9"/>
    <p:sldLayoutId id="2147484460" r:id="rId10"/>
    <p:sldLayoutId id="2147484452" r:id="rId11"/>
    <p:sldLayoutId id="2147484453" r:id="rId12"/>
    <p:sldLayoutId id="2147484454" r:id="rId13"/>
    <p:sldLayoutId id="2147484455" r:id="rId14"/>
    <p:sldLayoutId id="2147484456" r:id="rId15"/>
    <p:sldLayoutId id="2147484457" r:id="rId16"/>
    <p:sldLayoutId id="2147484458" r:id="rId17"/>
    <p:sldLayoutId id="2147484435" r:id="rId18"/>
    <p:sldLayoutId id="2147484436" r:id="rId19"/>
    <p:sldLayoutId id="2147484450" r:id="rId2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1.svg"/><Relationship Id="rId7"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7.svg"/><Relationship Id="rId2"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34.emf"/><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39.png"/><Relationship Id="rId7" Type="http://schemas.openxmlformats.org/officeDocument/2006/relationships/image" Target="../media/image28.pn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34.emf"/><Relationship Id="rId7" Type="http://schemas.openxmlformats.org/officeDocument/2006/relationships/image" Target="../media/image29.svg"/><Relationship Id="rId2" Type="http://schemas.openxmlformats.org/officeDocument/2006/relationships/image" Target="../media/image40.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3.png"/><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4.png"/><Relationship Id="rId7" Type="http://schemas.openxmlformats.org/officeDocument/2006/relationships/image" Target="../media/image29.sv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47.png"/><Relationship Id="rId2" Type="http://schemas.openxmlformats.org/officeDocument/2006/relationships/chart" Target="../charts/chart1.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46.jpeg"/><Relationship Id="rId4" Type="http://schemas.openxmlformats.org/officeDocument/2006/relationships/hyperlink" Target="https://richad.yahoo.co.jp/gr86_2022"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chart" Target="../charts/chart4.xml"/><Relationship Id="rId7" Type="http://schemas.openxmlformats.org/officeDocument/2006/relationships/image" Target="../media/image50.jpeg"/><Relationship Id="rId2" Type="http://schemas.openxmlformats.org/officeDocument/2006/relationships/chart" Target="../charts/chart3.xml"/><Relationship Id="rId1" Type="http://schemas.openxmlformats.org/officeDocument/2006/relationships/slideLayout" Target="../slideLayouts/slideLayout10.xml"/><Relationship Id="rId6" Type="http://schemas.openxmlformats.org/officeDocument/2006/relationships/image" Target="../media/image49.png"/><Relationship Id="rId5" Type="http://schemas.openxmlformats.org/officeDocument/2006/relationships/image" Target="../media/image48.jpeg"/><Relationship Id="rId10" Type="http://schemas.openxmlformats.org/officeDocument/2006/relationships/image" Target="../media/image51.png"/><Relationship Id="rId4" Type="http://schemas.openxmlformats.org/officeDocument/2006/relationships/chart" Target="../charts/chart5.xml"/><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image" Target="../media/image53.png"/><Relationship Id="rId7" Type="http://schemas.openxmlformats.org/officeDocument/2006/relationships/image" Target="../media/image56.svg"/><Relationship Id="rId2" Type="http://schemas.openxmlformats.org/officeDocument/2006/relationships/image" Target="../media/image52.png"/><Relationship Id="rId1" Type="http://schemas.openxmlformats.org/officeDocument/2006/relationships/slideLayout" Target="../slideLayouts/slideLayout10.xml"/><Relationship Id="rId6" Type="http://schemas.openxmlformats.org/officeDocument/2006/relationships/image" Target="../media/image55.png"/><Relationship Id="rId11" Type="http://schemas.openxmlformats.org/officeDocument/2006/relationships/image" Target="../media/image59.jpeg"/><Relationship Id="rId5" Type="http://schemas.openxmlformats.org/officeDocument/2006/relationships/chart" Target="../charts/chart6.xml"/><Relationship Id="rId10" Type="http://schemas.openxmlformats.org/officeDocument/2006/relationships/image" Target="../media/image58.png"/><Relationship Id="rId4" Type="http://schemas.openxmlformats.org/officeDocument/2006/relationships/image" Target="../media/image54.emf"/><Relationship Id="rId9"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9.jpeg"/><Relationship Id="rId7" Type="http://schemas.openxmlformats.org/officeDocument/2006/relationships/chart" Target="../charts/chart8.xml"/><Relationship Id="rId12" Type="http://schemas.openxmlformats.org/officeDocument/2006/relationships/image" Target="../media/image57.png"/><Relationship Id="rId2" Type="http://schemas.openxmlformats.org/officeDocument/2006/relationships/image" Target="../media/image58.png"/><Relationship Id="rId1" Type="http://schemas.openxmlformats.org/officeDocument/2006/relationships/slideLayout" Target="../slideLayouts/slideLayout10.xml"/><Relationship Id="rId6" Type="http://schemas.openxmlformats.org/officeDocument/2006/relationships/image" Target="../media/image54.emf"/><Relationship Id="rId11" Type="http://schemas.openxmlformats.org/officeDocument/2006/relationships/image" Target="../media/image61.svg"/><Relationship Id="rId5" Type="http://schemas.openxmlformats.org/officeDocument/2006/relationships/image" Target="../media/image53.png"/><Relationship Id="rId10" Type="http://schemas.openxmlformats.org/officeDocument/2006/relationships/image" Target="../media/image60.png"/><Relationship Id="rId4" Type="http://schemas.openxmlformats.org/officeDocument/2006/relationships/image" Target="../media/image52.png"/><Relationship Id="rId9" Type="http://schemas.openxmlformats.org/officeDocument/2006/relationships/image" Target="../media/image56.sv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hyperlink" Target="https://www.lycbiz.com/jp/terms-and-policies/yahoo/terms/" TargetMode="Externa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1.sv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65.svg"/><Relationship Id="rId11" Type="http://schemas.openxmlformats.org/officeDocument/2006/relationships/hyperlink" Target="https://portal.yadui.business.yahoo.co.jp/agencyportal/888301/index.html" TargetMode="External"/><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72.png"/><Relationship Id="rId7"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75.png"/><Relationship Id="rId5" Type="http://schemas.openxmlformats.org/officeDocument/2006/relationships/image" Target="../media/image74.jpeg"/><Relationship Id="rId10" Type="http://schemas.openxmlformats.org/officeDocument/2006/relationships/image" Target="../media/image77.png"/><Relationship Id="rId4" Type="http://schemas.openxmlformats.org/officeDocument/2006/relationships/image" Target="../media/image73.svg"/><Relationship Id="rId9" Type="http://schemas.openxmlformats.org/officeDocument/2006/relationships/image" Target="../media/image76.jpeg"/></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81.sv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79.svg"/><Relationship Id="rId4" Type="http://schemas.openxmlformats.org/officeDocument/2006/relationships/image" Target="../media/image78.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84.svg"/><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17.emf"/><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0.xml"/><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2025/07/09</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1696711"/>
            <a:ext cx="11417812"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panose="020B0604030504040204" pitchFamily="34" charset="-128"/>
                <a:ea typeface="メイリオ" panose="020B0604030504040204" pitchFamily="34" charset="-128"/>
              </a:rPr>
              <a:t>Yahoo! JAPAN</a:t>
            </a:r>
            <a:r>
              <a:rPr lang="ja-JP" altLang="en-US" sz="3600" dirty="0">
                <a:latin typeface="メイリオ" panose="020B0604030504040204" pitchFamily="34" charset="-128"/>
                <a:ea typeface="メイリオ" panose="020B0604030504040204" pitchFamily="34" charset="-128"/>
              </a:rPr>
              <a:t>　トップページインタラクション企画（</a:t>
            </a:r>
            <a:r>
              <a:rPr lang="en-US" altLang="ja-JP" sz="3600" dirty="0">
                <a:latin typeface="メイリオ" panose="020B0604030504040204" pitchFamily="34" charset="-128"/>
                <a:ea typeface="メイリオ" panose="020B0604030504040204" pitchFamily="34" charset="-128"/>
              </a:rPr>
              <a:t>PC</a:t>
            </a:r>
            <a:r>
              <a:rPr lang="ja-JP" altLang="en-US" sz="3600" dirty="0">
                <a:latin typeface="メイリオ" panose="020B0604030504040204" pitchFamily="34" charset="-128"/>
                <a:ea typeface="メイリオ" panose="020B0604030504040204" pitchFamily="34" charset="-128"/>
              </a:rPr>
              <a:t>版・スマホ版・マルチデバイス版）</a:t>
            </a:r>
            <a:br>
              <a:rPr lang="ja-JP" altLang="en-US" sz="3600" dirty="0">
                <a:latin typeface="メイリオ" panose="020B0604030504040204" pitchFamily="34" charset="-128"/>
                <a:ea typeface="メイリオ" panose="020B0604030504040204" pitchFamily="34" charset="-128"/>
              </a:rPr>
            </a:br>
            <a:r>
              <a:rPr lang="ja-JP" altLang="en-US" sz="3600"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テキスト プレースホルダー 30">
            <a:extLst>
              <a:ext uri="{FF2B5EF4-FFF2-40B4-BE49-F238E27FC236}">
                <a16:creationId xmlns:a16="http://schemas.microsoft.com/office/drawing/2014/main" id="{E828375B-80F1-72A9-DB1B-30C4DAD57F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 name="正方形/長方形 1">
            <a:extLst>
              <a:ext uri="{FF2B5EF4-FFF2-40B4-BE49-F238E27FC236}">
                <a16:creationId xmlns:a16="http://schemas.microsoft.com/office/drawing/2014/main" id="{F1341004-59BE-A8DE-E48D-3B89E7A67636}"/>
              </a:ext>
            </a:extLst>
          </p:cNvPr>
          <p:cNvSpPr/>
          <p:nvPr/>
        </p:nvSpPr>
        <p:spPr>
          <a:xfrm>
            <a:off x="587374" y="1667241"/>
            <a:ext cx="11017251" cy="4606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object 39">
            <a:extLst>
              <a:ext uri="{FF2B5EF4-FFF2-40B4-BE49-F238E27FC236}">
                <a16:creationId xmlns:a16="http://schemas.microsoft.com/office/drawing/2014/main" id="{8780D244-CAF9-AD03-B38A-2AF30900FD51}"/>
              </a:ext>
            </a:extLst>
          </p:cNvPr>
          <p:cNvSpPr/>
          <p:nvPr/>
        </p:nvSpPr>
        <p:spPr>
          <a:xfrm>
            <a:off x="587375" y="1200884"/>
            <a:ext cx="4625319"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4" name="円/楕円 50">
            <a:extLst>
              <a:ext uri="{FF2B5EF4-FFF2-40B4-BE49-F238E27FC236}">
                <a16:creationId xmlns:a16="http://schemas.microsoft.com/office/drawing/2014/main" id="{9EA3D038-E261-39AC-376C-7110D0B97DE1}"/>
              </a:ext>
            </a:extLst>
          </p:cNvPr>
          <p:cNvSpPr/>
          <p:nvPr/>
        </p:nvSpPr>
        <p:spPr>
          <a:xfrm>
            <a:off x="9681609"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 name="グラフィックス 4" descr="信号 単色塗りつぶし">
            <a:extLst>
              <a:ext uri="{FF2B5EF4-FFF2-40B4-BE49-F238E27FC236}">
                <a16:creationId xmlns:a16="http://schemas.microsoft.com/office/drawing/2014/main" id="{A851D5DE-4E76-B4CF-09CE-9FC71F37C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90369" y="1376824"/>
            <a:ext cx="468000" cy="468000"/>
          </a:xfrm>
          <a:prstGeom prst="rect">
            <a:avLst/>
          </a:prstGeom>
        </p:spPr>
      </p:pic>
      <p:grpSp>
        <p:nvGrpSpPr>
          <p:cNvPr id="6" name="グループ化 5">
            <a:extLst>
              <a:ext uri="{FF2B5EF4-FFF2-40B4-BE49-F238E27FC236}">
                <a16:creationId xmlns:a16="http://schemas.microsoft.com/office/drawing/2014/main" id="{6A340722-C0AA-9F73-49C0-8D3C6D49C052}"/>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EFB70446-CF9A-B508-3EBD-3A1595CFBCA7}"/>
                </a:ext>
              </a:extLst>
            </p:cNvPr>
            <p:cNvGrpSpPr/>
            <p:nvPr/>
          </p:nvGrpSpPr>
          <p:grpSpPr>
            <a:xfrm>
              <a:off x="3128759" y="2348005"/>
              <a:ext cx="5285435" cy="3762888"/>
              <a:chOff x="3091365" y="1573043"/>
              <a:chExt cx="5285435" cy="3762888"/>
            </a:xfrm>
          </p:grpSpPr>
          <p:pic>
            <p:nvPicPr>
              <p:cNvPr id="24" name="図 23" descr="グラフィカル ユーザー インターフェイス, Web サイト&#10;&#10;自動的に生成された説明">
                <a:extLst>
                  <a:ext uri="{FF2B5EF4-FFF2-40B4-BE49-F238E27FC236}">
                    <a16:creationId xmlns:a16="http://schemas.microsoft.com/office/drawing/2014/main" id="{6ED4816E-D1BF-3A21-724E-7EE92E31A7B9}"/>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25" name="図 24" descr="モニター画面に映る車&#10;&#10;低い精度で自動的に生成された説明">
                <a:extLst>
                  <a:ext uri="{FF2B5EF4-FFF2-40B4-BE49-F238E27FC236}">
                    <a16:creationId xmlns:a16="http://schemas.microsoft.com/office/drawing/2014/main" id="{0B690B88-6A4F-9DE5-00FA-AACC0EEA722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8" name="フリーフォーム 38">
              <a:extLst>
                <a:ext uri="{FF2B5EF4-FFF2-40B4-BE49-F238E27FC236}">
                  <a16:creationId xmlns:a16="http://schemas.microsoft.com/office/drawing/2014/main" id="{73E255A6-6121-F5C0-5448-8206F2250695}"/>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AC8FFC-2582-F200-8428-8AFE849A9692}"/>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10" name="フリーフォーム 40">
              <a:extLst>
                <a:ext uri="{FF2B5EF4-FFF2-40B4-BE49-F238E27FC236}">
                  <a16:creationId xmlns:a16="http://schemas.microsoft.com/office/drawing/2014/main" id="{55EEFBC7-EECA-3FC4-5F68-DA408B5F1080}"/>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DA87168-65E5-65C4-C598-63CAF4C9D42C}"/>
                </a:ext>
              </a:extLst>
            </p:cNvPr>
            <p:cNvSpPr/>
            <p:nvPr/>
          </p:nvSpPr>
          <p:spPr>
            <a:xfrm>
              <a:off x="8607394" y="3862206"/>
              <a:ext cx="3260666" cy="100805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12" name="フリーフォーム 42">
              <a:extLst>
                <a:ext uri="{FF2B5EF4-FFF2-40B4-BE49-F238E27FC236}">
                  <a16:creationId xmlns:a16="http://schemas.microsoft.com/office/drawing/2014/main" id="{14157DD0-9BDE-1689-8135-D7C58A1DF5BA}"/>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267507DF-9D66-6CFC-EE05-3577696C8C1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14" name="正方形/長方形 13">
              <a:extLst>
                <a:ext uri="{FF2B5EF4-FFF2-40B4-BE49-F238E27FC236}">
                  <a16:creationId xmlns:a16="http://schemas.microsoft.com/office/drawing/2014/main" id="{55CB8EDB-C2A6-684C-5604-EF79008806D4}"/>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マウスドラッグで写真や</a:t>
              </a:r>
              <a:r>
                <a:rPr lang="en-US" altLang="ja-JP" sz="1400" dirty="0">
                  <a:solidFill>
                    <a:srgbClr val="FF0033"/>
                  </a:solidFill>
                </a:rPr>
                <a:t>3</a:t>
              </a:r>
              <a:r>
                <a:rPr lang="en" altLang="ja-JP" sz="1400" dirty="0">
                  <a:solidFill>
                    <a:srgbClr val="FF0033"/>
                  </a:solidFill>
                </a:rPr>
                <a:t>D</a:t>
              </a:r>
              <a:r>
                <a:rPr lang="ja-JP" altLang="en-US" sz="1400" dirty="0">
                  <a:solidFill>
                    <a:srgbClr val="FF0033"/>
                  </a:solidFill>
                </a:rPr>
                <a:t>モデルを</a:t>
              </a:r>
              <a:r>
                <a:rPr lang="en-US" altLang="ja-JP" sz="1400" dirty="0">
                  <a:solidFill>
                    <a:srgbClr val="FF0033"/>
                  </a:solidFill>
                </a:rPr>
                <a:t>360°</a:t>
              </a:r>
              <a:r>
                <a:rPr lang="ja-JP" altLang="en-US" sz="1400" dirty="0">
                  <a:solidFill>
                    <a:srgbClr val="FF0033"/>
                  </a:solidFill>
                </a:rPr>
                <a:t>回すことができる</a:t>
              </a:r>
            </a:p>
          </p:txBody>
        </p:sp>
        <p:sp>
          <p:nvSpPr>
            <p:cNvPr id="15" name="フリーフォーム 44">
              <a:extLst>
                <a:ext uri="{FF2B5EF4-FFF2-40B4-BE49-F238E27FC236}">
                  <a16:creationId xmlns:a16="http://schemas.microsoft.com/office/drawing/2014/main" id="{E99ED98F-71FD-D658-9DA9-24313EA55858}"/>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EE044C41-D25A-AD0C-0029-1CDE68071BDD}"/>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7" name="正方形/長方形 16">
              <a:extLst>
                <a:ext uri="{FF2B5EF4-FFF2-40B4-BE49-F238E27FC236}">
                  <a16:creationId xmlns:a16="http://schemas.microsoft.com/office/drawing/2014/main" id="{F380396F-D65C-2648-7B85-1A9F061BCBAC}"/>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8" name="円/楕円 34">
              <a:extLst>
                <a:ext uri="{FF2B5EF4-FFF2-40B4-BE49-F238E27FC236}">
                  <a16:creationId xmlns:a16="http://schemas.microsoft.com/office/drawing/2014/main" id="{D9E00362-B5D6-F872-6F4A-BB001CBE9419}"/>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24">
              <a:extLst>
                <a:ext uri="{FF2B5EF4-FFF2-40B4-BE49-F238E27FC236}">
                  <a16:creationId xmlns:a16="http://schemas.microsoft.com/office/drawing/2014/main" id="{1F799CEF-67AD-7C05-99FB-C310542CF43E}"/>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0">
              <a:extLst>
                <a:ext uri="{FF2B5EF4-FFF2-40B4-BE49-F238E27FC236}">
                  <a16:creationId xmlns:a16="http://schemas.microsoft.com/office/drawing/2014/main" id="{FEE1B6FC-464E-0F10-27F4-ECC69A588B4D}"/>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3">
              <a:extLst>
                <a:ext uri="{FF2B5EF4-FFF2-40B4-BE49-F238E27FC236}">
                  <a16:creationId xmlns:a16="http://schemas.microsoft.com/office/drawing/2014/main" id="{D865321B-CD60-9534-0165-C9C30678BD1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35">
              <a:extLst>
                <a:ext uri="{FF2B5EF4-FFF2-40B4-BE49-F238E27FC236}">
                  <a16:creationId xmlns:a16="http://schemas.microsoft.com/office/drawing/2014/main" id="{DBE6A122-898C-FE6E-E799-5D3B9AE49D5C}"/>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リーフォーム 10">
              <a:extLst>
                <a:ext uri="{FF2B5EF4-FFF2-40B4-BE49-F238E27FC236}">
                  <a16:creationId xmlns:a16="http://schemas.microsoft.com/office/drawing/2014/main" id="{15EEDBD4-5474-023C-B18D-F42B9D805385}"/>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 name="グループ化 25">
            <a:extLst>
              <a:ext uri="{FF2B5EF4-FFF2-40B4-BE49-F238E27FC236}">
                <a16:creationId xmlns:a16="http://schemas.microsoft.com/office/drawing/2014/main" id="{8D97DE49-DB63-F6B2-83A9-2C3C8521505E}"/>
              </a:ext>
            </a:extLst>
          </p:cNvPr>
          <p:cNvGrpSpPr/>
          <p:nvPr/>
        </p:nvGrpSpPr>
        <p:grpSpPr>
          <a:xfrm>
            <a:off x="2889379" y="1958713"/>
            <a:ext cx="720000" cy="720000"/>
            <a:chOff x="7279035" y="155932"/>
            <a:chExt cx="720000" cy="720000"/>
          </a:xfrm>
        </p:grpSpPr>
        <p:sp>
          <p:nvSpPr>
            <p:cNvPr id="27" name="円/楕円 12">
              <a:extLst>
                <a:ext uri="{FF2B5EF4-FFF2-40B4-BE49-F238E27FC236}">
                  <a16:creationId xmlns:a16="http://schemas.microsoft.com/office/drawing/2014/main" id="{B372DB08-D981-8219-82CF-6E9876D693C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 name="グラフィックス 27" descr="ノート PC 単色塗りつぶし">
              <a:extLst>
                <a:ext uri="{FF2B5EF4-FFF2-40B4-BE49-F238E27FC236}">
                  <a16:creationId xmlns:a16="http://schemas.microsoft.com/office/drawing/2014/main" id="{73F0EEF7-D34C-D348-EA10-4E960C2CF19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632858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A4A6038-E926-ACDB-9426-3A37F1929512}"/>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9" name="正方形/長方形 28">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rgbClr val="FF0033"/>
              </a:solidFill>
            </a:endParaRPr>
          </a:p>
        </p:txBody>
      </p:sp>
      <p:pic>
        <p:nvPicPr>
          <p:cNvPr id="30" name="図 29" descr="コンピューターのスクリーンショット&#10;&#10;自動的に生成された説明">
            <a:extLst>
              <a:ext uri="{FF2B5EF4-FFF2-40B4-BE49-F238E27FC236}">
                <a16:creationId xmlns:a16="http://schemas.microsoft.com/office/drawing/2014/main" id="{EBB73BBD-4B3E-4471-A152-AA7D41F263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31"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2"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33" name="グラフィックス 32"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70" y="1376824"/>
            <a:ext cx="468000" cy="468000"/>
          </a:xfrm>
          <a:prstGeom prst="rect">
            <a:avLst/>
          </a:prstGeom>
        </p:spPr>
      </p:pic>
      <p:sp>
        <p:nvSpPr>
          <p:cNvPr id="34" name="フリーフォーム 38">
            <a:extLst>
              <a:ext uri="{FF2B5EF4-FFF2-40B4-BE49-F238E27FC236}">
                <a16:creationId xmlns:a16="http://schemas.microsoft.com/office/drawing/2014/main" id="{02A5E1EB-8A65-1653-F823-E6AA7E53E8C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2143E82A-8455-C3C9-7BBA-6D64944F3E36}"/>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36" name="フリーフォーム 40">
            <a:extLst>
              <a:ext uri="{FF2B5EF4-FFF2-40B4-BE49-F238E27FC236}">
                <a16:creationId xmlns:a16="http://schemas.microsoft.com/office/drawing/2014/main" id="{CDE95AD6-AD6E-B34F-042F-3166A20B2844}"/>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36F523E7-F2DC-C783-9D2B-3BF47DD48961}"/>
              </a:ext>
            </a:extLst>
          </p:cNvPr>
          <p:cNvSpPr/>
          <p:nvPr/>
        </p:nvSpPr>
        <p:spPr>
          <a:xfrm>
            <a:off x="8444855" y="3803404"/>
            <a:ext cx="3076225"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38" name="フリーフォーム 42">
            <a:extLst>
              <a:ext uri="{FF2B5EF4-FFF2-40B4-BE49-F238E27FC236}">
                <a16:creationId xmlns:a16="http://schemas.microsoft.com/office/drawing/2014/main" id="{521E2E63-B7D5-10EA-0D46-F6EF0964419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1C8A74CB-50D9-DF91-138A-A977C360D841}"/>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0" name="正方形/長方形 39">
            <a:extLst>
              <a:ext uri="{FF2B5EF4-FFF2-40B4-BE49-F238E27FC236}">
                <a16:creationId xmlns:a16="http://schemas.microsoft.com/office/drawing/2014/main" id="{12501C65-00B3-95EC-793E-C2B709F6BC83}"/>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タップすることでストーリーをすすめたり、ゲームをするこができる</a:t>
            </a:r>
          </a:p>
        </p:txBody>
      </p:sp>
      <p:sp>
        <p:nvSpPr>
          <p:cNvPr id="41" name="フリーフォーム 44">
            <a:extLst>
              <a:ext uri="{FF2B5EF4-FFF2-40B4-BE49-F238E27FC236}">
                <a16:creationId xmlns:a16="http://schemas.microsoft.com/office/drawing/2014/main" id="{334E6D2F-4612-7D2F-F686-C0ADFDA2592E}"/>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97F560F7-5A31-3539-8D6F-F8E1B9BC615F}"/>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43" name="正方形/長方形 42">
            <a:extLst>
              <a:ext uri="{FF2B5EF4-FFF2-40B4-BE49-F238E27FC236}">
                <a16:creationId xmlns:a16="http://schemas.microsoft.com/office/drawing/2014/main" id="{A979304D-2D92-6287-5EE8-2BC0150188E0}"/>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44" name="円/楕円 24">
            <a:extLst>
              <a:ext uri="{FF2B5EF4-FFF2-40B4-BE49-F238E27FC236}">
                <a16:creationId xmlns:a16="http://schemas.microsoft.com/office/drawing/2014/main" id="{FD75F03F-D82C-5405-A525-B0F0EBCCC014}"/>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円/楕円 30">
            <a:extLst>
              <a:ext uri="{FF2B5EF4-FFF2-40B4-BE49-F238E27FC236}">
                <a16:creationId xmlns:a16="http://schemas.microsoft.com/office/drawing/2014/main" id="{5EE30A51-79F2-61A9-C903-F3E07A323207}"/>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円/楕円 33">
            <a:extLst>
              <a:ext uri="{FF2B5EF4-FFF2-40B4-BE49-F238E27FC236}">
                <a16:creationId xmlns:a16="http://schemas.microsoft.com/office/drawing/2014/main" id="{37D49351-E20E-38DC-1C85-A3299E4E9FC6}"/>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円/楕円 35">
            <a:extLst>
              <a:ext uri="{FF2B5EF4-FFF2-40B4-BE49-F238E27FC236}">
                <a16:creationId xmlns:a16="http://schemas.microsoft.com/office/drawing/2014/main" id="{15703EE0-896A-F7FE-2C49-6F65DED25280}"/>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フリーフォーム 10">
            <a:extLst>
              <a:ext uri="{FF2B5EF4-FFF2-40B4-BE49-F238E27FC236}">
                <a16:creationId xmlns:a16="http://schemas.microsoft.com/office/drawing/2014/main" id="{432728DB-3B5E-7507-0F8B-A8FBCD0F7F34}"/>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9" name="グループ化 48">
            <a:extLst>
              <a:ext uri="{FF2B5EF4-FFF2-40B4-BE49-F238E27FC236}">
                <a16:creationId xmlns:a16="http://schemas.microsoft.com/office/drawing/2014/main" id="{03448C90-5468-7D00-8256-8397741DFBC1}"/>
              </a:ext>
            </a:extLst>
          </p:cNvPr>
          <p:cNvGrpSpPr/>
          <p:nvPr/>
        </p:nvGrpSpPr>
        <p:grpSpPr>
          <a:xfrm>
            <a:off x="2889379" y="1958713"/>
            <a:ext cx="720000" cy="720000"/>
            <a:chOff x="7279035" y="155932"/>
            <a:chExt cx="720000" cy="720000"/>
          </a:xfrm>
        </p:grpSpPr>
        <p:sp>
          <p:nvSpPr>
            <p:cNvPr id="50"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グラフィックス 50"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02709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8FBB8-F75B-9D34-7354-73F26E5CA19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52B6B1-CA41-1A80-00BC-F3608F33A4C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3" name="正方形/長方形 2">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a:extLst>
              <a:ext uri="{FF2B5EF4-FFF2-40B4-BE49-F238E27FC236}">
                <a16:creationId xmlns:a16="http://schemas.microsoft.com/office/drawing/2014/main" id="{EBB73BBD-4B3E-4471-A152-AA7D41F2632E}"/>
              </a:ext>
            </a:extLst>
          </p:cNvPr>
          <p:cNvPicPr>
            <a:picLocks noChangeAspect="1"/>
          </p:cNvPicPr>
          <p:nvPr/>
        </p:nvPicPr>
        <p:blipFill>
          <a:blip r:embed="rId2"/>
          <a:srcRect l="1133" r="1133"/>
          <a:stretch/>
        </p:blipFill>
        <p:spPr>
          <a:xfrm>
            <a:off x="2478184" y="2243483"/>
            <a:ext cx="4698836" cy="3628032"/>
          </a:xfrm>
          <a:prstGeom prst="rect">
            <a:avLst/>
          </a:prstGeom>
        </p:spPr>
      </p:pic>
      <p:sp>
        <p:nvSpPr>
          <p:cNvPr id="5"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6"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7" name="グラフィックス 6"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70" y="1376824"/>
            <a:ext cx="468000" cy="468000"/>
          </a:xfrm>
          <a:prstGeom prst="rect">
            <a:avLst/>
          </a:prstGeom>
        </p:spPr>
      </p:pic>
      <p:sp>
        <p:nvSpPr>
          <p:cNvPr id="8" name="フリーフォーム 38">
            <a:extLst>
              <a:ext uri="{FF2B5EF4-FFF2-40B4-BE49-F238E27FC236}">
                <a16:creationId xmlns:a16="http://schemas.microsoft.com/office/drawing/2014/main" id="{02A5E1EB-8A65-1653-F823-E6AA7E53E8CC}"/>
              </a:ext>
            </a:extLst>
          </p:cNvPr>
          <p:cNvSpPr/>
          <p:nvPr/>
        </p:nvSpPr>
        <p:spPr>
          <a:xfrm>
            <a:off x="6865550" y="2696057"/>
            <a:ext cx="2732515" cy="22786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2143E82A-8455-C3C9-7BBA-6D64944F3E36}"/>
              </a:ext>
            </a:extLst>
          </p:cNvPr>
          <p:cNvSpPr/>
          <p:nvPr/>
        </p:nvSpPr>
        <p:spPr>
          <a:xfrm>
            <a:off x="7454593" y="2357304"/>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リンクを押すと</a:t>
            </a:r>
          </a:p>
          <a:p>
            <a:pPr>
              <a:lnSpc>
                <a:spcPct val="120000"/>
              </a:lnSpc>
            </a:pPr>
            <a:r>
              <a:rPr lang="ja-JP" altLang="en-US" sz="1100" dirty="0">
                <a:solidFill>
                  <a:srgbClr val="FF0033"/>
                </a:solidFill>
              </a:rPr>
              <a:t>ランディングページに遷移する</a:t>
            </a:r>
          </a:p>
        </p:txBody>
      </p:sp>
      <p:sp>
        <p:nvSpPr>
          <p:cNvPr id="10" name="フリーフォーム 40">
            <a:extLst>
              <a:ext uri="{FF2B5EF4-FFF2-40B4-BE49-F238E27FC236}">
                <a16:creationId xmlns:a16="http://schemas.microsoft.com/office/drawing/2014/main" id="{CDE95AD6-AD6E-B34F-042F-3166A20B2844}"/>
              </a:ext>
            </a:extLst>
          </p:cNvPr>
          <p:cNvSpPr/>
          <p:nvPr/>
        </p:nvSpPr>
        <p:spPr>
          <a:xfrm>
            <a:off x="6712571" y="3065964"/>
            <a:ext cx="4808509" cy="93817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6F523E7-F2DC-C783-9D2B-3BF47DD48961}"/>
              </a:ext>
            </a:extLst>
          </p:cNvPr>
          <p:cNvSpPr/>
          <p:nvPr/>
        </p:nvSpPr>
        <p:spPr>
          <a:xfrm>
            <a:off x="7817827" y="3120750"/>
            <a:ext cx="3600470" cy="81368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100" dirty="0">
                <a:solidFill>
                  <a:srgbClr val="FF0033"/>
                </a:solidFill>
              </a:rPr>
              <a:t>時間に制限があり、タイムアップになるとランディングページに遷移する</a:t>
            </a:r>
          </a:p>
          <a:p>
            <a:pPr>
              <a:lnSpc>
                <a:spcPct val="120000"/>
              </a:lnSpc>
            </a:pPr>
            <a:r>
              <a:rPr lang="en-US" altLang="ja-JP" sz="1050" dirty="0">
                <a:solidFill>
                  <a:srgbClr val="FF0033"/>
                </a:solidFill>
              </a:rPr>
              <a:t>(</a:t>
            </a:r>
            <a:r>
              <a:rPr lang="ja-JP" altLang="en-US" sz="1050" dirty="0">
                <a:solidFill>
                  <a:srgbClr val="FF0033"/>
                </a:solidFill>
              </a:rPr>
              <a:t>制限時間は原則</a:t>
            </a:r>
            <a:r>
              <a:rPr lang="en-US" altLang="ja-JP" sz="1050" dirty="0">
                <a:solidFill>
                  <a:srgbClr val="FF0033"/>
                </a:solidFill>
              </a:rPr>
              <a:t>5</a:t>
            </a:r>
            <a:r>
              <a:rPr lang="ja-JP" altLang="en-US" sz="1050" dirty="0">
                <a:solidFill>
                  <a:srgbClr val="FF0033"/>
                </a:solidFill>
              </a:rPr>
              <a:t>秒以上。インタラクションの種類によって変動する</a:t>
            </a:r>
            <a:r>
              <a:rPr lang="en-US" altLang="ja-JP" sz="1050" dirty="0">
                <a:solidFill>
                  <a:srgbClr val="FF0033"/>
                </a:solidFill>
              </a:rPr>
              <a:t>)</a:t>
            </a:r>
            <a:endParaRPr lang="en-US" altLang="ja-JP" sz="1200" dirty="0">
              <a:solidFill>
                <a:srgbClr val="FF0033"/>
              </a:solidFill>
            </a:endParaRPr>
          </a:p>
        </p:txBody>
      </p:sp>
      <p:sp>
        <p:nvSpPr>
          <p:cNvPr id="12" name="正方形/長方形 11">
            <a:extLst>
              <a:ext uri="{FF2B5EF4-FFF2-40B4-BE49-F238E27FC236}">
                <a16:creationId xmlns:a16="http://schemas.microsoft.com/office/drawing/2014/main" id="{12501C65-00B3-95EC-793E-C2B709F6BC83}"/>
              </a:ext>
            </a:extLst>
          </p:cNvPr>
          <p:cNvSpPr/>
          <p:nvPr/>
        </p:nvSpPr>
        <p:spPr>
          <a:xfrm>
            <a:off x="7425417" y="4270237"/>
            <a:ext cx="1867051" cy="128351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投票してみんなの結果を</a:t>
            </a:r>
            <a:endParaRPr lang="en-US" altLang="ja-JP" sz="1100" dirty="0">
              <a:solidFill>
                <a:srgbClr val="FF0033"/>
              </a:solidFill>
            </a:endParaRPr>
          </a:p>
          <a:p>
            <a:pPr>
              <a:lnSpc>
                <a:spcPct val="120000"/>
              </a:lnSpc>
            </a:pPr>
            <a:r>
              <a:rPr lang="ja-JP" altLang="en-US" sz="1100" dirty="0">
                <a:solidFill>
                  <a:srgbClr val="FF0033"/>
                </a:solidFill>
              </a:rPr>
              <a:t>リアルタイムで確認できる</a:t>
            </a:r>
            <a:endParaRPr lang="en-US" altLang="ja-JP" sz="1100" dirty="0">
              <a:solidFill>
                <a:srgbClr val="FF0033"/>
              </a:solidFill>
            </a:endParaRPr>
          </a:p>
          <a:p>
            <a:pPr>
              <a:lnSpc>
                <a:spcPct val="120000"/>
              </a:lnSpc>
            </a:pPr>
            <a:r>
              <a:rPr lang="en-US" altLang="ja-JP" sz="1050" dirty="0">
                <a:solidFill>
                  <a:srgbClr val="FF0033"/>
                </a:solidFill>
              </a:rPr>
              <a:t>※</a:t>
            </a:r>
            <a:r>
              <a:rPr lang="ja-JP" altLang="en-US" sz="1050" dirty="0">
                <a:solidFill>
                  <a:srgbClr val="FF0033"/>
                </a:solidFill>
              </a:rPr>
              <a:t>投票後に特典があると</a:t>
            </a:r>
            <a:endParaRPr lang="en-US" altLang="ja-JP" sz="1050" dirty="0">
              <a:solidFill>
                <a:srgbClr val="FF0033"/>
              </a:solidFill>
            </a:endParaRPr>
          </a:p>
          <a:p>
            <a:pPr>
              <a:lnSpc>
                <a:spcPct val="120000"/>
              </a:lnSpc>
            </a:pPr>
            <a:r>
              <a:rPr lang="ja-JP" altLang="en-US" sz="1050" dirty="0">
                <a:solidFill>
                  <a:srgbClr val="FF0033"/>
                </a:solidFill>
              </a:rPr>
              <a:t>クリックを促進できる</a:t>
            </a:r>
            <a:br>
              <a:rPr lang="en-US" altLang="ja-JP" sz="1050" dirty="0">
                <a:solidFill>
                  <a:srgbClr val="C9002C"/>
                </a:solidFill>
              </a:rPr>
            </a:br>
            <a:r>
              <a:rPr lang="en-US" altLang="ja-JP" sz="1050" dirty="0">
                <a:solidFill>
                  <a:srgbClr val="0D0D0D"/>
                </a:solidFill>
              </a:rPr>
              <a:t>※</a:t>
            </a:r>
            <a:r>
              <a:rPr lang="ja-JP" altLang="en-US" sz="1050" dirty="0">
                <a:solidFill>
                  <a:srgbClr val="0D0D0D"/>
                </a:solidFill>
              </a:rPr>
              <a:t>選択肢は最大</a:t>
            </a:r>
            <a:r>
              <a:rPr lang="en-US" altLang="ja-JP" sz="1050" dirty="0">
                <a:solidFill>
                  <a:srgbClr val="0D0D0D"/>
                </a:solidFill>
              </a:rPr>
              <a:t>4</a:t>
            </a:r>
            <a:r>
              <a:rPr lang="ja-JP" altLang="en-US" sz="1050" dirty="0">
                <a:solidFill>
                  <a:srgbClr val="0D0D0D"/>
                </a:solidFill>
              </a:rPr>
              <a:t>つまでを推奨</a:t>
            </a:r>
          </a:p>
        </p:txBody>
      </p:sp>
      <p:sp>
        <p:nvSpPr>
          <p:cNvPr id="13" name="フリーフォーム 44">
            <a:extLst>
              <a:ext uri="{FF2B5EF4-FFF2-40B4-BE49-F238E27FC236}">
                <a16:creationId xmlns:a16="http://schemas.microsoft.com/office/drawing/2014/main" id="{334E6D2F-4612-7D2F-F686-C0ADFDA2592E}"/>
              </a:ext>
            </a:extLst>
          </p:cNvPr>
          <p:cNvSpPr/>
          <p:nvPr/>
        </p:nvSpPr>
        <p:spPr>
          <a:xfrm flipH="1">
            <a:off x="670919" y="2805667"/>
            <a:ext cx="2157106" cy="70120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7F560F7-5A31-3539-8D6F-F8E1B9BC615F}"/>
              </a:ext>
            </a:extLst>
          </p:cNvPr>
          <p:cNvSpPr/>
          <p:nvPr/>
        </p:nvSpPr>
        <p:spPr>
          <a:xfrm>
            <a:off x="670918" y="2894522"/>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リンクを押すと</a:t>
            </a:r>
          </a:p>
          <a:p>
            <a:pPr>
              <a:lnSpc>
                <a:spcPct val="120000"/>
              </a:lnSpc>
            </a:pPr>
            <a:r>
              <a:rPr lang="ja-JP" altLang="en-US" sz="1100" dirty="0">
                <a:solidFill>
                  <a:srgbClr val="FF0033"/>
                </a:solidFill>
              </a:rPr>
              <a:t>ヤフートップページに戻る</a:t>
            </a:r>
          </a:p>
        </p:txBody>
      </p:sp>
      <p:sp>
        <p:nvSpPr>
          <p:cNvPr id="15" name="正方形/長方形 14">
            <a:extLst>
              <a:ext uri="{FF2B5EF4-FFF2-40B4-BE49-F238E27FC236}">
                <a16:creationId xmlns:a16="http://schemas.microsoft.com/office/drawing/2014/main" id="{A979304D-2D92-6287-5EE8-2BC0150188E0}"/>
              </a:ext>
            </a:extLst>
          </p:cNvPr>
          <p:cNvSpPr/>
          <p:nvPr/>
        </p:nvSpPr>
        <p:spPr>
          <a:xfrm>
            <a:off x="910959" y="5032046"/>
            <a:ext cx="163504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ボタンを押すと</a:t>
            </a:r>
          </a:p>
          <a:p>
            <a:pPr>
              <a:lnSpc>
                <a:spcPct val="120000"/>
              </a:lnSpc>
            </a:pPr>
            <a:r>
              <a:rPr lang="ja-JP" altLang="en-US" sz="1100" dirty="0">
                <a:solidFill>
                  <a:srgbClr val="FF0033"/>
                </a:solidFill>
              </a:rPr>
              <a:t>ランディングページに</a:t>
            </a:r>
            <a:endParaRPr lang="en-US" altLang="ja-JP" sz="1100" dirty="0">
              <a:solidFill>
                <a:srgbClr val="FF0033"/>
              </a:solidFill>
            </a:endParaRPr>
          </a:p>
          <a:p>
            <a:pPr>
              <a:lnSpc>
                <a:spcPct val="120000"/>
              </a:lnSpc>
            </a:pPr>
            <a:r>
              <a:rPr lang="ja-JP" altLang="en-US" sz="1100" dirty="0">
                <a:solidFill>
                  <a:srgbClr val="FF0033"/>
                </a:solidFill>
              </a:rPr>
              <a:t>遷移する</a:t>
            </a:r>
          </a:p>
        </p:txBody>
      </p:sp>
      <p:sp>
        <p:nvSpPr>
          <p:cNvPr id="16" name="円/楕円 24">
            <a:extLst>
              <a:ext uri="{FF2B5EF4-FFF2-40B4-BE49-F238E27FC236}">
                <a16:creationId xmlns:a16="http://schemas.microsoft.com/office/drawing/2014/main" id="{FD75F03F-D82C-5405-A525-B0F0EBCCC014}"/>
              </a:ext>
            </a:extLst>
          </p:cNvPr>
          <p:cNvSpPr>
            <a:spLocks noChangeAspect="1"/>
          </p:cNvSpPr>
          <p:nvPr/>
        </p:nvSpPr>
        <p:spPr>
          <a:xfrm>
            <a:off x="6763659" y="262592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30">
            <a:extLst>
              <a:ext uri="{FF2B5EF4-FFF2-40B4-BE49-F238E27FC236}">
                <a16:creationId xmlns:a16="http://schemas.microsoft.com/office/drawing/2014/main" id="{5EE30A51-79F2-61A9-C903-F3E07A323207}"/>
              </a:ext>
            </a:extLst>
          </p:cNvPr>
          <p:cNvSpPr>
            <a:spLocks noChangeAspect="1"/>
          </p:cNvSpPr>
          <p:nvPr/>
        </p:nvSpPr>
        <p:spPr>
          <a:xfrm>
            <a:off x="2828026" y="2722028"/>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3">
            <a:extLst>
              <a:ext uri="{FF2B5EF4-FFF2-40B4-BE49-F238E27FC236}">
                <a16:creationId xmlns:a16="http://schemas.microsoft.com/office/drawing/2014/main" id="{37D49351-E20E-38DC-1C85-A3299E4E9FC6}"/>
              </a:ext>
            </a:extLst>
          </p:cNvPr>
          <p:cNvSpPr>
            <a:spLocks noChangeAspect="1"/>
          </p:cNvSpPr>
          <p:nvPr/>
        </p:nvSpPr>
        <p:spPr>
          <a:xfrm>
            <a:off x="6610680" y="3014923"/>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5">
            <a:extLst>
              <a:ext uri="{FF2B5EF4-FFF2-40B4-BE49-F238E27FC236}">
                <a16:creationId xmlns:a16="http://schemas.microsoft.com/office/drawing/2014/main" id="{15703EE0-896A-F7FE-2C49-6F65DED25280}"/>
              </a:ext>
            </a:extLst>
          </p:cNvPr>
          <p:cNvSpPr>
            <a:spLocks noChangeAspect="1"/>
          </p:cNvSpPr>
          <p:nvPr/>
        </p:nvSpPr>
        <p:spPr>
          <a:xfrm>
            <a:off x="2978292" y="4954885"/>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フリーフォーム 10">
            <a:extLst>
              <a:ext uri="{FF2B5EF4-FFF2-40B4-BE49-F238E27FC236}">
                <a16:creationId xmlns:a16="http://schemas.microsoft.com/office/drawing/2014/main" id="{432728DB-3B5E-7507-0F8B-A8FBCD0F7F34}"/>
              </a:ext>
            </a:extLst>
          </p:cNvPr>
          <p:cNvSpPr/>
          <p:nvPr/>
        </p:nvSpPr>
        <p:spPr>
          <a:xfrm flipH="1">
            <a:off x="821185" y="5027185"/>
            <a:ext cx="2157106" cy="66034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03448C90-5468-7D00-8256-8397741DFBC1}"/>
              </a:ext>
            </a:extLst>
          </p:cNvPr>
          <p:cNvGrpSpPr/>
          <p:nvPr/>
        </p:nvGrpSpPr>
        <p:grpSpPr>
          <a:xfrm>
            <a:off x="1920185" y="1905334"/>
            <a:ext cx="720000" cy="720000"/>
            <a:chOff x="7279035" y="155932"/>
            <a:chExt cx="720000" cy="720000"/>
          </a:xfrm>
        </p:grpSpPr>
        <p:sp>
          <p:nvSpPr>
            <p:cNvPr id="22"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41035" y="317932"/>
              <a:ext cx="396000" cy="396000"/>
            </a:xfrm>
            <a:prstGeom prst="rect">
              <a:avLst/>
            </a:prstGeom>
          </p:spPr>
        </p:pic>
      </p:grpSp>
      <p:pic>
        <p:nvPicPr>
          <p:cNvPr id="24" name="図 23" descr="グラフィカル ユーザー インターフェイス&#10;&#10;中程度の精度で自動的に生成された説明">
            <a:extLst>
              <a:ext uri="{FF2B5EF4-FFF2-40B4-BE49-F238E27FC236}">
                <a16:creationId xmlns:a16="http://schemas.microsoft.com/office/drawing/2014/main" id="{33412160-399C-D107-C0EC-B93ECE506A01}"/>
              </a:ext>
            </a:extLst>
          </p:cNvPr>
          <p:cNvPicPr>
            <a:picLocks noChangeAspect="1"/>
          </p:cNvPicPr>
          <p:nvPr/>
        </p:nvPicPr>
        <p:blipFill>
          <a:blip r:embed="rId7"/>
          <a:srcRect l="9708" t="14010" r="8899" b="20812"/>
          <a:stretch/>
        </p:blipFill>
        <p:spPr>
          <a:xfrm>
            <a:off x="9336575" y="4588002"/>
            <a:ext cx="2124003" cy="1283513"/>
          </a:xfrm>
          <a:prstGeom prst="rect">
            <a:avLst/>
          </a:prstGeom>
        </p:spPr>
      </p:pic>
      <p:sp>
        <p:nvSpPr>
          <p:cNvPr id="25" name="フリーフォーム 42">
            <a:extLst>
              <a:ext uri="{FF2B5EF4-FFF2-40B4-BE49-F238E27FC236}">
                <a16:creationId xmlns:a16="http://schemas.microsoft.com/office/drawing/2014/main" id="{521E2E63-B7D5-10EA-0D46-F6EF09644191}"/>
              </a:ext>
            </a:extLst>
          </p:cNvPr>
          <p:cNvSpPr/>
          <p:nvPr/>
        </p:nvSpPr>
        <p:spPr>
          <a:xfrm>
            <a:off x="4511050" y="4607222"/>
            <a:ext cx="6280140" cy="90824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 name="connsiteX0" fmla="*/ 0 w 7457165"/>
              <a:gd name="connsiteY0" fmla="*/ 0 h 1089454"/>
              <a:gd name="connsiteX1" fmla="*/ 1640702 w 7457165"/>
              <a:gd name="connsiteY1" fmla="*/ 1089454 h 1089454"/>
              <a:gd name="connsiteX2" fmla="*/ 2012177 w 7457165"/>
              <a:gd name="connsiteY2" fmla="*/ 1089454 h 1089454"/>
              <a:gd name="connsiteX3" fmla="*/ 7457165 w 7457165"/>
              <a:gd name="connsiteY3" fmla="*/ 1089454 h 1089454"/>
              <a:gd name="connsiteX0" fmla="*/ 0 w 7648873"/>
              <a:gd name="connsiteY0" fmla="*/ 0 h 1096098"/>
              <a:gd name="connsiteX1" fmla="*/ 1640702 w 7648873"/>
              <a:gd name="connsiteY1" fmla="*/ 1089454 h 1096098"/>
              <a:gd name="connsiteX2" fmla="*/ 2012177 w 7648873"/>
              <a:gd name="connsiteY2" fmla="*/ 1089454 h 1096098"/>
              <a:gd name="connsiteX3" fmla="*/ 7648873 w 7648873"/>
              <a:gd name="connsiteY3" fmla="*/ 1096098 h 1096098"/>
              <a:gd name="connsiteX0" fmla="*/ 0 w 7648873"/>
              <a:gd name="connsiteY0" fmla="*/ 0 h 1089454"/>
              <a:gd name="connsiteX1" fmla="*/ 1640702 w 7648873"/>
              <a:gd name="connsiteY1" fmla="*/ 1089454 h 1089454"/>
              <a:gd name="connsiteX2" fmla="*/ 2012177 w 7648873"/>
              <a:gd name="connsiteY2" fmla="*/ 1089454 h 1089454"/>
              <a:gd name="connsiteX3" fmla="*/ 7648873 w 7648873"/>
              <a:gd name="connsiteY3" fmla="*/ 1089454 h 1089454"/>
              <a:gd name="connsiteX0" fmla="*/ 0 w 7638241"/>
              <a:gd name="connsiteY0" fmla="*/ 0 h 1195580"/>
              <a:gd name="connsiteX1" fmla="*/ 1630070 w 7638241"/>
              <a:gd name="connsiteY1" fmla="*/ 1195580 h 1195580"/>
              <a:gd name="connsiteX2" fmla="*/ 2001545 w 7638241"/>
              <a:gd name="connsiteY2" fmla="*/ 1195580 h 1195580"/>
              <a:gd name="connsiteX3" fmla="*/ 7638241 w 7638241"/>
              <a:gd name="connsiteY3" fmla="*/ 1195580 h 1195580"/>
              <a:gd name="connsiteX0" fmla="*/ 0 w 10542802"/>
              <a:gd name="connsiteY0" fmla="*/ 0 h 1221014"/>
              <a:gd name="connsiteX1" fmla="*/ 4534631 w 10542802"/>
              <a:gd name="connsiteY1" fmla="*/ 1221014 h 1221014"/>
              <a:gd name="connsiteX2" fmla="*/ 4906106 w 10542802"/>
              <a:gd name="connsiteY2" fmla="*/ 1221014 h 1221014"/>
              <a:gd name="connsiteX3" fmla="*/ 10542802 w 10542802"/>
              <a:gd name="connsiteY3" fmla="*/ 1221014 h 1221014"/>
              <a:gd name="connsiteX0" fmla="*/ 0 w 10149316"/>
              <a:gd name="connsiteY0" fmla="*/ 0 h 1221014"/>
              <a:gd name="connsiteX1" fmla="*/ 4534631 w 10149316"/>
              <a:gd name="connsiteY1" fmla="*/ 1221014 h 1221014"/>
              <a:gd name="connsiteX2" fmla="*/ 4906106 w 10149316"/>
              <a:gd name="connsiteY2" fmla="*/ 1221014 h 1221014"/>
              <a:gd name="connsiteX3" fmla="*/ 10149316 w 10149316"/>
              <a:gd name="connsiteY3" fmla="*/ 1221014 h 1221014"/>
            </a:gdLst>
            <a:ahLst/>
            <a:cxnLst>
              <a:cxn ang="0">
                <a:pos x="connsiteX0" y="connsiteY0"/>
              </a:cxn>
              <a:cxn ang="0">
                <a:pos x="connsiteX1" y="connsiteY1"/>
              </a:cxn>
              <a:cxn ang="0">
                <a:pos x="connsiteX2" y="connsiteY2"/>
              </a:cxn>
              <a:cxn ang="0">
                <a:pos x="connsiteX3" y="connsiteY3"/>
              </a:cxn>
            </a:cxnLst>
            <a:rect l="l" t="t" r="r" b="b"/>
            <a:pathLst>
              <a:path w="10149316" h="1221014">
                <a:moveTo>
                  <a:pt x="0" y="0"/>
                </a:moveTo>
                <a:lnTo>
                  <a:pt x="4534631" y="1221014"/>
                </a:lnTo>
                <a:lnTo>
                  <a:pt x="4906106" y="1221014"/>
                </a:lnTo>
                <a:lnTo>
                  <a:pt x="10149316" y="122101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33">
            <a:extLst>
              <a:ext uri="{FF2B5EF4-FFF2-40B4-BE49-F238E27FC236}">
                <a16:creationId xmlns:a16="http://schemas.microsoft.com/office/drawing/2014/main" id="{65959723-A76C-F011-C8BD-DC43AA83ECB8}"/>
              </a:ext>
            </a:extLst>
          </p:cNvPr>
          <p:cNvSpPr>
            <a:spLocks noChangeAspect="1"/>
          </p:cNvSpPr>
          <p:nvPr/>
        </p:nvSpPr>
        <p:spPr>
          <a:xfrm>
            <a:off x="10751147" y="5449250"/>
            <a:ext cx="115238" cy="115238"/>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円/楕円 33">
            <a:extLst>
              <a:ext uri="{FF2B5EF4-FFF2-40B4-BE49-F238E27FC236}">
                <a16:creationId xmlns:a16="http://schemas.microsoft.com/office/drawing/2014/main" id="{6961AFBE-8F18-C1BA-6D68-054DA1633621}"/>
              </a:ext>
            </a:extLst>
          </p:cNvPr>
          <p:cNvSpPr>
            <a:spLocks noChangeAspect="1"/>
          </p:cNvSpPr>
          <p:nvPr/>
        </p:nvSpPr>
        <p:spPr>
          <a:xfrm>
            <a:off x="4439338" y="453705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432036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プレースホルダー 26">
            <a:extLst>
              <a:ext uri="{FF2B5EF4-FFF2-40B4-BE49-F238E27FC236}">
                <a16:creationId xmlns:a16="http://schemas.microsoft.com/office/drawing/2014/main" id="{11D2FCDD-0318-E57A-D14F-654E741E65E9}"/>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 name="正方形/長方形 1">
            <a:extLst>
              <a:ext uri="{FF2B5EF4-FFF2-40B4-BE49-F238E27FC236}">
                <a16:creationId xmlns:a16="http://schemas.microsoft.com/office/drawing/2014/main" id="{CF9DE769-4033-0523-DD66-2ED9A0B3F5D5}"/>
              </a:ext>
            </a:extLst>
          </p:cNvPr>
          <p:cNvSpPr/>
          <p:nvPr/>
        </p:nvSpPr>
        <p:spPr>
          <a:xfrm>
            <a:off x="587374" y="1667241"/>
            <a:ext cx="11017251" cy="4733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18C6D61E-A67D-1406-4014-8080DBDCEF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04276"/>
            <a:ext cx="2536931" cy="4269524"/>
          </a:xfrm>
          <a:prstGeom prst="rect">
            <a:avLst/>
          </a:prstGeom>
        </p:spPr>
      </p:pic>
      <p:sp>
        <p:nvSpPr>
          <p:cNvPr id="4" name="object 39">
            <a:extLst>
              <a:ext uri="{FF2B5EF4-FFF2-40B4-BE49-F238E27FC236}">
                <a16:creationId xmlns:a16="http://schemas.microsoft.com/office/drawing/2014/main" id="{9AC05631-EC69-25AD-F7F2-F5F93305C3C4}"/>
              </a:ext>
            </a:extLst>
          </p:cNvPr>
          <p:cNvSpPr/>
          <p:nvPr/>
        </p:nvSpPr>
        <p:spPr>
          <a:xfrm>
            <a:off x="587375" y="1200884"/>
            <a:ext cx="4625319"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5" name="図 4" descr="男, 写真, ウォーキング, スキー が含まれている画像&#10;&#10;自動的に生成された説明">
            <a:extLst>
              <a:ext uri="{FF2B5EF4-FFF2-40B4-BE49-F238E27FC236}">
                <a16:creationId xmlns:a16="http://schemas.microsoft.com/office/drawing/2014/main" id="{55DD6E11-B770-2A30-15BF-88D4398A6A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5874949"/>
            <a:ext cx="1796411" cy="251863"/>
          </a:xfrm>
          <a:prstGeom prst="rect">
            <a:avLst/>
          </a:prstGeom>
        </p:spPr>
      </p:pic>
      <p:sp>
        <p:nvSpPr>
          <p:cNvPr id="6" name="フリーフォーム 38">
            <a:extLst>
              <a:ext uri="{FF2B5EF4-FFF2-40B4-BE49-F238E27FC236}">
                <a16:creationId xmlns:a16="http://schemas.microsoft.com/office/drawing/2014/main" id="{3454E1E2-08C5-5AF3-A2C5-2FA31BF9CC34}"/>
              </a:ext>
            </a:extLst>
          </p:cNvPr>
          <p:cNvSpPr/>
          <p:nvPr/>
        </p:nvSpPr>
        <p:spPr>
          <a:xfrm>
            <a:off x="6248718" y="2182944"/>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2C6F7C-F632-C761-A60E-5C45DF389194}"/>
              </a:ext>
            </a:extLst>
          </p:cNvPr>
          <p:cNvSpPr/>
          <p:nvPr/>
        </p:nvSpPr>
        <p:spPr>
          <a:xfrm>
            <a:off x="7134361" y="222030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8" name="フリーフォーム 40">
            <a:extLst>
              <a:ext uri="{FF2B5EF4-FFF2-40B4-BE49-F238E27FC236}">
                <a16:creationId xmlns:a16="http://schemas.microsoft.com/office/drawing/2014/main" id="{829FA404-69A0-3FB3-844A-DF149C58AAC8}"/>
              </a:ext>
            </a:extLst>
          </p:cNvPr>
          <p:cNvSpPr/>
          <p:nvPr/>
        </p:nvSpPr>
        <p:spPr>
          <a:xfrm>
            <a:off x="6014962" y="287046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42C2614-A52B-B936-CFEC-BB3C3AD4E4F6}"/>
              </a:ext>
            </a:extLst>
          </p:cNvPr>
          <p:cNvSpPr/>
          <p:nvPr/>
        </p:nvSpPr>
        <p:spPr>
          <a:xfrm>
            <a:off x="7134361" y="344443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10" name="フリーフォーム 42">
            <a:extLst>
              <a:ext uri="{FF2B5EF4-FFF2-40B4-BE49-F238E27FC236}">
                <a16:creationId xmlns:a16="http://schemas.microsoft.com/office/drawing/2014/main" id="{AF688CFE-4338-72D2-8439-D840F9A26683}"/>
              </a:ext>
            </a:extLst>
          </p:cNvPr>
          <p:cNvSpPr/>
          <p:nvPr/>
        </p:nvSpPr>
        <p:spPr>
          <a:xfrm>
            <a:off x="5331916" y="3917063"/>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D2A3327B-F34C-E195-E5A6-76E1E4208531}"/>
              </a:ext>
            </a:extLst>
          </p:cNvPr>
          <p:cNvPicPr>
            <a:picLocks noChangeAspect="1"/>
          </p:cNvPicPr>
          <p:nvPr/>
        </p:nvPicPr>
        <p:blipFill>
          <a:blip r:embed="rId4"/>
          <a:stretch>
            <a:fillRect/>
          </a:stretch>
        </p:blipFill>
        <p:spPr>
          <a:xfrm>
            <a:off x="5273835" y="3957259"/>
            <a:ext cx="516418" cy="630333"/>
          </a:xfrm>
          <a:prstGeom prst="rect">
            <a:avLst/>
          </a:prstGeom>
        </p:spPr>
      </p:pic>
      <p:sp>
        <p:nvSpPr>
          <p:cNvPr id="12" name="正方形/長方形 11">
            <a:extLst>
              <a:ext uri="{FF2B5EF4-FFF2-40B4-BE49-F238E27FC236}">
                <a16:creationId xmlns:a16="http://schemas.microsoft.com/office/drawing/2014/main" id="{1D811F65-E9C9-5C3B-8232-6C463B0646E0}"/>
              </a:ext>
            </a:extLst>
          </p:cNvPr>
          <p:cNvSpPr/>
          <p:nvPr/>
        </p:nvSpPr>
        <p:spPr>
          <a:xfrm>
            <a:off x="7134361" y="513977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スワイプで写真や</a:t>
            </a:r>
            <a:r>
              <a:rPr lang="en-US" altLang="ja-JP" sz="1400" dirty="0">
                <a:solidFill>
                  <a:srgbClr val="FF0033"/>
                </a:solidFill>
              </a:rPr>
              <a:t>3</a:t>
            </a:r>
            <a:r>
              <a:rPr lang="en" altLang="ja-JP" sz="1400" dirty="0">
                <a:solidFill>
                  <a:srgbClr val="FF0033"/>
                </a:solidFill>
              </a:rPr>
              <a:t>D</a:t>
            </a:r>
            <a:r>
              <a:rPr lang="ja-JP" altLang="en-US" sz="1400" dirty="0">
                <a:solidFill>
                  <a:srgbClr val="FF0033"/>
                </a:solidFill>
              </a:rPr>
              <a:t>モデルを</a:t>
            </a:r>
            <a:r>
              <a:rPr lang="en-US" altLang="ja-JP" sz="1400" dirty="0">
                <a:solidFill>
                  <a:srgbClr val="FF0033"/>
                </a:solidFill>
              </a:rPr>
              <a:t>360°</a:t>
            </a:r>
            <a:r>
              <a:rPr lang="ja-JP" altLang="en-US" sz="1400" dirty="0">
                <a:solidFill>
                  <a:srgbClr val="FF0033"/>
                </a:solidFill>
              </a:rPr>
              <a:t>回すことができる</a:t>
            </a:r>
          </a:p>
        </p:txBody>
      </p:sp>
      <p:sp>
        <p:nvSpPr>
          <p:cNvPr id="13" name="フリーフォーム 44">
            <a:extLst>
              <a:ext uri="{FF2B5EF4-FFF2-40B4-BE49-F238E27FC236}">
                <a16:creationId xmlns:a16="http://schemas.microsoft.com/office/drawing/2014/main" id="{6BE5247D-7821-51BD-418C-2708FFE6838B}"/>
              </a:ext>
            </a:extLst>
          </p:cNvPr>
          <p:cNvSpPr/>
          <p:nvPr/>
        </p:nvSpPr>
        <p:spPr>
          <a:xfrm flipH="1">
            <a:off x="623392" y="2182944"/>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871662E-BC8C-6A65-EE70-56FF0AA5F523}"/>
              </a:ext>
            </a:extLst>
          </p:cNvPr>
          <p:cNvSpPr/>
          <p:nvPr/>
        </p:nvSpPr>
        <p:spPr>
          <a:xfrm>
            <a:off x="725765" y="222030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5" name="フリーフォーム 47">
            <a:extLst>
              <a:ext uri="{FF2B5EF4-FFF2-40B4-BE49-F238E27FC236}">
                <a16:creationId xmlns:a16="http://schemas.microsoft.com/office/drawing/2014/main" id="{C67B7BC7-4C7D-1F32-49E8-88AA3F5063ED}"/>
              </a:ext>
            </a:extLst>
          </p:cNvPr>
          <p:cNvSpPr/>
          <p:nvPr/>
        </p:nvSpPr>
        <p:spPr>
          <a:xfrm flipH="1" flipV="1">
            <a:off x="623392" y="4907621"/>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92FFC0D-102C-397D-5DBF-99BE73C7B3DC}"/>
              </a:ext>
            </a:extLst>
          </p:cNvPr>
          <p:cNvSpPr/>
          <p:nvPr/>
        </p:nvSpPr>
        <p:spPr>
          <a:xfrm>
            <a:off x="725765" y="42274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7" name="円/楕円 34">
            <a:extLst>
              <a:ext uri="{FF2B5EF4-FFF2-40B4-BE49-F238E27FC236}">
                <a16:creationId xmlns:a16="http://schemas.microsoft.com/office/drawing/2014/main" id="{BDF49CBF-3951-852A-223A-DA9CB006E9A6}"/>
              </a:ext>
            </a:extLst>
          </p:cNvPr>
          <p:cNvSpPr>
            <a:spLocks noChangeAspect="1"/>
          </p:cNvSpPr>
          <p:nvPr/>
        </p:nvSpPr>
        <p:spPr>
          <a:xfrm>
            <a:off x="5259945" y="382707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24">
            <a:extLst>
              <a:ext uri="{FF2B5EF4-FFF2-40B4-BE49-F238E27FC236}">
                <a16:creationId xmlns:a16="http://schemas.microsoft.com/office/drawing/2014/main" id="{AA101558-7A30-D550-48CC-48E209E68BB5}"/>
              </a:ext>
            </a:extLst>
          </p:cNvPr>
          <p:cNvSpPr>
            <a:spLocks noChangeAspect="1"/>
          </p:cNvSpPr>
          <p:nvPr/>
        </p:nvSpPr>
        <p:spPr>
          <a:xfrm>
            <a:off x="6217208"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0">
            <a:extLst>
              <a:ext uri="{FF2B5EF4-FFF2-40B4-BE49-F238E27FC236}">
                <a16:creationId xmlns:a16="http://schemas.microsoft.com/office/drawing/2014/main" id="{60D8B4AD-02EF-3C7C-D2EC-0DA325293A4B}"/>
              </a:ext>
            </a:extLst>
          </p:cNvPr>
          <p:cNvSpPr>
            <a:spLocks noChangeAspect="1"/>
          </p:cNvSpPr>
          <p:nvPr/>
        </p:nvSpPr>
        <p:spPr>
          <a:xfrm>
            <a:off x="3959783"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3">
            <a:extLst>
              <a:ext uri="{FF2B5EF4-FFF2-40B4-BE49-F238E27FC236}">
                <a16:creationId xmlns:a16="http://schemas.microsoft.com/office/drawing/2014/main" id="{FBBD171B-AECA-DB42-969D-A1D365613EED}"/>
              </a:ext>
            </a:extLst>
          </p:cNvPr>
          <p:cNvSpPr>
            <a:spLocks noChangeAspect="1"/>
          </p:cNvSpPr>
          <p:nvPr/>
        </p:nvSpPr>
        <p:spPr>
          <a:xfrm>
            <a:off x="5945745" y="2812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5">
            <a:extLst>
              <a:ext uri="{FF2B5EF4-FFF2-40B4-BE49-F238E27FC236}">
                <a16:creationId xmlns:a16="http://schemas.microsoft.com/office/drawing/2014/main" id="{F96B47E9-2A6E-CF85-9398-8A0E267B0697}"/>
              </a:ext>
            </a:extLst>
          </p:cNvPr>
          <p:cNvSpPr>
            <a:spLocks noChangeAspect="1"/>
          </p:cNvSpPr>
          <p:nvPr/>
        </p:nvSpPr>
        <p:spPr>
          <a:xfrm>
            <a:off x="4345545" y="596305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50">
            <a:extLst>
              <a:ext uri="{FF2B5EF4-FFF2-40B4-BE49-F238E27FC236}">
                <a16:creationId xmlns:a16="http://schemas.microsoft.com/office/drawing/2014/main" id="{BC16D920-80D7-69EF-B236-17914B560A57}"/>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3" name="グラフィックス 22" descr="信号 単色塗りつぶし">
            <a:extLst>
              <a:ext uri="{FF2B5EF4-FFF2-40B4-BE49-F238E27FC236}">
                <a16:creationId xmlns:a16="http://schemas.microsoft.com/office/drawing/2014/main" id="{9E1552A9-4E05-7879-4AD8-663E08BB06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90370" y="1376824"/>
            <a:ext cx="468000" cy="468000"/>
          </a:xfrm>
          <a:prstGeom prst="rect">
            <a:avLst/>
          </a:prstGeom>
        </p:spPr>
      </p:pic>
      <p:grpSp>
        <p:nvGrpSpPr>
          <p:cNvPr id="24" name="グループ化 23">
            <a:extLst>
              <a:ext uri="{FF2B5EF4-FFF2-40B4-BE49-F238E27FC236}">
                <a16:creationId xmlns:a16="http://schemas.microsoft.com/office/drawing/2014/main" id="{068370EC-0272-D23A-8F6A-D3E5B0E6FE58}"/>
              </a:ext>
            </a:extLst>
          </p:cNvPr>
          <p:cNvGrpSpPr/>
          <p:nvPr/>
        </p:nvGrpSpPr>
        <p:grpSpPr>
          <a:xfrm>
            <a:off x="5999745" y="5643791"/>
            <a:ext cx="720000" cy="720000"/>
            <a:chOff x="6177344" y="2869729"/>
            <a:chExt cx="720000" cy="720000"/>
          </a:xfrm>
        </p:grpSpPr>
        <p:sp>
          <p:nvSpPr>
            <p:cNvPr id="25" name="円/楕円 55">
              <a:extLst>
                <a:ext uri="{FF2B5EF4-FFF2-40B4-BE49-F238E27FC236}">
                  <a16:creationId xmlns:a16="http://schemas.microsoft.com/office/drawing/2014/main" id="{98091746-6A68-A941-E28E-D1000830AD9F}"/>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グラフィックス 25" descr="スマート フォン 単色塗りつぶし">
              <a:extLst>
                <a:ext uri="{FF2B5EF4-FFF2-40B4-BE49-F238E27FC236}">
                  <a16:creationId xmlns:a16="http://schemas.microsoft.com/office/drawing/2014/main" id="{47CE56F8-7EF2-AA60-ED08-2C9085B331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46708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ADBBDA9D-AD7F-939F-6311-31F222B7D1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 name="正方形/長方形 1">
            <a:extLst>
              <a:ext uri="{FF2B5EF4-FFF2-40B4-BE49-F238E27FC236}">
                <a16:creationId xmlns:a16="http://schemas.microsoft.com/office/drawing/2014/main" id="{2C24F268-A9C0-8F0B-B221-75AFC4358707}"/>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descr="グラフィカル ユーザー インターフェイス, アプリケーション&#10;&#10;自動的に生成された説明">
            <a:extLst>
              <a:ext uri="{FF2B5EF4-FFF2-40B4-BE49-F238E27FC236}">
                <a16:creationId xmlns:a16="http://schemas.microsoft.com/office/drawing/2014/main" id="{1F30DAB2-7F67-8AFF-58A3-A6D4F62285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4"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 name="フリーフォーム 38">
            <a:extLst>
              <a:ext uri="{FF2B5EF4-FFF2-40B4-BE49-F238E27FC236}">
                <a16:creationId xmlns:a16="http://schemas.microsoft.com/office/drawing/2014/main" id="{985B6F77-F250-2753-C5CF-48DAE6831643}"/>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6AB1B74-1E14-A083-80EE-9A5A0C4DC958}"/>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7" name="フリーフォーム 40">
            <a:extLst>
              <a:ext uri="{FF2B5EF4-FFF2-40B4-BE49-F238E27FC236}">
                <a16:creationId xmlns:a16="http://schemas.microsoft.com/office/drawing/2014/main" id="{C59E46E5-7D94-6EBA-A05F-5F84D5B13DF0}"/>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9" name="フリーフォーム 42">
            <a:extLst>
              <a:ext uri="{FF2B5EF4-FFF2-40B4-BE49-F238E27FC236}">
                <a16:creationId xmlns:a16="http://schemas.microsoft.com/office/drawing/2014/main" id="{F202AB75-8457-AC1D-47D8-F1CBD876653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84A60AE8-AE52-046C-02FD-FB15037B4EDC}"/>
              </a:ext>
            </a:extLst>
          </p:cNvPr>
          <p:cNvPicPr>
            <a:picLocks noChangeAspect="1"/>
          </p:cNvPicPr>
          <p:nvPr/>
        </p:nvPicPr>
        <p:blipFill>
          <a:blip r:embed="rId3"/>
          <a:stretch>
            <a:fillRect/>
          </a:stretch>
        </p:blipFill>
        <p:spPr>
          <a:xfrm>
            <a:off x="5005483" y="4193314"/>
            <a:ext cx="516418" cy="630333"/>
          </a:xfrm>
          <a:prstGeom prst="rect">
            <a:avLst/>
          </a:prstGeom>
        </p:spPr>
      </p:pic>
      <p:sp>
        <p:nvSpPr>
          <p:cNvPr id="11" name="正方形/長方形 10">
            <a:extLst>
              <a:ext uri="{FF2B5EF4-FFF2-40B4-BE49-F238E27FC236}">
                <a16:creationId xmlns:a16="http://schemas.microsoft.com/office/drawing/2014/main" id="{F176EF2F-C563-2871-199B-65EA6BEF2E3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タップすることでストーリーをすすめたり、ゲームをするこができる</a:t>
            </a:r>
          </a:p>
        </p:txBody>
      </p:sp>
      <p:sp>
        <p:nvSpPr>
          <p:cNvPr id="12" name="フリーフォーム 44">
            <a:extLst>
              <a:ext uri="{FF2B5EF4-FFF2-40B4-BE49-F238E27FC236}">
                <a16:creationId xmlns:a16="http://schemas.microsoft.com/office/drawing/2014/main" id="{E9F272BE-479B-D9BB-C1B5-872EAFCE88AB}"/>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1784675-398E-BD70-35F3-4519AB2C79FB}"/>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24">
            <a:extLst>
              <a:ext uri="{FF2B5EF4-FFF2-40B4-BE49-F238E27FC236}">
                <a16:creationId xmlns:a16="http://schemas.microsoft.com/office/drawing/2014/main" id="{2394D8BE-FEDB-B9F9-9E7D-1D8BDB4CCF3C}"/>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0">
            <a:extLst>
              <a:ext uri="{FF2B5EF4-FFF2-40B4-BE49-F238E27FC236}">
                <a16:creationId xmlns:a16="http://schemas.microsoft.com/office/drawing/2014/main" id="{6CF1BF6B-34BD-1AD2-4643-A1DF617999EB}"/>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99745" y="5844379"/>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420064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69311-B7B4-65DA-4D86-67E01DAFA824}"/>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9802331-0D8D-3978-60F2-C220B3C13D1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3" name="正方形/長方形 2">
            <a:extLst>
              <a:ext uri="{FF2B5EF4-FFF2-40B4-BE49-F238E27FC236}">
                <a16:creationId xmlns:a16="http://schemas.microsoft.com/office/drawing/2014/main" id="{2C24F268-A9C0-8F0B-B221-75AFC4358707}"/>
              </a:ext>
            </a:extLst>
          </p:cNvPr>
          <p:cNvSpPr/>
          <p:nvPr/>
        </p:nvSpPr>
        <p:spPr>
          <a:xfrm>
            <a:off x="587374" y="1667241"/>
            <a:ext cx="11053763"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tabLst>
                <a:tab pos="6886575" algn="l"/>
              </a:tabLst>
            </a:pPr>
            <a:endParaRPr kumimoji="1" lang="ja-JP" altLang="en-US" dirty="0">
              <a:solidFill>
                <a:schemeClr val="tx1"/>
              </a:solidFill>
            </a:endParaRP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06C157D5-D4AB-83F7-9363-969A7C582DAD}"/>
              </a:ext>
            </a:extLst>
          </p:cNvPr>
          <p:cNvPicPr>
            <a:picLocks noChangeAspect="1"/>
          </p:cNvPicPr>
          <p:nvPr/>
        </p:nvPicPr>
        <p:blipFill rotWithShape="1">
          <a:blip r:embed="rId2"/>
          <a:srcRect t="7587" b="20395"/>
          <a:stretch/>
        </p:blipFill>
        <p:spPr>
          <a:xfrm>
            <a:off x="3542313" y="2030734"/>
            <a:ext cx="2730150" cy="3944729"/>
          </a:xfrm>
          <a:prstGeom prst="rect">
            <a:avLst/>
          </a:prstGeom>
        </p:spPr>
      </p:pic>
      <p:sp>
        <p:nvSpPr>
          <p:cNvPr id="5"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7" name="フリーフォーム 40">
            <a:extLst>
              <a:ext uri="{FF2B5EF4-FFF2-40B4-BE49-F238E27FC236}">
                <a16:creationId xmlns:a16="http://schemas.microsoft.com/office/drawing/2014/main" id="{C59E46E5-7D94-6EBA-A05F-5F84D5B13DF0}"/>
              </a:ext>
            </a:extLst>
          </p:cNvPr>
          <p:cNvSpPr/>
          <p:nvPr/>
        </p:nvSpPr>
        <p:spPr>
          <a:xfrm flipV="1">
            <a:off x="5813405" y="2785589"/>
            <a:ext cx="3245816" cy="7872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6619346" y="1967875"/>
            <a:ext cx="2549514" cy="7648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a:t>
            </a:r>
            <a:endParaRPr lang="en-US" altLang="ja-JP" sz="1400" dirty="0">
              <a:solidFill>
                <a:srgbClr val="FF0033"/>
              </a:solidFill>
            </a:endParaRPr>
          </a:p>
          <a:p>
            <a:pPr>
              <a:lnSpc>
                <a:spcPct val="120000"/>
              </a:lnSpc>
            </a:pPr>
            <a:r>
              <a:rPr lang="ja-JP" altLang="en-US" sz="1400" dirty="0">
                <a:solidFill>
                  <a:srgbClr val="FF0033"/>
                </a:solidFill>
              </a:rPr>
              <a:t>タイムアップになると</a:t>
            </a:r>
            <a:endParaRPr lang="en-US" altLang="ja-JP" sz="1400" dirty="0">
              <a:solidFill>
                <a:srgbClr val="FF0033"/>
              </a:solidFill>
            </a:endParaRPr>
          </a:p>
          <a:p>
            <a:pPr>
              <a:lnSpc>
                <a:spcPct val="120000"/>
              </a:lnSpc>
            </a:pPr>
            <a:r>
              <a:rPr lang="ja-JP" altLang="en-US" sz="1400" dirty="0">
                <a:solidFill>
                  <a:srgbClr val="FF0033"/>
                </a:solidFill>
              </a:rPr>
              <a:t>ランディングページに遷移する</a:t>
            </a:r>
          </a:p>
        </p:txBody>
      </p:sp>
      <p:sp>
        <p:nvSpPr>
          <p:cNvPr id="11" name="正方形/長方形 10">
            <a:extLst>
              <a:ext uri="{FF2B5EF4-FFF2-40B4-BE49-F238E27FC236}">
                <a16:creationId xmlns:a16="http://schemas.microsoft.com/office/drawing/2014/main" id="{F176EF2F-C563-2871-199B-65EA6BEF2E3A}"/>
              </a:ext>
            </a:extLst>
          </p:cNvPr>
          <p:cNvSpPr/>
          <p:nvPr/>
        </p:nvSpPr>
        <p:spPr>
          <a:xfrm>
            <a:off x="6641868" y="3791604"/>
            <a:ext cx="2197332" cy="108398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投票してみんなの結果を</a:t>
            </a:r>
            <a:endParaRPr lang="en-US" altLang="ja-JP" sz="1400" dirty="0">
              <a:solidFill>
                <a:srgbClr val="FF0033"/>
              </a:solidFill>
            </a:endParaRPr>
          </a:p>
          <a:p>
            <a:pPr>
              <a:lnSpc>
                <a:spcPct val="120000"/>
              </a:lnSpc>
            </a:pPr>
            <a:r>
              <a:rPr lang="ja-JP" altLang="en-US" sz="1400" dirty="0">
                <a:solidFill>
                  <a:srgbClr val="FF0033"/>
                </a:solidFill>
              </a:rPr>
              <a:t>リアルタイムで確認できる</a:t>
            </a:r>
            <a:endParaRPr lang="en-US" altLang="ja-JP" sz="1400" dirty="0">
              <a:solidFill>
                <a:srgbClr val="FF0033"/>
              </a:solidFill>
            </a:endParaRPr>
          </a:p>
          <a:p>
            <a:pPr>
              <a:lnSpc>
                <a:spcPct val="120000"/>
              </a:lnSpc>
            </a:pPr>
            <a:r>
              <a:rPr lang="en-US" altLang="ja-JP" sz="1200" dirty="0">
                <a:solidFill>
                  <a:srgbClr val="FF0033"/>
                </a:solidFill>
              </a:rPr>
              <a:t>※</a:t>
            </a:r>
            <a:r>
              <a:rPr lang="ja-JP" altLang="en-US" sz="1200" dirty="0">
                <a:solidFill>
                  <a:srgbClr val="FF0033"/>
                </a:solidFill>
              </a:rPr>
              <a:t>投票後に特典があると</a:t>
            </a:r>
            <a:endParaRPr lang="en-US" altLang="ja-JP" sz="1200" dirty="0">
              <a:solidFill>
                <a:srgbClr val="FF0033"/>
              </a:solidFill>
            </a:endParaRPr>
          </a:p>
          <a:p>
            <a:pPr>
              <a:lnSpc>
                <a:spcPct val="120000"/>
              </a:lnSpc>
            </a:pPr>
            <a:r>
              <a:rPr lang="ja-JP" altLang="en-US" sz="1200" dirty="0">
                <a:solidFill>
                  <a:srgbClr val="FF0033"/>
                </a:solidFill>
              </a:rPr>
              <a:t>クリックを促進できる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66499" y="4743724"/>
            <a:ext cx="3737225" cy="91694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 name="connsiteX0" fmla="*/ 0 w 3754041"/>
              <a:gd name="connsiteY0" fmla="*/ 0 h 1094014"/>
              <a:gd name="connsiteX1" fmla="*/ 1101271 w 3754041"/>
              <a:gd name="connsiteY1" fmla="*/ 1094014 h 1094014"/>
              <a:gd name="connsiteX2" fmla="*/ 3754041 w 3754041"/>
              <a:gd name="connsiteY2" fmla="*/ 1094014 h 1094014"/>
              <a:gd name="connsiteX0" fmla="*/ 0 w 3733685"/>
              <a:gd name="connsiteY0" fmla="*/ 0 h 2978544"/>
              <a:gd name="connsiteX1" fmla="*/ 1101271 w 3733685"/>
              <a:gd name="connsiteY1" fmla="*/ 1094014 h 2978544"/>
              <a:gd name="connsiteX2" fmla="*/ 3733685 w 3733685"/>
              <a:gd name="connsiteY2" fmla="*/ 2978544 h 2978544"/>
              <a:gd name="connsiteX0" fmla="*/ 0 w 3743863"/>
              <a:gd name="connsiteY0" fmla="*/ 0 h 2882720"/>
              <a:gd name="connsiteX1" fmla="*/ 1101271 w 3743863"/>
              <a:gd name="connsiteY1" fmla="*/ 1094014 h 2882720"/>
              <a:gd name="connsiteX2" fmla="*/ 3743863 w 3743863"/>
              <a:gd name="connsiteY2" fmla="*/ 2882720 h 2882720"/>
              <a:gd name="connsiteX0" fmla="*/ 0 w 3743863"/>
              <a:gd name="connsiteY0" fmla="*/ 0 h 2882720"/>
              <a:gd name="connsiteX1" fmla="*/ 1182695 w 3743863"/>
              <a:gd name="connsiteY1" fmla="*/ 2818838 h 2882720"/>
              <a:gd name="connsiteX2" fmla="*/ 3743863 w 3743863"/>
              <a:gd name="connsiteY2" fmla="*/ 2882720 h 2882720"/>
            </a:gdLst>
            <a:ahLst/>
            <a:cxnLst>
              <a:cxn ang="0">
                <a:pos x="connsiteX0" y="connsiteY0"/>
              </a:cxn>
              <a:cxn ang="0">
                <a:pos x="connsiteX1" y="connsiteY1"/>
              </a:cxn>
              <a:cxn ang="0">
                <a:pos x="connsiteX2" y="connsiteY2"/>
              </a:cxn>
            </a:cxnLst>
            <a:rect l="l" t="t" r="r" b="b"/>
            <a:pathLst>
              <a:path w="3743863" h="2882720">
                <a:moveTo>
                  <a:pt x="0" y="0"/>
                </a:moveTo>
                <a:lnTo>
                  <a:pt x="1182695" y="2818838"/>
                </a:lnTo>
                <a:lnTo>
                  <a:pt x="3743863" y="288272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4" y="412917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738566" y="27831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349725" y="560738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38996" y="5341690"/>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5483456" y="39359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a:extLst>
              <a:ext uri="{FF2B5EF4-FFF2-40B4-BE49-F238E27FC236}">
                <a16:creationId xmlns:a16="http://schemas.microsoft.com/office/drawing/2014/main" id="{3751E157-D32C-53D9-8D4F-8CC086803CCC}"/>
              </a:ext>
            </a:extLst>
          </p:cNvPr>
          <p:cNvSpPr txBox="1"/>
          <p:nvPr/>
        </p:nvSpPr>
        <p:spPr>
          <a:xfrm>
            <a:off x="6538877" y="4803321"/>
            <a:ext cx="2090637" cy="299697"/>
          </a:xfrm>
          <a:prstGeom prst="rect">
            <a:avLst/>
          </a:prstGeom>
          <a:noFill/>
        </p:spPr>
        <p:txBody>
          <a:bodyPr wrap="none" rtlCol="0">
            <a:spAutoFit/>
          </a:bodyPr>
          <a:lstStyle/>
          <a:p>
            <a:pPr algn="r">
              <a:lnSpc>
                <a:spcPct val="130000"/>
              </a:lnSpc>
            </a:pPr>
            <a:r>
              <a:rPr kumimoji="1" lang="en-US" altLang="ja-JP" sz="1100" dirty="0">
                <a:solidFill>
                  <a:srgbClr val="0D0D0D"/>
                </a:solidFill>
              </a:rPr>
              <a:t>※</a:t>
            </a:r>
            <a:r>
              <a:rPr kumimoji="1" lang="ja-JP" altLang="en-US" sz="1100" dirty="0">
                <a:solidFill>
                  <a:srgbClr val="0D0D0D"/>
                </a:solidFill>
              </a:rPr>
              <a:t>選択肢は最大</a:t>
            </a:r>
            <a:r>
              <a:rPr kumimoji="1" lang="en-US" altLang="ja-JP" sz="1100" dirty="0">
                <a:solidFill>
                  <a:srgbClr val="0D0D0D"/>
                </a:solidFill>
              </a:rPr>
              <a:t>4</a:t>
            </a:r>
            <a:r>
              <a:rPr kumimoji="1" lang="ja-JP" altLang="en-US" sz="1100" dirty="0">
                <a:solidFill>
                  <a:srgbClr val="0D0D0D"/>
                </a:solidFill>
              </a:rPr>
              <a:t>つまでを推奨</a:t>
            </a:r>
            <a:endParaRPr kumimoji="1" lang="en-US" altLang="ja-JP" sz="1100" dirty="0">
              <a:solidFill>
                <a:srgbClr val="0D0D0D"/>
              </a:solidFill>
            </a:endParaRPr>
          </a:p>
        </p:txBody>
      </p:sp>
      <p:pic>
        <p:nvPicPr>
          <p:cNvPr id="9" name="図 8" descr="アプリケーション が含まれている画像&#10;&#10;自動的に生成された説明">
            <a:extLst>
              <a:ext uri="{FF2B5EF4-FFF2-40B4-BE49-F238E27FC236}">
                <a16:creationId xmlns:a16="http://schemas.microsoft.com/office/drawing/2014/main" id="{C64F2A27-7A65-4A8E-4496-954B37ABC184}"/>
              </a:ext>
            </a:extLst>
          </p:cNvPr>
          <p:cNvPicPr>
            <a:picLocks noChangeAspect="1"/>
          </p:cNvPicPr>
          <p:nvPr/>
        </p:nvPicPr>
        <p:blipFill rotWithShape="1">
          <a:blip r:embed="rId7"/>
          <a:srcRect l="14917" t="16283" r="15212" b="23980"/>
          <a:stretch/>
        </p:blipFill>
        <p:spPr>
          <a:xfrm>
            <a:off x="9014978" y="3034858"/>
            <a:ext cx="1720755" cy="2951493"/>
          </a:xfrm>
          <a:prstGeom prst="rect">
            <a:avLst/>
          </a:prstGeom>
        </p:spPr>
      </p:pic>
      <p:sp>
        <p:nvSpPr>
          <p:cNvPr id="10" name="フリーフォーム 38">
            <a:extLst>
              <a:ext uri="{FF2B5EF4-FFF2-40B4-BE49-F238E27FC236}">
                <a16:creationId xmlns:a16="http://schemas.microsoft.com/office/drawing/2014/main" id="{E02046E6-0949-2E90-7CD1-F9ED305356D4}"/>
              </a:ext>
            </a:extLst>
          </p:cNvPr>
          <p:cNvSpPr/>
          <p:nvPr/>
        </p:nvSpPr>
        <p:spPr>
          <a:xfrm>
            <a:off x="5561358" y="4007570"/>
            <a:ext cx="4085288" cy="115896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020208"/>
              <a:gd name="connsiteY0" fmla="*/ 0 h 3992118"/>
              <a:gd name="connsiteX1" fmla="*/ 629308 w 4020208"/>
              <a:gd name="connsiteY1" fmla="*/ 3992118 h 3992118"/>
              <a:gd name="connsiteX2" fmla="*/ 1000783 w 4020208"/>
              <a:gd name="connsiteY2" fmla="*/ 3992118 h 3992118"/>
              <a:gd name="connsiteX3" fmla="*/ 4020208 w 4020208"/>
              <a:gd name="connsiteY3" fmla="*/ 3992118 h 3992118"/>
              <a:gd name="connsiteX0" fmla="*/ 0 w 4020208"/>
              <a:gd name="connsiteY0" fmla="*/ 0 h 3992118"/>
              <a:gd name="connsiteX1" fmla="*/ 629308 w 4020208"/>
              <a:gd name="connsiteY1" fmla="*/ 3992118 h 3992118"/>
              <a:gd name="connsiteX2" fmla="*/ 4020208 w 4020208"/>
              <a:gd name="connsiteY2" fmla="*/ 3992118 h 3992118"/>
              <a:gd name="connsiteX0" fmla="*/ 0 w 4020208"/>
              <a:gd name="connsiteY0" fmla="*/ 0 h 3992118"/>
              <a:gd name="connsiteX1" fmla="*/ 760843 w 4020208"/>
              <a:gd name="connsiteY1" fmla="*/ 3950890 h 3992118"/>
              <a:gd name="connsiteX2" fmla="*/ 4020208 w 4020208"/>
              <a:gd name="connsiteY2" fmla="*/ 3992118 h 3992118"/>
              <a:gd name="connsiteX0" fmla="*/ 0 w 3572989"/>
              <a:gd name="connsiteY0" fmla="*/ 0 h 3971503"/>
              <a:gd name="connsiteX1" fmla="*/ 760843 w 3572989"/>
              <a:gd name="connsiteY1" fmla="*/ 3950890 h 3971503"/>
              <a:gd name="connsiteX2" fmla="*/ 3572989 w 3572989"/>
              <a:gd name="connsiteY2" fmla="*/ 3971503 h 3971503"/>
            </a:gdLst>
            <a:ahLst/>
            <a:cxnLst>
              <a:cxn ang="0">
                <a:pos x="connsiteX0" y="connsiteY0"/>
              </a:cxn>
              <a:cxn ang="0">
                <a:pos x="connsiteX1" y="connsiteY1"/>
              </a:cxn>
              <a:cxn ang="0">
                <a:pos x="connsiteX2" y="connsiteY2"/>
              </a:cxn>
            </a:cxnLst>
            <a:rect l="l" t="t" r="r" b="b"/>
            <a:pathLst>
              <a:path w="3572989" h="3971503">
                <a:moveTo>
                  <a:pt x="0" y="0"/>
                </a:moveTo>
                <a:lnTo>
                  <a:pt x="760843" y="3950890"/>
                </a:lnTo>
                <a:lnTo>
                  <a:pt x="3572989" y="3971503"/>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34">
            <a:extLst>
              <a:ext uri="{FF2B5EF4-FFF2-40B4-BE49-F238E27FC236}">
                <a16:creationId xmlns:a16="http://schemas.microsoft.com/office/drawing/2014/main" id="{95D2E7F3-6EDF-4228-EF8B-79BED775A731}"/>
              </a:ext>
            </a:extLst>
          </p:cNvPr>
          <p:cNvSpPr>
            <a:spLocks noChangeAspect="1"/>
          </p:cNvSpPr>
          <p:nvPr/>
        </p:nvSpPr>
        <p:spPr>
          <a:xfrm>
            <a:off x="9573608" y="511253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フリーフォーム 44">
            <a:extLst>
              <a:ext uri="{FF2B5EF4-FFF2-40B4-BE49-F238E27FC236}">
                <a16:creationId xmlns:a16="http://schemas.microsoft.com/office/drawing/2014/main" id="{912D48A9-CDE4-E4A7-09EA-74AB246305C8}"/>
              </a:ext>
            </a:extLst>
          </p:cNvPr>
          <p:cNvSpPr/>
          <p:nvPr/>
        </p:nvSpPr>
        <p:spPr>
          <a:xfrm flipH="1">
            <a:off x="643127" y="2181653"/>
            <a:ext cx="3356935" cy="84889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376670"/>
              <a:gd name="connsiteY0" fmla="*/ 0 h 723900"/>
              <a:gd name="connsiteX1" fmla="*/ 723900 w 3376670"/>
              <a:gd name="connsiteY1" fmla="*/ 723900 h 723900"/>
              <a:gd name="connsiteX2" fmla="*/ 3376670 w 3376670"/>
              <a:gd name="connsiteY2" fmla="*/ 723900 h 723900"/>
              <a:gd name="connsiteX0" fmla="*/ 0 w 3356935"/>
              <a:gd name="connsiteY0" fmla="*/ 0 h 848890"/>
              <a:gd name="connsiteX1" fmla="*/ 723900 w 3356935"/>
              <a:gd name="connsiteY1" fmla="*/ 723900 h 848890"/>
              <a:gd name="connsiteX2" fmla="*/ 3356935 w 3356935"/>
              <a:gd name="connsiteY2" fmla="*/ 848890 h 848890"/>
              <a:gd name="connsiteX0" fmla="*/ 0 w 3356935"/>
              <a:gd name="connsiteY0" fmla="*/ 0 h 848890"/>
              <a:gd name="connsiteX1" fmla="*/ 750213 w 3356935"/>
              <a:gd name="connsiteY1" fmla="*/ 802841 h 848890"/>
              <a:gd name="connsiteX2" fmla="*/ 3356935 w 3356935"/>
              <a:gd name="connsiteY2" fmla="*/ 848890 h 848890"/>
              <a:gd name="connsiteX0" fmla="*/ 0 w 3356935"/>
              <a:gd name="connsiteY0" fmla="*/ 0 h 848890"/>
              <a:gd name="connsiteX1" fmla="*/ 756791 w 3356935"/>
              <a:gd name="connsiteY1" fmla="*/ 835733 h 848890"/>
              <a:gd name="connsiteX2" fmla="*/ 3356935 w 3356935"/>
              <a:gd name="connsiteY2" fmla="*/ 848890 h 848890"/>
              <a:gd name="connsiteX0" fmla="*/ 0 w 3356935"/>
              <a:gd name="connsiteY0" fmla="*/ 0 h 848890"/>
              <a:gd name="connsiteX1" fmla="*/ 756791 w 3356935"/>
              <a:gd name="connsiteY1" fmla="*/ 829154 h 848890"/>
              <a:gd name="connsiteX2" fmla="*/ 3356935 w 3356935"/>
              <a:gd name="connsiteY2" fmla="*/ 848890 h 848890"/>
            </a:gdLst>
            <a:ahLst/>
            <a:cxnLst>
              <a:cxn ang="0">
                <a:pos x="connsiteX0" y="connsiteY0"/>
              </a:cxn>
              <a:cxn ang="0">
                <a:pos x="connsiteX1" y="connsiteY1"/>
              </a:cxn>
              <a:cxn ang="0">
                <a:pos x="connsiteX2" y="connsiteY2"/>
              </a:cxn>
            </a:cxnLst>
            <a:rect l="l" t="t" r="r" b="b"/>
            <a:pathLst>
              <a:path w="3356935" h="848890">
                <a:moveTo>
                  <a:pt x="0" y="0"/>
                </a:moveTo>
                <a:lnTo>
                  <a:pt x="756791" y="829154"/>
                </a:lnTo>
                <a:lnTo>
                  <a:pt x="3356935" y="84889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404396D-1325-1E76-1E7B-985FABBF548B}"/>
              </a:ext>
            </a:extLst>
          </p:cNvPr>
          <p:cNvSpPr/>
          <p:nvPr/>
        </p:nvSpPr>
        <p:spPr>
          <a:xfrm>
            <a:off x="725764" y="239347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8" name="円/楕円 30">
            <a:extLst>
              <a:ext uri="{FF2B5EF4-FFF2-40B4-BE49-F238E27FC236}">
                <a16:creationId xmlns:a16="http://schemas.microsoft.com/office/drawing/2014/main" id="{B37B6FA3-8335-FB1F-E338-E71FEB618C59}"/>
              </a:ext>
            </a:extLst>
          </p:cNvPr>
          <p:cNvSpPr>
            <a:spLocks noChangeAspect="1"/>
          </p:cNvSpPr>
          <p:nvPr/>
        </p:nvSpPr>
        <p:spPr>
          <a:xfrm>
            <a:off x="3959783" y="214700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895197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2239FA2-E3EA-51A4-9A52-16593DA31E41}"/>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6" name="正方形/長方形 25">
            <a:extLst>
              <a:ext uri="{FF2B5EF4-FFF2-40B4-BE49-F238E27FC236}">
                <a16:creationId xmlns:a16="http://schemas.microsoft.com/office/drawing/2014/main" id="{16BB8335-7859-8C1D-69B2-E89FCED4F102}"/>
              </a:ext>
            </a:extLst>
          </p:cNvPr>
          <p:cNvSpPr/>
          <p:nvPr/>
        </p:nvSpPr>
        <p:spPr>
          <a:xfrm>
            <a:off x="587374" y="1667241"/>
            <a:ext cx="11017251" cy="477710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descr="文字と絵が書かれた紙&#10;&#10;中程度の精度で自動的に生成された説明">
            <a:extLst>
              <a:ext uri="{FF2B5EF4-FFF2-40B4-BE49-F238E27FC236}">
                <a16:creationId xmlns:a16="http://schemas.microsoft.com/office/drawing/2014/main" id="{5C45061E-F5EC-EC63-E89B-D2F6EE8AA9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1939655"/>
            <a:ext cx="2546169" cy="4334145"/>
          </a:xfrm>
          <a:prstGeom prst="rect">
            <a:avLst/>
          </a:prstGeom>
        </p:spPr>
      </p:pic>
      <p:sp>
        <p:nvSpPr>
          <p:cNvPr id="28" name="object 39">
            <a:extLst>
              <a:ext uri="{FF2B5EF4-FFF2-40B4-BE49-F238E27FC236}">
                <a16:creationId xmlns:a16="http://schemas.microsoft.com/office/drawing/2014/main" id="{C5763FCF-858F-D8B7-EC6D-F801326C05A5}"/>
              </a:ext>
            </a:extLst>
          </p:cNvPr>
          <p:cNvSpPr/>
          <p:nvPr/>
        </p:nvSpPr>
        <p:spPr>
          <a:xfrm>
            <a:off x="587375" y="1200884"/>
            <a:ext cx="5893337"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29" name="フリーフォーム 38">
            <a:extLst>
              <a:ext uri="{FF2B5EF4-FFF2-40B4-BE49-F238E27FC236}">
                <a16:creationId xmlns:a16="http://schemas.microsoft.com/office/drawing/2014/main" id="{1ED9C4A2-1CD5-6774-CBB9-E5465B90C016}"/>
              </a:ext>
            </a:extLst>
          </p:cNvPr>
          <p:cNvSpPr/>
          <p:nvPr/>
        </p:nvSpPr>
        <p:spPr>
          <a:xfrm>
            <a:off x="6248718" y="213198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D24F697-3723-27D2-AEF5-E3E5EA548F90}"/>
              </a:ext>
            </a:extLst>
          </p:cNvPr>
          <p:cNvSpPr/>
          <p:nvPr/>
        </p:nvSpPr>
        <p:spPr>
          <a:xfrm>
            <a:off x="7134361" y="216934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31" name="フリーフォーム 40">
            <a:extLst>
              <a:ext uri="{FF2B5EF4-FFF2-40B4-BE49-F238E27FC236}">
                <a16:creationId xmlns:a16="http://schemas.microsoft.com/office/drawing/2014/main" id="{26BAEBE9-3B95-AF07-41EB-D2FF8764BD9F}"/>
              </a:ext>
            </a:extLst>
          </p:cNvPr>
          <p:cNvSpPr/>
          <p:nvPr/>
        </p:nvSpPr>
        <p:spPr>
          <a:xfrm>
            <a:off x="5999745" y="2619471"/>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17C229C-FBE3-D91B-FED7-9A3DF669FAA8}"/>
              </a:ext>
            </a:extLst>
          </p:cNvPr>
          <p:cNvSpPr/>
          <p:nvPr/>
        </p:nvSpPr>
        <p:spPr>
          <a:xfrm>
            <a:off x="7134361" y="3393480"/>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33" name="フリーフォーム 42">
            <a:extLst>
              <a:ext uri="{FF2B5EF4-FFF2-40B4-BE49-F238E27FC236}">
                <a16:creationId xmlns:a16="http://schemas.microsoft.com/office/drawing/2014/main" id="{05997CD7-A621-D663-F827-53FD66C3D171}"/>
              </a:ext>
            </a:extLst>
          </p:cNvPr>
          <p:cNvSpPr/>
          <p:nvPr/>
        </p:nvSpPr>
        <p:spPr>
          <a:xfrm>
            <a:off x="5331916" y="3866107"/>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24BD7947-3F9C-0FBD-FB0F-F66A147A8235}"/>
              </a:ext>
            </a:extLst>
          </p:cNvPr>
          <p:cNvSpPr/>
          <p:nvPr/>
        </p:nvSpPr>
        <p:spPr>
          <a:xfrm>
            <a:off x="7134361" y="5088814"/>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スマホを振ることで</a:t>
            </a:r>
            <a:endParaRPr lang="en-US" altLang="ja-JP" sz="1400" dirty="0">
              <a:solidFill>
                <a:srgbClr val="FF0033"/>
              </a:solidFill>
            </a:endParaRPr>
          </a:p>
          <a:p>
            <a:pPr>
              <a:lnSpc>
                <a:spcPct val="120000"/>
              </a:lnSpc>
            </a:pPr>
            <a:r>
              <a:rPr lang="ja-JP" altLang="en-US" sz="1400" dirty="0">
                <a:solidFill>
                  <a:srgbClr val="FF0033"/>
                </a:solidFill>
              </a:rPr>
              <a:t>おみくじを引くなどのアクションができる</a:t>
            </a:r>
          </a:p>
        </p:txBody>
      </p:sp>
      <p:sp>
        <p:nvSpPr>
          <p:cNvPr id="35" name="フリーフォーム 44">
            <a:extLst>
              <a:ext uri="{FF2B5EF4-FFF2-40B4-BE49-F238E27FC236}">
                <a16:creationId xmlns:a16="http://schemas.microsoft.com/office/drawing/2014/main" id="{3B40BFCA-8790-1F40-F0EF-1FBD6A019F6C}"/>
              </a:ext>
            </a:extLst>
          </p:cNvPr>
          <p:cNvSpPr/>
          <p:nvPr/>
        </p:nvSpPr>
        <p:spPr>
          <a:xfrm flipH="1">
            <a:off x="623392" y="2131988"/>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EDF348F9-1C7E-5734-0533-FBE054CAC5E5}"/>
              </a:ext>
            </a:extLst>
          </p:cNvPr>
          <p:cNvSpPr/>
          <p:nvPr/>
        </p:nvSpPr>
        <p:spPr>
          <a:xfrm>
            <a:off x="725765" y="21693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37" name="フリーフォーム 47">
            <a:extLst>
              <a:ext uri="{FF2B5EF4-FFF2-40B4-BE49-F238E27FC236}">
                <a16:creationId xmlns:a16="http://schemas.microsoft.com/office/drawing/2014/main" id="{BC2D523A-40AE-F6C0-1165-364D788C2D28}"/>
              </a:ext>
            </a:extLst>
          </p:cNvPr>
          <p:cNvSpPr/>
          <p:nvPr/>
        </p:nvSpPr>
        <p:spPr>
          <a:xfrm flipH="1" flipV="1">
            <a:off x="623390" y="3998128"/>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3C38B30-E216-44AE-FECC-97F39E85DBCB}"/>
              </a:ext>
            </a:extLst>
          </p:cNvPr>
          <p:cNvSpPr/>
          <p:nvPr/>
        </p:nvSpPr>
        <p:spPr>
          <a:xfrm>
            <a:off x="725765" y="329517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39" name="円/楕円 24">
            <a:extLst>
              <a:ext uri="{FF2B5EF4-FFF2-40B4-BE49-F238E27FC236}">
                <a16:creationId xmlns:a16="http://schemas.microsoft.com/office/drawing/2014/main" id="{886A7ACD-773A-0C72-5426-CAED5231DAC4}"/>
              </a:ext>
            </a:extLst>
          </p:cNvPr>
          <p:cNvSpPr>
            <a:spLocks noChangeAspect="1"/>
          </p:cNvSpPr>
          <p:nvPr/>
        </p:nvSpPr>
        <p:spPr>
          <a:xfrm>
            <a:off x="6217208"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30">
            <a:extLst>
              <a:ext uri="{FF2B5EF4-FFF2-40B4-BE49-F238E27FC236}">
                <a16:creationId xmlns:a16="http://schemas.microsoft.com/office/drawing/2014/main" id="{5E507E34-8AF8-7CF9-4AEF-D20C42EDA91A}"/>
              </a:ext>
            </a:extLst>
          </p:cNvPr>
          <p:cNvSpPr>
            <a:spLocks noChangeAspect="1"/>
          </p:cNvSpPr>
          <p:nvPr/>
        </p:nvSpPr>
        <p:spPr>
          <a:xfrm>
            <a:off x="3959783"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33">
            <a:extLst>
              <a:ext uri="{FF2B5EF4-FFF2-40B4-BE49-F238E27FC236}">
                <a16:creationId xmlns:a16="http://schemas.microsoft.com/office/drawing/2014/main" id="{FD3813CB-4A96-5F46-C49E-87862C4B1C06}"/>
              </a:ext>
            </a:extLst>
          </p:cNvPr>
          <p:cNvSpPr>
            <a:spLocks noChangeAspect="1"/>
          </p:cNvSpPr>
          <p:nvPr/>
        </p:nvSpPr>
        <p:spPr>
          <a:xfrm>
            <a:off x="5923859" y="256547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円/楕円 35">
            <a:extLst>
              <a:ext uri="{FF2B5EF4-FFF2-40B4-BE49-F238E27FC236}">
                <a16:creationId xmlns:a16="http://schemas.microsoft.com/office/drawing/2014/main" id="{96D97B4D-A327-4F87-D401-2EB4D386CAD6}"/>
              </a:ext>
            </a:extLst>
          </p:cNvPr>
          <p:cNvSpPr>
            <a:spLocks noChangeAspect="1"/>
          </p:cNvSpPr>
          <p:nvPr/>
        </p:nvSpPr>
        <p:spPr>
          <a:xfrm>
            <a:off x="4678021" y="571853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円/楕円 50">
            <a:extLst>
              <a:ext uri="{FF2B5EF4-FFF2-40B4-BE49-F238E27FC236}">
                <a16:creationId xmlns:a16="http://schemas.microsoft.com/office/drawing/2014/main" id="{4AC7EB34-F721-37A9-A901-4FBA7F49A169}"/>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44" name="グラフィックス 43" descr="信号 単色塗りつぶし">
            <a:extLst>
              <a:ext uri="{FF2B5EF4-FFF2-40B4-BE49-F238E27FC236}">
                <a16:creationId xmlns:a16="http://schemas.microsoft.com/office/drawing/2014/main" id="{0781C20A-A500-D066-3066-B2BAEEF79A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45" name="グループ化 44">
            <a:extLst>
              <a:ext uri="{FF2B5EF4-FFF2-40B4-BE49-F238E27FC236}">
                <a16:creationId xmlns:a16="http://schemas.microsoft.com/office/drawing/2014/main" id="{012755BC-FD5F-D4FA-76C9-7FD9F50C112E}"/>
              </a:ext>
            </a:extLst>
          </p:cNvPr>
          <p:cNvGrpSpPr/>
          <p:nvPr/>
        </p:nvGrpSpPr>
        <p:grpSpPr>
          <a:xfrm>
            <a:off x="5999745" y="5592835"/>
            <a:ext cx="720000" cy="720000"/>
            <a:chOff x="6177344" y="2869729"/>
            <a:chExt cx="720000" cy="720000"/>
          </a:xfrm>
        </p:grpSpPr>
        <p:sp>
          <p:nvSpPr>
            <p:cNvPr id="46" name="円/楕円 55">
              <a:extLst>
                <a:ext uri="{FF2B5EF4-FFF2-40B4-BE49-F238E27FC236}">
                  <a16:creationId xmlns:a16="http://schemas.microsoft.com/office/drawing/2014/main" id="{E52CA7F1-A532-00FE-F2BE-34169F001C2D}"/>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グラフィックス 46" descr="スマート フォン 単色塗りつぶし">
              <a:extLst>
                <a:ext uri="{FF2B5EF4-FFF2-40B4-BE49-F238E27FC236}">
                  <a16:creationId xmlns:a16="http://schemas.microsoft.com/office/drawing/2014/main" id="{66AB1E61-0DDF-7CAF-9335-A8512936EBB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48" name="正方形/長方形 47">
            <a:extLst>
              <a:ext uri="{FF2B5EF4-FFF2-40B4-BE49-F238E27FC236}">
                <a16:creationId xmlns:a16="http://schemas.microsoft.com/office/drawing/2014/main" id="{16CC63A8-8D46-200B-475D-2A1B47AC75E0}"/>
              </a:ext>
            </a:extLst>
          </p:cNvPr>
          <p:cNvSpPr/>
          <p:nvPr/>
        </p:nvSpPr>
        <p:spPr>
          <a:xfrm>
            <a:off x="4638713" y="2416797"/>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8BA0D62A-AA14-DFE5-4902-DF62325FE279}"/>
              </a:ext>
            </a:extLst>
          </p:cNvPr>
          <p:cNvSpPr/>
          <p:nvPr/>
        </p:nvSpPr>
        <p:spPr>
          <a:xfrm>
            <a:off x="560115" y="4489553"/>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rgbClr val="FF0033"/>
                </a:solidFill>
              </a:rPr>
              <a:t>■他にも</a:t>
            </a:r>
            <a:endParaRPr kumimoji="1" lang="en-US" altLang="ja-JP" sz="1200" b="1" dirty="0">
              <a:solidFill>
                <a:srgbClr val="FF0033"/>
              </a:solidFill>
            </a:endParaRPr>
          </a:p>
          <a:p>
            <a:endParaRPr kumimoji="1" lang="en-US" altLang="ja-JP" sz="500" b="1" dirty="0">
              <a:solidFill>
                <a:srgbClr val="C00000"/>
              </a:solidFill>
            </a:endParaRPr>
          </a:p>
          <a:p>
            <a:r>
              <a:rPr lang="ja-JP" altLang="en-US" sz="1200" dirty="0">
                <a:solidFill>
                  <a:srgbClr val="0D0D0D"/>
                </a:solidFill>
              </a:rPr>
              <a:t>・シェイクしてジュースをつくる</a:t>
            </a:r>
            <a:endParaRPr lang="en-US" altLang="ja-JP" sz="1200" dirty="0">
              <a:solidFill>
                <a:srgbClr val="0D0D0D"/>
              </a:solidFill>
            </a:endParaRPr>
          </a:p>
          <a:p>
            <a:r>
              <a:rPr lang="ja-JP" altLang="en-US" sz="1200" dirty="0">
                <a:solidFill>
                  <a:srgbClr val="0D0D0D"/>
                </a:solidFill>
              </a:rPr>
              <a:t>　インタラクション</a:t>
            </a:r>
            <a:endParaRPr lang="en-US" altLang="ja-JP" sz="1200" dirty="0">
              <a:solidFill>
                <a:srgbClr val="0D0D0D"/>
              </a:solidFill>
            </a:endParaRPr>
          </a:p>
          <a:p>
            <a:r>
              <a:rPr lang="ja-JP" altLang="en-US" sz="1200" dirty="0">
                <a:solidFill>
                  <a:srgbClr val="0D0D0D"/>
                </a:solidFill>
              </a:rPr>
              <a:t>・振った回数でストーリーの変わる</a:t>
            </a:r>
            <a:endParaRPr lang="en-US" altLang="ja-JP" sz="1200" dirty="0">
              <a:solidFill>
                <a:srgbClr val="0D0D0D"/>
              </a:solidFill>
            </a:endParaRPr>
          </a:p>
          <a:p>
            <a:r>
              <a:rPr lang="ja-JP" altLang="en-US" sz="1200" dirty="0">
                <a:solidFill>
                  <a:srgbClr val="0D0D0D"/>
                </a:solidFill>
              </a:rPr>
              <a:t>　インタラクション</a:t>
            </a:r>
            <a:endParaRPr lang="en-US" altLang="ja-JP" sz="1200" dirty="0">
              <a:solidFill>
                <a:srgbClr val="0D0D0D"/>
              </a:solidFill>
            </a:endParaRPr>
          </a:p>
          <a:p>
            <a:endParaRPr lang="en-US" altLang="ja-JP" sz="500" dirty="0">
              <a:solidFill>
                <a:srgbClr val="0D0D0D"/>
              </a:solidFill>
            </a:endParaRPr>
          </a:p>
          <a:p>
            <a:r>
              <a:rPr kumimoji="1" lang="ja-JP" altLang="en-US" sz="1200" dirty="0">
                <a:solidFill>
                  <a:srgbClr val="0D0D0D"/>
                </a:solidFill>
              </a:rPr>
              <a:t>など、さまざまなインタラクションに</a:t>
            </a:r>
            <a:endParaRPr kumimoji="1" lang="en-US" altLang="ja-JP" sz="1200" dirty="0">
              <a:solidFill>
                <a:srgbClr val="0D0D0D"/>
              </a:solidFill>
            </a:endParaRPr>
          </a:p>
          <a:p>
            <a:r>
              <a:rPr lang="ja-JP" altLang="en-US" sz="1200" dirty="0">
                <a:solidFill>
                  <a:srgbClr val="0D0D0D"/>
                </a:solidFill>
              </a:rPr>
              <a:t>応用することができます</a:t>
            </a:r>
            <a:endParaRPr kumimoji="1" lang="en-US" altLang="ja-JP" sz="1200" dirty="0">
              <a:solidFill>
                <a:srgbClr val="0D0D0D"/>
              </a:solidFill>
            </a:endParaRPr>
          </a:p>
        </p:txBody>
      </p:sp>
    </p:spTree>
    <p:extLst>
      <p:ext uri="{BB962C8B-B14F-4D97-AF65-F5344CB8AC3E}">
        <p14:creationId xmlns:p14="http://schemas.microsoft.com/office/powerpoint/2010/main" val="632926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テキスト プレースホルダー 25">
            <a:extLst>
              <a:ext uri="{FF2B5EF4-FFF2-40B4-BE49-F238E27FC236}">
                <a16:creationId xmlns:a16="http://schemas.microsoft.com/office/drawing/2014/main" id="{045188A1-6BB4-7582-49AC-66AEFE6E147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2" name="正方形/長方形 1">
            <a:extLst>
              <a:ext uri="{FF2B5EF4-FFF2-40B4-BE49-F238E27FC236}">
                <a16:creationId xmlns:a16="http://schemas.microsoft.com/office/drawing/2014/main" id="{6D46B1C3-A906-12A3-D170-EED14EA13B36}"/>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39C06A0F-4AC6-2E33-A92C-20666E7346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4" name="図 3" descr="人, モニター, 持つ, 画面 が含まれている画像&#10;&#10;自動的に生成された説明">
            <a:extLst>
              <a:ext uri="{FF2B5EF4-FFF2-40B4-BE49-F238E27FC236}">
                <a16:creationId xmlns:a16="http://schemas.microsoft.com/office/drawing/2014/main" id="{FCF0FECA-4EE9-607E-DD6F-5DB83C887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5" name="object 39">
            <a:extLst>
              <a:ext uri="{FF2B5EF4-FFF2-40B4-BE49-F238E27FC236}">
                <a16:creationId xmlns:a16="http://schemas.microsoft.com/office/drawing/2014/main" id="{A2882408-DDD2-AE69-1D54-449B3C907037}"/>
              </a:ext>
            </a:extLst>
          </p:cNvPr>
          <p:cNvSpPr/>
          <p:nvPr/>
        </p:nvSpPr>
        <p:spPr>
          <a:xfrm>
            <a:off x="587375" y="1200884"/>
            <a:ext cx="6929575"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6" name="フリーフォーム 38">
            <a:extLst>
              <a:ext uri="{FF2B5EF4-FFF2-40B4-BE49-F238E27FC236}">
                <a16:creationId xmlns:a16="http://schemas.microsoft.com/office/drawing/2014/main" id="{6428F0B8-1A54-59A1-7EBC-F72A302F8AB9}"/>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2A14B4C-EDE6-0250-B8F3-B74F88CC05BA}"/>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8" name="フリーフォーム 42">
            <a:extLst>
              <a:ext uri="{FF2B5EF4-FFF2-40B4-BE49-F238E27FC236}">
                <a16:creationId xmlns:a16="http://schemas.microsoft.com/office/drawing/2014/main" id="{70C6CFA0-E079-93A5-F315-65AC9E0F223E}"/>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EE4681E-1A97-9DF4-6058-6BDF39521FD1}"/>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インカメラを起動させ、フェイスペイントフィルターなどをかけることができる</a:t>
            </a:r>
            <a:endParaRPr lang="en-US" altLang="ja-JP" sz="1400" dirty="0">
              <a:solidFill>
                <a:srgbClr val="FF0033"/>
              </a:solidFill>
            </a:endParaRPr>
          </a:p>
          <a:p>
            <a:pPr>
              <a:lnSpc>
                <a:spcPct val="120000"/>
              </a:lnSpc>
            </a:pPr>
            <a:r>
              <a:rPr lang="ja-JP" altLang="en-US" sz="1400" dirty="0">
                <a:solidFill>
                  <a:srgbClr val="FF0033"/>
                </a:solidFill>
              </a:rPr>
              <a:t>またキャラクターのフィルターもかけることができ、表情をうごかせる。</a:t>
            </a:r>
            <a:endParaRPr lang="en-US" altLang="ja-JP" sz="1400" dirty="0">
              <a:solidFill>
                <a:srgbClr val="FF0033"/>
              </a:solidFill>
            </a:endParaRPr>
          </a:p>
        </p:txBody>
      </p:sp>
      <p:sp>
        <p:nvSpPr>
          <p:cNvPr id="10" name="フリーフォーム 44">
            <a:extLst>
              <a:ext uri="{FF2B5EF4-FFF2-40B4-BE49-F238E27FC236}">
                <a16:creationId xmlns:a16="http://schemas.microsoft.com/office/drawing/2014/main" id="{DF0C9925-58C9-FCBE-32A4-FE208A853C2E}"/>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5962F0E-B85C-2639-1F24-666082BBF13E}"/>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2" name="フリーフォーム 47">
            <a:extLst>
              <a:ext uri="{FF2B5EF4-FFF2-40B4-BE49-F238E27FC236}">
                <a16:creationId xmlns:a16="http://schemas.microsoft.com/office/drawing/2014/main" id="{55995002-286A-F61B-BAC3-CE086ACA0E4A}"/>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24A6295D-9386-9A2D-73F8-06997F4D57D1}"/>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4" name="円/楕円 24">
            <a:extLst>
              <a:ext uri="{FF2B5EF4-FFF2-40B4-BE49-F238E27FC236}">
                <a16:creationId xmlns:a16="http://schemas.microsoft.com/office/drawing/2014/main" id="{9558B361-BD07-D693-321F-8AA739A5F9B8}"/>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30">
            <a:extLst>
              <a:ext uri="{FF2B5EF4-FFF2-40B4-BE49-F238E27FC236}">
                <a16:creationId xmlns:a16="http://schemas.microsoft.com/office/drawing/2014/main" id="{273C2B43-B51C-3F02-72BF-5627A320013F}"/>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35">
            <a:extLst>
              <a:ext uri="{FF2B5EF4-FFF2-40B4-BE49-F238E27FC236}">
                <a16:creationId xmlns:a16="http://schemas.microsoft.com/office/drawing/2014/main" id="{8118EBCE-5147-8CF5-D1B5-6738CB107448}"/>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50">
            <a:extLst>
              <a:ext uri="{FF2B5EF4-FFF2-40B4-BE49-F238E27FC236}">
                <a16:creationId xmlns:a16="http://schemas.microsoft.com/office/drawing/2014/main" id="{45F86445-BAD8-B56E-B295-07EB23F5E85C}"/>
              </a:ext>
            </a:extLst>
          </p:cNvPr>
          <p:cNvSpPr/>
          <p:nvPr/>
        </p:nvSpPr>
        <p:spPr>
          <a:xfrm>
            <a:off x="9681607"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18" name="グラフィックス 17" descr="信号 単色塗りつぶし">
            <a:extLst>
              <a:ext uri="{FF2B5EF4-FFF2-40B4-BE49-F238E27FC236}">
                <a16:creationId xmlns:a16="http://schemas.microsoft.com/office/drawing/2014/main" id="{0084E1D3-932C-9835-6C81-EB3E8DF92DA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7" y="1376824"/>
            <a:ext cx="468000" cy="468000"/>
          </a:xfrm>
          <a:prstGeom prst="rect">
            <a:avLst/>
          </a:prstGeom>
        </p:spPr>
      </p:pic>
      <p:sp>
        <p:nvSpPr>
          <p:cNvPr id="19" name="正方形/長方形 18">
            <a:extLst>
              <a:ext uri="{FF2B5EF4-FFF2-40B4-BE49-F238E27FC236}">
                <a16:creationId xmlns:a16="http://schemas.microsoft.com/office/drawing/2014/main" id="{488066AE-7031-2C6F-0EA5-6FAEC2097966}"/>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rgbClr val="C9002C"/>
                </a:solidFill>
              </a:rPr>
              <a:t>■他にも</a:t>
            </a:r>
            <a:endParaRPr kumimoji="1" lang="en-US" altLang="ja-JP" sz="1200" b="1" dirty="0">
              <a:solidFill>
                <a:srgbClr val="C9002C"/>
              </a:solidFill>
            </a:endParaRPr>
          </a:p>
          <a:p>
            <a:endParaRPr kumimoji="1" lang="en-US" altLang="ja-JP" sz="500" b="1" dirty="0">
              <a:solidFill>
                <a:srgbClr val="C00000"/>
              </a:solidFill>
            </a:endParaRPr>
          </a:p>
          <a:p>
            <a:r>
              <a:rPr lang="ja-JP" altLang="en-US" sz="1200" dirty="0">
                <a:solidFill>
                  <a:srgbClr val="0D0D0D"/>
                </a:solidFill>
              </a:rPr>
              <a:t>・キャラクターの表情を動かす</a:t>
            </a:r>
            <a:endParaRPr lang="en-US" altLang="ja-JP" sz="1200" dirty="0">
              <a:solidFill>
                <a:srgbClr val="0D0D0D"/>
              </a:solidFill>
            </a:endParaRPr>
          </a:p>
          <a:p>
            <a:r>
              <a:rPr lang="ja-JP" altLang="en-US" sz="1200" dirty="0">
                <a:solidFill>
                  <a:srgbClr val="0D0D0D"/>
                </a:solidFill>
              </a:rPr>
              <a:t>　インタラクション</a:t>
            </a:r>
            <a:r>
              <a:rPr lang="en-US" altLang="ja-JP" sz="1200" dirty="0">
                <a:solidFill>
                  <a:srgbClr val="0D0D0D"/>
                </a:solidFill>
              </a:rPr>
              <a:t>(</a:t>
            </a:r>
            <a:r>
              <a:rPr lang="ja-JP" altLang="en-US" sz="1200" dirty="0">
                <a:solidFill>
                  <a:srgbClr val="0D0D0D"/>
                </a:solidFill>
              </a:rPr>
              <a:t>左図</a:t>
            </a:r>
            <a:r>
              <a:rPr lang="en-US" altLang="ja-JP" sz="1200" dirty="0">
                <a:solidFill>
                  <a:srgbClr val="0D0D0D"/>
                </a:solidFill>
              </a:rPr>
              <a:t>)</a:t>
            </a:r>
          </a:p>
          <a:p>
            <a:r>
              <a:rPr lang="ja-JP" altLang="en-US" sz="1200" dirty="0">
                <a:solidFill>
                  <a:srgbClr val="0D0D0D"/>
                </a:solidFill>
              </a:rPr>
              <a:t>・部屋に好きなオブジェを</a:t>
            </a:r>
            <a:endParaRPr lang="en-US" altLang="ja-JP" sz="1200" dirty="0">
              <a:solidFill>
                <a:srgbClr val="0D0D0D"/>
              </a:solidFill>
            </a:endParaRPr>
          </a:p>
          <a:p>
            <a:r>
              <a:rPr lang="ja-JP" altLang="en-US" sz="1200" dirty="0">
                <a:solidFill>
                  <a:srgbClr val="0D0D0D"/>
                </a:solidFill>
              </a:rPr>
              <a:t>　配置する</a:t>
            </a:r>
            <a:r>
              <a:rPr lang="en-US" altLang="ja-JP" sz="1200" dirty="0">
                <a:solidFill>
                  <a:srgbClr val="0D0D0D"/>
                </a:solidFill>
              </a:rPr>
              <a:t>AR</a:t>
            </a:r>
            <a:r>
              <a:rPr lang="ja-JP" altLang="en-US" sz="1200" dirty="0">
                <a:solidFill>
                  <a:srgbClr val="0D0D0D"/>
                </a:solidFill>
              </a:rPr>
              <a:t>インタラクション</a:t>
            </a:r>
            <a:endParaRPr lang="en-US" altLang="ja-JP" sz="1200" dirty="0">
              <a:solidFill>
                <a:srgbClr val="0D0D0D"/>
              </a:solidFill>
            </a:endParaRPr>
          </a:p>
          <a:p>
            <a:endParaRPr lang="en-US" altLang="ja-JP" sz="500" dirty="0">
              <a:solidFill>
                <a:srgbClr val="0D0D0D"/>
              </a:solidFill>
            </a:endParaRPr>
          </a:p>
          <a:p>
            <a:r>
              <a:rPr kumimoji="1" lang="ja-JP" altLang="en-US" sz="1200" dirty="0">
                <a:solidFill>
                  <a:srgbClr val="0D0D0D"/>
                </a:solidFill>
              </a:rPr>
              <a:t>など、さまざまなインタラクションに</a:t>
            </a:r>
            <a:endParaRPr kumimoji="1" lang="en-US" altLang="ja-JP" sz="1200" dirty="0">
              <a:solidFill>
                <a:srgbClr val="0D0D0D"/>
              </a:solidFill>
            </a:endParaRPr>
          </a:p>
          <a:p>
            <a:r>
              <a:rPr lang="ja-JP" altLang="en-US" sz="1200" dirty="0">
                <a:solidFill>
                  <a:srgbClr val="0D0D0D"/>
                </a:solidFill>
              </a:rPr>
              <a:t>応用することができます</a:t>
            </a:r>
            <a:endParaRPr kumimoji="1" lang="en-US" altLang="ja-JP" sz="1200" dirty="0">
              <a:solidFill>
                <a:srgbClr val="0D0D0D"/>
              </a:solidFill>
            </a:endParaRPr>
          </a:p>
        </p:txBody>
      </p:sp>
      <p:sp>
        <p:nvSpPr>
          <p:cNvPr id="20" name="テキスト ボックス 19">
            <a:extLst>
              <a:ext uri="{FF2B5EF4-FFF2-40B4-BE49-F238E27FC236}">
                <a16:creationId xmlns:a16="http://schemas.microsoft.com/office/drawing/2014/main" id="{62590B5C-07E2-D2A1-1E39-1F69509994EC}"/>
              </a:ext>
            </a:extLst>
          </p:cNvPr>
          <p:cNvSpPr txBox="1"/>
          <p:nvPr/>
        </p:nvSpPr>
        <p:spPr>
          <a:xfrm>
            <a:off x="7498352" y="1174507"/>
            <a:ext cx="3697213" cy="523220"/>
          </a:xfrm>
          <a:prstGeom prst="rect">
            <a:avLst/>
          </a:prstGeom>
          <a:noFill/>
        </p:spPr>
        <p:txBody>
          <a:bodyPr wrap="square" rtlCol="0">
            <a:spAutoFit/>
          </a:bodyPr>
          <a:lstStyle/>
          <a:p>
            <a:pPr algn="l"/>
            <a:r>
              <a:rPr kumimoji="1" lang="en-US" altLang="ja-JP" sz="1400" b="1" dirty="0">
                <a:solidFill>
                  <a:srgbClr val="FF0033"/>
                </a:solidFill>
              </a:rPr>
              <a:t>※</a:t>
            </a:r>
            <a:r>
              <a:rPr kumimoji="1" lang="ja-JP" altLang="en-US" sz="1400" b="1" dirty="0">
                <a:solidFill>
                  <a:srgbClr val="FF0033"/>
                </a:solidFill>
              </a:rPr>
              <a:t>スマホ</a:t>
            </a:r>
            <a:r>
              <a:rPr kumimoji="1" lang="en-US" altLang="ja-JP" sz="1400" b="1" dirty="0">
                <a:solidFill>
                  <a:srgbClr val="FF0033"/>
                </a:solidFill>
              </a:rPr>
              <a:t>WEB</a:t>
            </a:r>
            <a:r>
              <a:rPr kumimoji="1" lang="ja-JP" altLang="en-US" sz="1400" b="1" dirty="0">
                <a:solidFill>
                  <a:srgbClr val="FF0033"/>
                </a:solidFill>
              </a:rPr>
              <a:t>のみ</a:t>
            </a:r>
            <a:endParaRPr kumimoji="1" lang="en-US" altLang="ja-JP" sz="1400" b="1" dirty="0">
              <a:solidFill>
                <a:srgbClr val="FF0033"/>
              </a:solidFill>
            </a:endParaRPr>
          </a:p>
          <a:p>
            <a:pPr algn="l"/>
            <a:r>
              <a:rPr lang="ja-JP" altLang="en-US" sz="1400" b="1" dirty="0">
                <a:solidFill>
                  <a:srgbClr val="FF0033"/>
                </a:solidFill>
              </a:rPr>
              <a:t>　</a:t>
            </a:r>
            <a:r>
              <a:rPr kumimoji="1" lang="en-US" altLang="ja-JP" sz="1400" b="1" dirty="0">
                <a:solidFill>
                  <a:srgbClr val="FF0033"/>
                </a:solidFill>
              </a:rPr>
              <a:t>(</a:t>
            </a:r>
            <a:r>
              <a:rPr kumimoji="1" lang="ja-JP" altLang="en-US" sz="1050" b="1" dirty="0">
                <a:solidFill>
                  <a:srgbClr val="FF0033"/>
                </a:solidFill>
              </a:rPr>
              <a:t>誘導広告での制御必須</a:t>
            </a:r>
            <a:r>
              <a:rPr kumimoji="1" lang="en-US" altLang="ja-JP" sz="1400" b="1" dirty="0">
                <a:solidFill>
                  <a:srgbClr val="FF0033"/>
                </a:solidFill>
              </a:rPr>
              <a:t>)</a:t>
            </a:r>
            <a:endParaRPr kumimoji="1" lang="ja-JP" altLang="en-US" sz="1400" b="1" dirty="0">
              <a:solidFill>
                <a:srgbClr val="FF0033"/>
              </a:solidFill>
            </a:endParaRPr>
          </a:p>
        </p:txBody>
      </p:sp>
      <p:grpSp>
        <p:nvGrpSpPr>
          <p:cNvPr id="21" name="グループ化 20">
            <a:extLst>
              <a:ext uri="{FF2B5EF4-FFF2-40B4-BE49-F238E27FC236}">
                <a16:creationId xmlns:a16="http://schemas.microsoft.com/office/drawing/2014/main" id="{9ECD4C84-010E-C2F4-C053-5AB69A624B3D}"/>
              </a:ext>
            </a:extLst>
          </p:cNvPr>
          <p:cNvGrpSpPr/>
          <p:nvPr/>
        </p:nvGrpSpPr>
        <p:grpSpPr>
          <a:xfrm>
            <a:off x="5999745" y="5844379"/>
            <a:ext cx="720000" cy="720000"/>
            <a:chOff x="6177344" y="2869729"/>
            <a:chExt cx="720000" cy="720000"/>
          </a:xfrm>
        </p:grpSpPr>
        <p:sp>
          <p:nvSpPr>
            <p:cNvPr id="22" name="円/楕円 55">
              <a:extLst>
                <a:ext uri="{FF2B5EF4-FFF2-40B4-BE49-F238E27FC236}">
                  <a16:creationId xmlns:a16="http://schemas.microsoft.com/office/drawing/2014/main" id="{B0F356CC-1DD6-D539-8E48-451C5564C7F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スマート フォン 単色塗りつぶし">
              <a:extLst>
                <a:ext uri="{FF2B5EF4-FFF2-40B4-BE49-F238E27FC236}">
                  <a16:creationId xmlns:a16="http://schemas.microsoft.com/office/drawing/2014/main" id="{64AE9CEE-0FDC-C5A3-9EB3-9B3DC4657E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24" name="図 23" descr="ゲームのキャラクター&#10;&#10;低い精度で自動的に生成された説明">
            <a:extLst>
              <a:ext uri="{FF2B5EF4-FFF2-40B4-BE49-F238E27FC236}">
                <a16:creationId xmlns:a16="http://schemas.microsoft.com/office/drawing/2014/main" id="{16F2F412-85F2-65E3-1818-BFE4849AEC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25" name="円/楕円 14">
            <a:extLst>
              <a:ext uri="{FF2B5EF4-FFF2-40B4-BE49-F238E27FC236}">
                <a16:creationId xmlns:a16="http://schemas.microsoft.com/office/drawing/2014/main" id="{FE27AF7E-5379-60BB-7B06-F8B3E3A60D81}"/>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001934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C2A4AA6-E4D8-5A3E-D749-22F9684AD15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期待できる効果（事例：トヨタ自動車株式会社様）</a:t>
            </a:r>
            <a:endParaRPr lang="ja-JP" altLang="en-US" dirty="0">
              <a:solidFill>
                <a:srgbClr val="000048"/>
              </a:solidFill>
            </a:endParaRPr>
          </a:p>
        </p:txBody>
      </p:sp>
      <p:graphicFrame>
        <p:nvGraphicFramePr>
          <p:cNvPr id="12298" name="グラフ 12297">
            <a:extLst>
              <a:ext uri="{FF2B5EF4-FFF2-40B4-BE49-F238E27FC236}">
                <a16:creationId xmlns:a16="http://schemas.microsoft.com/office/drawing/2014/main" id="{CF2F92C7-1A54-C350-7B97-3E3F1C4FD374}"/>
              </a:ext>
            </a:extLst>
          </p:cNvPr>
          <p:cNvGraphicFramePr>
            <a:graphicFrameLocks/>
          </p:cNvGraphicFramePr>
          <p:nvPr>
            <p:extLst>
              <p:ext uri="{D42A27DB-BD31-4B8C-83A1-F6EECF244321}">
                <p14:modId xmlns:p14="http://schemas.microsoft.com/office/powerpoint/2010/main" val="571310140"/>
              </p:ext>
            </p:extLst>
          </p:nvPr>
        </p:nvGraphicFramePr>
        <p:xfrm>
          <a:off x="5904022" y="2838670"/>
          <a:ext cx="2753547" cy="30386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299" name="グラフ 12298">
            <a:extLst>
              <a:ext uri="{FF2B5EF4-FFF2-40B4-BE49-F238E27FC236}">
                <a16:creationId xmlns:a16="http://schemas.microsoft.com/office/drawing/2014/main" id="{3A6CFF25-B00E-BF6A-9460-31B6B52B9BF9}"/>
              </a:ext>
            </a:extLst>
          </p:cNvPr>
          <p:cNvGraphicFramePr>
            <a:graphicFrameLocks/>
          </p:cNvGraphicFramePr>
          <p:nvPr>
            <p:extLst>
              <p:ext uri="{D42A27DB-BD31-4B8C-83A1-F6EECF244321}">
                <p14:modId xmlns:p14="http://schemas.microsoft.com/office/powerpoint/2010/main" val="3587296831"/>
              </p:ext>
            </p:extLst>
          </p:nvPr>
        </p:nvGraphicFramePr>
        <p:xfrm>
          <a:off x="8801585" y="2737406"/>
          <a:ext cx="2987575" cy="3139868"/>
        </p:xfrm>
        <a:graphic>
          <a:graphicData uri="http://schemas.openxmlformats.org/drawingml/2006/chart">
            <c:chart xmlns:c="http://schemas.openxmlformats.org/drawingml/2006/chart" xmlns:r="http://schemas.openxmlformats.org/officeDocument/2006/relationships" r:id="rId3"/>
          </a:graphicData>
        </a:graphic>
      </p:graphicFrame>
      <p:sp>
        <p:nvSpPr>
          <p:cNvPr id="12300" name="テキスト ボックス 12299">
            <a:extLst>
              <a:ext uri="{FF2B5EF4-FFF2-40B4-BE49-F238E27FC236}">
                <a16:creationId xmlns:a16="http://schemas.microsoft.com/office/drawing/2014/main" id="{1AEEB888-6D14-649B-9761-C2BA028B9588}"/>
              </a:ext>
            </a:extLst>
          </p:cNvPr>
          <p:cNvSpPr txBox="1"/>
          <p:nvPr/>
        </p:nvSpPr>
        <p:spPr>
          <a:xfrm>
            <a:off x="521328" y="6162579"/>
            <a:ext cx="3882397"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トヨタ自動車株式会社様の実績より</a:t>
            </a:r>
            <a:endParaRPr lang="en" altLang="ja-JP" sz="800" dirty="0">
              <a:solidFill>
                <a:srgbClr val="FFFFFF">
                  <a:lumMod val="50000"/>
                </a:srgbClr>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参考ページ　</a:t>
            </a:r>
            <a:r>
              <a:rPr lang="en" altLang="ja-JP" sz="800" dirty="0">
                <a:solidFill>
                  <a:srgbClr val="00569B"/>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https://richad.yahoo.co.jp/gr86_2022</a:t>
            </a:r>
            <a:endParaRPr lang="en" altLang="ja-JP" sz="800" dirty="0">
              <a:solidFill>
                <a:srgbClr val="00569B"/>
              </a:solidFill>
              <a:latin typeface="メイリオ" panose="020B0604030504040204" pitchFamily="50" charset="-128"/>
              <a:ea typeface="メイリオ" panose="020B0604030504040204" pitchFamily="50" charset="-128"/>
            </a:endParaRPr>
          </a:p>
        </p:txBody>
      </p:sp>
      <p:cxnSp>
        <p:nvCxnSpPr>
          <p:cNvPr id="12301" name="直線コネクタ 12300">
            <a:extLst>
              <a:ext uri="{FF2B5EF4-FFF2-40B4-BE49-F238E27FC236}">
                <a16:creationId xmlns:a16="http://schemas.microsoft.com/office/drawing/2014/main" id="{B0C6073E-B7CD-810E-FE03-06133B069FBA}"/>
              </a:ext>
            </a:extLst>
          </p:cNvPr>
          <p:cNvCxnSpPr>
            <a:cxnSpLocks/>
          </p:cNvCxnSpPr>
          <p:nvPr/>
        </p:nvCxnSpPr>
        <p:spPr>
          <a:xfrm flipH="1">
            <a:off x="10439767" y="3132249"/>
            <a:ext cx="612068" cy="979277"/>
          </a:xfrm>
          <a:prstGeom prst="line">
            <a:avLst/>
          </a:prstGeom>
          <a:noFill/>
          <a:ln w="9525" cap="flat" cmpd="sng" algn="ctr">
            <a:solidFill>
              <a:srgbClr val="C9002C"/>
            </a:solidFill>
            <a:prstDash val="solid"/>
          </a:ln>
          <a:effectLst/>
        </p:spPr>
      </p:cxnSp>
      <p:sp>
        <p:nvSpPr>
          <p:cNvPr id="12302" name="object 39">
            <a:extLst>
              <a:ext uri="{FF2B5EF4-FFF2-40B4-BE49-F238E27FC236}">
                <a16:creationId xmlns:a16="http://schemas.microsoft.com/office/drawing/2014/main" id="{870EDFB4-E0B9-B662-F40D-0E4AB94E0BE9}"/>
              </a:ext>
            </a:extLst>
          </p:cNvPr>
          <p:cNvSpPr/>
          <p:nvPr/>
        </p:nvSpPr>
        <p:spPr>
          <a:xfrm>
            <a:off x="9045474" y="2282556"/>
            <a:ext cx="2341771"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広告認知</a:t>
            </a:r>
            <a:r>
              <a:rPr kumimoji="0" lang="ja-JP" altLang="en-US" sz="800" b="0" i="0" u="none" strike="noStrike" kern="0" cap="none" spc="0" normalizeH="0" baseline="0" noProof="0" dirty="0">
                <a:ln>
                  <a:noFill/>
                </a:ln>
                <a:solidFill>
                  <a:srgbClr val="FFFFFF"/>
                </a:solidFill>
                <a:effectLst/>
                <a:uLnTx/>
                <a:uFillTx/>
                <a:latin typeface="+mj-ea"/>
                <a:ea typeface="+mj-ea"/>
              </a:rPr>
              <a:t>   </a:t>
            </a:r>
            <a:r>
              <a:rPr kumimoji="0" lang="en-US" altLang="ja-JP" sz="800" b="0" i="0" u="none" strike="noStrike" kern="0" cap="none" spc="0" normalizeH="0" baseline="0" noProof="0" dirty="0">
                <a:ln>
                  <a:noFill/>
                </a:ln>
                <a:solidFill>
                  <a:srgbClr val="FFFFFF"/>
                </a:solidFill>
                <a:effectLst/>
                <a:uLnTx/>
                <a:uFillTx/>
                <a:latin typeface="+mj-ea"/>
                <a:ea typeface="+mj-ea"/>
              </a:rPr>
              <a:t>※2</a:t>
            </a:r>
            <a:endParaRPr kumimoji="0" lang="ja-JP" altLang="en-US" sz="800" b="0" i="0" u="none" strike="noStrike" kern="0" cap="none" spc="0" normalizeH="0" baseline="0" noProof="0" dirty="0">
              <a:ln>
                <a:noFill/>
              </a:ln>
              <a:solidFill>
                <a:srgbClr val="FFFFFF"/>
              </a:solidFill>
              <a:effectLst/>
              <a:uLnTx/>
              <a:uFillTx/>
              <a:latin typeface="+mj-ea"/>
              <a:ea typeface="+mj-ea"/>
            </a:endParaRPr>
          </a:p>
        </p:txBody>
      </p:sp>
      <p:sp>
        <p:nvSpPr>
          <p:cNvPr id="12303" name="正方形/長方形 12302">
            <a:extLst>
              <a:ext uri="{FF2B5EF4-FFF2-40B4-BE49-F238E27FC236}">
                <a16:creationId xmlns:a16="http://schemas.microsoft.com/office/drawing/2014/main" id="{E7642E60-31EB-A2CF-37E3-E2248F7EFE59}"/>
              </a:ext>
            </a:extLst>
          </p:cNvPr>
          <p:cNvSpPr/>
          <p:nvPr/>
        </p:nvSpPr>
        <p:spPr>
          <a:xfrm>
            <a:off x="3775280" y="2457440"/>
            <a:ext cx="1161718" cy="568308"/>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＜参考＞</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広告バナー</a:t>
            </a: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CTR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1.18%</a:t>
            </a:r>
          </a:p>
        </p:txBody>
      </p:sp>
      <p:sp>
        <p:nvSpPr>
          <p:cNvPr id="12304" name="正方形/長方形 12303">
            <a:extLst>
              <a:ext uri="{FF2B5EF4-FFF2-40B4-BE49-F238E27FC236}">
                <a16:creationId xmlns:a16="http://schemas.microsoft.com/office/drawing/2014/main" id="{21365604-63DC-A70D-3B87-BF8DFAE2CFDA}"/>
              </a:ext>
            </a:extLst>
          </p:cNvPr>
          <p:cNvSpPr/>
          <p:nvPr/>
        </p:nvSpPr>
        <p:spPr>
          <a:xfrm>
            <a:off x="633007" y="5301208"/>
            <a:ext cx="1714074" cy="704173"/>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インタラクションページが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表示されたユーザーの</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97</a:t>
            </a: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％がアクション実行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p:txBody>
      </p:sp>
      <p:sp>
        <p:nvSpPr>
          <p:cNvPr id="12305" name="テキスト ボックス 12304">
            <a:extLst>
              <a:ext uri="{FF2B5EF4-FFF2-40B4-BE49-F238E27FC236}">
                <a16:creationId xmlns:a16="http://schemas.microsoft.com/office/drawing/2014/main" id="{B2F4E981-F131-9CC0-A953-6F8E51EF3078}"/>
              </a:ext>
            </a:extLst>
          </p:cNvPr>
          <p:cNvSpPr txBox="1"/>
          <p:nvPr/>
        </p:nvSpPr>
        <p:spPr>
          <a:xfrm>
            <a:off x="10279823" y="3471392"/>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002AFF"/>
                </a:solidFill>
                <a:latin typeface="メイリオ" panose="020B0604030504040204" pitchFamily="50" charset="-128"/>
                <a:ea typeface="メイリオ" panose="020B0604030504040204" pitchFamily="50" charset="-128"/>
              </a:rPr>
              <a:t>168</a:t>
            </a:r>
            <a:r>
              <a:rPr lang="ja-JP" altLang="en-US" sz="1400" b="1" dirty="0">
                <a:solidFill>
                  <a:srgbClr val="002AFF"/>
                </a:solidFill>
                <a:latin typeface="メイリオ" panose="020B0604030504040204" pitchFamily="50" charset="-128"/>
                <a:ea typeface="メイリオ" panose="020B0604030504040204" pitchFamily="50" charset="-128"/>
              </a:rPr>
              <a:t>％</a:t>
            </a:r>
            <a:r>
              <a:rPr lang="en-US" altLang="ja-JP" sz="1400" b="1" dirty="0">
                <a:solidFill>
                  <a:srgbClr val="002AFF"/>
                </a:solidFill>
                <a:latin typeface="メイリオ" panose="020B0604030504040204" pitchFamily="50" charset="-128"/>
                <a:ea typeface="メイリオ" panose="020B0604030504040204" pitchFamily="50" charset="-128"/>
              </a:rPr>
              <a:t>UP</a:t>
            </a:r>
            <a:endParaRPr lang="ja-JP" altLang="en-US" sz="1400" b="1" dirty="0">
              <a:solidFill>
                <a:srgbClr val="002AFF"/>
              </a:solidFill>
              <a:latin typeface="メイリオ" panose="020B0604030504040204" pitchFamily="50" charset="-128"/>
              <a:ea typeface="メイリオ" panose="020B0604030504040204" pitchFamily="50" charset="-128"/>
            </a:endParaRPr>
          </a:p>
        </p:txBody>
      </p:sp>
      <p:cxnSp>
        <p:nvCxnSpPr>
          <p:cNvPr id="12306" name="直線コネクタ 12305">
            <a:extLst>
              <a:ext uri="{FF2B5EF4-FFF2-40B4-BE49-F238E27FC236}">
                <a16:creationId xmlns:a16="http://schemas.microsoft.com/office/drawing/2014/main" id="{7FACD147-9CD6-9DD4-68BF-D6234BAE231B}"/>
              </a:ext>
            </a:extLst>
          </p:cNvPr>
          <p:cNvCxnSpPr>
            <a:cxnSpLocks/>
          </p:cNvCxnSpPr>
          <p:nvPr/>
        </p:nvCxnSpPr>
        <p:spPr>
          <a:xfrm flipH="1">
            <a:off x="7369135" y="3241667"/>
            <a:ext cx="617087" cy="573762"/>
          </a:xfrm>
          <a:prstGeom prst="line">
            <a:avLst/>
          </a:prstGeom>
          <a:noFill/>
          <a:ln w="9525" cap="flat" cmpd="sng" algn="ctr">
            <a:solidFill>
              <a:srgbClr val="C9002C"/>
            </a:solidFill>
            <a:prstDash val="solid"/>
          </a:ln>
          <a:effectLst/>
        </p:spPr>
      </p:cxnSp>
      <p:sp>
        <p:nvSpPr>
          <p:cNvPr id="12307" name="テキスト ボックス 12306">
            <a:extLst>
              <a:ext uri="{FF2B5EF4-FFF2-40B4-BE49-F238E27FC236}">
                <a16:creationId xmlns:a16="http://schemas.microsoft.com/office/drawing/2014/main" id="{2C3E78CF-A944-F374-B334-0931F4B57EA1}"/>
              </a:ext>
            </a:extLst>
          </p:cNvPr>
          <p:cNvSpPr txBox="1"/>
          <p:nvPr/>
        </p:nvSpPr>
        <p:spPr>
          <a:xfrm>
            <a:off x="7189483" y="3341563"/>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002AFF"/>
                </a:solidFill>
                <a:latin typeface="メイリオ" panose="020B0604030504040204" pitchFamily="50" charset="-128"/>
                <a:ea typeface="メイリオ" panose="020B0604030504040204" pitchFamily="50" charset="-128"/>
              </a:rPr>
              <a:t>137</a:t>
            </a:r>
            <a:r>
              <a:rPr lang="ja-JP" altLang="en-US" sz="1400" b="1" dirty="0">
                <a:solidFill>
                  <a:srgbClr val="002AFF"/>
                </a:solidFill>
                <a:latin typeface="メイリオ" panose="020B0604030504040204" pitchFamily="50" charset="-128"/>
                <a:ea typeface="メイリオ" panose="020B0604030504040204" pitchFamily="50" charset="-128"/>
              </a:rPr>
              <a:t>％</a:t>
            </a:r>
            <a:r>
              <a:rPr lang="en-US" altLang="ja-JP" sz="1400" b="1" dirty="0">
                <a:solidFill>
                  <a:srgbClr val="002AFF"/>
                </a:solidFill>
                <a:latin typeface="メイリオ" panose="020B0604030504040204" pitchFamily="50" charset="-128"/>
                <a:ea typeface="メイリオ" panose="020B0604030504040204" pitchFamily="50" charset="-128"/>
              </a:rPr>
              <a:t>UP</a:t>
            </a:r>
            <a:endParaRPr lang="ja-JP" altLang="en-US" sz="1400" b="1" dirty="0">
              <a:solidFill>
                <a:srgbClr val="002AFF"/>
              </a:solidFill>
              <a:latin typeface="メイリオ" panose="020B0604030504040204" pitchFamily="50" charset="-128"/>
              <a:ea typeface="メイリオ" panose="020B0604030504040204" pitchFamily="50" charset="-128"/>
            </a:endParaRPr>
          </a:p>
        </p:txBody>
      </p:sp>
      <p:sp>
        <p:nvSpPr>
          <p:cNvPr id="12308" name="object 39">
            <a:extLst>
              <a:ext uri="{FF2B5EF4-FFF2-40B4-BE49-F238E27FC236}">
                <a16:creationId xmlns:a16="http://schemas.microsoft.com/office/drawing/2014/main" id="{377722EA-E431-1EA8-2E44-AF4B0BEC1003}"/>
              </a:ext>
            </a:extLst>
          </p:cNvPr>
          <p:cNvSpPr/>
          <p:nvPr/>
        </p:nvSpPr>
        <p:spPr>
          <a:xfrm>
            <a:off x="5884947" y="2276872"/>
            <a:ext cx="2628606"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広告が印象に残った</a:t>
            </a:r>
            <a:r>
              <a:rPr kumimoji="0" lang="ja-JP" altLang="en-US" sz="800" b="0" i="0" u="none" strike="noStrike" kern="0" cap="none" spc="0" normalizeH="0" baseline="0" noProof="0" dirty="0">
                <a:ln>
                  <a:noFill/>
                </a:ln>
                <a:solidFill>
                  <a:srgbClr val="FFFFFF"/>
                </a:solidFill>
                <a:effectLst/>
                <a:uLnTx/>
                <a:uFillTx/>
                <a:latin typeface="+mj-ea"/>
                <a:ea typeface="+mj-ea"/>
                <a:cs typeface="Calibri" panose="020F0502020204030204"/>
              </a:rPr>
              <a:t>　 </a:t>
            </a:r>
            <a:r>
              <a:rPr kumimoji="0" lang="en-US" altLang="ja-JP" sz="800" b="0" i="0" u="none" strike="noStrike" kern="0" cap="none" spc="0" normalizeH="0" baseline="0" noProof="0" dirty="0">
                <a:ln>
                  <a:noFill/>
                </a:ln>
                <a:solidFill>
                  <a:srgbClr val="FFFFFF"/>
                </a:solidFill>
                <a:effectLst/>
                <a:uLnTx/>
                <a:uFillTx/>
                <a:latin typeface="+mj-ea"/>
                <a:ea typeface="+mj-ea"/>
              </a:rPr>
              <a:t>※1</a:t>
            </a:r>
            <a:endParaRPr kumimoji="0" lang="en-US" altLang="ja-JP" sz="800" b="0" i="0" u="none" strike="noStrike" kern="0" cap="none" spc="0" normalizeH="0" baseline="0" noProof="0" dirty="0">
              <a:ln>
                <a:noFill/>
              </a:ln>
              <a:solidFill>
                <a:srgbClr val="FFFFFF"/>
              </a:solidFill>
              <a:effectLst/>
              <a:uLnTx/>
              <a:uFillTx/>
              <a:latin typeface="+mj-ea"/>
              <a:ea typeface="+mj-ea"/>
              <a:cs typeface="Calibri" panose="020F0502020204030204"/>
            </a:endParaRPr>
          </a:p>
        </p:txBody>
      </p:sp>
      <p:sp>
        <p:nvSpPr>
          <p:cNvPr id="12309" name="テキスト ボックス 12308">
            <a:extLst>
              <a:ext uri="{FF2B5EF4-FFF2-40B4-BE49-F238E27FC236}">
                <a16:creationId xmlns:a16="http://schemas.microsoft.com/office/drawing/2014/main" id="{4F489F37-4A5D-CDDF-DC54-5E5EAE6104CA}"/>
              </a:ext>
            </a:extLst>
          </p:cNvPr>
          <p:cNvSpPr txBox="1"/>
          <p:nvPr/>
        </p:nvSpPr>
        <p:spPr>
          <a:xfrm>
            <a:off x="6065281" y="5877272"/>
            <a:ext cx="5832648" cy="584775"/>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Calibri" panose="020F0502020204030204"/>
                <a:ea typeface="メイリオ" panose="020B0604030504040204" pitchFamily="50" charset="-128"/>
              </a:rPr>
              <a:t>こちらの広告を</a:t>
            </a:r>
            <a:r>
              <a:rPr lang="en-US" altLang="ja-JP" sz="800" dirty="0">
                <a:solidFill>
                  <a:srgbClr val="FFFFFF">
                    <a:lumMod val="50000"/>
                  </a:srgbClr>
                </a:solidFill>
                <a:latin typeface="Calibri" panose="020F0502020204030204"/>
                <a:ea typeface="メイリオ" panose="020B0604030504040204" pitchFamily="50" charset="-128"/>
              </a:rPr>
              <a:t>Yahoo! JAPAN</a:t>
            </a:r>
            <a:r>
              <a:rPr lang="ja-JP" altLang="en-US" sz="800" dirty="0">
                <a:solidFill>
                  <a:srgbClr val="FFFFFF">
                    <a:lumMod val="50000"/>
                  </a:srgbClr>
                </a:solidFill>
                <a:latin typeface="Calibri" panose="020F0502020204030204"/>
                <a:ea typeface="メイリオ" panose="020B0604030504040204" pitchFamily="50" charset="-128"/>
              </a:rPr>
              <a:t>トップページでご覧になったことがありますか。 </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Calibri" panose="020F0502020204030204"/>
                <a:ea typeface="メイリオ" panose="020B0604030504040204" pitchFamily="50" charset="-128"/>
              </a:rPr>
              <a:t>         </a:t>
            </a:r>
            <a:r>
              <a:rPr lang="ja-JP" altLang="en-US" sz="800" dirty="0">
                <a:solidFill>
                  <a:srgbClr val="FFFFFF">
                    <a:lumMod val="50000"/>
                  </a:srgbClr>
                </a:solidFill>
                <a:latin typeface="Calibri" panose="020F0502020204030204"/>
                <a:ea typeface="メイリオ" panose="020B0604030504040204" pitchFamily="50" charset="-128"/>
              </a:rPr>
              <a:t>「見たことがある」「見たことがある気がする」の回答</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a:t>
            </a:r>
            <a:r>
              <a:rPr lang="ja-JP" altLang="en-US" sz="800" dirty="0">
                <a:solidFill>
                  <a:srgbClr val="FFFFFF">
                    <a:lumMod val="50000"/>
                  </a:srgbClr>
                </a:solidFill>
                <a:latin typeface="Calibri" panose="020F0502020204030204"/>
                <a:ea typeface="メイリオ" panose="020B0604030504040204" pitchFamily="50" charset="-128"/>
              </a:rPr>
              <a:t>広告に対して、どのように感じましたか。「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広告が印象に残った」の項目で「そう思う」の回答</a:t>
            </a:r>
            <a:endParaRPr lang="ja-JP" altLang="en-US" sz="800"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0" name="直線コネクタ 12309">
            <a:extLst>
              <a:ext uri="{FF2B5EF4-FFF2-40B4-BE49-F238E27FC236}">
                <a16:creationId xmlns:a16="http://schemas.microsoft.com/office/drawing/2014/main" id="{710F69EB-AEE8-851D-A819-E2223F0E8645}"/>
              </a:ext>
            </a:extLst>
          </p:cNvPr>
          <p:cNvCxnSpPr>
            <a:cxnSpLocks/>
          </p:cNvCxnSpPr>
          <p:nvPr/>
        </p:nvCxnSpPr>
        <p:spPr>
          <a:xfrm flipH="1">
            <a:off x="6578148" y="3844006"/>
            <a:ext cx="574422" cy="452469"/>
          </a:xfrm>
          <a:prstGeom prst="line">
            <a:avLst/>
          </a:prstGeom>
          <a:noFill/>
          <a:ln w="9525" cap="flat" cmpd="sng" algn="ctr">
            <a:solidFill>
              <a:srgbClr val="FFFFFF">
                <a:lumMod val="65000"/>
              </a:srgbClr>
            </a:solidFill>
            <a:prstDash val="solid"/>
          </a:ln>
          <a:effectLst/>
        </p:spPr>
      </p:cxnSp>
      <p:sp>
        <p:nvSpPr>
          <p:cNvPr id="12311" name="テキスト ボックス 12310">
            <a:extLst>
              <a:ext uri="{FF2B5EF4-FFF2-40B4-BE49-F238E27FC236}">
                <a16:creationId xmlns:a16="http://schemas.microsoft.com/office/drawing/2014/main" id="{3841F61C-9373-0B00-FFD4-1400B951F954}"/>
              </a:ext>
            </a:extLst>
          </p:cNvPr>
          <p:cNvSpPr txBox="1"/>
          <p:nvPr/>
        </p:nvSpPr>
        <p:spPr>
          <a:xfrm>
            <a:off x="6236326" y="4770210"/>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134</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sp>
        <p:nvSpPr>
          <p:cNvPr id="12312" name="テキスト ボックス 12311">
            <a:extLst>
              <a:ext uri="{FF2B5EF4-FFF2-40B4-BE49-F238E27FC236}">
                <a16:creationId xmlns:a16="http://schemas.microsoft.com/office/drawing/2014/main" id="{5C92D446-ED03-19EA-D2A8-5F67247EE993}"/>
              </a:ext>
            </a:extLst>
          </p:cNvPr>
          <p:cNvSpPr txBox="1"/>
          <p:nvPr/>
        </p:nvSpPr>
        <p:spPr>
          <a:xfrm>
            <a:off x="9233633" y="4765476"/>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138</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3" name="直線コネクタ 12312">
            <a:extLst>
              <a:ext uri="{FF2B5EF4-FFF2-40B4-BE49-F238E27FC236}">
                <a16:creationId xmlns:a16="http://schemas.microsoft.com/office/drawing/2014/main" id="{E501054D-67C1-BD63-3F9B-2B6E1B27FDE7}"/>
              </a:ext>
            </a:extLst>
          </p:cNvPr>
          <p:cNvCxnSpPr>
            <a:cxnSpLocks/>
          </p:cNvCxnSpPr>
          <p:nvPr/>
        </p:nvCxnSpPr>
        <p:spPr>
          <a:xfrm flipH="1">
            <a:off x="9525881" y="4119537"/>
            <a:ext cx="643856" cy="364982"/>
          </a:xfrm>
          <a:prstGeom prst="line">
            <a:avLst/>
          </a:prstGeom>
          <a:noFill/>
          <a:ln w="9525" cap="flat" cmpd="sng" algn="ctr">
            <a:solidFill>
              <a:srgbClr val="FFFFFF">
                <a:lumMod val="65000"/>
              </a:srgbClr>
            </a:solidFill>
            <a:prstDash val="solid"/>
          </a:ln>
          <a:effectLst/>
        </p:spPr>
      </p:cxnSp>
      <p:sp>
        <p:nvSpPr>
          <p:cNvPr id="12314" name="正方形/長方形 12313">
            <a:extLst>
              <a:ext uri="{FF2B5EF4-FFF2-40B4-BE49-F238E27FC236}">
                <a16:creationId xmlns:a16="http://schemas.microsoft.com/office/drawing/2014/main" id="{4955FFC2-36A8-FD0A-112D-81B82694B856}"/>
              </a:ext>
            </a:extLst>
          </p:cNvPr>
          <p:cNvSpPr/>
          <p:nvPr/>
        </p:nvSpPr>
        <p:spPr>
          <a:xfrm>
            <a:off x="809460" y="1031804"/>
            <a:ext cx="10573079" cy="1029044"/>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広告接触ユーザーが能動的に商品画像を操作するため、</a:t>
            </a:r>
            <a:endParaRPr kumimoji="0" lang="en-US" altLang="ja-JP"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広告の訴求内容が</a:t>
            </a:r>
            <a:r>
              <a:rPr kumimoji="0" lang="ja-JP" altLang="en-US" sz="2800" b="1" i="0" u="none" strike="noStrike" kern="0" cap="none" spc="0" normalizeH="0" baseline="0" noProof="0" dirty="0">
                <a:ln>
                  <a:noFill/>
                </a:ln>
                <a:solidFill>
                  <a:srgbClr val="002AFF"/>
                </a:solidFill>
                <a:effectLst/>
                <a:uLnTx/>
                <a:uFillTx/>
                <a:latin typeface="Calibri" panose="020F0502020204030204"/>
                <a:ea typeface="メイリオ" panose="020B0604030504040204" pitchFamily="50" charset="-128"/>
                <a:cs typeface="+mn-cs"/>
              </a:rPr>
              <a:t>印象に残り</a:t>
            </a:r>
            <a:r>
              <a:rPr kumimoji="0" lang="ja-JP" altLang="en-US" sz="2200" b="0" i="0" u="none" strike="noStrike" kern="0" cap="none" spc="0" normalizeH="0" baseline="0" noProof="0" dirty="0">
                <a:ln>
                  <a:noFill/>
                </a:ln>
                <a:solidFill>
                  <a:srgbClr val="002AFF"/>
                </a:solidFill>
                <a:effectLst/>
                <a:uLnTx/>
                <a:uFillTx/>
                <a:latin typeface="Calibri" panose="020F0502020204030204"/>
                <a:ea typeface="メイリオ" panose="020B0604030504040204" pitchFamily="50" charset="-128"/>
                <a:cs typeface="+mn-cs"/>
              </a:rPr>
              <a:t>、</a:t>
            </a:r>
            <a:r>
              <a:rPr kumimoji="0" lang="ja-JP" altLang="en-US" sz="2800" b="1" i="0" u="none" strike="noStrike" kern="0" cap="none" spc="0" normalizeH="0" baseline="0" noProof="0" dirty="0">
                <a:ln>
                  <a:noFill/>
                </a:ln>
                <a:solidFill>
                  <a:srgbClr val="002AFF"/>
                </a:solidFill>
                <a:effectLst/>
                <a:uLnTx/>
                <a:uFillTx/>
                <a:latin typeface="Calibri" panose="020F0502020204030204"/>
                <a:ea typeface="メイリオ" panose="020B0604030504040204" pitchFamily="50" charset="-128"/>
                <a:cs typeface="+mn-cs"/>
              </a:rPr>
              <a:t>認知向上</a:t>
            </a: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が期待できます。</a:t>
            </a:r>
            <a:endParaRPr kumimoji="0" lang="en-US" altLang="ja-JP"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nvGrpSpPr>
          <p:cNvPr id="12315" name="グループ化 12314">
            <a:extLst>
              <a:ext uri="{FF2B5EF4-FFF2-40B4-BE49-F238E27FC236}">
                <a16:creationId xmlns:a16="http://schemas.microsoft.com/office/drawing/2014/main" id="{EE10C79E-EF92-3591-24FA-5BAD3C627AC8}"/>
              </a:ext>
            </a:extLst>
          </p:cNvPr>
          <p:cNvGrpSpPr/>
          <p:nvPr/>
        </p:nvGrpSpPr>
        <p:grpSpPr>
          <a:xfrm>
            <a:off x="548537" y="2362323"/>
            <a:ext cx="3171199" cy="2455210"/>
            <a:chOff x="548537" y="2362323"/>
            <a:chExt cx="3171199" cy="2455210"/>
          </a:xfrm>
        </p:grpSpPr>
        <p:pic>
          <p:nvPicPr>
            <p:cNvPr id="12316" name="図 12315" descr="グラフィカル ユーザー インターフェイス, Web サイト&#10;&#10;自動的に生成された説明">
              <a:extLst>
                <a:ext uri="{FF2B5EF4-FFF2-40B4-BE49-F238E27FC236}">
                  <a16:creationId xmlns:a16="http://schemas.microsoft.com/office/drawing/2014/main" id="{BC624DCA-D9C4-65C7-D6D5-CF1353B451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12317" name="図 12316">
              <a:extLst>
                <a:ext uri="{FF2B5EF4-FFF2-40B4-BE49-F238E27FC236}">
                  <a16:creationId xmlns:a16="http://schemas.microsoft.com/office/drawing/2014/main" id="{3BD35892-00F6-2CEB-C6A0-42B445DAE86E}"/>
                </a:ext>
              </a:extLst>
            </p:cNvPr>
            <p:cNvPicPr>
              <a:picLocks noChangeAspect="1"/>
            </p:cNvPicPr>
            <p:nvPr/>
          </p:nvPicPr>
          <p:blipFill rotWithShape="1">
            <a:blip r:embed="rId6"/>
            <a:srcRect l="3223" t="21539" r="36645" b="9902"/>
            <a:stretch/>
          </p:blipFill>
          <p:spPr>
            <a:xfrm>
              <a:off x="990600" y="3428999"/>
              <a:ext cx="1456267" cy="1388534"/>
            </a:xfrm>
            <a:prstGeom prst="rect">
              <a:avLst/>
            </a:prstGeom>
          </p:spPr>
        </p:pic>
        <p:sp>
          <p:nvSpPr>
            <p:cNvPr id="12318" name="正方形/長方形 12317">
              <a:extLst>
                <a:ext uri="{FF2B5EF4-FFF2-40B4-BE49-F238E27FC236}">
                  <a16:creationId xmlns:a16="http://schemas.microsoft.com/office/drawing/2014/main" id="{95A1B78F-8F8B-77B0-F80B-8879FE9D2607}"/>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19" name="図 12318">
              <a:extLst>
                <a:ext uri="{FF2B5EF4-FFF2-40B4-BE49-F238E27FC236}">
                  <a16:creationId xmlns:a16="http://schemas.microsoft.com/office/drawing/2014/main" id="{B9135A6E-D522-9EAF-DC45-93AF69C77E4A}"/>
                </a:ext>
              </a:extLst>
            </p:cNvPr>
            <p:cNvPicPr>
              <a:picLocks noChangeAspect="1"/>
            </p:cNvPicPr>
            <p:nvPr/>
          </p:nvPicPr>
          <p:blipFill rotWithShape="1">
            <a:blip r:embed="rId6"/>
            <a:srcRect b="77210"/>
            <a:stretch/>
          </p:blipFill>
          <p:spPr>
            <a:xfrm>
              <a:off x="1003099" y="2408324"/>
              <a:ext cx="2273502" cy="433275"/>
            </a:xfrm>
            <a:prstGeom prst="rect">
              <a:avLst/>
            </a:prstGeom>
          </p:spPr>
        </p:pic>
      </p:grpSp>
      <p:pic>
        <p:nvPicPr>
          <p:cNvPr id="12320" name="図 12319" descr="グラフィカル ユーザー インターフェイス, Web サイト&#10;&#10;自動的に生成された説明">
            <a:extLst>
              <a:ext uri="{FF2B5EF4-FFF2-40B4-BE49-F238E27FC236}">
                <a16:creationId xmlns:a16="http://schemas.microsoft.com/office/drawing/2014/main" id="{6728F53A-3161-5F8B-231A-78DD915345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9376" y="3861048"/>
            <a:ext cx="3171199" cy="2128121"/>
          </a:xfrm>
          <a:prstGeom prst="rect">
            <a:avLst/>
          </a:prstGeom>
          <a:ln w="12700">
            <a:solidFill>
              <a:srgbClr val="FFFFFF">
                <a:lumMod val="95000"/>
              </a:srgbClr>
            </a:solidFill>
          </a:ln>
        </p:spPr>
      </p:pic>
    </p:spTree>
    <p:extLst>
      <p:ext uri="{BB962C8B-B14F-4D97-AF65-F5344CB8AC3E}">
        <p14:creationId xmlns:p14="http://schemas.microsoft.com/office/powerpoint/2010/main" val="1796748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solidFill>
                  <a:srgbClr val="000048"/>
                </a:solidFill>
              </a:rPr>
              <a:t>期待できる効果（事例：トヨタ自動車株式会社様）</a:t>
            </a:r>
            <a:endParaRPr lang="ja-JP" altLang="en-US" dirty="0">
              <a:solidFill>
                <a:srgbClr val="000048"/>
              </a:solidFill>
            </a:endParaRPr>
          </a:p>
        </p:txBody>
      </p:sp>
      <p:sp>
        <p:nvSpPr>
          <p:cNvPr id="32" name="正方形/長方形 31">
            <a:extLst>
              <a:ext uri="{FF2B5EF4-FFF2-40B4-BE49-F238E27FC236}">
                <a16:creationId xmlns:a16="http://schemas.microsoft.com/office/drawing/2014/main" id="{8BF46A3C-23FD-F08C-BC19-1EA4DED762DF}"/>
              </a:ext>
            </a:extLst>
          </p:cNvPr>
          <p:cNvSpPr/>
          <p:nvPr/>
        </p:nvSpPr>
        <p:spPr>
          <a:xfrm>
            <a:off x="587375" y="2492896"/>
            <a:ext cx="2996158" cy="2256261"/>
          </a:xfrm>
          <a:prstGeom prst="rect">
            <a:avLst/>
          </a:prstGeom>
          <a:pattFill prst="dkDnDiag">
            <a:fgClr>
              <a:srgbClr val="FFFFFF">
                <a:lumMod val="85000"/>
              </a:srgbClr>
            </a:fgClr>
            <a:bgClr>
              <a:srgbClr val="FFFFFF"/>
            </a:bgClr>
          </a:patt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128673"/>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インタラクション機能を持たないスマートフォン版ブランドパネルとの配信比較では、</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自動車購入関心層の</a:t>
            </a:r>
            <a:r>
              <a:rPr kumimoji="0" lang="ja-JP" altLang="en-US" sz="2400" b="1" i="0" u="none" strike="noStrike" kern="0" cap="none" spc="0" normalizeH="0" baseline="0" noProof="0" dirty="0">
                <a:ln>
                  <a:noFill/>
                </a:ln>
                <a:solidFill>
                  <a:srgbClr val="002AFF"/>
                </a:solidFill>
                <a:effectLst/>
                <a:uLnTx/>
                <a:uFillTx/>
                <a:latin typeface="Calibri" panose="020F0502020204030204"/>
                <a:ea typeface="メイリオ" panose="020B0604030504040204" pitchFamily="50" charset="-128"/>
                <a:cs typeface="+mn-cs"/>
              </a:rPr>
              <a:t>興味関心、ブランド好意度、購入意向</a:t>
            </a: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がリフトする結果に。</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顕在層が気にする細部のデザインまで伝えられるため態度変容促進につながります。</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sp>
        <p:nvSpPr>
          <p:cNvPr id="34" name="正方形/長方形 33">
            <a:extLst>
              <a:ext uri="{FF2B5EF4-FFF2-40B4-BE49-F238E27FC236}">
                <a16:creationId xmlns:a16="http://schemas.microsoft.com/office/drawing/2014/main" id="{1058ED4D-3088-1D3A-0278-1CCE26A68208}"/>
              </a:ext>
            </a:extLst>
          </p:cNvPr>
          <p:cNvSpPr/>
          <p:nvPr/>
        </p:nvSpPr>
        <p:spPr>
          <a:xfrm>
            <a:off x="3791744" y="2500653"/>
            <a:ext cx="2376264" cy="403359"/>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広告への興味関心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35" name="正方形/長方形 34">
            <a:extLst>
              <a:ext uri="{FF2B5EF4-FFF2-40B4-BE49-F238E27FC236}">
                <a16:creationId xmlns:a16="http://schemas.microsoft.com/office/drawing/2014/main" id="{932258C3-3643-A0D3-7904-5A8D0144B2B0}"/>
              </a:ext>
            </a:extLst>
          </p:cNvPr>
          <p:cNvSpPr/>
          <p:nvPr/>
        </p:nvSpPr>
        <p:spPr>
          <a:xfrm>
            <a:off x="6744072" y="2500653"/>
            <a:ext cx="2376264"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ブランド好意度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 </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a:t>
            </a:r>
          </a:p>
        </p:txBody>
      </p:sp>
      <p:sp>
        <p:nvSpPr>
          <p:cNvPr id="36" name="正方形/長方形 35">
            <a:extLst>
              <a:ext uri="{FF2B5EF4-FFF2-40B4-BE49-F238E27FC236}">
                <a16:creationId xmlns:a16="http://schemas.microsoft.com/office/drawing/2014/main" id="{A5078A3B-009D-5745-D8CA-388ED3204F7D}"/>
              </a:ext>
            </a:extLst>
          </p:cNvPr>
          <p:cNvSpPr/>
          <p:nvPr/>
        </p:nvSpPr>
        <p:spPr>
          <a:xfrm>
            <a:off x="9552384" y="2500653"/>
            <a:ext cx="2232248"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商品購入意向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37" name="グループ化 36">
            <a:extLst>
              <a:ext uri="{FF2B5EF4-FFF2-40B4-BE49-F238E27FC236}">
                <a16:creationId xmlns:a16="http://schemas.microsoft.com/office/drawing/2014/main" id="{629F720C-B9F9-F27C-2250-D4632696CFD7}"/>
              </a:ext>
            </a:extLst>
          </p:cNvPr>
          <p:cNvGrpSpPr/>
          <p:nvPr/>
        </p:nvGrpSpPr>
        <p:grpSpPr>
          <a:xfrm>
            <a:off x="3449476" y="2858577"/>
            <a:ext cx="3078572" cy="2946687"/>
            <a:chOff x="1559496" y="2990056"/>
            <a:chExt cx="3744416" cy="3391272"/>
          </a:xfrm>
        </p:grpSpPr>
        <p:graphicFrame>
          <p:nvGraphicFramePr>
            <p:cNvPr id="38" name="グラフ 37">
              <a:extLst>
                <a:ext uri="{FF2B5EF4-FFF2-40B4-BE49-F238E27FC236}">
                  <a16:creationId xmlns:a16="http://schemas.microsoft.com/office/drawing/2014/main" id="{46D50DD5-19FC-76FF-8843-69F89CDCD254}"/>
                </a:ext>
              </a:extLst>
            </p:cNvPr>
            <p:cNvGraphicFramePr>
              <a:graphicFrameLocks/>
            </p:cNvGraphicFramePr>
            <p:nvPr/>
          </p:nvGraphicFramePr>
          <p:xfrm>
            <a:off x="1559496" y="2990056"/>
            <a:ext cx="3744416" cy="3391272"/>
          </p:xfrm>
          <a:graphic>
            <a:graphicData uri="http://schemas.openxmlformats.org/drawingml/2006/chart">
              <c:chart xmlns:c="http://schemas.openxmlformats.org/drawingml/2006/chart" xmlns:r="http://schemas.openxmlformats.org/officeDocument/2006/relationships" r:id="rId2"/>
            </a:graphicData>
          </a:graphic>
        </p:graphicFrame>
        <p:sp>
          <p:nvSpPr>
            <p:cNvPr id="39" name="テキスト ボックス 38">
              <a:extLst>
                <a:ext uri="{FF2B5EF4-FFF2-40B4-BE49-F238E27FC236}">
                  <a16:creationId xmlns:a16="http://schemas.microsoft.com/office/drawing/2014/main" id="{6A96EC5D-00EC-A2E0-B1D8-1AC2E4BFE80B}"/>
                </a:ext>
              </a:extLst>
            </p:cNvPr>
            <p:cNvSpPr txBox="1"/>
            <p:nvPr/>
          </p:nvSpPr>
          <p:spPr>
            <a:xfrm>
              <a:off x="2632339" y="4559787"/>
              <a:ext cx="1514388" cy="53131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123</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BF59E18E-87F7-F128-832E-FDD51515F8AF}"/>
                </a:ext>
              </a:extLst>
            </p:cNvPr>
            <p:cNvCxnSpPr>
              <a:cxnSpLocks/>
            </p:cNvCxnSpPr>
            <p:nvPr/>
          </p:nvCxnSpPr>
          <p:spPr>
            <a:xfrm flipH="1">
              <a:off x="2830417" y="3569968"/>
              <a:ext cx="1177586" cy="456168"/>
            </a:xfrm>
            <a:prstGeom prst="line">
              <a:avLst/>
            </a:prstGeom>
            <a:noFill/>
            <a:ln w="9525" cap="flat" cmpd="sng" algn="ctr">
              <a:solidFill>
                <a:srgbClr val="C9002C"/>
              </a:solidFill>
              <a:prstDash val="solid"/>
            </a:ln>
            <a:effectLst/>
          </p:spPr>
        </p:cxnSp>
      </p:grpSp>
      <p:grpSp>
        <p:nvGrpSpPr>
          <p:cNvPr id="41" name="グループ化 40">
            <a:extLst>
              <a:ext uri="{FF2B5EF4-FFF2-40B4-BE49-F238E27FC236}">
                <a16:creationId xmlns:a16="http://schemas.microsoft.com/office/drawing/2014/main" id="{E15F8F68-EAD4-8255-6784-749D4E959FBA}"/>
              </a:ext>
            </a:extLst>
          </p:cNvPr>
          <p:cNvGrpSpPr/>
          <p:nvPr/>
        </p:nvGrpSpPr>
        <p:grpSpPr>
          <a:xfrm>
            <a:off x="9362117" y="2858577"/>
            <a:ext cx="2782555" cy="2946687"/>
            <a:chOff x="8760296" y="2879509"/>
            <a:chExt cx="3384376" cy="3501819"/>
          </a:xfrm>
        </p:grpSpPr>
        <p:graphicFrame>
          <p:nvGraphicFramePr>
            <p:cNvPr id="42" name="グラフ 41">
              <a:extLst>
                <a:ext uri="{FF2B5EF4-FFF2-40B4-BE49-F238E27FC236}">
                  <a16:creationId xmlns:a16="http://schemas.microsoft.com/office/drawing/2014/main" id="{05161E9F-E621-7D4E-9C30-342A8D8A5203}"/>
                </a:ext>
              </a:extLst>
            </p:cNvPr>
            <p:cNvGraphicFramePr>
              <a:graphicFrameLocks/>
            </p:cNvGraphicFramePr>
            <p:nvPr/>
          </p:nvGraphicFramePr>
          <p:xfrm>
            <a:off x="8760296" y="2879509"/>
            <a:ext cx="3384376" cy="3501819"/>
          </p:xfrm>
          <a:graphic>
            <a:graphicData uri="http://schemas.openxmlformats.org/drawingml/2006/chart">
              <c:chart xmlns:c="http://schemas.openxmlformats.org/drawingml/2006/chart" xmlns:r="http://schemas.openxmlformats.org/officeDocument/2006/relationships" r:id="rId3"/>
            </a:graphicData>
          </a:graphic>
        </p:graphicFrame>
        <p:sp>
          <p:nvSpPr>
            <p:cNvPr id="43" name="テキスト ボックス 42">
              <a:extLst>
                <a:ext uri="{FF2B5EF4-FFF2-40B4-BE49-F238E27FC236}">
                  <a16:creationId xmlns:a16="http://schemas.microsoft.com/office/drawing/2014/main" id="{C8F645AD-1A01-4C5D-5044-D5282545C282}"/>
                </a:ext>
              </a:extLst>
            </p:cNvPr>
            <p:cNvSpPr txBox="1"/>
            <p:nvPr/>
          </p:nvSpPr>
          <p:spPr>
            <a:xfrm>
              <a:off x="9695290" y="4559787"/>
              <a:ext cx="1514387"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149</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cxnSp>
          <p:nvCxnSpPr>
            <p:cNvPr id="44" name="直線コネクタ 43">
              <a:extLst>
                <a:ext uri="{FF2B5EF4-FFF2-40B4-BE49-F238E27FC236}">
                  <a16:creationId xmlns:a16="http://schemas.microsoft.com/office/drawing/2014/main" id="{3C497365-4D3B-89F5-B187-1F61D9F5EA2A}"/>
                </a:ext>
              </a:extLst>
            </p:cNvPr>
            <p:cNvCxnSpPr>
              <a:cxnSpLocks/>
            </p:cNvCxnSpPr>
            <p:nvPr/>
          </p:nvCxnSpPr>
          <p:spPr>
            <a:xfrm flipH="1">
              <a:off x="9912424" y="3188911"/>
              <a:ext cx="1080120" cy="903751"/>
            </a:xfrm>
            <a:prstGeom prst="line">
              <a:avLst/>
            </a:prstGeom>
            <a:noFill/>
            <a:ln w="9525" cap="flat" cmpd="sng" algn="ctr">
              <a:solidFill>
                <a:srgbClr val="C9002C"/>
              </a:solidFill>
              <a:prstDash val="solid"/>
            </a:ln>
            <a:effectLst/>
          </p:spPr>
        </p:cxnSp>
      </p:grpSp>
      <p:grpSp>
        <p:nvGrpSpPr>
          <p:cNvPr id="45" name="グループ化 44">
            <a:extLst>
              <a:ext uri="{FF2B5EF4-FFF2-40B4-BE49-F238E27FC236}">
                <a16:creationId xmlns:a16="http://schemas.microsoft.com/office/drawing/2014/main" id="{C8C01748-20B0-8848-74B6-0ECC86474EB5}"/>
              </a:ext>
            </a:extLst>
          </p:cNvPr>
          <p:cNvGrpSpPr/>
          <p:nvPr/>
        </p:nvGrpSpPr>
        <p:grpSpPr>
          <a:xfrm>
            <a:off x="6391532" y="2858577"/>
            <a:ext cx="3088844" cy="2946687"/>
            <a:chOff x="5147402" y="2879509"/>
            <a:chExt cx="3756910" cy="3501819"/>
          </a:xfrm>
        </p:grpSpPr>
        <p:graphicFrame>
          <p:nvGraphicFramePr>
            <p:cNvPr id="46" name="グラフ 45">
              <a:extLst>
                <a:ext uri="{FF2B5EF4-FFF2-40B4-BE49-F238E27FC236}">
                  <a16:creationId xmlns:a16="http://schemas.microsoft.com/office/drawing/2014/main" id="{5170B736-22C2-B695-84C5-56AE254D7B0F}"/>
                </a:ext>
              </a:extLst>
            </p:cNvPr>
            <p:cNvGraphicFramePr>
              <a:graphicFrameLocks/>
            </p:cNvGraphicFramePr>
            <p:nvPr/>
          </p:nvGraphicFramePr>
          <p:xfrm>
            <a:off x="5147402" y="2879509"/>
            <a:ext cx="3756910" cy="3501819"/>
          </p:xfrm>
          <a:graphic>
            <a:graphicData uri="http://schemas.openxmlformats.org/drawingml/2006/chart">
              <c:chart xmlns:c="http://schemas.openxmlformats.org/drawingml/2006/chart" xmlns:r="http://schemas.openxmlformats.org/officeDocument/2006/relationships" r:id="rId4"/>
            </a:graphicData>
          </a:graphic>
        </p:graphicFrame>
        <p:cxnSp>
          <p:nvCxnSpPr>
            <p:cNvPr id="47" name="直線コネクタ 46">
              <a:extLst>
                <a:ext uri="{FF2B5EF4-FFF2-40B4-BE49-F238E27FC236}">
                  <a16:creationId xmlns:a16="http://schemas.microsoft.com/office/drawing/2014/main" id="{515FAF0B-53E2-28AB-7D2C-0A668E033F9E}"/>
                </a:ext>
              </a:extLst>
            </p:cNvPr>
            <p:cNvCxnSpPr>
              <a:cxnSpLocks/>
            </p:cNvCxnSpPr>
            <p:nvPr/>
          </p:nvCxnSpPr>
          <p:spPr>
            <a:xfrm flipH="1">
              <a:off x="6434736" y="3441988"/>
              <a:ext cx="1182729" cy="442133"/>
            </a:xfrm>
            <a:prstGeom prst="line">
              <a:avLst/>
            </a:prstGeom>
            <a:noFill/>
            <a:ln w="9525" cap="flat" cmpd="sng" algn="ctr">
              <a:solidFill>
                <a:srgbClr val="C9002C"/>
              </a:solidFill>
              <a:prstDash val="solid"/>
            </a:ln>
            <a:effectLst/>
          </p:spPr>
        </p:cxnSp>
        <p:sp>
          <p:nvSpPr>
            <p:cNvPr id="48" name="テキスト ボックス 47">
              <a:extLst>
                <a:ext uri="{FF2B5EF4-FFF2-40B4-BE49-F238E27FC236}">
                  <a16:creationId xmlns:a16="http://schemas.microsoft.com/office/drawing/2014/main" id="{7AD97279-6E68-14E7-BCD8-6DEDEA7882AB}"/>
                </a:ext>
              </a:extLst>
            </p:cNvPr>
            <p:cNvSpPr txBox="1"/>
            <p:nvPr/>
          </p:nvSpPr>
          <p:spPr>
            <a:xfrm>
              <a:off x="6250153" y="4559787"/>
              <a:ext cx="1514389"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126</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grpSp>
      <p:grpSp>
        <p:nvGrpSpPr>
          <p:cNvPr id="49" name="グループ化 48">
            <a:extLst>
              <a:ext uri="{FF2B5EF4-FFF2-40B4-BE49-F238E27FC236}">
                <a16:creationId xmlns:a16="http://schemas.microsoft.com/office/drawing/2014/main" id="{F2018556-677D-EB4B-A024-90F7EED6AE2F}"/>
              </a:ext>
            </a:extLst>
          </p:cNvPr>
          <p:cNvGrpSpPr/>
          <p:nvPr/>
        </p:nvGrpSpPr>
        <p:grpSpPr>
          <a:xfrm>
            <a:off x="556036" y="4775302"/>
            <a:ext cx="1586851" cy="1718112"/>
            <a:chOff x="1102122" y="4725144"/>
            <a:chExt cx="1983564" cy="2147640"/>
          </a:xfrm>
        </p:grpSpPr>
        <p:pic>
          <p:nvPicPr>
            <p:cNvPr id="50" name="図 49">
              <a:extLst>
                <a:ext uri="{FF2B5EF4-FFF2-40B4-BE49-F238E27FC236}">
                  <a16:creationId xmlns:a16="http://schemas.microsoft.com/office/drawing/2014/main" id="{0E4D906D-9982-F62A-EF1E-9A343551774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3135"/>
            <a:stretch/>
          </p:blipFill>
          <p:spPr>
            <a:xfrm>
              <a:off x="1102122" y="4725144"/>
              <a:ext cx="1983564" cy="2147640"/>
            </a:xfrm>
            <a:prstGeom prst="rect">
              <a:avLst/>
            </a:prstGeom>
          </p:spPr>
        </p:pic>
        <p:pic>
          <p:nvPicPr>
            <p:cNvPr id="51" name="図 50" descr="グラフィカル ユーザー インターフェイス, テキスト, アプリケーション&#10;&#10;自動的に生成された説明">
              <a:extLst>
                <a:ext uri="{FF2B5EF4-FFF2-40B4-BE49-F238E27FC236}">
                  <a16:creationId xmlns:a16="http://schemas.microsoft.com/office/drawing/2014/main" id="{BEA5245D-48F2-8762-57C7-F47BF1C4300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9475"/>
            <a:stretch/>
          </p:blipFill>
          <p:spPr>
            <a:xfrm>
              <a:off x="1243951" y="5194953"/>
              <a:ext cx="1707106" cy="1677831"/>
            </a:xfrm>
            <a:prstGeom prst="rect">
              <a:avLst/>
            </a:prstGeom>
            <a:ln>
              <a:noFill/>
            </a:ln>
          </p:spPr>
        </p:pic>
        <p:pic>
          <p:nvPicPr>
            <p:cNvPr id="52" name="図 51">
              <a:extLst>
                <a:ext uri="{FF2B5EF4-FFF2-40B4-BE49-F238E27FC236}">
                  <a16:creationId xmlns:a16="http://schemas.microsoft.com/office/drawing/2014/main" id="{A7D92EFA-4568-A732-573B-700E148587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46138" y="5617778"/>
              <a:ext cx="1707107" cy="979574"/>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テキスト ボックス 52">
            <a:extLst>
              <a:ext uri="{FF2B5EF4-FFF2-40B4-BE49-F238E27FC236}">
                <a16:creationId xmlns:a16="http://schemas.microsoft.com/office/drawing/2014/main" id="{E2436E76-50E7-0900-219D-D8CAD2717239}"/>
              </a:ext>
            </a:extLst>
          </p:cNvPr>
          <p:cNvSpPr txBox="1"/>
          <p:nvPr/>
        </p:nvSpPr>
        <p:spPr>
          <a:xfrm>
            <a:off x="3719736" y="5877272"/>
            <a:ext cx="7272808" cy="707886"/>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自動車購入関心層の定義：アンケート調査の設問で「自動車の購入を検討している」と回答したユーザー（資料請求</a:t>
            </a:r>
            <a:r>
              <a:rPr lang="en-US" altLang="ja-JP" sz="800" dirty="0">
                <a:solidFill>
                  <a:srgbClr val="FFFFFF">
                    <a:lumMod val="50000"/>
                  </a:srgbClr>
                </a:solidFill>
                <a:latin typeface="メイリオ" panose="020B0604030504040204" pitchFamily="50" charset="-128"/>
                <a:ea typeface="メイリオ" panose="020B0604030504040204" pitchFamily="50" charset="-128"/>
              </a:rPr>
              <a:t>or</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試乗体験の有無は不問）</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endParaRPr lang="ja-JP" altLang="en-US"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トップページで掲載されていた、こちらの広告についてどの程度、興味・関心が沸きますか</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：こちらの広告を見て、トヨタ自動車に好意を感じましたか。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 </a:t>
            </a:r>
            <a:endParaRPr lang="en-US" altLang="ja-JP" sz="800" dirty="0">
              <a:solidFill>
                <a:srgbClr val="000000">
                  <a:lumMod val="50000"/>
                  <a:lumOff val="50000"/>
                </a:srgbClr>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※3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a:t>
            </a:r>
            <a:r>
              <a:rPr lang="en-US" altLang="ja-JP" sz="800" dirty="0">
                <a:solidFill>
                  <a:srgbClr val="FFFFFF">
                    <a:lumMod val="50000"/>
                  </a:srgbClr>
                </a:solidFill>
                <a:latin typeface="メイリオ" panose="020B0604030504040204" pitchFamily="50" charset="-128"/>
                <a:ea typeface="メイリオ" panose="020B0604030504040204" pitchFamily="50" charset="-128"/>
              </a:rPr>
              <a:t>GR86</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を購入したくなりましたか。</a:t>
            </a:r>
          </a:p>
        </p:txBody>
      </p:sp>
      <p:sp>
        <p:nvSpPr>
          <p:cNvPr id="54" name="テキスト ボックス 53">
            <a:extLst>
              <a:ext uri="{FF2B5EF4-FFF2-40B4-BE49-F238E27FC236}">
                <a16:creationId xmlns:a16="http://schemas.microsoft.com/office/drawing/2014/main" id="{7702135F-6066-0B6D-1054-E7E1AE0FDFB9}"/>
              </a:ext>
            </a:extLst>
          </p:cNvPr>
          <p:cNvSpPr txBox="1"/>
          <p:nvPr/>
        </p:nvSpPr>
        <p:spPr>
          <a:xfrm>
            <a:off x="334963" y="2185925"/>
            <a:ext cx="2996159" cy="246221"/>
          </a:xfrm>
          <a:prstGeom prst="rect">
            <a:avLst/>
          </a:prstGeom>
          <a:noFill/>
        </p:spPr>
        <p:txBody>
          <a:bodyPr wrap="square">
            <a:spAutoFit/>
          </a:bodyPr>
          <a:lstStyle/>
          <a:p>
            <a:pPr algn="ctr" eaLnBrk="1" fontAlgn="auto" hangingPunct="1">
              <a:spcBef>
                <a:spcPts val="0"/>
              </a:spcBef>
              <a:spcAft>
                <a:spcPts val="0"/>
              </a:spcAft>
            </a:pP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 企画（</a:t>
            </a:r>
            <a:r>
              <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762CDC64-3DAA-D43F-1A35-CEF750FAD273}"/>
              </a:ext>
            </a:extLst>
          </p:cNvPr>
          <p:cNvSpPr txBox="1"/>
          <p:nvPr/>
        </p:nvSpPr>
        <p:spPr>
          <a:xfrm>
            <a:off x="2152889" y="6474822"/>
            <a:ext cx="1690271"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左記画像はイメージです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※SP</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はスマートフォンの略です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p:txBody>
      </p:sp>
      <p:grpSp>
        <p:nvGrpSpPr>
          <p:cNvPr id="56" name="グループ化 55">
            <a:extLst>
              <a:ext uri="{FF2B5EF4-FFF2-40B4-BE49-F238E27FC236}">
                <a16:creationId xmlns:a16="http://schemas.microsoft.com/office/drawing/2014/main" id="{DC751D3C-1BCF-A483-0F6E-59EB50FE5031}"/>
              </a:ext>
            </a:extLst>
          </p:cNvPr>
          <p:cNvGrpSpPr/>
          <p:nvPr/>
        </p:nvGrpSpPr>
        <p:grpSpPr>
          <a:xfrm>
            <a:off x="657016" y="2616324"/>
            <a:ext cx="2033796" cy="1574608"/>
            <a:chOff x="548537" y="2362323"/>
            <a:chExt cx="3171199" cy="2455210"/>
          </a:xfrm>
        </p:grpSpPr>
        <p:pic>
          <p:nvPicPr>
            <p:cNvPr id="57" name="図 56" descr="グラフィカル ユーザー インターフェイス, Web サイト&#10;&#10;自動的に生成された説明">
              <a:extLst>
                <a:ext uri="{FF2B5EF4-FFF2-40B4-BE49-F238E27FC236}">
                  <a16:creationId xmlns:a16="http://schemas.microsoft.com/office/drawing/2014/main" id="{5C28DB08-2E95-D3E1-C628-78DF3773E3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58" name="図 57">
              <a:extLst>
                <a:ext uri="{FF2B5EF4-FFF2-40B4-BE49-F238E27FC236}">
                  <a16:creationId xmlns:a16="http://schemas.microsoft.com/office/drawing/2014/main" id="{F61C9379-B964-085D-0660-9FE33FF6F7B9}"/>
                </a:ext>
              </a:extLst>
            </p:cNvPr>
            <p:cNvPicPr>
              <a:picLocks noChangeAspect="1"/>
            </p:cNvPicPr>
            <p:nvPr/>
          </p:nvPicPr>
          <p:blipFill rotWithShape="1">
            <a:blip r:embed="rId9"/>
            <a:srcRect l="3223" t="21539" r="36645" b="9902"/>
            <a:stretch/>
          </p:blipFill>
          <p:spPr>
            <a:xfrm>
              <a:off x="990600" y="3428999"/>
              <a:ext cx="1456267" cy="1388534"/>
            </a:xfrm>
            <a:prstGeom prst="rect">
              <a:avLst/>
            </a:prstGeom>
          </p:spPr>
        </p:pic>
        <p:sp>
          <p:nvSpPr>
            <p:cNvPr id="59" name="正方形/長方形 58">
              <a:extLst>
                <a:ext uri="{FF2B5EF4-FFF2-40B4-BE49-F238E27FC236}">
                  <a16:creationId xmlns:a16="http://schemas.microsoft.com/office/drawing/2014/main" id="{BA8DE98B-3519-D032-F074-F8AEC12224C3}"/>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0" name="図 59">
              <a:extLst>
                <a:ext uri="{FF2B5EF4-FFF2-40B4-BE49-F238E27FC236}">
                  <a16:creationId xmlns:a16="http://schemas.microsoft.com/office/drawing/2014/main" id="{FD0BB65C-C2AA-D7EE-FE2C-E25C87DE18D1}"/>
                </a:ext>
              </a:extLst>
            </p:cNvPr>
            <p:cNvPicPr>
              <a:picLocks noChangeAspect="1"/>
            </p:cNvPicPr>
            <p:nvPr/>
          </p:nvPicPr>
          <p:blipFill rotWithShape="1">
            <a:blip r:embed="rId9"/>
            <a:srcRect b="77210"/>
            <a:stretch/>
          </p:blipFill>
          <p:spPr>
            <a:xfrm>
              <a:off x="1003099" y="2408324"/>
              <a:ext cx="2273502" cy="433275"/>
            </a:xfrm>
            <a:prstGeom prst="rect">
              <a:avLst/>
            </a:prstGeom>
          </p:spPr>
        </p:pic>
      </p:grpSp>
      <p:pic>
        <p:nvPicPr>
          <p:cNvPr id="61" name="図 60" descr="グラフィカル ユーザー インターフェイス, Web サイト&#10;&#10;自動的に生成された説明">
            <a:extLst>
              <a:ext uri="{FF2B5EF4-FFF2-40B4-BE49-F238E27FC236}">
                <a16:creationId xmlns:a16="http://schemas.microsoft.com/office/drawing/2014/main" id="{6133ECBE-F626-441A-6DE0-168F8A84433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70489" y="3395584"/>
            <a:ext cx="1860348" cy="1248438"/>
          </a:xfrm>
          <a:prstGeom prst="rect">
            <a:avLst/>
          </a:prstGeom>
          <a:ln w="12700">
            <a:solidFill>
              <a:srgbClr val="FFFFFF">
                <a:lumMod val="95000"/>
              </a:srgbClr>
            </a:solidFill>
          </a:ln>
        </p:spPr>
      </p:pic>
    </p:spTree>
    <p:extLst>
      <p:ext uri="{BB962C8B-B14F-4D97-AF65-F5344CB8AC3E}">
        <p14:creationId xmlns:p14="http://schemas.microsoft.com/office/powerpoint/2010/main" val="3307174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solidFill>
                  <a:srgbClr val="000048"/>
                </a:solidFill>
              </a:rPr>
              <a:t>期待できる効果（事例：</a:t>
            </a:r>
            <a:r>
              <a:rPr lang="zh-CN" altLang="en-US" noProof="0" dirty="0">
                <a:solidFill>
                  <a:srgbClr val="000048"/>
                </a:solidFill>
              </a:rPr>
              <a:t>西日本旅客鉄道株式会社</a:t>
            </a:r>
            <a:r>
              <a:rPr lang="ja-JP" altLang="en-US" noProof="0" dirty="0">
                <a:solidFill>
                  <a:srgbClr val="000048"/>
                </a:solidFill>
              </a:rPr>
              <a:t>様）</a:t>
            </a:r>
            <a:endParaRPr lang="ja-JP" altLang="en-US" dirty="0">
              <a:solidFill>
                <a:srgbClr val="000048"/>
              </a:solidFill>
            </a:endParaRPr>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2200" dirty="0">
                <a:solidFill>
                  <a:srgbClr val="0D0D0D"/>
                </a:solidFill>
                <a:latin typeface="Meiryo" panose="020B0604030504040204" pitchFamily="34" charset="-128"/>
                <a:ea typeface="Meiryo" panose="020B0604030504040204" pitchFamily="34" charset="-128"/>
              </a:rPr>
              <a:t>インタラクション体験を通じて</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広告・プロモーション内容が強く刷り込まれ、</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広告想起・ブランド認知向上</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の効果が期待できます。</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pic>
        <p:nvPicPr>
          <p:cNvPr id="62" name="図 61">
            <a:extLst>
              <a:ext uri="{FF2B5EF4-FFF2-40B4-BE49-F238E27FC236}">
                <a16:creationId xmlns:a16="http://schemas.microsoft.com/office/drawing/2014/main" id="{8E7C8C8C-D823-2267-1DAF-D36E596D9AA3}"/>
              </a:ext>
            </a:extLst>
          </p:cNvPr>
          <p:cNvPicPr>
            <a:picLocks noChangeAspect="1"/>
          </p:cNvPicPr>
          <p:nvPr/>
        </p:nvPicPr>
        <p:blipFill>
          <a:blip r:embed="rId2"/>
          <a:stretch>
            <a:fillRect/>
          </a:stretch>
        </p:blipFill>
        <p:spPr>
          <a:xfrm>
            <a:off x="2544819" y="3025438"/>
            <a:ext cx="1524132" cy="2420322"/>
          </a:xfrm>
          <a:prstGeom prst="rect">
            <a:avLst/>
          </a:prstGeom>
        </p:spPr>
      </p:pic>
      <p:pic>
        <p:nvPicPr>
          <p:cNvPr id="63" name="図 62">
            <a:extLst>
              <a:ext uri="{FF2B5EF4-FFF2-40B4-BE49-F238E27FC236}">
                <a16:creationId xmlns:a16="http://schemas.microsoft.com/office/drawing/2014/main" id="{9A80D26E-9FCA-F2D7-4144-33EC5461210D}"/>
              </a:ext>
            </a:extLst>
          </p:cNvPr>
          <p:cNvPicPr>
            <a:picLocks noChangeAspect="1"/>
          </p:cNvPicPr>
          <p:nvPr/>
        </p:nvPicPr>
        <p:blipFill>
          <a:blip r:embed="rId3"/>
          <a:stretch>
            <a:fillRect/>
          </a:stretch>
        </p:blipFill>
        <p:spPr>
          <a:xfrm>
            <a:off x="4296553" y="3007711"/>
            <a:ext cx="1530229" cy="2420322"/>
          </a:xfrm>
          <a:prstGeom prst="rect">
            <a:avLst/>
          </a:prstGeom>
        </p:spPr>
      </p:pic>
      <p:pic>
        <p:nvPicPr>
          <p:cNvPr id="64" name="図 63">
            <a:extLst>
              <a:ext uri="{FF2B5EF4-FFF2-40B4-BE49-F238E27FC236}">
                <a16:creationId xmlns:a16="http://schemas.microsoft.com/office/drawing/2014/main" id="{C7A18D8D-5310-733D-C3D9-04F92F58010B}"/>
              </a:ext>
            </a:extLst>
          </p:cNvPr>
          <p:cNvPicPr>
            <a:picLocks noChangeAspect="1"/>
          </p:cNvPicPr>
          <p:nvPr/>
        </p:nvPicPr>
        <p:blipFill>
          <a:blip r:embed="rId4"/>
          <a:stretch>
            <a:fillRect/>
          </a:stretch>
        </p:blipFill>
        <p:spPr>
          <a:xfrm>
            <a:off x="2377018" y="3926549"/>
            <a:ext cx="108000" cy="216000"/>
          </a:xfrm>
          <a:prstGeom prst="rect">
            <a:avLst/>
          </a:prstGeom>
        </p:spPr>
      </p:pic>
      <p:pic>
        <p:nvPicPr>
          <p:cNvPr id="65" name="図 64">
            <a:extLst>
              <a:ext uri="{FF2B5EF4-FFF2-40B4-BE49-F238E27FC236}">
                <a16:creationId xmlns:a16="http://schemas.microsoft.com/office/drawing/2014/main" id="{BB538ECC-E45C-B53A-3B40-7868F47583AA}"/>
              </a:ext>
            </a:extLst>
          </p:cNvPr>
          <p:cNvPicPr>
            <a:picLocks noChangeAspect="1"/>
          </p:cNvPicPr>
          <p:nvPr/>
        </p:nvPicPr>
        <p:blipFill>
          <a:blip r:embed="rId4"/>
          <a:stretch>
            <a:fillRect/>
          </a:stretch>
        </p:blipFill>
        <p:spPr>
          <a:xfrm>
            <a:off x="4128752" y="3926549"/>
            <a:ext cx="108000" cy="216000"/>
          </a:xfrm>
          <a:prstGeom prst="rect">
            <a:avLst/>
          </a:prstGeom>
        </p:spPr>
      </p:pic>
      <p:sp>
        <p:nvSpPr>
          <p:cNvPr id="66" name="テキスト ボックス 65">
            <a:extLst>
              <a:ext uri="{FF2B5EF4-FFF2-40B4-BE49-F238E27FC236}">
                <a16:creationId xmlns:a16="http://schemas.microsoft.com/office/drawing/2014/main" id="{A1FEFC9F-010F-23AA-C8FD-841D7CA3381A}"/>
              </a:ext>
            </a:extLst>
          </p:cNvPr>
          <p:cNvSpPr txBox="1"/>
          <p:nvPr/>
        </p:nvSpPr>
        <p:spPr>
          <a:xfrm>
            <a:off x="6222379" y="5842090"/>
            <a:ext cx="5978437" cy="615553"/>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a:t>
            </a:r>
            <a:r>
              <a:rPr lang="en-US" altLang="ja-JP" sz="800" dirty="0">
                <a:solidFill>
                  <a:srgbClr val="FFFFFF">
                    <a:lumMod val="50000"/>
                  </a:srgbClr>
                </a:solidFill>
                <a:latin typeface="メイリオ"/>
                <a:ea typeface="メイリオ"/>
              </a:rPr>
              <a:t>N</a:t>
            </a:r>
            <a:r>
              <a:rPr lang="ja-JP" altLang="en-US" sz="800" dirty="0">
                <a:solidFill>
                  <a:srgbClr val="FFFFFF">
                    <a:lumMod val="50000"/>
                  </a:srgbClr>
                </a:solidFill>
                <a:latin typeface="メイリオ"/>
                <a:ea typeface="メイリオ"/>
              </a:rPr>
              <a:t>：</a:t>
            </a:r>
            <a:r>
              <a:rPr lang="en-US" altLang="ja-JP" sz="800" dirty="0">
                <a:solidFill>
                  <a:srgbClr val="FFFFFF">
                    <a:lumMod val="50000"/>
                  </a:srgbClr>
                </a:solidFill>
                <a:latin typeface="メイリオ"/>
                <a:ea typeface="メイリオ"/>
              </a:rPr>
              <a:t>2,613</a:t>
            </a:r>
            <a:r>
              <a:rPr lang="ja-JP" altLang="en-US" sz="800" dirty="0">
                <a:solidFill>
                  <a:srgbClr val="FFFFFF">
                    <a:lumMod val="50000"/>
                  </a:srgbClr>
                </a:solidFill>
                <a:latin typeface="メイリオ"/>
                <a:ea typeface="メイリオ"/>
              </a:rPr>
              <a:t>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defRPr/>
            </a:pPr>
            <a:r>
              <a:rPr lang="en-US" altLang="ja-JP" sz="800" dirty="0">
                <a:solidFill>
                  <a:srgbClr val="FFFFFF">
                    <a:lumMod val="50000"/>
                  </a:srgbClr>
                </a:solidFill>
                <a:latin typeface="メイリオ"/>
                <a:ea typeface="メイリオ" panose="020B0604030504040204" pitchFamily="50" charset="-128"/>
              </a:rPr>
              <a:t>※1</a:t>
            </a:r>
            <a:r>
              <a:rPr lang="ja-JP" altLang="en-US" sz="800" dirty="0">
                <a:solidFill>
                  <a:srgbClr val="FFFFFF">
                    <a:lumMod val="50000"/>
                  </a:srgbClr>
                </a:solidFill>
                <a:latin typeface="メイリオ"/>
                <a:ea typeface="メイリオ" panose="020B0604030504040204" pitchFamily="50" charset="-128"/>
              </a:rPr>
              <a:t>：</a:t>
            </a:r>
            <a:r>
              <a:rPr kumimoji="0" lang="ja-JP" altLang="en-US" sz="800" kern="0" dirty="0">
                <a:solidFill>
                  <a:srgbClr val="FFFFFF">
                    <a:lumMod val="50000"/>
                  </a:srgbClr>
                </a:solidFill>
                <a:latin typeface="Calibri" panose="020F0502020204030204"/>
                <a:ea typeface="メイリオ" panose="020B0604030504040204" pitchFamily="50" charset="-128"/>
              </a:rPr>
              <a:t>設問「最近、北陸新幹線 金沢～敦賀間 延伸開業の広告をインターネットで見ましたか？」の回答で、</a:t>
            </a:r>
            <a:endParaRPr kumimoji="0" lang="en-US" altLang="ja-JP" sz="800" kern="0" dirty="0">
              <a:solidFill>
                <a:srgbClr val="FFFFFF">
                  <a:lumMod val="50000"/>
                </a:srgbClr>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800" kern="0" dirty="0">
                <a:solidFill>
                  <a:srgbClr val="FFFFFF">
                    <a:lumMod val="50000"/>
                  </a:srgbClr>
                </a:solidFill>
                <a:latin typeface="Calibri" panose="020F0502020204030204"/>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※2</a:t>
            </a:r>
            <a:r>
              <a:rPr lang="ja-JP" altLang="en-US" sz="800" dirty="0">
                <a:solidFill>
                  <a:srgbClr val="FFFFFF">
                    <a:lumMod val="50000"/>
                  </a:srgbClr>
                </a:solidFill>
                <a:latin typeface="メイリオ"/>
                <a:ea typeface="メイリオ" panose="020B0604030504040204" pitchFamily="50" charset="-128"/>
              </a:rPr>
              <a:t>：設問「北陸新幹線 金沢～敦賀間 延伸開業について、あなたはどの程度ご存じですか？」の回答で、</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ja-JP" altLang="en-US" sz="800" dirty="0">
                <a:solidFill>
                  <a:srgbClr val="FFFFFF">
                    <a:lumMod val="50000"/>
                  </a:srgbClr>
                </a:solidFill>
                <a:latin typeface="メイリオ"/>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highlight>
                <a:srgbClr val="FFFF00"/>
              </a:highlight>
              <a:latin typeface="メイリオ"/>
              <a:ea typeface="メイリオ" panose="020B0604030504040204" pitchFamily="50" charset="-128"/>
            </a:endParaRPr>
          </a:p>
        </p:txBody>
      </p:sp>
      <p:grpSp>
        <p:nvGrpSpPr>
          <p:cNvPr id="67" name="グループ化 66">
            <a:extLst>
              <a:ext uri="{FF2B5EF4-FFF2-40B4-BE49-F238E27FC236}">
                <a16:creationId xmlns:a16="http://schemas.microsoft.com/office/drawing/2014/main" id="{52B7E1FD-DCA9-BBF6-A29A-E57524726209}"/>
              </a:ext>
            </a:extLst>
          </p:cNvPr>
          <p:cNvGrpSpPr/>
          <p:nvPr/>
        </p:nvGrpSpPr>
        <p:grpSpPr>
          <a:xfrm>
            <a:off x="8858478" y="3025438"/>
            <a:ext cx="2854097" cy="2420322"/>
            <a:chOff x="6793084" y="2424772"/>
            <a:chExt cx="4146725" cy="3263069"/>
          </a:xfrm>
        </p:grpSpPr>
        <p:graphicFrame>
          <p:nvGraphicFramePr>
            <p:cNvPr id="68" name="グラフ 67">
              <a:extLst>
                <a:ext uri="{FF2B5EF4-FFF2-40B4-BE49-F238E27FC236}">
                  <a16:creationId xmlns:a16="http://schemas.microsoft.com/office/drawing/2014/main" id="{D1B501E1-FB63-E248-C5BA-A98B0D8A66B1}"/>
                </a:ext>
              </a:extLst>
            </p:cNvPr>
            <p:cNvGraphicFramePr/>
            <p:nvPr>
              <p:extLst>
                <p:ext uri="{D42A27DB-BD31-4B8C-83A1-F6EECF244321}">
                  <p14:modId xmlns:p14="http://schemas.microsoft.com/office/powerpoint/2010/main" val="1485087777"/>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5"/>
            </a:graphicData>
          </a:graphic>
        </p:graphicFrame>
        <p:sp>
          <p:nvSpPr>
            <p:cNvPr id="69" name="object 39">
              <a:extLst>
                <a:ext uri="{FF2B5EF4-FFF2-40B4-BE49-F238E27FC236}">
                  <a16:creationId xmlns:a16="http://schemas.microsoft.com/office/drawing/2014/main" id="{03885F4C-27C8-3B1E-F489-4369094FA3B4}"/>
                </a:ext>
              </a:extLst>
            </p:cNvPr>
            <p:cNvSpPr/>
            <p:nvPr/>
          </p:nvSpPr>
          <p:spPr>
            <a:xfrm>
              <a:off x="7411395" y="2424772"/>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ブランド認知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※2</a:t>
              </a:r>
            </a:p>
          </p:txBody>
        </p:sp>
        <p:pic>
          <p:nvPicPr>
            <p:cNvPr id="70" name="グラフィックス 69" descr="矢印: 反時計回りの曲線 単色塗りつぶし">
              <a:extLst>
                <a:ext uri="{FF2B5EF4-FFF2-40B4-BE49-F238E27FC236}">
                  <a16:creationId xmlns:a16="http://schemas.microsoft.com/office/drawing/2014/main" id="{6CB4A56A-9542-AE7C-A4B3-7410CAC05F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8954179" y="3516533"/>
              <a:ext cx="813463" cy="813463"/>
            </a:xfrm>
            <a:prstGeom prst="rect">
              <a:avLst/>
            </a:prstGeom>
            <a:effectLst>
              <a:outerShdw dist="50800" dir="2700000" algn="tl" rotWithShape="0">
                <a:srgbClr val="FFFFFF"/>
              </a:outerShdw>
            </a:effectLst>
          </p:spPr>
        </p:pic>
        <p:sp>
          <p:nvSpPr>
            <p:cNvPr id="71" name="円/楕円 36">
              <a:extLst>
                <a:ext uri="{FF2B5EF4-FFF2-40B4-BE49-F238E27FC236}">
                  <a16:creationId xmlns:a16="http://schemas.microsoft.com/office/drawing/2014/main" id="{DA2EE4E5-4853-942C-65C9-458FEC1C6E8D}"/>
                </a:ext>
              </a:extLst>
            </p:cNvPr>
            <p:cNvSpPr/>
            <p:nvPr/>
          </p:nvSpPr>
          <p:spPr>
            <a:xfrm>
              <a:off x="9856009" y="3183254"/>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139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2" name="グループ化 71">
              <a:extLst>
                <a:ext uri="{FF2B5EF4-FFF2-40B4-BE49-F238E27FC236}">
                  <a16:creationId xmlns:a16="http://schemas.microsoft.com/office/drawing/2014/main" id="{63772AAB-27D0-3DDE-FD2E-DB0CDB14ECE7}"/>
                </a:ext>
              </a:extLst>
            </p:cNvPr>
            <p:cNvGrpSpPr>
              <a:grpSpLocks noChangeAspect="1"/>
            </p:cNvGrpSpPr>
            <p:nvPr/>
          </p:nvGrpSpPr>
          <p:grpSpPr>
            <a:xfrm rot="1930985">
              <a:off x="10690436" y="3139857"/>
              <a:ext cx="176116" cy="115539"/>
              <a:chOff x="10045056" y="3068960"/>
              <a:chExt cx="150577" cy="98784"/>
            </a:xfrm>
          </p:grpSpPr>
          <p:cxnSp>
            <p:nvCxnSpPr>
              <p:cNvPr id="73" name="直線コネクタ 72">
                <a:extLst>
                  <a:ext uri="{FF2B5EF4-FFF2-40B4-BE49-F238E27FC236}">
                    <a16:creationId xmlns:a16="http://schemas.microsoft.com/office/drawing/2014/main" id="{0035E799-338F-A5FF-4668-05B5EAC0A5AD}"/>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74" name="直線コネクタ 73">
                <a:extLst>
                  <a:ext uri="{FF2B5EF4-FFF2-40B4-BE49-F238E27FC236}">
                    <a16:creationId xmlns:a16="http://schemas.microsoft.com/office/drawing/2014/main" id="{C65B17D7-9E62-CF8C-B68C-A90900D0EB98}"/>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grpSp>
      <p:graphicFrame>
        <p:nvGraphicFramePr>
          <p:cNvPr id="75" name="グラフ 74">
            <a:extLst>
              <a:ext uri="{FF2B5EF4-FFF2-40B4-BE49-F238E27FC236}">
                <a16:creationId xmlns:a16="http://schemas.microsoft.com/office/drawing/2014/main" id="{4D51205F-2767-E28E-03FB-6B1F9B306A6C}"/>
              </a:ext>
            </a:extLst>
          </p:cNvPr>
          <p:cNvGraphicFramePr/>
          <p:nvPr>
            <p:extLst>
              <p:ext uri="{D42A27DB-BD31-4B8C-83A1-F6EECF244321}">
                <p14:modId xmlns:p14="http://schemas.microsoft.com/office/powerpoint/2010/main" val="3031117178"/>
              </p:ext>
            </p:extLst>
          </p:nvPr>
        </p:nvGraphicFramePr>
        <p:xfrm>
          <a:off x="6004381" y="3345839"/>
          <a:ext cx="2854097" cy="2099921"/>
        </p:xfrm>
        <a:graphic>
          <a:graphicData uri="http://schemas.openxmlformats.org/drawingml/2006/chart">
            <c:chart xmlns:c="http://schemas.openxmlformats.org/drawingml/2006/chart" xmlns:r="http://schemas.openxmlformats.org/officeDocument/2006/relationships" r:id="rId8"/>
          </a:graphicData>
        </a:graphic>
      </p:graphicFrame>
      <p:sp>
        <p:nvSpPr>
          <p:cNvPr id="76" name="object 39">
            <a:extLst>
              <a:ext uri="{FF2B5EF4-FFF2-40B4-BE49-F238E27FC236}">
                <a16:creationId xmlns:a16="http://schemas.microsoft.com/office/drawing/2014/main" id="{2F8C7D1A-547D-FCC9-B651-25BB13F303E0}"/>
              </a:ext>
            </a:extLst>
          </p:cNvPr>
          <p:cNvSpPr/>
          <p:nvPr/>
        </p:nvSpPr>
        <p:spPr>
          <a:xfrm>
            <a:off x="6429950" y="3025438"/>
            <a:ext cx="2007017" cy="314548"/>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広告想起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pic>
        <p:nvPicPr>
          <p:cNvPr id="77" name="グラフィックス 76" descr="矢印: 反時計回りの曲線 単色塗りつぶし">
            <a:extLst>
              <a:ext uri="{FF2B5EF4-FFF2-40B4-BE49-F238E27FC236}">
                <a16:creationId xmlns:a16="http://schemas.microsoft.com/office/drawing/2014/main" id="{A7781B3A-7D3F-6B63-E017-CC435DBBCC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7470072" y="3856973"/>
            <a:ext cx="603371" cy="559888"/>
          </a:xfrm>
          <a:prstGeom prst="rect">
            <a:avLst/>
          </a:prstGeom>
          <a:effectLst>
            <a:outerShdw dist="50800" dir="2700000" algn="tl" rotWithShape="0">
              <a:srgbClr val="FFFFFF"/>
            </a:outerShdw>
          </a:effectLst>
        </p:spPr>
      </p:pic>
      <p:sp>
        <p:nvSpPr>
          <p:cNvPr id="78" name="円/楕円 36">
            <a:extLst>
              <a:ext uri="{FF2B5EF4-FFF2-40B4-BE49-F238E27FC236}">
                <a16:creationId xmlns:a16="http://schemas.microsoft.com/office/drawing/2014/main" id="{F64D4376-22F3-A2F5-03D6-15169550FCE1}"/>
              </a:ext>
            </a:extLst>
          </p:cNvPr>
          <p:cNvSpPr/>
          <p:nvPr/>
        </p:nvSpPr>
        <p:spPr>
          <a:xfrm>
            <a:off x="8112523" y="3588028"/>
            <a:ext cx="712104" cy="767409"/>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149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9" name="グループ化 78">
            <a:extLst>
              <a:ext uri="{FF2B5EF4-FFF2-40B4-BE49-F238E27FC236}">
                <a16:creationId xmlns:a16="http://schemas.microsoft.com/office/drawing/2014/main" id="{0E61F439-746E-F55B-E3C0-993B0ACD9C68}"/>
              </a:ext>
            </a:extLst>
          </p:cNvPr>
          <p:cNvGrpSpPr>
            <a:grpSpLocks noChangeAspect="1"/>
          </p:cNvGrpSpPr>
          <p:nvPr/>
        </p:nvGrpSpPr>
        <p:grpSpPr>
          <a:xfrm rot="1930985">
            <a:off x="8686840" y="3555839"/>
            <a:ext cx="121217" cy="85699"/>
            <a:chOff x="10045056" y="3068960"/>
            <a:chExt cx="150577" cy="98784"/>
          </a:xfrm>
        </p:grpSpPr>
        <p:cxnSp>
          <p:nvCxnSpPr>
            <p:cNvPr id="80" name="直線コネクタ 79">
              <a:extLst>
                <a:ext uri="{FF2B5EF4-FFF2-40B4-BE49-F238E27FC236}">
                  <a16:creationId xmlns:a16="http://schemas.microsoft.com/office/drawing/2014/main" id="{FF98075A-17CC-E88F-755F-86BA6419BD3F}"/>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81" name="直線コネクタ 80">
              <a:extLst>
                <a:ext uri="{FF2B5EF4-FFF2-40B4-BE49-F238E27FC236}">
                  <a16:creationId xmlns:a16="http://schemas.microsoft.com/office/drawing/2014/main" id="{5F97B5CF-258A-15C9-9642-D290D1C9E7A7}"/>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sp>
        <p:nvSpPr>
          <p:cNvPr id="82" name="三角形 5">
            <a:extLst>
              <a:ext uri="{FF2B5EF4-FFF2-40B4-BE49-F238E27FC236}">
                <a16:creationId xmlns:a16="http://schemas.microsoft.com/office/drawing/2014/main" id="{B2374403-0698-ECC8-8DEF-33BD1809B65D}"/>
              </a:ext>
            </a:extLst>
          </p:cNvPr>
          <p:cNvSpPr/>
          <p:nvPr/>
        </p:nvSpPr>
        <p:spPr>
          <a:xfrm rot="10800000">
            <a:off x="2872625" y="287070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83" name="角丸四角形 22">
            <a:extLst>
              <a:ext uri="{FF2B5EF4-FFF2-40B4-BE49-F238E27FC236}">
                <a16:creationId xmlns:a16="http://schemas.microsoft.com/office/drawing/2014/main" id="{0C3DBE75-67A6-3D73-F725-C0CE4022A48B}"/>
              </a:ext>
            </a:extLst>
          </p:cNvPr>
          <p:cNvSpPr/>
          <p:nvPr/>
        </p:nvSpPr>
        <p:spPr>
          <a:xfrm>
            <a:off x="2431018" y="253475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84" name="図 83" descr="図形&#10;&#10;低い精度で自動的に生成された説明">
            <a:extLst>
              <a:ext uri="{FF2B5EF4-FFF2-40B4-BE49-F238E27FC236}">
                <a16:creationId xmlns:a16="http://schemas.microsoft.com/office/drawing/2014/main" id="{71B97E9C-35D5-841E-4D57-49806FD57406}"/>
              </a:ext>
            </a:extLst>
          </p:cNvPr>
          <p:cNvPicPr>
            <a:picLocks noChangeAspect="1"/>
          </p:cNvPicPr>
          <p:nvPr/>
        </p:nvPicPr>
        <p:blipFill rotWithShape="1">
          <a:blip r:embed="rId9">
            <a:extLst>
              <a:ext uri="{28A0092B-C50C-407E-A947-70E740481C1C}">
                <a14:useLocalDpi xmlns:a14="http://schemas.microsoft.com/office/drawing/2010/main" val="0"/>
              </a:ext>
            </a:extLst>
          </a:blip>
          <a:srcRect b="85294"/>
          <a:stretch/>
        </p:blipFill>
        <p:spPr>
          <a:xfrm rot="1567376">
            <a:off x="3685088" y="2881452"/>
            <a:ext cx="581025" cy="453838"/>
          </a:xfrm>
          <a:prstGeom prst="rect">
            <a:avLst/>
          </a:prstGeom>
        </p:spPr>
      </p:pic>
      <p:pic>
        <p:nvPicPr>
          <p:cNvPr id="85" name="図 84">
            <a:extLst>
              <a:ext uri="{FF2B5EF4-FFF2-40B4-BE49-F238E27FC236}">
                <a16:creationId xmlns:a16="http://schemas.microsoft.com/office/drawing/2014/main" id="{3646459B-4875-2662-D012-29AD795A4D6B}"/>
              </a:ext>
            </a:extLst>
          </p:cNvPr>
          <p:cNvPicPr>
            <a:picLocks noChangeAspect="1"/>
          </p:cNvPicPr>
          <p:nvPr/>
        </p:nvPicPr>
        <p:blipFill rotWithShape="1">
          <a:blip r:embed="rId9">
            <a:extLst>
              <a:ext uri="{28A0092B-C50C-407E-A947-70E740481C1C}">
                <a14:useLocalDpi xmlns:a14="http://schemas.microsoft.com/office/drawing/2010/main" val="0"/>
              </a:ext>
            </a:extLst>
          </a:blip>
          <a:srcRect t="85306"/>
          <a:stretch/>
        </p:blipFill>
        <p:spPr>
          <a:xfrm rot="1231157">
            <a:off x="2384997" y="5148901"/>
            <a:ext cx="581025" cy="453473"/>
          </a:xfrm>
          <a:prstGeom prst="rect">
            <a:avLst/>
          </a:prstGeom>
        </p:spPr>
      </p:pic>
      <p:grpSp>
        <p:nvGrpSpPr>
          <p:cNvPr id="86" name="グループ化 85">
            <a:extLst>
              <a:ext uri="{FF2B5EF4-FFF2-40B4-BE49-F238E27FC236}">
                <a16:creationId xmlns:a16="http://schemas.microsoft.com/office/drawing/2014/main" id="{53E45F00-3F20-1357-2E12-FFE5BBE80BB2}"/>
              </a:ext>
            </a:extLst>
          </p:cNvPr>
          <p:cNvGrpSpPr/>
          <p:nvPr/>
        </p:nvGrpSpPr>
        <p:grpSpPr>
          <a:xfrm>
            <a:off x="530341" y="2614655"/>
            <a:ext cx="1786876" cy="2831105"/>
            <a:chOff x="530341" y="2614655"/>
            <a:chExt cx="1786876" cy="2831105"/>
          </a:xfrm>
        </p:grpSpPr>
        <p:pic>
          <p:nvPicPr>
            <p:cNvPr id="87" name="図 86">
              <a:extLst>
                <a:ext uri="{FF2B5EF4-FFF2-40B4-BE49-F238E27FC236}">
                  <a16:creationId xmlns:a16="http://schemas.microsoft.com/office/drawing/2014/main" id="{6AA3B4BC-B30D-3C68-B236-E919DB75408A}"/>
                </a:ext>
              </a:extLst>
            </p:cNvPr>
            <p:cNvPicPr>
              <a:picLocks noChangeAspect="1"/>
            </p:cNvPicPr>
            <p:nvPr/>
          </p:nvPicPr>
          <p:blipFill>
            <a:blip r:embed="rId10"/>
            <a:stretch>
              <a:fillRect/>
            </a:stretch>
          </p:blipFill>
          <p:spPr>
            <a:xfrm>
              <a:off x="530341" y="2614655"/>
              <a:ext cx="1786876" cy="2831105"/>
            </a:xfrm>
            <a:prstGeom prst="rect">
              <a:avLst/>
            </a:prstGeom>
          </p:spPr>
        </p:pic>
        <p:pic>
          <p:nvPicPr>
            <p:cNvPr id="88" name="図 87" descr="テキスト が含まれている画像&#10;&#10;自動的に生成された説明">
              <a:extLst>
                <a:ext uri="{FF2B5EF4-FFF2-40B4-BE49-F238E27FC236}">
                  <a16:creationId xmlns:a16="http://schemas.microsoft.com/office/drawing/2014/main" id="{F59FA677-F2B1-16A2-469E-C795184345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sp>
        <p:nvSpPr>
          <p:cNvPr id="89" name="テキスト ボックス 88">
            <a:extLst>
              <a:ext uri="{FF2B5EF4-FFF2-40B4-BE49-F238E27FC236}">
                <a16:creationId xmlns:a16="http://schemas.microsoft.com/office/drawing/2014/main" id="{D2B7CBCA-0703-5B16-B086-BA3DB8EB9FEB}"/>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3232081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solidFill>
                  <a:srgbClr val="000048"/>
                </a:solidFill>
              </a:rPr>
              <a:t>期待できる効果（事例：</a:t>
            </a:r>
            <a:r>
              <a:rPr lang="zh-CN" altLang="en-US" noProof="0" dirty="0">
                <a:solidFill>
                  <a:srgbClr val="000048"/>
                </a:solidFill>
              </a:rPr>
              <a:t>西日本旅客鉄道株式会社</a:t>
            </a:r>
            <a:r>
              <a:rPr lang="ja-JP" altLang="en-US" noProof="0" dirty="0">
                <a:solidFill>
                  <a:srgbClr val="000048"/>
                </a:solidFill>
              </a:rPr>
              <a:t>様）</a:t>
            </a:r>
            <a:endParaRPr lang="ja-JP" altLang="en-US" dirty="0">
              <a:solidFill>
                <a:srgbClr val="000048"/>
              </a:solidFill>
            </a:endParaRPr>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認知させたいキーワードを一連のクリエイティブにおいて反復訴求することで、</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ユーザーの興味を喚起し、</a:t>
            </a:r>
            <a:r>
              <a:rPr kumimoji="1" lang="ja-JP" altLang="en-US" sz="28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検索数向上</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につながります。</a:t>
            </a:r>
          </a:p>
        </p:txBody>
      </p:sp>
      <p:grpSp>
        <p:nvGrpSpPr>
          <p:cNvPr id="30" name="グループ化 29">
            <a:extLst>
              <a:ext uri="{FF2B5EF4-FFF2-40B4-BE49-F238E27FC236}">
                <a16:creationId xmlns:a16="http://schemas.microsoft.com/office/drawing/2014/main" id="{AF15EF67-42A0-A9BD-F78D-C4966D1D7DB1}"/>
              </a:ext>
            </a:extLst>
          </p:cNvPr>
          <p:cNvGrpSpPr/>
          <p:nvPr/>
        </p:nvGrpSpPr>
        <p:grpSpPr>
          <a:xfrm>
            <a:off x="1316281" y="2445953"/>
            <a:ext cx="1786876" cy="2831105"/>
            <a:chOff x="530341" y="2614655"/>
            <a:chExt cx="1786876" cy="2831105"/>
          </a:xfrm>
        </p:grpSpPr>
        <p:pic>
          <p:nvPicPr>
            <p:cNvPr id="31" name="図 30">
              <a:extLst>
                <a:ext uri="{FF2B5EF4-FFF2-40B4-BE49-F238E27FC236}">
                  <a16:creationId xmlns:a16="http://schemas.microsoft.com/office/drawing/2014/main" id="{07959209-0B7D-9766-0190-222D2F6C431E}"/>
                </a:ext>
              </a:extLst>
            </p:cNvPr>
            <p:cNvPicPr>
              <a:picLocks noChangeAspect="1"/>
            </p:cNvPicPr>
            <p:nvPr/>
          </p:nvPicPr>
          <p:blipFill>
            <a:blip r:embed="rId2"/>
            <a:stretch>
              <a:fillRect/>
            </a:stretch>
          </p:blipFill>
          <p:spPr>
            <a:xfrm>
              <a:off x="530341" y="2614655"/>
              <a:ext cx="1786876" cy="2831105"/>
            </a:xfrm>
            <a:prstGeom prst="rect">
              <a:avLst/>
            </a:prstGeom>
          </p:spPr>
        </p:pic>
        <p:pic>
          <p:nvPicPr>
            <p:cNvPr id="32" name="図 31" descr="テキスト が含まれている画像&#10;&#10;自動的に生成された説明">
              <a:extLst>
                <a:ext uri="{FF2B5EF4-FFF2-40B4-BE49-F238E27FC236}">
                  <a16:creationId xmlns:a16="http://schemas.microsoft.com/office/drawing/2014/main" id="{F69F08E9-5EA9-6373-9FD5-218A89E0E3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pic>
        <p:nvPicPr>
          <p:cNvPr id="34" name="図 33">
            <a:extLst>
              <a:ext uri="{FF2B5EF4-FFF2-40B4-BE49-F238E27FC236}">
                <a16:creationId xmlns:a16="http://schemas.microsoft.com/office/drawing/2014/main" id="{BBAA7E50-6FCF-DDA6-9234-6D1A4B40CA08}"/>
              </a:ext>
            </a:extLst>
          </p:cNvPr>
          <p:cNvPicPr>
            <a:picLocks noChangeAspect="1"/>
          </p:cNvPicPr>
          <p:nvPr/>
        </p:nvPicPr>
        <p:blipFill>
          <a:blip r:embed="rId4"/>
          <a:stretch>
            <a:fillRect/>
          </a:stretch>
        </p:blipFill>
        <p:spPr>
          <a:xfrm>
            <a:off x="3326430" y="2874463"/>
            <a:ext cx="1524132" cy="2420322"/>
          </a:xfrm>
          <a:prstGeom prst="rect">
            <a:avLst/>
          </a:prstGeom>
        </p:spPr>
      </p:pic>
      <p:pic>
        <p:nvPicPr>
          <p:cNvPr id="35" name="図 34">
            <a:extLst>
              <a:ext uri="{FF2B5EF4-FFF2-40B4-BE49-F238E27FC236}">
                <a16:creationId xmlns:a16="http://schemas.microsoft.com/office/drawing/2014/main" id="{A2BE5D23-59C0-DE27-9BB9-B7BD29BF16FB}"/>
              </a:ext>
            </a:extLst>
          </p:cNvPr>
          <p:cNvPicPr>
            <a:picLocks noChangeAspect="1"/>
          </p:cNvPicPr>
          <p:nvPr/>
        </p:nvPicPr>
        <p:blipFill>
          <a:blip r:embed="rId5"/>
          <a:stretch>
            <a:fillRect/>
          </a:stretch>
        </p:blipFill>
        <p:spPr>
          <a:xfrm>
            <a:off x="5078164" y="2856736"/>
            <a:ext cx="1530229" cy="2420322"/>
          </a:xfrm>
          <a:prstGeom prst="rect">
            <a:avLst/>
          </a:prstGeom>
        </p:spPr>
      </p:pic>
      <p:pic>
        <p:nvPicPr>
          <p:cNvPr id="36" name="図 35">
            <a:extLst>
              <a:ext uri="{FF2B5EF4-FFF2-40B4-BE49-F238E27FC236}">
                <a16:creationId xmlns:a16="http://schemas.microsoft.com/office/drawing/2014/main" id="{5DCE0D6A-944E-5F38-A61E-827A7440ADAC}"/>
              </a:ext>
            </a:extLst>
          </p:cNvPr>
          <p:cNvPicPr>
            <a:picLocks noChangeAspect="1"/>
          </p:cNvPicPr>
          <p:nvPr/>
        </p:nvPicPr>
        <p:blipFill>
          <a:blip r:embed="rId6"/>
          <a:stretch>
            <a:fillRect/>
          </a:stretch>
        </p:blipFill>
        <p:spPr>
          <a:xfrm>
            <a:off x="3158629" y="3775574"/>
            <a:ext cx="108000" cy="216000"/>
          </a:xfrm>
          <a:prstGeom prst="rect">
            <a:avLst/>
          </a:prstGeom>
        </p:spPr>
      </p:pic>
      <p:pic>
        <p:nvPicPr>
          <p:cNvPr id="37" name="図 36">
            <a:extLst>
              <a:ext uri="{FF2B5EF4-FFF2-40B4-BE49-F238E27FC236}">
                <a16:creationId xmlns:a16="http://schemas.microsoft.com/office/drawing/2014/main" id="{ECB79D9F-3E37-B96A-0638-055C8FB7F899}"/>
              </a:ext>
            </a:extLst>
          </p:cNvPr>
          <p:cNvPicPr>
            <a:picLocks noChangeAspect="1"/>
          </p:cNvPicPr>
          <p:nvPr/>
        </p:nvPicPr>
        <p:blipFill>
          <a:blip r:embed="rId6"/>
          <a:stretch>
            <a:fillRect/>
          </a:stretch>
        </p:blipFill>
        <p:spPr>
          <a:xfrm>
            <a:off x="4910363" y="3775574"/>
            <a:ext cx="108000" cy="216000"/>
          </a:xfrm>
          <a:prstGeom prst="rect">
            <a:avLst/>
          </a:prstGeom>
        </p:spPr>
      </p:pic>
      <p:sp>
        <p:nvSpPr>
          <p:cNvPr id="38" name="正方形/長方形 37">
            <a:extLst>
              <a:ext uri="{FF2B5EF4-FFF2-40B4-BE49-F238E27FC236}">
                <a16:creationId xmlns:a16="http://schemas.microsoft.com/office/drawing/2014/main" id="{650BDEC8-9843-252A-9B84-7DFA4275A4E5}"/>
              </a:ext>
            </a:extLst>
          </p:cNvPr>
          <p:cNvSpPr/>
          <p:nvPr/>
        </p:nvSpPr>
        <p:spPr>
          <a:xfrm>
            <a:off x="1547750" y="3036941"/>
            <a:ext cx="425513" cy="19691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正方形/長方形 38">
            <a:extLst>
              <a:ext uri="{FF2B5EF4-FFF2-40B4-BE49-F238E27FC236}">
                <a16:creationId xmlns:a16="http://schemas.microsoft.com/office/drawing/2014/main" id="{834222FA-6C0C-CE0B-A9E1-29F22CCAD268}"/>
              </a:ext>
            </a:extLst>
          </p:cNvPr>
          <p:cNvSpPr/>
          <p:nvPr/>
        </p:nvSpPr>
        <p:spPr>
          <a:xfrm>
            <a:off x="3556111" y="4773698"/>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28F4363A-2FF6-A992-86B3-B9302F50E06C}"/>
              </a:ext>
            </a:extLst>
          </p:cNvPr>
          <p:cNvSpPr/>
          <p:nvPr/>
        </p:nvSpPr>
        <p:spPr>
          <a:xfrm>
            <a:off x="5462370" y="3649653"/>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object 39">
            <a:extLst>
              <a:ext uri="{FF2B5EF4-FFF2-40B4-BE49-F238E27FC236}">
                <a16:creationId xmlns:a16="http://schemas.microsoft.com/office/drawing/2014/main" id="{9050CA67-071D-90B0-B5AF-AE82B090AEFF}"/>
              </a:ext>
            </a:extLst>
          </p:cNvPr>
          <p:cNvSpPr/>
          <p:nvPr/>
        </p:nvSpPr>
        <p:spPr>
          <a:xfrm>
            <a:off x="7658283" y="2535196"/>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検索リフト</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sp>
        <p:nvSpPr>
          <p:cNvPr id="42" name="テキスト ボックス 41">
            <a:extLst>
              <a:ext uri="{FF2B5EF4-FFF2-40B4-BE49-F238E27FC236}">
                <a16:creationId xmlns:a16="http://schemas.microsoft.com/office/drawing/2014/main" id="{BE08939D-2B4B-A65F-A071-46FFACA69948}"/>
              </a:ext>
            </a:extLst>
          </p:cNvPr>
          <p:cNvSpPr txBox="1"/>
          <p:nvPr/>
        </p:nvSpPr>
        <p:spPr>
          <a:xfrm>
            <a:off x="7100332" y="5792939"/>
            <a:ext cx="3562285" cy="246221"/>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月実施、N：623サンプル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a:t>
            </a:r>
            <a:r>
              <a:rPr lang="ja-JP" altLang="en-US" sz="800" dirty="0">
                <a:solidFill>
                  <a:srgbClr val="FFFFFF">
                    <a:lumMod val="50000"/>
                  </a:srgbClr>
                </a:solidFill>
                <a:latin typeface="メイリオ"/>
                <a:ea typeface="メイリオ" panose="020B0604030504040204" pitchFamily="50" charset="-128"/>
              </a:rPr>
              <a:t>「北陸新幹線 延伸」の検索リフト</a:t>
            </a:r>
            <a:endParaRPr lang="en-US" altLang="ja-JP" sz="800" dirty="0">
              <a:solidFill>
                <a:srgbClr val="FFFFFF">
                  <a:lumMod val="50000"/>
                </a:srgbClr>
              </a:solidFill>
              <a:latin typeface="メイリオ"/>
              <a:ea typeface="メイリオ" panose="020B0604030504040204" pitchFamily="50" charset="-128"/>
            </a:endParaRPr>
          </a:p>
        </p:txBody>
      </p:sp>
      <p:graphicFrame>
        <p:nvGraphicFramePr>
          <p:cNvPr id="43" name="グラフ 42">
            <a:extLst>
              <a:ext uri="{FF2B5EF4-FFF2-40B4-BE49-F238E27FC236}">
                <a16:creationId xmlns:a16="http://schemas.microsoft.com/office/drawing/2014/main" id="{B766514F-59EC-2536-83F8-F95562E4E0E9}"/>
              </a:ext>
            </a:extLst>
          </p:cNvPr>
          <p:cNvGraphicFramePr/>
          <p:nvPr>
            <p:extLst>
              <p:ext uri="{D42A27DB-BD31-4B8C-83A1-F6EECF244321}">
                <p14:modId xmlns:p14="http://schemas.microsoft.com/office/powerpoint/2010/main" val="3231466655"/>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7"/>
          </a:graphicData>
        </a:graphic>
      </p:graphicFrame>
      <p:pic>
        <p:nvPicPr>
          <p:cNvPr id="44" name="グラフィックス 43" descr="矢印: 反時計回りの曲線 単色塗りつぶし">
            <a:extLst>
              <a:ext uri="{FF2B5EF4-FFF2-40B4-BE49-F238E27FC236}">
                <a16:creationId xmlns:a16="http://schemas.microsoft.com/office/drawing/2014/main" id="{195D27F6-24CA-00E4-9A87-1FF2CF6784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606701">
            <a:off x="9062667" y="4041592"/>
            <a:ext cx="813463" cy="813463"/>
          </a:xfrm>
          <a:prstGeom prst="rect">
            <a:avLst/>
          </a:prstGeom>
          <a:effectLst>
            <a:outerShdw dist="50800" dir="2700000" algn="tl" rotWithShape="0">
              <a:srgbClr val="FFFFFF"/>
            </a:outerShdw>
          </a:effectLst>
        </p:spPr>
      </p:pic>
      <p:pic>
        <p:nvPicPr>
          <p:cNvPr id="45" name="グラフィックス 44" descr="矢印: 反時計回りの曲線 単色塗りつぶし">
            <a:extLst>
              <a:ext uri="{FF2B5EF4-FFF2-40B4-BE49-F238E27FC236}">
                <a16:creationId xmlns:a16="http://schemas.microsoft.com/office/drawing/2014/main" id="{8A4D29E8-25BC-740E-62F8-C7BAA367294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699734">
            <a:off x="8050504" y="4424827"/>
            <a:ext cx="537972" cy="537972"/>
          </a:xfrm>
          <a:prstGeom prst="rect">
            <a:avLst/>
          </a:prstGeom>
          <a:effectLst>
            <a:outerShdw dist="50800" dir="2700000" algn="tl" rotWithShape="0">
              <a:srgbClr val="FFFFFF"/>
            </a:outerShdw>
          </a:effectLst>
        </p:spPr>
      </p:pic>
      <p:sp>
        <p:nvSpPr>
          <p:cNvPr id="46" name="テキスト ボックス 45">
            <a:extLst>
              <a:ext uri="{FF2B5EF4-FFF2-40B4-BE49-F238E27FC236}">
                <a16:creationId xmlns:a16="http://schemas.microsoft.com/office/drawing/2014/main" id="{B76A07C8-9BFD-78E0-858C-BFE52146B9C0}"/>
              </a:ext>
            </a:extLst>
          </p:cNvPr>
          <p:cNvSpPr txBox="1"/>
          <p:nvPr/>
        </p:nvSpPr>
        <p:spPr>
          <a:xfrm>
            <a:off x="8612059" y="4006152"/>
            <a:ext cx="734500" cy="687661"/>
          </a:xfrm>
          <a:prstGeom prst="roundRect">
            <a:avLst>
              <a:gd name="adj" fmla="val 50000"/>
            </a:avLst>
          </a:prstGeom>
          <a:solidFill>
            <a:srgbClr val="FFFFFF"/>
          </a:solidFill>
          <a:ln w="19050">
            <a:solidFill>
              <a:srgbClr val="CCCCCC"/>
            </a:solidFill>
          </a:ln>
        </p:spPr>
        <p:txBody>
          <a:bodyPr wrap="none" tIns="72000" bIns="0" rtlCol="0" anchor="ctr">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14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126</a:t>
            </a:r>
            <a:r>
              <a:rPr kumimoji="0" lang="ja-JP" altLang="en-US"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a:t>
            </a:r>
            <a:endParaRPr kumimoji="0" lang="en-US" altLang="ja-JP"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endParaRPr>
          </a:p>
        </p:txBody>
      </p:sp>
      <p:sp>
        <p:nvSpPr>
          <p:cNvPr id="47" name="円/楕円 36">
            <a:extLst>
              <a:ext uri="{FF2B5EF4-FFF2-40B4-BE49-F238E27FC236}">
                <a16:creationId xmlns:a16="http://schemas.microsoft.com/office/drawing/2014/main" id="{3A1D035D-8A92-D136-43A8-5746EB851C2A}"/>
              </a:ext>
            </a:extLst>
          </p:cNvPr>
          <p:cNvSpPr/>
          <p:nvPr/>
        </p:nvSpPr>
        <p:spPr>
          <a:xfrm>
            <a:off x="9845430" y="3232087"/>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264</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48" name="グループ化 47">
            <a:extLst>
              <a:ext uri="{FF2B5EF4-FFF2-40B4-BE49-F238E27FC236}">
                <a16:creationId xmlns:a16="http://schemas.microsoft.com/office/drawing/2014/main" id="{9D05AECA-047B-4ABE-C173-6B87473699A6}"/>
              </a:ext>
            </a:extLst>
          </p:cNvPr>
          <p:cNvGrpSpPr>
            <a:grpSpLocks noChangeAspect="1"/>
          </p:cNvGrpSpPr>
          <p:nvPr/>
        </p:nvGrpSpPr>
        <p:grpSpPr>
          <a:xfrm rot="1930985">
            <a:off x="10679857" y="3188690"/>
            <a:ext cx="176116" cy="115539"/>
            <a:chOff x="10045056" y="3068960"/>
            <a:chExt cx="150577" cy="98784"/>
          </a:xfrm>
        </p:grpSpPr>
        <p:cxnSp>
          <p:nvCxnSpPr>
            <p:cNvPr id="49" name="直線コネクタ 48">
              <a:extLst>
                <a:ext uri="{FF2B5EF4-FFF2-40B4-BE49-F238E27FC236}">
                  <a16:creationId xmlns:a16="http://schemas.microsoft.com/office/drawing/2014/main" id="{5DDEF67E-4C27-3979-E01E-8517F0C41917}"/>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50" name="直線コネクタ 49">
              <a:extLst>
                <a:ext uri="{FF2B5EF4-FFF2-40B4-BE49-F238E27FC236}">
                  <a16:creationId xmlns:a16="http://schemas.microsoft.com/office/drawing/2014/main" id="{F358E5EE-B863-70C4-06AC-5E3F7F04DED5}"/>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cxnSp>
        <p:nvCxnSpPr>
          <p:cNvPr id="52" name="直線矢印コネクタ 51">
            <a:extLst>
              <a:ext uri="{FF2B5EF4-FFF2-40B4-BE49-F238E27FC236}">
                <a16:creationId xmlns:a16="http://schemas.microsoft.com/office/drawing/2014/main" id="{53495937-2674-C9A1-1303-95A803AC27FA}"/>
              </a:ext>
            </a:extLst>
          </p:cNvPr>
          <p:cNvCxnSpPr/>
          <p:nvPr/>
        </p:nvCxnSpPr>
        <p:spPr>
          <a:xfrm>
            <a:off x="1311952" y="5458968"/>
            <a:ext cx="5296441" cy="0"/>
          </a:xfrm>
          <a:prstGeom prst="straightConnector1">
            <a:avLst/>
          </a:prstGeom>
          <a:noFill/>
          <a:ln w="19050" cap="flat" cmpd="sng" algn="ctr">
            <a:solidFill>
              <a:srgbClr val="FFFFFF">
                <a:lumMod val="65000"/>
              </a:srgbClr>
            </a:solidFill>
            <a:prstDash val="solid"/>
            <a:headEnd type="triangle"/>
            <a:tailEnd type="triangle"/>
          </a:ln>
          <a:effectLst/>
        </p:spPr>
      </p:cxnSp>
      <p:sp>
        <p:nvSpPr>
          <p:cNvPr id="53" name="テキスト ボックス 52">
            <a:extLst>
              <a:ext uri="{FF2B5EF4-FFF2-40B4-BE49-F238E27FC236}">
                <a16:creationId xmlns:a16="http://schemas.microsoft.com/office/drawing/2014/main" id="{2F1D62B1-D52B-3909-6B6B-E19990628251}"/>
              </a:ext>
            </a:extLst>
          </p:cNvPr>
          <p:cNvSpPr txBox="1"/>
          <p:nvPr/>
        </p:nvSpPr>
        <p:spPr>
          <a:xfrm>
            <a:off x="2008146" y="5551698"/>
            <a:ext cx="4505496" cy="153888"/>
          </a:xfrm>
          <a:prstGeom prst="rect">
            <a:avLst/>
          </a:prstGeom>
          <a:noFill/>
        </p:spPr>
        <p:txBody>
          <a:bodyPr wrap="square" lIns="0" tIns="0" rIns="0" bIns="0">
            <a:spAutoFit/>
          </a:bodyPr>
          <a:lstStyle/>
          <a:p>
            <a:pPr eaLnBrk="1" fontAlgn="auto" hangingPunct="1">
              <a:spcBef>
                <a:spcPts val="0"/>
              </a:spcBef>
              <a:spcAft>
                <a:spcPts val="0"/>
              </a:spcAft>
              <a:defRPr/>
            </a:pPr>
            <a:r>
              <a:rPr kumimoji="0" lang="ja-JP" altLang="en-US" sz="1000" kern="0" dirty="0">
                <a:solidFill>
                  <a:srgbClr val="FFFFFF">
                    <a:lumMod val="50000"/>
                  </a:srgbClr>
                </a:solidFill>
                <a:latin typeface="Calibri" panose="020F0502020204030204"/>
                <a:ea typeface="メイリオ" panose="020B0604030504040204" pitchFamily="50" charset="-128"/>
              </a:rPr>
              <a:t>冒頭から最後まで、「北陸新幹線が延伸したこと」をテーマとして展開</a:t>
            </a:r>
            <a:endParaRPr kumimoji="0" lang="en-US" altLang="ja-JP" sz="1000" kern="0" dirty="0">
              <a:solidFill>
                <a:srgbClr val="FFFFFF">
                  <a:lumMod val="50000"/>
                </a:srgbClr>
              </a:solidFill>
              <a:latin typeface="Calibri" panose="020F0502020204030204"/>
              <a:ea typeface="メイリオ" panose="020B0604030504040204" pitchFamily="50" charset="-128"/>
            </a:endParaRPr>
          </a:p>
        </p:txBody>
      </p:sp>
      <p:pic>
        <p:nvPicPr>
          <p:cNvPr id="54" name="図 53">
            <a:extLst>
              <a:ext uri="{FF2B5EF4-FFF2-40B4-BE49-F238E27FC236}">
                <a16:creationId xmlns:a16="http://schemas.microsoft.com/office/drawing/2014/main" id="{B8429F1C-F753-833D-7232-89FB64AC57D1}"/>
              </a:ext>
            </a:extLst>
          </p:cNvPr>
          <p:cNvPicPr>
            <a:picLocks noChangeAspect="1"/>
          </p:cNvPicPr>
          <p:nvPr/>
        </p:nvPicPr>
        <p:blipFill rotWithShape="1">
          <a:blip r:embed="rId12">
            <a:extLst>
              <a:ext uri="{28A0092B-C50C-407E-A947-70E740481C1C}">
                <a14:useLocalDpi xmlns:a14="http://schemas.microsoft.com/office/drawing/2010/main" val="0"/>
              </a:ext>
            </a:extLst>
          </a:blip>
          <a:srcRect t="85306"/>
          <a:stretch/>
        </p:blipFill>
        <p:spPr>
          <a:xfrm rot="1231157">
            <a:off x="3208956" y="4968683"/>
            <a:ext cx="581025" cy="453473"/>
          </a:xfrm>
          <a:prstGeom prst="rect">
            <a:avLst/>
          </a:prstGeom>
        </p:spPr>
      </p:pic>
      <p:sp>
        <p:nvSpPr>
          <p:cNvPr id="55" name="三角形 5">
            <a:extLst>
              <a:ext uri="{FF2B5EF4-FFF2-40B4-BE49-F238E27FC236}">
                <a16:creationId xmlns:a16="http://schemas.microsoft.com/office/drawing/2014/main" id="{7993BC0D-A031-EDDB-D362-EFCC8546C87E}"/>
              </a:ext>
            </a:extLst>
          </p:cNvPr>
          <p:cNvSpPr/>
          <p:nvPr/>
        </p:nvSpPr>
        <p:spPr>
          <a:xfrm rot="10800000">
            <a:off x="3648510" y="276117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56" name="角丸四角形 22">
            <a:extLst>
              <a:ext uri="{FF2B5EF4-FFF2-40B4-BE49-F238E27FC236}">
                <a16:creationId xmlns:a16="http://schemas.microsoft.com/office/drawing/2014/main" id="{C6648CF1-85BC-4463-D459-00CB26C90168}"/>
              </a:ext>
            </a:extLst>
          </p:cNvPr>
          <p:cNvSpPr/>
          <p:nvPr/>
        </p:nvSpPr>
        <p:spPr>
          <a:xfrm>
            <a:off x="3206903" y="242522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57" name="図 56" descr="図形&#10;&#10;低い精度で自動的に生成された説明">
            <a:extLst>
              <a:ext uri="{FF2B5EF4-FFF2-40B4-BE49-F238E27FC236}">
                <a16:creationId xmlns:a16="http://schemas.microsoft.com/office/drawing/2014/main" id="{3C40302D-A29D-7D83-96D6-ADE70C2E91C4}"/>
              </a:ext>
            </a:extLst>
          </p:cNvPr>
          <p:cNvPicPr>
            <a:picLocks noChangeAspect="1"/>
          </p:cNvPicPr>
          <p:nvPr/>
        </p:nvPicPr>
        <p:blipFill rotWithShape="1">
          <a:blip r:embed="rId12">
            <a:extLst>
              <a:ext uri="{28A0092B-C50C-407E-A947-70E740481C1C}">
                <a14:useLocalDpi xmlns:a14="http://schemas.microsoft.com/office/drawing/2010/main" val="0"/>
              </a:ext>
            </a:extLst>
          </a:blip>
          <a:srcRect b="85294"/>
          <a:stretch/>
        </p:blipFill>
        <p:spPr>
          <a:xfrm rot="1567376">
            <a:off x="4383991" y="2865908"/>
            <a:ext cx="581025" cy="453838"/>
          </a:xfrm>
          <a:prstGeom prst="rect">
            <a:avLst/>
          </a:prstGeom>
        </p:spPr>
      </p:pic>
      <p:sp>
        <p:nvSpPr>
          <p:cNvPr id="58" name="テキスト ボックス 57">
            <a:extLst>
              <a:ext uri="{FF2B5EF4-FFF2-40B4-BE49-F238E27FC236}">
                <a16:creationId xmlns:a16="http://schemas.microsoft.com/office/drawing/2014/main" id="{E77874DD-0A6A-BE4A-32A0-DA913857C381}"/>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1486788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solidFill>
                  <a:srgbClr val="000048"/>
                </a:solidFill>
              </a:rPr>
              <a:t>商品</a:t>
            </a:r>
            <a:r>
              <a:rPr lang="ja-JP" altLang="en-US" dirty="0">
                <a:solidFill>
                  <a:srgbClr val="000048"/>
                </a:solidFill>
              </a:rPr>
              <a:t>価格</a:t>
            </a:r>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03</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E3B0BD-6847-5886-C450-5432B7CCBA9F}"/>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商品価格</a:t>
            </a:r>
            <a:endParaRPr lang="ja-JP" altLang="en-US" dirty="0">
              <a:solidFill>
                <a:srgbClr val="000048"/>
              </a:solidFill>
            </a:endParaRPr>
          </a:p>
        </p:txBody>
      </p:sp>
      <p:sp>
        <p:nvSpPr>
          <p:cNvPr id="10" name="テキスト ボックス 9">
            <a:extLst>
              <a:ext uri="{FF2B5EF4-FFF2-40B4-BE49-F238E27FC236}">
                <a16:creationId xmlns:a16="http://schemas.microsoft.com/office/drawing/2014/main" id="{46FF0DFE-4358-1502-1542-EA120D239670}"/>
              </a:ext>
            </a:extLst>
          </p:cNvPr>
          <p:cNvSpPr txBox="1"/>
          <p:nvPr/>
        </p:nvSpPr>
        <p:spPr>
          <a:xfrm>
            <a:off x="590637" y="1103921"/>
            <a:ext cx="11233149" cy="730200"/>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商品価格は、誘導枠とインタラクションによって異なります。</a:t>
            </a:r>
            <a:endParaRPr kumimoji="0" lang="en-US" altLang="ja-JP" sz="18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・誘導用広告は広告管理ツールより予約してください。</a:t>
            </a:r>
            <a:endPar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・制作費は都度見積もりが必要となります。見積もり承認後弊社営業担当から代理店様に専用の申込フォーム</a:t>
            </a:r>
            <a:r>
              <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URL</a:t>
            </a: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をご連絡いたします。</a:t>
            </a:r>
            <a:r>
              <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  </a:t>
            </a: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当該フォームよりお申込みください。</a:t>
            </a:r>
            <a:endPar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p:txBody>
      </p:sp>
      <p:graphicFrame>
        <p:nvGraphicFramePr>
          <p:cNvPr id="5" name="表 4">
            <a:extLst>
              <a:ext uri="{FF2B5EF4-FFF2-40B4-BE49-F238E27FC236}">
                <a16:creationId xmlns:a16="http://schemas.microsoft.com/office/drawing/2014/main" id="{53C68E0F-D6AA-EB89-879F-3ABAA99BE39B}"/>
              </a:ext>
            </a:extLst>
          </p:cNvPr>
          <p:cNvGraphicFramePr>
            <a:graphicFrameLocks noGrp="1"/>
          </p:cNvGraphicFramePr>
          <p:nvPr>
            <p:extLst>
              <p:ext uri="{D42A27DB-BD31-4B8C-83A1-F6EECF244321}">
                <p14:modId xmlns:p14="http://schemas.microsoft.com/office/powerpoint/2010/main" val="2052047249"/>
              </p:ext>
            </p:extLst>
          </p:nvPr>
        </p:nvGraphicFramePr>
        <p:xfrm>
          <a:off x="323931" y="1892382"/>
          <a:ext cx="11014599" cy="4582464"/>
        </p:xfrm>
        <a:graphic>
          <a:graphicData uri="http://schemas.openxmlformats.org/drawingml/2006/table">
            <a:tbl>
              <a:tblPr/>
              <a:tblGrid>
                <a:gridCol w="1249814">
                  <a:extLst>
                    <a:ext uri="{9D8B030D-6E8A-4147-A177-3AD203B41FA5}">
                      <a16:colId xmlns:a16="http://schemas.microsoft.com/office/drawing/2014/main" val="341278832"/>
                    </a:ext>
                  </a:extLst>
                </a:gridCol>
                <a:gridCol w="1206823">
                  <a:extLst>
                    <a:ext uri="{9D8B030D-6E8A-4147-A177-3AD203B41FA5}">
                      <a16:colId xmlns:a16="http://schemas.microsoft.com/office/drawing/2014/main" val="3832350142"/>
                    </a:ext>
                  </a:extLst>
                </a:gridCol>
                <a:gridCol w="2215885">
                  <a:extLst>
                    <a:ext uri="{9D8B030D-6E8A-4147-A177-3AD203B41FA5}">
                      <a16:colId xmlns:a16="http://schemas.microsoft.com/office/drawing/2014/main" val="718566478"/>
                    </a:ext>
                  </a:extLst>
                </a:gridCol>
                <a:gridCol w="805343">
                  <a:extLst>
                    <a:ext uri="{9D8B030D-6E8A-4147-A177-3AD203B41FA5}">
                      <a16:colId xmlns:a16="http://schemas.microsoft.com/office/drawing/2014/main" val="727514461"/>
                    </a:ext>
                  </a:extLst>
                </a:gridCol>
                <a:gridCol w="2399252">
                  <a:extLst>
                    <a:ext uri="{9D8B030D-6E8A-4147-A177-3AD203B41FA5}">
                      <a16:colId xmlns:a16="http://schemas.microsoft.com/office/drawing/2014/main" val="4177312814"/>
                    </a:ext>
                  </a:extLst>
                </a:gridCol>
                <a:gridCol w="738231">
                  <a:extLst>
                    <a:ext uri="{9D8B030D-6E8A-4147-A177-3AD203B41FA5}">
                      <a16:colId xmlns:a16="http://schemas.microsoft.com/office/drawing/2014/main" val="2634328868"/>
                    </a:ext>
                  </a:extLst>
                </a:gridCol>
                <a:gridCol w="2399251">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endParaRPr kumimoji="1" lang="en-US" altLang="ja-JP" sz="1050" b="0" dirty="0">
                        <a:solidFill>
                          <a:schemeClr val="bg1"/>
                        </a:solidFill>
                      </a:endParaRPr>
                    </a:p>
                    <a:p>
                      <a:pPr algn="ctr"/>
                      <a:r>
                        <a:rPr kumimoji="1" lang="ja-JP" altLang="en-US" sz="1050" b="0" dirty="0">
                          <a:solidFill>
                            <a:schemeClr val="bg1"/>
                          </a:solidFill>
                        </a:rPr>
                        <a:t>（予約型）</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D0D0D"/>
                          </a:solidFill>
                          <a:effectLst/>
                          <a:uLnTx/>
                          <a:uFillTx/>
                          <a:latin typeface="+mn-lt"/>
                          <a:ea typeface="+mn-ea"/>
                          <a:cs typeface="+mn-cs"/>
                        </a:rPr>
                        <a:t>※</a:t>
                      </a:r>
                      <a:r>
                        <a:rPr kumimoji="1" lang="ja-JP" altLang="en-US" sz="700" b="0" i="0" u="none" strike="noStrike" kern="1200" cap="none" spc="0" normalizeH="0" baseline="0" noProof="0" dirty="0">
                          <a:ln>
                            <a:noFill/>
                          </a:ln>
                          <a:solidFill>
                            <a:srgbClr val="0D0D0D"/>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rgbClr val="0D0D0D"/>
                          </a:solidFill>
                          <a:effectLst/>
                          <a:uLnTx/>
                          <a:uFillTx/>
                          <a:latin typeface="+mn-lt"/>
                          <a:ea typeface="+mn-ea"/>
                          <a:cs typeface="+mn-cs"/>
                        </a:rPr>
                        <a:t>PC</a:t>
                      </a:r>
                      <a:r>
                        <a:rPr kumimoji="1" lang="ja-JP" altLang="en-US" sz="700" b="0" i="0" u="none" strike="noStrike" kern="1200" cap="none" spc="0" normalizeH="0" baseline="0" noProof="0" dirty="0">
                          <a:ln>
                            <a:noFill/>
                          </a:ln>
                          <a:solidFill>
                            <a:srgbClr val="0D0D0D"/>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rgbClr val="0D0D0D"/>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rgbClr val="0D0D0D"/>
                          </a:solidFill>
                          <a:effectLst/>
                          <a:uLnTx/>
                          <a:uFillTx/>
                          <a:latin typeface="+mn-lt"/>
                          <a:ea typeface="+mn-ea"/>
                          <a:cs typeface="+mn-cs"/>
                        </a:rPr>
                        <a:t>※MD</a:t>
                      </a:r>
                      <a:r>
                        <a:rPr kumimoji="1" lang="ja-JP" altLang="en-US" sz="700" b="0" i="0" u="none" strike="noStrike" kern="1200" cap="none" spc="0" normalizeH="0" baseline="0" dirty="0">
                          <a:ln>
                            <a:noFill/>
                          </a:ln>
                          <a:solidFill>
                            <a:srgbClr val="0D0D0D"/>
                          </a:solidFill>
                          <a:effectLst/>
                          <a:uLnTx/>
                          <a:uFillTx/>
                          <a:latin typeface="+mn-lt"/>
                          <a:ea typeface="+mn-ea"/>
                          <a:cs typeface="+mn-cs"/>
                        </a:rPr>
                        <a:t>は、</a:t>
                      </a:r>
                      <a:r>
                        <a:rPr kumimoji="1" lang="en-US" altLang="ja-JP" sz="700" b="0" i="0" u="none" strike="noStrike" kern="1200" cap="none" spc="0" normalizeH="0" baseline="0" dirty="0">
                          <a:ln>
                            <a:noFill/>
                          </a:ln>
                          <a:solidFill>
                            <a:srgbClr val="0D0D0D"/>
                          </a:solidFill>
                          <a:effectLst/>
                          <a:uLnTx/>
                          <a:uFillTx/>
                          <a:latin typeface="+mn-lt"/>
                          <a:ea typeface="+mn-ea"/>
                          <a:cs typeface="+mn-cs"/>
                        </a:rPr>
                        <a:t>PC</a:t>
                      </a:r>
                      <a:r>
                        <a:rPr kumimoji="1" lang="ja-JP" altLang="en-US" sz="700" b="0" i="0" u="none" strike="noStrike" kern="1200" cap="none" spc="0" normalizeH="0" baseline="0" dirty="0">
                          <a:ln>
                            <a:noFill/>
                          </a:ln>
                          <a:solidFill>
                            <a:srgbClr val="0D0D0D"/>
                          </a:solidFill>
                          <a:effectLst/>
                          <a:uLnTx/>
                          <a:uFillTx/>
                          <a:latin typeface="+mn-lt"/>
                          <a:ea typeface="+mn-ea"/>
                          <a:cs typeface="+mn-cs"/>
                        </a:rPr>
                        <a:t>・</a:t>
                      </a:r>
                      <a:r>
                        <a:rPr kumimoji="1" lang="en-US" altLang="ja-JP" sz="700" b="0" i="0" u="none" strike="noStrike" kern="1200" cap="none" spc="0" normalizeH="0" baseline="0" dirty="0">
                          <a:ln>
                            <a:noFill/>
                          </a:ln>
                          <a:solidFill>
                            <a:srgbClr val="0D0D0D"/>
                          </a:solidFill>
                          <a:effectLst/>
                          <a:uLnTx/>
                          <a:uFillTx/>
                          <a:latin typeface="+mn-lt"/>
                          <a:ea typeface="+mn-ea"/>
                          <a:cs typeface="+mn-cs"/>
                        </a:rPr>
                        <a:t>SP</a:t>
                      </a:r>
                      <a:r>
                        <a:rPr kumimoji="1" lang="ja-JP" altLang="en-US" sz="700" b="0" i="0" u="none" strike="noStrike" kern="1200" cap="none" spc="0" normalizeH="0" baseline="0" dirty="0">
                          <a:ln>
                            <a:noFill/>
                          </a:ln>
                          <a:solidFill>
                            <a:srgbClr val="0D0D0D"/>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都度見積もり（概算価格：</a:t>
                      </a:r>
                      <a:r>
                        <a:rPr kumimoji="1" lang="en-US" altLang="ja-JP" sz="900" dirty="0">
                          <a:solidFill>
                            <a:srgbClr val="0D0D0D"/>
                          </a:solidFill>
                        </a:rPr>
                        <a:t>350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都度見積もり（概算価格：</a:t>
                      </a:r>
                      <a:r>
                        <a:rPr kumimoji="1" lang="en-US" altLang="ja-JP" sz="900" dirty="0">
                          <a:solidFill>
                            <a:srgbClr val="0D0D0D"/>
                          </a:solidFill>
                        </a:rPr>
                        <a:t>350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都度見積もり（概算価格：</a:t>
                      </a:r>
                      <a:r>
                        <a:rPr kumimoji="1" lang="en-US" altLang="ja-JP" sz="900" dirty="0">
                          <a:solidFill>
                            <a:srgbClr val="0D0D0D"/>
                          </a:solidFill>
                        </a:rPr>
                        <a:t>700</a:t>
                      </a:r>
                      <a:r>
                        <a:rPr kumimoji="1" lang="ja-JP" altLang="en-US" sz="900" dirty="0">
                          <a:solidFill>
                            <a:srgbClr val="0D0D0D"/>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1256461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1106D7-4C05-85DA-C3DF-02A972EF0906}"/>
              </a:ext>
            </a:extLst>
          </p:cNvPr>
          <p:cNvSpPr>
            <a:spLocks noGrp="1"/>
          </p:cNvSpPr>
          <p:nvPr>
            <p:ph type="body" sz="quarter" idx="10"/>
          </p:nvPr>
        </p:nvSpPr>
        <p:spPr/>
        <p:txBody>
          <a:bodyPr/>
          <a:lstStyle/>
          <a:p>
            <a:r>
              <a:rPr lang="ja-JP" altLang="en-US" dirty="0">
                <a:solidFill>
                  <a:srgbClr val="000048"/>
                </a:solidFill>
              </a:rPr>
              <a:t>商品価格（制作費無償プラン）</a:t>
            </a:r>
          </a:p>
        </p:txBody>
      </p:sp>
      <p:sp>
        <p:nvSpPr>
          <p:cNvPr id="7" name="テキスト ボックス 6">
            <a:extLst>
              <a:ext uri="{FF2B5EF4-FFF2-40B4-BE49-F238E27FC236}">
                <a16:creationId xmlns:a16="http://schemas.microsoft.com/office/drawing/2014/main" id="{DD1AF547-0FF2-BF59-34AD-F00035E53A92}"/>
              </a:ext>
            </a:extLst>
          </p:cNvPr>
          <p:cNvSpPr txBox="1"/>
          <p:nvPr/>
        </p:nvSpPr>
        <p:spPr>
          <a:xfrm>
            <a:off x="587376" y="1103302"/>
            <a:ext cx="9497498" cy="766364"/>
          </a:xfrm>
          <a:prstGeom prst="rect">
            <a:avLst/>
          </a:prstGeom>
          <a:noFill/>
        </p:spPr>
        <p:txBody>
          <a:bodyPr wrap="square" lIns="0" tIns="0" rIns="0" bIns="0" rtlCol="0">
            <a:spAutoFit/>
          </a:bodyPr>
          <a:lstStyle/>
          <a:p>
            <a:pPr eaLnBrk="1" fontAlgn="auto" hangingPunct="1">
              <a:lnSpc>
                <a:spcPct val="120000"/>
              </a:lnSpc>
              <a:spcBef>
                <a:spcPts val="0"/>
              </a:spcBef>
              <a:spcAft>
                <a:spcPts val="0"/>
              </a:spcAft>
              <a:defRPr/>
            </a:pPr>
            <a:r>
              <a:rPr kumimoji="0" lang="ja-JP" altLang="en-US" kern="0" dirty="0">
                <a:solidFill>
                  <a:srgbClr val="0D0D0D"/>
                </a:solidFill>
                <a:latin typeface="メイリオ"/>
                <a:ea typeface="メイリオ" panose="020B0604030504040204" pitchFamily="50" charset="-128"/>
              </a:rPr>
              <a:t>誘導枠を一定額以上ご購入いただいた場合、制作費を無償とさせていただきます。</a:t>
            </a:r>
          </a:p>
          <a:p>
            <a:pPr eaLnBrk="1" fontAlgn="auto" hangingPunct="1">
              <a:lnSpc>
                <a:spcPct val="120000"/>
              </a:lnSpc>
              <a:spcBef>
                <a:spcPts val="0"/>
              </a:spcBef>
              <a:spcAft>
                <a:spcPts val="0"/>
              </a:spcAft>
              <a:defRPr/>
            </a:pPr>
            <a:r>
              <a:rPr kumimoji="0" lang="ja-JP" altLang="en-US" sz="1200" kern="0" dirty="0">
                <a:solidFill>
                  <a:srgbClr val="0D0D0D"/>
                </a:solidFill>
                <a:latin typeface="メイリオ"/>
                <a:ea typeface="メイリオ" panose="020B0604030504040204" pitchFamily="50" charset="-128"/>
              </a:rPr>
              <a:t>・誘導用広告は広告管理ツールより予約してください。</a:t>
            </a:r>
          </a:p>
          <a:p>
            <a:pPr eaLnBrk="1" fontAlgn="auto" hangingPunct="1">
              <a:lnSpc>
                <a:spcPct val="120000"/>
              </a:lnSpc>
              <a:spcBef>
                <a:spcPts val="0"/>
              </a:spcBef>
              <a:spcAft>
                <a:spcPts val="0"/>
              </a:spcAft>
              <a:defRPr/>
            </a:pPr>
            <a:r>
              <a:rPr kumimoji="0" lang="ja-JP" altLang="en-US" sz="1200" kern="0" dirty="0">
                <a:solidFill>
                  <a:srgbClr val="0D0D0D"/>
                </a:solidFill>
                <a:latin typeface="メイリオ"/>
                <a:ea typeface="メイリオ" panose="020B0604030504040204" pitchFamily="50" charset="-128"/>
              </a:rPr>
              <a:t>・制作費はエージェンシーポータル上の共通フォームからお申込ください。</a:t>
            </a:r>
            <a:r>
              <a:rPr kumimoji="0" lang="ja-JP" altLang="en-US" sz="1200" kern="0" dirty="0">
                <a:solidFill>
                  <a:srgbClr val="002AFF"/>
                </a:solidFill>
                <a:latin typeface="メイリオ"/>
                <a:ea typeface="メイリオ" panose="020B0604030504040204" pitchFamily="50" charset="-128"/>
              </a:rPr>
              <a:t>制作費無償の場合もお申し込みが必要となります。</a:t>
            </a:r>
          </a:p>
        </p:txBody>
      </p:sp>
      <p:graphicFrame>
        <p:nvGraphicFramePr>
          <p:cNvPr id="6" name="表 4">
            <a:extLst>
              <a:ext uri="{FF2B5EF4-FFF2-40B4-BE49-F238E27FC236}">
                <a16:creationId xmlns:a16="http://schemas.microsoft.com/office/drawing/2014/main" id="{C84F0A41-C1F1-B454-246D-C2FFC1D1804D}"/>
              </a:ext>
            </a:extLst>
          </p:cNvPr>
          <p:cNvGraphicFramePr>
            <a:graphicFrameLocks noGrp="1"/>
          </p:cNvGraphicFramePr>
          <p:nvPr>
            <p:extLst>
              <p:ext uri="{D42A27DB-BD31-4B8C-83A1-F6EECF244321}">
                <p14:modId xmlns:p14="http://schemas.microsoft.com/office/powerpoint/2010/main" val="415627444"/>
              </p:ext>
            </p:extLst>
          </p:nvPr>
        </p:nvGraphicFramePr>
        <p:xfrm>
          <a:off x="571703" y="1933914"/>
          <a:ext cx="11038660" cy="4146972"/>
        </p:xfrm>
        <a:graphic>
          <a:graphicData uri="http://schemas.openxmlformats.org/drawingml/2006/table">
            <a:tbl>
              <a:tblPr/>
              <a:tblGrid>
                <a:gridCol w="1215152">
                  <a:extLst>
                    <a:ext uri="{9D8B030D-6E8A-4147-A177-3AD203B41FA5}">
                      <a16:colId xmlns:a16="http://schemas.microsoft.com/office/drawing/2014/main" val="341278832"/>
                    </a:ext>
                  </a:extLst>
                </a:gridCol>
                <a:gridCol w="1031846">
                  <a:extLst>
                    <a:ext uri="{9D8B030D-6E8A-4147-A177-3AD203B41FA5}">
                      <a16:colId xmlns:a16="http://schemas.microsoft.com/office/drawing/2014/main" val="3832350142"/>
                    </a:ext>
                  </a:extLst>
                </a:gridCol>
                <a:gridCol w="2416029">
                  <a:extLst>
                    <a:ext uri="{9D8B030D-6E8A-4147-A177-3AD203B41FA5}">
                      <a16:colId xmlns:a16="http://schemas.microsoft.com/office/drawing/2014/main" val="718566478"/>
                    </a:ext>
                  </a:extLst>
                </a:gridCol>
                <a:gridCol w="822121">
                  <a:extLst>
                    <a:ext uri="{9D8B030D-6E8A-4147-A177-3AD203B41FA5}">
                      <a16:colId xmlns:a16="http://schemas.microsoft.com/office/drawing/2014/main" val="727514461"/>
                    </a:ext>
                  </a:extLst>
                </a:gridCol>
                <a:gridCol w="2231472">
                  <a:extLst>
                    <a:ext uri="{9D8B030D-6E8A-4147-A177-3AD203B41FA5}">
                      <a16:colId xmlns:a16="http://schemas.microsoft.com/office/drawing/2014/main" val="4177312814"/>
                    </a:ext>
                  </a:extLst>
                </a:gridCol>
                <a:gridCol w="956345">
                  <a:extLst>
                    <a:ext uri="{9D8B030D-6E8A-4147-A177-3AD203B41FA5}">
                      <a16:colId xmlns:a16="http://schemas.microsoft.com/office/drawing/2014/main" val="2634328868"/>
                    </a:ext>
                  </a:extLst>
                </a:gridCol>
                <a:gridCol w="2365695">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endParaRPr kumimoji="1" lang="en-US" altLang="ja-JP" sz="1050" b="0" dirty="0">
                        <a:solidFill>
                          <a:schemeClr val="bg1"/>
                        </a:solidFill>
                      </a:endParaRPr>
                    </a:p>
                    <a:p>
                      <a:pPr algn="ctr"/>
                      <a:r>
                        <a:rPr kumimoji="1" lang="ja-JP" altLang="en-US" sz="1050" b="0" dirty="0">
                          <a:solidFill>
                            <a:schemeClr val="bg1"/>
                          </a:solidFill>
                        </a:rPr>
                        <a:t>（予約型）</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2000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a:solidFill>
                            <a:srgbClr val="0D0D0D"/>
                          </a:solidFill>
                          <a:effectLst/>
                        </a:rPr>
                        <a:t>万円～</a:t>
                      </a:r>
                      <a:endParaRPr lang="ja-JP" altLang="en-US" sz="900" b="1" i="0" u="none" strike="noStrike">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rgbClr val="0D0D0D"/>
                          </a:solidFill>
                          <a:effectLst/>
                        </a:rPr>
                        <a:t>※</a:t>
                      </a:r>
                      <a:r>
                        <a:rPr lang="ja-JP" altLang="en-US" sz="900" u="none" strike="noStrike" dirty="0">
                          <a:solidFill>
                            <a:srgbClr val="0D0D0D"/>
                          </a:solidFill>
                          <a:effectLst/>
                        </a:rPr>
                        <a:t>静止画のみ対応可 　</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3000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799594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9227BA0-5C76-0B4B-94C1-38C971C9C099}"/>
              </a:ext>
            </a:extLst>
          </p:cNvPr>
          <p:cNvSpPr>
            <a:spLocks noGrp="1"/>
          </p:cNvSpPr>
          <p:nvPr>
            <p:ph type="body" sz="quarter" idx="10"/>
          </p:nvPr>
        </p:nvSpPr>
        <p:spPr/>
        <p:txBody>
          <a:bodyPr/>
          <a:lstStyle/>
          <a:p>
            <a:r>
              <a:rPr kumimoji="1" lang="ja-JP" altLang="en-US" dirty="0">
                <a:solidFill>
                  <a:srgbClr val="000048"/>
                </a:solidFill>
              </a:rPr>
              <a:t>商品価格について</a:t>
            </a:r>
          </a:p>
        </p:txBody>
      </p:sp>
      <p:sp>
        <p:nvSpPr>
          <p:cNvPr id="4" name="正方形/長方形 3">
            <a:extLst>
              <a:ext uri="{FF2B5EF4-FFF2-40B4-BE49-F238E27FC236}">
                <a16:creationId xmlns:a16="http://schemas.microsoft.com/office/drawing/2014/main" id="{FE021F1F-481A-B79D-D06F-4FE334B5BCDF}"/>
              </a:ext>
            </a:extLst>
          </p:cNvPr>
          <p:cNvSpPr/>
          <p:nvPr/>
        </p:nvSpPr>
        <p:spPr>
          <a:xfrm>
            <a:off x="449011" y="2688685"/>
            <a:ext cx="11128110" cy="2031325"/>
          </a:xfrm>
          <a:prstGeom prst="rect">
            <a:avLst/>
          </a:prstGeom>
        </p:spPr>
        <p:txBody>
          <a:bodyPr wrap="square" lIns="0" tIns="0" rIns="0" bIns="0">
            <a:spAutoFit/>
          </a:bodyPr>
          <a:lstStyle/>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a:t>
            </a:r>
            <a:r>
              <a:rPr kumimoji="0" lang="ja-JP" altLang="en-US" sz="1200" kern="0" dirty="0">
                <a:solidFill>
                  <a:srgbClr val="0D0D0D"/>
                </a:solidFill>
                <a:latin typeface="メイリオ"/>
                <a:ea typeface="メイリオ" panose="020B0604030504040204" pitchFamily="50" charset="-128"/>
              </a:rPr>
              <a:t>制作費について：インタラクションプランによっては記載された金額にプラスして費用が発生する場合がございます。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※Yahoo! JAPAN PR</a:t>
            </a:r>
            <a:r>
              <a:rPr kumimoji="0" lang="ja-JP" altLang="en-US" sz="1200" kern="0" dirty="0">
                <a:solidFill>
                  <a:srgbClr val="0D0D0D"/>
                </a:solidFill>
                <a:latin typeface="メイリオ"/>
                <a:ea typeface="メイリオ" panose="020B0604030504040204" pitchFamily="50" charset="-128"/>
              </a:rPr>
              <a:t>企画</a:t>
            </a:r>
            <a:r>
              <a:rPr kumimoji="0" lang="en-US" altLang="ja-JP" sz="1200" kern="0" dirty="0">
                <a:solidFill>
                  <a:srgbClr val="0D0D0D"/>
                </a:solidFill>
                <a:latin typeface="メイリオ"/>
                <a:ea typeface="メイリオ" panose="020B0604030504040204" pitchFamily="50" charset="-128"/>
              </a:rPr>
              <a:t>LP</a:t>
            </a:r>
            <a:r>
              <a:rPr kumimoji="0" lang="ja-JP" altLang="en-US" sz="1200" kern="0" dirty="0">
                <a:solidFill>
                  <a:srgbClr val="0D0D0D"/>
                </a:solidFill>
                <a:latin typeface="メイリオ"/>
                <a:ea typeface="メイリオ" panose="020B0604030504040204" pitchFamily="50" charset="-128"/>
              </a:rPr>
              <a:t>（</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ヤフー作成ページ）をご実施いただく場合は、別途制作費が必要です。金額は実施内容によって都度見積もりとなります。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a:t>
            </a:r>
            <a:r>
              <a:rPr kumimoji="0" lang="ja-JP" altLang="en-US" sz="1200" kern="0" dirty="0">
                <a:solidFill>
                  <a:srgbClr val="0D0D0D"/>
                </a:solidFill>
                <a:latin typeface="メイリオ"/>
                <a:ea typeface="メイリオ" panose="020B0604030504040204" pitchFamily="50" charset="-128"/>
              </a:rPr>
              <a:t>企画ページ・</a:t>
            </a:r>
            <a:r>
              <a:rPr kumimoji="0" lang="en-US" altLang="ja-JP" sz="1200" kern="0" dirty="0">
                <a:solidFill>
                  <a:srgbClr val="0D0D0D"/>
                </a:solidFill>
                <a:latin typeface="メイリオ"/>
                <a:ea typeface="メイリオ" panose="020B0604030504040204" pitchFamily="50" charset="-128"/>
              </a:rPr>
              <a:t>LP</a:t>
            </a:r>
            <a:r>
              <a:rPr kumimoji="0" lang="ja-JP" altLang="en-US" sz="1200" kern="0" dirty="0">
                <a:solidFill>
                  <a:srgbClr val="0D0D0D"/>
                </a:solidFill>
                <a:latin typeface="メイリオ"/>
                <a:ea typeface="メイリオ" panose="020B0604030504040204" pitchFamily="50" charset="-128"/>
              </a:rPr>
              <a:t>は掲載期間は広告誘導期間と同一で、最大</a:t>
            </a:r>
            <a:r>
              <a:rPr kumimoji="0" lang="en-US" altLang="ja-JP" sz="1200" kern="0" dirty="0">
                <a:solidFill>
                  <a:srgbClr val="0D0D0D"/>
                </a:solidFill>
                <a:latin typeface="メイリオ"/>
                <a:ea typeface="メイリオ" panose="020B0604030504040204" pitchFamily="50" charset="-128"/>
              </a:rPr>
              <a:t>2</a:t>
            </a:r>
            <a:r>
              <a:rPr kumimoji="0" lang="ja-JP" altLang="en-US" sz="1200" kern="0" dirty="0">
                <a:solidFill>
                  <a:srgbClr val="0D0D0D"/>
                </a:solidFill>
                <a:latin typeface="メイリオ"/>
                <a:ea typeface="メイリオ" panose="020B0604030504040204" pitchFamily="50" charset="-128"/>
              </a:rPr>
              <a:t>週間までを推奨としております。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※SP</a:t>
            </a:r>
            <a:r>
              <a:rPr kumimoji="0" lang="ja-JP" altLang="en-US" sz="1200" kern="0" dirty="0">
                <a:solidFill>
                  <a:srgbClr val="0D0D0D"/>
                </a:solidFill>
                <a:latin typeface="メイリオ"/>
                <a:ea typeface="メイリオ" panose="020B0604030504040204" pitchFamily="50" charset="-128"/>
              </a:rPr>
              <a:t>はスマートフォン、</a:t>
            </a:r>
            <a:r>
              <a:rPr kumimoji="0" lang="en-US" altLang="ja-JP" sz="1200" kern="0" dirty="0">
                <a:solidFill>
                  <a:srgbClr val="0D0D0D"/>
                </a:solidFill>
                <a:latin typeface="メイリオ"/>
                <a:ea typeface="メイリオ" panose="020B0604030504040204" pitchFamily="50" charset="-128"/>
              </a:rPr>
              <a:t>PC</a:t>
            </a:r>
            <a:r>
              <a:rPr kumimoji="0" lang="ja-JP" altLang="en-US" sz="1200" kern="0" dirty="0">
                <a:solidFill>
                  <a:srgbClr val="0D0D0D"/>
                </a:solidFill>
                <a:latin typeface="メイリオ"/>
                <a:ea typeface="メイリオ" panose="020B0604030504040204" pitchFamily="50" charset="-128"/>
              </a:rPr>
              <a:t>はパソコン、</a:t>
            </a:r>
            <a:r>
              <a:rPr kumimoji="0" lang="en-US" altLang="ja-JP" sz="1200" kern="0" dirty="0">
                <a:solidFill>
                  <a:srgbClr val="0D0D0D"/>
                </a:solidFill>
                <a:latin typeface="メイリオ"/>
                <a:ea typeface="メイリオ" panose="020B0604030504040204" pitchFamily="50" charset="-128"/>
              </a:rPr>
              <a:t>MD</a:t>
            </a:r>
            <a:r>
              <a:rPr kumimoji="0" lang="ja-JP" altLang="en-US" sz="1200" kern="0" dirty="0">
                <a:solidFill>
                  <a:srgbClr val="0D0D0D"/>
                </a:solidFill>
                <a:latin typeface="メイリオ"/>
                <a:ea typeface="メイリオ" panose="020B0604030504040204" pitchFamily="50" charset="-128"/>
              </a:rPr>
              <a:t>はマルチデバイスの略称です。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endParaRPr kumimoji="0" lang="en-US" altLang="ja-JP" sz="1200" b="1"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ja-JP" sz="1200" b="1" kern="0" dirty="0">
                <a:solidFill>
                  <a:srgbClr val="0D0D0D"/>
                </a:solidFill>
                <a:latin typeface="メイリオ"/>
                <a:ea typeface="メイリオ" panose="020B0604030504040204" pitchFamily="50" charset="-128"/>
              </a:rPr>
              <a:t>■誘導用広告をキャンセルされる場合について</a:t>
            </a:r>
            <a:endParaRPr kumimoji="0" lang="en-US" altLang="ja-JP" sz="1200" b="1"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en-US" altLang="ja-JP" sz="1200" kern="0" dirty="0">
                <a:solidFill>
                  <a:srgbClr val="0D0D0D"/>
                </a:solidFill>
                <a:latin typeface="メイリオ"/>
                <a:ea typeface="メイリオ" panose="020B0604030504040204" pitchFamily="50" charset="-128"/>
              </a:rPr>
              <a:t>LINE</a:t>
            </a:r>
            <a:r>
              <a:rPr kumimoji="0" lang="ja-JP" altLang="ja-JP" sz="1200" kern="0" dirty="0">
                <a:solidFill>
                  <a:srgbClr val="0D0D0D"/>
                </a:solidFill>
                <a:latin typeface="メイリオ"/>
                <a:ea typeface="メイリオ" panose="020B0604030504040204" pitchFamily="50" charset="-128"/>
              </a:rPr>
              <a:t>ヤフーが特別に定める場合をのぞき</a:t>
            </a:r>
            <a:r>
              <a:rPr kumimoji="0" lang="en-US" altLang="ja-JP" sz="1200" kern="0" dirty="0">
                <a:solidFill>
                  <a:srgbClr val="0D0D0D"/>
                </a:solidFill>
                <a:latin typeface="メイリオ"/>
                <a:ea typeface="メイリオ" panose="020B0604030504040204" pitchFamily="50" charset="-128"/>
              </a:rPr>
              <a:t>LINE</a:t>
            </a:r>
            <a:r>
              <a:rPr kumimoji="0" lang="ja-JP" altLang="ja-JP" sz="1200" kern="0" dirty="0">
                <a:solidFill>
                  <a:srgbClr val="0D0D0D"/>
                </a:solidFill>
                <a:latin typeface="メイリオ"/>
                <a:ea typeface="メイリオ" panose="020B0604030504040204" pitchFamily="50" charset="-128"/>
              </a:rPr>
              <a:t>ヤフーが指定する制作費実費をお支払いいただきます。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en-US" sz="1200" kern="0" dirty="0">
                <a:solidFill>
                  <a:srgbClr val="0D0D0D"/>
                </a:solidFill>
                <a:latin typeface="メイリオ"/>
                <a:ea typeface="メイリオ" panose="020B0604030504040204" pitchFamily="50" charset="-128"/>
              </a:rPr>
              <a:t>制作費無償プランの場合であっても、</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ヤフーが特別に定める場合をのぞき</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ヤフーが指定する制作費実費をお支払いいただきます。</a:t>
            </a:r>
            <a:br>
              <a:rPr kumimoji="0" lang="en-US" altLang="ja-JP" sz="1200" kern="0" dirty="0">
                <a:solidFill>
                  <a:srgbClr val="0D0D0D"/>
                </a:solidFill>
                <a:latin typeface="メイリオ"/>
                <a:ea typeface="メイリオ" panose="020B0604030504040204" pitchFamily="50" charset="-128"/>
              </a:rPr>
            </a:br>
            <a:r>
              <a:rPr kumimoji="0" lang="ja-JP" altLang="ja-JP" sz="1200" kern="0" dirty="0">
                <a:solidFill>
                  <a:srgbClr val="0D0D0D"/>
                </a:solidFill>
                <a:latin typeface="メイリオ"/>
                <a:ea typeface="メイリオ" panose="020B0604030504040204" pitchFamily="50" charset="-128"/>
              </a:rPr>
              <a:t>なお、キャンセル連絡を受け付けた時点までに対応した制作物を納品いたします。具体的な金額は、</a:t>
            </a:r>
            <a:r>
              <a:rPr kumimoji="0" lang="ja-JP" altLang="en-US" sz="1200" kern="0" dirty="0">
                <a:solidFill>
                  <a:srgbClr val="0D0D0D"/>
                </a:solidFill>
                <a:latin typeface="メイリオ"/>
                <a:ea typeface="メイリオ" panose="020B0604030504040204" pitchFamily="50" charset="-128"/>
              </a:rPr>
              <a:t>弊社営業</a:t>
            </a:r>
            <a:r>
              <a:rPr kumimoji="0" lang="ja-JP" altLang="ja-JP" sz="1200" kern="0" dirty="0">
                <a:solidFill>
                  <a:srgbClr val="0D0D0D"/>
                </a:solidFill>
                <a:latin typeface="メイリオ"/>
                <a:ea typeface="メイリオ" panose="020B0604030504040204" pitchFamily="50" charset="-128"/>
              </a:rPr>
              <a:t>担当にご確認ください。</a:t>
            </a:r>
            <a:br>
              <a:rPr kumimoji="0" lang="en-US" altLang="ja-JP" sz="1200" kern="0" dirty="0">
                <a:solidFill>
                  <a:srgbClr val="545454"/>
                </a:solidFill>
                <a:latin typeface="メイリオ"/>
                <a:ea typeface="メイリオ" panose="020B0604030504040204" pitchFamily="50" charset="-128"/>
              </a:rPr>
            </a:br>
            <a:r>
              <a:rPr kumimoji="0" lang="ja-JP" altLang="ja-JP" sz="1200" kern="0" dirty="0">
                <a:solidFill>
                  <a:srgbClr val="0D0D0D"/>
                </a:solidFill>
                <a:latin typeface="メイリオ"/>
                <a:ea typeface="メイリオ" panose="020B0604030504040204" pitchFamily="50" charset="-128"/>
              </a:rPr>
              <a:t>また、誘導用広告のキャンセル料については、</a:t>
            </a:r>
            <a:r>
              <a:rPr kumimoji="0" lang="ja-JP" altLang="ja-JP" sz="1200" kern="0" dirty="0">
                <a:solidFill>
                  <a:prstClr val="black"/>
                </a:solidFill>
                <a:latin typeface="メイリオ"/>
                <a:ea typeface="メイリオ" panose="020B0604030504040204" pitchFamily="50" charset="-128"/>
                <a:hlinkClick r:id="rId2"/>
              </a:rPr>
              <a:t>広告取扱基本規定【別紙</a:t>
            </a:r>
            <a:r>
              <a:rPr kumimoji="0" lang="ja-JP" altLang="en-US" sz="1200" kern="0" dirty="0">
                <a:solidFill>
                  <a:prstClr val="black"/>
                </a:solidFill>
                <a:latin typeface="メイリオ"/>
                <a:ea typeface="メイリオ" panose="020B0604030504040204" pitchFamily="50" charset="-128"/>
                <a:hlinkClick r:id="rId2"/>
              </a:rPr>
              <a:t>３</a:t>
            </a:r>
            <a:r>
              <a:rPr kumimoji="0" lang="ja-JP" altLang="ja-JP" sz="1200" kern="0" dirty="0">
                <a:solidFill>
                  <a:prstClr val="black"/>
                </a:solidFill>
                <a:latin typeface="メイリオ"/>
                <a:ea typeface="メイリオ" panose="020B0604030504040204" pitchFamily="50" charset="-128"/>
                <a:hlinkClick r:id="rId2"/>
              </a:rPr>
              <a:t>】</a:t>
            </a:r>
            <a:r>
              <a:rPr kumimoji="0" lang="ja-JP" altLang="ja-JP" sz="1200" kern="0" dirty="0">
                <a:solidFill>
                  <a:srgbClr val="0D0D0D"/>
                </a:solidFill>
                <a:latin typeface="メイリオ"/>
                <a:ea typeface="メイリオ" panose="020B0604030504040204" pitchFamily="50" charset="-128"/>
              </a:rPr>
              <a:t>に従います。</a:t>
            </a:r>
            <a:endParaRPr kumimoji="0" lang="en-US" altLang="ja-JP" sz="1200" kern="0" dirty="0">
              <a:solidFill>
                <a:srgbClr val="0D0D0D"/>
              </a:solidFill>
              <a:latin typeface="メイリオ"/>
              <a:ea typeface="メイリオ" panose="020B0604030504040204" pitchFamily="50" charset="-128"/>
            </a:endParaRPr>
          </a:p>
        </p:txBody>
      </p:sp>
    </p:spTree>
    <p:extLst>
      <p:ext uri="{BB962C8B-B14F-4D97-AF65-F5344CB8AC3E}">
        <p14:creationId xmlns:p14="http://schemas.microsoft.com/office/powerpoint/2010/main" val="2064719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a:t>
            </a:r>
            <a:r>
              <a:rPr lang="en-US" altLang="ja-JP" dirty="0">
                <a:solidFill>
                  <a:srgbClr val="000048"/>
                </a:solidFill>
              </a:rPr>
              <a:t>4</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DAC5CF5-A029-462D-552B-3F486FEE901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スペック詳細</a:t>
            </a:r>
            <a:endParaRPr lang="ja-JP" altLang="en-US" dirty="0">
              <a:solidFill>
                <a:srgbClr val="000048"/>
              </a:solidFill>
            </a:endParaRPr>
          </a:p>
        </p:txBody>
      </p:sp>
      <p:sp>
        <p:nvSpPr>
          <p:cNvPr id="7" name="テキスト ボックス 6">
            <a:extLst>
              <a:ext uri="{FF2B5EF4-FFF2-40B4-BE49-F238E27FC236}">
                <a16:creationId xmlns:a16="http://schemas.microsoft.com/office/drawing/2014/main" id="{C993CBA3-844E-3A02-687A-CDE3C22ACC6D}"/>
              </a:ext>
            </a:extLst>
          </p:cNvPr>
          <p:cNvSpPr txBox="1"/>
          <p:nvPr/>
        </p:nvSpPr>
        <p:spPr>
          <a:xfrm>
            <a:off x="6096000" y="4093634"/>
            <a:ext cx="4801314" cy="461665"/>
          </a:xfrm>
          <a:prstGeom prst="rect">
            <a:avLst/>
          </a:prstGeom>
          <a:solidFill>
            <a:schemeClr val="bg1"/>
          </a:solidFill>
          <a:ln>
            <a:solidFill>
              <a:srgbClr val="FF0000"/>
            </a:solidFill>
          </a:ln>
        </p:spPr>
        <p:txBody>
          <a:bodyPr wrap="none" rtlCol="0">
            <a:spAutoFit/>
          </a:bodyPr>
          <a:lstStyle/>
          <a:p>
            <a:pPr algn="l"/>
            <a:r>
              <a:rPr lang="ja-JP" altLang="en-US" sz="1200" dirty="0">
                <a:solidFill>
                  <a:srgbClr val="FF0000"/>
                </a:solidFill>
              </a:rPr>
              <a:t>⇒必ずこの運用にしていているのでタイアップ同様に明記しておく</a:t>
            </a:r>
            <a:endParaRPr lang="en-US" altLang="ja-JP" sz="1200" dirty="0">
              <a:solidFill>
                <a:srgbClr val="FF0000"/>
              </a:solidFill>
            </a:endParaRPr>
          </a:p>
          <a:p>
            <a:pPr algn="l"/>
            <a:r>
              <a:rPr lang="ja-JP" altLang="en-US" sz="1200" dirty="0">
                <a:solidFill>
                  <a:srgbClr val="FF0000"/>
                </a:solidFill>
              </a:rPr>
              <a:t>　（サイレントリリースにクレームが出ないようにリスクヘッジ）</a:t>
            </a:r>
            <a:endParaRPr lang="en-US" altLang="ja-JP" sz="1200" dirty="0">
              <a:solidFill>
                <a:srgbClr val="FF0000"/>
              </a:solidFill>
            </a:endParaRPr>
          </a:p>
        </p:txBody>
      </p:sp>
      <p:graphicFrame>
        <p:nvGraphicFramePr>
          <p:cNvPr id="3" name="表 2">
            <a:extLst>
              <a:ext uri="{FF2B5EF4-FFF2-40B4-BE49-F238E27FC236}">
                <a16:creationId xmlns:a16="http://schemas.microsoft.com/office/drawing/2014/main" id="{DBDC39CF-555E-9880-A950-1F7B0A75D718}"/>
              </a:ext>
            </a:extLst>
          </p:cNvPr>
          <p:cNvGraphicFramePr>
            <a:graphicFrameLocks noGrp="1"/>
          </p:cNvGraphicFramePr>
          <p:nvPr>
            <p:extLst>
              <p:ext uri="{D42A27DB-BD31-4B8C-83A1-F6EECF244321}">
                <p14:modId xmlns:p14="http://schemas.microsoft.com/office/powerpoint/2010/main" val="2820830903"/>
              </p:ext>
            </p:extLst>
          </p:nvPr>
        </p:nvGraphicFramePr>
        <p:xfrm>
          <a:off x="587375" y="1058441"/>
          <a:ext cx="11017250" cy="5232676"/>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41505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企画ページへの誘導枠</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rgbClr val="0D0D0D"/>
                          </a:solidFill>
                          <a:latin typeface="+mj-ea"/>
                          <a:ea typeface="+mj-ea"/>
                          <a:cs typeface="メイリオ" panose="020B0604030504040204" pitchFamily="50" charset="-128"/>
                        </a:rPr>
                        <a:t>ブランドパネル関連商品（詳細は</a:t>
                      </a:r>
                      <a:r>
                        <a:rPr kumimoji="1" lang="en-US" altLang="ja-JP" sz="1050" kern="1200" dirty="0">
                          <a:solidFill>
                            <a:srgbClr val="0D0D0D"/>
                          </a:solidFill>
                          <a:latin typeface="+mj-ea"/>
                          <a:ea typeface="+mj-ea"/>
                          <a:cs typeface="メイリオ" panose="020B0604030504040204" pitchFamily="50" charset="-128"/>
                        </a:rPr>
                        <a:t>P23</a:t>
                      </a:r>
                      <a:r>
                        <a:rPr kumimoji="1" lang="ja-JP" altLang="en-US" sz="1050" kern="1200" dirty="0">
                          <a:solidFill>
                            <a:srgbClr val="0D0D0D"/>
                          </a:solidFill>
                          <a:latin typeface="+mj-ea"/>
                          <a:ea typeface="+mj-ea"/>
                          <a:cs typeface="メイリオ" panose="020B0604030504040204" pitchFamily="50" charset="-128"/>
                        </a:rPr>
                        <a:t>、</a:t>
                      </a:r>
                      <a:r>
                        <a:rPr kumimoji="1" lang="en-US" altLang="ja-JP" sz="1050" kern="1200" dirty="0">
                          <a:solidFill>
                            <a:srgbClr val="0D0D0D"/>
                          </a:solidFill>
                          <a:latin typeface="+mj-ea"/>
                          <a:ea typeface="+mj-ea"/>
                          <a:cs typeface="メイリオ" panose="020B0604030504040204" pitchFamily="50" charset="-128"/>
                        </a:rPr>
                        <a:t>24</a:t>
                      </a:r>
                      <a:r>
                        <a:rPr kumimoji="1" lang="ja-JP" altLang="en-US" sz="1050" kern="1200" dirty="0">
                          <a:solidFill>
                            <a:srgbClr val="0D0D0D"/>
                          </a:solidFill>
                          <a:latin typeface="+mj-ea"/>
                          <a:ea typeface="+mj-ea"/>
                          <a:cs typeface="メイリオ" panose="020B0604030504040204" pitchFamily="50" charset="-128"/>
                        </a:rPr>
                        <a:t>、</a:t>
                      </a:r>
                      <a:r>
                        <a:rPr kumimoji="1" lang="en-US" altLang="ja-JP" sz="1050" kern="1200" dirty="0">
                          <a:solidFill>
                            <a:srgbClr val="0D0D0D"/>
                          </a:solidFill>
                          <a:latin typeface="+mj-ea"/>
                          <a:ea typeface="+mj-ea"/>
                          <a:cs typeface="メイリオ" panose="020B0604030504040204" pitchFamily="50" charset="-128"/>
                        </a:rPr>
                        <a:t>25</a:t>
                      </a:r>
                      <a:r>
                        <a:rPr kumimoji="1" lang="ja-JP" altLang="en-US" sz="1050" kern="1200" dirty="0">
                          <a:solidFill>
                            <a:srgbClr val="0D0D0D"/>
                          </a:solidFill>
                          <a:latin typeface="+mj-ea"/>
                          <a:ea typeface="+mj-ea"/>
                          <a:cs typeface="メイリオ" panose="020B0604030504040204" pitchFamily="50" charset="-128"/>
                        </a:rPr>
                        <a:t>参照）</a:t>
                      </a:r>
                      <a:endParaRPr kumimoji="1" lang="en-US" altLang="ja-JP" sz="1050" kern="1200" dirty="0">
                        <a:solidFill>
                          <a:srgbClr val="0D0D0D"/>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260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・掲載場所：</a:t>
                      </a:r>
                      <a:r>
                        <a:rPr kumimoji="1" lang="en-US" altLang="ja-JP" sz="1050" kern="1200" dirty="0">
                          <a:solidFill>
                            <a:srgbClr val="0D0D0D"/>
                          </a:solidFill>
                          <a:latin typeface="+mj-ea"/>
                          <a:ea typeface="+mj-ea"/>
                          <a:cs typeface="+mn-cs"/>
                        </a:rPr>
                        <a:t>Yahoo! JAPAN PR</a:t>
                      </a:r>
                      <a:r>
                        <a:rPr kumimoji="1" lang="ja-JP" altLang="en-US" sz="1050" kern="1200" dirty="0">
                          <a:solidFill>
                            <a:srgbClr val="0D0D0D"/>
                          </a:solidFill>
                          <a:latin typeface="+mj-ea"/>
                          <a:ea typeface="+mj-ea"/>
                          <a:cs typeface="+mn-cs"/>
                        </a:rPr>
                        <a:t>企画 広告主様専用ページ</a:t>
                      </a:r>
                      <a:endParaRPr kumimoji="1" lang="en-US" altLang="ja-JP" sz="1050" kern="1200" dirty="0">
                        <a:solidFill>
                          <a:srgbClr val="0D0D0D"/>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・デバイス：</a:t>
                      </a:r>
                      <a:r>
                        <a:rPr lang="en-US" altLang="ja-JP" sz="1050" dirty="0">
                          <a:solidFill>
                            <a:srgbClr val="0D0D0D"/>
                          </a:solidFill>
                          <a:latin typeface="+mj-ea"/>
                          <a:ea typeface="+mj-ea"/>
                        </a:rPr>
                        <a:t>PC</a:t>
                      </a:r>
                      <a:r>
                        <a:rPr lang="ja-JP" altLang="en-US" sz="1050" dirty="0">
                          <a:solidFill>
                            <a:srgbClr val="0D0D0D"/>
                          </a:solidFill>
                          <a:latin typeface="+mj-ea"/>
                          <a:ea typeface="+mj-ea"/>
                        </a:rPr>
                        <a:t>・スマホ・マルチデバイス</a:t>
                      </a:r>
                      <a:endParaRPr lang="en-US" altLang="ja-JP" sz="1050" dirty="0">
                        <a:solidFill>
                          <a:srgbClr val="0D0D0D"/>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・更新：</a:t>
                      </a:r>
                      <a:r>
                        <a:rPr lang="ja-JP" altLang="en-US" sz="1050" dirty="0">
                          <a:solidFill>
                            <a:srgbClr val="0D0D0D"/>
                          </a:solidFill>
                          <a:latin typeface="+mj-ea"/>
                          <a:ea typeface="+mj-ea"/>
                        </a:rPr>
                        <a:t>原則、掲載期間内における途中更新はお受けできません。</a:t>
                      </a:r>
                      <a:endParaRPr lang="en-US" altLang="ja-JP" sz="1050" dirty="0">
                        <a:solidFill>
                          <a:srgbClr val="0D0D0D"/>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j-ea"/>
                          <a:ea typeface="+mj-ea"/>
                          <a:cs typeface="+mn-cs"/>
                        </a:rPr>
                        <a:t>・二次利用：不可</a:t>
                      </a:r>
                      <a:endParaRPr kumimoji="1" lang="en-US" altLang="ja-JP" sz="1050" kern="1200" dirty="0">
                        <a:solidFill>
                          <a:srgbClr val="0D0D0D"/>
                        </a:solidFill>
                        <a:latin typeface="+mj-ea"/>
                        <a:ea typeface="+mj-ea"/>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260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契約分類</a:t>
                      </a:r>
                      <a:endParaRPr kumimoji="1" lang="en-US" altLang="ja-JP" sz="1050" b="0" i="0" dirty="0">
                        <a:solidFill>
                          <a:schemeClr val="bg1"/>
                        </a:solidFill>
                        <a:latin typeface="+mj-ea"/>
                        <a:ea typeface="+mj-ea"/>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j-ea"/>
                          <a:ea typeface="+mj-ea"/>
                          <a:cs typeface="Meiryo UI" pitchFamily="50" charset="-128"/>
                        </a:rPr>
                        <a:t>※</a:t>
                      </a:r>
                      <a:r>
                        <a:rPr kumimoji="1" lang="ja-JP" altLang="en-US" sz="1050" b="0" i="0" dirty="0">
                          <a:solidFill>
                            <a:schemeClr val="bg1"/>
                          </a:solidFill>
                          <a:latin typeface="+mj-ea"/>
                          <a:ea typeface="+mj-ea"/>
                          <a:cs typeface="Meiryo UI" pitchFamily="50" charset="-128"/>
                        </a:rPr>
                        <a:t>お申し込み時に選択</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j-ea"/>
                          <a:ea typeface="+mj-ea"/>
                          <a:cs typeface="メイリオ" panose="020B0604030504040204" pitchFamily="50" charset="-128"/>
                        </a:rPr>
                        <a:t>■企画ページの制作・掲載</a:t>
                      </a:r>
                      <a:endParaRPr kumimoji="1" lang="en-US" altLang="ja-JP" sz="1050" kern="1200" dirty="0">
                        <a:solidFill>
                          <a:srgbClr val="0D0D0D"/>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①契約分類：制作</a:t>
                      </a:r>
                      <a:r>
                        <a:rPr lang="en-US" altLang="ja-JP" sz="1050" dirty="0">
                          <a:solidFill>
                            <a:srgbClr val="0D0D0D"/>
                          </a:solidFill>
                          <a:latin typeface="+mj-ea"/>
                          <a:ea typeface="+mj-ea"/>
                          <a:cs typeface="メイリオ" panose="020B0604030504040204" pitchFamily="50" charset="-128"/>
                        </a:rPr>
                        <a:t>+</a:t>
                      </a:r>
                      <a:r>
                        <a:rPr lang="ja-JP" altLang="en-US" sz="1050" dirty="0">
                          <a:solidFill>
                            <a:srgbClr val="0D0D0D"/>
                          </a:solidFill>
                          <a:latin typeface="+mj-ea"/>
                          <a:ea typeface="+mj-ea"/>
                          <a:cs typeface="メイリオ" panose="020B0604030504040204" pitchFamily="50" charset="-128"/>
                        </a:rPr>
                        <a:t>掲載</a:t>
                      </a:r>
                      <a:endParaRPr lang="en-US" altLang="ja-JP" sz="1050" dirty="0">
                        <a:solidFill>
                          <a:srgbClr val="0D0D0D"/>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②契約サービス：</a:t>
                      </a:r>
                      <a:r>
                        <a:rPr kumimoji="1" lang="ja-JP" altLang="ja-JP" sz="1050" kern="1200" dirty="0">
                          <a:solidFill>
                            <a:srgbClr val="0D0D0D"/>
                          </a:solidFill>
                          <a:latin typeface="+mj-ea"/>
                          <a:ea typeface="+mj-ea"/>
                          <a:cs typeface="+mn-cs"/>
                        </a:rPr>
                        <a:t>【制作</a:t>
                      </a:r>
                      <a:r>
                        <a:rPr kumimoji="1" lang="en-US" altLang="ja-JP" sz="1050" kern="1200" dirty="0">
                          <a:solidFill>
                            <a:srgbClr val="0D0D0D"/>
                          </a:solidFill>
                          <a:latin typeface="+mj-ea"/>
                          <a:ea typeface="+mj-ea"/>
                          <a:cs typeface="+mn-cs"/>
                        </a:rPr>
                        <a:t>+</a:t>
                      </a:r>
                      <a:r>
                        <a:rPr kumimoji="1" lang="ja-JP" altLang="ja-JP" sz="1050" kern="1200" dirty="0">
                          <a:solidFill>
                            <a:srgbClr val="0D0D0D"/>
                          </a:solidFill>
                          <a:latin typeface="+mj-ea"/>
                          <a:ea typeface="+mj-ea"/>
                          <a:cs typeface="+mn-cs"/>
                        </a:rPr>
                        <a:t>掲載】</a:t>
                      </a:r>
                      <a:r>
                        <a:rPr kumimoji="1" lang="en-US" altLang="ja-JP" sz="1050" kern="1200" dirty="0">
                          <a:solidFill>
                            <a:srgbClr val="0D0D0D"/>
                          </a:solidFill>
                          <a:latin typeface="+mj-ea"/>
                          <a:ea typeface="+mj-ea"/>
                          <a:cs typeface="+mn-cs"/>
                        </a:rPr>
                        <a:t>Yahoo! JAPAN</a:t>
                      </a:r>
                      <a:r>
                        <a:rPr kumimoji="1" lang="ja-JP" altLang="ja-JP" sz="1050" kern="1200" dirty="0">
                          <a:solidFill>
                            <a:srgbClr val="0D0D0D"/>
                          </a:solidFill>
                          <a:latin typeface="+mj-ea"/>
                          <a:ea typeface="+mj-ea"/>
                          <a:cs typeface="+mn-cs"/>
                        </a:rPr>
                        <a:t>　トップページクリエイティブ企画</a:t>
                      </a:r>
                      <a:endParaRPr kumimoji="1" lang="en-US" altLang="ja-JP" sz="1050" kern="1200" dirty="0">
                        <a:solidFill>
                          <a:srgbClr val="0D0D0D"/>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③契約サービス詳細：</a:t>
                      </a:r>
                      <a:r>
                        <a:rPr lang="en-US" altLang="ja-JP" sz="1050" dirty="0">
                          <a:solidFill>
                            <a:srgbClr val="0D0D0D"/>
                          </a:solidFill>
                          <a:latin typeface="+mj-ea"/>
                          <a:ea typeface="+mj-ea"/>
                          <a:cs typeface="メイリオ" panose="020B0604030504040204" pitchFamily="50" charset="-128"/>
                        </a:rPr>
                        <a:t>Yahoo! JAPAN</a:t>
                      </a:r>
                      <a:r>
                        <a:rPr lang="ja-JP" altLang="en-US" sz="1050" dirty="0">
                          <a:solidFill>
                            <a:srgbClr val="0D0D0D"/>
                          </a:solidFill>
                          <a:latin typeface="+mj-ea"/>
                          <a:ea typeface="+mj-ea"/>
                          <a:cs typeface="メイリオ" panose="020B0604030504040204" pitchFamily="50" charset="-128"/>
                        </a:rPr>
                        <a:t>　トップページインタラクション企画　制作・掲載費</a:t>
                      </a:r>
                      <a:endParaRPr lang="en-US" altLang="ja-JP" sz="1050" dirty="0">
                        <a:solidFill>
                          <a:srgbClr val="0D0D0D"/>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56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j-ea"/>
                          <a:ea typeface="+mj-ea"/>
                        </a:rPr>
                        <a:t>掲載期間</a:t>
                      </a:r>
                      <a:endParaRPr kumimoji="1" lang="ja-JP" altLang="en-US"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rgbClr val="0D0D0D"/>
                          </a:solidFill>
                          <a:latin typeface="+mj-ea"/>
                          <a:ea typeface="+mj-ea"/>
                          <a:cs typeface="Meiryo UI" panose="020B0604030504040204" pitchFamily="50" charset="-128"/>
                        </a:rPr>
                        <a:t>誘導用広告の掲載期間に準ずる</a:t>
                      </a:r>
                      <a:r>
                        <a:rPr kumimoji="1" lang="ja-JP" altLang="en-US" sz="1050" kern="1200" dirty="0">
                          <a:solidFill>
                            <a:srgbClr val="0D0D0D"/>
                          </a:solidFill>
                          <a:latin typeface="+mj-ea"/>
                          <a:ea typeface="+mj-ea"/>
                          <a:cs typeface="Meiryo UI" panose="020B0604030504040204" pitchFamily="50" charset="-128"/>
                        </a:rPr>
                        <a:t>、最大</a:t>
                      </a:r>
                      <a:r>
                        <a:rPr kumimoji="1" lang="en-US" altLang="ja-JP" sz="1050" kern="1200" dirty="0">
                          <a:solidFill>
                            <a:srgbClr val="0D0D0D"/>
                          </a:solidFill>
                          <a:latin typeface="+mj-ea"/>
                          <a:ea typeface="+mj-ea"/>
                          <a:cs typeface="Meiryo UI" panose="020B0604030504040204" pitchFamily="50" charset="-128"/>
                        </a:rPr>
                        <a:t>2</a:t>
                      </a:r>
                      <a:r>
                        <a:rPr kumimoji="1" lang="ja-JP" altLang="en-US" sz="1050" kern="1200" dirty="0">
                          <a:solidFill>
                            <a:srgbClr val="0D0D0D"/>
                          </a:solidFill>
                          <a:latin typeface="+mj-ea"/>
                          <a:ea typeface="+mj-ea"/>
                          <a:cs typeface="Meiryo UI" panose="020B0604030504040204" pitchFamily="50" charset="-128"/>
                        </a:rPr>
                        <a:t>週間までを推奨</a:t>
                      </a:r>
                      <a:r>
                        <a:rPr kumimoji="1" lang="en-US" altLang="ja-JP" sz="1050" kern="1200" dirty="0">
                          <a:solidFill>
                            <a:srgbClr val="0D0D0D"/>
                          </a:solidFill>
                          <a:latin typeface="+mj-ea"/>
                          <a:ea typeface="+mj-ea"/>
                          <a:cs typeface="Meiryo UI" panose="020B0604030504040204" pitchFamily="50" charset="-128"/>
                        </a:rPr>
                        <a:t>(</a:t>
                      </a:r>
                      <a:r>
                        <a:rPr kumimoji="1" lang="ja-JP" altLang="en-US" sz="1050" kern="1200" dirty="0">
                          <a:solidFill>
                            <a:srgbClr val="0D0D0D"/>
                          </a:solidFill>
                          <a:latin typeface="+mj-ea"/>
                          <a:ea typeface="+mj-ea"/>
                          <a:cs typeface="Meiryo UI" panose="020B0604030504040204" pitchFamily="50" charset="-128"/>
                        </a:rPr>
                        <a:t>平日開始</a:t>
                      </a:r>
                      <a:r>
                        <a:rPr kumimoji="1" lang="en-US" altLang="ja-JP" sz="1050" kern="1200" dirty="0">
                          <a:solidFill>
                            <a:srgbClr val="0D0D0D"/>
                          </a:solidFill>
                          <a:latin typeface="+mj-ea"/>
                          <a:ea typeface="+mj-ea"/>
                          <a:cs typeface="Meiryo UI" panose="020B0604030504040204" pitchFamily="50" charset="-128"/>
                        </a:rPr>
                        <a:t>)</a:t>
                      </a:r>
                      <a:r>
                        <a:rPr lang="ja-JP" altLang="en-US" sz="1050" b="0" i="0" dirty="0">
                          <a:solidFill>
                            <a:srgbClr val="0D0D0D"/>
                          </a:solidFill>
                          <a:effectLst/>
                          <a:latin typeface="+mj-ea"/>
                          <a:ea typeface="+mj-ea"/>
                        </a:rPr>
                        <a:t> </a:t>
                      </a:r>
                      <a:endParaRPr lang="en-US" altLang="ja-JP" sz="1050" b="0" i="0" dirty="0">
                        <a:solidFill>
                          <a:srgbClr val="0D0D0D"/>
                        </a:solidFill>
                        <a:effectLst/>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rgbClr val="0D0D0D"/>
                          </a:solidFill>
                          <a:latin typeface="+mj-ea"/>
                          <a:ea typeface="+mj-ea"/>
                          <a:cs typeface="+mn-cs"/>
                        </a:rPr>
                        <a:t>※</a:t>
                      </a:r>
                      <a:r>
                        <a:rPr kumimoji="1" lang="ja-JP" altLang="en-US" sz="1050" kern="1200" dirty="0">
                          <a:solidFill>
                            <a:srgbClr val="0D0D0D"/>
                          </a:solidFill>
                          <a:latin typeface="+mj-ea"/>
                          <a:ea typeface="+mj-ea"/>
                          <a:cs typeface="+mn-cs"/>
                        </a:rPr>
                        <a:t>企画ページは、掲載開始日の前営業日までにアップします</a:t>
                      </a:r>
                      <a:endParaRPr lang="en-US" altLang="ja-JP" sz="1050" b="0" i="0" dirty="0">
                        <a:solidFill>
                          <a:srgbClr val="0D0D0D"/>
                        </a:solidFill>
                        <a:effectLst/>
                        <a:latin typeface="+mj-ea"/>
                        <a:ea typeface="+mj-ea"/>
                      </a:endParaRPr>
                    </a:p>
                    <a:p>
                      <a:pPr>
                        <a:lnSpc>
                          <a:spcPct val="130000"/>
                        </a:lnSpc>
                      </a:pPr>
                      <a:r>
                        <a:rPr lang="en-US" altLang="ja-JP" sz="1050" b="0" i="0" dirty="0">
                          <a:solidFill>
                            <a:srgbClr val="002AFF"/>
                          </a:solidFill>
                          <a:effectLst/>
                          <a:latin typeface="+mj-ea"/>
                          <a:ea typeface="+mj-ea"/>
                        </a:rPr>
                        <a:t>※</a:t>
                      </a:r>
                      <a:r>
                        <a:rPr lang="ja-JP" altLang="en-US" sz="1050" b="0" i="0" dirty="0">
                          <a:solidFill>
                            <a:srgbClr val="002AFF"/>
                          </a:solidFill>
                          <a:effectLst/>
                          <a:latin typeface="+mj-ea"/>
                          <a:ea typeface="+mj-ea"/>
                        </a:rPr>
                        <a:t>誘導用広告の掲載期間にご留意ください</a:t>
                      </a:r>
                      <a:endParaRPr lang="en-US" altLang="ja-JP" sz="1050" b="0" i="0" dirty="0">
                        <a:solidFill>
                          <a:srgbClr val="002AFF"/>
                        </a:solidFill>
                        <a:effectLst/>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8814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■誘導広告</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kern="1200" dirty="0">
                          <a:solidFill>
                            <a:srgbClr val="0D0D0D"/>
                          </a:solidFill>
                          <a:latin typeface="+mj-ea"/>
                          <a:ea typeface="メイリオ"/>
                          <a:cs typeface="メイリオ" panose="020B0604030504040204" pitchFamily="50" charset="-128"/>
                        </a:rPr>
                        <a:t>P23</a:t>
                      </a:r>
                      <a:r>
                        <a:rPr kumimoji="1" lang="ja-JP" altLang="en-US" sz="1050" kern="1200" dirty="0">
                          <a:solidFill>
                            <a:srgbClr val="0D0D0D"/>
                          </a:solidFill>
                          <a:latin typeface="+mj-ea"/>
                          <a:ea typeface="メイリオ"/>
                          <a:cs typeface="メイリオ" panose="020B0604030504040204" pitchFamily="50" charset="-128"/>
                        </a:rPr>
                        <a:t>、</a:t>
                      </a:r>
                      <a:r>
                        <a:rPr kumimoji="1" lang="en-US" altLang="ja-JP" sz="1050" kern="1200" dirty="0">
                          <a:solidFill>
                            <a:srgbClr val="0D0D0D"/>
                          </a:solidFill>
                          <a:latin typeface="+mj-ea"/>
                          <a:ea typeface="メイリオ"/>
                          <a:cs typeface="メイリオ" panose="020B0604030504040204" pitchFamily="50" charset="-128"/>
                        </a:rPr>
                        <a:t>24</a:t>
                      </a:r>
                      <a:r>
                        <a:rPr kumimoji="1" lang="ja-JP" altLang="en-US" sz="1050" kern="1200" dirty="0">
                          <a:solidFill>
                            <a:srgbClr val="0D0D0D"/>
                          </a:solidFill>
                          <a:latin typeface="+mj-ea"/>
                          <a:ea typeface="メイリオ"/>
                          <a:cs typeface="メイリオ" panose="020B0604030504040204" pitchFamily="50" charset="-128"/>
                        </a:rPr>
                        <a:t>、</a:t>
                      </a:r>
                      <a:r>
                        <a:rPr kumimoji="1" lang="en-US" altLang="ja-JP" sz="1050" kern="1200" dirty="0">
                          <a:solidFill>
                            <a:srgbClr val="0D0D0D"/>
                          </a:solidFill>
                          <a:latin typeface="+mj-ea"/>
                          <a:ea typeface="メイリオ"/>
                          <a:cs typeface="メイリオ" panose="020B0604030504040204" pitchFamily="50" charset="-128"/>
                        </a:rPr>
                        <a:t>25</a:t>
                      </a:r>
                      <a:r>
                        <a:rPr kumimoji="1" lang="ja-JP" altLang="en-US" sz="1050" b="0" i="0" kern="1200" dirty="0">
                          <a:solidFill>
                            <a:srgbClr val="0D0D0D"/>
                          </a:solidFill>
                          <a:effectLst/>
                          <a:latin typeface="+mj-ea"/>
                          <a:ea typeface="+mj-ea"/>
                          <a:cs typeface="+mn-cs"/>
                        </a:rPr>
                        <a:t>参照／</a:t>
                      </a:r>
                      <a:r>
                        <a:rPr kumimoji="1" lang="en-US" altLang="ja-JP" sz="1050" b="0" i="0" kern="1200" dirty="0">
                          <a:solidFill>
                            <a:srgbClr val="0D0D0D"/>
                          </a:solidFill>
                          <a:effectLst/>
                          <a:latin typeface="+mj-ea"/>
                          <a:ea typeface="+mj-ea"/>
                          <a:cs typeface="+mn-cs"/>
                        </a:rPr>
                        <a:t>Yahoo!</a:t>
                      </a:r>
                      <a:r>
                        <a:rPr kumimoji="1" lang="ja-JP" altLang="en-US" sz="1050" b="0" i="0" kern="1200" dirty="0">
                          <a:solidFill>
                            <a:srgbClr val="0D0D0D"/>
                          </a:solidFill>
                          <a:effectLst/>
                          <a:latin typeface="+mj-ea"/>
                          <a:ea typeface="+mj-ea"/>
                          <a:cs typeface="+mn-cs"/>
                        </a:rPr>
                        <a:t>広告　ディスプレイ広告の広告管理ツールからお申し込み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■制作・掲載費</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b="0" i="0" kern="1200" dirty="0">
                          <a:solidFill>
                            <a:srgbClr val="0D0D0D"/>
                          </a:solidFill>
                          <a:effectLst/>
                          <a:latin typeface="+mj-ea"/>
                          <a:ea typeface="+mj-ea"/>
                          <a:cs typeface="+mn-cs"/>
                        </a:rPr>
                        <a:t>P23</a:t>
                      </a:r>
                      <a:r>
                        <a:rPr kumimoji="1" lang="ja-JP" altLang="en-US" sz="1050" b="0" i="0" kern="1200" dirty="0">
                          <a:solidFill>
                            <a:srgbClr val="0D0D0D"/>
                          </a:solidFill>
                          <a:effectLst/>
                          <a:latin typeface="+mj-ea"/>
                          <a:ea typeface="+mj-ea"/>
                          <a:cs typeface="+mn-cs"/>
                        </a:rPr>
                        <a:t>、</a:t>
                      </a:r>
                      <a:r>
                        <a:rPr kumimoji="1" lang="en-US" altLang="ja-JP" sz="1050" b="0" i="0" kern="1200" dirty="0">
                          <a:solidFill>
                            <a:srgbClr val="0D0D0D"/>
                          </a:solidFill>
                          <a:effectLst/>
                          <a:latin typeface="+mj-ea"/>
                          <a:ea typeface="+mj-ea"/>
                          <a:cs typeface="+mn-cs"/>
                        </a:rPr>
                        <a:t>25</a:t>
                      </a:r>
                      <a:r>
                        <a:rPr kumimoji="1" lang="ja-JP" altLang="en-US" sz="1050" b="0" i="0" kern="1200" dirty="0">
                          <a:solidFill>
                            <a:srgbClr val="0D0D0D"/>
                          </a:solidFill>
                          <a:effectLst/>
                          <a:latin typeface="+mj-ea"/>
                          <a:ea typeface="+mj-ea"/>
                          <a:cs typeface="+mn-cs"/>
                        </a:rPr>
                        <a:t>参照／事前見積もり：必要／専用のフォームからお申し込み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b="0" i="0" kern="1200" dirty="0">
                          <a:solidFill>
                            <a:srgbClr val="0D0D0D"/>
                          </a:solidFill>
                          <a:effectLst/>
                          <a:latin typeface="+mj-ea"/>
                          <a:ea typeface="+mj-ea"/>
                          <a:cs typeface="+mn-cs"/>
                        </a:rPr>
                        <a:t>P24</a:t>
                      </a:r>
                      <a:r>
                        <a:rPr kumimoji="1" lang="ja-JP" altLang="en-US" sz="1050" b="0" i="0" kern="1200" dirty="0">
                          <a:solidFill>
                            <a:srgbClr val="0D0D0D"/>
                          </a:solidFill>
                          <a:effectLst/>
                          <a:latin typeface="+mj-ea"/>
                          <a:ea typeface="+mj-ea"/>
                          <a:cs typeface="+mn-cs"/>
                        </a:rPr>
                        <a:t>、</a:t>
                      </a:r>
                      <a:r>
                        <a:rPr kumimoji="1" lang="en-US" altLang="ja-JP" sz="1050" b="0" i="0" kern="1200" dirty="0">
                          <a:solidFill>
                            <a:srgbClr val="0D0D0D"/>
                          </a:solidFill>
                          <a:effectLst/>
                          <a:latin typeface="+mj-ea"/>
                          <a:ea typeface="+mj-ea"/>
                          <a:cs typeface="+mn-cs"/>
                        </a:rPr>
                        <a:t>25</a:t>
                      </a:r>
                      <a:r>
                        <a:rPr kumimoji="1" lang="ja-JP" altLang="en-US" sz="1050" b="0" i="0" kern="1200" dirty="0">
                          <a:solidFill>
                            <a:srgbClr val="0D0D0D"/>
                          </a:solidFill>
                          <a:effectLst/>
                          <a:latin typeface="+mj-ea"/>
                          <a:ea typeface="+mj-ea"/>
                          <a:cs typeface="+mn-cs"/>
                        </a:rPr>
                        <a:t>参照／事前見積もり：不要／共通のフォームからお申し込み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j-ea"/>
                          <a:ea typeface="+mj-ea"/>
                          <a:cs typeface="+mn-cs"/>
                        </a:rPr>
                        <a:t>※</a:t>
                      </a:r>
                      <a:r>
                        <a:rPr kumimoji="1" lang="ja-JP" altLang="en-US" sz="1050" b="0" i="0" kern="1200" dirty="0">
                          <a:solidFill>
                            <a:srgbClr val="0D0D0D"/>
                          </a:solidFill>
                          <a:effectLst/>
                          <a:latin typeface="+mj-ea"/>
                          <a:ea typeface="+mj-ea"/>
                          <a:cs typeface="+mn-cs"/>
                        </a:rPr>
                        <a:t>企画内容によって、別途費用が発生する場合があります</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02AFF"/>
                          </a:solidFill>
                          <a:effectLst/>
                          <a:latin typeface="+mj-ea"/>
                          <a:ea typeface="+mj-ea"/>
                          <a:cs typeface="+mn-cs"/>
                        </a:rPr>
                        <a:t>※</a:t>
                      </a:r>
                      <a:r>
                        <a:rPr kumimoji="1" lang="ja-JP" altLang="en-US" sz="1050" b="0" i="0" kern="1200" dirty="0">
                          <a:solidFill>
                            <a:srgbClr val="002AFF"/>
                          </a:solidFill>
                          <a:effectLst/>
                          <a:latin typeface="+mj-ea"/>
                          <a:ea typeface="+mj-ea"/>
                          <a:cs typeface="+mn-cs"/>
                        </a:rPr>
                        <a:t>制作費無償プランの場合も、関連約款に同意いただく必要があるため</a:t>
                      </a:r>
                      <a:r>
                        <a:rPr kumimoji="1" lang="en-US" altLang="ja-JP" sz="1050" b="0" i="0" kern="1200" dirty="0">
                          <a:solidFill>
                            <a:srgbClr val="002AFF"/>
                          </a:solidFill>
                          <a:effectLst/>
                          <a:latin typeface="+mj-ea"/>
                          <a:ea typeface="+mj-ea"/>
                          <a:cs typeface="+mn-cs"/>
                        </a:rPr>
                        <a:t>0</a:t>
                      </a:r>
                      <a:r>
                        <a:rPr kumimoji="1" lang="ja-JP" altLang="en-US" sz="1050" b="0" i="0" kern="1200" dirty="0">
                          <a:solidFill>
                            <a:srgbClr val="002AFF"/>
                          </a:solidFill>
                          <a:effectLst/>
                          <a:latin typeface="+mj-ea"/>
                          <a:ea typeface="+mj-ea"/>
                          <a:cs typeface="+mn-cs"/>
                        </a:rPr>
                        <a:t>円でお申し込みいただきます</a:t>
                      </a:r>
                      <a:endParaRPr kumimoji="1" lang="en-US" altLang="ja-JP" sz="1050" b="0" u="none" strike="noStrike" kern="1200" cap="none" spc="0" normalizeH="0" baseline="0" noProof="0" dirty="0">
                        <a:ln>
                          <a:noFill/>
                        </a:ln>
                        <a:solidFill>
                          <a:srgbClr val="002AFF"/>
                        </a:solidFill>
                        <a:effectLst/>
                        <a:uLnTx/>
                        <a:uFillTx/>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93298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FA97E61-082F-06D9-21D9-BED1D99D4FCD}"/>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スペック詳細</a:t>
            </a:r>
            <a:endParaRPr lang="ja-JP" altLang="en-US" dirty="0">
              <a:solidFill>
                <a:srgbClr val="000048"/>
              </a:solidFill>
            </a:endParaRPr>
          </a:p>
        </p:txBody>
      </p:sp>
      <p:graphicFrame>
        <p:nvGraphicFramePr>
          <p:cNvPr id="3" name="表 2">
            <a:extLst>
              <a:ext uri="{FF2B5EF4-FFF2-40B4-BE49-F238E27FC236}">
                <a16:creationId xmlns:a16="http://schemas.microsoft.com/office/drawing/2014/main" id="{0F9AC017-FF18-D529-FBBE-CD62E0D3E549}"/>
              </a:ext>
            </a:extLst>
          </p:cNvPr>
          <p:cNvGraphicFramePr>
            <a:graphicFrameLocks noGrp="1"/>
          </p:cNvGraphicFramePr>
          <p:nvPr>
            <p:extLst>
              <p:ext uri="{D42A27DB-BD31-4B8C-83A1-F6EECF244321}">
                <p14:modId xmlns:p14="http://schemas.microsoft.com/office/powerpoint/2010/main" val="3790312254"/>
              </p:ext>
            </p:extLst>
          </p:nvPr>
        </p:nvGraphicFramePr>
        <p:xfrm>
          <a:off x="587375" y="1268413"/>
          <a:ext cx="11017250" cy="5005387"/>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メイリオ"/>
                          <a:ea typeface="メイリオ"/>
                        </a:rPr>
                        <a:t>原則として、</a:t>
                      </a:r>
                      <a:r>
                        <a:rPr kumimoji="1" lang="ja-JP" altLang="en-US" sz="1050" b="0" u="none" strike="noStrike" kern="1200" cap="none" spc="0" normalizeH="0" baseline="0" noProof="0" dirty="0">
                          <a:ln>
                            <a:noFill/>
                          </a:ln>
                          <a:solidFill>
                            <a:srgbClr val="002AFF"/>
                          </a:solidFill>
                          <a:effectLst/>
                          <a:uLnTx/>
                          <a:uFillTx/>
                          <a:latin typeface="メイリオ"/>
                          <a:ea typeface="メイリオ"/>
                        </a:rPr>
                        <a:t>掲載開始の</a:t>
                      </a:r>
                      <a:r>
                        <a:rPr kumimoji="1" lang="en-US" altLang="ja-JP" sz="1050" b="0" u="none" strike="noStrike" kern="1200" cap="none" spc="0" normalizeH="0" baseline="0" noProof="0" dirty="0">
                          <a:ln>
                            <a:noFill/>
                          </a:ln>
                          <a:solidFill>
                            <a:srgbClr val="002AFF"/>
                          </a:solidFill>
                          <a:effectLst/>
                          <a:uLnTx/>
                          <a:uFillTx/>
                          <a:latin typeface="メイリオ"/>
                          <a:ea typeface="メイリオ"/>
                        </a:rPr>
                        <a:t>2</a:t>
                      </a:r>
                      <a:r>
                        <a:rPr kumimoji="1" lang="ja-JP" altLang="en-US" sz="1050" b="0" u="none" strike="noStrike" kern="1200" cap="none" spc="0" normalizeH="0" baseline="0" noProof="0" dirty="0">
                          <a:ln>
                            <a:noFill/>
                          </a:ln>
                          <a:solidFill>
                            <a:srgbClr val="002AFF"/>
                          </a:solidFill>
                          <a:effectLst/>
                          <a:uLnTx/>
                          <a:uFillTx/>
                          <a:latin typeface="メイリオ"/>
                          <a:ea typeface="メイリオ"/>
                        </a:rPr>
                        <a:t>か月前</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までにお申し込みください</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n-lt"/>
                          <a:ea typeface="+mn-ea"/>
                          <a:cs typeface="+mn-cs"/>
                        </a:rPr>
                        <a:t>※</a:t>
                      </a:r>
                      <a:r>
                        <a:rPr kumimoji="1" lang="ja-JP" altLang="en-US" sz="900" b="0" i="0" kern="1200" dirty="0">
                          <a:solidFill>
                            <a:srgbClr val="0D0D0D"/>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rgbClr val="0D0D0D"/>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メイリオ"/>
                          <a:ea typeface="メイリオ"/>
                        </a:rPr>
                        <a:t>※</a:t>
                      </a:r>
                      <a:r>
                        <a:rPr kumimoji="1" lang="ja-JP" altLang="en-US" sz="900" b="0" u="none" strike="noStrike" kern="1200" cap="none" spc="0" normalizeH="0" baseline="0" noProof="0" dirty="0">
                          <a:ln>
                            <a:noFill/>
                          </a:ln>
                          <a:solidFill>
                            <a:srgbClr val="0D0D0D"/>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メイリオ"/>
                          <a:ea typeface="メイリオ"/>
                        </a:rPr>
                        <a:t>※</a:t>
                      </a:r>
                      <a:r>
                        <a:rPr kumimoji="1" lang="ja-JP" altLang="en-US" sz="900" b="0" u="none" strike="noStrike" kern="1200" cap="none" spc="0" normalizeH="0" baseline="0" noProof="0" dirty="0">
                          <a:ln>
                            <a:noFill/>
                          </a:ln>
                          <a:solidFill>
                            <a:srgbClr val="0D0D0D"/>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メイリオ"/>
                          <a:ea typeface="メイリオ"/>
                        </a:rPr>
                        <a:t>5</a:t>
                      </a:r>
                      <a:r>
                        <a:rPr kumimoji="1" lang="ja-JP" altLang="en-US" sz="900" b="0" u="none" strike="noStrike" kern="1200" cap="none" spc="0" normalizeH="0" baseline="0" noProof="0" dirty="0">
                          <a:ln>
                            <a:noFill/>
                          </a:ln>
                          <a:solidFill>
                            <a:srgbClr val="0D0D0D"/>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rgbClr val="0D0D0D"/>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rgbClr val="0D0D0D"/>
                          </a:solidFill>
                          <a:latin typeface="+mn-lt"/>
                          <a:ea typeface="+mn-ea"/>
                          <a:cs typeface="Meiryo UI" panose="020B0604030504040204" pitchFamily="50" charset="-128"/>
                        </a:rPr>
                      </a:br>
                      <a:r>
                        <a:rPr kumimoji="1" lang="ja-JP" altLang="ja-JP" sz="1050" kern="1200" dirty="0">
                          <a:solidFill>
                            <a:srgbClr val="0D0D0D"/>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rgbClr val="0D0D0D"/>
                          </a:solidFill>
                          <a:latin typeface="+mn-lt"/>
                          <a:ea typeface="+mn-ea"/>
                          <a:cs typeface="Meiryo UI" panose="020B0604030504040204" pitchFamily="50" charset="-128"/>
                        </a:rPr>
                      </a:br>
                      <a:r>
                        <a:rPr kumimoji="1" lang="ja-JP" altLang="ja-JP" sz="1050" kern="1200" dirty="0">
                          <a:solidFill>
                            <a:srgbClr val="0D0D0D"/>
                          </a:solidFill>
                          <a:latin typeface="+mn-lt"/>
                          <a:ea typeface="+mn-ea"/>
                          <a:cs typeface="Meiryo UI" panose="020B0604030504040204" pitchFamily="50" charset="-128"/>
                        </a:rPr>
                        <a:t>また、誘導用広告のキャンセル料については、広告取扱基本規定【別紙</a:t>
                      </a:r>
                      <a:r>
                        <a:rPr kumimoji="1" lang="ja-JP" altLang="en-US" sz="1050" kern="1200" dirty="0">
                          <a:solidFill>
                            <a:srgbClr val="0D0D0D"/>
                          </a:solidFill>
                          <a:latin typeface="+mn-lt"/>
                          <a:ea typeface="+mn-ea"/>
                          <a:cs typeface="Meiryo UI" panose="020B0604030504040204" pitchFamily="50" charset="-128"/>
                        </a:rPr>
                        <a:t>３</a:t>
                      </a:r>
                      <a:r>
                        <a:rPr kumimoji="1" lang="ja-JP" altLang="ja-JP" sz="1050" kern="1200" dirty="0">
                          <a:solidFill>
                            <a:srgbClr val="0D0D0D"/>
                          </a:solidFill>
                          <a:latin typeface="+mn-lt"/>
                          <a:ea typeface="+mn-ea"/>
                          <a:cs typeface="Meiryo UI" panose="020B0604030504040204" pitchFamily="50" charset="-128"/>
                        </a:rPr>
                        <a:t>】に従います。</a:t>
                      </a:r>
                      <a:endParaRPr kumimoji="1" lang="en-US" altLang="ja-JP" sz="1050" kern="1200" dirty="0">
                        <a:solidFill>
                          <a:srgbClr val="0D0D0D"/>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rgbClr val="0D0D0D"/>
                          </a:solidFill>
                          <a:latin typeface="+mn-lt"/>
                          <a:ea typeface="+mn-ea"/>
                          <a:cs typeface="Meiryo UI" panose="020B0604030504040204" pitchFamily="50" charset="-128"/>
                        </a:rPr>
                        <a:t>広告取扱基本規定：</a:t>
                      </a:r>
                      <a:r>
                        <a:rPr kumimoji="1" lang="en-US" altLang="ja-JP" sz="1050" kern="1200" noProof="0" dirty="0">
                          <a:solidFill>
                            <a:srgbClr val="0D0D0D"/>
                          </a:solidFill>
                          <a:latin typeface="+mn-lt"/>
                          <a:ea typeface="+mn-ea"/>
                          <a:cs typeface="Meiryo UI" panose="020B0604030504040204" pitchFamily="50" charset="-128"/>
                        </a:rPr>
                        <a:t>https://www.lycbiz.com/jp/terms-and-policies/yahoo/terms/</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rgbClr val="0D0D0D"/>
                          </a:solidFill>
                          <a:latin typeface="メイリオ"/>
                          <a:ea typeface="メイリオ"/>
                          <a:cs typeface="Meiryo UI" panose="020B0604030504040204" pitchFamily="50" charset="-128"/>
                        </a:rPr>
                        <a:t>2026</a:t>
                      </a:r>
                      <a:r>
                        <a:rPr lang="ja-JP" altLang="en-US" sz="1050" dirty="0">
                          <a:solidFill>
                            <a:srgbClr val="0D0D0D"/>
                          </a:solidFill>
                          <a:latin typeface="メイリオ"/>
                          <a:ea typeface="メイリオ"/>
                          <a:cs typeface="Meiryo UI" panose="020B0604030504040204" pitchFamily="50" charset="-128"/>
                        </a:rPr>
                        <a:t>年</a:t>
                      </a:r>
                      <a:r>
                        <a:rPr lang="en-US" altLang="ja-JP" sz="1050" dirty="0">
                          <a:solidFill>
                            <a:srgbClr val="0D0D0D"/>
                          </a:solidFill>
                          <a:latin typeface="メイリオ"/>
                          <a:ea typeface="メイリオ"/>
                          <a:cs typeface="Meiryo UI" panose="020B0604030504040204" pitchFamily="50" charset="-128"/>
                        </a:rPr>
                        <a:t>3</a:t>
                      </a:r>
                      <a:r>
                        <a:rPr kumimoji="1" lang="ja-JP" altLang="en-US" sz="1050" kern="1200" dirty="0">
                          <a:solidFill>
                            <a:srgbClr val="0D0D0D"/>
                          </a:solidFill>
                          <a:latin typeface="メイリオ"/>
                          <a:ea typeface="メイリオ"/>
                          <a:cs typeface="Meiryo UI" panose="020B0604030504040204" pitchFamily="50" charset="-128"/>
                        </a:rPr>
                        <a:t>月</a:t>
                      </a:r>
                      <a:r>
                        <a:rPr kumimoji="1" lang="en-US" altLang="ja-JP" sz="1050" kern="1200" dirty="0">
                          <a:solidFill>
                            <a:srgbClr val="0D0D0D"/>
                          </a:solidFill>
                          <a:latin typeface="メイリオ"/>
                          <a:ea typeface="メイリオ"/>
                          <a:cs typeface="Meiryo UI" panose="020B0604030504040204" pitchFamily="50" charset="-128"/>
                        </a:rPr>
                        <a:t>31</a:t>
                      </a:r>
                      <a:r>
                        <a:rPr lang="ja-JP" altLang="en-US" sz="1050" dirty="0">
                          <a:solidFill>
                            <a:srgbClr val="0D0D0D"/>
                          </a:solidFill>
                          <a:latin typeface="メイリオ"/>
                          <a:ea typeface="メイリオ"/>
                          <a:cs typeface="Meiryo UI" panose="020B0604030504040204" pitchFamily="50" charset="-128"/>
                        </a:rPr>
                        <a:t>日掲載終了分</a:t>
                      </a:r>
                      <a:endParaRPr lang="ja-JP" altLang="en-US" sz="1050" dirty="0">
                        <a:solidFill>
                          <a:srgbClr val="0D0D0D"/>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n-lt"/>
                          <a:ea typeface="+mn-ea"/>
                          <a:cs typeface="+mn-cs"/>
                        </a:rPr>
                        <a:t>■誘導広告：</a:t>
                      </a:r>
                      <a:r>
                        <a:rPr kumimoji="1" lang="en-US" altLang="ja-JP" sz="1050" b="0" i="0" kern="1200" dirty="0">
                          <a:solidFill>
                            <a:srgbClr val="0D0D0D"/>
                          </a:solidFill>
                          <a:effectLst/>
                          <a:latin typeface="+mn-lt"/>
                          <a:ea typeface="+mn-ea"/>
                          <a:cs typeface="+mn-cs"/>
                        </a:rPr>
                        <a:t>imps</a:t>
                      </a:r>
                      <a:r>
                        <a:rPr kumimoji="1" lang="ja-JP" altLang="en-US" sz="1050" b="0" i="0" kern="1200" dirty="0">
                          <a:solidFill>
                            <a:srgbClr val="0D0D0D"/>
                          </a:solidFill>
                          <a:effectLst/>
                          <a:latin typeface="+mn-lt"/>
                          <a:ea typeface="+mn-ea"/>
                          <a:cs typeface="+mn-cs"/>
                        </a:rPr>
                        <a:t>数、クリック数、クリック率</a:t>
                      </a:r>
                      <a:endParaRPr kumimoji="1" lang="en-US" altLang="ja-JP" sz="1050" b="0" i="0" kern="1200" dirty="0">
                        <a:solidFill>
                          <a:srgbClr val="0D0D0D"/>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n-lt"/>
                          <a:ea typeface="+mn-ea"/>
                          <a:cs typeface="+mn-cs"/>
                        </a:rPr>
                        <a:t>■企画ページ：</a:t>
                      </a:r>
                      <a:r>
                        <a:rPr kumimoji="1" lang="en-US" altLang="ja-JP" sz="1050" b="0" i="0" kern="1200" dirty="0">
                          <a:solidFill>
                            <a:srgbClr val="0D0D0D"/>
                          </a:solidFill>
                          <a:effectLst/>
                          <a:latin typeface="+mn-lt"/>
                          <a:ea typeface="+mn-ea"/>
                          <a:cs typeface="+mn-cs"/>
                        </a:rPr>
                        <a:t>PV</a:t>
                      </a:r>
                      <a:r>
                        <a:rPr kumimoji="1" lang="ja-JP" altLang="en-US" sz="1050" b="0" i="0" kern="1200" dirty="0">
                          <a:solidFill>
                            <a:srgbClr val="0D0D0D"/>
                          </a:solidFill>
                          <a:effectLst/>
                          <a:latin typeface="+mn-lt"/>
                          <a:ea typeface="+mn-ea"/>
                          <a:cs typeface="+mn-cs"/>
                        </a:rPr>
                        <a:t>、インタラクションのアクション数・率、着地ページへの遷移数、アンケート</a:t>
                      </a:r>
                      <a:endParaRPr kumimoji="1" lang="en-US" altLang="ja-JP" sz="1050" b="0" i="0" kern="1200" dirty="0">
                        <a:solidFill>
                          <a:srgbClr val="0D0D0D"/>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rgbClr val="0D0D0D"/>
                          </a:solidFill>
                          <a:latin typeface="メイリオ"/>
                          <a:ea typeface="メイリオ"/>
                          <a:cs typeface="Verdana" pitchFamily="34" charset="0"/>
                        </a:rPr>
                        <a:t>※</a:t>
                      </a:r>
                      <a:r>
                        <a:rPr lang="ja-JP" altLang="en-US" sz="900" dirty="0">
                          <a:solidFill>
                            <a:srgbClr val="0D0D0D"/>
                          </a:solidFill>
                          <a:latin typeface="メイリオ"/>
                          <a:ea typeface="メイリオ"/>
                          <a:cs typeface="Verdana" pitchFamily="34" charset="0"/>
                        </a:rPr>
                        <a:t>掲載終了から</a:t>
                      </a:r>
                      <a:r>
                        <a:rPr lang="en-US" altLang="ja-JP" sz="900" dirty="0">
                          <a:solidFill>
                            <a:srgbClr val="0D0D0D"/>
                          </a:solidFill>
                          <a:latin typeface="メイリオ"/>
                          <a:ea typeface="メイリオ"/>
                          <a:cs typeface="Verdana" pitchFamily="34" charset="0"/>
                        </a:rPr>
                        <a:t>2</a:t>
                      </a:r>
                      <a:r>
                        <a:rPr lang="ja-JP" altLang="en-US" sz="900" dirty="0">
                          <a:solidFill>
                            <a:srgbClr val="0D0D0D"/>
                          </a:solidFill>
                          <a:latin typeface="メイリオ"/>
                          <a:ea typeface="メイリオ"/>
                          <a:cs typeface="Verdana" pitchFamily="34" charset="0"/>
                        </a:rPr>
                        <a:t>週間程度でご提出いたします</a:t>
                      </a:r>
                      <a:endParaRPr lang="en-US" altLang="ja-JP" sz="900" dirty="0">
                        <a:solidFill>
                          <a:srgbClr val="0D0D0D"/>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rgbClr val="0D0D0D"/>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rgbClr val="002AFF"/>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002AFF"/>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002AFF"/>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002AFF"/>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002AFF"/>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002AFF"/>
                          </a:solidFill>
                          <a:effectLst/>
                          <a:uLnTx/>
                          <a:uFillTx/>
                          <a:latin typeface="メイリオ"/>
                          <a:ea typeface="メイリオ"/>
                          <a:cs typeface="+mn-cs"/>
                        </a:rPr>
                        <a:t>金額</a:t>
                      </a:r>
                      <a:r>
                        <a:rPr kumimoji="1" lang="ja-JP" altLang="ja-JP" sz="1050" b="0" u="none" strike="noStrike" kern="1200" cap="none" spc="0" normalizeH="0" baseline="0" dirty="0">
                          <a:ln>
                            <a:noFill/>
                          </a:ln>
                          <a:solidFill>
                            <a:srgbClr val="0D0D0D"/>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5</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rgbClr val="0D0D0D"/>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ID/</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ID/</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rgbClr val="0D0D0D"/>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05</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solidFill>
                  <a:srgbClr val="000048"/>
                </a:solidFill>
              </a:rPr>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solidFill>
                  <a:srgbClr val="000048"/>
                </a:solidFill>
              </a:rPr>
              <a:t>01</a:t>
            </a:r>
            <a:endParaRPr lang="ja-JP" altLang="en-US" dirty="0">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059B1F74-B5C1-0643-CEDE-F248DAA4277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ホームベース 22">
            <a:extLst>
              <a:ext uri="{FF2B5EF4-FFF2-40B4-BE49-F238E27FC236}">
                <a16:creationId xmlns:a16="http://schemas.microsoft.com/office/drawing/2014/main" id="{5CE8B6C9-FC45-E969-813D-A5C6549824F5}"/>
              </a:ext>
            </a:extLst>
          </p:cNvPr>
          <p:cNvSpPr/>
          <p:nvPr/>
        </p:nvSpPr>
        <p:spPr>
          <a:xfrm>
            <a:off x="8652399" y="1400906"/>
            <a:ext cx="1800000"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 name="ホームベース 23">
            <a:extLst>
              <a:ext uri="{FF2B5EF4-FFF2-40B4-BE49-F238E27FC236}">
                <a16:creationId xmlns:a16="http://schemas.microsoft.com/office/drawing/2014/main" id="{90B7A67D-F93C-3AD4-834A-BF97A68EA0B2}"/>
              </a:ext>
            </a:extLst>
          </p:cNvPr>
          <p:cNvSpPr/>
          <p:nvPr/>
        </p:nvSpPr>
        <p:spPr>
          <a:xfrm>
            <a:off x="7306345" y="138479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DA31C976-819D-55B0-4106-87AB407A6A1D}"/>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1" name="円/楕円 26">
            <a:extLst>
              <a:ext uri="{FF2B5EF4-FFF2-40B4-BE49-F238E27FC236}">
                <a16:creationId xmlns:a16="http://schemas.microsoft.com/office/drawing/2014/main" id="{3ADC80ED-13D2-BD0F-D170-AB1924394A08}"/>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9" name="円/楕円 24">
            <a:extLst>
              <a:ext uri="{FF2B5EF4-FFF2-40B4-BE49-F238E27FC236}">
                <a16:creationId xmlns:a16="http://schemas.microsoft.com/office/drawing/2014/main" id="{D380D213-C19A-9323-FCD5-8181184C98A4}"/>
              </a:ext>
            </a:extLst>
          </p:cNvPr>
          <p:cNvSpPr>
            <a:spLocks noChangeAspect="1"/>
          </p:cNvSpPr>
          <p:nvPr/>
        </p:nvSpPr>
        <p:spPr>
          <a:xfrm>
            <a:off x="7552732" y="1120770"/>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 name="テキスト プレースホルダー 1">
            <a:extLst>
              <a:ext uri="{FF2B5EF4-FFF2-40B4-BE49-F238E27FC236}">
                <a16:creationId xmlns:a16="http://schemas.microsoft.com/office/drawing/2014/main" id="{2F8BF294-91D8-3307-7FE0-35B15D3849D5}"/>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実施フロー</a:t>
            </a:r>
            <a:endParaRPr lang="ja-JP" altLang="en-US" dirty="0">
              <a:solidFill>
                <a:srgbClr val="000048"/>
              </a:solidFill>
            </a:endParaRPr>
          </a:p>
        </p:txBody>
      </p:sp>
      <p:sp>
        <p:nvSpPr>
          <p:cNvPr id="17" name="テキスト ボックス 16">
            <a:extLst>
              <a:ext uri="{FF2B5EF4-FFF2-40B4-BE49-F238E27FC236}">
                <a16:creationId xmlns:a16="http://schemas.microsoft.com/office/drawing/2014/main" id="{D9BD0436-C918-BA8F-9A28-5BA5605B0C59}"/>
              </a:ext>
            </a:extLst>
          </p:cNvPr>
          <p:cNvSpPr txBox="1"/>
          <p:nvPr/>
        </p:nvSpPr>
        <p:spPr>
          <a:xfrm>
            <a:off x="1490249" y="5752953"/>
            <a:ext cx="9358279" cy="657872"/>
          </a:xfrm>
          <a:prstGeom prst="rect">
            <a:avLst/>
          </a:prstGeom>
          <a:noFill/>
        </p:spPr>
        <p:txBody>
          <a:bodyPr wrap="square" lIns="0" tIns="0" rIns="0" bIns="0">
            <a:spAutoFit/>
          </a:bodyPr>
          <a:lstStyle/>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③の工程において、原則</a:t>
            </a:r>
            <a:r>
              <a:rPr kumimoji="0" lang="en-US" altLang="ja-JP" sz="900" kern="0" dirty="0">
                <a:solidFill>
                  <a:srgbClr val="0D0D0D"/>
                </a:solidFill>
                <a:latin typeface="メイリオ"/>
                <a:ea typeface="メイリオ" panose="020B0604030504040204" pitchFamily="50" charset="-128"/>
              </a:rPr>
              <a:t>2</a:t>
            </a:r>
            <a:r>
              <a:rPr kumimoji="0" lang="ja-JP" altLang="en-US" sz="900" kern="0" dirty="0">
                <a:solidFill>
                  <a:srgbClr val="0D0D0D"/>
                </a:solidFill>
                <a:latin typeface="メイリオ"/>
                <a:ea typeface="メイリオ" panose="020B0604030504040204" pitchFamily="50" charset="-128"/>
              </a:rPr>
              <a:t>回までの修正となります。</a:t>
            </a:r>
            <a:endParaRPr kumimoji="0" lang="en-US" altLang="ja-JP" sz="900" kern="0" dirty="0">
              <a:solidFill>
                <a:srgbClr val="0D0D0D"/>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rgbClr val="0D0D0D"/>
                </a:solidFill>
                <a:latin typeface="メイリオ"/>
                <a:ea typeface="メイリオ" panose="020B0604030504040204" pitchFamily="50" charset="-128"/>
              </a:rPr>
            </a:b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   </a:t>
            </a:r>
            <a:r>
              <a:rPr kumimoji="0" lang="ja-JP" altLang="en-US" sz="900" kern="0" dirty="0">
                <a:solidFill>
                  <a:srgbClr val="0D0D0D"/>
                </a:solidFill>
                <a:latin typeface="メイリオ"/>
                <a:ea typeface="メイリオ" panose="020B0604030504040204" pitchFamily="50" charset="-128"/>
              </a:rPr>
              <a:t>ただし、制作の進捗状況により進行途中でスケジュールを変更させていただく場合があります。</a:t>
            </a:r>
            <a:endParaRPr kumimoji="0" lang="en-US" altLang="ja-JP" sz="900" kern="0" dirty="0">
              <a:solidFill>
                <a:srgbClr val="0D0D0D"/>
              </a:solidFill>
              <a:latin typeface="メイリオ"/>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25B45EC6-7B12-E3B9-7165-912C99569930}"/>
              </a:ext>
            </a:extLst>
          </p:cNvPr>
          <p:cNvSpPr txBox="1"/>
          <p:nvPr/>
        </p:nvSpPr>
        <p:spPr>
          <a:xfrm>
            <a:off x="1415480" y="2638815"/>
            <a:ext cx="8733560" cy="3106235"/>
          </a:xfrm>
          <a:prstGeom prst="rect">
            <a:avLst/>
          </a:prstGeom>
          <a:noFill/>
        </p:spPr>
        <p:txBody>
          <a:bodyPr wrap="square" anchor="t">
            <a:spAutoFit/>
          </a:bodyPr>
          <a:lstStyle/>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オリエンテーション実施</a:t>
            </a:r>
            <a:br>
              <a:rPr kumimoji="0" lang="en-US" altLang="ja-JP" sz="1400" b="1" kern="0" dirty="0">
                <a:solidFill>
                  <a:srgbClr val="0D0D0D"/>
                </a:solidFill>
                <a:latin typeface="メイリオ"/>
                <a:ea typeface="メイリオ" panose="020B0604030504040204" pitchFamily="50" charset="-128"/>
              </a:rPr>
            </a:br>
            <a:r>
              <a:rPr kumimoji="0" lang="ja-JP" altLang="en-US" sz="1100" b="1" kern="0" dirty="0">
                <a:solidFill>
                  <a:srgbClr val="0D0D0D"/>
                </a:solidFill>
                <a:latin typeface="メイリオ"/>
                <a:ea typeface="メイリオ" panose="020B0604030504040204" pitchFamily="50" charset="-128"/>
              </a:rPr>
              <a:t>誰に向けて何のために実施するのか、目的を明確</a:t>
            </a:r>
            <a:r>
              <a:rPr kumimoji="0" lang="ja-JP" altLang="en-US" sz="1100" kern="0" dirty="0">
                <a:solidFill>
                  <a:srgbClr val="0D0D0D"/>
                </a:solidFill>
                <a:latin typeface="メイリオ"/>
                <a:ea typeface="メイリオ" panose="020B0604030504040204" pitchFamily="50" charset="-128"/>
              </a:rPr>
              <a:t>にします。</a:t>
            </a:r>
            <a:br>
              <a:rPr kumimoji="0" lang="en-US" altLang="ja-JP" sz="1100" kern="0" dirty="0">
                <a:solidFill>
                  <a:srgbClr val="0D0D0D"/>
                </a:solidFill>
                <a:latin typeface="メイリオ"/>
                <a:ea typeface="メイリオ" panose="020B0604030504040204" pitchFamily="50" charset="-128"/>
              </a:rPr>
            </a:br>
            <a:r>
              <a:rPr kumimoji="0" lang="en-US" altLang="ja-JP" sz="1100" kern="0" dirty="0">
                <a:solidFill>
                  <a:srgbClr val="0D0D0D"/>
                </a:solidFill>
                <a:latin typeface="メイリオ"/>
                <a:ea typeface="メイリオ" panose="020B0604030504040204" pitchFamily="50" charset="-128"/>
              </a:rPr>
              <a:t>※</a:t>
            </a:r>
            <a:r>
              <a:rPr kumimoji="0" lang="ja-JP" altLang="en-US" sz="1100" kern="0" dirty="0">
                <a:solidFill>
                  <a:srgbClr val="0D0D0D"/>
                </a:solidFill>
                <a:latin typeface="メイリオ"/>
                <a:ea typeface="メイリオ" panose="020B0604030504040204" pitchFamily="50" charset="-128"/>
              </a:rPr>
              <a:t>制作・掲載内容が固まり次第、代理店様より、所定の手続きにて正式にお申し込みいただきます。</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インタラクション案のご提出</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ご確認</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弊社よりインタラクション案をご提案し、広告主様と擦り合わせの上、内容を確定させます。</a:t>
            </a:r>
            <a:endParaRPr kumimoji="0" lang="en-US" altLang="ja-JP" sz="900" b="1"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インタラクションのご提出</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ご確認</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②で確定させた内容に基づいてインタラクションをご提案し、広告主様ご確認の上要素を確定します。　　　　</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en-US" altLang="ja-JP" sz="1400" b="1" kern="0" dirty="0">
                <a:solidFill>
                  <a:srgbClr val="0D0D0D"/>
                </a:solidFill>
                <a:latin typeface="メイリオ"/>
                <a:ea typeface="メイリオ" panose="020B0604030504040204" pitchFamily="50" charset="-128"/>
              </a:rPr>
              <a:t>HTML</a:t>
            </a:r>
            <a:r>
              <a:rPr kumimoji="0" lang="ja-JP" altLang="en-US" sz="1400" b="1" kern="0" dirty="0" err="1">
                <a:solidFill>
                  <a:srgbClr val="0D0D0D"/>
                </a:solidFill>
                <a:latin typeface="メイリオ"/>
                <a:ea typeface="メイリオ" panose="020B0604030504040204" pitchFamily="50" charset="-128"/>
              </a:rPr>
              <a:t>での</a:t>
            </a:r>
            <a:r>
              <a:rPr kumimoji="0" lang="ja-JP" altLang="en-US" sz="1400" b="1" kern="0" dirty="0">
                <a:solidFill>
                  <a:srgbClr val="0D0D0D"/>
                </a:solidFill>
                <a:latin typeface="メイリオ"/>
                <a:ea typeface="メイリオ" panose="020B0604030504040204" pitchFamily="50" charset="-128"/>
              </a:rPr>
              <a:t>動作確認</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校了</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テストサーバー上もしくは</a:t>
            </a:r>
            <a:r>
              <a:rPr kumimoji="0" lang="en-US" altLang="ja-JP" sz="1100" kern="0" dirty="0">
                <a:solidFill>
                  <a:srgbClr val="0D0D0D"/>
                </a:solidFill>
                <a:latin typeface="メイリオ"/>
                <a:ea typeface="メイリオ" panose="020B0604030504040204" pitchFamily="50" charset="-128"/>
              </a:rPr>
              <a:t>HTML</a:t>
            </a:r>
            <a:r>
              <a:rPr kumimoji="0" lang="ja-JP" altLang="en-US" sz="1100" kern="0" dirty="0">
                <a:solidFill>
                  <a:srgbClr val="0D0D0D"/>
                </a:solidFill>
                <a:latin typeface="メイリオ"/>
                <a:ea typeface="メイリオ" panose="020B0604030504040204" pitchFamily="50" charset="-128"/>
              </a:rPr>
              <a:t>ファイルにて、企画ページの動作確認を行っていただき校了となります。</a:t>
            </a:r>
            <a:br>
              <a:rPr kumimoji="0" lang="en-US" altLang="ja-JP" sz="1100" kern="0" dirty="0">
                <a:solidFill>
                  <a:srgbClr val="0D0D0D"/>
                </a:solidFill>
                <a:latin typeface="メイリオ"/>
                <a:ea typeface="メイリオ" panose="020B0604030504040204" pitchFamily="50" charset="-128"/>
              </a:rPr>
            </a:br>
            <a:r>
              <a:rPr kumimoji="0" lang="en-US" altLang="ja-JP" sz="1100" kern="0" dirty="0">
                <a:solidFill>
                  <a:srgbClr val="0D0D0D"/>
                </a:solidFill>
                <a:latin typeface="メイリオ"/>
                <a:ea typeface="メイリオ" panose="020B0604030504040204" pitchFamily="50" charset="-128"/>
              </a:rPr>
              <a:t>※</a:t>
            </a:r>
            <a:r>
              <a:rPr kumimoji="0" lang="ja-JP" altLang="en-US" sz="1100" kern="0" dirty="0">
                <a:solidFill>
                  <a:srgbClr val="0D0D0D"/>
                </a:solidFill>
                <a:latin typeface="メイリオ"/>
                <a:ea typeface="メイリオ" panose="020B0604030504040204" pitchFamily="50" charset="-128"/>
              </a:rPr>
              <a:t>原則として、この段階での修正はお受けできません。</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弊社内チェック</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本番環境へのファイルアップ</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弊社において最終確認を行った上で、本番公開を行います。</a:t>
            </a:r>
            <a:endParaRPr kumimoji="0" lang="en-US" altLang="ja-JP" sz="1100" kern="0" dirty="0">
              <a:solidFill>
                <a:srgbClr val="0D0D0D"/>
              </a:solidFill>
              <a:latin typeface="メイリオ"/>
              <a:ea typeface="メイリオ" panose="020B0604030504040204" pitchFamily="50" charset="-128"/>
            </a:endParaRPr>
          </a:p>
        </p:txBody>
      </p:sp>
      <p:sp>
        <p:nvSpPr>
          <p:cNvPr id="39" name="ホームベース 26">
            <a:extLst>
              <a:ext uri="{FF2B5EF4-FFF2-40B4-BE49-F238E27FC236}">
                <a16:creationId xmlns:a16="http://schemas.microsoft.com/office/drawing/2014/main" id="{8654CEC4-CACD-A0C8-0B77-98DD93F2C62D}"/>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インタラク</a:t>
            </a:r>
            <a:endParaRPr kumimoji="0" lang="en-US" altLang="ja-JP" sz="1100" b="1" kern="0" spc="100" dirty="0">
              <a:solidFill>
                <a:srgbClr val="FFFFFF"/>
              </a:solidFill>
              <a:latin typeface="メイリオ"/>
              <a:ea typeface="メイリオ"/>
            </a:endParaRPr>
          </a:p>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ション確定</a:t>
            </a:r>
          </a:p>
        </p:txBody>
      </p:sp>
      <p:sp>
        <p:nvSpPr>
          <p:cNvPr id="40" name="円/楕円 27">
            <a:extLst>
              <a:ext uri="{FF2B5EF4-FFF2-40B4-BE49-F238E27FC236}">
                <a16:creationId xmlns:a16="http://schemas.microsoft.com/office/drawing/2014/main" id="{905E2D0F-AA12-1C37-92DA-2614CB53A608}"/>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3</a:t>
            </a:r>
            <a:endParaRPr kumimoji="0" lang="ja-JP" altLang="en-US" sz="1200" b="1" kern="0" dirty="0">
              <a:solidFill>
                <a:srgbClr val="FFFFFF"/>
              </a:solidFill>
              <a:latin typeface="メイリオ"/>
              <a:ea typeface="メイリオ"/>
            </a:endParaRPr>
          </a:p>
        </p:txBody>
      </p:sp>
      <p:sp>
        <p:nvSpPr>
          <p:cNvPr id="41" name="ホームベース 28">
            <a:extLst>
              <a:ext uri="{FF2B5EF4-FFF2-40B4-BE49-F238E27FC236}">
                <a16:creationId xmlns:a16="http://schemas.microsoft.com/office/drawing/2014/main" id="{E12B8AE9-8FDF-63AB-B484-D5694F4A7DD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インタラク</a:t>
            </a:r>
            <a:endParaRPr kumimoji="0" lang="en-US" altLang="ja-JP" sz="1100" b="1" kern="0" spc="100" dirty="0">
              <a:solidFill>
                <a:srgbClr val="000000"/>
              </a:solidFill>
              <a:latin typeface="メイリオ"/>
              <a:ea typeface="メイリオ"/>
            </a:endParaRP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ション案確定</a:t>
            </a:r>
            <a:endParaRPr kumimoji="0" lang="ja-JP" altLang="en-US" sz="1100" b="1" kern="0" spc="100" dirty="0">
              <a:solidFill>
                <a:srgbClr val="000000"/>
              </a:solidFill>
              <a:latin typeface="メイリオ"/>
              <a:ea typeface="メイリオ"/>
            </a:endParaRPr>
          </a:p>
        </p:txBody>
      </p:sp>
      <p:sp>
        <p:nvSpPr>
          <p:cNvPr id="42" name="円/楕円 29">
            <a:extLst>
              <a:ext uri="{FF2B5EF4-FFF2-40B4-BE49-F238E27FC236}">
                <a16:creationId xmlns:a16="http://schemas.microsoft.com/office/drawing/2014/main" id="{8D34886C-56BF-7507-6FEC-CED85CF12A39}"/>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2</a:t>
            </a:r>
            <a:endParaRPr kumimoji="0" lang="ja-JP" altLang="en-US" sz="1200" b="1" kern="0" dirty="0">
              <a:solidFill>
                <a:srgbClr val="FFFFFF"/>
              </a:solidFill>
              <a:latin typeface="メイリオ"/>
              <a:ea typeface="メイリオ"/>
            </a:endParaRPr>
          </a:p>
        </p:txBody>
      </p:sp>
      <p:sp>
        <p:nvSpPr>
          <p:cNvPr id="43" name="ホームベース 30">
            <a:extLst>
              <a:ext uri="{FF2B5EF4-FFF2-40B4-BE49-F238E27FC236}">
                <a16:creationId xmlns:a16="http://schemas.microsoft.com/office/drawing/2014/main" id="{B4188C5F-1040-8A66-5DA2-51EBFDBE726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お申し込み</a:t>
            </a: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オリエンテーション</a:t>
            </a:r>
            <a:endParaRPr kumimoji="0" lang="ja-JP" altLang="en-US" sz="1100" b="1" kern="0" spc="100" dirty="0">
              <a:solidFill>
                <a:srgbClr val="000000"/>
              </a:solidFill>
              <a:latin typeface="メイリオ"/>
              <a:ea typeface="メイリオ"/>
            </a:endParaRPr>
          </a:p>
        </p:txBody>
      </p:sp>
      <p:sp>
        <p:nvSpPr>
          <p:cNvPr id="44" name="円/楕円 31">
            <a:extLst>
              <a:ext uri="{FF2B5EF4-FFF2-40B4-BE49-F238E27FC236}">
                <a16:creationId xmlns:a16="http://schemas.microsoft.com/office/drawing/2014/main" id="{5E519CDF-A401-351F-D9AB-314F4E6A5AAE}"/>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a:rPr>
              <a:t>1</a:t>
            </a:r>
            <a:endParaRPr kumimoji="0" lang="ja-JP" altLang="en-US" sz="1200" b="1" kern="0" dirty="0">
              <a:solidFill>
                <a:srgbClr val="000000"/>
              </a:solidFill>
              <a:latin typeface="メイリオ"/>
              <a:ea typeface="メイリオ"/>
            </a:endParaRPr>
          </a:p>
        </p:txBody>
      </p:sp>
      <p:cxnSp>
        <p:nvCxnSpPr>
          <p:cNvPr id="45" name="直線矢印コネクタ 44">
            <a:extLst>
              <a:ext uri="{FF2B5EF4-FFF2-40B4-BE49-F238E27FC236}">
                <a16:creationId xmlns:a16="http://schemas.microsoft.com/office/drawing/2014/main" id="{2554A4D2-CE0D-C80D-89FE-1888D1162AAE}"/>
              </a:ext>
            </a:extLst>
          </p:cNvPr>
          <p:cNvCxnSpPr>
            <a:cxnSpLocks/>
          </p:cNvCxnSpPr>
          <p:nvPr/>
        </p:nvCxnSpPr>
        <p:spPr>
          <a:xfrm>
            <a:off x="1490249" y="2375802"/>
            <a:ext cx="8782215"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46" name="object 39">
            <a:extLst>
              <a:ext uri="{FF2B5EF4-FFF2-40B4-BE49-F238E27FC236}">
                <a16:creationId xmlns:a16="http://schemas.microsoft.com/office/drawing/2014/main" id="{778036B1-0818-0430-777B-FF1F35EC48EB}"/>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オリエン</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  2</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か月</a:t>
            </a:r>
            <a:endPar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endParaRPr>
          </a:p>
        </p:txBody>
      </p:sp>
    </p:spTree>
    <p:extLst>
      <p:ext uri="{BB962C8B-B14F-4D97-AF65-F5344CB8AC3E}">
        <p14:creationId xmlns:p14="http://schemas.microsoft.com/office/powerpoint/2010/main" val="1561248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377CE087-89E3-38BD-CA09-8DC1ED97B5B7}"/>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詳細実施フロー</a:t>
            </a:r>
            <a:endParaRPr lang="ja-JP" altLang="en-US" dirty="0">
              <a:solidFill>
                <a:srgbClr val="000048"/>
              </a:solidFill>
            </a:endParaRPr>
          </a:p>
        </p:txBody>
      </p:sp>
      <p:graphicFrame>
        <p:nvGraphicFramePr>
          <p:cNvPr id="60" name="表 59">
            <a:extLst>
              <a:ext uri="{FF2B5EF4-FFF2-40B4-BE49-F238E27FC236}">
                <a16:creationId xmlns:a16="http://schemas.microsoft.com/office/drawing/2014/main" id="{8B0318E5-3873-4781-7504-FDB724CD4581}"/>
              </a:ext>
            </a:extLst>
          </p:cNvPr>
          <p:cNvGraphicFramePr>
            <a:graphicFrameLocks noGrp="1"/>
          </p:cNvGraphicFramePr>
          <p:nvPr>
            <p:extLst>
              <p:ext uri="{D42A27DB-BD31-4B8C-83A1-F6EECF244321}">
                <p14:modId xmlns:p14="http://schemas.microsoft.com/office/powerpoint/2010/main" val="3997215687"/>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0920607"/>
                  </a:ext>
                </a:extLst>
              </a:tr>
            </a:tbl>
          </a:graphicData>
        </a:graphic>
      </p:graphicFrame>
      <p:sp>
        <p:nvSpPr>
          <p:cNvPr id="61" name="Freeform 10">
            <a:extLst>
              <a:ext uri="{FF2B5EF4-FFF2-40B4-BE49-F238E27FC236}">
                <a16:creationId xmlns:a16="http://schemas.microsoft.com/office/drawing/2014/main" id="{CB95F9F9-19B5-8E72-BD1E-A1AD95EC4B02}"/>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2" name="Freeform 10">
            <a:extLst>
              <a:ext uri="{FF2B5EF4-FFF2-40B4-BE49-F238E27FC236}">
                <a16:creationId xmlns:a16="http://schemas.microsoft.com/office/drawing/2014/main" id="{7B3B2CB7-901E-8EDD-60F9-E92B6600960F}"/>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3" name="Freeform 10">
            <a:extLst>
              <a:ext uri="{FF2B5EF4-FFF2-40B4-BE49-F238E27FC236}">
                <a16:creationId xmlns:a16="http://schemas.microsoft.com/office/drawing/2014/main" id="{03926EBC-2FAD-28F9-F5FB-82E137361762}"/>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2288" name="Freeform 10">
            <a:extLst>
              <a:ext uri="{FF2B5EF4-FFF2-40B4-BE49-F238E27FC236}">
                <a16:creationId xmlns:a16="http://schemas.microsoft.com/office/drawing/2014/main" id="{7B52E8A6-CABD-AE95-4E2B-C46CF8A558A3}"/>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89" name="Freeform 10">
            <a:extLst>
              <a:ext uri="{FF2B5EF4-FFF2-40B4-BE49-F238E27FC236}">
                <a16:creationId xmlns:a16="http://schemas.microsoft.com/office/drawing/2014/main" id="{A41D52BB-F3F3-DF07-116C-997C3B9FD4BE}"/>
              </a:ext>
            </a:extLst>
          </p:cNvPr>
          <p:cNvSpPr>
            <a:spLocks noChangeAspect="1" noChangeArrowheads="1"/>
          </p:cNvSpPr>
          <p:nvPr/>
        </p:nvSpPr>
        <p:spPr bwMode="auto">
          <a:xfrm>
            <a:off x="4781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1" name="Freeform 10">
            <a:extLst>
              <a:ext uri="{FF2B5EF4-FFF2-40B4-BE49-F238E27FC236}">
                <a16:creationId xmlns:a16="http://schemas.microsoft.com/office/drawing/2014/main" id="{9166CE01-E008-608B-21D2-338C5044D3D7}"/>
              </a:ext>
            </a:extLst>
          </p:cNvPr>
          <p:cNvSpPr>
            <a:spLocks noChangeAspect="1" noChangeArrowheads="1"/>
          </p:cNvSpPr>
          <p:nvPr/>
        </p:nvSpPr>
        <p:spPr bwMode="auto">
          <a:xfrm>
            <a:off x="62183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2" name="Freeform 10">
            <a:extLst>
              <a:ext uri="{FF2B5EF4-FFF2-40B4-BE49-F238E27FC236}">
                <a16:creationId xmlns:a16="http://schemas.microsoft.com/office/drawing/2014/main" id="{347D076D-3856-42FE-743E-AC65592D95C9}"/>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3" name="Freeform 10">
            <a:extLst>
              <a:ext uri="{FF2B5EF4-FFF2-40B4-BE49-F238E27FC236}">
                <a16:creationId xmlns:a16="http://schemas.microsoft.com/office/drawing/2014/main" id="{630DBFC5-A75A-481A-183C-2DC198D3318A}"/>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1" name="フリーフォーム 92">
            <a:extLst>
              <a:ext uri="{FF2B5EF4-FFF2-40B4-BE49-F238E27FC236}">
                <a16:creationId xmlns:a16="http://schemas.microsoft.com/office/drawing/2014/main" id="{AE4215CB-4C78-15D4-6052-099DE004F328}"/>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48"/>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kumimoji="0" lang="ja-JP" altLang="en-US" sz="1100" kern="0">
                <a:solidFill>
                  <a:srgbClr val="FFFFFF"/>
                </a:solidFill>
                <a:latin typeface="メイリオ"/>
              </a:rPr>
              <a:t>広告管理ツールから誘導広告の入稿</a:t>
            </a:r>
          </a:p>
        </p:txBody>
      </p:sp>
      <p:sp>
        <p:nvSpPr>
          <p:cNvPr id="12302" name="円/楕円 93">
            <a:extLst>
              <a:ext uri="{FF2B5EF4-FFF2-40B4-BE49-F238E27FC236}">
                <a16:creationId xmlns:a16="http://schemas.microsoft.com/office/drawing/2014/main" id="{1236C774-66D8-312D-2D39-2BCE4F5B10AB}"/>
              </a:ext>
            </a:extLst>
          </p:cNvPr>
          <p:cNvSpPr>
            <a:spLocks noChangeAspect="1"/>
          </p:cNvSpPr>
          <p:nvPr/>
        </p:nvSpPr>
        <p:spPr>
          <a:xfrm>
            <a:off x="9770088" y="1072688"/>
            <a:ext cx="432000" cy="432000"/>
          </a:xfrm>
          <a:prstGeom prst="ellipse">
            <a:avLst/>
          </a:prstGeom>
          <a:solidFill>
            <a:srgbClr val="000048"/>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2303" name="Freeform 42">
            <a:extLst>
              <a:ext uri="{FF2B5EF4-FFF2-40B4-BE49-F238E27FC236}">
                <a16:creationId xmlns:a16="http://schemas.microsoft.com/office/drawing/2014/main" id="{38FBFB4F-5829-2A6F-DC40-D1A6D79E4853}"/>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4" name="フリーフォーム 95">
            <a:extLst>
              <a:ext uri="{FF2B5EF4-FFF2-40B4-BE49-F238E27FC236}">
                <a16:creationId xmlns:a16="http://schemas.microsoft.com/office/drawing/2014/main" id="{F3E9FEAC-25DA-9346-24FB-0F5807355F72}"/>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00" kern="0" dirty="0">
                <a:solidFill>
                  <a:srgbClr val="FFFFFF"/>
                </a:solidFill>
                <a:latin typeface="メイリオ"/>
              </a:rPr>
              <a:t>・誘導広告の予約</a:t>
            </a:r>
          </a:p>
          <a:p>
            <a:pPr defTabSz="444500">
              <a:lnSpc>
                <a:spcPct val="120000"/>
              </a:lnSpc>
              <a:spcBef>
                <a:spcPct val="0"/>
              </a:spcBef>
              <a:defRPr/>
            </a:pPr>
            <a:r>
              <a:rPr kumimoji="0" lang="ja-JP" altLang="en-US" sz="900" kern="0" dirty="0">
                <a:solidFill>
                  <a:srgbClr val="FFFFFF"/>
                </a:solidFill>
                <a:latin typeface="メイリオ"/>
              </a:rPr>
              <a:t>・制作費の申し込み</a:t>
            </a:r>
          </a:p>
          <a:p>
            <a:pPr defTabSz="444500">
              <a:lnSpc>
                <a:spcPct val="120000"/>
              </a:lnSpc>
              <a:spcBef>
                <a:spcPct val="0"/>
              </a:spcBef>
              <a:defRPr/>
            </a:pPr>
            <a:r>
              <a:rPr kumimoji="0" lang="ja-JP" altLang="en-US" sz="900" kern="0" dirty="0">
                <a:solidFill>
                  <a:srgbClr val="002AFF"/>
                </a:solidFill>
                <a:latin typeface="メイリオ"/>
              </a:rPr>
              <a:t>（制作費無償の場合も申し込みが必要）</a:t>
            </a:r>
            <a:endParaRPr kumimoji="0" lang="en-US" altLang="ja-JP" sz="900" kern="0" dirty="0">
              <a:solidFill>
                <a:srgbClr val="002AFF"/>
              </a:solidFill>
              <a:latin typeface="メイリオ"/>
            </a:endParaRPr>
          </a:p>
          <a:p>
            <a:pPr defTabSz="444500">
              <a:lnSpc>
                <a:spcPct val="120000"/>
              </a:lnSpc>
              <a:spcBef>
                <a:spcPct val="0"/>
              </a:spcBef>
              <a:defRPr/>
            </a:pPr>
            <a:r>
              <a:rPr kumimoji="0" lang="en-US" altLang="ja-JP" sz="700" b="1" kern="0" dirty="0">
                <a:solidFill>
                  <a:srgbClr val="002AFF"/>
                </a:solidFill>
                <a:latin typeface="メイリオ"/>
              </a:rPr>
              <a:t>※</a:t>
            </a:r>
            <a:r>
              <a:rPr kumimoji="0" lang="ja-JP" altLang="en-US" sz="700" b="1" kern="0" dirty="0">
                <a:solidFill>
                  <a:srgbClr val="002AFF"/>
                </a:solidFill>
                <a:latin typeface="メイリオ"/>
              </a:rPr>
              <a:t>掲載開始の</a:t>
            </a:r>
            <a:r>
              <a:rPr kumimoji="0" lang="en-US" altLang="ja-JP" sz="700" b="1" kern="0" dirty="0">
                <a:solidFill>
                  <a:srgbClr val="002AFF"/>
                </a:solidFill>
                <a:latin typeface="メイリオ"/>
              </a:rPr>
              <a:t>2</a:t>
            </a:r>
            <a:r>
              <a:rPr kumimoji="0" lang="ja-JP" altLang="en-US" sz="700" b="1" kern="0" dirty="0">
                <a:solidFill>
                  <a:srgbClr val="002AFF"/>
                </a:solidFill>
                <a:latin typeface="メイリオ"/>
              </a:rPr>
              <a:t>か月前まで</a:t>
            </a:r>
          </a:p>
        </p:txBody>
      </p:sp>
      <p:sp>
        <p:nvSpPr>
          <p:cNvPr id="12305" name="円/楕円 96">
            <a:extLst>
              <a:ext uri="{FF2B5EF4-FFF2-40B4-BE49-F238E27FC236}">
                <a16:creationId xmlns:a16="http://schemas.microsoft.com/office/drawing/2014/main" id="{572558CD-3ED5-5D68-5088-30FB540A9067}"/>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12306" name="グラフィックス 12305" descr="クリップボード 単色塗りつぶし">
            <a:extLst>
              <a:ext uri="{FF2B5EF4-FFF2-40B4-BE49-F238E27FC236}">
                <a16:creationId xmlns:a16="http://schemas.microsoft.com/office/drawing/2014/main" id="{4DE0DBF1-CD33-2E4C-BD59-B1799407251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1878" y="1269550"/>
            <a:ext cx="360000" cy="360000"/>
          </a:xfrm>
          <a:prstGeom prst="rect">
            <a:avLst/>
          </a:prstGeom>
        </p:spPr>
      </p:pic>
      <p:sp>
        <p:nvSpPr>
          <p:cNvPr id="12307" name="フリーフォーム 98">
            <a:extLst>
              <a:ext uri="{FF2B5EF4-FFF2-40B4-BE49-F238E27FC236}">
                <a16:creationId xmlns:a16="http://schemas.microsoft.com/office/drawing/2014/main" id="{CFA49700-A15B-FBA0-D6E2-F3488F8616D6}"/>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dirty="0">
                <a:solidFill>
                  <a:srgbClr val="0D0D0D"/>
                </a:solidFill>
                <a:latin typeface="メイリオ"/>
              </a:rPr>
              <a:t>オリエンテーション</a:t>
            </a:r>
          </a:p>
        </p:txBody>
      </p:sp>
      <p:sp>
        <p:nvSpPr>
          <p:cNvPr id="12308" name="円/楕円 99">
            <a:extLst>
              <a:ext uri="{FF2B5EF4-FFF2-40B4-BE49-F238E27FC236}">
                <a16:creationId xmlns:a16="http://schemas.microsoft.com/office/drawing/2014/main" id="{7BCF16CC-1255-AC55-58FC-B7C91BADFABD}"/>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12309" name="グラフィックス 12308" descr="ユーザー 単色塗りつぶし">
            <a:extLst>
              <a:ext uri="{FF2B5EF4-FFF2-40B4-BE49-F238E27FC236}">
                <a16:creationId xmlns:a16="http://schemas.microsoft.com/office/drawing/2014/main" id="{44069A6A-3AC2-0743-0119-7EA32C9427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73803" y="1269550"/>
            <a:ext cx="415499" cy="415499"/>
          </a:xfrm>
          <a:prstGeom prst="rect">
            <a:avLst/>
          </a:prstGeom>
        </p:spPr>
      </p:pic>
      <p:sp>
        <p:nvSpPr>
          <p:cNvPr id="12310" name="フリーフォーム 101">
            <a:extLst>
              <a:ext uri="{FF2B5EF4-FFF2-40B4-BE49-F238E27FC236}">
                <a16:creationId xmlns:a16="http://schemas.microsoft.com/office/drawing/2014/main" id="{196CE33B-47BC-9C70-E756-76299319327E}"/>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D0D0D"/>
                </a:solidFill>
                <a:latin typeface="メイリオ"/>
              </a:rPr>
              <a:t>　</a:t>
            </a:r>
            <a:endParaRPr kumimoji="0" lang="en-US" altLang="ja-JP" sz="1200" kern="0" dirty="0">
              <a:solidFill>
                <a:srgbClr val="0D0D0D"/>
              </a:solidFill>
              <a:latin typeface="メイリオ"/>
            </a:endParaRPr>
          </a:p>
          <a:p>
            <a:pPr algn="ctr" defTabSz="444500">
              <a:lnSpc>
                <a:spcPct val="120000"/>
              </a:lnSpc>
              <a:spcBef>
                <a:spcPct val="0"/>
              </a:spcBef>
              <a:defRPr/>
            </a:pPr>
            <a:r>
              <a:rPr kumimoji="0" lang="ja-JP" altLang="en-US" sz="1200" kern="0" dirty="0">
                <a:solidFill>
                  <a:srgbClr val="0D0D0D"/>
                </a:solidFill>
                <a:latin typeface="メイリオ"/>
              </a:rPr>
              <a:t>事前提案</a:t>
            </a:r>
            <a:br>
              <a:rPr kumimoji="0" lang="ja-JP" altLang="en-US" sz="1200" kern="0" dirty="0">
                <a:solidFill>
                  <a:srgbClr val="0D0D0D"/>
                </a:solidFill>
                <a:latin typeface="メイリオ"/>
              </a:rPr>
            </a:br>
            <a:r>
              <a:rPr kumimoji="0" lang="ja-JP" altLang="en-US" sz="1200" kern="0" dirty="0">
                <a:solidFill>
                  <a:srgbClr val="0D0D0D"/>
                </a:solidFill>
                <a:latin typeface="メイリオ"/>
              </a:rPr>
              <a:t>可否</a:t>
            </a:r>
          </a:p>
        </p:txBody>
      </p:sp>
      <p:sp>
        <p:nvSpPr>
          <p:cNvPr id="12311" name="円/楕円 102">
            <a:extLst>
              <a:ext uri="{FF2B5EF4-FFF2-40B4-BE49-F238E27FC236}">
                <a16:creationId xmlns:a16="http://schemas.microsoft.com/office/drawing/2014/main" id="{4ECD07C7-D288-B3E9-D3F6-C15D0FDFC46E}"/>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2312" name="グラフィックス 12311" descr="チャット 単色塗りつぶし">
            <a:extLst>
              <a:ext uri="{FF2B5EF4-FFF2-40B4-BE49-F238E27FC236}">
                <a16:creationId xmlns:a16="http://schemas.microsoft.com/office/drawing/2014/main" id="{FB3F6B4B-AED0-7CED-C0DF-8F7DACA6210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8171" y="1269079"/>
            <a:ext cx="468000" cy="468000"/>
          </a:xfrm>
          <a:prstGeom prst="rect">
            <a:avLst/>
          </a:prstGeom>
        </p:spPr>
      </p:pic>
      <p:sp>
        <p:nvSpPr>
          <p:cNvPr id="12316" name="フリーフォーム 107">
            <a:extLst>
              <a:ext uri="{FF2B5EF4-FFF2-40B4-BE49-F238E27FC236}">
                <a16:creationId xmlns:a16="http://schemas.microsoft.com/office/drawing/2014/main" id="{6704AD2A-D01E-BAAB-9637-AED9A42144AB}"/>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a:solidFill>
                  <a:srgbClr val="FFFFFF"/>
                </a:solidFill>
                <a:latin typeface="メイリオ"/>
              </a:rPr>
              <a:t>　</a:t>
            </a:r>
            <a:endParaRPr kumimoji="0" lang="en-US" altLang="ja-JP" sz="12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テストアップ</a:t>
            </a: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公開準備</a:t>
            </a:r>
          </a:p>
        </p:txBody>
      </p:sp>
      <p:sp>
        <p:nvSpPr>
          <p:cNvPr id="12317" name="円/楕円 108">
            <a:extLst>
              <a:ext uri="{FF2B5EF4-FFF2-40B4-BE49-F238E27FC236}">
                <a16:creationId xmlns:a16="http://schemas.microsoft.com/office/drawing/2014/main" id="{5E291792-E92D-2C6F-38AB-FC6498EB2E2F}"/>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2318" name="グラフィックス 12317" descr="プレゼンテーション (チェックリスト) 単色塗りつぶし">
            <a:extLst>
              <a:ext uri="{FF2B5EF4-FFF2-40B4-BE49-F238E27FC236}">
                <a16:creationId xmlns:a16="http://schemas.microsoft.com/office/drawing/2014/main" id="{EEB5E848-AED2-A110-CF6C-48FED5ACB7E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69027" y="1248960"/>
            <a:ext cx="468000" cy="468000"/>
          </a:xfrm>
          <a:prstGeom prst="rect">
            <a:avLst/>
          </a:prstGeom>
        </p:spPr>
      </p:pic>
      <p:sp>
        <p:nvSpPr>
          <p:cNvPr id="12319" name="直角三角形 12318">
            <a:extLst>
              <a:ext uri="{FF2B5EF4-FFF2-40B4-BE49-F238E27FC236}">
                <a16:creationId xmlns:a16="http://schemas.microsoft.com/office/drawing/2014/main" id="{A96DB575-DF40-5541-68D8-C6FA5CEDAB05}"/>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0" name="直角三角形 12319">
            <a:extLst>
              <a:ext uri="{FF2B5EF4-FFF2-40B4-BE49-F238E27FC236}">
                <a16:creationId xmlns:a16="http://schemas.microsoft.com/office/drawing/2014/main" id="{89485D93-9455-F356-BCC5-BE39306108FD}"/>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1" name="直角三角形 12320">
            <a:extLst>
              <a:ext uri="{FF2B5EF4-FFF2-40B4-BE49-F238E27FC236}">
                <a16:creationId xmlns:a16="http://schemas.microsoft.com/office/drawing/2014/main" id="{F8EB03EA-6111-8968-BAB6-3136A41CFAAE}"/>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3" name="直角三角形 12322">
            <a:extLst>
              <a:ext uri="{FF2B5EF4-FFF2-40B4-BE49-F238E27FC236}">
                <a16:creationId xmlns:a16="http://schemas.microsoft.com/office/drawing/2014/main" id="{0C4E7B96-C607-389E-45BC-CC5D0161C435}"/>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4" name="直角三角形 12323">
            <a:extLst>
              <a:ext uri="{FF2B5EF4-FFF2-40B4-BE49-F238E27FC236}">
                <a16:creationId xmlns:a16="http://schemas.microsoft.com/office/drawing/2014/main" id="{4C12B2EB-0B35-AA9D-5DDC-5305BF889AAB}"/>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5" name="直角三角形 12324">
            <a:extLst>
              <a:ext uri="{FF2B5EF4-FFF2-40B4-BE49-F238E27FC236}">
                <a16:creationId xmlns:a16="http://schemas.microsoft.com/office/drawing/2014/main" id="{C8EA152D-B8FC-745F-BC73-7A0CECF4F23C}"/>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7" name="Freeform 10">
            <a:extLst>
              <a:ext uri="{FF2B5EF4-FFF2-40B4-BE49-F238E27FC236}">
                <a16:creationId xmlns:a16="http://schemas.microsoft.com/office/drawing/2014/main" id="{CB6DB610-60A3-41BB-6574-6D1B69C0037C}"/>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8" name="Freeform 10">
            <a:extLst>
              <a:ext uri="{FF2B5EF4-FFF2-40B4-BE49-F238E27FC236}">
                <a16:creationId xmlns:a16="http://schemas.microsoft.com/office/drawing/2014/main" id="{271820A3-E08B-C71C-8FDF-991A99AF823C}"/>
              </a:ext>
            </a:extLst>
          </p:cNvPr>
          <p:cNvSpPr>
            <a:spLocks noChangeAspect="1" noChangeArrowheads="1"/>
          </p:cNvSpPr>
          <p:nvPr/>
        </p:nvSpPr>
        <p:spPr bwMode="auto">
          <a:xfrm>
            <a:off x="759779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9" name="Freeform 10">
            <a:extLst>
              <a:ext uri="{FF2B5EF4-FFF2-40B4-BE49-F238E27FC236}">
                <a16:creationId xmlns:a16="http://schemas.microsoft.com/office/drawing/2014/main" id="{2067BB7E-88B1-84BA-26F1-150EE5F1164D}"/>
              </a:ext>
            </a:extLst>
          </p:cNvPr>
          <p:cNvSpPr>
            <a:spLocks noChangeAspect="1" noChangeArrowheads="1"/>
          </p:cNvSpPr>
          <p:nvPr/>
        </p:nvSpPr>
        <p:spPr bwMode="auto">
          <a:xfrm>
            <a:off x="90310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0" name="Freeform 10">
            <a:extLst>
              <a:ext uri="{FF2B5EF4-FFF2-40B4-BE49-F238E27FC236}">
                <a16:creationId xmlns:a16="http://schemas.microsoft.com/office/drawing/2014/main" id="{356F9430-D48A-BE65-3B60-8A3C141BBB79}"/>
              </a:ext>
            </a:extLst>
          </p:cNvPr>
          <p:cNvSpPr>
            <a:spLocks noChangeAspect="1" noChangeArrowheads="1"/>
          </p:cNvSpPr>
          <p:nvPr/>
        </p:nvSpPr>
        <p:spPr bwMode="auto">
          <a:xfrm>
            <a:off x="903104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1" name="Freeform 10">
            <a:extLst>
              <a:ext uri="{FF2B5EF4-FFF2-40B4-BE49-F238E27FC236}">
                <a16:creationId xmlns:a16="http://schemas.microsoft.com/office/drawing/2014/main" id="{0D819350-F5E1-3210-A653-D68369D50C5E}"/>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2" name="Freeform 10">
            <a:extLst>
              <a:ext uri="{FF2B5EF4-FFF2-40B4-BE49-F238E27FC236}">
                <a16:creationId xmlns:a16="http://schemas.microsoft.com/office/drawing/2014/main" id="{A1066297-63B9-2B09-E6FB-C40F21BF7E79}"/>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3" name="テキスト ボックス 12332">
            <a:extLst>
              <a:ext uri="{FF2B5EF4-FFF2-40B4-BE49-F238E27FC236}">
                <a16:creationId xmlns:a16="http://schemas.microsoft.com/office/drawing/2014/main" id="{1F6EAFC9-E6E8-E76D-548B-560601C82D43}"/>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から</a:t>
            </a:r>
            <a:br>
              <a:rPr kumimoji="0" lang="en-US" altLang="ja-JP" sz="1000" kern="0" dirty="0">
                <a:solidFill>
                  <a:srgbClr val="0D0D0D"/>
                </a:solidFill>
                <a:latin typeface="メイリオ"/>
              </a:rPr>
            </a:br>
            <a:r>
              <a:rPr kumimoji="0" lang="ja-JP" altLang="en-US" sz="1000" kern="0" dirty="0">
                <a:solidFill>
                  <a:srgbClr val="0D0D0D"/>
                </a:solidFill>
                <a:latin typeface="メイリオ"/>
              </a:rPr>
              <a:t>メールにて弊社営業に連絡。</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は社内にて申請。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弊社制作</a:t>
            </a:r>
            <a:r>
              <a:rPr kumimoji="0" lang="ja-JP" altLang="en-US" sz="1000" kern="0" dirty="0">
                <a:solidFill>
                  <a:srgbClr val="0D0D0D"/>
                </a:solidFill>
                <a:latin typeface="メイリオ"/>
              </a:rPr>
              <a:t>から</a:t>
            </a:r>
            <a:r>
              <a:rPr kumimoji="0" lang="ja-JP" altLang="en-US" sz="1000" b="1" kern="0" dirty="0">
                <a:solidFill>
                  <a:srgbClr val="0D0D0D"/>
                </a:solidFill>
                <a:latin typeface="メイリオ"/>
              </a:rPr>
              <a:t>営業</a:t>
            </a:r>
            <a:r>
              <a:rPr kumimoji="0" lang="ja-JP" altLang="en-US" sz="1000" kern="0" dirty="0">
                <a:solidFill>
                  <a:srgbClr val="0D0D0D"/>
                </a:solidFill>
                <a:latin typeface="メイリオ"/>
              </a:rPr>
              <a:t>宛に可否結果の回答が来る。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は</a:t>
            </a: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に回答の結果をご連絡する。</a:t>
            </a:r>
          </a:p>
        </p:txBody>
      </p:sp>
      <p:sp>
        <p:nvSpPr>
          <p:cNvPr id="12334" name="テキスト ボックス 12333">
            <a:extLst>
              <a:ext uri="{FF2B5EF4-FFF2-40B4-BE49-F238E27FC236}">
                <a16:creationId xmlns:a16="http://schemas.microsoft.com/office/drawing/2014/main" id="{A015F06D-00A0-60F3-42DF-852BF552F76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a:t>
            </a:r>
            <a:r>
              <a:rPr kumimoji="0" lang="en-US" altLang="ja-JP" sz="1000" b="1" kern="0" dirty="0">
                <a:solidFill>
                  <a:srgbClr val="0D0D0D"/>
                </a:solidFill>
                <a:latin typeface="メイリオ"/>
              </a:rPr>
              <a:t>LINE</a:t>
            </a:r>
            <a:r>
              <a:rPr kumimoji="0" lang="ja-JP" altLang="en-US" sz="1000" b="1" kern="0" dirty="0">
                <a:solidFill>
                  <a:srgbClr val="0D0D0D"/>
                </a:solidFill>
                <a:latin typeface="メイリオ"/>
              </a:rPr>
              <a:t>ヤフー</a:t>
            </a:r>
            <a:r>
              <a:rPr kumimoji="0" lang="ja-JP" altLang="en-US" sz="1000" kern="0" dirty="0">
                <a:solidFill>
                  <a:srgbClr val="0D0D0D"/>
                </a:solidFill>
                <a:latin typeface="メイリオ"/>
              </a:rPr>
              <a:t>で打ち合わせを行い、誰に向けて何のために実施するのか、目的を明確にする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endParaRPr kumimoji="0" lang="en-US" altLang="ja-JP" sz="1000" kern="0" dirty="0">
              <a:solidFill>
                <a:srgbClr val="F77911"/>
              </a:solidFill>
              <a:latin typeface="メイリオ"/>
            </a:endParaRPr>
          </a:p>
          <a:p>
            <a:pPr>
              <a:lnSpc>
                <a:spcPct val="110000"/>
              </a:lnSpc>
              <a:spcAft>
                <a:spcPts val="400"/>
              </a:spcAft>
              <a:defRPr/>
            </a:pPr>
            <a:r>
              <a:rPr kumimoji="0" lang="en-US" altLang="ja-JP" sz="900" kern="0" dirty="0">
                <a:solidFill>
                  <a:srgbClr val="002AFF"/>
                </a:solidFill>
                <a:latin typeface="メイリオ"/>
              </a:rPr>
              <a:t>※</a:t>
            </a:r>
            <a:r>
              <a:rPr kumimoji="0" lang="ja-JP" altLang="en-US" sz="900" kern="0" dirty="0">
                <a:solidFill>
                  <a:srgbClr val="002AFF"/>
                </a:solidFill>
                <a:latin typeface="メイリオ"/>
              </a:rPr>
              <a:t>別途、スケジュール進行表をお渡ししますので、各工程の内容擦り合わせと準拠をお願いいたします</a:t>
            </a:r>
          </a:p>
        </p:txBody>
      </p:sp>
      <p:sp>
        <p:nvSpPr>
          <p:cNvPr id="12335" name="テキスト ボックス 12334">
            <a:extLst>
              <a:ext uri="{FF2B5EF4-FFF2-40B4-BE49-F238E27FC236}">
                <a16:creationId xmlns:a16="http://schemas.microsoft.com/office/drawing/2014/main" id="{E5409679-6D01-0945-6D0A-C0A831CF529D}"/>
              </a:ext>
            </a:extLst>
          </p:cNvPr>
          <p:cNvSpPr txBox="1"/>
          <p:nvPr/>
        </p:nvSpPr>
        <p:spPr>
          <a:xfrm>
            <a:off x="4270032"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が広告管理ツールにて誘導広告（ブランドパネル）を予約。</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がトップページインタラクションの申し込みを行う。</a:t>
            </a:r>
            <a:r>
              <a:rPr kumimoji="0" lang="ja-JP" altLang="en-US" sz="1050" kern="0" dirty="0">
                <a:solidFill>
                  <a:srgbClr val="0D0D0D"/>
                </a:solidFill>
                <a:latin typeface="メイリオ"/>
                <a:hlinkClick r:id="rId11">
                  <a:extLst>
                    <a:ext uri="{A12FA001-AC4F-418D-AE19-62706E023703}">
                      <ahyp:hlinkClr xmlns:ahyp="http://schemas.microsoft.com/office/drawing/2018/hyperlinkcolor" val="tx"/>
                    </a:ext>
                  </a:extLst>
                </a:hlinkClick>
              </a:rPr>
              <a:t>リンク</a:t>
            </a:r>
            <a:br>
              <a:rPr kumimoji="0" lang="en-US" altLang="ja-JP" sz="1050" kern="0" dirty="0">
                <a:solidFill>
                  <a:srgbClr val="0D0D0D"/>
                </a:solidFill>
                <a:latin typeface="メイリオ"/>
              </a:rPr>
            </a:br>
            <a:r>
              <a:rPr kumimoji="0" lang="ja-JP" altLang="en-US" sz="800" kern="0" dirty="0">
                <a:solidFill>
                  <a:srgbClr val="0D0D0D"/>
                </a:solidFill>
                <a:latin typeface="メイリオ"/>
              </a:rPr>
              <a:t>エージェンシーポータルの「予約型：広告配信費以外のお申込み」から申込</a:t>
            </a:r>
            <a:r>
              <a:rPr kumimoji="0" lang="ja-JP" altLang="en-US" sz="800" kern="0" dirty="0">
                <a:solidFill>
                  <a:srgbClr val="545454"/>
                </a:solidFill>
                <a:latin typeface="メイリオ"/>
              </a:rPr>
              <a:t>。</a:t>
            </a:r>
            <a:r>
              <a:rPr kumimoji="0" lang="ja-JP" altLang="en-US" sz="800" kern="0" dirty="0">
                <a:solidFill>
                  <a:srgbClr val="002AFF"/>
                </a:solidFill>
                <a:latin typeface="メイリオ"/>
              </a:rPr>
              <a:t>申込完了後の契約番号を弊社営業担当に連絡する</a:t>
            </a:r>
            <a:endParaRPr kumimoji="0" lang="en-US" altLang="ja-JP" sz="800" kern="0" dirty="0">
              <a:solidFill>
                <a:srgbClr val="002AFF"/>
              </a:solidFill>
              <a:latin typeface="メイリオ"/>
            </a:endParaRPr>
          </a:p>
        </p:txBody>
      </p:sp>
      <p:sp>
        <p:nvSpPr>
          <p:cNvPr id="12336" name="テキスト ボックス 12335">
            <a:extLst>
              <a:ext uri="{FF2B5EF4-FFF2-40B4-BE49-F238E27FC236}">
                <a16:creationId xmlns:a16="http://schemas.microsoft.com/office/drawing/2014/main" id="{2E90CE3F-8C75-6D73-9378-3299EFB799F2}"/>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がインタラクションの入稿前審査とアカウント情報を社内にて申請する。</a:t>
            </a:r>
          </a:p>
        </p:txBody>
      </p:sp>
      <p:sp>
        <p:nvSpPr>
          <p:cNvPr id="12337" name="テキスト ボックス 12336">
            <a:extLst>
              <a:ext uri="{FF2B5EF4-FFF2-40B4-BE49-F238E27FC236}">
                <a16:creationId xmlns:a16="http://schemas.microsoft.com/office/drawing/2014/main" id="{2AB87854-4DB5-7A3A-9118-C451071138B6}"/>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弊社制作</a:t>
            </a:r>
            <a:r>
              <a:rPr kumimoji="0" lang="ja-JP" altLang="en-US" sz="900" kern="0" dirty="0">
                <a:solidFill>
                  <a:srgbClr val="0D0D0D"/>
                </a:solidFill>
                <a:latin typeface="メイリオ"/>
              </a:rPr>
              <a:t>よりご提案したインタラクション案を、広告主様と擦り合わせの上、内容を確定させる。</a:t>
            </a:r>
            <a:br>
              <a:rPr kumimoji="0" lang="en-US" altLang="ja-JP" sz="900" kern="0" dirty="0">
                <a:solidFill>
                  <a:srgbClr val="0D0D0D"/>
                </a:solidFill>
                <a:latin typeface="メイリオ"/>
              </a:rPr>
            </a:br>
            <a:br>
              <a:rPr kumimoji="0" lang="en-US" altLang="ja-JP" sz="900" kern="0" dirty="0">
                <a:solidFill>
                  <a:srgbClr val="0D0D0D"/>
                </a:solidFill>
                <a:latin typeface="メイリオ"/>
              </a:rPr>
            </a:br>
            <a:r>
              <a:rPr kumimoji="0" lang="ja-JP" altLang="en-US" sz="900" kern="0" dirty="0">
                <a:solidFill>
                  <a:srgbClr val="0D0D0D"/>
                </a:solidFill>
                <a:latin typeface="メイリオ"/>
              </a:rPr>
              <a:t>確定させた内容に基づいて弊社制作にてインタラクションをご提出し、</a:t>
            </a:r>
            <a:r>
              <a:rPr kumimoji="0" lang="ja-JP" altLang="en-US" sz="900" b="1" kern="0" dirty="0">
                <a:solidFill>
                  <a:srgbClr val="0D0D0D"/>
                </a:solidFill>
                <a:latin typeface="メイリオ"/>
              </a:rPr>
              <a:t>広告主様</a:t>
            </a:r>
            <a:r>
              <a:rPr kumimoji="0" lang="ja-JP" altLang="en-US" sz="900" kern="0" dirty="0">
                <a:solidFill>
                  <a:srgbClr val="0D0D0D"/>
                </a:solidFill>
                <a:latin typeface="メイリオ"/>
              </a:rPr>
              <a:t>ご確認の上、確定させる。</a:t>
            </a:r>
          </a:p>
        </p:txBody>
      </p:sp>
      <p:sp>
        <p:nvSpPr>
          <p:cNvPr id="12338" name="テキスト ボックス 12337">
            <a:extLst>
              <a:ext uri="{FF2B5EF4-FFF2-40B4-BE49-F238E27FC236}">
                <a16:creationId xmlns:a16="http://schemas.microsoft.com/office/drawing/2014/main" id="{5011F99C-2EB4-0015-A83D-9DDE6FC4D26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代理店（広告主様）</a:t>
            </a:r>
            <a:r>
              <a:rPr kumimoji="0" lang="ja-JP" altLang="en-US" sz="900" kern="0" dirty="0">
                <a:solidFill>
                  <a:srgbClr val="0D0D0D"/>
                </a:solidFill>
                <a:latin typeface="メイリオ"/>
              </a:rPr>
              <a:t>にテストサーバー上、企画ページの動作確認を行っていただき校了。</a:t>
            </a:r>
            <a:br>
              <a:rPr kumimoji="0" lang="en-US" altLang="ja-JP" sz="900" kern="0" dirty="0">
                <a:solidFill>
                  <a:srgbClr val="0D0D0D"/>
                </a:solidFill>
                <a:latin typeface="メイリオ"/>
              </a:rPr>
            </a:br>
            <a:r>
              <a:rPr kumimoji="0" lang="en-US" altLang="ja-JP" sz="800" kern="0" dirty="0">
                <a:solidFill>
                  <a:srgbClr val="0D0D0D"/>
                </a:solidFill>
                <a:latin typeface="メイリオ"/>
              </a:rPr>
              <a:t>※</a:t>
            </a:r>
            <a:r>
              <a:rPr kumimoji="0" lang="ja-JP" altLang="en-US" sz="800" kern="0" dirty="0">
                <a:solidFill>
                  <a:srgbClr val="0D0D0D"/>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弊社制作</a:t>
            </a:r>
            <a:r>
              <a:rPr kumimoji="0" lang="ja-JP" altLang="en-US" sz="900" kern="0" dirty="0">
                <a:solidFill>
                  <a:srgbClr val="0D0D0D"/>
                </a:solidFill>
                <a:latin typeface="メイリオ"/>
              </a:rPr>
              <a:t>側で最終確認を行った上で、本番公開を行う。</a:t>
            </a:r>
            <a:br>
              <a:rPr kumimoji="0" lang="en-US" altLang="ja-JP" sz="900" kern="0" dirty="0">
                <a:solidFill>
                  <a:srgbClr val="0D0D0D"/>
                </a:solidFill>
                <a:latin typeface="メイリオ"/>
              </a:rPr>
            </a:br>
            <a:r>
              <a:rPr kumimoji="0" lang="ja-JP" altLang="en-US" sz="800" kern="0" dirty="0">
                <a:solidFill>
                  <a:srgbClr val="0D0D0D"/>
                </a:solidFill>
                <a:latin typeface="メイリオ"/>
              </a:rPr>
              <a:t>やり取りはヤフー営業から代理店様にメールにてご連絡をします。</a:t>
            </a:r>
          </a:p>
        </p:txBody>
      </p:sp>
      <p:sp>
        <p:nvSpPr>
          <p:cNvPr id="12339" name="テキスト ボックス 12338">
            <a:extLst>
              <a:ext uri="{FF2B5EF4-FFF2-40B4-BE49-F238E27FC236}">
                <a16:creationId xmlns:a16="http://schemas.microsoft.com/office/drawing/2014/main" id="{CA36DF57-69A8-D99E-EBAB-F0C6CCF3FA2C}"/>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に誘導広告のバナークリエイティブと広告リンク先として</a:t>
            </a:r>
            <a:r>
              <a:rPr kumimoji="0" lang="ja-JP" altLang="en-US" sz="1000" b="1" kern="0" dirty="0">
                <a:solidFill>
                  <a:srgbClr val="002AFF"/>
                </a:solidFill>
                <a:latin typeface="メイリオ"/>
              </a:rPr>
              <a:t>企画ページの本番</a:t>
            </a:r>
            <a:r>
              <a:rPr kumimoji="0" lang="en-US" altLang="ja-JP" sz="1000" b="1" kern="0" dirty="0">
                <a:solidFill>
                  <a:srgbClr val="002AFF"/>
                </a:solidFill>
                <a:latin typeface="メイリオ"/>
              </a:rPr>
              <a:t>URL</a:t>
            </a:r>
            <a:r>
              <a:rPr kumimoji="0" lang="ja-JP" altLang="en-US" sz="1000" kern="0" dirty="0">
                <a:solidFill>
                  <a:srgbClr val="0D0D0D"/>
                </a:solidFill>
                <a:latin typeface="メイリオ"/>
              </a:rPr>
              <a:t>を広告管理ツールにて入稿していただく。</a:t>
            </a:r>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FF0033"/>
                </a:solidFill>
                <a:latin typeface="メイリオ"/>
              </a:rPr>
              <a:t>掲載開始</a:t>
            </a:r>
          </a:p>
        </p:txBody>
      </p:sp>
      <p:sp>
        <p:nvSpPr>
          <p:cNvPr id="2" name="フリーフォーム 92">
            <a:extLst>
              <a:ext uri="{FF2B5EF4-FFF2-40B4-BE49-F238E27FC236}">
                <a16:creationId xmlns:a16="http://schemas.microsoft.com/office/drawing/2014/main" id="{ED7BFBE4-E6C7-FF49-6435-8676BAFD9553}"/>
              </a:ext>
            </a:extLst>
          </p:cNvPr>
          <p:cNvSpPr/>
          <p:nvPr/>
        </p:nvSpPr>
        <p:spPr>
          <a:xfrm>
            <a:off x="568822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アカウント連携</a:t>
            </a:r>
          </a:p>
        </p:txBody>
      </p:sp>
      <p:sp>
        <p:nvSpPr>
          <p:cNvPr id="3" name="円/楕円 93">
            <a:extLst>
              <a:ext uri="{FF2B5EF4-FFF2-40B4-BE49-F238E27FC236}">
                <a16:creationId xmlns:a16="http://schemas.microsoft.com/office/drawing/2014/main" id="{EA6DF7E6-3122-5498-D373-F3E018323401}"/>
              </a:ext>
            </a:extLst>
          </p:cNvPr>
          <p:cNvSpPr>
            <a:spLocks noChangeAspect="1"/>
          </p:cNvSpPr>
          <p:nvPr/>
        </p:nvSpPr>
        <p:spPr>
          <a:xfrm>
            <a:off x="5555227"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4" name="Group 1">
            <a:extLst>
              <a:ext uri="{FF2B5EF4-FFF2-40B4-BE49-F238E27FC236}">
                <a16:creationId xmlns:a16="http://schemas.microsoft.com/office/drawing/2014/main" id="{75D1C018-B1BF-B00B-ECAE-DE3F5B5824A8}"/>
              </a:ext>
            </a:extLst>
          </p:cNvPr>
          <p:cNvGrpSpPr>
            <a:grpSpLocks/>
          </p:cNvGrpSpPr>
          <p:nvPr/>
        </p:nvGrpSpPr>
        <p:grpSpPr bwMode="auto">
          <a:xfrm>
            <a:off x="6120221" y="1353463"/>
            <a:ext cx="359182" cy="219481"/>
            <a:chOff x="664" y="504"/>
            <a:chExt cx="485" cy="326"/>
          </a:xfrm>
          <a:solidFill>
            <a:srgbClr val="FFFFFF"/>
          </a:solidFill>
        </p:grpSpPr>
        <p:sp>
          <p:nvSpPr>
            <p:cNvPr id="5" name="Freeform 2">
              <a:extLst>
                <a:ext uri="{FF2B5EF4-FFF2-40B4-BE49-F238E27FC236}">
                  <a16:creationId xmlns:a16="http://schemas.microsoft.com/office/drawing/2014/main" id="{BEACA076-7EC3-DD31-4BEB-DAE539E94970}"/>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6" name="Freeform 3">
              <a:extLst>
                <a:ext uri="{FF2B5EF4-FFF2-40B4-BE49-F238E27FC236}">
                  <a16:creationId xmlns:a16="http://schemas.microsoft.com/office/drawing/2014/main" id="{851907CA-4558-E7E1-57D6-D2873CD3811E}"/>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7" name="Freeform 4">
              <a:extLst>
                <a:ext uri="{FF2B5EF4-FFF2-40B4-BE49-F238E27FC236}">
                  <a16:creationId xmlns:a16="http://schemas.microsoft.com/office/drawing/2014/main" id="{C8A52690-52DE-A32E-790E-B15A84CA639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 name="Freeform 5">
              <a:extLst>
                <a:ext uri="{FF2B5EF4-FFF2-40B4-BE49-F238E27FC236}">
                  <a16:creationId xmlns:a16="http://schemas.microsoft.com/office/drawing/2014/main" id="{0C29A8AA-B1C1-F6D2-BC1B-10BCB58E594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9" name="フリーフォーム 116">
            <a:extLst>
              <a:ext uri="{FF2B5EF4-FFF2-40B4-BE49-F238E27FC236}">
                <a16:creationId xmlns:a16="http://schemas.microsoft.com/office/drawing/2014/main" id="{2FC3C047-F594-D473-DE08-76761E0E7774}"/>
              </a:ext>
            </a:extLst>
          </p:cNvPr>
          <p:cNvSpPr/>
          <p:nvPr/>
        </p:nvSpPr>
        <p:spPr>
          <a:xfrm>
            <a:off x="7091059" y="1185532"/>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solidFill>
                  <a:srgbClr val="0D0D0D"/>
                </a:solidFill>
                <a:effectLst/>
                <a:uLnTx/>
                <a:uFillTx/>
                <a:latin typeface="メイリオ"/>
                <a:ea typeface="メイリオ"/>
                <a:cs typeface="+mn-cs"/>
              </a:rPr>
            </a:b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インタラクション確定</a:t>
            </a:r>
          </a:p>
        </p:txBody>
      </p:sp>
      <p:sp>
        <p:nvSpPr>
          <p:cNvPr id="10" name="円/楕円 117">
            <a:extLst>
              <a:ext uri="{FF2B5EF4-FFF2-40B4-BE49-F238E27FC236}">
                <a16:creationId xmlns:a16="http://schemas.microsoft.com/office/drawing/2014/main" id="{0AEFE605-326E-A007-6981-3D5C75F66374}"/>
              </a:ext>
            </a:extLst>
          </p:cNvPr>
          <p:cNvSpPr>
            <a:spLocks noChangeAspect="1"/>
          </p:cNvSpPr>
          <p:nvPr/>
        </p:nvSpPr>
        <p:spPr>
          <a:xfrm>
            <a:off x="6958063" y="109109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effectLst/>
                <a:uLnTx/>
                <a:uFillTx/>
                <a:latin typeface="メイリオ"/>
                <a:ea typeface="メイリオ"/>
                <a:cs typeface="+mn-cs"/>
              </a:rPr>
              <a:t>5</a:t>
            </a:r>
            <a:endParaRPr kumimoji="0" lang="ja-JP" altLang="en-US" sz="1200" b="1" i="0" u="none" strike="noStrike" kern="0" cap="none" spc="0" normalizeH="0" baseline="0" noProof="0" dirty="0">
              <a:ln>
                <a:noFill/>
              </a:ln>
              <a:effectLst/>
              <a:uLnTx/>
              <a:uFillTx/>
              <a:latin typeface="メイリオ"/>
              <a:ea typeface="メイリオ"/>
              <a:cs typeface="+mn-cs"/>
            </a:endParaRPr>
          </a:p>
        </p:txBody>
      </p:sp>
      <p:pic>
        <p:nvPicPr>
          <p:cNvPr id="11" name="グラフィックス 10" descr="チェックマークを付けたチェック ボックス 単色塗りつぶし">
            <a:extLst>
              <a:ext uri="{FF2B5EF4-FFF2-40B4-BE49-F238E27FC236}">
                <a16:creationId xmlns:a16="http://schemas.microsoft.com/office/drawing/2014/main" id="{76C02894-1F1A-FE93-8ECD-610B0EC55B7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64893" y="1241753"/>
            <a:ext cx="432000" cy="432000"/>
          </a:xfrm>
          <a:prstGeom prst="rect">
            <a:avLst/>
          </a:prstGeom>
        </p:spPr>
      </p:pic>
      <p:sp>
        <p:nvSpPr>
          <p:cNvPr id="12" name="直角三角形 11">
            <a:extLst>
              <a:ext uri="{FF2B5EF4-FFF2-40B4-BE49-F238E27FC236}">
                <a16:creationId xmlns:a16="http://schemas.microsoft.com/office/drawing/2014/main" id="{460AD880-5147-EFEF-94FE-8B74EB7A62F1}"/>
              </a:ext>
            </a:extLst>
          </p:cNvPr>
          <p:cNvSpPr/>
          <p:nvPr/>
        </p:nvSpPr>
        <p:spPr>
          <a:xfrm rot="13500000">
            <a:off x="6835309"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Freeform 10">
            <a:extLst>
              <a:ext uri="{FF2B5EF4-FFF2-40B4-BE49-F238E27FC236}">
                <a16:creationId xmlns:a16="http://schemas.microsoft.com/office/drawing/2014/main" id="{1EF597C8-E0CB-A7FA-BC91-823BFB9C761D}"/>
              </a:ext>
            </a:extLst>
          </p:cNvPr>
          <p:cNvSpPr>
            <a:spLocks noChangeAspect="1" noChangeArrowheads="1"/>
          </p:cNvSpPr>
          <p:nvPr/>
        </p:nvSpPr>
        <p:spPr bwMode="auto">
          <a:xfrm>
            <a:off x="75914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Tree>
    <p:extLst>
      <p:ext uri="{BB962C8B-B14F-4D97-AF65-F5344CB8AC3E}">
        <p14:creationId xmlns:p14="http://schemas.microsoft.com/office/powerpoint/2010/main" val="2720024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a:t>
            </a:r>
            <a:r>
              <a:rPr lang="en-US" altLang="ja-JP" dirty="0">
                <a:solidFill>
                  <a:srgbClr val="000048"/>
                </a:solidFill>
              </a:rPr>
              <a:t>6</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88EA67CF-E43F-633A-9A74-6712E781106F}"/>
              </a:ext>
            </a:extLst>
          </p:cNvPr>
          <p:cNvSpPr>
            <a:spLocks noGrp="1"/>
          </p:cNvSpPr>
          <p:nvPr>
            <p:ph type="body" sz="quarter" idx="10"/>
          </p:nvPr>
        </p:nvSpPr>
        <p:spPr/>
        <p:txBody>
          <a:bodyPr/>
          <a:lstStyle/>
          <a:p>
            <a:r>
              <a:rPr kumimoji="1" lang="ja-JP" altLang="en-US" dirty="0">
                <a:solidFill>
                  <a:srgbClr val="000048"/>
                </a:solidFill>
              </a:rPr>
              <a:t>効果検証レポート</a:t>
            </a:r>
            <a:endParaRPr lang="ja-JP" altLang="en-US" dirty="0">
              <a:solidFill>
                <a:srgbClr val="000048"/>
              </a:solidFill>
            </a:endParaRPr>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0D0D0D"/>
                </a:solidFill>
                <a:latin typeface="Meiryo" panose="020B0604030504040204" pitchFamily="34" charset="-128"/>
                <a:ea typeface="Meiryo" panose="020B0604030504040204" pitchFamily="34" charset="-128"/>
              </a:rPr>
              <a:t>デイリーの</a:t>
            </a:r>
            <a:r>
              <a:rPr kumimoji="0" lang="en-US" altLang="ja-JP" sz="1400" kern="0" dirty="0">
                <a:solidFill>
                  <a:srgbClr val="0D0D0D"/>
                </a:solidFill>
                <a:latin typeface="Meiryo" panose="020B0604030504040204" pitchFamily="34" charset="-128"/>
                <a:ea typeface="Meiryo" panose="020B0604030504040204" pitchFamily="34" charset="-128"/>
              </a:rPr>
              <a:t>PV</a:t>
            </a: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Meiryo" panose="020B0604030504040204" pitchFamily="34" charset="-128"/>
                <a:ea typeface="Meiryo" panose="020B0604030504040204" pitchFamily="34" charset="-128"/>
              </a:rPr>
              <a:t>年齢層比率</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集客数・属性</a:t>
            </a:r>
            <a:endParaRPr kumimoji="0" lang="en-US" altLang="ja-JP" sz="2000" b="1" kern="0" dirty="0">
              <a:solidFill>
                <a:srgbClr val="FF0033"/>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FF003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定量・定性両面から、施策の実績を集計、分析し、トップページインタラクション実施効果のレポーティングを行います。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0"/>
            <a:ext cx="4941704" cy="4537399"/>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0D0D0D"/>
                </a:solidFill>
                <a:latin typeface="Meiryo" panose="020B0604030504040204" pitchFamily="34" charset="-128"/>
                <a:ea typeface="Meiryo" panose="020B0604030504040204" pitchFamily="34" charset="-128"/>
              </a:rPr>
              <a:t>PR</a:t>
            </a:r>
            <a:r>
              <a:rPr kumimoji="0" lang="ja-JP" altLang="en-US" sz="1400" b="1" kern="0" dirty="0">
                <a:solidFill>
                  <a:srgbClr val="0D0D0D"/>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en" altLang="ja-JP" sz="1100" kern="0" dirty="0">
                <a:solidFill>
                  <a:srgbClr val="0D0D0D"/>
                </a:solidFill>
                <a:latin typeface="Meiryo" panose="020B0604030504040204" pitchFamily="34" charset="-128"/>
                <a:ea typeface="Meiryo" panose="020B0604030504040204" pitchFamily="34" charset="-128"/>
              </a:rPr>
              <a:t>PR</a:t>
            </a:r>
            <a:r>
              <a:rPr kumimoji="0" lang="ja-JP" altLang="en-US" sz="1100" kern="0" dirty="0">
                <a:solidFill>
                  <a:srgbClr val="0D0D0D"/>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0D0D0D"/>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※PR</a:t>
            </a:r>
            <a:r>
              <a:rPr kumimoji="0" lang="ja-JP" altLang="en-US" sz="900" kern="0" dirty="0">
                <a:solidFill>
                  <a:srgbClr val="0D0D0D"/>
                </a:solidFill>
                <a:latin typeface="Meiryo" panose="020B0604030504040204" pitchFamily="34" charset="-128"/>
                <a:ea typeface="Meiryo" panose="020B0604030504040204" pitchFamily="34" charset="-128"/>
              </a:rPr>
              <a:t>企画ページを</a:t>
            </a:r>
            <a:r>
              <a:rPr kumimoji="0" lang="en-US" altLang="ja-JP" sz="900" kern="0" dirty="0">
                <a:solidFill>
                  <a:srgbClr val="0D0D0D"/>
                </a:solidFill>
                <a:latin typeface="Meiryo" panose="020B0604030504040204" pitchFamily="34" charset="-128"/>
                <a:ea typeface="Meiryo" panose="020B0604030504040204" pitchFamily="34" charset="-128"/>
              </a:rPr>
              <a:t>Yahoo!</a:t>
            </a:r>
            <a:r>
              <a:rPr kumimoji="0" lang="ja-JP" altLang="en-US" sz="900" kern="0" dirty="0">
                <a:solidFill>
                  <a:srgbClr val="0D0D0D"/>
                </a:solidFill>
                <a:latin typeface="Meiryo" panose="020B0604030504040204" pitchFamily="34" charset="-128"/>
                <a:ea typeface="Meiryo" panose="020B0604030504040204" pitchFamily="34" charset="-128"/>
              </a:rPr>
              <a:t>クラウドソーシング</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ユーザーに閲覧させてアンケートに回答させ、</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その結果を報告いたします。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また、回答数は</a:t>
            </a:r>
            <a:r>
              <a:rPr kumimoji="0" lang="en-US" altLang="ja-JP" sz="900" kern="0" dirty="0">
                <a:solidFill>
                  <a:srgbClr val="0D0D0D"/>
                </a:solidFill>
                <a:latin typeface="Meiryo" panose="020B0604030504040204" pitchFamily="34" charset="-128"/>
                <a:ea typeface="Meiryo" panose="020B0604030504040204" pitchFamily="34" charset="-128"/>
              </a:rPr>
              <a:t>500</a:t>
            </a:r>
            <a:r>
              <a:rPr kumimoji="0" lang="ja-JP" altLang="en-US" sz="900" kern="0" dirty="0">
                <a:solidFill>
                  <a:srgbClr val="0D0D0D"/>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せていただきます。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dirty="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FF0033"/>
                </a:solidFill>
                <a:latin typeface="Meiryo" panose="020B0604030504040204" pitchFamily="34" charset="-128"/>
                <a:ea typeface="Meiryo" panose="020B0604030504040204" pitchFamily="34" charset="-128"/>
              </a:rPr>
              <a:t>  </a:t>
            </a:r>
            <a:r>
              <a:rPr kumimoji="0" lang="ja-JP" altLang="en-US" sz="2000" b="1" kern="0" dirty="0">
                <a:solidFill>
                  <a:srgbClr val="FF0033"/>
                </a:solidFill>
                <a:latin typeface="Meiryo" panose="020B0604030504040204" pitchFamily="34" charset="-128"/>
                <a:ea typeface="Meiryo" panose="020B0604030504040204" pitchFamily="34" charset="-128"/>
              </a:rPr>
              <a:t>態度変容効果</a:t>
            </a:r>
            <a:r>
              <a:rPr kumimoji="0" lang="ja-JP" altLang="en-US" sz="1600" kern="0" dirty="0">
                <a:solidFill>
                  <a:srgbClr val="FF0033"/>
                </a:solidFill>
                <a:latin typeface="Meiryo" panose="020B0604030504040204" pitchFamily="34" charset="-128"/>
                <a:ea typeface="Meiryo" panose="020B0604030504040204" pitchFamily="34" charset="-128"/>
              </a:rPr>
              <a:t>（アンケート</a:t>
            </a:r>
            <a:r>
              <a:rPr kumimoji="0" lang="ja-JP" altLang="en-US" sz="1600" kern="0" dirty="0">
                <a:solidFill>
                  <a:srgbClr val="C9002C"/>
                </a:solidFill>
                <a:latin typeface="Meiryo" panose="020B0604030504040204" pitchFamily="34" charset="-128"/>
                <a:ea typeface="Meiryo" panose="020B0604030504040204" pitchFamily="34" charset="-128"/>
              </a:rPr>
              <a:t>）</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947C01E-5C6A-C494-6F2B-B6434C5EC520}"/>
              </a:ext>
            </a:extLst>
          </p:cNvPr>
          <p:cNvSpPr>
            <a:spLocks noGrp="1"/>
          </p:cNvSpPr>
          <p:nvPr>
            <p:ph type="body" sz="quarter" idx="10"/>
          </p:nvPr>
        </p:nvSpPr>
        <p:spPr/>
        <p:txBody>
          <a:bodyPr/>
          <a:lstStyle/>
          <a:p>
            <a:r>
              <a:rPr lang="ja-JP" altLang="en-US" dirty="0">
                <a:solidFill>
                  <a:srgbClr val="000048"/>
                </a:solidFill>
              </a:rPr>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dirty="0">
                <a:solidFill>
                  <a:srgbClr val="FF0033"/>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srgbClr val="0D0D0D"/>
                </a:solidFill>
                <a:latin typeface="Meiryo" panose="020B0604030504040204" pitchFamily="34" charset="-128"/>
              </a:rPr>
              <a:t>Yahoo! JAPAN PR</a:t>
            </a:r>
            <a:r>
              <a:rPr lang="ja-JP" altLang="en-US" sz="800" dirty="0">
                <a:solidFill>
                  <a:srgbClr val="0D0D0D"/>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dirty="0">
                <a:solidFill>
                  <a:srgbClr val="0D0D0D"/>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E91044A-6EFF-3E21-01DC-28EA095CA3B5}"/>
              </a:ext>
            </a:extLst>
          </p:cNvPr>
          <p:cNvSpPr>
            <a:spLocks noGrp="1"/>
          </p:cNvSpPr>
          <p:nvPr>
            <p:ph type="body" sz="quarter" idx="10"/>
          </p:nvPr>
        </p:nvSpPr>
        <p:spPr/>
        <p:txBody>
          <a:bodyPr/>
          <a:lstStyle/>
          <a:p>
            <a:r>
              <a:rPr kumimoji="1" lang="en-US" altLang="ja-JP" sz="2000" b="1" i="0" u="none" strike="noStrike" kern="1200" cap="none" spc="0" normalizeH="0" baseline="0" noProof="0">
                <a:ln>
                  <a:noFill/>
                </a:ln>
                <a:solidFill>
                  <a:srgbClr val="000048"/>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solidFill>
                <a:srgbClr val="000048"/>
              </a:solidFill>
            </a:endParaRPr>
          </a:p>
        </p:txBody>
      </p:sp>
      <p:pic>
        <p:nvPicPr>
          <p:cNvPr id="10" name="図 9">
            <a:extLst>
              <a:ext uri="{FF2B5EF4-FFF2-40B4-BE49-F238E27FC236}">
                <a16:creationId xmlns:a16="http://schemas.microsoft.com/office/drawing/2014/main" id="{BBAA11EC-47A6-EF37-92B8-0B133FB9E080}"/>
              </a:ext>
            </a:extLst>
          </p:cNvPr>
          <p:cNvPicPr>
            <a:picLocks noChangeAspect="1"/>
          </p:cNvPicPr>
          <p:nvPr/>
        </p:nvPicPr>
        <p:blipFill>
          <a:blip r:embed="rId3"/>
          <a:stretch>
            <a:fillRect/>
          </a:stretch>
        </p:blipFill>
        <p:spPr>
          <a:xfrm>
            <a:off x="1198809" y="864419"/>
            <a:ext cx="4351199" cy="5861457"/>
          </a:xfrm>
          <a:prstGeom prst="rect">
            <a:avLst/>
          </a:prstGeom>
        </p:spPr>
      </p:pic>
      <p:cxnSp>
        <p:nvCxnSpPr>
          <p:cNvPr id="3" name="直線矢印コネクタ 2">
            <a:extLst>
              <a:ext uri="{FF2B5EF4-FFF2-40B4-BE49-F238E27FC236}">
                <a16:creationId xmlns:a16="http://schemas.microsoft.com/office/drawing/2014/main" id="{E866B24D-E436-7244-79CE-EBBCE834E2C4}"/>
              </a:ext>
            </a:extLst>
          </p:cNvPr>
          <p:cNvCxnSpPr>
            <a:cxnSpLocks/>
          </p:cNvCxnSpPr>
          <p:nvPr/>
        </p:nvCxnSpPr>
        <p:spPr>
          <a:xfrm flipV="1">
            <a:off x="3930432" y="1329161"/>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4"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161340"/>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 制作＋掲載</a:t>
            </a:r>
          </a:p>
        </p:txBody>
      </p:sp>
      <p:cxnSp>
        <p:nvCxnSpPr>
          <p:cNvPr id="5" name="直線矢印コネクタ 4">
            <a:extLst>
              <a:ext uri="{FF2B5EF4-FFF2-40B4-BE49-F238E27FC236}">
                <a16:creationId xmlns:a16="http://schemas.microsoft.com/office/drawing/2014/main" id="{CD8721CD-8EA6-44A8-3C09-9E4FCD9DDEC8}"/>
              </a:ext>
            </a:extLst>
          </p:cNvPr>
          <p:cNvCxnSpPr>
            <a:cxnSpLocks/>
          </p:cNvCxnSpPr>
          <p:nvPr/>
        </p:nvCxnSpPr>
        <p:spPr>
          <a:xfrm>
            <a:off x="4614508" y="1669259"/>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6"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513462"/>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a:t>
            </a:r>
            <a:r>
              <a:rPr kumimoji="1" lang="ja-JP" altLang="ja-JP" sz="800" b="0" i="0" u="none" strike="noStrike" kern="1200" cap="none" spc="0" normalizeH="0" baseline="0" noProof="0" dirty="0">
                <a:ln>
                  <a:noFill/>
                </a:ln>
                <a:solidFill>
                  <a:srgbClr val="0D0D0D"/>
                </a:solidFill>
                <a:effectLst/>
                <a:uLnTx/>
                <a:uFillTx/>
                <a:latin typeface="+mn-ea"/>
                <a:cs typeface="+mn-cs"/>
              </a:rPr>
              <a:t>【制作</a:t>
            </a:r>
            <a:r>
              <a:rPr kumimoji="1" lang="en-US" altLang="ja-JP" sz="800" b="0" i="0" u="none" strike="noStrike" kern="1200" cap="none" spc="0" normalizeH="0" baseline="0" noProof="0" dirty="0">
                <a:ln>
                  <a:noFill/>
                </a:ln>
                <a:solidFill>
                  <a:srgbClr val="0D0D0D"/>
                </a:solidFill>
                <a:effectLst/>
                <a:uLnTx/>
                <a:uFillTx/>
                <a:latin typeface="+mn-ea"/>
                <a:cs typeface="+mn-cs"/>
              </a:rPr>
              <a:t>+</a:t>
            </a:r>
            <a:r>
              <a:rPr kumimoji="1" lang="ja-JP" altLang="ja-JP" sz="800" b="0" i="0" u="none" strike="noStrike" kern="1200" cap="none" spc="0" normalizeH="0" baseline="0" noProof="0" dirty="0">
                <a:ln>
                  <a:noFill/>
                </a:ln>
                <a:solidFill>
                  <a:srgbClr val="0D0D0D"/>
                </a:solidFill>
                <a:effectLst/>
                <a:uLnTx/>
                <a:uFillTx/>
                <a:latin typeface="+mn-ea"/>
                <a:cs typeface="+mn-cs"/>
              </a:rPr>
              <a:t>掲載】</a:t>
            </a:r>
            <a:r>
              <a:rPr kumimoji="1" lang="en-US" altLang="ja-JP" sz="800" b="0" i="0" u="none" strike="noStrike" kern="1200" cap="none" spc="0" normalizeH="0" baseline="0" noProof="0" dirty="0">
                <a:ln>
                  <a:noFill/>
                </a:ln>
                <a:solidFill>
                  <a:srgbClr val="0D0D0D"/>
                </a:solidFill>
                <a:effectLst/>
                <a:uLnTx/>
                <a:uFillTx/>
                <a:latin typeface="+mn-ea"/>
                <a:cs typeface="+mn-cs"/>
              </a:rPr>
              <a:t>Yahoo! JAPAN</a:t>
            </a:r>
            <a:r>
              <a:rPr kumimoji="1" lang="ja-JP" altLang="ja-JP" sz="800" b="0" i="0" u="none" strike="noStrike" kern="1200" cap="none" spc="0" normalizeH="0" baseline="0" noProof="0" dirty="0">
                <a:ln>
                  <a:noFill/>
                </a:ln>
                <a:solidFill>
                  <a:srgbClr val="0D0D0D"/>
                </a:solidFill>
                <a:effectLst/>
                <a:uLnTx/>
                <a:uFillTx/>
                <a:latin typeface="+mn-ea"/>
                <a:cs typeface="+mn-cs"/>
              </a:rPr>
              <a:t>　トップページクリエイティブ企画</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7" name="直線矢印コネクタ 6">
            <a:extLst>
              <a:ext uri="{FF2B5EF4-FFF2-40B4-BE49-F238E27FC236}">
                <a16:creationId xmlns:a16="http://schemas.microsoft.com/office/drawing/2014/main" id="{9B9A852A-D445-C0D1-7791-1B873BE728B1}"/>
              </a:ext>
            </a:extLst>
          </p:cNvPr>
          <p:cNvCxnSpPr>
            <a:cxnSpLocks/>
          </p:cNvCxnSpPr>
          <p:nvPr/>
        </p:nvCxnSpPr>
        <p:spPr>
          <a:xfrm>
            <a:off x="4956546" y="2010637"/>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8"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1859925"/>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契約サービス詳細：</a:t>
            </a:r>
            <a:r>
              <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rPr>
              <a:t>Yahoo! JAPAN</a:t>
            </a:r>
            <a:r>
              <a:rPr kumimoji="1" lang="ja-JP" altLang="en-US" sz="800" b="0" i="0" u="none" strike="noStrike" kern="1200" cap="none" spc="0" normalizeH="0" baseline="0" noProof="0" dirty="0">
                <a:ln>
                  <a:noFill/>
                </a:ln>
                <a:solidFill>
                  <a:srgbClr val="0D0D0D"/>
                </a:solidFill>
                <a:effectLst/>
                <a:uLnTx/>
                <a:uFillTx/>
                <a:latin typeface="+mn-ea"/>
                <a:cs typeface="メイリオ" panose="020B0604030504040204" pitchFamily="50" charset="-128"/>
              </a:rPr>
              <a:t>　トップページインタラクション企画　制作・掲載費</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9" name="直線矢印コネクタ 8">
            <a:extLst>
              <a:ext uri="{FF2B5EF4-FFF2-40B4-BE49-F238E27FC236}">
                <a16:creationId xmlns:a16="http://schemas.microsoft.com/office/drawing/2014/main" id="{E307FFC8-ED35-F64C-C132-A1D311C24983}"/>
              </a:ext>
            </a:extLst>
          </p:cNvPr>
          <p:cNvCxnSpPr>
            <a:cxnSpLocks/>
          </p:cNvCxnSpPr>
          <p:nvPr/>
        </p:nvCxnSpPr>
        <p:spPr>
          <a:xfrm>
            <a:off x="3930432" y="2745055"/>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1"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626687"/>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mn-ea"/>
                <a:cs typeface="+mn-cs"/>
              </a:rPr>
              <a:t>納品予定日：</a:t>
            </a:r>
            <a:r>
              <a:rPr kumimoji="1" lang="ja-JP" altLang="en-US" sz="800" b="0" i="0" u="none" strike="noStrike" kern="1200" cap="none" spc="0" normalizeH="0" baseline="0" noProof="0" dirty="0">
                <a:ln>
                  <a:noFill/>
                </a:ln>
                <a:solidFill>
                  <a:srgbClr val="002AFF"/>
                </a:solidFill>
                <a:effectLst/>
                <a:uLnTx/>
                <a:uFillTx/>
                <a:latin typeface="+mn-ea"/>
                <a:cs typeface="+mn-cs"/>
              </a:rPr>
              <a:t>弊社より入稿に必要な誘導広告素材、遷移先</a:t>
            </a:r>
            <a:r>
              <a:rPr kumimoji="1" lang="en-US" altLang="ja-JP" sz="800" b="0" i="0" u="none" strike="noStrike" kern="1200" cap="none" spc="0" normalizeH="0" baseline="0" noProof="0" dirty="0">
                <a:ln>
                  <a:noFill/>
                </a:ln>
                <a:solidFill>
                  <a:srgbClr val="002AFF"/>
                </a:solidFill>
                <a:effectLst/>
                <a:uLnTx/>
                <a:uFillTx/>
                <a:latin typeface="+mn-ea"/>
                <a:cs typeface="+mn-cs"/>
              </a:rPr>
              <a:t>URL</a:t>
            </a:r>
            <a:r>
              <a:rPr kumimoji="1" lang="ja-JP" altLang="en-US" sz="800" b="0" i="0" u="none" strike="noStrike" kern="1200" cap="none" spc="0" normalizeH="0" baseline="0" noProof="0" dirty="0">
                <a:ln>
                  <a:noFill/>
                </a:ln>
                <a:solidFill>
                  <a:srgbClr val="002AFF"/>
                </a:solidFill>
                <a:effectLst/>
                <a:uLnTx/>
                <a:uFillTx/>
                <a:latin typeface="+mn-ea"/>
                <a:cs typeface="+mn-cs"/>
              </a:rPr>
              <a:t>をご連絡する予定</a:t>
            </a:r>
            <a:endParaRPr kumimoji="1" lang="en-US" altLang="ja-JP" sz="800" b="0" i="0" u="none" strike="noStrike" kern="1200" cap="none" spc="0" normalizeH="0" baseline="0" noProof="0" dirty="0">
              <a:ln>
                <a:noFill/>
              </a:ln>
              <a:solidFill>
                <a:srgbClr val="002AFF"/>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2AFF"/>
                </a:solidFill>
                <a:effectLst/>
                <a:uLnTx/>
                <a:uFillTx/>
                <a:latin typeface="+mn-ea"/>
                <a:cs typeface="+mn-cs"/>
              </a:rPr>
              <a:t>　</a:t>
            </a:r>
            <a:r>
              <a:rPr kumimoji="1" lang="en-US" altLang="ja-JP" sz="800" b="0" i="0" u="none" strike="noStrike" kern="1200" cap="none" spc="0" normalizeH="0" baseline="0" noProof="0" dirty="0">
                <a:ln>
                  <a:noFill/>
                </a:ln>
                <a:solidFill>
                  <a:srgbClr val="002AFF"/>
                </a:solidFill>
                <a:effectLst/>
                <a:uLnTx/>
                <a:uFillTx/>
                <a:latin typeface="+mn-ea"/>
                <a:cs typeface="+mn-cs"/>
              </a:rPr>
              <a:t>※</a:t>
            </a:r>
            <a:r>
              <a:rPr kumimoji="1" lang="ja-JP" altLang="en-US" sz="800" b="0" i="0" u="none" strike="noStrike" kern="1200" cap="none" spc="0" normalizeH="0" baseline="0" noProof="0" dirty="0">
                <a:ln>
                  <a:noFill/>
                </a:ln>
                <a:solidFill>
                  <a:srgbClr val="002AFF"/>
                </a:solidFill>
                <a:effectLst/>
                <a:uLnTx/>
                <a:uFillTx/>
                <a:latin typeface="+mn-ea"/>
                <a:cs typeface="+mn-cs"/>
              </a:rPr>
              <a:t>演出動画内容が確定したタイミングで決定いたします</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61B1F871-7BD7-71B3-CA5F-D7291C67A668}"/>
              </a:ext>
            </a:extLst>
          </p:cNvPr>
          <p:cNvCxnSpPr>
            <a:cxnSpLocks/>
          </p:cNvCxnSpPr>
          <p:nvPr/>
        </p:nvCxnSpPr>
        <p:spPr>
          <a:xfrm>
            <a:off x="3930432" y="3077102"/>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13" name="直線矢印コネクタ 12">
            <a:extLst>
              <a:ext uri="{FF2B5EF4-FFF2-40B4-BE49-F238E27FC236}">
                <a16:creationId xmlns:a16="http://schemas.microsoft.com/office/drawing/2014/main" id="{6733D065-518F-97DC-23A7-FB38DF25DEAC}"/>
              </a:ext>
            </a:extLst>
          </p:cNvPr>
          <p:cNvCxnSpPr>
            <a:cxnSpLocks/>
          </p:cNvCxnSpPr>
          <p:nvPr/>
        </p:nvCxnSpPr>
        <p:spPr>
          <a:xfrm flipV="1">
            <a:off x="3930432" y="3376470"/>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14"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2904801"/>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掲載開始日：</a:t>
            </a:r>
            <a:r>
              <a:rPr kumimoji="1" lang="en-US" altLang="ja-JP" sz="800" b="0" i="0" u="none" strike="noStrike" kern="1200" cap="none" spc="0" normalizeH="0" baseline="0" noProof="0" dirty="0">
                <a:ln>
                  <a:noFill/>
                </a:ln>
                <a:solidFill>
                  <a:srgbClr val="002AFF"/>
                </a:solidFill>
                <a:effectLst/>
                <a:uLnTx/>
                <a:uFillTx/>
                <a:latin typeface="+mn-ea"/>
                <a:cs typeface="+mn-cs"/>
              </a:rPr>
              <a:t>Yahoo! JAPAN</a:t>
            </a:r>
            <a:r>
              <a:rPr kumimoji="1" lang="ja-JP" altLang="en-US" sz="800" b="0" i="0" u="none" strike="noStrike" kern="1200" cap="none" spc="0" normalizeH="0" baseline="0" noProof="0" dirty="0">
                <a:ln>
                  <a:noFill/>
                </a:ln>
                <a:solidFill>
                  <a:srgbClr val="002AFF"/>
                </a:solidFill>
                <a:effectLst/>
                <a:uLnTx/>
                <a:uFillTx/>
                <a:latin typeface="+mn-ea"/>
                <a:cs typeface="+mn-cs"/>
              </a:rPr>
              <a:t>トップページインタラクション企画の開始日</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sp>
        <p:nvSpPr>
          <p:cNvPr id="15"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193908"/>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掲載終了日：</a:t>
            </a:r>
            <a:r>
              <a:rPr kumimoji="1" lang="en-US" altLang="ja-JP" sz="800" b="0" i="0" u="none" strike="noStrike" kern="1200" cap="none" spc="0" normalizeH="0" baseline="0" noProof="0" dirty="0">
                <a:ln>
                  <a:noFill/>
                </a:ln>
                <a:solidFill>
                  <a:srgbClr val="0D0D0D"/>
                </a:solidFill>
                <a:effectLst/>
                <a:uLnTx/>
                <a:uFillTx/>
                <a:latin typeface="+mn-ea"/>
                <a:cs typeface="+mn-cs"/>
              </a:rPr>
              <a:t> </a:t>
            </a:r>
            <a:r>
              <a:rPr kumimoji="1" lang="en-US" altLang="ja-JP" sz="800" b="0" i="0" u="none" strike="noStrike" kern="1200" cap="none" spc="0" normalizeH="0" baseline="0" noProof="0" dirty="0">
                <a:ln>
                  <a:noFill/>
                </a:ln>
                <a:solidFill>
                  <a:srgbClr val="002AFF"/>
                </a:solidFill>
                <a:effectLst/>
                <a:uLnTx/>
                <a:uFillTx/>
                <a:latin typeface="+mn-ea"/>
                <a:cs typeface="+mn-cs"/>
              </a:rPr>
              <a:t>Yahoo! JAPAN</a:t>
            </a:r>
            <a:r>
              <a:rPr kumimoji="1" lang="ja-JP" altLang="en-US" sz="800" b="0" i="0" u="none" strike="noStrike" kern="1200" cap="none" spc="0" normalizeH="0" baseline="0" noProof="0" dirty="0">
                <a:ln>
                  <a:noFill/>
                </a:ln>
                <a:solidFill>
                  <a:srgbClr val="002AFF"/>
                </a:solidFill>
                <a:effectLst/>
                <a:uLnTx/>
                <a:uFillTx/>
                <a:latin typeface="+mn-ea"/>
                <a:cs typeface="+mn-cs"/>
              </a:rPr>
              <a:t>トップページインタラクション企画の終了日</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cxnSp>
        <p:nvCxnSpPr>
          <p:cNvPr id="16" name="直線矢印コネクタ 15">
            <a:extLst>
              <a:ext uri="{FF2B5EF4-FFF2-40B4-BE49-F238E27FC236}">
                <a16:creationId xmlns:a16="http://schemas.microsoft.com/office/drawing/2014/main" id="{B8838922-C420-3D11-1C22-507F6E54A6C2}"/>
              </a:ext>
            </a:extLst>
          </p:cNvPr>
          <p:cNvCxnSpPr>
            <a:cxnSpLocks/>
          </p:cNvCxnSpPr>
          <p:nvPr/>
        </p:nvCxnSpPr>
        <p:spPr>
          <a:xfrm>
            <a:off x="3032449" y="3710870"/>
            <a:ext cx="4066335" cy="0"/>
          </a:xfrm>
          <a:prstGeom prst="straightConnector1">
            <a:avLst/>
          </a:prstGeom>
          <a:noFill/>
          <a:ln w="9525" cap="flat" cmpd="sng" algn="ctr">
            <a:solidFill>
              <a:srgbClr val="C9002C"/>
            </a:solidFill>
            <a:prstDash val="dash"/>
            <a:round/>
            <a:headEnd type="none" w="med" len="med"/>
            <a:tailEnd type="none" w="med" len="med"/>
          </a:ln>
          <a:effectLst/>
        </p:spPr>
      </p:cxnSp>
      <p:sp>
        <p:nvSpPr>
          <p:cNvPr id="17" name="テキスト ボックス 16">
            <a:extLst>
              <a:ext uri="{FF2B5EF4-FFF2-40B4-BE49-F238E27FC236}">
                <a16:creationId xmlns:a16="http://schemas.microsoft.com/office/drawing/2014/main" id="{F7989C97-F02E-699A-3018-95D4B0509600}"/>
              </a:ext>
            </a:extLst>
          </p:cNvPr>
          <p:cNvSpPr txBox="1"/>
          <p:nvPr/>
        </p:nvSpPr>
        <p:spPr>
          <a:xfrm>
            <a:off x="7242800" y="3476745"/>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D0D0D"/>
                </a:solidFill>
                <a:latin typeface="+mn-ea"/>
                <a:ea typeface="+mn-ea"/>
              </a:rPr>
              <a:t>お申し込み時に掲載期間が未決定の場合は、</a:t>
            </a:r>
            <a:r>
              <a:rPr lang="ja-JP" altLang="en-US" sz="800" dirty="0">
                <a:solidFill>
                  <a:srgbClr val="0D0D0D"/>
                </a:solidFill>
                <a:latin typeface="+mn-ea"/>
                <a:ea typeface="+mn-ea"/>
              </a:rPr>
              <a:t>こちらのチェックボックスにチェックを入れてお申込みください。</a:t>
            </a:r>
            <a:r>
              <a:rPr lang="ja-JP" altLang="ja-JP" sz="800" dirty="0">
                <a:solidFill>
                  <a:srgbClr val="0D0D0D"/>
                </a:solidFill>
                <a:latin typeface="+mn-ea"/>
                <a:ea typeface="+mn-ea"/>
              </a:rPr>
              <a:t>別途、掲載開始日の</a:t>
            </a:r>
            <a:r>
              <a:rPr lang="en-US" altLang="ja-JP" sz="800" dirty="0">
                <a:solidFill>
                  <a:srgbClr val="0D0D0D"/>
                </a:solidFill>
                <a:latin typeface="+mn-ea"/>
                <a:ea typeface="+mn-ea"/>
              </a:rPr>
              <a:t>5</a:t>
            </a:r>
            <a:r>
              <a:rPr lang="ja-JP" altLang="ja-JP" sz="800" dirty="0">
                <a:solidFill>
                  <a:srgbClr val="0D0D0D"/>
                </a:solidFill>
                <a:latin typeface="+mn-ea"/>
                <a:ea typeface="+mn-ea"/>
              </a:rPr>
              <a:t>営業日前までに予約した誘導用広告の</a:t>
            </a:r>
            <a:r>
              <a:rPr lang="ja-JP" altLang="en-US" sz="800" dirty="0">
                <a:solidFill>
                  <a:srgbClr val="0D0D0D"/>
                </a:solidFill>
                <a:latin typeface="+mn-ea"/>
                <a:ea typeface="+mn-ea"/>
              </a:rPr>
              <a:t>アカウント</a:t>
            </a:r>
            <a:r>
              <a:rPr lang="en-US" altLang="ja-JP" sz="800" dirty="0">
                <a:solidFill>
                  <a:srgbClr val="0D0D0D"/>
                </a:solidFill>
                <a:latin typeface="+mn-ea"/>
                <a:ea typeface="+mn-ea"/>
              </a:rPr>
              <a:t>ID/</a:t>
            </a:r>
            <a:r>
              <a:rPr lang="ja-JP" altLang="ja-JP" sz="800" dirty="0">
                <a:solidFill>
                  <a:srgbClr val="0D0D0D"/>
                </a:solidFill>
                <a:latin typeface="+mn-ea"/>
                <a:ea typeface="+mn-ea"/>
              </a:rPr>
              <a:t>キャンペーン</a:t>
            </a:r>
            <a:r>
              <a:rPr lang="en-US" altLang="ja-JP" sz="800" dirty="0">
                <a:solidFill>
                  <a:srgbClr val="0D0D0D"/>
                </a:solidFill>
                <a:latin typeface="+mn-ea"/>
                <a:ea typeface="+mn-ea"/>
              </a:rPr>
              <a:t>ID/</a:t>
            </a:r>
            <a:r>
              <a:rPr lang="ja-JP" altLang="ja-JP" sz="800" dirty="0">
                <a:solidFill>
                  <a:srgbClr val="0D0D0D"/>
                </a:solidFill>
                <a:latin typeface="+mn-ea"/>
                <a:ea typeface="+mn-ea"/>
              </a:rPr>
              <a:t>金額をメールでご連絡ください</a:t>
            </a:r>
            <a:r>
              <a:rPr lang="ja-JP" altLang="en-US" sz="800" dirty="0">
                <a:solidFill>
                  <a:srgbClr val="0D0D0D"/>
                </a:solidFill>
                <a:latin typeface="+mn-ea"/>
                <a:ea typeface="+mn-ea"/>
              </a:rPr>
              <a:t>。</a:t>
            </a:r>
          </a:p>
        </p:txBody>
      </p:sp>
      <p:cxnSp>
        <p:nvCxnSpPr>
          <p:cNvPr id="18" name="直線矢印コネクタ 17">
            <a:extLst>
              <a:ext uri="{FF2B5EF4-FFF2-40B4-BE49-F238E27FC236}">
                <a16:creationId xmlns:a16="http://schemas.microsoft.com/office/drawing/2014/main" id="{ED06FCCC-E09E-07F0-6910-F29982397853}"/>
              </a:ext>
            </a:extLst>
          </p:cNvPr>
          <p:cNvCxnSpPr>
            <a:cxnSpLocks/>
          </p:cNvCxnSpPr>
          <p:nvPr/>
        </p:nvCxnSpPr>
        <p:spPr>
          <a:xfrm>
            <a:off x="3930432" y="402280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9"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3869222"/>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弊社担当者のメールアドレス</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0" name="直線矢印コネクタ 19">
            <a:extLst>
              <a:ext uri="{FF2B5EF4-FFF2-40B4-BE49-F238E27FC236}">
                <a16:creationId xmlns:a16="http://schemas.microsoft.com/office/drawing/2014/main" id="{08D2AFB6-5EB9-DEFF-EEA6-E83BF36C918C}"/>
              </a:ext>
            </a:extLst>
          </p:cNvPr>
          <p:cNvCxnSpPr>
            <a:cxnSpLocks/>
          </p:cNvCxnSpPr>
          <p:nvPr/>
        </p:nvCxnSpPr>
        <p:spPr>
          <a:xfrm>
            <a:off x="3930432" y="473702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1"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574985"/>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mn-ea"/>
                <a:cs typeface="+mn-cs"/>
              </a:rPr>
              <a:t>金額：</a:t>
            </a:r>
            <a:r>
              <a:rPr kumimoji="1" lang="ja-JP" altLang="en-US" sz="800" b="0" i="0" u="none" strike="noStrike" kern="1200" cap="none" spc="0" normalizeH="0" baseline="0" noProof="0" dirty="0">
                <a:ln>
                  <a:noFill/>
                </a:ln>
                <a:solidFill>
                  <a:srgbClr val="002AFF"/>
                </a:solidFill>
                <a:effectLst/>
                <a:uLnTx/>
                <a:uFillTx/>
                <a:latin typeface="+mn-ea"/>
                <a:cs typeface="+mn-cs"/>
              </a:rPr>
              <a:t>制作費無償プランの場合「０」</a:t>
            </a:r>
            <a:r>
              <a:rPr kumimoji="1" lang="ja-JP" altLang="en-US" sz="800" b="0" i="0" u="none" strike="noStrike" kern="1200" cap="none" spc="0" normalizeH="0" baseline="0" noProof="0" dirty="0">
                <a:ln>
                  <a:noFill/>
                </a:ln>
                <a:solidFill>
                  <a:srgbClr val="0D0D0D"/>
                </a:solidFill>
                <a:effectLst/>
                <a:uLnTx/>
                <a:uFillTx/>
                <a:latin typeface="+mn-ea"/>
                <a:cs typeface="+mn-cs"/>
              </a:rPr>
              <a:t>にてお申込みをしてください。</a:t>
            </a:r>
            <a:endParaRPr kumimoji="1" lang="en-US" altLang="ja-JP" sz="800" b="0" i="0" u="none" strike="noStrike" kern="1200" cap="none" spc="0" normalizeH="0" baseline="0" noProof="0" dirty="0">
              <a:ln>
                <a:noFill/>
              </a:ln>
              <a:solidFill>
                <a:srgbClr val="0D0D0D"/>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制作費が必要なプランの場合、制作費を入力ください。</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2" name="直線矢印コネクタ 21">
            <a:extLst>
              <a:ext uri="{FF2B5EF4-FFF2-40B4-BE49-F238E27FC236}">
                <a16:creationId xmlns:a16="http://schemas.microsoft.com/office/drawing/2014/main" id="{E92A9902-94F5-E54D-F8F6-49966E6EEDC5}"/>
              </a:ext>
            </a:extLst>
          </p:cNvPr>
          <p:cNvCxnSpPr>
            <a:cxnSpLocks/>
          </p:cNvCxnSpPr>
          <p:nvPr/>
        </p:nvCxnSpPr>
        <p:spPr>
          <a:xfrm>
            <a:off x="3930432" y="514817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3"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4983742"/>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値引き率</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4" name="直線矢印コネクタ 23">
            <a:extLst>
              <a:ext uri="{FF2B5EF4-FFF2-40B4-BE49-F238E27FC236}">
                <a16:creationId xmlns:a16="http://schemas.microsoft.com/office/drawing/2014/main" id="{795DCA0B-7B6C-EC58-DA5F-E9C670F1A8F3}"/>
              </a:ext>
            </a:extLst>
          </p:cNvPr>
          <p:cNvCxnSpPr>
            <a:cxnSpLocks/>
          </p:cNvCxnSpPr>
          <p:nvPr/>
        </p:nvCxnSpPr>
        <p:spPr>
          <a:xfrm>
            <a:off x="3930432" y="620265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5" name="テキスト ボックス 24">
            <a:extLst>
              <a:ext uri="{FF2B5EF4-FFF2-40B4-BE49-F238E27FC236}">
                <a16:creationId xmlns:a16="http://schemas.microsoft.com/office/drawing/2014/main" id="{6A8B09C3-DB4D-D2AB-FEE3-865F807E8177}"/>
              </a:ext>
            </a:extLst>
          </p:cNvPr>
          <p:cNvSpPr txBox="1"/>
          <p:nvPr/>
        </p:nvSpPr>
        <p:spPr>
          <a:xfrm>
            <a:off x="7242800" y="6114342"/>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D0D0D"/>
                </a:solidFill>
                <a:latin typeface="+mn-ea"/>
                <a:ea typeface="+mn-ea"/>
              </a:rPr>
              <a:t>備考：</a:t>
            </a:r>
            <a:r>
              <a:rPr lang="ja-JP" altLang="ja-JP" sz="800" dirty="0">
                <a:solidFill>
                  <a:srgbClr val="002AFF"/>
                </a:solidFill>
                <a:latin typeface="+mn-ea"/>
                <a:ea typeface="+mn-ea"/>
              </a:rPr>
              <a:t>予約した誘導用広告の</a:t>
            </a:r>
            <a:r>
              <a:rPr lang="ja-JP" altLang="en-US" sz="800" dirty="0">
                <a:solidFill>
                  <a:srgbClr val="002AFF"/>
                </a:solidFill>
                <a:latin typeface="+mn-ea"/>
                <a:ea typeface="+mn-ea"/>
              </a:rPr>
              <a:t>アカウント</a:t>
            </a:r>
            <a:r>
              <a:rPr lang="en-US" altLang="ja-JP" sz="800" dirty="0">
                <a:solidFill>
                  <a:srgbClr val="002AFF"/>
                </a:solidFill>
                <a:latin typeface="+mn-ea"/>
                <a:ea typeface="+mn-ea"/>
              </a:rPr>
              <a:t>ID/</a:t>
            </a:r>
            <a:r>
              <a:rPr lang="ja-JP" altLang="ja-JP" sz="800" dirty="0">
                <a:solidFill>
                  <a:srgbClr val="002AFF"/>
                </a:solidFill>
                <a:latin typeface="+mn-ea"/>
                <a:ea typeface="+mn-ea"/>
              </a:rPr>
              <a:t>キャンペーン</a:t>
            </a:r>
            <a:r>
              <a:rPr lang="en-US" altLang="ja-JP" sz="800" dirty="0">
                <a:solidFill>
                  <a:srgbClr val="002AFF"/>
                </a:solidFill>
                <a:latin typeface="+mn-ea"/>
                <a:ea typeface="+mn-ea"/>
              </a:rPr>
              <a:t>ID/</a:t>
            </a:r>
            <a:r>
              <a:rPr lang="ja-JP" altLang="ja-JP" sz="800" dirty="0">
                <a:solidFill>
                  <a:srgbClr val="002AFF"/>
                </a:solidFill>
                <a:latin typeface="+mn-ea"/>
                <a:ea typeface="+mn-ea"/>
              </a:rPr>
              <a:t>金額</a:t>
            </a:r>
            <a:r>
              <a:rPr lang="ja-JP" altLang="en-US" sz="800" dirty="0">
                <a:solidFill>
                  <a:srgbClr val="0D0D0D"/>
                </a:solidFill>
                <a:latin typeface="+mn-ea"/>
                <a:ea typeface="+mn-ea"/>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C6B78ED-2FBB-103D-58D6-797E16E59428}"/>
              </a:ext>
            </a:extLst>
          </p:cNvPr>
          <p:cNvSpPr>
            <a:spLocks noGrp="1"/>
          </p:cNvSpPr>
          <p:nvPr>
            <p:ph type="body" sz="quarter" idx="10"/>
          </p:nvPr>
        </p:nvSpPr>
        <p:spPr/>
        <p:txBody>
          <a:bodyPr/>
          <a:lstStyle/>
          <a:p>
            <a:r>
              <a:rPr lang="ja-JP" altLang="en-US" dirty="0">
                <a:solidFill>
                  <a:srgbClr val="000048"/>
                </a:solidFill>
                <a:latin typeface="Meiryo"/>
                <a:ea typeface="Meiryo"/>
              </a:rPr>
              <a:t>販売制限カテゴリー</a:t>
            </a:r>
            <a:endParaRPr lang="ja-JP" altLang="en-US" dirty="0">
              <a:solidFill>
                <a:srgbClr val="000048"/>
              </a:solidFill>
            </a:endParaRPr>
          </a:p>
        </p:txBody>
      </p:sp>
      <p:sp>
        <p:nvSpPr>
          <p:cNvPr id="4" name="Text Box 1031">
            <a:extLst>
              <a:ext uri="{FF2B5EF4-FFF2-40B4-BE49-F238E27FC236}">
                <a16:creationId xmlns:a16="http://schemas.microsoft.com/office/drawing/2014/main" id="{AA3A8E76-375A-11A5-FBE7-0A1628C36332}"/>
              </a:ext>
            </a:extLst>
          </p:cNvPr>
          <p:cNvSpPr txBox="1">
            <a:spLocks noChangeArrowheads="1"/>
          </p:cNvSpPr>
          <p:nvPr/>
        </p:nvSpPr>
        <p:spPr bwMode="auto">
          <a:xfrm>
            <a:off x="595537" y="945650"/>
            <a:ext cx="11009088" cy="562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100" dirty="0">
                <a:solidFill>
                  <a:srgbClr val="0D0D0D"/>
                </a:solidFill>
                <a:latin typeface="メイリオ"/>
              </a:rPr>
              <a:t>以下に該当する業種、商品・サービスにつきましては、</a:t>
            </a:r>
            <a:r>
              <a:rPr lang="en-US" altLang="ja-JP" sz="1100" dirty="0">
                <a:solidFill>
                  <a:srgbClr val="0D0D0D"/>
                </a:solidFill>
                <a:latin typeface="メイリオ"/>
                <a:cs typeface="Meiryo" charset="-128"/>
              </a:rPr>
              <a:t> Yahoo! JAPAN</a:t>
            </a:r>
            <a:r>
              <a:rPr lang="ja-JP" altLang="en-US" sz="1100" dirty="0">
                <a:solidFill>
                  <a:srgbClr val="0D0D0D"/>
                </a:solidFill>
                <a:latin typeface="メイリオ"/>
                <a:cs typeface="Meiryo" charset="-128"/>
              </a:rPr>
              <a:t> トップページインタラクション企画</a:t>
            </a:r>
            <a:r>
              <a:rPr lang="ja-JP" altLang="en-US" sz="1100" dirty="0">
                <a:solidFill>
                  <a:srgbClr val="0D0D0D"/>
                </a:solidFill>
                <a:latin typeface="メイリオ"/>
              </a:rPr>
              <a:t>の実施は原則不可となります。</a:t>
            </a:r>
            <a:endParaRPr lang="en-US" altLang="ja-JP" sz="1100" dirty="0">
              <a:solidFill>
                <a:srgbClr val="0D0D0D"/>
              </a:solidFill>
              <a:latin typeface="メイリオ"/>
            </a:endParaRPr>
          </a:p>
          <a:p>
            <a:pPr fontAlgn="auto">
              <a:lnSpc>
                <a:spcPct val="120000"/>
              </a:lnSpc>
              <a:spcAft>
                <a:spcPts val="0"/>
              </a:spcAft>
              <a:defRPr/>
            </a:pPr>
            <a:r>
              <a:rPr lang="ja-JP" altLang="en-US" sz="1100" dirty="0">
                <a:solidFill>
                  <a:srgbClr val="0D0D0D"/>
                </a:solidFill>
                <a:latin typeface="メイリオ"/>
              </a:rPr>
              <a:t>ただし、以下に該当しない業種やサービスでも、制作スケジュールが確保できない場合、またはユーザーに不快感・嫌悪感を与えるおそれのある場合は実施いただけないことがございます。また、誘導広告を購入するときは別途その基準が適用されます。 </a:t>
            </a:r>
          </a:p>
          <a:p>
            <a:pPr fontAlgn="auto">
              <a:lnSpc>
                <a:spcPct val="120000"/>
              </a:lnSpc>
              <a:spcAft>
                <a:spcPts val="0"/>
              </a:spcAft>
              <a:defRPr/>
            </a:pPr>
            <a:r>
              <a:rPr lang="ja-JP" altLang="en-US" sz="1100" dirty="0">
                <a:solidFill>
                  <a:srgbClr val="0D0D0D"/>
                </a:solidFill>
                <a:latin typeface="メイリオ"/>
              </a:rPr>
              <a:t>広告主様のサイトが弊社の広告掲載基準を満たすことが、</a:t>
            </a:r>
            <a:r>
              <a:rPr lang="en-US" altLang="ja-JP" sz="1100" dirty="0">
                <a:solidFill>
                  <a:srgbClr val="0D0D0D"/>
                </a:solidFill>
                <a:latin typeface="メイリオ"/>
                <a:cs typeface="Meiryo" charset="-128"/>
              </a:rPr>
              <a:t> Yahoo! JAPAN</a:t>
            </a:r>
            <a:r>
              <a:rPr lang="ja-JP" altLang="en-US" sz="1100" dirty="0">
                <a:solidFill>
                  <a:srgbClr val="0D0D0D"/>
                </a:solidFill>
                <a:latin typeface="メイリオ"/>
                <a:cs typeface="Meiryo" charset="-128"/>
              </a:rPr>
              <a:t> トップページインタラクション企画</a:t>
            </a:r>
            <a:r>
              <a:rPr lang="ja-JP" altLang="en-US" sz="1100" dirty="0">
                <a:solidFill>
                  <a:srgbClr val="0D0D0D"/>
                </a:solidFill>
                <a:latin typeface="メイリオ"/>
              </a:rPr>
              <a:t>実施の条件となります。</a:t>
            </a:r>
            <a:endParaRPr lang="en-US" altLang="ja-JP" sz="1100" dirty="0">
              <a:solidFill>
                <a:srgbClr val="0D0D0D"/>
              </a:solidFill>
              <a:latin typeface="メイリオ"/>
            </a:endParaRPr>
          </a:p>
          <a:p>
            <a:pPr fontAlgn="auto">
              <a:lnSpc>
                <a:spcPct val="120000"/>
              </a:lnSpc>
              <a:spcAft>
                <a:spcPts val="0"/>
              </a:spcAft>
              <a:defRPr/>
            </a:pPr>
            <a:endParaRPr lang="en-US" altLang="ja-JP" sz="11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消費者金融業（消費者向無担保貸金業）</a:t>
            </a:r>
            <a:r>
              <a:rPr lang="ja-JP" altLang="en-US" sz="1000" dirty="0">
                <a:solidFill>
                  <a:srgbClr val="0D0D0D"/>
                </a:solidFill>
                <a:latin typeface="メイリオ"/>
              </a:rPr>
              <a:t>、商工ローン、手形割引、その他ハイリスク型の金融商品</a:t>
            </a:r>
          </a:p>
          <a:p>
            <a:pPr fontAlgn="auto">
              <a:lnSpc>
                <a:spcPct val="120000"/>
              </a:lnSpc>
              <a:spcAft>
                <a:spcPts val="0"/>
              </a:spcAft>
              <a:defRPr/>
            </a:pPr>
            <a:r>
              <a:rPr lang="ja-JP" altLang="en-US" sz="1000" dirty="0">
                <a:solidFill>
                  <a:srgbClr val="0D0D0D"/>
                </a:solidFill>
                <a:latin typeface="メイリオ"/>
              </a:rPr>
              <a:t>・パチンコ・パチスロの営業および機種、カジノ（企業広告含む）、ギャンブル（公営は除く）</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・レーシック、美容整形・美容外科・美容皮膚科、その他医療機関全般</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・美容エステティックサロン</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・あん摩業、マッサージ業、指圧業、はり業、きゅう業等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・不妊治療</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・治験</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en-US" altLang="ja-JP" sz="1000" dirty="0">
                <a:solidFill>
                  <a:srgbClr val="0D0D0D"/>
                </a:solidFill>
                <a:latin typeface="メイリオ"/>
              </a:rPr>
              <a:t>ED</a:t>
            </a:r>
            <a:r>
              <a:rPr lang="ja-JP" altLang="en-US" sz="1000" dirty="0">
                <a:solidFill>
                  <a:srgbClr val="0D0D0D"/>
                </a:solidFill>
                <a:latin typeface="メイリオ"/>
              </a:rPr>
              <a:t>（治療、医薬品、情報、啓蒙サイト等）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・性的機能強化、改善を期待させる経口物</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・ダイエット効果を訴求する健康食品、器具、その他商品やサービス</a:t>
            </a:r>
          </a:p>
          <a:p>
            <a:pPr fontAlgn="auto">
              <a:lnSpc>
                <a:spcPct val="120000"/>
              </a:lnSpc>
              <a:spcAft>
                <a:spcPts val="0"/>
              </a:spcAft>
              <a:defRPr/>
            </a:pPr>
            <a:r>
              <a:rPr lang="ja-JP" altLang="en-US" sz="1000" dirty="0">
                <a:solidFill>
                  <a:srgbClr val="0D0D0D"/>
                </a:solidFill>
                <a:latin typeface="メイリオ"/>
              </a:rPr>
              <a:t>　（ただし、医薬品の場合、その効果・効能の範囲内で疾患の啓発・対策という観点から掲載可とする場合あり）</a:t>
            </a:r>
          </a:p>
          <a:p>
            <a:pPr fontAlgn="auto">
              <a:lnSpc>
                <a:spcPct val="120000"/>
              </a:lnSpc>
              <a:spcAft>
                <a:spcPts val="0"/>
              </a:spcAft>
              <a:defRPr/>
            </a:pPr>
            <a:r>
              <a:rPr lang="ja-JP" altLang="en-US" sz="1000" dirty="0">
                <a:solidFill>
                  <a:srgbClr val="0D0D0D"/>
                </a:solidFill>
                <a:latin typeface="メイリオ"/>
              </a:rPr>
              <a:t>・発毛、育毛・増毛効果を訴求する商品・サービス全般（医薬品の発毛・育毛剤は除く）、かつら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・薬機法上、商品の効果・効能の標榜が禁じられている健康食品、化粧品などで、含有成分の効果・効能を訴求するプロモーション</a:t>
            </a: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能力開発関連商品</a:t>
            </a:r>
            <a:endParaRPr lang="ja-JP" altLang="en-US"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・占い</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・国家資格を有する業種（弁護士、司法書士、行政書士、弁理士、公認会計士、税理士）</a:t>
            </a:r>
          </a:p>
          <a:p>
            <a:pPr fontAlgn="auto">
              <a:lnSpc>
                <a:spcPct val="120000"/>
              </a:lnSpc>
              <a:spcAft>
                <a:spcPts val="0"/>
              </a:spcAft>
              <a:defRPr/>
            </a:pPr>
            <a:r>
              <a:rPr lang="ja-JP" altLang="en-US" sz="1000" dirty="0">
                <a:solidFill>
                  <a:srgbClr val="0D0D0D"/>
                </a:solidFill>
                <a:latin typeface="メイリオ"/>
              </a:rPr>
              <a:t>・探偵業</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・葬儀社、斎場、墓石販売</a:t>
            </a:r>
          </a:p>
          <a:p>
            <a:pPr fontAlgn="auto">
              <a:lnSpc>
                <a:spcPct val="120000"/>
              </a:lnSpc>
              <a:spcAft>
                <a:spcPts val="0"/>
              </a:spcAft>
              <a:defRPr/>
            </a:pPr>
            <a:r>
              <a:rPr lang="ja-JP" altLang="en-US" sz="1000" dirty="0">
                <a:solidFill>
                  <a:srgbClr val="0D0D0D"/>
                </a:solidFill>
                <a:latin typeface="メイリオ"/>
              </a:rPr>
              <a:t>・ナイトワーク求人</a:t>
            </a:r>
          </a:p>
          <a:p>
            <a:pPr fontAlgn="auto">
              <a:lnSpc>
                <a:spcPct val="120000"/>
              </a:lnSpc>
              <a:spcAft>
                <a:spcPts val="0"/>
              </a:spcAft>
              <a:defRPr/>
            </a:pPr>
            <a:r>
              <a:rPr lang="ja-JP" altLang="en-US" sz="1000" dirty="0">
                <a:solidFill>
                  <a:srgbClr val="0D0D0D"/>
                </a:solidFill>
                <a:latin typeface="メイリオ"/>
              </a:rPr>
              <a:t>・出会い系サイト、結婚紹介（インターネット異性紹介事業）</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・代理店募集、フランチャイズ、起業支援、経営セミナー</a:t>
            </a:r>
          </a:p>
          <a:p>
            <a:pPr fontAlgn="auto">
              <a:lnSpc>
                <a:spcPct val="120000"/>
              </a:lnSpc>
              <a:spcAft>
                <a:spcPts val="0"/>
              </a:spcAft>
              <a:defRPr/>
            </a:pPr>
            <a:r>
              <a:rPr lang="ja-JP" altLang="en-US" sz="1000" dirty="0">
                <a:solidFill>
                  <a:srgbClr val="0D0D0D"/>
                </a:solidFill>
                <a:latin typeface="メイリオ"/>
              </a:rPr>
              <a:t>・団体による意見広告</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宗教団体、活動</a:t>
            </a:r>
            <a:endParaRPr lang="en-US" altLang="zh-TW" sz="1000" dirty="0">
              <a:solidFill>
                <a:srgbClr val="0D0D0D"/>
              </a:solidFill>
              <a:latin typeface="メイリオ"/>
              <a:ea typeface="メイリオ"/>
            </a:endParaRPr>
          </a:p>
          <a:p>
            <a:pPr fontAlgn="auto">
              <a:lnSpc>
                <a:spcPct val="120000"/>
              </a:lnSpc>
              <a:spcAft>
                <a:spcPts val="0"/>
              </a:spcAft>
              <a:defRPr/>
            </a:pPr>
            <a:r>
              <a:rPr lang="ja-JP" altLang="en-US" sz="1000" dirty="0">
                <a:solidFill>
                  <a:srgbClr val="0D0D0D"/>
                </a:solidFill>
                <a:latin typeface="メイリオ"/>
              </a:rPr>
              <a:t>・政党</a:t>
            </a:r>
            <a:br>
              <a:rPr lang="ja-JP" altLang="en-US" sz="1000" dirty="0">
                <a:solidFill>
                  <a:srgbClr val="0D0D0D"/>
                </a:solidFill>
                <a:latin typeface="メイリオ"/>
              </a:rPr>
            </a:br>
            <a:r>
              <a:rPr lang="ja-JP" altLang="en-US" sz="1000" dirty="0">
                <a:solidFill>
                  <a:srgbClr val="0D0D0D"/>
                </a:solidFill>
                <a:latin typeface="メイリオ"/>
              </a:rPr>
              <a:t>・たばこ、および喫煙に関連する情報全般（喫煙マナー、分煙など）</a:t>
            </a:r>
            <a:endParaRPr lang="en-US" altLang="zh-TW" sz="1000" dirty="0">
              <a:solidFill>
                <a:srgbClr val="0D0D0D"/>
              </a:solidFill>
              <a:latin typeface="メイリオ"/>
            </a:endParaRPr>
          </a:p>
        </p:txBody>
      </p:sp>
    </p:spTree>
    <p:extLst>
      <p:ext uri="{BB962C8B-B14F-4D97-AF65-F5344CB8AC3E}">
        <p14:creationId xmlns:p14="http://schemas.microsoft.com/office/powerpoint/2010/main" val="2615334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D33ADCB-35CB-F2A6-D78C-2B7BB871AA5B}"/>
              </a:ext>
            </a:extLst>
          </p:cNvPr>
          <p:cNvSpPr>
            <a:spLocks noGrp="1"/>
          </p:cNvSpPr>
          <p:nvPr>
            <p:ph type="body" sz="quarter" idx="10"/>
          </p:nvPr>
        </p:nvSpPr>
        <p:spPr/>
        <p:txBody>
          <a:bodyPr/>
          <a:lstStyle/>
          <a:p>
            <a:r>
              <a:rPr lang="ja-JP" altLang="en-US" dirty="0">
                <a:solidFill>
                  <a:srgbClr val="000048"/>
                </a:solidFill>
              </a:rPr>
              <a:t>企画ページの制作・掲載のお申し込み方法</a:t>
            </a:r>
          </a:p>
        </p:txBody>
      </p:sp>
      <p:sp>
        <p:nvSpPr>
          <p:cNvPr id="38" name="タイトル 2">
            <a:extLst>
              <a:ext uri="{FF2B5EF4-FFF2-40B4-BE49-F238E27FC236}">
                <a16:creationId xmlns:a16="http://schemas.microsoft.com/office/drawing/2014/main" id="{71CA2D65-C6F3-1FBF-F6C6-FA527756642D}"/>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002AFF"/>
                </a:solidFill>
                <a:latin typeface="+mn-ea"/>
                <a:ea typeface="+mn-ea"/>
              </a:rPr>
              <a:t>クリエイティブ制作委託約款の第</a:t>
            </a:r>
            <a:r>
              <a:rPr lang="en-US" altLang="ja-JP" sz="1400" dirty="0">
                <a:solidFill>
                  <a:srgbClr val="002AFF"/>
                </a:solidFill>
                <a:latin typeface="+mn-ea"/>
                <a:ea typeface="+mn-ea"/>
              </a:rPr>
              <a:t>9</a:t>
            </a:r>
            <a:r>
              <a:rPr lang="ja-JP" altLang="en-US" sz="1400" dirty="0">
                <a:solidFill>
                  <a:srgbClr val="002AFF"/>
                </a:solidFill>
                <a:latin typeface="+mn-ea"/>
                <a:ea typeface="+mn-ea"/>
              </a:rPr>
              <a:t>条第</a:t>
            </a:r>
            <a:r>
              <a:rPr lang="en-US" altLang="ja-JP" sz="1400" dirty="0">
                <a:solidFill>
                  <a:srgbClr val="002AFF"/>
                </a:solidFill>
                <a:latin typeface="+mn-ea"/>
                <a:ea typeface="+mn-ea"/>
              </a:rPr>
              <a:t>1</a:t>
            </a:r>
            <a:r>
              <a:rPr lang="ja-JP" altLang="en-US" sz="1400" dirty="0">
                <a:solidFill>
                  <a:srgbClr val="002AFF"/>
                </a:solidFill>
                <a:latin typeface="+mn-ea"/>
                <a:ea typeface="+mn-ea"/>
              </a:rPr>
              <a:t>項</a:t>
            </a:r>
            <a:r>
              <a:rPr lang="en-US" altLang="ja-JP" sz="1400" dirty="0">
                <a:solidFill>
                  <a:srgbClr val="002AFF"/>
                </a:solidFill>
                <a:latin typeface="+mn-ea"/>
                <a:ea typeface="+mn-ea"/>
              </a:rPr>
              <a:t>(2)</a:t>
            </a:r>
            <a:r>
              <a:rPr lang="ja-JP" altLang="en-US" sz="1400" dirty="0">
                <a:solidFill>
                  <a:srgbClr val="002AFF"/>
                </a:solidFill>
                <a:latin typeface="+mn-ea"/>
                <a:ea typeface="+mn-ea"/>
              </a:rPr>
              <a:t>支払条件</a:t>
            </a:r>
            <a:r>
              <a:rPr lang="en-US" altLang="ja-JP" sz="1400" dirty="0">
                <a:solidFill>
                  <a:srgbClr val="002AFF"/>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39" name="正方形/長方形 38">
            <a:extLst>
              <a:ext uri="{FF2B5EF4-FFF2-40B4-BE49-F238E27FC236}">
                <a16:creationId xmlns:a16="http://schemas.microsoft.com/office/drawing/2014/main" id="{2E13BD2E-7E69-F949-5BB6-3FF6CB29F3FC}"/>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69CBB3FF-A8C5-6DCB-A83D-AE4A7000F7EE}"/>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2" name="タイトル 2">
            <a:extLst>
              <a:ext uri="{FF2B5EF4-FFF2-40B4-BE49-F238E27FC236}">
                <a16:creationId xmlns:a16="http://schemas.microsoft.com/office/drawing/2014/main" id="{8DD8425B-5A03-CDB7-A01D-D41E78789312}"/>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5B4A8C37-E070-5559-29E3-429CC6DEA98B}"/>
              </a:ext>
            </a:extLst>
          </p:cNvPr>
          <p:cNvSpPr/>
          <p:nvPr/>
        </p:nvSpPr>
        <p:spPr>
          <a:xfrm>
            <a:off x="9607855" y="3682882"/>
            <a:ext cx="1844421"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44" name="ホームベース 59">
            <a:extLst>
              <a:ext uri="{FF2B5EF4-FFF2-40B4-BE49-F238E27FC236}">
                <a16:creationId xmlns:a16="http://schemas.microsoft.com/office/drawing/2014/main" id="{083ECD71-8D2C-5331-1F38-D1EA2AFE36DB}"/>
              </a:ext>
            </a:extLst>
          </p:cNvPr>
          <p:cNvSpPr/>
          <p:nvPr/>
        </p:nvSpPr>
        <p:spPr>
          <a:xfrm>
            <a:off x="8247978" y="3682882"/>
            <a:ext cx="1844421"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45" name="ホームベース 60">
            <a:extLst>
              <a:ext uri="{FF2B5EF4-FFF2-40B4-BE49-F238E27FC236}">
                <a16:creationId xmlns:a16="http://schemas.microsoft.com/office/drawing/2014/main" id="{6B43DCA9-5D4D-A248-F1FA-48A05139474E}"/>
              </a:ext>
            </a:extLst>
          </p:cNvPr>
          <p:cNvSpPr/>
          <p:nvPr/>
        </p:nvSpPr>
        <p:spPr>
          <a:xfrm>
            <a:off x="6609638" y="3682882"/>
            <a:ext cx="211774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46" name="ホームベース 65">
            <a:extLst>
              <a:ext uri="{FF2B5EF4-FFF2-40B4-BE49-F238E27FC236}">
                <a16:creationId xmlns:a16="http://schemas.microsoft.com/office/drawing/2014/main" id="{B18BA28A-D220-2F16-35CB-71D32C072DA5}"/>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7" name="ホームベース 66">
            <a:extLst>
              <a:ext uri="{FF2B5EF4-FFF2-40B4-BE49-F238E27FC236}">
                <a16:creationId xmlns:a16="http://schemas.microsoft.com/office/drawing/2014/main" id="{80AB6813-7E19-8562-1BA1-35A06AA80BB5}"/>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8" name="ホームベース 67">
            <a:extLst>
              <a:ext uri="{FF2B5EF4-FFF2-40B4-BE49-F238E27FC236}">
                <a16:creationId xmlns:a16="http://schemas.microsoft.com/office/drawing/2014/main" id="{1445106B-3C32-186A-124E-60D33A05F036}"/>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49" name="ホームベース 68">
            <a:extLst>
              <a:ext uri="{FF2B5EF4-FFF2-40B4-BE49-F238E27FC236}">
                <a16:creationId xmlns:a16="http://schemas.microsoft.com/office/drawing/2014/main" id="{04E96BF3-9B7E-E8D3-7979-F336CBE69244}"/>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50" name="ホームベース 69">
            <a:extLst>
              <a:ext uri="{FF2B5EF4-FFF2-40B4-BE49-F238E27FC236}">
                <a16:creationId xmlns:a16="http://schemas.microsoft.com/office/drawing/2014/main" id="{7208FC27-B34B-25D9-DCD0-6B428F7062E1}"/>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51" name="直線コネクタ 50">
            <a:extLst>
              <a:ext uri="{FF2B5EF4-FFF2-40B4-BE49-F238E27FC236}">
                <a16:creationId xmlns:a16="http://schemas.microsoft.com/office/drawing/2014/main" id="{BF3DA586-DF1D-966F-DCF2-C75353DA2F98}"/>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2" name="グループ化 51">
            <a:extLst>
              <a:ext uri="{FF2B5EF4-FFF2-40B4-BE49-F238E27FC236}">
                <a16:creationId xmlns:a16="http://schemas.microsoft.com/office/drawing/2014/main" id="{1A11499A-C7FB-605D-CDE2-CB586DC2AC52}"/>
              </a:ext>
            </a:extLst>
          </p:cNvPr>
          <p:cNvGrpSpPr/>
          <p:nvPr/>
        </p:nvGrpSpPr>
        <p:grpSpPr>
          <a:xfrm>
            <a:off x="6838767" y="2993457"/>
            <a:ext cx="1876415" cy="469804"/>
            <a:chOff x="6757793" y="2283586"/>
            <a:chExt cx="1876415" cy="469804"/>
          </a:xfrm>
        </p:grpSpPr>
        <p:sp>
          <p:nvSpPr>
            <p:cNvPr id="53" name="テキスト ボックス 52">
              <a:extLst>
                <a:ext uri="{FF2B5EF4-FFF2-40B4-BE49-F238E27FC236}">
                  <a16:creationId xmlns:a16="http://schemas.microsoft.com/office/drawing/2014/main" id="{B8F64508-9609-4BFF-B6A7-AAA466532F4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54" name="グラフィックス 53" descr="バッジ: チェックマーク 1 単色塗りつぶし">
              <a:extLst>
                <a:ext uri="{FF2B5EF4-FFF2-40B4-BE49-F238E27FC236}">
                  <a16:creationId xmlns:a16="http://schemas.microsoft.com/office/drawing/2014/main" id="{4B352EDB-99EC-8545-FC69-46653DDDE9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5" name="グループ化 54">
            <a:extLst>
              <a:ext uri="{FF2B5EF4-FFF2-40B4-BE49-F238E27FC236}">
                <a16:creationId xmlns:a16="http://schemas.microsoft.com/office/drawing/2014/main" id="{12F353CD-24EB-3EAE-0668-0AC5C0D872B3}"/>
              </a:ext>
            </a:extLst>
          </p:cNvPr>
          <p:cNvGrpSpPr/>
          <p:nvPr/>
        </p:nvGrpSpPr>
        <p:grpSpPr>
          <a:xfrm>
            <a:off x="497907" y="3402715"/>
            <a:ext cx="885476" cy="1130553"/>
            <a:chOff x="455043" y="2752415"/>
            <a:chExt cx="885476" cy="1130553"/>
          </a:xfrm>
          <a:solidFill>
            <a:srgbClr val="000048"/>
          </a:solidFill>
        </p:grpSpPr>
        <p:sp>
          <p:nvSpPr>
            <p:cNvPr id="56" name="角丸四角形 75">
              <a:extLst>
                <a:ext uri="{FF2B5EF4-FFF2-40B4-BE49-F238E27FC236}">
                  <a16:creationId xmlns:a16="http://schemas.microsoft.com/office/drawing/2014/main" id="{678A2A98-D1C4-85D2-28F9-6E3C59BB8230}"/>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7" name="直角三角形 56">
              <a:extLst>
                <a:ext uri="{FF2B5EF4-FFF2-40B4-BE49-F238E27FC236}">
                  <a16:creationId xmlns:a16="http://schemas.microsoft.com/office/drawing/2014/main" id="{F43F1A01-5C80-D758-A768-C0F83922B6BB}"/>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8" name="直線コネクタ 57">
            <a:extLst>
              <a:ext uri="{FF2B5EF4-FFF2-40B4-BE49-F238E27FC236}">
                <a16:creationId xmlns:a16="http://schemas.microsoft.com/office/drawing/2014/main" id="{BC944E58-C647-CF31-6AB6-32984CE474A3}"/>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59" name="円/楕円 78">
            <a:extLst>
              <a:ext uri="{FF2B5EF4-FFF2-40B4-BE49-F238E27FC236}">
                <a16:creationId xmlns:a16="http://schemas.microsoft.com/office/drawing/2014/main" id="{D300DDF8-00E5-31A1-B3BC-65DEBD79C248}"/>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タイトル 2">
            <a:extLst>
              <a:ext uri="{FF2B5EF4-FFF2-40B4-BE49-F238E27FC236}">
                <a16:creationId xmlns:a16="http://schemas.microsoft.com/office/drawing/2014/main" id="{89F6F662-FBC2-0BF0-4B3C-672D29A2E17F}"/>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61" name="グループ化 60">
            <a:extLst>
              <a:ext uri="{FF2B5EF4-FFF2-40B4-BE49-F238E27FC236}">
                <a16:creationId xmlns:a16="http://schemas.microsoft.com/office/drawing/2014/main" id="{088741EB-F18C-77F1-2920-94E8E1B9B0A6}"/>
              </a:ext>
            </a:extLst>
          </p:cNvPr>
          <p:cNvGrpSpPr/>
          <p:nvPr/>
        </p:nvGrpSpPr>
        <p:grpSpPr>
          <a:xfrm>
            <a:off x="497907" y="4662865"/>
            <a:ext cx="885476" cy="1134053"/>
            <a:chOff x="455043" y="4012565"/>
            <a:chExt cx="885476" cy="1134053"/>
          </a:xfrm>
        </p:grpSpPr>
        <p:sp>
          <p:nvSpPr>
            <p:cNvPr id="62" name="直角三角形 61">
              <a:extLst>
                <a:ext uri="{FF2B5EF4-FFF2-40B4-BE49-F238E27FC236}">
                  <a16:creationId xmlns:a16="http://schemas.microsoft.com/office/drawing/2014/main" id="{019169F5-B195-D5F0-E294-0D72631FC13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3" name="角丸四角形 82">
              <a:extLst>
                <a:ext uri="{FF2B5EF4-FFF2-40B4-BE49-F238E27FC236}">
                  <a16:creationId xmlns:a16="http://schemas.microsoft.com/office/drawing/2014/main" id="{46D4766E-D26D-C69B-7A23-E6B097DD9FF2}"/>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64" name="直角三角形 63">
            <a:extLst>
              <a:ext uri="{FF2B5EF4-FFF2-40B4-BE49-F238E27FC236}">
                <a16:creationId xmlns:a16="http://schemas.microsoft.com/office/drawing/2014/main" id="{20BFA0D1-B696-6A08-74CA-365859F0E90F}"/>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5" name="直角三角形 64">
            <a:extLst>
              <a:ext uri="{FF2B5EF4-FFF2-40B4-BE49-F238E27FC236}">
                <a16:creationId xmlns:a16="http://schemas.microsoft.com/office/drawing/2014/main" id="{1C1030EA-5598-0E64-8C71-66BFA25E56BC}"/>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113AA11E-CE8B-4BC2-73AB-71345F740602}"/>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7" name="ホームベース 63">
            <a:extLst>
              <a:ext uri="{FF2B5EF4-FFF2-40B4-BE49-F238E27FC236}">
                <a16:creationId xmlns:a16="http://schemas.microsoft.com/office/drawing/2014/main" id="{39A34FB7-2192-E905-E9E4-930DA53BB935}"/>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8" name="直線コネクタ 67">
            <a:extLst>
              <a:ext uri="{FF2B5EF4-FFF2-40B4-BE49-F238E27FC236}">
                <a16:creationId xmlns:a16="http://schemas.microsoft.com/office/drawing/2014/main" id="{26E567DE-A67B-2CF3-25E7-176AF30090B0}"/>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69" name="ホームベース 61">
            <a:extLst>
              <a:ext uri="{FF2B5EF4-FFF2-40B4-BE49-F238E27FC236}">
                <a16:creationId xmlns:a16="http://schemas.microsoft.com/office/drawing/2014/main" id="{C05F0DB6-0DAF-0891-65A5-BB64B8355839}"/>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0" name="ホームベース 63">
            <a:extLst>
              <a:ext uri="{FF2B5EF4-FFF2-40B4-BE49-F238E27FC236}">
                <a16:creationId xmlns:a16="http://schemas.microsoft.com/office/drawing/2014/main" id="{F7AAD9B6-08EF-3946-BDDF-8FD831FE1BDF}"/>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2">
            <a:extLst>
              <a:ext uri="{FF2B5EF4-FFF2-40B4-BE49-F238E27FC236}">
                <a16:creationId xmlns:a16="http://schemas.microsoft.com/office/drawing/2014/main" id="{7C429FA8-3A85-1BC1-E83B-DB50FB918FA6}"/>
              </a:ext>
            </a:extLst>
          </p:cNvPr>
          <p:cNvSpPr/>
          <p:nvPr/>
        </p:nvSpPr>
        <p:spPr>
          <a:xfrm>
            <a:off x="3621373" y="3698670"/>
            <a:ext cx="2191977" cy="756000"/>
          </a:xfrm>
          <a:prstGeom prst="homePlate">
            <a:avLst/>
          </a:prstGeom>
          <a:solidFill>
            <a:srgbClr val="000048">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2" name="ホームベース 63">
            <a:extLst>
              <a:ext uri="{FF2B5EF4-FFF2-40B4-BE49-F238E27FC236}">
                <a16:creationId xmlns:a16="http://schemas.microsoft.com/office/drawing/2014/main" id="{AFBBFB4E-3377-DF8B-B6CA-CCDC409F354E}"/>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4">
            <a:extLst>
              <a:ext uri="{FF2B5EF4-FFF2-40B4-BE49-F238E27FC236}">
                <a16:creationId xmlns:a16="http://schemas.microsoft.com/office/drawing/2014/main" id="{2C97EB4C-5197-0A85-D4CB-B0376BF3B4BE}"/>
              </a:ext>
            </a:extLst>
          </p:cNvPr>
          <p:cNvSpPr/>
          <p:nvPr/>
        </p:nvSpPr>
        <p:spPr>
          <a:xfrm>
            <a:off x="1415480" y="3682882"/>
            <a:ext cx="1734203" cy="759600"/>
          </a:xfrm>
          <a:prstGeom prst="homePlate">
            <a:avLst/>
          </a:prstGeom>
          <a:solidFill>
            <a:srgbClr val="000048">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74D7C11-D243-AA0C-0980-1DB9BEF340A2}"/>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4" name="Rectangle 46">
            <a:extLst>
              <a:ext uri="{FF2B5EF4-FFF2-40B4-BE49-F238E27FC236}">
                <a16:creationId xmlns:a16="http://schemas.microsoft.com/office/drawing/2014/main" id="{6C3E6A50-D5E8-0DDF-FD78-DC3D9575A452}"/>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企画」の表記と「提供：○○」のスポンサークレジット、掲載期間の掲載が必須となります。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・通信環境が低速の場合、ダイアログ表示により動画のスキップが選択可能になることをご了承ください。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■誘導広告の制作・入稿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・誘導広告を広告主様または代理店様で制作いただく場合、「入稿規定」（</a:t>
            </a:r>
            <a:r>
              <a:rPr lang="en-US" altLang="ja-JP" sz="1050" dirty="0">
                <a:solidFill>
                  <a:srgbClr val="0D0D0D"/>
                </a:solidFill>
                <a:latin typeface="+mn-ea"/>
                <a:ea typeface="+mn-ea"/>
                <a:hlinkClick r:id="rId3"/>
              </a:rPr>
              <a:t>https://ads-help.yahoo-net.jp/s/article/H000044930?language=ja</a:t>
            </a:r>
            <a:r>
              <a:rPr lang="ja-JP" altLang="en-US" sz="1050" dirty="0">
                <a:solidFill>
                  <a:srgbClr val="0D0D0D"/>
                </a:solidFill>
                <a:latin typeface="+mn-ea"/>
                <a:ea typeface="+mn-ea"/>
              </a:rPr>
              <a:t>）、</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および「誘導広告上の表記ガイドライン」（本資料に記載）を遵守してください。</a:t>
            </a:r>
          </a:p>
          <a:p>
            <a:pPr eaLnBrk="1" fontAlgn="auto" hangingPunct="1">
              <a:spcBef>
                <a:spcPct val="0"/>
              </a:spcBef>
              <a:spcAft>
                <a:spcPts val="0"/>
              </a:spcAft>
              <a:buFontTx/>
              <a:buNone/>
            </a:pPr>
            <a:r>
              <a:rPr lang="ja-JP" altLang="en-US" sz="1050" dirty="0">
                <a:solidFill>
                  <a:srgbClr val="0D0D0D"/>
                </a:solidFill>
                <a:latin typeface="+mn-ea"/>
                <a:ea typeface="+mn-ea"/>
              </a:rPr>
              <a:t>　　なお、スマートフォンについては静止画のみ対応可となります。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企画」の表記が必須となります。そのため、通常の審査とは別に</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ヤフーでのブランドチェックが必要となりますので、</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96371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BCC2A76-E975-DA20-58F6-7CB4F3F350B4}"/>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3" name="Rectangle 46">
            <a:extLst>
              <a:ext uri="{FF2B5EF4-FFF2-40B4-BE49-F238E27FC236}">
                <a16:creationId xmlns:a16="http://schemas.microsoft.com/office/drawing/2014/main" id="{7CAFAE6D-8449-FDDB-697B-04647483B969}"/>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■その他</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・弊社制作ガイドラインに準じて制作を行います（広告主様および代理店様からの完パケ納品不可）。</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・実制作および、弊社のトップページ、ブランド管理の担当部署による表現確認、動作検証等に時間がかかりますため、</a:t>
            </a:r>
            <a:r>
              <a:rPr lang="ja-JP" altLang="en-US" sz="1050" dirty="0">
                <a:solidFill>
                  <a:srgbClr val="002AFF"/>
                </a:solidFill>
                <a:latin typeface="+mn-ea"/>
                <a:ea typeface="+mn-ea"/>
              </a:rPr>
              <a:t>お申し込み期限は掲載開始の</a:t>
            </a:r>
            <a:r>
              <a:rPr lang="en-US" altLang="ja-JP" sz="1050" dirty="0">
                <a:solidFill>
                  <a:srgbClr val="002AFF"/>
                </a:solidFill>
                <a:latin typeface="+mn-ea"/>
                <a:ea typeface="+mn-ea"/>
              </a:rPr>
              <a:t>2</a:t>
            </a:r>
            <a:r>
              <a:rPr lang="ja-JP" altLang="en-US" sz="1050" dirty="0">
                <a:solidFill>
                  <a:srgbClr val="002AFF"/>
                </a:solidFill>
                <a:latin typeface="+mn-ea"/>
                <a:ea typeface="+mn-ea"/>
              </a:rPr>
              <a:t>か月前</a:t>
            </a:r>
            <a:r>
              <a:rPr lang="ja-JP" altLang="en-US" sz="1050" dirty="0">
                <a:solidFill>
                  <a:srgbClr val="0D0D0D"/>
                </a:solidFill>
                <a:latin typeface="+mn-ea"/>
                <a:ea typeface="+mn-ea"/>
              </a:rPr>
              <a:t>を目安としてください。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また、制作途中にて弊社の仕様に応じて表現、レイアウト変更を行う場合があります。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・正規の</a:t>
            </a:r>
            <a:r>
              <a:rPr lang="en-US" altLang="ja-JP" sz="1050" dirty="0">
                <a:solidFill>
                  <a:srgbClr val="0D0D0D"/>
                </a:solidFill>
                <a:latin typeface="+mn-ea"/>
                <a:ea typeface="+mn-ea"/>
              </a:rPr>
              <a:t>Yahoo! JAPAN </a:t>
            </a:r>
            <a:r>
              <a:rPr lang="ja-JP" altLang="en-US" sz="1050" dirty="0">
                <a:solidFill>
                  <a:srgbClr val="0D0D0D"/>
                </a:solidFill>
                <a:latin typeface="+mn-ea"/>
                <a:ea typeface="+mn-ea"/>
              </a:rPr>
              <a:t>トップページとは異なる仕様、デザインとなる部分がありますのでご了承ください。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・原則、掲載期間内における途中更新はお受けできません。</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・同期間に掲載可能な案件数に制限を設けており、決定優先とさせていただいております。空き枠の状況は、弊社営業へお問合わせ下さい。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・誘導広告と企画ページ制作のお申し込みは、</a:t>
            </a:r>
            <a:r>
              <a:rPr lang="en-US" altLang="ja-JP" sz="1050" dirty="0">
                <a:solidFill>
                  <a:srgbClr val="0D0D0D"/>
                </a:solidFill>
                <a:latin typeface="+mn-ea"/>
                <a:ea typeface="+mn-ea"/>
              </a:rPr>
              <a:t>1</a:t>
            </a:r>
            <a:r>
              <a:rPr lang="ja-JP" altLang="en-US" sz="1050" dirty="0">
                <a:solidFill>
                  <a:srgbClr val="0D0D0D"/>
                </a:solidFill>
                <a:latin typeface="+mn-ea"/>
                <a:ea typeface="+mn-ea"/>
              </a:rPr>
              <a:t>社の代理店様から一元的に行っていただきます。複数の代理店様からの分散発注は不可となります。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endParaRPr lang="ja-JP" altLang="en-US" sz="1050" dirty="0">
              <a:solidFill>
                <a:srgbClr val="0D0D0D"/>
              </a:solidFill>
              <a:latin typeface="+mn-ea"/>
              <a:ea typeface="+mn-ea"/>
            </a:endParaRPr>
          </a:p>
        </p:txBody>
      </p:sp>
    </p:spTree>
    <p:extLst>
      <p:ext uri="{BB962C8B-B14F-4D97-AF65-F5344CB8AC3E}">
        <p14:creationId xmlns:p14="http://schemas.microsoft.com/office/powerpoint/2010/main" val="1019161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dirty="0">
                <a:solidFill>
                  <a:srgbClr val="000048"/>
                </a:solidFill>
              </a:rPr>
              <a:t>トップページインタラクション企画</a:t>
            </a:r>
            <a:r>
              <a:rPr kumimoji="1" lang="ja-JP" altLang="en-US"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a:t>
            </a:r>
            <a:r>
              <a:rPr kumimoji="1" lang="en-US" altLang="ja-JP"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2025</a:t>
            </a:r>
            <a:r>
              <a:rPr kumimoji="1" lang="ja-JP" altLang="en-US"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年</a:t>
            </a:r>
            <a:r>
              <a:rPr kumimoji="1" lang="en-US" altLang="ja-JP"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10</a:t>
            </a:r>
            <a:r>
              <a:rPr kumimoji="1" lang="ja-JP" altLang="en-US"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月～</a:t>
            </a:r>
            <a:r>
              <a:rPr kumimoji="1" lang="en-US" altLang="ja-JP"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2026</a:t>
            </a:r>
            <a:r>
              <a:rPr kumimoji="1" lang="ja-JP" altLang="en-US"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年</a:t>
            </a:r>
            <a:r>
              <a:rPr kumimoji="1" lang="en-US" altLang="ja-JP"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3</a:t>
            </a:r>
            <a:r>
              <a:rPr kumimoji="1" lang="ja-JP" altLang="en-US" sz="12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月）</a:t>
            </a:r>
            <a:r>
              <a:rPr kumimoji="1" lang="ja-JP" altLang="en-US" sz="2000"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変更点</a:t>
            </a:r>
            <a:endParaRPr lang="ja-JP" altLang="en-US" dirty="0">
              <a:solidFill>
                <a:srgbClr val="000048"/>
              </a:solidFill>
            </a:endParaRPr>
          </a:p>
        </p:txBody>
      </p:sp>
      <p:sp>
        <p:nvSpPr>
          <p:cNvPr id="2" name="テキスト プレースホルダー 3">
            <a:extLst>
              <a:ext uri="{FF2B5EF4-FFF2-40B4-BE49-F238E27FC236}">
                <a16:creationId xmlns:a16="http://schemas.microsoft.com/office/drawing/2014/main" id="{A55D3E94-6752-94CD-6156-B08BBD9039CD}"/>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a:t>
            </a:r>
            <a:r>
              <a:rPr lang="ja-JP" altLang="en-US" sz="1400" dirty="0">
                <a:solidFill>
                  <a:srgbClr val="0D0D0D"/>
                </a:solidFill>
                <a:latin typeface="メイリオ" panose="020B0604030504040204" pitchFamily="34" charset="-128"/>
                <a:ea typeface="メイリオ" panose="020B0604030504040204" pitchFamily="34" charset="-128"/>
              </a:rPr>
              <a:t>インタラクション</a:t>
            </a:r>
            <a:r>
              <a:rPr lang="ja-JP" altLang="en-US" sz="1400" dirty="0">
                <a:solidFill>
                  <a:srgbClr val="0D0D0D"/>
                </a:solidFill>
                <a:latin typeface="+mn-ea"/>
              </a:rPr>
              <a:t>企画（</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44402BBD-D895-BA6D-FCEF-C2BE4C838E7C}"/>
              </a:ext>
            </a:extLst>
          </p:cNvPr>
          <p:cNvSpPr/>
          <p:nvPr/>
        </p:nvSpPr>
        <p:spPr>
          <a:xfrm>
            <a:off x="713886" y="3337231"/>
            <a:ext cx="6228520" cy="32265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D8BD0BF-C33D-59D9-CDE3-D6FFEC22F015}"/>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0D0D0D"/>
                </a:solidFill>
                <a:latin typeface="メイリオ"/>
                <a:ea typeface="メイリオ"/>
              </a:rPr>
              <a:t>■公開前サイト審査について</a:t>
            </a:r>
            <a:endParaRPr lang="en-US" altLang="ja-JP" sz="16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0D0D0D"/>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002AFF"/>
                </a:solidFill>
                <a:latin typeface="メイリオ"/>
                <a:ea typeface="メイリオ"/>
              </a:rPr>
              <a:t>①</a:t>
            </a:r>
            <a:r>
              <a:rPr lang="en-US" altLang="ja-JP" sz="1400" b="1" dirty="0">
                <a:solidFill>
                  <a:srgbClr val="002AFF"/>
                </a:solidFill>
                <a:latin typeface="メイリオ"/>
                <a:ea typeface="メイリオ"/>
              </a:rPr>
              <a:t> </a:t>
            </a:r>
            <a:r>
              <a:rPr lang="ja-JP" altLang="en-US" sz="1400" b="1" dirty="0">
                <a:solidFill>
                  <a:srgbClr val="002AFF"/>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002AFF"/>
                </a:solidFill>
                <a:latin typeface="メイリオ"/>
                <a:ea typeface="メイリオ"/>
              </a:rPr>
              <a:t>②</a:t>
            </a:r>
            <a:r>
              <a:rPr lang="en-US" altLang="ja-JP" sz="1400" b="1" dirty="0">
                <a:solidFill>
                  <a:srgbClr val="002AFF"/>
                </a:solidFill>
                <a:latin typeface="メイリオ"/>
                <a:ea typeface="メイリオ"/>
              </a:rPr>
              <a:t> </a:t>
            </a:r>
            <a:r>
              <a:rPr lang="ja-JP" altLang="en-US" sz="1400" b="1" dirty="0">
                <a:solidFill>
                  <a:srgbClr val="002AFF"/>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上記①②どちらも未公開の場合、①②どちらかが未公開の場合も以下申請が</a:t>
            </a:r>
            <a:r>
              <a:rPr lang="ja-JP" altLang="en-US" sz="1400" b="1" dirty="0">
                <a:solidFill>
                  <a:srgbClr val="002AFF"/>
                </a:solidFill>
                <a:latin typeface="メイリオ"/>
                <a:ea typeface="メイリオ"/>
              </a:rPr>
              <a:t>必須</a:t>
            </a:r>
            <a:r>
              <a:rPr lang="ja-JP" altLang="en-US" sz="1400" dirty="0">
                <a:solidFill>
                  <a:srgbClr val="0D0D0D"/>
                </a:solidFill>
                <a:latin typeface="メイリオ"/>
                <a:ea typeface="メイリオ"/>
              </a:rPr>
              <a:t>となります。</a:t>
            </a:r>
            <a:endParaRPr lang="en-US" altLang="ja-JP" sz="14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申請後に発行される</a:t>
            </a:r>
            <a:r>
              <a:rPr lang="en-US" altLang="ja-JP" sz="1400" dirty="0">
                <a:solidFill>
                  <a:srgbClr val="0D0D0D"/>
                </a:solidFill>
                <a:latin typeface="メイリオ"/>
                <a:ea typeface="メイリオ"/>
              </a:rPr>
              <a:t> </a:t>
            </a:r>
            <a:r>
              <a:rPr lang="ja-JP" altLang="en-US" sz="1400" dirty="0">
                <a:solidFill>
                  <a:srgbClr val="0D0D0D"/>
                </a:solidFill>
                <a:latin typeface="メイリオ"/>
                <a:ea typeface="メイリオ"/>
              </a:rPr>
              <a:t>事前承認</a:t>
            </a:r>
            <a:r>
              <a:rPr lang="en-US" altLang="ja-JP" sz="1400" dirty="0">
                <a:solidFill>
                  <a:srgbClr val="0D0D0D"/>
                </a:solidFill>
                <a:latin typeface="メイリオ"/>
                <a:ea typeface="メイリオ"/>
              </a:rPr>
              <a:t>ID</a:t>
            </a:r>
            <a:r>
              <a:rPr lang="ja-JP" altLang="en-US" sz="1400" dirty="0">
                <a:solidFill>
                  <a:srgbClr val="0D0D0D"/>
                </a:solidFill>
                <a:latin typeface="メイリオ"/>
                <a:ea typeface="メイリオ"/>
              </a:rPr>
              <a:t>（</a:t>
            </a:r>
            <a:r>
              <a:rPr lang="en-US" altLang="ja-JP" sz="1400" dirty="0">
                <a:solidFill>
                  <a:srgbClr val="0D0D0D"/>
                </a:solidFill>
                <a:latin typeface="メイリオ"/>
                <a:ea typeface="メイリオ"/>
              </a:rPr>
              <a:t>8</a:t>
            </a:r>
            <a:r>
              <a:rPr lang="ja-JP" altLang="en-US" sz="1400" dirty="0">
                <a:solidFill>
                  <a:srgbClr val="0D0D0D"/>
                </a:solidFill>
                <a:latin typeface="メイリオ"/>
                <a:ea typeface="メイリオ"/>
              </a:rPr>
              <a:t>ケタの数字）を、広告管理ツールへの入稿時に入力をお願いします。</a:t>
            </a:r>
            <a:endParaRPr lang="ja-JP" altLang="en-US" sz="1200" dirty="0">
              <a:solidFill>
                <a:srgbClr val="0D0D0D"/>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12931727"/>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rgbClr val="0D0D0D"/>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rgbClr val="0D0D0D"/>
                          </a:solidFill>
                          <a:latin typeface="+mj-lt"/>
                          <a:ea typeface="+mn-ea"/>
                          <a:cs typeface="+mn-cs"/>
                        </a:rPr>
                        <a:t>ディスプレイ広告（予約型）入稿前審査依頼フォーム</a:t>
                      </a:r>
                      <a:br>
                        <a:rPr kumimoji="1" lang="ja-JP" altLang="en-US" sz="1200" kern="1200" dirty="0">
                          <a:solidFill>
                            <a:srgbClr val="0D0D0D"/>
                          </a:solidFill>
                          <a:latin typeface="+mj-lt"/>
                          <a:ea typeface="+mn-ea"/>
                          <a:cs typeface="+mn-cs"/>
                        </a:rPr>
                      </a:br>
                      <a:r>
                        <a:rPr kumimoji="1" lang="en-US" sz="800" kern="1200" dirty="0">
                          <a:solidFill>
                            <a:srgbClr val="0D0D0D"/>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rgbClr val="0D0D0D"/>
                          </a:solidFill>
                          <a:latin typeface="+mn-lt"/>
                          <a:ea typeface="+mn-ea"/>
                          <a:cs typeface="+mn-cs"/>
                        </a:rPr>
                        <a:t>演出を組み込む企画ページのリンク先</a:t>
                      </a:r>
                      <a:endParaRPr kumimoji="1" lang="ja-JP" altLang="en-US" sz="1200" kern="1200" dirty="0">
                        <a:solidFill>
                          <a:srgbClr val="0D0D0D"/>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rgbClr val="0D0D0D"/>
                          </a:solidFill>
                          <a:latin typeface="Meiryo" panose="020B0604030504040204" pitchFamily="34" charset="-128"/>
                          <a:ea typeface="Meiryo" panose="020B0604030504040204" pitchFamily="34" charset="-128"/>
                          <a:cs typeface="+mn-cs"/>
                        </a:rPr>
                        <a:t>後日更新</a:t>
                      </a:r>
                      <a:r>
                        <a:rPr kumimoji="1" lang="en-US" altLang="zh-TW" sz="1200" kern="1200" dirty="0">
                          <a:solidFill>
                            <a:srgbClr val="0D0D0D"/>
                          </a:solidFill>
                          <a:latin typeface="Meiryo" panose="020B0604030504040204" pitchFamily="34" charset="-128"/>
                          <a:ea typeface="Meiryo" panose="020B0604030504040204" pitchFamily="34" charset="-128"/>
                          <a:cs typeface="+mn-cs"/>
                        </a:rPr>
                        <a:t>/</a:t>
                      </a:r>
                      <a:r>
                        <a:rPr kumimoji="1" lang="zh-TW" altLang="en-US" sz="1200" kern="1200" dirty="0">
                          <a:solidFill>
                            <a:srgbClr val="0D0D0D"/>
                          </a:solidFill>
                          <a:latin typeface="Meiryo" panose="020B0604030504040204" pitchFamily="34" charset="-128"/>
                          <a:ea typeface="Meiryo" panose="020B0604030504040204" pitchFamily="34" charset="-128"/>
                          <a:cs typeface="+mn-cs"/>
                        </a:rPr>
                        <a:t>公開予定</a:t>
                      </a:r>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どちらも未公開の場合は、</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公開が遅い方の日時を記載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企画ページ</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n-ea"/>
                          <a:ea typeface="+mn-ea"/>
                          <a:cs typeface="+mn-cs"/>
                        </a:rPr>
                        <a:t>弊社営業</a:t>
                      </a:r>
                      <a:r>
                        <a:rPr kumimoji="1" lang="ja-JP" altLang="en-US" sz="1200" kern="1200" dirty="0">
                          <a:solidFill>
                            <a:srgbClr val="0D0D0D"/>
                          </a:solidFill>
                          <a:latin typeface="+mn-lt"/>
                          <a:ea typeface="+mn-ea"/>
                          <a:cs typeface="+mn-cs"/>
                        </a:rPr>
                        <a:t>が社内にて入稿前審査を実施し承認がおりたラフ案</a:t>
                      </a:r>
                      <a:br>
                        <a:rPr kumimoji="1" lang="ja-JP" altLang="en-US" sz="1200" kern="1200" dirty="0">
                          <a:solidFill>
                            <a:schemeClr val="tx1">
                              <a:lumMod val="65000"/>
                              <a:lumOff val="35000"/>
                            </a:schemeClr>
                          </a:solidFill>
                          <a:latin typeface="+mj-lt"/>
                          <a:ea typeface="+mn-ea"/>
                          <a:cs typeface="+mn-cs"/>
                        </a:rPr>
                      </a:br>
                      <a:endParaRPr kumimoji="1" lang="en-US" altLang="ja-JP" sz="1200" kern="1200" dirty="0">
                        <a:solidFill>
                          <a:schemeClr val="tx1">
                            <a:lumMod val="65000"/>
                            <a:lumOff val="35000"/>
                          </a:schemeClr>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広告主様サイト</a:t>
                      </a:r>
                      <a:br>
                        <a:rPr kumimoji="1" lang="ja-JP" altLang="en-US"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トップページインタラクションである旨を記載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rgbClr val="0D0D0D"/>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3302197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E49F9DB-A1DE-049D-7997-3DB82431B434}"/>
              </a:ext>
            </a:extLst>
          </p:cNvPr>
          <p:cNvSpPr>
            <a:spLocks noGrp="1"/>
          </p:cNvSpPr>
          <p:nvPr>
            <p:ph type="body" sz="quarter" idx="10"/>
          </p:nvPr>
        </p:nvSpPr>
        <p:spPr/>
        <p:txBody>
          <a:bodyPr/>
          <a:lstStyle/>
          <a:p>
            <a:r>
              <a:rPr lang="ja-JP" altLang="en-US" dirty="0">
                <a:solidFill>
                  <a:srgbClr val="000048"/>
                </a:solidFill>
                <a:latin typeface="Meiryo"/>
                <a:ea typeface="Meiryo"/>
              </a:rPr>
              <a:t>免責事項</a:t>
            </a:r>
            <a:endParaRPr lang="ja-JP" altLang="en-US" dirty="0">
              <a:solidFill>
                <a:srgbClr val="000048"/>
              </a:solidFill>
            </a:endParaRPr>
          </a:p>
        </p:txBody>
      </p:sp>
      <p:sp>
        <p:nvSpPr>
          <p:cNvPr id="4" name="Rectangle 46">
            <a:extLst>
              <a:ext uri="{FF2B5EF4-FFF2-40B4-BE49-F238E27FC236}">
                <a16:creationId xmlns:a16="http://schemas.microsoft.com/office/drawing/2014/main" id="{DAB8E100-CBE4-F34D-4D0A-0202C165DEB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059592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339AF60-46A1-EFF1-E7AC-D8AEA279A7B4}"/>
              </a:ext>
            </a:extLst>
          </p:cNvPr>
          <p:cNvSpPr>
            <a:spLocks noGrp="1"/>
          </p:cNvSpPr>
          <p:nvPr>
            <p:ph type="body" sz="quarter" idx="10"/>
          </p:nvPr>
        </p:nvSpPr>
        <p:spPr/>
        <p:txBody>
          <a:bodyPr/>
          <a:lstStyle/>
          <a:p>
            <a:r>
              <a:rPr lang="ja-JP" altLang="en-US" dirty="0">
                <a:solidFill>
                  <a:srgbClr val="000048"/>
                </a:solidFill>
              </a:rPr>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0D0D0D"/>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002AFF"/>
                </a:solidFill>
                <a:latin typeface="メイリオ"/>
                <a:ea typeface="メイリオ" panose="020B0604030504040204" pitchFamily="50" charset="-128"/>
              </a:rPr>
              <a:t>クリエイティブ企画</a:t>
            </a:r>
            <a:r>
              <a:rPr kumimoji="0" lang="ja-JP" altLang="en-US" kern="0" dirty="0">
                <a:solidFill>
                  <a:srgbClr val="0D0D0D"/>
                </a:solidFill>
                <a:latin typeface="メイリオ"/>
                <a:ea typeface="メイリオ" panose="020B0604030504040204" pitchFamily="50" charset="-128"/>
              </a:rPr>
              <a:t>への掲載をご希望の場合は、弊社担当営業宛に以下の項目をご連絡ください。</a:t>
            </a:r>
            <a:endParaRPr kumimoji="0" lang="en-US" altLang="ja-JP" kern="0" dirty="0">
              <a:solidFill>
                <a:srgbClr val="0D0D0D"/>
              </a:solidFill>
              <a:latin typeface="メイリオ"/>
              <a:ea typeface="メイリオ" panose="020B0604030504040204" pitchFamily="50" charset="-128"/>
            </a:endParaRPr>
          </a:p>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panose="020B0604030504040204" pitchFamily="50" charset="-128"/>
              </a:rPr>
              <a:t>回答まで最大5営業日いただきます。</a:t>
            </a:r>
          </a:p>
        </p:txBody>
      </p:sp>
      <p:sp>
        <p:nvSpPr>
          <p:cNvPr id="3" name="角丸四角形 7">
            <a:extLst>
              <a:ext uri="{FF2B5EF4-FFF2-40B4-BE49-F238E27FC236}">
                <a16:creationId xmlns:a16="http://schemas.microsoft.com/office/drawing/2014/main" id="{A918575A-B1D3-120C-ECC3-7D5E89C22D8A}"/>
              </a:ext>
            </a:extLst>
          </p:cNvPr>
          <p:cNvSpPr/>
          <p:nvPr/>
        </p:nvSpPr>
        <p:spPr>
          <a:xfrm>
            <a:off x="479425" y="2356434"/>
            <a:ext cx="11233150" cy="432000"/>
          </a:xfrm>
          <a:prstGeom prst="roundRect">
            <a:avLst>
              <a:gd name="adj" fmla="val 50000"/>
            </a:avLst>
          </a:prstGeom>
          <a:solidFill>
            <a:srgbClr val="000048">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5670FE8-D0D6-6468-7ED6-85FADB3AD084}"/>
              </a:ext>
            </a:extLst>
          </p:cNvPr>
          <p:cNvGraphicFramePr>
            <a:graphicFrameLocks noGrp="1"/>
          </p:cNvGraphicFramePr>
          <p:nvPr>
            <p:extLst>
              <p:ext uri="{D42A27DB-BD31-4B8C-83A1-F6EECF244321}">
                <p14:modId xmlns:p14="http://schemas.microsoft.com/office/powerpoint/2010/main" val="1745604210"/>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 altLang="ja-JP" sz="1400" b="0" i="0" dirty="0">
                          <a:solidFill>
                            <a:srgbClr val="0D0D0D"/>
                          </a:solidFill>
                          <a:latin typeface="Meiryo" panose="020B0604030504040204" pitchFamily="34" charset="-128"/>
                          <a:ea typeface="Meiryo" panose="020B0604030504040204" pitchFamily="34" charset="-128"/>
                        </a:rPr>
                        <a:t>Yahoo! JAPAN</a:t>
                      </a:r>
                      <a:r>
                        <a:rPr kumimoji="1" lang="ja-JP" altLang="en"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トップページインタラクション企画</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solidFill>
                  <a:srgbClr val="000048"/>
                </a:solidFill>
              </a:rPr>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02</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15">
            <a:extLst>
              <a:ext uri="{FF2B5EF4-FFF2-40B4-BE49-F238E27FC236}">
                <a16:creationId xmlns:a16="http://schemas.microsoft.com/office/drawing/2014/main" id="{31BA108C-5AA7-1ED8-000D-40B096A47351}"/>
              </a:ext>
            </a:extLst>
          </p:cNvPr>
          <p:cNvSpPr>
            <a:spLocks noGrp="1"/>
          </p:cNvSpPr>
          <p:nvPr>
            <p:ph type="body" sz="quarter" idx="10"/>
          </p:nvPr>
        </p:nvSpPr>
        <p:spPr/>
        <p:txBody>
          <a:bodyPr/>
          <a:lstStyle/>
          <a:p>
            <a:r>
              <a:rPr lang="ja-JP" altLang="en-US" dirty="0">
                <a:solidFill>
                  <a:srgbClr val="000048"/>
                </a:solidFill>
                <a:latin typeface="メイリオ" panose="020B0604030504040204" pitchFamily="34" charset="-128"/>
                <a:ea typeface="メイリオ" panose="020B0604030504040204" pitchFamily="34" charset="-128"/>
              </a:rPr>
              <a:t>商品概要 </a:t>
            </a:r>
            <a:r>
              <a:rPr lang="en-US" altLang="ja-JP" sz="2000" dirty="0">
                <a:solidFill>
                  <a:srgbClr val="000048"/>
                </a:solidFill>
                <a:latin typeface="メイリオ" panose="020B0604030504040204" pitchFamily="34" charset="-128"/>
                <a:ea typeface="メイリオ" panose="020B0604030504040204" pitchFamily="34" charset="-128"/>
              </a:rPr>
              <a:t>– </a:t>
            </a:r>
            <a:r>
              <a:rPr lang="ja-JP" altLang="en-US" sz="2000" dirty="0">
                <a:solidFill>
                  <a:srgbClr val="000048"/>
                </a:solidFill>
                <a:latin typeface="メイリオ" panose="020B0604030504040204" pitchFamily="34" charset="-128"/>
                <a:ea typeface="メイリオ" panose="020B0604030504040204" pitchFamily="34" charset="-128"/>
              </a:rPr>
              <a:t>共通 </a:t>
            </a:r>
            <a:r>
              <a:rPr lang="en-US" altLang="ja-JP" sz="2000" dirty="0">
                <a:solidFill>
                  <a:srgbClr val="000048"/>
                </a:solidFill>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19" name="テキスト ボックス 18">
            <a:extLst>
              <a:ext uri="{FF2B5EF4-FFF2-40B4-BE49-F238E27FC236}">
                <a16:creationId xmlns:a16="http://schemas.microsoft.com/office/drawing/2014/main" id="{F455993E-6986-E5AF-E359-6B24F8762909}"/>
              </a:ext>
            </a:extLst>
          </p:cNvPr>
          <p:cNvSpPr txBox="1"/>
          <p:nvPr/>
        </p:nvSpPr>
        <p:spPr>
          <a:xfrm>
            <a:off x="479425" y="1144553"/>
            <a:ext cx="11233150" cy="1338828"/>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a:t>
            </a:r>
            <a:r>
              <a:rPr kumimoji="0" lang="ja-JP" altLang="en-US"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トップページのインターフェイスをベースに、</a:t>
            </a:r>
            <a:endPar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クライアント様用に独自のインタラクションを、制作・ホスティングいたします。</a:t>
            </a:r>
            <a:endPar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algn="ctr" eaLnBrk="1" fontAlgn="auto" hangingPunct="1">
              <a:lnSpc>
                <a:spcPct val="150000"/>
              </a:lnSpc>
              <a:spcBef>
                <a:spcPts val="0"/>
              </a:spcBef>
              <a:spcAft>
                <a:spcPts val="0"/>
              </a:spcAft>
              <a:defRPr/>
            </a:pPr>
            <a:r>
              <a:rPr kumimoji="0" lang="ja-JP" altLang="en-US" sz="2400" b="1" kern="0" dirty="0">
                <a:solidFill>
                  <a:srgbClr val="002AFF"/>
                </a:solidFill>
                <a:latin typeface="Meiryo" panose="020B0604030504040204" pitchFamily="34" charset="-128"/>
                <a:ea typeface="Meiryo" panose="020B0604030504040204" pitchFamily="34" charset="-128"/>
              </a:rPr>
              <a:t>インパクト重視</a:t>
            </a:r>
            <a:r>
              <a:rPr kumimoji="0" lang="ja-JP" altLang="en-US" kern="0" dirty="0">
                <a:solidFill>
                  <a:srgbClr val="002AFF"/>
                </a:solidFill>
                <a:latin typeface="Meiryo" panose="020B0604030504040204" pitchFamily="34" charset="-128"/>
                <a:ea typeface="Meiryo" panose="020B0604030504040204" pitchFamily="34" charset="-128"/>
              </a:rPr>
              <a:t>、</a:t>
            </a:r>
            <a:r>
              <a:rPr kumimoji="0" lang="ja-JP" altLang="en-US" sz="2400" b="1" kern="0" dirty="0">
                <a:solidFill>
                  <a:srgbClr val="002AFF"/>
                </a:solidFill>
                <a:latin typeface="Meiryo" panose="020B0604030504040204" pitchFamily="34" charset="-128"/>
                <a:ea typeface="Meiryo" panose="020B0604030504040204" pitchFamily="34" charset="-128"/>
              </a:rPr>
              <a:t>話題性喚起</a:t>
            </a:r>
            <a:r>
              <a:rPr kumimoji="0" lang="en-US" altLang="ja-JP" sz="2400" b="1" kern="0" dirty="0">
                <a:solidFill>
                  <a:srgbClr val="002AFF"/>
                </a:solidFill>
                <a:latin typeface="Meiryo" panose="020B0604030504040204" pitchFamily="34" charset="-128"/>
                <a:ea typeface="Meiryo" panose="020B0604030504040204" pitchFamily="34" charset="-128"/>
              </a:rPr>
              <a:t> </a:t>
            </a:r>
            <a:r>
              <a:rPr kumimoji="0" lang="ja-JP" altLang="en-US" kern="0" dirty="0">
                <a:solidFill>
                  <a:srgbClr val="0D0D0D"/>
                </a:solidFill>
                <a:latin typeface="Meiryo" panose="020B0604030504040204" pitchFamily="34" charset="-128"/>
                <a:ea typeface="Meiryo" panose="020B0604030504040204" pitchFamily="34" charset="-128"/>
              </a:rPr>
              <a:t>を目的としたプロモーションに最適です。</a:t>
            </a:r>
            <a:endParaRPr kumimoji="0" lang="en-US" altLang="ja-JP" kern="0" dirty="0">
              <a:solidFill>
                <a:srgbClr val="0D0D0D"/>
              </a:solidFill>
              <a:latin typeface="Meiryo" panose="020B0604030504040204" pitchFamily="34" charset="-128"/>
              <a:ea typeface="Meiryo" panose="020B0604030504040204" pitchFamily="34" charset="-128"/>
            </a:endParaRPr>
          </a:p>
        </p:txBody>
      </p:sp>
      <p:sp>
        <p:nvSpPr>
          <p:cNvPr id="2" name="角丸四角形 5">
            <a:extLst>
              <a:ext uri="{FF2B5EF4-FFF2-40B4-BE49-F238E27FC236}">
                <a16:creationId xmlns:a16="http://schemas.microsoft.com/office/drawing/2014/main" id="{D3CD908B-90C5-EF11-D63B-B93E3987C0B3}"/>
              </a:ext>
            </a:extLst>
          </p:cNvPr>
          <p:cNvSpPr/>
          <p:nvPr/>
        </p:nvSpPr>
        <p:spPr>
          <a:xfrm>
            <a:off x="1805014"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rgbClr val="0D0D0D"/>
                </a:solidFill>
                <a:latin typeface="Meiryo" panose="020B0604030504040204" pitchFamily="34" charset="-128"/>
                <a:ea typeface="Meiryo" panose="020B0604030504040204" pitchFamily="34" charset="-128"/>
              </a:rPr>
              <a:t>Yahoo! JAPAN </a:t>
            </a:r>
            <a:r>
              <a:rPr kumimoji="1" lang="ja-JP" altLang="en-US" sz="1500" dirty="0">
                <a:solidFill>
                  <a:srgbClr val="0D0D0D"/>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p>
        </p:txBody>
      </p:sp>
      <p:grpSp>
        <p:nvGrpSpPr>
          <p:cNvPr id="3" name="グループ化 2">
            <a:extLst>
              <a:ext uri="{FF2B5EF4-FFF2-40B4-BE49-F238E27FC236}">
                <a16:creationId xmlns:a16="http://schemas.microsoft.com/office/drawing/2014/main" id="{3CB6F36E-1AA7-0652-CA16-E1D8B29FDB73}"/>
              </a:ext>
            </a:extLst>
          </p:cNvPr>
          <p:cNvGrpSpPr>
            <a:grpSpLocks noChangeAspect="1"/>
          </p:cNvGrpSpPr>
          <p:nvPr/>
        </p:nvGrpSpPr>
        <p:grpSpPr>
          <a:xfrm>
            <a:off x="5994757" y="4736845"/>
            <a:ext cx="324000" cy="178785"/>
            <a:chOff x="5270129" y="3256673"/>
            <a:chExt cx="396700" cy="218901"/>
          </a:xfrm>
        </p:grpSpPr>
        <p:sp>
          <p:nvSpPr>
            <p:cNvPr id="4" name="直角三角形 3">
              <a:extLst>
                <a:ext uri="{FF2B5EF4-FFF2-40B4-BE49-F238E27FC236}">
                  <a16:creationId xmlns:a16="http://schemas.microsoft.com/office/drawing/2014/main" id="{06961B25-D2D3-13C5-99AA-B0FE0AA0A321}"/>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直角三角形 4">
              <a:extLst>
                <a:ext uri="{FF2B5EF4-FFF2-40B4-BE49-F238E27FC236}">
                  <a16:creationId xmlns:a16="http://schemas.microsoft.com/office/drawing/2014/main" id="{324934E3-A36A-DB91-168F-A21F72A077F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 name="片側の 2 つの角を丸めた四角形 12">
            <a:extLst>
              <a:ext uri="{FF2B5EF4-FFF2-40B4-BE49-F238E27FC236}">
                <a16:creationId xmlns:a16="http://schemas.microsoft.com/office/drawing/2014/main" id="{F67F5E96-CE5C-57AF-A2F8-9CC61ED6A26E}"/>
              </a:ext>
            </a:extLst>
          </p:cNvPr>
          <p:cNvSpPr/>
          <p:nvPr/>
        </p:nvSpPr>
        <p:spPr>
          <a:xfrm>
            <a:off x="1623986" y="3116327"/>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dirty="0">
                <a:solidFill>
                  <a:srgbClr val="FF0033"/>
                </a:solidFill>
                <a:latin typeface="メイリオ"/>
                <a:ea typeface="メイリオ"/>
              </a:rPr>
              <a:t>インタラクション</a:t>
            </a:r>
            <a:endParaRPr kumimoji="0" lang="en-US" altLang="ja-JP" b="1" i="0" u="none" strike="noStrike" kern="0" cap="none" spc="300" normalizeH="0" baseline="0" noProof="0" dirty="0">
              <a:ln>
                <a:noFill/>
              </a:ln>
              <a:solidFill>
                <a:srgbClr val="FF0033"/>
              </a:solidFill>
              <a:effectLst/>
              <a:uLnTx/>
              <a:uFillTx/>
              <a:latin typeface="メイリオ"/>
              <a:ea typeface="メイリオ"/>
              <a:cs typeface="+mn-cs"/>
            </a:endParaRPr>
          </a:p>
        </p:txBody>
      </p:sp>
      <p:sp>
        <p:nvSpPr>
          <p:cNvPr id="7" name="直角三角形 6">
            <a:extLst>
              <a:ext uri="{FF2B5EF4-FFF2-40B4-BE49-F238E27FC236}">
                <a16:creationId xmlns:a16="http://schemas.microsoft.com/office/drawing/2014/main" id="{41384AE3-8CE0-24E1-F4AA-01E3CEE432E9}"/>
              </a:ext>
            </a:extLst>
          </p:cNvPr>
          <p:cNvSpPr/>
          <p:nvPr/>
        </p:nvSpPr>
        <p:spPr>
          <a:xfrm rot="10800000">
            <a:off x="1626008" y="3930714"/>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角丸四角形 14">
            <a:extLst>
              <a:ext uri="{FF2B5EF4-FFF2-40B4-BE49-F238E27FC236}">
                <a16:creationId xmlns:a16="http://schemas.microsoft.com/office/drawing/2014/main" id="{DFC73FA0-E379-B934-DBD6-DE7EA876745A}"/>
              </a:ext>
            </a:extLst>
          </p:cNvPr>
          <p:cNvSpPr/>
          <p:nvPr/>
        </p:nvSpPr>
        <p:spPr>
          <a:xfrm>
            <a:off x="6428016"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a:t>
            </a:r>
            <a:r>
              <a:rPr lang="en-US" altLang="ja-JP" sz="1500" dirty="0">
                <a:solidFill>
                  <a:srgbClr val="0D0D0D"/>
                </a:solidFill>
                <a:latin typeface="Meiryo" panose="020B0604030504040204" pitchFamily="34" charset="-128"/>
                <a:ea typeface="Meiryo" panose="020B0604030504040204" pitchFamily="34" charset="-128"/>
              </a:rPr>
              <a:t>LINE</a:t>
            </a:r>
            <a:r>
              <a:rPr lang="ja-JP" altLang="en-US" sz="1500" dirty="0">
                <a:solidFill>
                  <a:srgbClr val="0D0D0D"/>
                </a:solidFill>
                <a:latin typeface="Meiryo" panose="020B0604030504040204" pitchFamily="34" charset="-128"/>
                <a:ea typeface="Meiryo" panose="020B0604030504040204" pitchFamily="34" charset="-128"/>
              </a:rPr>
              <a:t>ヤフー</a:t>
            </a:r>
            <a:r>
              <a:rPr kumimoji="1" lang="ja-JP" altLang="en-US" sz="1500" dirty="0">
                <a:solidFill>
                  <a:srgbClr val="0D0D0D"/>
                </a:solidFill>
                <a:latin typeface="Meiryo" panose="020B0604030504040204" pitchFamily="34" charset="-128"/>
                <a:ea typeface="Meiryo" panose="020B0604030504040204" pitchFamily="34" charset="-128"/>
              </a:rPr>
              <a:t>が作成したランディングページへ自動遷移</a:t>
            </a:r>
          </a:p>
        </p:txBody>
      </p:sp>
      <p:sp>
        <p:nvSpPr>
          <p:cNvPr id="9" name="片側の 2 つの角を丸めた四角形 15">
            <a:extLst>
              <a:ext uri="{FF2B5EF4-FFF2-40B4-BE49-F238E27FC236}">
                <a16:creationId xmlns:a16="http://schemas.microsoft.com/office/drawing/2014/main" id="{D36CC3C7-507C-26CD-4B61-7ED569A8F678}"/>
              </a:ext>
            </a:extLst>
          </p:cNvPr>
          <p:cNvSpPr/>
          <p:nvPr/>
        </p:nvSpPr>
        <p:spPr>
          <a:xfrm>
            <a:off x="6246988" y="3116327"/>
            <a:ext cx="3927032" cy="814387"/>
          </a:xfrm>
          <a:prstGeom prst="round2SameRect">
            <a:avLst>
              <a:gd name="adj1" fmla="val 0"/>
              <a:gd name="adj2" fmla="val 0"/>
            </a:avLst>
          </a:prstGeom>
          <a:solidFill>
            <a:srgbClr val="FF0033"/>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0" name="直角三角形 9">
            <a:extLst>
              <a:ext uri="{FF2B5EF4-FFF2-40B4-BE49-F238E27FC236}">
                <a16:creationId xmlns:a16="http://schemas.microsoft.com/office/drawing/2014/main" id="{44841D5A-1F14-411B-C1A2-7D08BFA950E7}"/>
              </a:ext>
            </a:extLst>
          </p:cNvPr>
          <p:cNvSpPr/>
          <p:nvPr/>
        </p:nvSpPr>
        <p:spPr>
          <a:xfrm rot="10800000">
            <a:off x="6203605" y="3930714"/>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a:extLst>
              <a:ext uri="{FF2B5EF4-FFF2-40B4-BE49-F238E27FC236}">
                <a16:creationId xmlns:a16="http://schemas.microsoft.com/office/drawing/2014/main" id="{1C5196BC-E1CB-CE4A-35D2-B1E041D3E79C}"/>
              </a:ext>
            </a:extLst>
          </p:cNvPr>
          <p:cNvPicPr>
            <a:picLocks noChangeAspect="1"/>
          </p:cNvPicPr>
          <p:nvPr/>
        </p:nvPicPr>
        <p:blipFill>
          <a:blip r:embed="rId2"/>
          <a:stretch>
            <a:fillRect/>
          </a:stretch>
        </p:blipFill>
        <p:spPr>
          <a:xfrm>
            <a:off x="9324101" y="3277644"/>
            <a:ext cx="666215" cy="544776"/>
          </a:xfrm>
          <a:prstGeom prst="rect">
            <a:avLst/>
          </a:prstGeom>
        </p:spPr>
      </p:pic>
      <p:pic>
        <p:nvPicPr>
          <p:cNvPr id="12" name="図 11">
            <a:extLst>
              <a:ext uri="{FF2B5EF4-FFF2-40B4-BE49-F238E27FC236}">
                <a16:creationId xmlns:a16="http://schemas.microsoft.com/office/drawing/2014/main" id="{7D21977F-CCDD-524C-0044-F16B996CCCE3}"/>
              </a:ext>
            </a:extLst>
          </p:cNvPr>
          <p:cNvPicPr>
            <a:picLocks noChangeAspect="1"/>
          </p:cNvPicPr>
          <p:nvPr/>
        </p:nvPicPr>
        <p:blipFill>
          <a:blip r:embed="rId3"/>
          <a:stretch>
            <a:fillRect/>
          </a:stretch>
        </p:blipFill>
        <p:spPr>
          <a:xfrm>
            <a:off x="4836712" y="3268852"/>
            <a:ext cx="536547" cy="536547"/>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C7E2A6-13A3-B6F2-86A2-DC6E1AC08DBB}"/>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grpSp>
        <p:nvGrpSpPr>
          <p:cNvPr id="47" name="グループ化 46">
            <a:extLst>
              <a:ext uri="{FF2B5EF4-FFF2-40B4-BE49-F238E27FC236}">
                <a16:creationId xmlns:a16="http://schemas.microsoft.com/office/drawing/2014/main" id="{EC18C5A7-5DCF-2308-19D5-992E262B1054}"/>
              </a:ext>
            </a:extLst>
          </p:cNvPr>
          <p:cNvGrpSpPr/>
          <p:nvPr/>
        </p:nvGrpSpPr>
        <p:grpSpPr>
          <a:xfrm>
            <a:off x="8319939" y="1852806"/>
            <a:ext cx="3284686" cy="4661206"/>
            <a:chOff x="8319939" y="1665362"/>
            <a:chExt cx="3384000" cy="4708333"/>
          </a:xfrm>
        </p:grpSpPr>
        <p:sp>
          <p:nvSpPr>
            <p:cNvPr id="48" name="片側の 2 つの角を丸めた四角形 58">
              <a:extLst>
                <a:ext uri="{FF2B5EF4-FFF2-40B4-BE49-F238E27FC236}">
                  <a16:creationId xmlns:a16="http://schemas.microsoft.com/office/drawing/2014/main" id="{E70BA15C-A6EE-7D59-0970-D788253B80DE}"/>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49" name="片側の 2 つの角を丸めた四角形 59">
              <a:extLst>
                <a:ext uri="{FF2B5EF4-FFF2-40B4-BE49-F238E27FC236}">
                  <a16:creationId xmlns:a16="http://schemas.microsoft.com/office/drawing/2014/main" id="{CA0E52A9-5B2A-6A35-8CB8-72B572D3E765}"/>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ランディングページ</a:t>
              </a:r>
            </a:p>
          </p:txBody>
        </p:sp>
      </p:grpSp>
      <p:grpSp>
        <p:nvGrpSpPr>
          <p:cNvPr id="50" name="グループ化 49">
            <a:extLst>
              <a:ext uri="{FF2B5EF4-FFF2-40B4-BE49-F238E27FC236}">
                <a16:creationId xmlns:a16="http://schemas.microsoft.com/office/drawing/2014/main" id="{D94B6081-9444-428D-6910-DC155149E89C}"/>
              </a:ext>
            </a:extLst>
          </p:cNvPr>
          <p:cNvGrpSpPr/>
          <p:nvPr/>
        </p:nvGrpSpPr>
        <p:grpSpPr>
          <a:xfrm>
            <a:off x="4379482" y="1852806"/>
            <a:ext cx="3384000" cy="4661206"/>
            <a:chOff x="4429416" y="1665362"/>
            <a:chExt cx="3384000" cy="4708333"/>
          </a:xfrm>
        </p:grpSpPr>
        <p:sp>
          <p:nvSpPr>
            <p:cNvPr id="51" name="片側の 2 つの角を丸めた四角形 60">
              <a:extLst>
                <a:ext uri="{FF2B5EF4-FFF2-40B4-BE49-F238E27FC236}">
                  <a16:creationId xmlns:a16="http://schemas.microsoft.com/office/drawing/2014/main" id="{978E77FA-A631-6D07-7159-F92262328EA3}"/>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52" name="片側の 2 つの角を丸めた四角形 61">
              <a:extLst>
                <a:ext uri="{FF2B5EF4-FFF2-40B4-BE49-F238E27FC236}">
                  <a16:creationId xmlns:a16="http://schemas.microsoft.com/office/drawing/2014/main" id="{C378F81D-809A-2DB7-0583-DDB800B2E161}"/>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インタラクションページ</a:t>
              </a:r>
            </a:p>
          </p:txBody>
        </p:sp>
      </p:grpSp>
      <p:sp>
        <p:nvSpPr>
          <p:cNvPr id="12316" name="正方形/長方形 12315">
            <a:extLst>
              <a:ext uri="{FF2B5EF4-FFF2-40B4-BE49-F238E27FC236}">
                <a16:creationId xmlns:a16="http://schemas.microsoft.com/office/drawing/2014/main" id="{30B96E5E-C5A6-4945-95EA-5427B2ECF845}"/>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eaLnBrk="1" fontAlgn="auto" hangingPunct="1">
              <a:lnSpc>
                <a:spcPct val="120000"/>
              </a:lnSpc>
              <a:spcBef>
                <a:spcPts val="0"/>
              </a:spcBef>
              <a:spcAft>
                <a:spcPts val="0"/>
              </a:spcAft>
              <a:defRPr/>
            </a:pPr>
            <a:r>
              <a:rPr kumimoji="0" lang="ja-JP" altLang="en-US" sz="1600" kern="0" dirty="0">
                <a:solidFill>
                  <a:srgbClr val="0D0D0D"/>
                </a:solidFill>
                <a:latin typeface="Meiryo" panose="020B0604030504040204" pitchFamily="34" charset="-128"/>
                <a:ea typeface="メイリオ"/>
                <a:cs typeface="Calibri" panose="020F0502020204030204"/>
              </a:rPr>
              <a:t>誘導バナーから遷移後、インタラクションページにつながります。</a:t>
            </a:r>
          </a:p>
          <a:p>
            <a:pPr algn="ctr" eaLnBrk="1" fontAlgn="auto" hangingPunct="1">
              <a:lnSpc>
                <a:spcPct val="120000"/>
              </a:lnSpc>
              <a:spcBef>
                <a:spcPts val="0"/>
              </a:spcBef>
              <a:spcAft>
                <a:spcPts val="0"/>
              </a:spcAft>
              <a:defRPr/>
            </a:pPr>
            <a:r>
              <a:rPr kumimoji="0" lang="en" altLang="ja-JP" sz="1600" kern="0" dirty="0">
                <a:solidFill>
                  <a:srgbClr val="0D0D0D"/>
                </a:solidFill>
                <a:latin typeface="Meiryo" panose="020B0604030504040204" pitchFamily="34" charset="-128"/>
                <a:ea typeface="メイリオ"/>
                <a:cs typeface="Calibri" panose="020F0502020204030204"/>
              </a:rPr>
              <a:t>Yahoo! JAPAN</a:t>
            </a:r>
            <a:r>
              <a:rPr kumimoji="0" lang="ja-JP" altLang="en-US" sz="1600" kern="0" dirty="0">
                <a:solidFill>
                  <a:srgbClr val="0D0D0D"/>
                </a:solidFill>
                <a:latin typeface="Meiryo" panose="020B0604030504040204" pitchFamily="34" charset="-128"/>
                <a:ea typeface="メイリオ"/>
                <a:cs typeface="Calibri" panose="020F0502020204030204"/>
              </a:rPr>
              <a:t>広報用のダミーページをベースに、インタラクションを制作いたします。</a:t>
            </a:r>
          </a:p>
        </p:txBody>
      </p:sp>
      <p:grpSp>
        <p:nvGrpSpPr>
          <p:cNvPr id="12317" name="グループ化 12316">
            <a:extLst>
              <a:ext uri="{FF2B5EF4-FFF2-40B4-BE49-F238E27FC236}">
                <a16:creationId xmlns:a16="http://schemas.microsoft.com/office/drawing/2014/main" id="{C1082E49-E48A-B170-42DC-27F75DE07142}"/>
              </a:ext>
            </a:extLst>
          </p:cNvPr>
          <p:cNvGrpSpPr>
            <a:grpSpLocks noChangeAspect="1"/>
          </p:cNvGrpSpPr>
          <p:nvPr/>
        </p:nvGrpSpPr>
        <p:grpSpPr>
          <a:xfrm>
            <a:off x="3911504" y="2086222"/>
            <a:ext cx="324000" cy="178785"/>
            <a:chOff x="5270129" y="3256673"/>
            <a:chExt cx="396700" cy="218901"/>
          </a:xfrm>
        </p:grpSpPr>
        <p:sp>
          <p:nvSpPr>
            <p:cNvPr id="12318" name="直角三角形 12317">
              <a:extLst>
                <a:ext uri="{FF2B5EF4-FFF2-40B4-BE49-F238E27FC236}">
                  <a16:creationId xmlns:a16="http://schemas.microsoft.com/office/drawing/2014/main" id="{115DA1E2-2079-A59D-CCBE-E7A74D35FC1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19" name="直角三角形 12318">
              <a:extLst>
                <a:ext uri="{FF2B5EF4-FFF2-40B4-BE49-F238E27FC236}">
                  <a16:creationId xmlns:a16="http://schemas.microsoft.com/office/drawing/2014/main" id="{55A89B87-434F-8F41-3FDB-91115119A24E}"/>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grpSp>
        <p:nvGrpSpPr>
          <p:cNvPr id="12320" name="グループ化 12319">
            <a:extLst>
              <a:ext uri="{FF2B5EF4-FFF2-40B4-BE49-F238E27FC236}">
                <a16:creationId xmlns:a16="http://schemas.microsoft.com/office/drawing/2014/main" id="{3D01762C-707A-A581-23C7-25556A67E63E}"/>
              </a:ext>
            </a:extLst>
          </p:cNvPr>
          <p:cNvGrpSpPr>
            <a:grpSpLocks noChangeAspect="1"/>
          </p:cNvGrpSpPr>
          <p:nvPr/>
        </p:nvGrpSpPr>
        <p:grpSpPr>
          <a:xfrm>
            <a:off x="7843086" y="2086222"/>
            <a:ext cx="324000" cy="178785"/>
            <a:chOff x="5270129" y="3256673"/>
            <a:chExt cx="396700" cy="218901"/>
          </a:xfrm>
        </p:grpSpPr>
        <p:sp>
          <p:nvSpPr>
            <p:cNvPr id="12321" name="直角三角形 12320">
              <a:extLst>
                <a:ext uri="{FF2B5EF4-FFF2-40B4-BE49-F238E27FC236}">
                  <a16:creationId xmlns:a16="http://schemas.microsoft.com/office/drawing/2014/main" id="{45A1E794-69E7-F408-4783-809E861FD912}"/>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22" name="直角三角形 12321">
              <a:extLst>
                <a:ext uri="{FF2B5EF4-FFF2-40B4-BE49-F238E27FC236}">
                  <a16:creationId xmlns:a16="http://schemas.microsoft.com/office/drawing/2014/main" id="{421EB525-ED0D-E5CB-422E-330C24B2D1E8}"/>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23" name="角丸四角形 70">
            <a:extLst>
              <a:ext uri="{FF2B5EF4-FFF2-40B4-BE49-F238E27FC236}">
                <a16:creationId xmlns:a16="http://schemas.microsoft.com/office/drawing/2014/main" id="{EFBD94B7-186B-7B4B-2233-4F078C88DA39}"/>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600" kern="0" spc="300" dirty="0">
                <a:solidFill>
                  <a:srgbClr val="C9002C"/>
                </a:solidFill>
                <a:latin typeface="メイリオ"/>
                <a:ea typeface="メイリオ"/>
              </a:rPr>
              <a:t>ページが開く</a:t>
            </a:r>
            <a:endParaRPr kumimoji="0" lang="en-US" altLang="ja-JP" sz="1600" kern="0" spc="300" dirty="0">
              <a:solidFill>
                <a:srgbClr val="C9002C"/>
              </a:solidFill>
              <a:latin typeface="メイリオ"/>
              <a:ea typeface="メイリオ"/>
            </a:endParaRPr>
          </a:p>
        </p:txBody>
      </p:sp>
      <p:grpSp>
        <p:nvGrpSpPr>
          <p:cNvPr id="12324" name="グループ化 12323">
            <a:extLst>
              <a:ext uri="{FF2B5EF4-FFF2-40B4-BE49-F238E27FC236}">
                <a16:creationId xmlns:a16="http://schemas.microsoft.com/office/drawing/2014/main" id="{DBE0516E-947E-E69B-D1E3-64C5EA99FA58}"/>
              </a:ext>
            </a:extLst>
          </p:cNvPr>
          <p:cNvGrpSpPr/>
          <p:nvPr/>
        </p:nvGrpSpPr>
        <p:grpSpPr>
          <a:xfrm>
            <a:off x="7851522" y="2546243"/>
            <a:ext cx="476726" cy="3783419"/>
            <a:chOff x="7779567" y="2779817"/>
            <a:chExt cx="476726" cy="3783419"/>
          </a:xfrm>
        </p:grpSpPr>
        <p:sp>
          <p:nvSpPr>
            <p:cNvPr id="12325" name="角丸四角形 72">
              <a:extLst>
                <a:ext uri="{FF2B5EF4-FFF2-40B4-BE49-F238E27FC236}">
                  <a16:creationId xmlns:a16="http://schemas.microsoft.com/office/drawing/2014/main" id="{9802532E-8F3E-A301-3DFF-A2D3766C887A}"/>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eaLnBrk="1" fontAlgn="auto" hangingPunct="1">
                <a:spcBef>
                  <a:spcPts val="0"/>
                </a:spcBef>
                <a:spcAft>
                  <a:spcPts val="0"/>
                </a:spcAft>
                <a:defRPr/>
              </a:pPr>
              <a:r>
                <a:rPr kumimoji="0" lang="ja-JP" altLang="en-US" sz="1600" kern="0" spc="300" dirty="0">
                  <a:solidFill>
                    <a:srgbClr val="C9002C"/>
                  </a:solidFill>
                  <a:latin typeface="メイリオ"/>
                  <a:ea typeface="メイリオ"/>
                </a:rPr>
                <a:t>クリック　時間経過で　　へ遷移</a:t>
              </a:r>
            </a:p>
          </p:txBody>
        </p:sp>
        <p:sp>
          <p:nvSpPr>
            <p:cNvPr id="12326" name="正方形/長方形 12325">
              <a:extLst>
                <a:ext uri="{FF2B5EF4-FFF2-40B4-BE49-F238E27FC236}">
                  <a16:creationId xmlns:a16="http://schemas.microsoft.com/office/drawing/2014/main" id="{A6A7D4AA-DD9C-CB05-6C34-9D8D438368AC}"/>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200" kern="0" dirty="0">
                  <a:solidFill>
                    <a:srgbClr val="C9002C"/>
                  </a:solidFill>
                  <a:latin typeface="メイリオ"/>
                  <a:ea typeface="メイリオ"/>
                </a:rPr>
                <a:t>or</a:t>
              </a:r>
              <a:endParaRPr kumimoji="0" lang="ja-JP" altLang="en-US" sz="1200" kern="0" dirty="0">
                <a:solidFill>
                  <a:srgbClr val="C9002C"/>
                </a:solidFill>
                <a:latin typeface="メイリオ"/>
                <a:ea typeface="メイリオ"/>
              </a:endParaRPr>
            </a:p>
          </p:txBody>
        </p:sp>
        <p:sp>
          <p:nvSpPr>
            <p:cNvPr id="12327" name="正方形/長方形 12326">
              <a:extLst>
                <a:ext uri="{FF2B5EF4-FFF2-40B4-BE49-F238E27FC236}">
                  <a16:creationId xmlns:a16="http://schemas.microsoft.com/office/drawing/2014/main" id="{0D3990D7-6CB2-D4E7-C0C4-C7DA850E7ADD}"/>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L</a:t>
              </a:r>
            </a:p>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P</a:t>
              </a:r>
              <a:endParaRPr kumimoji="0" lang="ja-JP" altLang="en-US" sz="1600" kern="0" spc="300" dirty="0">
                <a:solidFill>
                  <a:srgbClr val="C9002C"/>
                </a:solidFill>
                <a:latin typeface="メイリオ"/>
                <a:ea typeface="メイリオ"/>
              </a:endParaRPr>
            </a:p>
          </p:txBody>
        </p:sp>
      </p:grpSp>
      <p:grpSp>
        <p:nvGrpSpPr>
          <p:cNvPr id="12328" name="グループ化 12327">
            <a:extLst>
              <a:ext uri="{FF2B5EF4-FFF2-40B4-BE49-F238E27FC236}">
                <a16:creationId xmlns:a16="http://schemas.microsoft.com/office/drawing/2014/main" id="{467A7566-2509-E383-9872-09931DE35446}"/>
              </a:ext>
            </a:extLst>
          </p:cNvPr>
          <p:cNvGrpSpPr/>
          <p:nvPr/>
        </p:nvGrpSpPr>
        <p:grpSpPr>
          <a:xfrm>
            <a:off x="587375" y="1852806"/>
            <a:ext cx="3275406" cy="4661206"/>
            <a:chOff x="439025" y="1665362"/>
            <a:chExt cx="3384000" cy="4708333"/>
          </a:xfrm>
        </p:grpSpPr>
        <p:sp>
          <p:nvSpPr>
            <p:cNvPr id="12329" name="片側の 2 つの角を丸めた四角形 62">
              <a:extLst>
                <a:ext uri="{FF2B5EF4-FFF2-40B4-BE49-F238E27FC236}">
                  <a16:creationId xmlns:a16="http://schemas.microsoft.com/office/drawing/2014/main" id="{2AAF84B2-821F-C073-379E-3C95F27F498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30" name="片側の 2 つの角を丸めた四角形 75">
              <a:extLst>
                <a:ext uri="{FF2B5EF4-FFF2-40B4-BE49-F238E27FC236}">
                  <a16:creationId xmlns:a16="http://schemas.microsoft.com/office/drawing/2014/main" id="{E5136AED-EA01-47C5-2BA1-B544F2B7C34F}"/>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 altLang="ja-JP" sz="1400" b="1" kern="0" dirty="0">
                  <a:solidFill>
                    <a:srgbClr val="FFFFFF"/>
                  </a:solidFill>
                  <a:latin typeface="Meiryo" panose="020B0604030504040204" pitchFamily="34" charset="-128"/>
                  <a:ea typeface="メイリオ"/>
                </a:rPr>
                <a:t>Yahoo! JAPAN</a:t>
              </a:r>
            </a:p>
            <a:p>
              <a:pPr algn="ctr" eaLnBrk="1" fontAlgn="auto" hangingPunct="1">
                <a:spcBef>
                  <a:spcPts val="0"/>
                </a:spcBef>
                <a:spcAft>
                  <a:spcPts val="0"/>
                </a:spcAft>
                <a:defRPr/>
              </a:pPr>
              <a:r>
                <a:rPr kumimoji="0" lang="ja-JP" altLang="en-US" sz="1400" b="1" kern="0" spc="300" dirty="0">
                  <a:solidFill>
                    <a:srgbClr val="FFFFFF"/>
                  </a:solidFill>
                  <a:latin typeface="Meiryo" panose="020B0604030504040204" pitchFamily="34" charset="-128"/>
                  <a:ea typeface="メイリオ"/>
                </a:rPr>
                <a:t>トップページ</a:t>
              </a:r>
            </a:p>
          </p:txBody>
        </p:sp>
      </p:grpSp>
      <p:grpSp>
        <p:nvGrpSpPr>
          <p:cNvPr id="12331" name="グループ化 12330">
            <a:extLst>
              <a:ext uri="{FF2B5EF4-FFF2-40B4-BE49-F238E27FC236}">
                <a16:creationId xmlns:a16="http://schemas.microsoft.com/office/drawing/2014/main" id="{938DD683-9FC1-5891-8C7D-76F53153CBB9}"/>
              </a:ext>
            </a:extLst>
          </p:cNvPr>
          <p:cNvGrpSpPr>
            <a:grpSpLocks noChangeAspect="1"/>
          </p:cNvGrpSpPr>
          <p:nvPr/>
        </p:nvGrpSpPr>
        <p:grpSpPr>
          <a:xfrm>
            <a:off x="4379482" y="3068916"/>
            <a:ext cx="3436929" cy="2583480"/>
            <a:chOff x="4519955" y="2908620"/>
            <a:chExt cx="3952309" cy="2968545"/>
          </a:xfrm>
        </p:grpSpPr>
        <p:pic>
          <p:nvPicPr>
            <p:cNvPr id="12332" name="図 12331" descr="グラフィカル ユーザー インターフェイス, Web サイト&#10;&#10;自動的に生成された説明">
              <a:extLst>
                <a:ext uri="{FF2B5EF4-FFF2-40B4-BE49-F238E27FC236}">
                  <a16:creationId xmlns:a16="http://schemas.microsoft.com/office/drawing/2014/main" id="{F9B3CDC0-3FC7-D723-A170-6A9BC359E1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12333" name="正方形/長方形 12332">
              <a:extLst>
                <a:ext uri="{FF2B5EF4-FFF2-40B4-BE49-F238E27FC236}">
                  <a16:creationId xmlns:a16="http://schemas.microsoft.com/office/drawing/2014/main" id="{C8BA1755-5E05-4DC6-DDA8-5EC090751295}"/>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34" name="角丸四角形 84">
            <a:extLst>
              <a:ext uri="{FF2B5EF4-FFF2-40B4-BE49-F238E27FC236}">
                <a16:creationId xmlns:a16="http://schemas.microsoft.com/office/drawing/2014/main" id="{7201E58F-C1F4-7442-AB68-2494C608C7C7}"/>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spc="300" dirty="0">
                <a:solidFill>
                  <a:srgbClr val="C9002C"/>
                </a:solidFill>
                <a:latin typeface="Meiryo" panose="020B0604030504040204" pitchFamily="34" charset="-128"/>
                <a:ea typeface="メイリオ"/>
              </a:rPr>
              <a:t>遷移先は選択可能</a:t>
            </a:r>
          </a:p>
        </p:txBody>
      </p:sp>
      <p:sp>
        <p:nvSpPr>
          <p:cNvPr id="12335" name="object 51">
            <a:extLst>
              <a:ext uri="{FF2B5EF4-FFF2-40B4-BE49-F238E27FC236}">
                <a16:creationId xmlns:a16="http://schemas.microsoft.com/office/drawing/2014/main" id="{CF0A14AF-A127-03DB-1A99-1C632669FC11}"/>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メイリオ"/>
              <a:ea typeface="メイリオ" panose="020B0604030504040204" pitchFamily="50" charset="-128"/>
              <a:cs typeface="Meiryo" charset="-128"/>
            </a:endParaRPr>
          </a:p>
        </p:txBody>
      </p:sp>
      <p:sp>
        <p:nvSpPr>
          <p:cNvPr id="12336" name="フリーフォーム 87">
            <a:extLst>
              <a:ext uri="{FF2B5EF4-FFF2-40B4-BE49-F238E27FC236}">
                <a16:creationId xmlns:a16="http://schemas.microsoft.com/office/drawing/2014/main" id="{B1FABAD3-ED3D-6B2A-01F7-3CEE7B6F2EF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ユーザーが</a:t>
            </a:r>
            <a:endParaRPr kumimoji="0" lang="en-US" altLang="ja-JP" sz="1200" b="1" kern="0" dirty="0">
              <a:solidFill>
                <a:srgbClr val="FFFFFF"/>
              </a:solidFill>
              <a:latin typeface="メイリオ"/>
              <a:ea typeface="メイリオ"/>
            </a:endParaRPr>
          </a:p>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自由に操作</a:t>
            </a:r>
          </a:p>
        </p:txBody>
      </p:sp>
      <p:pic>
        <p:nvPicPr>
          <p:cNvPr id="12337" name="図 12336" descr="パソコンの画面&#10;&#10;自動的に生成された説明">
            <a:extLst>
              <a:ext uri="{FF2B5EF4-FFF2-40B4-BE49-F238E27FC236}">
                <a16:creationId xmlns:a16="http://schemas.microsoft.com/office/drawing/2014/main" id="{5007B845-0022-8FC9-A5B6-E35A8929EF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12338" name="正方形/長方形 12337">
            <a:extLst>
              <a:ext uri="{FF2B5EF4-FFF2-40B4-BE49-F238E27FC236}">
                <a16:creationId xmlns:a16="http://schemas.microsoft.com/office/drawing/2014/main" id="{0E44A1DE-1208-A5D0-5995-B9925715AB29}"/>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100" kern="0" dirty="0">
                <a:solidFill>
                  <a:srgbClr val="0D0D0D"/>
                </a:solidFill>
                <a:latin typeface="メイリオ"/>
                <a:ea typeface="メイリオ"/>
              </a:rPr>
              <a:t>クライアント様</a:t>
            </a:r>
            <a:r>
              <a:rPr kumimoji="0" lang="en" altLang="ja-JP" sz="1100" kern="0" dirty="0">
                <a:solidFill>
                  <a:srgbClr val="0D0D0D"/>
                </a:solidFill>
                <a:latin typeface="メイリオ"/>
                <a:ea typeface="メイリオ"/>
              </a:rPr>
              <a:t>LP</a:t>
            </a:r>
          </a:p>
        </p:txBody>
      </p:sp>
      <p:pic>
        <p:nvPicPr>
          <p:cNvPr id="12339" name="図 12338" descr="パソコンの画面&#10;&#10;自動的に生成された説明">
            <a:extLst>
              <a:ext uri="{FF2B5EF4-FFF2-40B4-BE49-F238E27FC236}">
                <a16:creationId xmlns:a16="http://schemas.microsoft.com/office/drawing/2014/main" id="{4ED59F35-29F9-6B49-7EF9-2ECE082F5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12340" name="正方形/長方形 12339">
            <a:extLst>
              <a:ext uri="{FF2B5EF4-FFF2-40B4-BE49-F238E27FC236}">
                <a16:creationId xmlns:a16="http://schemas.microsoft.com/office/drawing/2014/main" id="{BE4F18EF-C8D7-A5B8-CEBA-07F786F79604}"/>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100" kern="0" dirty="0">
                <a:solidFill>
                  <a:srgbClr val="0D0D0D"/>
                </a:solidFill>
                <a:latin typeface="メイリオ"/>
                <a:ea typeface="メイリオ"/>
              </a:rPr>
              <a:t>Yahoo! JAPAN PR</a:t>
            </a:r>
            <a:r>
              <a:rPr kumimoji="0" lang="ja-JP" altLang="en-US" sz="1100" kern="0" dirty="0">
                <a:solidFill>
                  <a:srgbClr val="0D0D0D"/>
                </a:solidFill>
                <a:latin typeface="メイリオ"/>
                <a:ea typeface="メイリオ"/>
              </a:rPr>
              <a:t>企画</a:t>
            </a:r>
            <a:endParaRPr kumimoji="0" lang="en-US" altLang="ja-JP" sz="1100" kern="0" dirty="0">
              <a:solidFill>
                <a:srgbClr val="0D0D0D"/>
              </a:solidFill>
              <a:latin typeface="メイリオ"/>
              <a:ea typeface="メイリオ"/>
            </a:endParaRPr>
          </a:p>
          <a:p>
            <a:pPr algn="ctr" eaLnBrk="1" fontAlgn="auto" hangingPunct="1">
              <a:spcBef>
                <a:spcPts val="0"/>
              </a:spcBef>
              <a:spcAft>
                <a:spcPts val="0"/>
              </a:spcAft>
              <a:defRPr/>
            </a:pPr>
            <a:r>
              <a:rPr kumimoji="0" lang="en" altLang="ja-JP" sz="1100" kern="0" dirty="0">
                <a:solidFill>
                  <a:srgbClr val="0D0D0D"/>
                </a:solidFill>
                <a:latin typeface="メイリオ"/>
                <a:ea typeface="メイリオ"/>
              </a:rPr>
              <a:t>LP</a:t>
            </a:r>
          </a:p>
          <a:p>
            <a:pPr algn="ctr" eaLnBrk="1" fontAlgn="auto" hangingPunct="1">
              <a:spcBef>
                <a:spcPts val="0"/>
              </a:spcBef>
              <a:spcAft>
                <a:spcPts val="0"/>
              </a:spcAft>
              <a:defRPr/>
            </a:pPr>
            <a:r>
              <a:rPr kumimoji="0" lang="ja-JP" altLang="en" sz="900" kern="0" dirty="0">
                <a:solidFill>
                  <a:srgbClr val="0D0D0D"/>
                </a:solidFill>
                <a:latin typeface="メイリオ"/>
                <a:ea typeface="メイリオ"/>
              </a:rPr>
              <a:t>（</a:t>
            </a:r>
            <a:r>
              <a:rPr kumimoji="0" lang="en-US" altLang="ja-JP" sz="900" kern="0" dirty="0">
                <a:solidFill>
                  <a:srgbClr val="0D0D0D"/>
                </a:solidFill>
                <a:latin typeface="メイリオ"/>
                <a:ea typeface="メイリオ"/>
              </a:rPr>
              <a:t>LINE</a:t>
            </a:r>
            <a:r>
              <a:rPr kumimoji="0" lang="ja-JP" altLang="en-US" sz="900" kern="0" dirty="0">
                <a:solidFill>
                  <a:srgbClr val="0D0D0D"/>
                </a:solidFill>
                <a:latin typeface="メイリオ"/>
                <a:ea typeface="メイリオ"/>
              </a:rPr>
              <a:t>ヤフー作成ページ）</a:t>
            </a:r>
            <a:endParaRPr kumimoji="0" lang="en" altLang="ja-JP" sz="900" kern="0" dirty="0">
              <a:solidFill>
                <a:srgbClr val="0D0D0D"/>
              </a:solidFill>
              <a:latin typeface="メイリオ"/>
              <a:ea typeface="メイリオ"/>
            </a:endParaRPr>
          </a:p>
        </p:txBody>
      </p:sp>
      <p:cxnSp>
        <p:nvCxnSpPr>
          <p:cNvPr id="12341" name="カギ線コネクタ 92">
            <a:extLst>
              <a:ext uri="{FF2B5EF4-FFF2-40B4-BE49-F238E27FC236}">
                <a16:creationId xmlns:a16="http://schemas.microsoft.com/office/drawing/2014/main" id="{E2103D2C-1C31-96F7-55EF-59E57BAFD071}"/>
              </a:ext>
            </a:extLst>
          </p:cNvPr>
          <p:cNvCxnSpPr>
            <a:stCxn id="12334" idx="3"/>
            <a:endCxn id="12338"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12342" name="カギ線コネクタ 93">
            <a:extLst>
              <a:ext uri="{FF2B5EF4-FFF2-40B4-BE49-F238E27FC236}">
                <a16:creationId xmlns:a16="http://schemas.microsoft.com/office/drawing/2014/main" id="{4712785C-1A6F-C057-A2F5-07E886F0003A}"/>
              </a:ext>
            </a:extLst>
          </p:cNvPr>
          <p:cNvCxnSpPr>
            <a:stCxn id="12334" idx="3"/>
            <a:endCxn id="12340"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12343" name="object 53">
            <a:extLst>
              <a:ext uri="{FF2B5EF4-FFF2-40B4-BE49-F238E27FC236}">
                <a16:creationId xmlns:a16="http://schemas.microsoft.com/office/drawing/2014/main" id="{EE676E56-766E-9DCB-6D96-D24D009481CD}"/>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indent="-235401" algn="ctr" eaLnBrk="1" fontAlgn="auto" hangingPunct="1">
              <a:lnSpc>
                <a:spcPct val="145800"/>
              </a:lnSpc>
              <a:spcBef>
                <a:spcPts val="124"/>
              </a:spcBef>
              <a:spcAft>
                <a:spcPts val="0"/>
              </a:spcAft>
              <a:defRPr/>
            </a:pPr>
            <a:r>
              <a:rPr kumimoji="0" lang="ja-JP" altLang="en-US" sz="1200" kern="0" dirty="0">
                <a:solidFill>
                  <a:srgbClr val="0D0D0D"/>
                </a:solidFill>
                <a:latin typeface="Meiryo" panose="020B0604030504040204" pitchFamily="34" charset="-128"/>
                <a:ea typeface="メイリオ" panose="020B0604030504040204" pitchFamily="50" charset="-128"/>
                <a:cs typeface="Meiryo" charset="-128"/>
              </a:rPr>
              <a:t>インタラクション例</a:t>
            </a:r>
            <a:endParaRPr kumimoji="0" lang="en-US" altLang="ja-JP" sz="1200" kern="0" dirty="0">
              <a:solidFill>
                <a:srgbClr val="0D0D0D"/>
              </a:solidFill>
              <a:latin typeface="Meiryo" panose="020B0604030504040204" pitchFamily="34" charset="-128"/>
              <a:ea typeface="メイリオ" panose="020B0604030504040204" pitchFamily="50" charset="-128"/>
              <a:cs typeface="Meiryo" charset="-128"/>
            </a:endParaRPr>
          </a:p>
        </p:txBody>
      </p:sp>
      <p:sp>
        <p:nvSpPr>
          <p:cNvPr id="12344" name="object 53">
            <a:extLst>
              <a:ext uri="{FF2B5EF4-FFF2-40B4-BE49-F238E27FC236}">
                <a16:creationId xmlns:a16="http://schemas.microsoft.com/office/drawing/2014/main" id="{6F6241F7-1493-CDE2-398C-BBFF89F3C830}"/>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rgbClr val="0D0D0D"/>
                </a:solidFill>
                <a:latin typeface="メイリオ"/>
                <a:ea typeface="メイリオ" panose="020B0604030504040204" pitchFamily="50" charset="-128"/>
                <a:cs typeface="Meiryo" charset="-128"/>
              </a:rPr>
              <a:t>クルマを</a:t>
            </a:r>
            <a:r>
              <a:rPr lang="en-US" altLang="ja-JP" sz="1100" dirty="0">
                <a:solidFill>
                  <a:srgbClr val="0D0D0D"/>
                </a:solidFill>
                <a:latin typeface="メイリオ"/>
                <a:ea typeface="メイリオ" panose="020B0604030504040204" pitchFamily="50" charset="-128"/>
                <a:cs typeface="Meiryo" charset="-128"/>
              </a:rPr>
              <a:t>360°</a:t>
            </a:r>
            <a:r>
              <a:rPr lang="ja-JP" altLang="en-US" sz="1100" dirty="0">
                <a:solidFill>
                  <a:srgbClr val="0D0D0D"/>
                </a:solidFill>
                <a:latin typeface="メイリオ"/>
                <a:ea typeface="メイリオ" panose="020B0604030504040204" pitchFamily="50" charset="-128"/>
                <a:cs typeface="Meiryo" charset="-128"/>
              </a:rPr>
              <a:t>から回して見ることができる</a:t>
            </a:r>
            <a:endParaRPr lang="en-US" altLang="ja-JP" sz="1100" dirty="0">
              <a:solidFill>
                <a:srgbClr val="0D0D0D"/>
              </a:solidFill>
              <a:latin typeface="メイリオ"/>
              <a:ea typeface="メイリオ" panose="020B0604030504040204" pitchFamily="50" charset="-128"/>
              <a:cs typeface="Meiryo" charset="-128"/>
            </a:endParaRPr>
          </a:p>
        </p:txBody>
      </p:sp>
      <p:pic>
        <p:nvPicPr>
          <p:cNvPr id="12345" name="図 12344">
            <a:extLst>
              <a:ext uri="{FF2B5EF4-FFF2-40B4-BE49-F238E27FC236}">
                <a16:creationId xmlns:a16="http://schemas.microsoft.com/office/drawing/2014/main" id="{E342681C-DE53-CB31-7A6F-301005E98E69}"/>
              </a:ext>
            </a:extLst>
          </p:cNvPr>
          <p:cNvPicPr>
            <a:picLocks noChangeAspect="1"/>
          </p:cNvPicPr>
          <p:nvPr/>
        </p:nvPicPr>
        <p:blipFill>
          <a:blip r:embed="rId4">
            <a:alphaModFix amt="75000"/>
          </a:blip>
          <a:stretch>
            <a:fillRect/>
          </a:stretch>
        </p:blipFill>
        <p:spPr>
          <a:xfrm>
            <a:off x="6671566" y="5816805"/>
            <a:ext cx="562397" cy="315283"/>
          </a:xfrm>
          <a:prstGeom prst="rect">
            <a:avLst/>
          </a:prstGeom>
        </p:spPr>
      </p:pic>
      <p:grpSp>
        <p:nvGrpSpPr>
          <p:cNvPr id="12346" name="グループ化 12345">
            <a:extLst>
              <a:ext uri="{FF2B5EF4-FFF2-40B4-BE49-F238E27FC236}">
                <a16:creationId xmlns:a16="http://schemas.microsoft.com/office/drawing/2014/main" id="{33DBD03B-27E6-C0E2-1C01-870C23871318}"/>
              </a:ext>
            </a:extLst>
          </p:cNvPr>
          <p:cNvGrpSpPr/>
          <p:nvPr/>
        </p:nvGrpSpPr>
        <p:grpSpPr>
          <a:xfrm>
            <a:off x="587375" y="3096527"/>
            <a:ext cx="3317058" cy="2624030"/>
            <a:chOff x="487864" y="3054582"/>
            <a:chExt cx="3416569" cy="2702750"/>
          </a:xfrm>
        </p:grpSpPr>
        <p:pic>
          <p:nvPicPr>
            <p:cNvPr id="12347" name="図 12346" descr="グラフィカル ユーザー インターフェイス, Web サイト&#10;&#10;自動的に生成された説明">
              <a:extLst>
                <a:ext uri="{FF2B5EF4-FFF2-40B4-BE49-F238E27FC236}">
                  <a16:creationId xmlns:a16="http://schemas.microsoft.com/office/drawing/2014/main" id="{5DAA8F5F-8526-09A7-3F93-CB9FB7DF84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864" y="3055538"/>
              <a:ext cx="3416569" cy="2622191"/>
            </a:xfrm>
            <a:prstGeom prst="rect">
              <a:avLst/>
            </a:prstGeom>
          </p:spPr>
        </p:pic>
        <p:sp>
          <p:nvSpPr>
            <p:cNvPr id="12348" name="正方形/長方形 12347">
              <a:extLst>
                <a:ext uri="{FF2B5EF4-FFF2-40B4-BE49-F238E27FC236}">
                  <a16:creationId xmlns:a16="http://schemas.microsoft.com/office/drawing/2014/main" id="{52FA1784-C42A-B1C5-CBE1-3BB4628FEA3B}"/>
                </a:ext>
              </a:extLst>
            </p:cNvPr>
            <p:cNvSpPr/>
            <p:nvPr/>
          </p:nvSpPr>
          <p:spPr>
            <a:xfrm>
              <a:off x="509133" y="3054582"/>
              <a:ext cx="448739"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49" name="正方形/長方形 12348">
              <a:extLst>
                <a:ext uri="{FF2B5EF4-FFF2-40B4-BE49-F238E27FC236}">
                  <a16:creationId xmlns:a16="http://schemas.microsoft.com/office/drawing/2014/main" id="{770E6238-3F21-D35A-C1EF-B1812D8ADD0F}"/>
                </a:ext>
              </a:extLst>
            </p:cNvPr>
            <p:cNvSpPr/>
            <p:nvPr/>
          </p:nvSpPr>
          <p:spPr>
            <a:xfrm>
              <a:off x="957874" y="3602667"/>
              <a:ext cx="2459600" cy="58600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50" name="正方形/長方形 12349">
              <a:extLst>
                <a:ext uri="{FF2B5EF4-FFF2-40B4-BE49-F238E27FC236}">
                  <a16:creationId xmlns:a16="http://schemas.microsoft.com/office/drawing/2014/main" id="{ACC3336F-CF92-E1A8-E726-75F7BE8FDDE1}"/>
                </a:ext>
              </a:extLst>
            </p:cNvPr>
            <p:cNvSpPr/>
            <p:nvPr/>
          </p:nvSpPr>
          <p:spPr>
            <a:xfrm>
              <a:off x="3440369" y="3054582"/>
              <a:ext cx="429697"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pic>
          <p:nvPicPr>
            <p:cNvPr id="12351" name="図 12350">
              <a:extLst>
                <a:ext uri="{FF2B5EF4-FFF2-40B4-BE49-F238E27FC236}">
                  <a16:creationId xmlns:a16="http://schemas.microsoft.com/office/drawing/2014/main" id="{9CFC4AE7-449B-605D-A425-5963C3446E3D}"/>
                </a:ext>
              </a:extLst>
            </p:cNvPr>
            <p:cNvPicPr>
              <a:picLocks noChangeAspect="1"/>
            </p:cNvPicPr>
            <p:nvPr/>
          </p:nvPicPr>
          <p:blipFill rotWithShape="1">
            <a:blip r:embed="rId6"/>
            <a:srcRect t="21538" r="36646" b="2506"/>
            <a:stretch/>
          </p:blipFill>
          <p:spPr>
            <a:xfrm>
              <a:off x="977697" y="4216399"/>
              <a:ext cx="1536903" cy="1540933"/>
            </a:xfrm>
            <a:prstGeom prst="rect">
              <a:avLst/>
            </a:prstGeom>
          </p:spPr>
        </p:pic>
        <p:sp>
          <p:nvSpPr>
            <p:cNvPr id="12352" name="正方形/長方形 12351">
              <a:extLst>
                <a:ext uri="{FF2B5EF4-FFF2-40B4-BE49-F238E27FC236}">
                  <a16:creationId xmlns:a16="http://schemas.microsoft.com/office/drawing/2014/main" id="{44BA82FD-4F62-1625-EA14-750EB18815A1}"/>
                </a:ext>
              </a:extLst>
            </p:cNvPr>
            <p:cNvSpPr/>
            <p:nvPr/>
          </p:nvSpPr>
          <p:spPr>
            <a:xfrm>
              <a:off x="999067" y="3056467"/>
              <a:ext cx="2404533" cy="51646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53" name="図 12352">
              <a:extLst>
                <a:ext uri="{FF2B5EF4-FFF2-40B4-BE49-F238E27FC236}">
                  <a16:creationId xmlns:a16="http://schemas.microsoft.com/office/drawing/2014/main" id="{542E320D-F32C-2E99-030E-D66AE822CF36}"/>
                </a:ext>
              </a:extLst>
            </p:cNvPr>
            <p:cNvPicPr>
              <a:picLocks noChangeAspect="1"/>
            </p:cNvPicPr>
            <p:nvPr/>
          </p:nvPicPr>
          <p:blipFill rotWithShape="1">
            <a:blip r:embed="rId6"/>
            <a:srcRect b="77210"/>
            <a:stretch/>
          </p:blipFill>
          <p:spPr>
            <a:xfrm>
              <a:off x="986165" y="3085655"/>
              <a:ext cx="2425903" cy="462319"/>
            </a:xfrm>
            <a:prstGeom prst="rect">
              <a:avLst/>
            </a:prstGeom>
          </p:spPr>
        </p:pic>
        <p:sp>
          <p:nvSpPr>
            <p:cNvPr id="12354" name="フリーフォーム 86">
              <a:extLst>
                <a:ext uri="{FF2B5EF4-FFF2-40B4-BE49-F238E27FC236}">
                  <a16:creationId xmlns:a16="http://schemas.microsoft.com/office/drawing/2014/main" id="{646E6B56-D63A-FADF-5380-FDC567D2F701}"/>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クリック</a:t>
              </a:r>
            </a:p>
          </p:txBody>
        </p:sp>
      </p:grpSp>
    </p:spTree>
    <p:extLst>
      <p:ext uri="{BB962C8B-B14F-4D97-AF65-F5344CB8AC3E}">
        <p14:creationId xmlns:p14="http://schemas.microsoft.com/office/powerpoint/2010/main" val="981670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FD40FE-7846-084B-FAE3-E82E01993934}"/>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a:t>
            </a:r>
            <a:endParaRPr lang="ja-JP" altLang="en-US" dirty="0">
              <a:solidFill>
                <a:srgbClr val="000048"/>
              </a:solidFill>
            </a:endParaRPr>
          </a:p>
        </p:txBody>
      </p:sp>
      <p:sp>
        <p:nvSpPr>
          <p:cNvPr id="62" name="片側の 2 つの角を丸めた四角形 18">
            <a:extLst>
              <a:ext uri="{FF2B5EF4-FFF2-40B4-BE49-F238E27FC236}">
                <a16:creationId xmlns:a16="http://schemas.microsoft.com/office/drawing/2014/main" id="{CC3CCC72-4755-99AC-310C-7FE2BC561E7D}"/>
              </a:ext>
            </a:extLst>
          </p:cNvPr>
          <p:cNvSpPr/>
          <p:nvPr/>
        </p:nvSpPr>
        <p:spPr>
          <a:xfrm>
            <a:off x="8376522" y="1798180"/>
            <a:ext cx="3228103"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片側の 2 つの角を丸めた四角形 20">
            <a:extLst>
              <a:ext uri="{FF2B5EF4-FFF2-40B4-BE49-F238E27FC236}">
                <a16:creationId xmlns:a16="http://schemas.microsoft.com/office/drawing/2014/main" id="{6F449FE2-2C06-7896-A034-BE83137B1656}"/>
              </a:ext>
            </a:extLst>
          </p:cNvPr>
          <p:cNvSpPr/>
          <p:nvPr/>
        </p:nvSpPr>
        <p:spPr>
          <a:xfrm>
            <a:off x="8379456" y="1798180"/>
            <a:ext cx="3228103"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12288" name="片側の 2 つの角を丸めた四角形 5">
            <a:extLst>
              <a:ext uri="{FF2B5EF4-FFF2-40B4-BE49-F238E27FC236}">
                <a16:creationId xmlns:a16="http://schemas.microsoft.com/office/drawing/2014/main" id="{688FC84C-BBD9-E821-0373-9C3CD1C45B9C}"/>
              </a:ext>
            </a:extLst>
          </p:cNvPr>
          <p:cNvSpPr/>
          <p:nvPr/>
        </p:nvSpPr>
        <p:spPr>
          <a:xfrm>
            <a:off x="4427949" y="1798180"/>
            <a:ext cx="3384000"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89" name="片側の 2 つの角を丸めた四角形 8">
            <a:extLst>
              <a:ext uri="{FF2B5EF4-FFF2-40B4-BE49-F238E27FC236}">
                <a16:creationId xmlns:a16="http://schemas.microsoft.com/office/drawing/2014/main" id="{A00FF56A-5C69-56C0-A1AD-D8D17EF2A2CB}"/>
              </a:ext>
            </a:extLst>
          </p:cNvPr>
          <p:cNvSpPr/>
          <p:nvPr/>
        </p:nvSpPr>
        <p:spPr>
          <a:xfrm>
            <a:off x="4430883" y="1798180"/>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インタラクションページ</a:t>
            </a:r>
          </a:p>
        </p:txBody>
      </p:sp>
      <p:sp>
        <p:nvSpPr>
          <p:cNvPr id="12291" name="片側の 2 つの角を丸めた四角形 51">
            <a:extLst>
              <a:ext uri="{FF2B5EF4-FFF2-40B4-BE49-F238E27FC236}">
                <a16:creationId xmlns:a16="http://schemas.microsoft.com/office/drawing/2014/main" id="{FDB2D1DF-BC8A-E50F-B3EC-6A1CE86778CB}"/>
              </a:ext>
            </a:extLst>
          </p:cNvPr>
          <p:cNvSpPr/>
          <p:nvPr/>
        </p:nvSpPr>
        <p:spPr>
          <a:xfrm>
            <a:off x="587374" y="1816150"/>
            <a:ext cx="3276001"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292" name="図 12291">
            <a:extLst>
              <a:ext uri="{FF2B5EF4-FFF2-40B4-BE49-F238E27FC236}">
                <a16:creationId xmlns:a16="http://schemas.microsoft.com/office/drawing/2014/main" id="{72222DD8-09E9-626F-4FBE-56B60AEF711F}"/>
              </a:ext>
            </a:extLst>
          </p:cNvPr>
          <p:cNvPicPr>
            <a:picLocks noChangeAspect="1"/>
          </p:cNvPicPr>
          <p:nvPr/>
        </p:nvPicPr>
        <p:blipFill rotWithShape="1">
          <a:blip r:embed="rId2">
            <a:extLst>
              <a:ext uri="{28A0092B-C50C-407E-A947-70E740481C1C}">
                <a14:useLocalDpi xmlns:a14="http://schemas.microsoft.com/office/drawing/2010/main" val="0"/>
              </a:ext>
            </a:extLst>
          </a:blip>
          <a:srcRect t="-1341" b="19090"/>
          <a:stretch/>
        </p:blipFill>
        <p:spPr>
          <a:xfrm>
            <a:off x="1049194" y="2606070"/>
            <a:ext cx="2353996" cy="3922554"/>
          </a:xfrm>
          <a:prstGeom prst="rect">
            <a:avLst/>
          </a:prstGeom>
        </p:spPr>
      </p:pic>
      <p:pic>
        <p:nvPicPr>
          <p:cNvPr id="12293" name="図 12292" descr="グラフィカル ユーザー インターフェイス, テキスト, アプリケーション&#10;&#10;自動的に生成された説明">
            <a:extLst>
              <a:ext uri="{FF2B5EF4-FFF2-40B4-BE49-F238E27FC236}">
                <a16:creationId xmlns:a16="http://schemas.microsoft.com/office/drawing/2014/main" id="{6EA91834-F404-F56A-7811-39D01BB329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7847"/>
          <a:stretch/>
        </p:blipFill>
        <p:spPr>
          <a:xfrm>
            <a:off x="1217076" y="3313458"/>
            <a:ext cx="2000606" cy="3197195"/>
          </a:xfrm>
          <a:prstGeom prst="rect">
            <a:avLst/>
          </a:prstGeom>
          <a:ln>
            <a:noFill/>
          </a:ln>
        </p:spPr>
      </p:pic>
      <p:grpSp>
        <p:nvGrpSpPr>
          <p:cNvPr id="12294" name="グループ化 12293">
            <a:extLst>
              <a:ext uri="{FF2B5EF4-FFF2-40B4-BE49-F238E27FC236}">
                <a16:creationId xmlns:a16="http://schemas.microsoft.com/office/drawing/2014/main" id="{35AA814E-B399-A6B8-1736-588329935A4D}"/>
              </a:ext>
            </a:extLst>
          </p:cNvPr>
          <p:cNvGrpSpPr/>
          <p:nvPr/>
        </p:nvGrpSpPr>
        <p:grpSpPr>
          <a:xfrm>
            <a:off x="7851522" y="2459516"/>
            <a:ext cx="476726" cy="3537406"/>
            <a:chOff x="7779567" y="2779817"/>
            <a:chExt cx="476726" cy="3537406"/>
          </a:xfrm>
        </p:grpSpPr>
        <p:sp>
          <p:nvSpPr>
            <p:cNvPr id="12295" name="角丸四角形 82">
              <a:extLst>
                <a:ext uri="{FF2B5EF4-FFF2-40B4-BE49-F238E27FC236}">
                  <a16:creationId xmlns:a16="http://schemas.microsoft.com/office/drawing/2014/main" id="{0927A37B-E7F0-6CB8-13CD-0606EF4B780C}"/>
                </a:ext>
              </a:extLst>
            </p:cNvPr>
            <p:cNvSpPr/>
            <p:nvPr/>
          </p:nvSpPr>
          <p:spPr>
            <a:xfrm>
              <a:off x="7779567" y="2779817"/>
              <a:ext cx="476726" cy="3537406"/>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タップ　時間経過で　　へ遷移</a:t>
              </a:r>
            </a:p>
          </p:txBody>
        </p:sp>
        <p:sp>
          <p:nvSpPr>
            <p:cNvPr id="12296" name="正方形/長方形 12295">
              <a:extLst>
                <a:ext uri="{FF2B5EF4-FFF2-40B4-BE49-F238E27FC236}">
                  <a16:creationId xmlns:a16="http://schemas.microsoft.com/office/drawing/2014/main" id="{17313286-1EB4-9B01-6D67-E397E5AA18A6}"/>
                </a:ext>
              </a:extLst>
            </p:cNvPr>
            <p:cNvSpPr/>
            <p:nvPr/>
          </p:nvSpPr>
          <p:spPr>
            <a:xfrm>
              <a:off x="7939007" y="3593324"/>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rPr>
                <a:t>or</a:t>
              </a:r>
              <a:endParaRPr kumimoji="0" lang="ja-JP" altLang="en-US"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297" name="正方形/長方形 12296">
              <a:extLst>
                <a:ext uri="{FF2B5EF4-FFF2-40B4-BE49-F238E27FC236}">
                  <a16:creationId xmlns:a16="http://schemas.microsoft.com/office/drawing/2014/main" id="{1512AF8B-0586-516D-DA40-165109B76759}"/>
                </a:ext>
              </a:extLst>
            </p:cNvPr>
            <p:cNvSpPr/>
            <p:nvPr/>
          </p:nvSpPr>
          <p:spPr>
            <a:xfrm>
              <a:off x="7954869" y="5026766"/>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P</a:t>
              </a:r>
              <a:endPar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grpSp>
      <p:grpSp>
        <p:nvGrpSpPr>
          <p:cNvPr id="12298" name="グループ化 12297">
            <a:extLst>
              <a:ext uri="{FF2B5EF4-FFF2-40B4-BE49-F238E27FC236}">
                <a16:creationId xmlns:a16="http://schemas.microsoft.com/office/drawing/2014/main" id="{235DDF1C-A5BC-AD34-1193-9EA7A25F28C5}"/>
              </a:ext>
            </a:extLst>
          </p:cNvPr>
          <p:cNvGrpSpPr/>
          <p:nvPr/>
        </p:nvGrpSpPr>
        <p:grpSpPr>
          <a:xfrm>
            <a:off x="4931174" y="2624204"/>
            <a:ext cx="2353996" cy="3904420"/>
            <a:chOff x="2893059" y="1793118"/>
            <a:chExt cx="1977770" cy="3280397"/>
          </a:xfrm>
        </p:grpSpPr>
        <p:pic>
          <p:nvPicPr>
            <p:cNvPr id="12299" name="図 12298">
              <a:extLst>
                <a:ext uri="{FF2B5EF4-FFF2-40B4-BE49-F238E27FC236}">
                  <a16:creationId xmlns:a16="http://schemas.microsoft.com/office/drawing/2014/main" id="{98AE99A5-ABD0-167F-4C05-E7AF8D93EFB5}"/>
                </a:ext>
              </a:extLst>
            </p:cNvPr>
            <p:cNvPicPr>
              <a:picLocks/>
            </p:cNvPicPr>
            <p:nvPr/>
          </p:nvPicPr>
          <p:blipFill rotWithShape="1">
            <a:blip r:embed="rId2">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300" name="図 12299">
              <a:extLst>
                <a:ext uri="{FF2B5EF4-FFF2-40B4-BE49-F238E27FC236}">
                  <a16:creationId xmlns:a16="http://schemas.microsoft.com/office/drawing/2014/main" id="{0D7E3B5C-74FF-4404-B7D4-6524A5FC97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12301" name="正方形/長方形 12300">
            <a:extLst>
              <a:ext uri="{FF2B5EF4-FFF2-40B4-BE49-F238E27FC236}">
                <a16:creationId xmlns:a16="http://schemas.microsoft.com/office/drawing/2014/main" id="{2B00F7A3-F7F0-2966-3961-330376AB6032}"/>
              </a:ext>
            </a:extLst>
          </p:cNvPr>
          <p:cNvSpPr/>
          <p:nvPr/>
        </p:nvSpPr>
        <p:spPr>
          <a:xfrm>
            <a:off x="4938620" y="3160383"/>
            <a:ext cx="2304000" cy="3350271"/>
          </a:xfrm>
          <a:prstGeom prst="rect">
            <a:avLst/>
          </a:prstGeom>
          <a:no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2" name="グループ化 12301">
            <a:extLst>
              <a:ext uri="{FF2B5EF4-FFF2-40B4-BE49-F238E27FC236}">
                <a16:creationId xmlns:a16="http://schemas.microsoft.com/office/drawing/2014/main" id="{E2BCFC53-AAED-A0F3-2347-30AAC1FA4490}"/>
              </a:ext>
            </a:extLst>
          </p:cNvPr>
          <p:cNvGrpSpPr>
            <a:grpSpLocks noChangeAspect="1"/>
          </p:cNvGrpSpPr>
          <p:nvPr/>
        </p:nvGrpSpPr>
        <p:grpSpPr>
          <a:xfrm>
            <a:off x="3938398" y="1999495"/>
            <a:ext cx="324000" cy="178785"/>
            <a:chOff x="5270129" y="3256673"/>
            <a:chExt cx="396700" cy="218901"/>
          </a:xfrm>
        </p:grpSpPr>
        <p:sp>
          <p:nvSpPr>
            <p:cNvPr id="12303" name="直角三角形 12302">
              <a:extLst>
                <a:ext uri="{FF2B5EF4-FFF2-40B4-BE49-F238E27FC236}">
                  <a16:creationId xmlns:a16="http://schemas.microsoft.com/office/drawing/2014/main" id="{19C043A3-3F35-25AB-FA22-BDE63426458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4" name="直角三角形 12303">
              <a:extLst>
                <a:ext uri="{FF2B5EF4-FFF2-40B4-BE49-F238E27FC236}">
                  <a16:creationId xmlns:a16="http://schemas.microsoft.com/office/drawing/2014/main" id="{DE00B775-C5E9-CA32-1E56-AFCCCCE4E2BB}"/>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5" name="正方形/長方形 12304">
            <a:extLst>
              <a:ext uri="{FF2B5EF4-FFF2-40B4-BE49-F238E27FC236}">
                <a16:creationId xmlns:a16="http://schemas.microsoft.com/office/drawing/2014/main" id="{C9DDB241-D489-5984-4907-57B6D64C640C}"/>
              </a:ext>
            </a:extLst>
          </p:cNvPr>
          <p:cNvSpPr/>
          <p:nvPr/>
        </p:nvSpPr>
        <p:spPr>
          <a:xfrm>
            <a:off x="4425015" y="2374180"/>
            <a:ext cx="3378233" cy="786203"/>
          </a:xfrm>
          <a:prstGeom prst="rect">
            <a:avLst/>
          </a:prstGeom>
          <a:solidFill>
            <a:srgbClr val="FFFFFF">
              <a:alpha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6" name="グループ化 12305">
            <a:extLst>
              <a:ext uri="{FF2B5EF4-FFF2-40B4-BE49-F238E27FC236}">
                <a16:creationId xmlns:a16="http://schemas.microsoft.com/office/drawing/2014/main" id="{CBC5696C-4AE8-22D2-0FE4-BBA00BDAC788}"/>
              </a:ext>
            </a:extLst>
          </p:cNvPr>
          <p:cNvGrpSpPr>
            <a:grpSpLocks noChangeAspect="1"/>
          </p:cNvGrpSpPr>
          <p:nvPr/>
        </p:nvGrpSpPr>
        <p:grpSpPr>
          <a:xfrm>
            <a:off x="7896874" y="1999495"/>
            <a:ext cx="324000" cy="178785"/>
            <a:chOff x="5270129" y="3256673"/>
            <a:chExt cx="396700" cy="218901"/>
          </a:xfrm>
        </p:grpSpPr>
        <p:sp>
          <p:nvSpPr>
            <p:cNvPr id="12307" name="直角三角形 12306">
              <a:extLst>
                <a:ext uri="{FF2B5EF4-FFF2-40B4-BE49-F238E27FC236}">
                  <a16:creationId xmlns:a16="http://schemas.microsoft.com/office/drawing/2014/main" id="{4BFE8E68-D7FB-9E3D-5711-6A767AF9912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8" name="直角三角形 12307">
              <a:extLst>
                <a:ext uri="{FF2B5EF4-FFF2-40B4-BE49-F238E27FC236}">
                  <a16:creationId xmlns:a16="http://schemas.microsoft.com/office/drawing/2014/main" id="{64EED4A1-238F-49B5-4974-90BF98275F03}"/>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9" name="object 51">
            <a:extLst>
              <a:ext uri="{FF2B5EF4-FFF2-40B4-BE49-F238E27FC236}">
                <a16:creationId xmlns:a16="http://schemas.microsoft.com/office/drawing/2014/main" id="{2D9B1B2C-7466-43E7-6A3E-A1931FBB5424}"/>
              </a:ext>
            </a:extLst>
          </p:cNvPr>
          <p:cNvSpPr>
            <a:spLocks/>
          </p:cNvSpPr>
          <p:nvPr/>
        </p:nvSpPr>
        <p:spPr>
          <a:xfrm>
            <a:off x="5451048" y="3706903"/>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Calibri" panose="020F0502020204030204"/>
              <a:ea typeface="メイリオ" panose="020B0604030504040204" pitchFamily="50" charset="-128"/>
              <a:cs typeface="Meiryo" charset="-128"/>
            </a:endParaRPr>
          </a:p>
        </p:txBody>
      </p:sp>
      <p:sp>
        <p:nvSpPr>
          <p:cNvPr id="12310" name="角丸四角形 81">
            <a:extLst>
              <a:ext uri="{FF2B5EF4-FFF2-40B4-BE49-F238E27FC236}">
                <a16:creationId xmlns:a16="http://schemas.microsoft.com/office/drawing/2014/main" id="{C3BD5B2B-8E05-8253-C103-B233D64A6046}"/>
              </a:ext>
            </a:extLst>
          </p:cNvPr>
          <p:cNvSpPr/>
          <p:nvPr/>
        </p:nvSpPr>
        <p:spPr>
          <a:xfrm>
            <a:off x="3976510" y="2459516"/>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311" name="フリーフォーム 90">
            <a:extLst>
              <a:ext uri="{FF2B5EF4-FFF2-40B4-BE49-F238E27FC236}">
                <a16:creationId xmlns:a16="http://schemas.microsoft.com/office/drawing/2014/main" id="{6890F422-7F2B-0386-0AE1-F827DB153084}"/>
              </a:ext>
            </a:extLst>
          </p:cNvPr>
          <p:cNvSpPr/>
          <p:nvPr/>
        </p:nvSpPr>
        <p:spPr>
          <a:xfrm>
            <a:off x="4365753" y="5552364"/>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ユーザーが</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自由に操作</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12312" name="グループ化 12311">
            <a:extLst>
              <a:ext uri="{FF2B5EF4-FFF2-40B4-BE49-F238E27FC236}">
                <a16:creationId xmlns:a16="http://schemas.microsoft.com/office/drawing/2014/main" id="{5A7D0766-B065-2F4C-E911-773C7F99371E}"/>
              </a:ext>
            </a:extLst>
          </p:cNvPr>
          <p:cNvGrpSpPr/>
          <p:nvPr/>
        </p:nvGrpSpPr>
        <p:grpSpPr>
          <a:xfrm>
            <a:off x="8574983" y="3335713"/>
            <a:ext cx="2805455" cy="2857433"/>
            <a:chOff x="8594948" y="3267563"/>
            <a:chExt cx="2805455" cy="2857433"/>
          </a:xfrm>
        </p:grpSpPr>
        <p:grpSp>
          <p:nvGrpSpPr>
            <p:cNvPr id="12313" name="グループ化 12312">
              <a:extLst>
                <a:ext uri="{FF2B5EF4-FFF2-40B4-BE49-F238E27FC236}">
                  <a16:creationId xmlns:a16="http://schemas.microsoft.com/office/drawing/2014/main" id="{93EB4713-05F7-FA58-6F52-4D840E80A74B}"/>
                </a:ext>
              </a:extLst>
            </p:cNvPr>
            <p:cNvGrpSpPr/>
            <p:nvPr/>
          </p:nvGrpSpPr>
          <p:grpSpPr>
            <a:xfrm>
              <a:off x="8594948" y="3267563"/>
              <a:ext cx="1356412" cy="2857433"/>
              <a:chOff x="8594948" y="3267563"/>
              <a:chExt cx="1356412" cy="2857433"/>
            </a:xfrm>
          </p:grpSpPr>
          <p:pic>
            <p:nvPicPr>
              <p:cNvPr id="12335" name="図 12334">
                <a:extLst>
                  <a:ext uri="{FF2B5EF4-FFF2-40B4-BE49-F238E27FC236}">
                    <a16:creationId xmlns:a16="http://schemas.microsoft.com/office/drawing/2014/main" id="{0599F85E-84EA-6962-B14C-B4A4F01C382C}"/>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12336" name="正方形/長方形 12335">
                <a:extLst>
                  <a:ext uri="{FF2B5EF4-FFF2-40B4-BE49-F238E27FC236}">
                    <a16:creationId xmlns:a16="http://schemas.microsoft.com/office/drawing/2014/main" id="{C5AF6E68-2831-9136-2DB8-35B28CA207AC}"/>
                  </a:ext>
                </a:extLst>
              </p:cNvPr>
              <p:cNvSpPr/>
              <p:nvPr/>
            </p:nvSpPr>
            <p:spPr>
              <a:xfrm>
                <a:off x="8666049"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クライアント</a:t>
                </a:r>
                <a:endParaRPr kumimoji="0" lang="en-US"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様</a:t>
                </a: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LP</a:t>
                </a:r>
              </a:p>
            </p:txBody>
          </p:sp>
        </p:grpSp>
        <p:grpSp>
          <p:nvGrpSpPr>
            <p:cNvPr id="12314" name="グループ化 12313">
              <a:extLst>
                <a:ext uri="{FF2B5EF4-FFF2-40B4-BE49-F238E27FC236}">
                  <a16:creationId xmlns:a16="http://schemas.microsoft.com/office/drawing/2014/main" id="{454F97D4-EA07-7972-31F4-A336D5B4D838}"/>
                </a:ext>
              </a:extLst>
            </p:cNvPr>
            <p:cNvGrpSpPr/>
            <p:nvPr/>
          </p:nvGrpSpPr>
          <p:grpSpPr>
            <a:xfrm>
              <a:off x="10043991" y="3267563"/>
              <a:ext cx="1356412" cy="2857433"/>
              <a:chOff x="10043991" y="3267563"/>
              <a:chExt cx="1356412" cy="2857433"/>
            </a:xfrm>
          </p:grpSpPr>
          <p:pic>
            <p:nvPicPr>
              <p:cNvPr id="12315" name="図 12314">
                <a:extLst>
                  <a:ext uri="{FF2B5EF4-FFF2-40B4-BE49-F238E27FC236}">
                    <a16:creationId xmlns:a16="http://schemas.microsoft.com/office/drawing/2014/main" id="{C8C79A06-2836-F478-8DD0-75B44A261956}"/>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12334" name="正方形/長方形 12333">
                <a:extLst>
                  <a:ext uri="{FF2B5EF4-FFF2-40B4-BE49-F238E27FC236}">
                    <a16:creationId xmlns:a16="http://schemas.microsoft.com/office/drawing/2014/main" id="{4B4F67E3-12EF-6769-E133-38EA0672D46F}"/>
                  </a:ext>
                </a:extLst>
              </p:cNvPr>
              <p:cNvSpPr/>
              <p:nvPr/>
            </p:nvSpPr>
            <p:spPr>
              <a:xfrm>
                <a:off x="10115092"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PR</a:t>
                </a: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企画 </a:t>
                </a: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LP</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ヤフー</a:t>
                </a:r>
                <a:endPar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作成ページ）</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grpSp>
      <p:cxnSp>
        <p:nvCxnSpPr>
          <p:cNvPr id="12337" name="カギ線コネクタ 116">
            <a:extLst>
              <a:ext uri="{FF2B5EF4-FFF2-40B4-BE49-F238E27FC236}">
                <a16:creationId xmlns:a16="http://schemas.microsoft.com/office/drawing/2014/main" id="{42A738C7-DBBF-9F46-1A3D-583158D39AFE}"/>
              </a:ext>
            </a:extLst>
          </p:cNvPr>
          <p:cNvCxnSpPr>
            <a:cxnSpLocks/>
            <a:stCxn id="12339" idx="2"/>
            <a:endCxn id="12335" idx="0"/>
          </p:cNvCxnSpPr>
          <p:nvPr/>
        </p:nvCxnSpPr>
        <p:spPr>
          <a:xfrm rot="5400000">
            <a:off x="9418852" y="2776855"/>
            <a:ext cx="393196" cy="724521"/>
          </a:xfrm>
          <a:prstGeom prst="bentConnector3">
            <a:avLst>
              <a:gd name="adj1" fmla="val 50000"/>
            </a:avLst>
          </a:prstGeom>
          <a:noFill/>
          <a:ln w="31750" cap="flat" cmpd="sng" algn="ctr">
            <a:solidFill>
              <a:srgbClr val="C9002C"/>
            </a:solidFill>
            <a:prstDash val="solid"/>
            <a:tailEnd type="triangle" w="med" len="med"/>
          </a:ln>
          <a:effectLst/>
        </p:spPr>
      </p:cxnSp>
      <p:cxnSp>
        <p:nvCxnSpPr>
          <p:cNvPr id="12338" name="カギ線コネクタ 120">
            <a:extLst>
              <a:ext uri="{FF2B5EF4-FFF2-40B4-BE49-F238E27FC236}">
                <a16:creationId xmlns:a16="http://schemas.microsoft.com/office/drawing/2014/main" id="{C8A83C4F-AB63-952C-7317-B1519EE3AC6C}"/>
              </a:ext>
            </a:extLst>
          </p:cNvPr>
          <p:cNvCxnSpPr>
            <a:cxnSpLocks/>
            <a:stCxn id="12339" idx="2"/>
            <a:endCxn id="12315" idx="0"/>
          </p:cNvCxnSpPr>
          <p:nvPr/>
        </p:nvCxnSpPr>
        <p:spPr>
          <a:xfrm rot="16200000" flipH="1">
            <a:off x="10143373" y="2776854"/>
            <a:ext cx="393196" cy="724522"/>
          </a:xfrm>
          <a:prstGeom prst="bentConnector3">
            <a:avLst>
              <a:gd name="adj1" fmla="val 50000"/>
            </a:avLst>
          </a:prstGeom>
          <a:noFill/>
          <a:ln w="31750" cap="flat" cmpd="sng" algn="ctr">
            <a:solidFill>
              <a:srgbClr val="C9002C"/>
            </a:solidFill>
            <a:prstDash val="solid"/>
            <a:tailEnd type="triangle" w="med" len="med"/>
          </a:ln>
          <a:effectLst/>
        </p:spPr>
      </p:cxnSp>
      <p:sp>
        <p:nvSpPr>
          <p:cNvPr id="12339" name="角丸四角形 121">
            <a:extLst>
              <a:ext uri="{FF2B5EF4-FFF2-40B4-BE49-F238E27FC236}">
                <a16:creationId xmlns:a16="http://schemas.microsoft.com/office/drawing/2014/main" id="{796E48BF-4CA1-5B61-BF35-8D5D3FD16214}"/>
              </a:ext>
            </a:extLst>
          </p:cNvPr>
          <p:cNvSpPr/>
          <p:nvPr/>
        </p:nvSpPr>
        <p:spPr>
          <a:xfrm>
            <a:off x="9167388" y="2590381"/>
            <a:ext cx="1620644" cy="35213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遷移先は選択可能</a:t>
            </a:r>
          </a:p>
        </p:txBody>
      </p:sp>
      <p:sp>
        <p:nvSpPr>
          <p:cNvPr id="12340" name="片側の 2 つの角を丸めた四角形 130">
            <a:extLst>
              <a:ext uri="{FF2B5EF4-FFF2-40B4-BE49-F238E27FC236}">
                <a16:creationId xmlns:a16="http://schemas.microsoft.com/office/drawing/2014/main" id="{F4D36D18-9F43-CB61-3AEF-6456C832953A}"/>
              </a:ext>
            </a:extLst>
          </p:cNvPr>
          <p:cNvSpPr/>
          <p:nvPr/>
        </p:nvSpPr>
        <p:spPr>
          <a:xfrm>
            <a:off x="590308" y="1816150"/>
            <a:ext cx="3276001"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トップページ</a:t>
            </a:r>
          </a:p>
        </p:txBody>
      </p:sp>
      <p:sp>
        <p:nvSpPr>
          <p:cNvPr id="12342" name="object 53">
            <a:extLst>
              <a:ext uri="{FF2B5EF4-FFF2-40B4-BE49-F238E27FC236}">
                <a16:creationId xmlns:a16="http://schemas.microsoft.com/office/drawing/2014/main" id="{49EB8D73-BF2D-00B0-EFE1-48497AA465A1}"/>
              </a:ext>
            </a:extLst>
          </p:cNvPr>
          <p:cNvSpPr txBox="1"/>
          <p:nvPr/>
        </p:nvSpPr>
        <p:spPr>
          <a:xfrm>
            <a:off x="4798078" y="2528655"/>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endParaRPr>
          </a:p>
        </p:txBody>
      </p:sp>
      <p:sp>
        <p:nvSpPr>
          <p:cNvPr id="12343" name="object 53">
            <a:extLst>
              <a:ext uri="{FF2B5EF4-FFF2-40B4-BE49-F238E27FC236}">
                <a16:creationId xmlns:a16="http://schemas.microsoft.com/office/drawing/2014/main" id="{769686D1-8E46-85D7-6219-DB797C91BDD4}"/>
              </a:ext>
            </a:extLst>
          </p:cNvPr>
          <p:cNvSpPr txBox="1"/>
          <p:nvPr/>
        </p:nvSpPr>
        <p:spPr>
          <a:xfrm>
            <a:off x="4803496" y="2872181"/>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rgbClr val="0D0D0D"/>
                </a:solidFill>
                <a:latin typeface="Calibri" panose="020F0502020204030204"/>
                <a:ea typeface="メイリオ" panose="020B0604030504040204" pitchFamily="50" charset="-128"/>
                <a:cs typeface="Meiryo" charset="-128"/>
              </a:rPr>
              <a:t>人物を</a:t>
            </a:r>
            <a:r>
              <a:rPr lang="en-US" altLang="ja-JP" sz="1100" dirty="0">
                <a:solidFill>
                  <a:srgbClr val="0D0D0D"/>
                </a:solidFill>
                <a:latin typeface="Calibri" panose="020F0502020204030204"/>
                <a:ea typeface="メイリオ" panose="020B0604030504040204" pitchFamily="50" charset="-128"/>
                <a:cs typeface="Meiryo" charset="-128"/>
              </a:rPr>
              <a:t>360°</a:t>
            </a:r>
            <a:r>
              <a:rPr lang="ja-JP" altLang="en-US" sz="1100" dirty="0">
                <a:solidFill>
                  <a:srgbClr val="0D0D0D"/>
                </a:solidFill>
                <a:latin typeface="Calibri" panose="020F0502020204030204"/>
                <a:ea typeface="メイリオ" panose="020B0604030504040204" pitchFamily="50" charset="-128"/>
                <a:cs typeface="Meiryo" charset="-128"/>
              </a:rPr>
              <a:t>から回して見ることができる</a:t>
            </a:r>
            <a:endParaRPr lang="en-US" altLang="ja-JP" sz="1100" dirty="0">
              <a:solidFill>
                <a:srgbClr val="0D0D0D"/>
              </a:solidFill>
              <a:latin typeface="Calibri" panose="020F0502020204030204"/>
              <a:ea typeface="メイリオ" panose="020B0604030504040204" pitchFamily="50" charset="-128"/>
              <a:cs typeface="Meiryo" charset="-128"/>
            </a:endParaRPr>
          </a:p>
        </p:txBody>
      </p:sp>
      <p:pic>
        <p:nvPicPr>
          <p:cNvPr id="12344" name="図 12343">
            <a:extLst>
              <a:ext uri="{FF2B5EF4-FFF2-40B4-BE49-F238E27FC236}">
                <a16:creationId xmlns:a16="http://schemas.microsoft.com/office/drawing/2014/main" id="{757E6898-1015-11EF-DE57-1E9A2920A957}"/>
              </a:ext>
            </a:extLst>
          </p:cNvPr>
          <p:cNvPicPr>
            <a:picLocks noChangeAspect="1"/>
          </p:cNvPicPr>
          <p:nvPr/>
        </p:nvPicPr>
        <p:blipFill>
          <a:blip r:embed="rId6">
            <a:alphaModFix amt="75000"/>
          </a:blip>
          <a:stretch>
            <a:fillRect/>
          </a:stretch>
        </p:blipFill>
        <p:spPr>
          <a:xfrm>
            <a:off x="6741923" y="2516949"/>
            <a:ext cx="562397" cy="315283"/>
          </a:xfrm>
          <a:prstGeom prst="rect">
            <a:avLst/>
          </a:prstGeom>
        </p:spPr>
      </p:pic>
      <p:pic>
        <p:nvPicPr>
          <p:cNvPr id="12345" name="図 12344">
            <a:extLst>
              <a:ext uri="{FF2B5EF4-FFF2-40B4-BE49-F238E27FC236}">
                <a16:creationId xmlns:a16="http://schemas.microsoft.com/office/drawing/2014/main" id="{B5310B88-B0A3-2A42-EB3D-D98D145D1C42}"/>
              </a:ext>
            </a:extLst>
          </p:cNvPr>
          <p:cNvPicPr>
            <a:picLocks noChangeAspect="1"/>
          </p:cNvPicPr>
          <p:nvPr/>
        </p:nvPicPr>
        <p:blipFill rotWithShape="1">
          <a:blip r:embed="rId7"/>
          <a:srcRect t="16364" b="40152"/>
          <a:stretch/>
        </p:blipFill>
        <p:spPr>
          <a:xfrm>
            <a:off x="1197907" y="4998948"/>
            <a:ext cx="2039631" cy="1500247"/>
          </a:xfrm>
          <a:prstGeom prst="rect">
            <a:avLst/>
          </a:prstGeom>
        </p:spPr>
      </p:pic>
      <p:sp>
        <p:nvSpPr>
          <p:cNvPr id="12346" name="正方形/長方形 12345">
            <a:extLst>
              <a:ext uri="{FF2B5EF4-FFF2-40B4-BE49-F238E27FC236}">
                <a16:creationId xmlns:a16="http://schemas.microsoft.com/office/drawing/2014/main" id="{F5569ADC-FC65-56C0-5894-30F33D3FF7CA}"/>
              </a:ext>
            </a:extLst>
          </p:cNvPr>
          <p:cNvSpPr/>
          <p:nvPr/>
        </p:nvSpPr>
        <p:spPr>
          <a:xfrm>
            <a:off x="1160492" y="3797982"/>
            <a:ext cx="2131602" cy="1179723"/>
          </a:xfrm>
          <a:prstGeom prst="rect">
            <a:avLst/>
          </a:prstGeom>
          <a:solidFill>
            <a:srgbClr val="C9002C">
              <a:alpha val="10000"/>
            </a:srgbClr>
          </a:solid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47" name="図 12346">
            <a:extLst>
              <a:ext uri="{FF2B5EF4-FFF2-40B4-BE49-F238E27FC236}">
                <a16:creationId xmlns:a16="http://schemas.microsoft.com/office/drawing/2014/main" id="{F6DE6229-64DD-DE67-F9C8-A5AC49A3A3AF}"/>
              </a:ext>
            </a:extLst>
          </p:cNvPr>
          <p:cNvPicPr>
            <a:picLocks noChangeAspect="1"/>
          </p:cNvPicPr>
          <p:nvPr/>
        </p:nvPicPr>
        <p:blipFill>
          <a:blip r:embed="rId8"/>
          <a:stretch>
            <a:fillRect/>
          </a:stretch>
        </p:blipFill>
        <p:spPr>
          <a:xfrm>
            <a:off x="2583131" y="4673079"/>
            <a:ext cx="551826" cy="693232"/>
          </a:xfrm>
          <a:prstGeom prst="rect">
            <a:avLst/>
          </a:prstGeom>
        </p:spPr>
      </p:pic>
      <p:sp>
        <p:nvSpPr>
          <p:cNvPr id="12348" name="フリーフォーム 91">
            <a:extLst>
              <a:ext uri="{FF2B5EF4-FFF2-40B4-BE49-F238E27FC236}">
                <a16:creationId xmlns:a16="http://schemas.microsoft.com/office/drawing/2014/main" id="{2584FA57-91AF-AAF4-DD99-64CA65F6F106}"/>
              </a:ext>
            </a:extLst>
          </p:cNvPr>
          <p:cNvSpPr/>
          <p:nvPr/>
        </p:nvSpPr>
        <p:spPr>
          <a:xfrm>
            <a:off x="1335168" y="5078392"/>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バナーを</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タップ</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Yahoo! JAPAN</a:t>
            </a:r>
            <a:r>
              <a:rPr kumimoji="0" lang="ja-JP" altLang="en-US"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広報用のダミーページをベースに、インタラクションを制作いたします。</a:t>
            </a:r>
          </a:p>
        </p:txBody>
      </p:sp>
    </p:spTree>
    <p:extLst>
      <p:ext uri="{BB962C8B-B14F-4D97-AF65-F5344CB8AC3E}">
        <p14:creationId xmlns:p14="http://schemas.microsoft.com/office/powerpoint/2010/main" val="1729032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D220C5C8-6160-6FE3-ABC7-1411CA0C6E3C}"/>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lang="ja-JP" altLang="en-US" dirty="0"/>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650947"/>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インタラクションは現状４種類あり、</a:t>
            </a:r>
            <a:endParaRPr kumimoji="1" lang="en-US" altLang="ja-JP"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PC</a:t>
            </a:r>
            <a:r>
              <a:rPr kumimoji="1" lang="ja-JP" altLang="en-US"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版、スマートフォン版で実施できるインタラクションは異なります。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角丸四角形 14">
            <a:extLst>
              <a:ext uri="{FF2B5EF4-FFF2-40B4-BE49-F238E27FC236}">
                <a16:creationId xmlns:a16="http://schemas.microsoft.com/office/drawing/2014/main" id="{61F5EC96-22B6-0CCF-9DEA-29E13679FB43}"/>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dirty="0">
                <a:ln>
                  <a:noFill/>
                </a:ln>
                <a:solidFill>
                  <a:srgbClr val="0D0D0D"/>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rgbClr val="0D0D0D"/>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dirty="0">
                <a:solidFill>
                  <a:srgbClr val="0D0D0D"/>
                </a:solidFill>
                <a:latin typeface="メイリオ"/>
                <a:ea typeface="メイリオ"/>
              </a:rPr>
              <a:t>クリックインタラクション</a:t>
            </a:r>
            <a:endParaRPr lang="en-US" altLang="ja-JP" b="1" dirty="0">
              <a:solidFill>
                <a:srgbClr val="0D0D0D"/>
              </a:solidFill>
              <a:latin typeface="メイリオ"/>
              <a:ea typeface="メイリオ"/>
            </a:endParaRPr>
          </a:p>
        </p:txBody>
      </p:sp>
      <p:sp>
        <p:nvSpPr>
          <p:cNvPr id="3" name="角丸四角形 22">
            <a:extLst>
              <a:ext uri="{FF2B5EF4-FFF2-40B4-BE49-F238E27FC236}">
                <a16:creationId xmlns:a16="http://schemas.microsoft.com/office/drawing/2014/main" id="{EE2B3069-24B7-4ECF-FC98-F1EFEAA37E9A}"/>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dirty="0">
                <a:ln>
                  <a:noFill/>
                </a:ln>
                <a:solidFill>
                  <a:srgbClr val="0D0D0D"/>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rgbClr val="0D0D0D"/>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dirty="0">
                <a:solidFill>
                  <a:srgbClr val="0D0D0D"/>
                </a:solidFill>
                <a:latin typeface="メイリオ"/>
                <a:ea typeface="メイリオ"/>
              </a:rPr>
              <a:t>タップインタラクション</a:t>
            </a:r>
            <a:endParaRPr lang="en-US" altLang="ja-JP" sz="1600" b="1" dirty="0">
              <a:solidFill>
                <a:srgbClr val="0D0D0D"/>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dirty="0">
                <a:solidFill>
                  <a:srgbClr val="0D0D0D"/>
                </a:solidFill>
                <a:latin typeface="メイリオ"/>
                <a:ea typeface="メイリオ"/>
              </a:rPr>
              <a:t>シェイクインタラクション</a:t>
            </a:r>
            <a:endParaRPr lang="en-US" altLang="ja-JP" sz="1600" b="1" dirty="0">
              <a:solidFill>
                <a:srgbClr val="0D0D0D"/>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dirty="0">
                <a:ln>
                  <a:noFill/>
                </a:ln>
                <a:solidFill>
                  <a:srgbClr val="0D0D0D"/>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rgbClr val="0D0D0D"/>
                </a:solidFill>
                <a:effectLst/>
                <a:uLnTx/>
                <a:uFillTx/>
                <a:latin typeface="メイリオ"/>
                <a:ea typeface="メイリオ"/>
                <a:cs typeface="+mn-cs"/>
              </a:rPr>
              <a:t>AR</a:t>
            </a:r>
            <a:r>
              <a:rPr lang="ja-JP" altLang="en-US" sz="1600" b="1" dirty="0">
                <a:solidFill>
                  <a:srgbClr val="0D0D0D"/>
                </a:solidFill>
                <a:latin typeface="メイリオ"/>
                <a:ea typeface="メイリオ"/>
              </a:rPr>
              <a:t>インタラクション</a:t>
            </a:r>
            <a:endParaRPr kumimoji="1" lang="ja-JP" altLang="en-US" sz="1400" b="0" i="0" u="none" strike="noStrike" kern="1200" cap="none" spc="0" normalizeH="0" baseline="0" noProof="0" dirty="0">
              <a:ln>
                <a:noFill/>
              </a:ln>
              <a:solidFill>
                <a:srgbClr val="0D0D0D"/>
              </a:solidFill>
              <a:effectLst/>
              <a:uLnTx/>
              <a:uFillTx/>
              <a:latin typeface="メイリオ"/>
              <a:ea typeface="メイリオ"/>
              <a:cs typeface="+mn-cs"/>
            </a:endParaRPr>
          </a:p>
        </p:txBody>
      </p:sp>
      <p:sp>
        <p:nvSpPr>
          <p:cNvPr id="4" name="角丸四角形 16">
            <a:extLst>
              <a:ext uri="{FF2B5EF4-FFF2-40B4-BE49-F238E27FC236}">
                <a16:creationId xmlns:a16="http://schemas.microsoft.com/office/drawing/2014/main" id="{DE409FF2-CCFA-1EED-CA5A-182A5793C91A}"/>
              </a:ext>
            </a:extLst>
          </p:cNvPr>
          <p:cNvSpPr/>
          <p:nvPr/>
        </p:nvSpPr>
        <p:spPr>
          <a:xfrm>
            <a:off x="3332848" y="3033602"/>
            <a:ext cx="52899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FF0033"/>
                </a:solidFill>
              </a:rPr>
              <a:t>PC</a:t>
            </a:r>
            <a:r>
              <a:rPr lang="ja-JP" altLang="en-US" sz="2000" b="1" dirty="0">
                <a:solidFill>
                  <a:srgbClr val="FF0033"/>
                </a:solidFill>
              </a:rPr>
              <a:t>版</a:t>
            </a:r>
            <a:endParaRPr lang="en-US" altLang="ja-JP" sz="2000" b="1" dirty="0">
              <a:solidFill>
                <a:srgbClr val="FF0033"/>
              </a:solidFill>
            </a:endParaRPr>
          </a:p>
        </p:txBody>
      </p:sp>
      <p:cxnSp>
        <p:nvCxnSpPr>
          <p:cNvPr id="5" name="直線コネクタ 4">
            <a:extLst>
              <a:ext uri="{FF2B5EF4-FFF2-40B4-BE49-F238E27FC236}">
                <a16:creationId xmlns:a16="http://schemas.microsoft.com/office/drawing/2014/main" id="{07FCAE0B-4B95-B84D-866C-00E80DFC8263}"/>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6" name="角丸四角形 23">
            <a:extLst>
              <a:ext uri="{FF2B5EF4-FFF2-40B4-BE49-F238E27FC236}">
                <a16:creationId xmlns:a16="http://schemas.microsoft.com/office/drawing/2014/main" id="{E1F373B9-229B-2B1B-9DB6-066BDBC99AAD}"/>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dirty="0">
                <a:solidFill>
                  <a:srgbClr val="FF0033"/>
                </a:solidFill>
              </a:rPr>
              <a:t>スマートフォン版</a:t>
            </a:r>
            <a:endParaRPr lang="en-US" altLang="ja-JP" sz="1600" dirty="0">
              <a:solidFill>
                <a:srgbClr val="FF0033"/>
              </a:solidFill>
            </a:endParaRPr>
          </a:p>
        </p:txBody>
      </p:sp>
      <p:cxnSp>
        <p:nvCxnSpPr>
          <p:cNvPr id="7" name="直線コネクタ 6">
            <a:extLst>
              <a:ext uri="{FF2B5EF4-FFF2-40B4-BE49-F238E27FC236}">
                <a16:creationId xmlns:a16="http://schemas.microsoft.com/office/drawing/2014/main" id="{6504078C-12B4-DAF5-C459-8B72250ACA32}"/>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grpSp>
        <p:nvGrpSpPr>
          <p:cNvPr id="8" name="グループ化 7">
            <a:extLst>
              <a:ext uri="{FF2B5EF4-FFF2-40B4-BE49-F238E27FC236}">
                <a16:creationId xmlns:a16="http://schemas.microsoft.com/office/drawing/2014/main" id="{ACCB9735-7CAE-0F40-77C0-295E0AF74016}"/>
              </a:ext>
            </a:extLst>
          </p:cNvPr>
          <p:cNvGrpSpPr/>
          <p:nvPr/>
        </p:nvGrpSpPr>
        <p:grpSpPr>
          <a:xfrm>
            <a:off x="2440146" y="2839494"/>
            <a:ext cx="720000" cy="720000"/>
            <a:chOff x="7279035" y="155932"/>
            <a:chExt cx="720000" cy="720000"/>
          </a:xfrm>
        </p:grpSpPr>
        <p:sp>
          <p:nvSpPr>
            <p:cNvPr id="9" name="円/楕円 32">
              <a:extLst>
                <a:ext uri="{FF2B5EF4-FFF2-40B4-BE49-F238E27FC236}">
                  <a16:creationId xmlns:a16="http://schemas.microsoft.com/office/drawing/2014/main" id="{955EFB89-3665-D886-83F6-E4989E301A87}"/>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グラフィックス 9" descr="ノート PC 単色塗りつぶし">
              <a:extLst>
                <a:ext uri="{FF2B5EF4-FFF2-40B4-BE49-F238E27FC236}">
                  <a16:creationId xmlns:a16="http://schemas.microsoft.com/office/drawing/2014/main" id="{9A6F4161-6B4F-BA23-E710-C023EBED130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11" name="グループ化 10">
            <a:extLst>
              <a:ext uri="{FF2B5EF4-FFF2-40B4-BE49-F238E27FC236}">
                <a16:creationId xmlns:a16="http://schemas.microsoft.com/office/drawing/2014/main" id="{36CDCB01-952B-DDF8-8CCD-2FFB5C84AD69}"/>
              </a:ext>
            </a:extLst>
          </p:cNvPr>
          <p:cNvGrpSpPr/>
          <p:nvPr/>
        </p:nvGrpSpPr>
        <p:grpSpPr>
          <a:xfrm>
            <a:off x="7185660" y="2850573"/>
            <a:ext cx="720000" cy="720000"/>
            <a:chOff x="6177344" y="2869729"/>
            <a:chExt cx="720000" cy="720000"/>
          </a:xfrm>
        </p:grpSpPr>
        <p:sp>
          <p:nvSpPr>
            <p:cNvPr id="12" name="円/楕円 46">
              <a:extLst>
                <a:ext uri="{FF2B5EF4-FFF2-40B4-BE49-F238E27FC236}">
                  <a16:creationId xmlns:a16="http://schemas.microsoft.com/office/drawing/2014/main" id="{53B0A6A3-940D-9F76-3957-5CBCCF6BD3B3}"/>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グラフィックス 12" descr="スマート フォン 単色塗りつぶし">
              <a:extLst>
                <a:ext uri="{FF2B5EF4-FFF2-40B4-BE49-F238E27FC236}">
                  <a16:creationId xmlns:a16="http://schemas.microsoft.com/office/drawing/2014/main" id="{5B072C05-2716-E5AA-18BB-3394399864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6764725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25769</TotalTime>
  <Words>7205</Words>
  <Application>Microsoft Office PowerPoint</Application>
  <PresentationFormat>ワイド画面</PresentationFormat>
  <Paragraphs>722</Paragraphs>
  <Slides>43</Slides>
  <Notes>16</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43</vt:i4>
      </vt:variant>
    </vt:vector>
  </HeadingPairs>
  <TitlesOfParts>
    <vt:vector size="52" baseType="lpstr">
      <vt:lpstr>メイリオ</vt:lpstr>
      <vt:lpstr>メイリオ</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186</cp:revision>
  <dcterms:created xsi:type="dcterms:W3CDTF">2023-12-19T04:51:39Z</dcterms:created>
  <dcterms:modified xsi:type="dcterms:W3CDTF">2025-07-04T06:23:20Z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2024-12-09T10:05:16Z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8775704f-f325-45e1-acd6-c7f378a37d91</vt:lpwstr>
  </property>
  <property fmtid="{D5CDD505-2E9C-101B-9397-08002B2CF9AE}" pid="8" name="MSIP_Label_defa4170-0d19-0005-0004-bc88714345d2_ContentBits">
    <vt:lpwstr>0</vt:lpwstr>
  </property>
</Properties>
</file>