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68" r:id="rId1"/>
  </p:sldMasterIdLst>
  <p:notesMasterIdLst>
    <p:notesMasterId r:id="rId45"/>
  </p:notesMasterIdLst>
  <p:handoutMasterIdLst>
    <p:handoutMasterId r:id="rId46"/>
  </p:handoutMasterIdLst>
  <p:sldIdLst>
    <p:sldId id="443" r:id="rId2"/>
    <p:sldId id="623" r:id="rId3"/>
    <p:sldId id="624" r:id="rId4"/>
    <p:sldId id="446" r:id="rId5"/>
    <p:sldId id="634" r:id="rId6"/>
    <p:sldId id="445" r:id="rId7"/>
    <p:sldId id="552" r:id="rId8"/>
    <p:sldId id="553" r:id="rId9"/>
    <p:sldId id="576" r:id="rId10"/>
    <p:sldId id="577" r:id="rId11"/>
    <p:sldId id="579" r:id="rId12"/>
    <p:sldId id="642" r:id="rId13"/>
    <p:sldId id="578" r:id="rId14"/>
    <p:sldId id="581" r:id="rId15"/>
    <p:sldId id="643" r:id="rId16"/>
    <p:sldId id="582" r:id="rId17"/>
    <p:sldId id="584" r:id="rId18"/>
    <p:sldId id="583" r:id="rId19"/>
    <p:sldId id="585" r:id="rId20"/>
    <p:sldId id="639" r:id="rId21"/>
    <p:sldId id="640" r:id="rId22"/>
    <p:sldId id="635" r:id="rId23"/>
    <p:sldId id="554" r:id="rId24"/>
    <p:sldId id="556" r:id="rId25"/>
    <p:sldId id="641" r:id="rId26"/>
    <p:sldId id="636" r:id="rId27"/>
    <p:sldId id="557" r:id="rId28"/>
    <p:sldId id="559" r:id="rId29"/>
    <p:sldId id="637" r:id="rId30"/>
    <p:sldId id="560" r:id="rId31"/>
    <p:sldId id="561" r:id="rId32"/>
    <p:sldId id="638" r:id="rId33"/>
    <p:sldId id="562" r:id="rId34"/>
    <p:sldId id="563" r:id="rId35"/>
    <p:sldId id="564" r:id="rId36"/>
    <p:sldId id="565" r:id="rId37"/>
    <p:sldId id="568" r:id="rId38"/>
    <p:sldId id="569" r:id="rId39"/>
    <p:sldId id="570" r:id="rId40"/>
    <p:sldId id="571" r:id="rId41"/>
    <p:sldId id="572" r:id="rId42"/>
    <p:sldId id="575" r:id="rId43"/>
    <p:sldId id="448" r:id="rId44"/>
  </p:sldIdLst>
  <p:sldSz cx="12192000" cy="6858000"/>
  <p:notesSz cx="6858000" cy="9144000"/>
  <p:custDataLst>
    <p:tags r:id="rId47"/>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521415D9-36F7-43E2-AB2F-B90AF26B5E84}">
      <p14:sectionLst xmlns:p14="http://schemas.microsoft.com/office/powerpoint/2010/main">
        <p14:section name="広告主・代理店限定" id="{A39D9239-5576-7D4D-B9F0-868A80937222}">
          <p14:sldIdLst>
            <p14:sldId id="443"/>
            <p14:sldId id="623"/>
            <p14:sldId id="624"/>
            <p14:sldId id="446"/>
            <p14:sldId id="634"/>
            <p14:sldId id="445"/>
            <p14:sldId id="552"/>
            <p14:sldId id="553"/>
            <p14:sldId id="576"/>
            <p14:sldId id="577"/>
            <p14:sldId id="579"/>
            <p14:sldId id="642"/>
            <p14:sldId id="578"/>
            <p14:sldId id="581"/>
            <p14:sldId id="643"/>
            <p14:sldId id="582"/>
            <p14:sldId id="584"/>
            <p14:sldId id="583"/>
            <p14:sldId id="585"/>
            <p14:sldId id="639"/>
            <p14:sldId id="640"/>
            <p14:sldId id="635"/>
            <p14:sldId id="554"/>
            <p14:sldId id="556"/>
            <p14:sldId id="641"/>
            <p14:sldId id="636"/>
            <p14:sldId id="557"/>
            <p14:sldId id="559"/>
            <p14:sldId id="637"/>
            <p14:sldId id="560"/>
            <p14:sldId id="561"/>
            <p14:sldId id="638"/>
            <p14:sldId id="562"/>
            <p14:sldId id="563"/>
            <p14:sldId id="564"/>
            <p14:sldId id="565"/>
            <p14:sldId id="568"/>
            <p14:sldId id="569"/>
            <p14:sldId id="570"/>
            <p14:sldId id="571"/>
            <p14:sldId id="572"/>
            <p14:sldId id="575"/>
            <p14:sldId id="448"/>
          </p14:sldIdLst>
        </p14:section>
      </p14:sectionLst>
    </p:ex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003E"/>
    <a:srgbClr val="545454"/>
    <a:srgbClr val="595959"/>
    <a:srgbClr val="F77911"/>
    <a:srgbClr val="FF0033"/>
    <a:srgbClr val="C9002C"/>
    <a:srgbClr val="000000"/>
    <a:srgbClr val="E5E5EB"/>
    <a:srgbClr val="66668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5B6207-7B09-44F3-A8DB-B00202381788}" v="105" dt="2024-07-18T00:38:22.928"/>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6133" autoAdjust="0"/>
    <p:restoredTop sz="95250" autoAdjust="0"/>
  </p:normalViewPr>
  <p:slideViewPr>
    <p:cSldViewPr snapToGrid="0">
      <p:cViewPr varScale="1">
        <p:scale>
          <a:sx n="70" d="100"/>
          <a:sy n="70" d="100"/>
        </p:scale>
        <p:origin x="1584" y="278"/>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3"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平野 武" userId="3cfe3d63-3e2d-444e-9c54-10e92370b90a" providerId="ADAL" clId="{EF1AEEC0-37A2-41E9-BB18-DBA0D14B9B22}"/>
    <pc:docChg chg="undo custSel addSld delSld modSld modSection">
      <pc:chgData name="平野 武" userId="3cfe3d63-3e2d-444e-9c54-10e92370b90a" providerId="ADAL" clId="{EF1AEEC0-37A2-41E9-BB18-DBA0D14B9B22}" dt="2024-06-18T10:54:22.072" v="399" actId="1076"/>
      <pc:docMkLst>
        <pc:docMk/>
      </pc:docMkLst>
      <pc:sldChg chg="delSp modSp mod">
        <pc:chgData name="平野 武" userId="3cfe3d63-3e2d-444e-9c54-10e92370b90a" providerId="ADAL" clId="{EF1AEEC0-37A2-41E9-BB18-DBA0D14B9B22}" dt="2024-06-12T07:13:25.100" v="18"/>
        <pc:sldMkLst>
          <pc:docMk/>
          <pc:sldMk cId="1256461972" sldId="554"/>
        </pc:sldMkLst>
        <pc:spChg chg="mod">
          <ac:chgData name="平野 武" userId="3cfe3d63-3e2d-444e-9c54-10e92370b90a" providerId="ADAL" clId="{EF1AEEC0-37A2-41E9-BB18-DBA0D14B9B22}" dt="2024-06-12T06:20:44.202" v="5" actId="13926"/>
          <ac:spMkLst>
            <pc:docMk/>
            <pc:sldMk cId="1256461972" sldId="554"/>
            <ac:spMk id="6" creationId="{DCC1D3F7-42BA-0C82-1283-0734FEC2A067}"/>
          </ac:spMkLst>
        </pc:spChg>
        <pc:spChg chg="del mod">
          <ac:chgData name="平野 武" userId="3cfe3d63-3e2d-444e-9c54-10e92370b90a" providerId="ADAL" clId="{EF1AEEC0-37A2-41E9-BB18-DBA0D14B9B22}" dt="2024-06-12T06:20:33.642" v="2" actId="478"/>
          <ac:spMkLst>
            <pc:docMk/>
            <pc:sldMk cId="1256461972" sldId="554"/>
            <ac:spMk id="55" creationId="{CC2D80B1-6765-2BE4-CC8C-99DA5B734C32}"/>
          </ac:spMkLst>
        </pc:spChg>
        <pc:spChg chg="del">
          <ac:chgData name="平野 武" userId="3cfe3d63-3e2d-444e-9c54-10e92370b90a" providerId="ADAL" clId="{EF1AEEC0-37A2-41E9-BB18-DBA0D14B9B22}" dt="2024-06-12T06:20:30.430" v="0" actId="478"/>
          <ac:spMkLst>
            <pc:docMk/>
            <pc:sldMk cId="1256461972" sldId="554"/>
            <ac:spMk id="56" creationId="{BB5A5D0C-CA86-1542-BB4B-E0B3D504062C}"/>
          </ac:spMkLst>
        </pc:spChg>
        <pc:graphicFrameChg chg="mod">
          <ac:chgData name="平野 武" userId="3cfe3d63-3e2d-444e-9c54-10e92370b90a" providerId="ADAL" clId="{EF1AEEC0-37A2-41E9-BB18-DBA0D14B9B22}" dt="2024-06-12T07:13:25.100" v="18"/>
          <ac:graphicFrameMkLst>
            <pc:docMk/>
            <pc:sldMk cId="1256461972" sldId="554"/>
            <ac:graphicFrameMk id="5" creationId="{53C68E0F-D6AA-EB89-879F-3ABAA99BE39B}"/>
          </ac:graphicFrameMkLst>
        </pc:graphicFrameChg>
      </pc:sldChg>
      <pc:sldChg chg="delSp modSp mod">
        <pc:chgData name="平野 武" userId="3cfe3d63-3e2d-444e-9c54-10e92370b90a" providerId="ADAL" clId="{EF1AEEC0-37A2-41E9-BB18-DBA0D14B9B22}" dt="2024-06-12T07:13:37.484" v="20"/>
        <pc:sldMkLst>
          <pc:docMk/>
          <pc:sldMk cId="799594449" sldId="556"/>
        </pc:sldMkLst>
        <pc:spChg chg="mod">
          <ac:chgData name="平野 武" userId="3cfe3d63-3e2d-444e-9c54-10e92370b90a" providerId="ADAL" clId="{EF1AEEC0-37A2-41E9-BB18-DBA0D14B9B22}" dt="2024-06-12T06:21:11.269" v="11" actId="13926"/>
          <ac:spMkLst>
            <pc:docMk/>
            <pc:sldMk cId="799594449" sldId="556"/>
            <ac:spMk id="10" creationId="{9A64567D-F031-4966-C527-1708CED3ECB6}"/>
          </ac:spMkLst>
        </pc:spChg>
        <pc:spChg chg="del">
          <ac:chgData name="平野 武" userId="3cfe3d63-3e2d-444e-9c54-10e92370b90a" providerId="ADAL" clId="{EF1AEEC0-37A2-41E9-BB18-DBA0D14B9B22}" dt="2024-06-12T06:20:52.971" v="6" actId="478"/>
          <ac:spMkLst>
            <pc:docMk/>
            <pc:sldMk cId="799594449" sldId="556"/>
            <ac:spMk id="11" creationId="{FF6B5D85-8CC9-1BAE-BC08-0A51FCEB2E04}"/>
          </ac:spMkLst>
        </pc:spChg>
        <pc:spChg chg="del">
          <ac:chgData name="平野 武" userId="3cfe3d63-3e2d-444e-9c54-10e92370b90a" providerId="ADAL" clId="{EF1AEEC0-37A2-41E9-BB18-DBA0D14B9B22}" dt="2024-06-12T06:20:54.333" v="7" actId="478"/>
          <ac:spMkLst>
            <pc:docMk/>
            <pc:sldMk cId="799594449" sldId="556"/>
            <ac:spMk id="12" creationId="{DEA5F81E-8C03-2792-045A-48D32D72FD13}"/>
          </ac:spMkLst>
        </pc:spChg>
        <pc:graphicFrameChg chg="mod">
          <ac:chgData name="平野 武" userId="3cfe3d63-3e2d-444e-9c54-10e92370b90a" providerId="ADAL" clId="{EF1AEEC0-37A2-41E9-BB18-DBA0D14B9B22}" dt="2024-06-12T07:13:37.484" v="20"/>
          <ac:graphicFrameMkLst>
            <pc:docMk/>
            <pc:sldMk cId="799594449" sldId="556"/>
            <ac:graphicFrameMk id="6" creationId="{C84F0A41-C1F1-B454-246D-C2FFC1D1804D}"/>
          </ac:graphicFrameMkLst>
        </pc:graphicFrameChg>
      </pc:sldChg>
      <pc:sldChg chg="delSp modSp mod">
        <pc:chgData name="平野 武" userId="3cfe3d63-3e2d-444e-9c54-10e92370b90a" providerId="ADAL" clId="{EF1AEEC0-37A2-41E9-BB18-DBA0D14B9B22}" dt="2024-06-12T06:21:21.747" v="13" actId="13926"/>
        <pc:sldMkLst>
          <pc:docMk/>
          <pc:sldMk cId="4293298155" sldId="557"/>
        </pc:sldMkLst>
        <pc:spChg chg="del">
          <ac:chgData name="平野 武" userId="3cfe3d63-3e2d-444e-9c54-10e92370b90a" providerId="ADAL" clId="{EF1AEEC0-37A2-41E9-BB18-DBA0D14B9B22}" dt="2024-06-12T06:21:17.448" v="12" actId="478"/>
          <ac:spMkLst>
            <pc:docMk/>
            <pc:sldMk cId="4293298155" sldId="557"/>
            <ac:spMk id="4" creationId="{8F7DB6C4-BC3E-1C4D-600A-76866A4DC944}"/>
          </ac:spMkLst>
        </pc:spChg>
        <pc:graphicFrameChg chg="modGraphic">
          <ac:chgData name="平野 武" userId="3cfe3d63-3e2d-444e-9c54-10e92370b90a" providerId="ADAL" clId="{EF1AEEC0-37A2-41E9-BB18-DBA0D14B9B22}" dt="2024-06-12T06:21:21.747" v="13" actId="13926"/>
          <ac:graphicFrameMkLst>
            <pc:docMk/>
            <pc:sldMk cId="4293298155" sldId="557"/>
            <ac:graphicFrameMk id="3" creationId="{DBDC39CF-555E-9880-A950-1F7B0A75D718}"/>
          </ac:graphicFrameMkLst>
        </pc:graphicFrameChg>
      </pc:sldChg>
      <pc:sldChg chg="delSp modSp mod">
        <pc:chgData name="平野 武" userId="3cfe3d63-3e2d-444e-9c54-10e92370b90a" providerId="ADAL" clId="{EF1AEEC0-37A2-41E9-BB18-DBA0D14B9B22}" dt="2024-06-12T06:21:36.859" v="15" actId="13926"/>
        <pc:sldMkLst>
          <pc:docMk/>
          <pc:sldMk cId="1963714427" sldId="569"/>
        </pc:sldMkLst>
        <pc:spChg chg="mod">
          <ac:chgData name="平野 武" userId="3cfe3d63-3e2d-444e-9c54-10e92370b90a" providerId="ADAL" clId="{EF1AEEC0-37A2-41E9-BB18-DBA0D14B9B22}" dt="2024-06-12T06:21:36.859" v="15" actId="13926"/>
          <ac:spMkLst>
            <pc:docMk/>
            <pc:sldMk cId="1963714427" sldId="569"/>
            <ac:spMk id="2" creationId="{014AA2B9-0991-3762-8E20-9648B3A6FB94}"/>
          </ac:spMkLst>
        </pc:spChg>
        <pc:spChg chg="del">
          <ac:chgData name="平野 武" userId="3cfe3d63-3e2d-444e-9c54-10e92370b90a" providerId="ADAL" clId="{EF1AEEC0-37A2-41E9-BB18-DBA0D14B9B22}" dt="2024-06-12T06:21:32.167" v="14" actId="478"/>
          <ac:spMkLst>
            <pc:docMk/>
            <pc:sldMk cId="1963714427" sldId="569"/>
            <ac:spMk id="4" creationId="{E599FDED-0C38-0A9E-07A6-946346F83A21}"/>
          </ac:spMkLst>
        </pc:spChg>
      </pc:sldChg>
      <pc:sldChg chg="modSp mod">
        <pc:chgData name="平野 武" userId="3cfe3d63-3e2d-444e-9c54-10e92370b90a" providerId="ADAL" clId="{EF1AEEC0-37A2-41E9-BB18-DBA0D14B9B22}" dt="2024-06-18T10:54:22.072" v="399" actId="1076"/>
        <pc:sldMkLst>
          <pc:docMk/>
          <pc:sldMk cId="1019161228" sldId="570"/>
        </pc:sldMkLst>
        <pc:spChg chg="mod">
          <ac:chgData name="平野 武" userId="3cfe3d63-3e2d-444e-9c54-10e92370b90a" providerId="ADAL" clId="{EF1AEEC0-37A2-41E9-BB18-DBA0D14B9B22}" dt="2024-06-18T10:54:18.872" v="398" actId="20577"/>
          <ac:spMkLst>
            <pc:docMk/>
            <pc:sldMk cId="1019161228" sldId="570"/>
            <ac:spMk id="11" creationId="{7FD88846-645B-5936-1B6A-04187DFCBD37}"/>
          </ac:spMkLst>
        </pc:spChg>
        <pc:spChg chg="mod">
          <ac:chgData name="平野 武" userId="3cfe3d63-3e2d-444e-9c54-10e92370b90a" providerId="ADAL" clId="{EF1AEEC0-37A2-41E9-BB18-DBA0D14B9B22}" dt="2024-06-18T10:54:22.072" v="399" actId="1076"/>
          <ac:spMkLst>
            <pc:docMk/>
            <pc:sldMk cId="1019161228" sldId="570"/>
            <ac:spMk id="12" creationId="{8374EE5F-4586-89DA-7B77-88F30C7D8325}"/>
          </ac:spMkLst>
        </pc:spChg>
      </pc:sldChg>
      <pc:sldChg chg="del">
        <pc:chgData name="平野 武" userId="3cfe3d63-3e2d-444e-9c54-10e92370b90a" providerId="ADAL" clId="{EF1AEEC0-37A2-41E9-BB18-DBA0D14B9B22}" dt="2024-06-13T01:57:51.392" v="304" actId="47"/>
        <pc:sldMkLst>
          <pc:docMk/>
          <pc:sldMk cId="1069802807" sldId="580"/>
        </pc:sldMkLst>
      </pc:sldChg>
      <pc:sldChg chg="modSp add mod">
        <pc:chgData name="平野 武" userId="3cfe3d63-3e2d-444e-9c54-10e92370b90a" providerId="ADAL" clId="{EF1AEEC0-37A2-41E9-BB18-DBA0D14B9B22}" dt="2024-06-13T01:59:40.680" v="393" actId="2710"/>
        <pc:sldMkLst>
          <pc:docMk/>
          <pc:sldMk cId="1198859729" sldId="586"/>
        </pc:sldMkLst>
        <pc:spChg chg="mod">
          <ac:chgData name="平野 武" userId="3cfe3d63-3e2d-444e-9c54-10e92370b90a" providerId="ADAL" clId="{EF1AEEC0-37A2-41E9-BB18-DBA0D14B9B22}" dt="2024-06-13T01:59:40.680" v="393" actId="2710"/>
          <ac:spMkLst>
            <pc:docMk/>
            <pc:sldMk cId="1198859729" sldId="586"/>
            <ac:spMk id="3" creationId="{6BB005C5-D9C8-8257-64A7-5C3476E6B29F}"/>
          </ac:spMkLst>
        </pc:spChg>
        <pc:spChg chg="mod">
          <ac:chgData name="平野 武" userId="3cfe3d63-3e2d-444e-9c54-10e92370b90a" providerId="ADAL" clId="{EF1AEEC0-37A2-41E9-BB18-DBA0D14B9B22}" dt="2024-06-12T11:37:16.045" v="68"/>
          <ac:spMkLst>
            <pc:docMk/>
            <pc:sldMk cId="1198859729" sldId="586"/>
            <ac:spMk id="4" creationId="{F38FCAE2-51B6-AFA1-231F-64E42933F427}"/>
          </ac:spMkLst>
        </pc:spChg>
      </pc:sldChg>
    </pc:docChg>
  </pc:docChgLst>
  <pc:docChgLst>
    <pc:chgData name="平野 武" userId="3cfe3d63-3e2d-444e-9c54-10e92370b90a" providerId="ADAL" clId="{985B6207-7B09-44F3-A8DB-B00202381788}"/>
    <pc:docChg chg="undo redo custSel addSld delSld modSld delMainMaster modMainMaster modSection">
      <pc:chgData name="平野 武" userId="3cfe3d63-3e2d-444e-9c54-10e92370b90a" providerId="ADAL" clId="{985B6207-7B09-44F3-A8DB-B00202381788}" dt="2024-08-06T02:16:47.688" v="1132"/>
      <pc:docMkLst>
        <pc:docMk/>
      </pc:docMkLst>
      <pc:sldChg chg="del">
        <pc:chgData name="平野 武" userId="3cfe3d63-3e2d-444e-9c54-10e92370b90a" providerId="ADAL" clId="{985B6207-7B09-44F3-A8DB-B00202381788}" dt="2024-06-27T03:51:56.061" v="38" actId="47"/>
        <pc:sldMkLst>
          <pc:docMk/>
          <pc:sldMk cId="500365697" sldId="286"/>
        </pc:sldMkLst>
      </pc:sldChg>
      <pc:sldChg chg="addSp delSp modSp mod">
        <pc:chgData name="平野 武" userId="3cfe3d63-3e2d-444e-9c54-10e92370b90a" providerId="ADAL" clId="{985B6207-7B09-44F3-A8DB-B00202381788}" dt="2024-06-27T05:46:40.286" v="248" actId="478"/>
        <pc:sldMkLst>
          <pc:docMk/>
          <pc:sldMk cId="3563368057" sldId="443"/>
        </pc:sldMkLst>
        <pc:spChg chg="add del mod">
          <ac:chgData name="平野 武" userId="3cfe3d63-3e2d-444e-9c54-10e92370b90a" providerId="ADAL" clId="{985B6207-7B09-44F3-A8DB-B00202381788}" dt="2024-06-27T05:46:40.286" v="248" actId="478"/>
          <ac:spMkLst>
            <pc:docMk/>
            <pc:sldMk cId="3563368057" sldId="443"/>
            <ac:spMk id="2" creationId="{F154551B-3C5F-85AD-573E-7C83B193229C}"/>
          </ac:spMkLst>
        </pc:spChg>
        <pc:spChg chg="add del">
          <ac:chgData name="平野 武" userId="3cfe3d63-3e2d-444e-9c54-10e92370b90a" providerId="ADAL" clId="{985B6207-7B09-44F3-A8DB-B00202381788}" dt="2024-06-27T05:46:40.286" v="248" actId="478"/>
          <ac:spMkLst>
            <pc:docMk/>
            <pc:sldMk cId="3563368057" sldId="443"/>
            <ac:spMk id="3" creationId="{B7B602A4-188A-A559-452B-50FAF140703D}"/>
          </ac:spMkLst>
        </pc:spChg>
        <pc:spChg chg="add del mod">
          <ac:chgData name="平野 武" userId="3cfe3d63-3e2d-444e-9c54-10e92370b90a" providerId="ADAL" clId="{985B6207-7B09-44F3-A8DB-B00202381788}" dt="2024-06-27T03:06:16.263" v="23" actId="478"/>
          <ac:spMkLst>
            <pc:docMk/>
            <pc:sldMk cId="3563368057" sldId="443"/>
            <ac:spMk id="4" creationId="{683C72B3-B96A-29C0-F239-9448FE053880}"/>
          </ac:spMkLst>
        </pc:spChg>
        <pc:spChg chg="add mod">
          <ac:chgData name="平野 武" userId="3cfe3d63-3e2d-444e-9c54-10e92370b90a" providerId="ADAL" clId="{985B6207-7B09-44F3-A8DB-B00202381788}" dt="2024-06-27T03:06:10.016" v="22"/>
          <ac:spMkLst>
            <pc:docMk/>
            <pc:sldMk cId="3563368057" sldId="443"/>
            <ac:spMk id="5" creationId="{B76422E9-B471-4DD9-522B-835AC82CF80F}"/>
          </ac:spMkLst>
        </pc:spChg>
        <pc:spChg chg="add del">
          <ac:chgData name="平野 武" userId="3cfe3d63-3e2d-444e-9c54-10e92370b90a" providerId="ADAL" clId="{985B6207-7B09-44F3-A8DB-B00202381788}" dt="2024-06-27T03:51:34.990" v="36" actId="22"/>
          <ac:spMkLst>
            <pc:docMk/>
            <pc:sldMk cId="3563368057" sldId="443"/>
            <ac:spMk id="7" creationId="{55AC51C9-8083-9B9B-97FA-AF353887AF4A}"/>
          </ac:spMkLst>
        </pc:spChg>
        <pc:spChg chg="add del mod">
          <ac:chgData name="平野 武" userId="3cfe3d63-3e2d-444e-9c54-10e92370b90a" providerId="ADAL" clId="{985B6207-7B09-44F3-A8DB-B00202381788}" dt="2024-06-27T03:06:54.431" v="33" actId="404"/>
          <ac:spMkLst>
            <pc:docMk/>
            <pc:sldMk cId="3563368057" sldId="443"/>
            <ac:spMk id="10242" creationId="{9941C0A3-571E-8015-F1A7-BA7FD150852E}"/>
          </ac:spMkLst>
        </pc:spChg>
        <pc:spChg chg="mod">
          <ac:chgData name="平野 武" userId="3cfe3d63-3e2d-444e-9c54-10e92370b90a" providerId="ADAL" clId="{985B6207-7B09-44F3-A8DB-B00202381788}" dt="2024-06-27T03:51:22.399" v="34" actId="20577"/>
          <ac:spMkLst>
            <pc:docMk/>
            <pc:sldMk cId="3563368057" sldId="443"/>
            <ac:spMk id="10243" creationId="{3D85EFA8-7C57-5851-ACF9-310414B31A82}"/>
          </ac:spMkLst>
        </pc:spChg>
      </pc:sldChg>
      <pc:sldChg chg="del">
        <pc:chgData name="平野 武" userId="3cfe3d63-3e2d-444e-9c54-10e92370b90a" providerId="ADAL" clId="{985B6207-7B09-44F3-A8DB-B00202381788}" dt="2024-06-27T03:52:20.438" v="42" actId="47"/>
        <pc:sldMkLst>
          <pc:docMk/>
          <pc:sldMk cId="605532773" sldId="444"/>
        </pc:sldMkLst>
      </pc:sldChg>
      <pc:sldChg chg="addSp delSp modSp mod modClrScheme chgLayout">
        <pc:chgData name="平野 武" userId="3cfe3d63-3e2d-444e-9c54-10e92370b90a" providerId="ADAL" clId="{985B6207-7B09-44F3-A8DB-B00202381788}" dt="2024-07-09T01:37:44.209" v="450" actId="207"/>
        <pc:sldMkLst>
          <pc:docMk/>
          <pc:sldMk cId="701385590" sldId="445"/>
        </pc:sldMkLst>
        <pc:spChg chg="add del mod ord">
          <ac:chgData name="平野 武" userId="3cfe3d63-3e2d-444e-9c54-10e92370b90a" providerId="ADAL" clId="{985B6207-7B09-44F3-A8DB-B00202381788}" dt="2024-06-27T03:55:06.722" v="63" actId="700"/>
          <ac:spMkLst>
            <pc:docMk/>
            <pc:sldMk cId="701385590" sldId="445"/>
            <ac:spMk id="13" creationId="{AA72AE8A-E2B8-0CA7-2F54-320000FFCC98}"/>
          </ac:spMkLst>
        </pc:spChg>
        <pc:spChg chg="add del mod ord">
          <ac:chgData name="平野 武" userId="3cfe3d63-3e2d-444e-9c54-10e92370b90a" providerId="ADAL" clId="{985B6207-7B09-44F3-A8DB-B00202381788}" dt="2024-06-27T03:55:06.722" v="63" actId="700"/>
          <ac:spMkLst>
            <pc:docMk/>
            <pc:sldMk cId="701385590" sldId="445"/>
            <ac:spMk id="14" creationId="{BA08EF43-6AA7-2470-8E31-8AEFDBF7BBEF}"/>
          </ac:spMkLst>
        </pc:spChg>
        <pc:spChg chg="add del mod ord">
          <ac:chgData name="平野 武" userId="3cfe3d63-3e2d-444e-9c54-10e92370b90a" providerId="ADAL" clId="{985B6207-7B09-44F3-A8DB-B00202381788}" dt="2024-06-27T03:55:06.722" v="63" actId="700"/>
          <ac:spMkLst>
            <pc:docMk/>
            <pc:sldMk cId="701385590" sldId="445"/>
            <ac:spMk id="15" creationId="{C4FCFE9B-09BB-87F6-0AAF-5B16A00541C6}"/>
          </ac:spMkLst>
        </pc:spChg>
        <pc:spChg chg="add mod ord">
          <ac:chgData name="平野 武" userId="3cfe3d63-3e2d-444e-9c54-10e92370b90a" providerId="ADAL" clId="{985B6207-7B09-44F3-A8DB-B00202381788}" dt="2024-07-01T01:57:26.181" v="304" actId="700"/>
          <ac:spMkLst>
            <pc:docMk/>
            <pc:sldMk cId="701385590" sldId="445"/>
            <ac:spMk id="16" creationId="{31BA108C-5AA7-1ED8-000D-40B096A47351}"/>
          </ac:spMkLst>
        </pc:spChg>
        <pc:spChg chg="mod">
          <ac:chgData name="平野 武" userId="3cfe3d63-3e2d-444e-9c54-10e92370b90a" providerId="ADAL" clId="{985B6207-7B09-44F3-A8DB-B00202381788}" dt="2024-07-09T01:37:44.209" v="450" actId="207"/>
          <ac:spMkLst>
            <pc:docMk/>
            <pc:sldMk cId="701385590" sldId="445"/>
            <ac:spMk id="19" creationId="{F455993E-6986-E5AF-E359-6B24F8762909}"/>
          </ac:spMkLst>
        </pc:spChg>
        <pc:spChg chg="del mod ord">
          <ac:chgData name="平野 武" userId="3cfe3d63-3e2d-444e-9c54-10e92370b90a" providerId="ADAL" clId="{985B6207-7B09-44F3-A8DB-B00202381788}" dt="2024-06-27T03:55:18.054" v="66" actId="478"/>
          <ac:spMkLst>
            <pc:docMk/>
            <pc:sldMk cId="701385590" sldId="445"/>
            <ac:spMk id="12290" creationId="{4AD73B8A-4B23-91DE-CF62-2CA72170BDBB}"/>
          </ac:spMkLst>
        </pc:spChg>
      </pc:sldChg>
      <pc:sldChg chg="addSp delSp modSp mod modClrScheme chgLayout">
        <pc:chgData name="平野 武" userId="3cfe3d63-3e2d-444e-9c54-10e92370b90a" providerId="ADAL" clId="{985B6207-7B09-44F3-A8DB-B00202381788}" dt="2024-07-01T01:57:14.106" v="303" actId="700"/>
        <pc:sldMkLst>
          <pc:docMk/>
          <pc:sldMk cId="1540687963" sldId="446"/>
        </pc:sldMkLst>
        <pc:spChg chg="add mod">
          <ac:chgData name="平野 武" userId="3cfe3d63-3e2d-444e-9c54-10e92370b90a" providerId="ADAL" clId="{985B6207-7B09-44F3-A8DB-B00202381788}" dt="2024-06-27T03:53:30.998" v="51"/>
          <ac:spMkLst>
            <pc:docMk/>
            <pc:sldMk cId="1540687963" sldId="446"/>
            <ac:spMk id="2" creationId="{A55D3E94-6752-94CD-6156-B08BBD9039CD}"/>
          </ac:spMkLst>
        </pc:spChg>
        <pc:spChg chg="del mod">
          <ac:chgData name="平野 武" userId="3cfe3d63-3e2d-444e-9c54-10e92370b90a" providerId="ADAL" clId="{985B6207-7B09-44F3-A8DB-B00202381788}" dt="2024-06-27T03:53:25.497" v="50" actId="478"/>
          <ac:spMkLst>
            <pc:docMk/>
            <pc:sldMk cId="1540687963" sldId="446"/>
            <ac:spMk id="3" creationId="{578AA5A9-8648-3CBD-21C9-CAACC4B132EC}"/>
          </ac:spMkLst>
        </pc:spChg>
        <pc:spChg chg="mod ord">
          <ac:chgData name="平野 武" userId="3cfe3d63-3e2d-444e-9c54-10e92370b90a" providerId="ADAL" clId="{985B6207-7B09-44F3-A8DB-B00202381788}" dt="2024-07-01T01:57:14.106" v="303" actId="700"/>
          <ac:spMkLst>
            <pc:docMk/>
            <pc:sldMk cId="1540687963" sldId="446"/>
            <ac:spMk id="4" creationId="{04871123-58EC-38C7-510E-1AE2E9D4739B}"/>
          </ac:spMkLst>
        </pc:spChg>
        <pc:spChg chg="add mod">
          <ac:chgData name="平野 武" userId="3cfe3d63-3e2d-444e-9c54-10e92370b90a" providerId="ADAL" clId="{985B6207-7B09-44F3-A8DB-B00202381788}" dt="2024-06-27T03:53:22.779" v="49"/>
          <ac:spMkLst>
            <pc:docMk/>
            <pc:sldMk cId="1540687963" sldId="446"/>
            <ac:spMk id="5" creationId="{44402BBD-D895-BA6D-FCEF-C2BE4C838E7C}"/>
          </ac:spMkLst>
        </pc:spChg>
        <pc:spChg chg="add del">
          <ac:chgData name="平野 武" userId="3cfe3d63-3e2d-444e-9c54-10e92370b90a" providerId="ADAL" clId="{985B6207-7B09-44F3-A8DB-B00202381788}" dt="2024-06-27T03:54:18.723" v="55" actId="22"/>
          <ac:spMkLst>
            <pc:docMk/>
            <pc:sldMk cId="1540687963" sldId="446"/>
            <ac:spMk id="7" creationId="{F7139269-6D96-E645-9119-9069A2A37B5F}"/>
          </ac:spMkLst>
        </pc:spChg>
        <pc:spChg chg="add del mod ord">
          <ac:chgData name="平野 武" userId="3cfe3d63-3e2d-444e-9c54-10e92370b90a" providerId="ADAL" clId="{985B6207-7B09-44F3-A8DB-B00202381788}" dt="2024-06-27T03:53:42.864" v="52" actId="478"/>
          <ac:spMkLst>
            <pc:docMk/>
            <pc:sldMk cId="1540687963" sldId="446"/>
            <ac:spMk id="13314" creationId="{034AA560-3B3D-A0C0-C7BA-7ADDF5CD3455}"/>
          </ac:spMkLst>
        </pc:spChg>
      </pc:sldChg>
      <pc:sldChg chg="addSp delSp del mod">
        <pc:chgData name="平野 武" userId="3cfe3d63-3e2d-444e-9c54-10e92370b90a" providerId="ADAL" clId="{985B6207-7B09-44F3-A8DB-B00202381788}" dt="2024-06-27T03:54:46.372" v="61" actId="47"/>
        <pc:sldMkLst>
          <pc:docMk/>
          <pc:sldMk cId="655749431" sldId="551"/>
        </pc:sldMkLst>
        <pc:spChg chg="add del">
          <ac:chgData name="平野 武" userId="3cfe3d63-3e2d-444e-9c54-10e92370b90a" providerId="ADAL" clId="{985B6207-7B09-44F3-A8DB-B00202381788}" dt="2024-06-27T03:54:26.943" v="57" actId="22"/>
          <ac:spMkLst>
            <pc:docMk/>
            <pc:sldMk cId="655749431" sldId="551"/>
            <ac:spMk id="3" creationId="{F5157A7C-7CDF-2912-0BE8-BDA097989A63}"/>
          </ac:spMkLst>
        </pc:spChg>
      </pc:sldChg>
      <pc:sldChg chg="addSp delSp modSp mod modClrScheme chgLayout">
        <pc:chgData name="平野 武" userId="3cfe3d63-3e2d-444e-9c54-10e92370b90a" providerId="ADAL" clId="{985B6207-7B09-44F3-A8DB-B00202381788}" dt="2024-07-01T01:57:37.700" v="306" actId="700"/>
        <pc:sldMkLst>
          <pc:docMk/>
          <pc:sldMk cId="981670567" sldId="552"/>
        </pc:sldMkLst>
        <pc:spChg chg="add mod ord">
          <ac:chgData name="平野 武" userId="3cfe3d63-3e2d-444e-9c54-10e92370b90a" providerId="ADAL" clId="{985B6207-7B09-44F3-A8DB-B00202381788}" dt="2024-07-01T01:57:37.700" v="306" actId="700"/>
          <ac:spMkLst>
            <pc:docMk/>
            <pc:sldMk cId="981670567" sldId="552"/>
            <ac:spMk id="2" creationId="{4DC7E2A6-13A3-B6F2-86A2-DC6E1AC08DBB}"/>
          </ac:spMkLst>
        </pc:spChg>
        <pc:spChg chg="del mod ord">
          <ac:chgData name="平野 武" userId="3cfe3d63-3e2d-444e-9c54-10e92370b90a" providerId="ADAL" clId="{985B6207-7B09-44F3-A8DB-B00202381788}" dt="2024-06-27T03:55:35.926" v="70" actId="478"/>
          <ac:spMkLst>
            <pc:docMk/>
            <pc:sldMk cId="981670567" sldId="552"/>
            <ac:spMk id="12290" creationId="{4AD73B8A-4B23-91DE-CF62-2CA72170BDBB}"/>
          </ac:spMkLst>
        </pc:spChg>
      </pc:sldChg>
      <pc:sldChg chg="addSp delSp modSp mod modClrScheme chgLayout">
        <pc:chgData name="平野 武" userId="3cfe3d63-3e2d-444e-9c54-10e92370b90a" providerId="ADAL" clId="{985B6207-7B09-44F3-A8DB-B00202381788}" dt="2024-07-01T01:57:43.136" v="307" actId="700"/>
        <pc:sldMkLst>
          <pc:docMk/>
          <pc:sldMk cId="1729032346" sldId="553"/>
        </pc:sldMkLst>
        <pc:spChg chg="add mod ord">
          <ac:chgData name="平野 武" userId="3cfe3d63-3e2d-444e-9c54-10e92370b90a" providerId="ADAL" clId="{985B6207-7B09-44F3-A8DB-B00202381788}" dt="2024-07-01T01:57:43.136" v="307" actId="700"/>
          <ac:spMkLst>
            <pc:docMk/>
            <pc:sldMk cId="1729032346" sldId="553"/>
            <ac:spMk id="2" creationId="{28FD40FE-7846-084B-FAE3-E82E01993934}"/>
          </ac:spMkLst>
        </pc:spChg>
        <pc:spChg chg="del mod ord">
          <ac:chgData name="平野 武" userId="3cfe3d63-3e2d-444e-9c54-10e92370b90a" providerId="ADAL" clId="{985B6207-7B09-44F3-A8DB-B00202381788}" dt="2024-06-27T03:56:14.651" v="75" actId="478"/>
          <ac:spMkLst>
            <pc:docMk/>
            <pc:sldMk cId="1729032346" sldId="553"/>
            <ac:spMk id="12290" creationId="{4AD73B8A-4B23-91DE-CF62-2CA72170BDBB}"/>
          </ac:spMkLst>
        </pc:spChg>
      </pc:sldChg>
      <pc:sldChg chg="addSp delSp modSp mod modClrScheme chgLayout">
        <pc:chgData name="平野 武" userId="3cfe3d63-3e2d-444e-9c54-10e92370b90a" providerId="ADAL" clId="{985B6207-7B09-44F3-A8DB-B00202381788}" dt="2024-08-01T06:15:07.077" v="1091" actId="14734"/>
        <pc:sldMkLst>
          <pc:docMk/>
          <pc:sldMk cId="1256461972" sldId="554"/>
        </pc:sldMkLst>
        <pc:spChg chg="add mod ord">
          <ac:chgData name="平野 武" userId="3cfe3d63-3e2d-444e-9c54-10e92370b90a" providerId="ADAL" clId="{985B6207-7B09-44F3-A8DB-B00202381788}" dt="2024-06-27T03:59:48.357" v="132"/>
          <ac:spMkLst>
            <pc:docMk/>
            <pc:sldMk cId="1256461972" sldId="554"/>
            <ac:spMk id="2" creationId="{9BE3B0BD-6847-5886-C450-5432B7CCBA9F}"/>
          </ac:spMkLst>
        </pc:spChg>
        <pc:spChg chg="del mod ord">
          <ac:chgData name="平野 武" userId="3cfe3d63-3e2d-444e-9c54-10e92370b90a" providerId="ADAL" clId="{985B6207-7B09-44F3-A8DB-B00202381788}" dt="2024-06-27T03:59:44.565" v="131" actId="478"/>
          <ac:spMkLst>
            <pc:docMk/>
            <pc:sldMk cId="1256461972" sldId="554"/>
            <ac:spMk id="12290" creationId="{4AD73B8A-4B23-91DE-CF62-2CA72170BDBB}"/>
          </ac:spMkLst>
        </pc:spChg>
        <pc:graphicFrameChg chg="modGraphic">
          <ac:chgData name="平野 武" userId="3cfe3d63-3e2d-444e-9c54-10e92370b90a" providerId="ADAL" clId="{985B6207-7B09-44F3-A8DB-B00202381788}" dt="2024-08-01T06:15:07.077" v="1091" actId="14734"/>
          <ac:graphicFrameMkLst>
            <pc:docMk/>
            <pc:sldMk cId="1256461972" sldId="554"/>
            <ac:graphicFrameMk id="5" creationId="{53C68E0F-D6AA-EB89-879F-3ABAA99BE39B}"/>
          </ac:graphicFrameMkLst>
        </pc:graphicFrameChg>
      </pc:sldChg>
      <pc:sldChg chg="del">
        <pc:chgData name="平野 武" userId="3cfe3d63-3e2d-444e-9c54-10e92370b90a" providerId="ADAL" clId="{985B6207-7B09-44F3-A8DB-B00202381788}" dt="2024-06-27T03:59:33.640" v="128" actId="47"/>
        <pc:sldMkLst>
          <pc:docMk/>
          <pc:sldMk cId="1049655650" sldId="555"/>
        </pc:sldMkLst>
      </pc:sldChg>
      <pc:sldChg chg="addSp delSp modSp mod modClrScheme chgLayout">
        <pc:chgData name="平野 武" userId="3cfe3d63-3e2d-444e-9c54-10e92370b90a" providerId="ADAL" clId="{985B6207-7B09-44F3-A8DB-B00202381788}" dt="2024-07-09T01:37:17.050" v="447" actId="207"/>
        <pc:sldMkLst>
          <pc:docMk/>
          <pc:sldMk cId="799594449" sldId="556"/>
        </pc:sldMkLst>
        <pc:spChg chg="add mod ord">
          <ac:chgData name="平野 武" userId="3cfe3d63-3e2d-444e-9c54-10e92370b90a" providerId="ADAL" clId="{985B6207-7B09-44F3-A8DB-B00202381788}" dt="2024-06-27T04:00:26.795" v="153"/>
          <ac:spMkLst>
            <pc:docMk/>
            <pc:sldMk cId="799594449" sldId="556"/>
            <ac:spMk id="2" creationId="{F51106D7-4C05-85DA-C3DF-02A972EF0906}"/>
          </ac:spMkLst>
        </pc:spChg>
        <pc:spChg chg="mod">
          <ac:chgData name="平野 武" userId="3cfe3d63-3e2d-444e-9c54-10e92370b90a" providerId="ADAL" clId="{985B6207-7B09-44F3-A8DB-B00202381788}" dt="2024-07-09T01:37:17.050" v="447" actId="207"/>
          <ac:spMkLst>
            <pc:docMk/>
            <pc:sldMk cId="799594449" sldId="556"/>
            <ac:spMk id="7" creationId="{DD1AF547-0FF2-BF59-34AD-F00035E53A92}"/>
          </ac:spMkLst>
        </pc:spChg>
        <pc:spChg chg="add del mod ord">
          <ac:chgData name="平野 武" userId="3cfe3d63-3e2d-444e-9c54-10e92370b90a" providerId="ADAL" clId="{985B6207-7B09-44F3-A8DB-B00202381788}" dt="2024-06-27T04:00:13.505" v="142" actId="478"/>
          <ac:spMkLst>
            <pc:docMk/>
            <pc:sldMk cId="799594449" sldId="556"/>
            <ac:spMk id="12290" creationId="{4AD73B8A-4B23-91DE-CF62-2CA72170BDBB}"/>
          </ac:spMkLst>
        </pc:spChg>
        <pc:graphicFrameChg chg="modGraphic">
          <ac:chgData name="平野 武" userId="3cfe3d63-3e2d-444e-9c54-10e92370b90a" providerId="ADAL" clId="{985B6207-7B09-44F3-A8DB-B00202381788}" dt="2024-07-01T08:43:59.135" v="373" actId="207"/>
          <ac:graphicFrameMkLst>
            <pc:docMk/>
            <pc:sldMk cId="799594449" sldId="556"/>
            <ac:graphicFrameMk id="6" creationId="{C84F0A41-C1F1-B454-246D-C2FFC1D1804D}"/>
          </ac:graphicFrameMkLst>
        </pc:graphicFrameChg>
      </pc:sldChg>
      <pc:sldChg chg="addSp delSp modSp mod modClrScheme chgLayout">
        <pc:chgData name="平野 武" userId="3cfe3d63-3e2d-444e-9c54-10e92370b90a" providerId="ADAL" clId="{985B6207-7B09-44F3-A8DB-B00202381788}" dt="2024-08-01T06:17:03.564" v="1093"/>
        <pc:sldMkLst>
          <pc:docMk/>
          <pc:sldMk cId="4293298155" sldId="557"/>
        </pc:sldMkLst>
        <pc:spChg chg="add mod ord">
          <ac:chgData name="平野 武" userId="3cfe3d63-3e2d-444e-9c54-10e92370b90a" providerId="ADAL" clId="{985B6207-7B09-44F3-A8DB-B00202381788}" dt="2024-06-27T04:01:05.865" v="159"/>
          <ac:spMkLst>
            <pc:docMk/>
            <pc:sldMk cId="4293298155" sldId="557"/>
            <ac:spMk id="2" creationId="{2DAC5CF5-A029-462D-552B-3F486FEE9016}"/>
          </ac:spMkLst>
        </pc:spChg>
        <pc:spChg chg="del mod ord">
          <ac:chgData name="平野 武" userId="3cfe3d63-3e2d-444e-9c54-10e92370b90a" providerId="ADAL" clId="{985B6207-7B09-44F3-A8DB-B00202381788}" dt="2024-06-27T04:01:04.341" v="158" actId="478"/>
          <ac:spMkLst>
            <pc:docMk/>
            <pc:sldMk cId="4293298155" sldId="557"/>
            <ac:spMk id="12290" creationId="{4AD73B8A-4B23-91DE-CF62-2CA72170BDBB}"/>
          </ac:spMkLst>
        </pc:spChg>
        <pc:graphicFrameChg chg="mod modGraphic">
          <ac:chgData name="平野 武" userId="3cfe3d63-3e2d-444e-9c54-10e92370b90a" providerId="ADAL" clId="{985B6207-7B09-44F3-A8DB-B00202381788}" dt="2024-08-01T06:17:03.564" v="1093"/>
          <ac:graphicFrameMkLst>
            <pc:docMk/>
            <pc:sldMk cId="4293298155" sldId="557"/>
            <ac:graphicFrameMk id="3" creationId="{DBDC39CF-555E-9880-A950-1F7B0A75D718}"/>
          </ac:graphicFrameMkLst>
        </pc:graphicFrameChg>
      </pc:sldChg>
      <pc:sldChg chg="del">
        <pc:chgData name="平野 武" userId="3cfe3d63-3e2d-444e-9c54-10e92370b90a" providerId="ADAL" clId="{985B6207-7B09-44F3-A8DB-B00202381788}" dt="2024-06-27T04:00:46.803" v="155" actId="47"/>
        <pc:sldMkLst>
          <pc:docMk/>
          <pc:sldMk cId="3896572376" sldId="558"/>
        </pc:sldMkLst>
      </pc:sldChg>
      <pc:sldChg chg="addSp delSp modSp mod modClrScheme chgLayout">
        <pc:chgData name="平野 武" userId="3cfe3d63-3e2d-444e-9c54-10e92370b90a" providerId="ADAL" clId="{985B6207-7B09-44F3-A8DB-B00202381788}" dt="2024-07-09T01:37:01.510" v="444" actId="207"/>
        <pc:sldMkLst>
          <pc:docMk/>
          <pc:sldMk cId="3143463550" sldId="559"/>
        </pc:sldMkLst>
        <pc:spChg chg="add mod ord">
          <ac:chgData name="平野 武" userId="3cfe3d63-3e2d-444e-9c54-10e92370b90a" providerId="ADAL" clId="{985B6207-7B09-44F3-A8DB-B00202381788}" dt="2024-06-27T04:01:17.724" v="163"/>
          <ac:spMkLst>
            <pc:docMk/>
            <pc:sldMk cId="3143463550" sldId="559"/>
            <ac:spMk id="2" creationId="{AFA97E61-082F-06D9-21D9-BED1D99D4FCD}"/>
          </ac:spMkLst>
        </pc:spChg>
        <pc:spChg chg="del mod ord">
          <ac:chgData name="平野 武" userId="3cfe3d63-3e2d-444e-9c54-10e92370b90a" providerId="ADAL" clId="{985B6207-7B09-44F3-A8DB-B00202381788}" dt="2024-06-27T04:01:16.424" v="162" actId="478"/>
          <ac:spMkLst>
            <pc:docMk/>
            <pc:sldMk cId="3143463550" sldId="559"/>
            <ac:spMk id="12290" creationId="{4AD73B8A-4B23-91DE-CF62-2CA72170BDBB}"/>
          </ac:spMkLst>
        </pc:spChg>
        <pc:graphicFrameChg chg="modGraphic">
          <ac:chgData name="平野 武" userId="3cfe3d63-3e2d-444e-9c54-10e92370b90a" providerId="ADAL" clId="{985B6207-7B09-44F3-A8DB-B00202381788}" dt="2024-07-09T01:37:01.510" v="444" actId="207"/>
          <ac:graphicFrameMkLst>
            <pc:docMk/>
            <pc:sldMk cId="3143463550" sldId="559"/>
            <ac:graphicFrameMk id="3" creationId="{0F9AC017-FF18-D529-FBBE-CD62E0D3E549}"/>
          </ac:graphicFrameMkLst>
        </pc:graphicFrameChg>
      </pc:sldChg>
      <pc:sldChg chg="addSp delSp modSp mod modClrScheme chgLayout">
        <pc:chgData name="平野 武" userId="3cfe3d63-3e2d-444e-9c54-10e92370b90a" providerId="ADAL" clId="{985B6207-7B09-44F3-A8DB-B00202381788}" dt="2024-07-01T08:30:12.090" v="350" actId="167"/>
        <pc:sldMkLst>
          <pc:docMk/>
          <pc:sldMk cId="1561248783" sldId="560"/>
        </pc:sldMkLst>
        <pc:spChg chg="add mod ord">
          <ac:chgData name="平野 武" userId="3cfe3d63-3e2d-444e-9c54-10e92370b90a" providerId="ADAL" clId="{985B6207-7B09-44F3-A8DB-B00202381788}" dt="2024-06-27T04:01:49.752" v="168"/>
          <ac:spMkLst>
            <pc:docMk/>
            <pc:sldMk cId="1561248783" sldId="560"/>
            <ac:spMk id="2" creationId="{2F8BF294-91D8-3307-7FE0-35B15D3849D5}"/>
          </ac:spMkLst>
        </pc:spChg>
        <pc:spChg chg="add del">
          <ac:chgData name="平野 武" userId="3cfe3d63-3e2d-444e-9c54-10e92370b90a" providerId="ADAL" clId="{985B6207-7B09-44F3-A8DB-B00202381788}" dt="2024-07-01T04:42:35.833" v="322" actId="22"/>
          <ac:spMkLst>
            <pc:docMk/>
            <pc:sldMk cId="1561248783" sldId="560"/>
            <ac:spMk id="4" creationId="{14C65FA9-586B-F19E-02E1-E132C6E7E012}"/>
          </ac:spMkLst>
        </pc:spChg>
        <pc:spChg chg="add mod ord">
          <ac:chgData name="平野 武" userId="3cfe3d63-3e2d-444e-9c54-10e92370b90a" providerId="ADAL" clId="{985B6207-7B09-44F3-A8DB-B00202381788}" dt="2024-07-01T08:30:12.090" v="350" actId="167"/>
          <ac:spMkLst>
            <pc:docMk/>
            <pc:sldMk cId="1561248783" sldId="560"/>
            <ac:spMk id="5" creationId="{5CE8B6C9-FC45-E969-813D-A5C6549824F5}"/>
          </ac:spMkLst>
        </pc:spChg>
        <pc:spChg chg="add mod ord">
          <ac:chgData name="平野 武" userId="3cfe3d63-3e2d-444e-9c54-10e92370b90a" providerId="ADAL" clId="{985B6207-7B09-44F3-A8DB-B00202381788}" dt="2024-07-01T08:30:12.090" v="350" actId="167"/>
          <ac:spMkLst>
            <pc:docMk/>
            <pc:sldMk cId="1561248783" sldId="560"/>
            <ac:spMk id="6" creationId="{90B7A67D-F93C-3AD4-834A-BF97A68EA0B2}"/>
          </ac:spMkLst>
        </pc:spChg>
        <pc:spChg chg="add del mod ord">
          <ac:chgData name="平野 武" userId="3cfe3d63-3e2d-444e-9c54-10e92370b90a" providerId="ADAL" clId="{985B6207-7B09-44F3-A8DB-B00202381788}" dt="2024-07-01T08:29:53.007" v="347" actId="478"/>
          <ac:spMkLst>
            <pc:docMk/>
            <pc:sldMk cId="1561248783" sldId="560"/>
            <ac:spMk id="7" creationId="{C4C0A350-45D4-F9BC-AE1C-DC5E747F5031}"/>
          </ac:spMkLst>
        </pc:spChg>
        <pc:spChg chg="add del mod ord">
          <ac:chgData name="平野 武" userId="3cfe3d63-3e2d-444e-9c54-10e92370b90a" providerId="ADAL" clId="{985B6207-7B09-44F3-A8DB-B00202381788}" dt="2024-07-01T08:29:53.007" v="347" actId="478"/>
          <ac:spMkLst>
            <pc:docMk/>
            <pc:sldMk cId="1561248783" sldId="560"/>
            <ac:spMk id="8" creationId="{281CC4D9-52ED-434D-DD85-7FF767C04DB3}"/>
          </ac:spMkLst>
        </pc:spChg>
        <pc:spChg chg="add mod ord">
          <ac:chgData name="平野 武" userId="3cfe3d63-3e2d-444e-9c54-10e92370b90a" providerId="ADAL" clId="{985B6207-7B09-44F3-A8DB-B00202381788}" dt="2024-07-01T04:43:37.610" v="337" actId="1076"/>
          <ac:spMkLst>
            <pc:docMk/>
            <pc:sldMk cId="1561248783" sldId="560"/>
            <ac:spMk id="9" creationId="{D380D213-C19A-9323-FCD5-8181184C98A4}"/>
          </ac:spMkLst>
        </pc:spChg>
        <pc:spChg chg="add mod ord">
          <ac:chgData name="平野 武" userId="3cfe3d63-3e2d-444e-9c54-10e92370b90a" providerId="ADAL" clId="{985B6207-7B09-44F3-A8DB-B00202381788}" dt="2024-07-01T08:30:04.389" v="349" actId="167"/>
          <ac:spMkLst>
            <pc:docMk/>
            <pc:sldMk cId="1561248783" sldId="560"/>
            <ac:spMk id="10" creationId="{DA31C976-819D-55B0-4106-87AB407A6A1D}"/>
          </ac:spMkLst>
        </pc:spChg>
        <pc:spChg chg="add mod ord">
          <ac:chgData name="平野 武" userId="3cfe3d63-3e2d-444e-9c54-10e92370b90a" providerId="ADAL" clId="{985B6207-7B09-44F3-A8DB-B00202381788}" dt="2024-07-01T08:30:04.389" v="349" actId="167"/>
          <ac:spMkLst>
            <pc:docMk/>
            <pc:sldMk cId="1561248783" sldId="560"/>
            <ac:spMk id="11" creationId="{3ADC80ED-13D2-BD0F-D170-AB1924394A08}"/>
          </ac:spMkLst>
        </pc:spChg>
        <pc:spChg chg="del mod">
          <ac:chgData name="平野 武" userId="3cfe3d63-3e2d-444e-9c54-10e92370b90a" providerId="ADAL" clId="{985B6207-7B09-44F3-A8DB-B00202381788}" dt="2024-07-01T04:43:28.991" v="336" actId="478"/>
          <ac:spMkLst>
            <pc:docMk/>
            <pc:sldMk cId="1561248783" sldId="560"/>
            <ac:spMk id="34" creationId="{B644541F-6261-783B-0C07-0B87A85053C3}"/>
          </ac:spMkLst>
        </pc:spChg>
        <pc:spChg chg="del mod">
          <ac:chgData name="平野 武" userId="3cfe3d63-3e2d-444e-9c54-10e92370b90a" providerId="ADAL" clId="{985B6207-7B09-44F3-A8DB-B00202381788}" dt="2024-07-01T04:43:28.991" v="336" actId="478"/>
          <ac:spMkLst>
            <pc:docMk/>
            <pc:sldMk cId="1561248783" sldId="560"/>
            <ac:spMk id="35" creationId="{B85E7886-8A9D-F76F-9815-CA32FA335E9A}"/>
          </ac:spMkLst>
        </pc:spChg>
        <pc:spChg chg="del mod">
          <ac:chgData name="平野 武" userId="3cfe3d63-3e2d-444e-9c54-10e92370b90a" providerId="ADAL" clId="{985B6207-7B09-44F3-A8DB-B00202381788}" dt="2024-07-01T04:43:28.991" v="336" actId="478"/>
          <ac:spMkLst>
            <pc:docMk/>
            <pc:sldMk cId="1561248783" sldId="560"/>
            <ac:spMk id="36" creationId="{B20077E1-6E4B-FD28-8901-478C1D16AAAA}"/>
          </ac:spMkLst>
        </pc:spChg>
        <pc:spChg chg="del mod">
          <ac:chgData name="平野 武" userId="3cfe3d63-3e2d-444e-9c54-10e92370b90a" providerId="ADAL" clId="{985B6207-7B09-44F3-A8DB-B00202381788}" dt="2024-07-01T04:43:28.991" v="336" actId="478"/>
          <ac:spMkLst>
            <pc:docMk/>
            <pc:sldMk cId="1561248783" sldId="560"/>
            <ac:spMk id="37" creationId="{F795CC1E-BDF9-1027-8C70-CF36B062D0F9}"/>
          </ac:spMkLst>
        </pc:spChg>
        <pc:spChg chg="del mod">
          <ac:chgData name="平野 武" userId="3cfe3d63-3e2d-444e-9c54-10e92370b90a" providerId="ADAL" clId="{985B6207-7B09-44F3-A8DB-B00202381788}" dt="2024-07-01T04:43:28.991" v="336" actId="478"/>
          <ac:spMkLst>
            <pc:docMk/>
            <pc:sldMk cId="1561248783" sldId="560"/>
            <ac:spMk id="38" creationId="{94D33A69-A77F-2487-1CAD-75B9C96ACF0E}"/>
          </ac:spMkLst>
        </pc:spChg>
        <pc:spChg chg="mod">
          <ac:chgData name="平野 武" userId="3cfe3d63-3e2d-444e-9c54-10e92370b90a" providerId="ADAL" clId="{985B6207-7B09-44F3-A8DB-B00202381788}" dt="2024-07-01T01:59:44.708" v="319" actId="207"/>
          <ac:spMkLst>
            <pc:docMk/>
            <pc:sldMk cId="1561248783" sldId="560"/>
            <ac:spMk id="46" creationId="{778036B1-0818-0430-777B-FF1F35EC48EB}"/>
          </ac:spMkLst>
        </pc:spChg>
        <pc:spChg chg="del mod ord">
          <ac:chgData name="平野 武" userId="3cfe3d63-3e2d-444e-9c54-10e92370b90a" providerId="ADAL" clId="{985B6207-7B09-44F3-A8DB-B00202381788}" dt="2024-06-27T04:01:51.641" v="169" actId="478"/>
          <ac:spMkLst>
            <pc:docMk/>
            <pc:sldMk cId="1561248783" sldId="560"/>
            <ac:spMk id="12290" creationId="{4AD73B8A-4B23-91DE-CF62-2CA72170BDBB}"/>
          </ac:spMkLst>
        </pc:spChg>
        <pc:cxnChg chg="mod">
          <ac:chgData name="平野 武" userId="3cfe3d63-3e2d-444e-9c54-10e92370b90a" providerId="ADAL" clId="{985B6207-7B09-44F3-A8DB-B00202381788}" dt="2024-07-01T01:59:35.768" v="317" actId="208"/>
          <ac:cxnSpMkLst>
            <pc:docMk/>
            <pc:sldMk cId="1561248783" sldId="560"/>
            <ac:cxnSpMk id="45" creationId="{2554A4D2-CE0D-C80D-89FE-1888D1162AAE}"/>
          </ac:cxnSpMkLst>
        </pc:cxnChg>
      </pc:sldChg>
      <pc:sldChg chg="addSp delSp modSp mod modClrScheme chgLayout">
        <pc:chgData name="平野 武" userId="3cfe3d63-3e2d-444e-9c54-10e92370b90a" providerId="ADAL" clId="{985B6207-7B09-44F3-A8DB-B00202381788}" dt="2024-07-09T01:36:52.754" v="442" actId="207"/>
        <pc:sldMkLst>
          <pc:docMk/>
          <pc:sldMk cId="2720024920" sldId="561"/>
        </pc:sldMkLst>
        <pc:spChg chg="mod">
          <ac:chgData name="平野 武" userId="3cfe3d63-3e2d-444e-9c54-10e92370b90a" providerId="ADAL" clId="{985B6207-7B09-44F3-A8DB-B00202381788}" dt="2024-07-01T08:32:58.891" v="361" actId="207"/>
          <ac:spMkLst>
            <pc:docMk/>
            <pc:sldMk cId="2720024920" sldId="561"/>
            <ac:spMk id="9" creationId="{2FC3C047-F594-D473-DE08-76761E0E7774}"/>
          </ac:spMkLst>
        </pc:spChg>
        <pc:spChg chg="mod">
          <ac:chgData name="平野 武" userId="3cfe3d63-3e2d-444e-9c54-10e92370b90a" providerId="ADAL" clId="{985B6207-7B09-44F3-A8DB-B00202381788}" dt="2024-07-01T08:33:02.862" v="362" actId="207"/>
          <ac:spMkLst>
            <pc:docMk/>
            <pc:sldMk cId="2720024920" sldId="561"/>
            <ac:spMk id="10" creationId="{0AEFE605-326E-A007-6981-3D5C75F66374}"/>
          </ac:spMkLst>
        </pc:spChg>
        <pc:spChg chg="add mod ord">
          <ac:chgData name="平野 武" userId="3cfe3d63-3e2d-444e-9c54-10e92370b90a" providerId="ADAL" clId="{985B6207-7B09-44F3-A8DB-B00202381788}" dt="2024-06-27T04:02:06.759" v="175"/>
          <ac:spMkLst>
            <pc:docMk/>
            <pc:sldMk cId="2720024920" sldId="561"/>
            <ac:spMk id="14" creationId="{377CE087-89E3-38BD-CA09-8DC1ED97B5B7}"/>
          </ac:spMkLst>
        </pc:spChg>
        <pc:spChg chg="add mod">
          <ac:chgData name="平野 武" userId="3cfe3d63-3e2d-444e-9c54-10e92370b90a" providerId="ADAL" clId="{985B6207-7B09-44F3-A8DB-B00202381788}" dt="2024-07-01T08:29:11.333" v="346" actId="1076"/>
          <ac:spMkLst>
            <pc:docMk/>
            <pc:sldMk cId="2720024920" sldId="561"/>
            <ac:spMk id="15" creationId="{DEAE4FD0-1293-3BFC-BF50-A7EDFBED644C}"/>
          </ac:spMkLst>
        </pc:spChg>
        <pc:spChg chg="add mod">
          <ac:chgData name="平野 武" userId="3cfe3d63-3e2d-444e-9c54-10e92370b90a" providerId="ADAL" clId="{985B6207-7B09-44F3-A8DB-B00202381788}" dt="2024-07-01T08:29:11.333" v="346" actId="1076"/>
          <ac:spMkLst>
            <pc:docMk/>
            <pc:sldMk cId="2720024920" sldId="561"/>
            <ac:spMk id="16" creationId="{61DDA944-6712-119A-37C8-39876EB17DCD}"/>
          </ac:spMkLst>
        </pc:spChg>
        <pc:spChg chg="add mod">
          <ac:chgData name="平野 武" userId="3cfe3d63-3e2d-444e-9c54-10e92370b90a" providerId="ADAL" clId="{985B6207-7B09-44F3-A8DB-B00202381788}" dt="2024-07-01T08:29:11.333" v="346" actId="1076"/>
          <ac:spMkLst>
            <pc:docMk/>
            <pc:sldMk cId="2720024920" sldId="561"/>
            <ac:spMk id="17" creationId="{B7262E49-4998-4B5D-8DD4-367F802075F2}"/>
          </ac:spMkLst>
        </pc:spChg>
        <pc:spChg chg="add mod">
          <ac:chgData name="平野 武" userId="3cfe3d63-3e2d-444e-9c54-10e92370b90a" providerId="ADAL" clId="{985B6207-7B09-44F3-A8DB-B00202381788}" dt="2024-07-01T08:29:11.333" v="346" actId="1076"/>
          <ac:spMkLst>
            <pc:docMk/>
            <pc:sldMk cId="2720024920" sldId="561"/>
            <ac:spMk id="18" creationId="{7968C3A2-A03F-434B-0C8A-0D35644C89DF}"/>
          </ac:spMkLst>
        </pc:spChg>
        <pc:spChg chg="add mod">
          <ac:chgData name="平野 武" userId="3cfe3d63-3e2d-444e-9c54-10e92370b90a" providerId="ADAL" clId="{985B6207-7B09-44F3-A8DB-B00202381788}" dt="2024-07-01T08:29:11.333" v="346" actId="1076"/>
          <ac:spMkLst>
            <pc:docMk/>
            <pc:sldMk cId="2720024920" sldId="561"/>
            <ac:spMk id="19" creationId="{48145F5C-B70A-31C1-D289-801177987591}"/>
          </ac:spMkLst>
        </pc:spChg>
        <pc:spChg chg="add del mod ord">
          <ac:chgData name="平野 武" userId="3cfe3d63-3e2d-444e-9c54-10e92370b90a" providerId="ADAL" clId="{985B6207-7B09-44F3-A8DB-B00202381788}" dt="2024-06-27T04:02:05.282" v="174" actId="478"/>
          <ac:spMkLst>
            <pc:docMk/>
            <pc:sldMk cId="2720024920" sldId="561"/>
            <ac:spMk id="12290" creationId="{4AD73B8A-4B23-91DE-CF62-2CA72170BDBB}"/>
          </ac:spMkLst>
        </pc:spChg>
        <pc:spChg chg="mod">
          <ac:chgData name="平野 武" userId="3cfe3d63-3e2d-444e-9c54-10e92370b90a" providerId="ADAL" clId="{985B6207-7B09-44F3-A8DB-B00202381788}" dt="2024-07-01T08:33:36.553" v="366" actId="207"/>
          <ac:spMkLst>
            <pc:docMk/>
            <pc:sldMk cId="2720024920" sldId="561"/>
            <ac:spMk id="12301" creationId="{AE4215CB-4C78-15D4-6052-099DE004F328}"/>
          </ac:spMkLst>
        </pc:spChg>
        <pc:spChg chg="mod">
          <ac:chgData name="平野 武" userId="3cfe3d63-3e2d-444e-9c54-10e92370b90a" providerId="ADAL" clId="{985B6207-7B09-44F3-A8DB-B00202381788}" dt="2024-07-01T08:33:36.553" v="366" actId="207"/>
          <ac:spMkLst>
            <pc:docMk/>
            <pc:sldMk cId="2720024920" sldId="561"/>
            <ac:spMk id="12302" creationId="{1236C774-66D8-312D-2D39-2BCE4F5B10AB}"/>
          </ac:spMkLst>
        </pc:spChg>
        <pc:spChg chg="mod">
          <ac:chgData name="平野 武" userId="3cfe3d63-3e2d-444e-9c54-10e92370b90a" providerId="ADAL" clId="{985B6207-7B09-44F3-A8DB-B00202381788}" dt="2024-07-09T01:36:52.754" v="442" actId="207"/>
          <ac:spMkLst>
            <pc:docMk/>
            <pc:sldMk cId="2720024920" sldId="561"/>
            <ac:spMk id="12304" creationId="{F3E9FEAC-25DA-9346-24FB-0F5807355F72}"/>
          </ac:spMkLst>
        </pc:spChg>
        <pc:spChg chg="mod">
          <ac:chgData name="平野 武" userId="3cfe3d63-3e2d-444e-9c54-10e92370b90a" providerId="ADAL" clId="{985B6207-7B09-44F3-A8DB-B00202381788}" dt="2024-07-01T08:33:16.639" v="363" actId="207"/>
          <ac:spMkLst>
            <pc:docMk/>
            <pc:sldMk cId="2720024920" sldId="561"/>
            <ac:spMk id="12316" creationId="{6704AD2A-D01E-BAAB-9637-AED9A42144AB}"/>
          </ac:spMkLst>
        </pc:spChg>
        <pc:spChg chg="mod">
          <ac:chgData name="平野 武" userId="3cfe3d63-3e2d-444e-9c54-10e92370b90a" providerId="ADAL" clId="{985B6207-7B09-44F3-A8DB-B00202381788}" dt="2024-07-01T08:33:16.639" v="363" actId="207"/>
          <ac:spMkLst>
            <pc:docMk/>
            <pc:sldMk cId="2720024920" sldId="561"/>
            <ac:spMk id="12317" creationId="{5E291792-E92D-2C6F-38AB-FC6498EB2E2F}"/>
          </ac:spMkLst>
        </pc:spChg>
        <pc:spChg chg="mod">
          <ac:chgData name="平野 武" userId="3cfe3d63-3e2d-444e-9c54-10e92370b90a" providerId="ADAL" clId="{985B6207-7B09-44F3-A8DB-B00202381788}" dt="2024-07-01T08:34:29.117" v="371" actId="1076"/>
          <ac:spMkLst>
            <pc:docMk/>
            <pc:sldMk cId="2720024920" sldId="561"/>
            <ac:spMk id="12333" creationId="{1F6EAFC9-E6E8-E76D-548B-560601C82D43}"/>
          </ac:spMkLst>
        </pc:spChg>
        <pc:spChg chg="mod">
          <ac:chgData name="平野 武" userId="3cfe3d63-3e2d-444e-9c54-10e92370b90a" providerId="ADAL" clId="{985B6207-7B09-44F3-A8DB-B00202381788}" dt="2024-07-09T01:36:38.988" v="437" actId="207"/>
          <ac:spMkLst>
            <pc:docMk/>
            <pc:sldMk cId="2720024920" sldId="561"/>
            <ac:spMk id="12334" creationId="{A015F06D-00A0-60F3-42DF-852BF552F762}"/>
          </ac:spMkLst>
        </pc:spChg>
        <pc:spChg chg="mod">
          <ac:chgData name="平野 武" userId="3cfe3d63-3e2d-444e-9c54-10e92370b90a" providerId="ADAL" clId="{985B6207-7B09-44F3-A8DB-B00202381788}" dt="2024-07-09T01:36:45.013" v="440" actId="207"/>
          <ac:spMkLst>
            <pc:docMk/>
            <pc:sldMk cId="2720024920" sldId="561"/>
            <ac:spMk id="12335" creationId="{E5409679-6D01-0945-6D0A-C0A831CF529D}"/>
          </ac:spMkLst>
        </pc:spChg>
        <pc:spChg chg="mod">
          <ac:chgData name="平野 武" userId="3cfe3d63-3e2d-444e-9c54-10e92370b90a" providerId="ADAL" clId="{985B6207-7B09-44F3-A8DB-B00202381788}" dt="2024-07-09T01:36:48.852" v="441" actId="207"/>
          <ac:spMkLst>
            <pc:docMk/>
            <pc:sldMk cId="2720024920" sldId="561"/>
            <ac:spMk id="12339" creationId="{CA36DF57-69A8-D99E-EBAB-F0C6CCF3FA2C}"/>
          </ac:spMkLst>
        </pc:spChg>
        <pc:graphicFrameChg chg="modGraphic">
          <ac:chgData name="平野 武" userId="3cfe3d63-3e2d-444e-9c54-10e92370b90a" providerId="ADAL" clId="{985B6207-7B09-44F3-A8DB-B00202381788}" dt="2024-07-01T08:33:52.023" v="369" actId="207"/>
          <ac:graphicFrameMkLst>
            <pc:docMk/>
            <pc:sldMk cId="2720024920" sldId="561"/>
            <ac:graphicFrameMk id="60" creationId="{8B0318E5-3873-4781-7504-FDB724CD4581}"/>
          </ac:graphicFrameMkLst>
        </pc:graphicFrameChg>
        <pc:picChg chg="mod">
          <ac:chgData name="平野 武" userId="3cfe3d63-3e2d-444e-9c54-10e92370b90a" providerId="ADAL" clId="{985B6207-7B09-44F3-A8DB-B00202381788}" dt="2024-07-01T08:31:09.804" v="352" actId="1076"/>
          <ac:picMkLst>
            <pc:docMk/>
            <pc:sldMk cId="2720024920" sldId="561"/>
            <ac:picMk id="11" creationId="{76C02894-1F1A-FE93-8ECD-610B0EC55B7F}"/>
          </ac:picMkLst>
        </pc:picChg>
      </pc:sldChg>
      <pc:sldChg chg="addSp delSp modSp mod modClrScheme chgLayout">
        <pc:chgData name="平野 武" userId="3cfe3d63-3e2d-444e-9c54-10e92370b90a" providerId="ADAL" clId="{985B6207-7B09-44F3-A8DB-B00202381788}" dt="2024-06-27T04:02:37.449" v="181"/>
        <pc:sldMkLst>
          <pc:docMk/>
          <pc:sldMk cId="3056679496" sldId="562"/>
        </pc:sldMkLst>
        <pc:spChg chg="add mod ord">
          <ac:chgData name="平野 武" userId="3cfe3d63-3e2d-444e-9c54-10e92370b90a" providerId="ADAL" clId="{985B6207-7B09-44F3-A8DB-B00202381788}" dt="2024-06-27T04:02:37.449" v="181"/>
          <ac:spMkLst>
            <pc:docMk/>
            <pc:sldMk cId="3056679496" sldId="562"/>
            <ac:spMk id="4" creationId="{88EA67CF-E43F-633A-9A74-6712E781106F}"/>
          </ac:spMkLst>
        </pc:spChg>
        <pc:spChg chg="del mod ord">
          <ac:chgData name="平野 武" userId="3cfe3d63-3e2d-444e-9c54-10e92370b90a" providerId="ADAL" clId="{985B6207-7B09-44F3-A8DB-B00202381788}" dt="2024-06-27T04:02:36.094" v="180" actId="478"/>
          <ac:spMkLst>
            <pc:docMk/>
            <pc:sldMk cId="3056679496" sldId="562"/>
            <ac:spMk id="12290" creationId="{4AD73B8A-4B23-91DE-CF62-2CA72170BDBB}"/>
          </ac:spMkLst>
        </pc:spChg>
      </pc:sldChg>
      <pc:sldChg chg="addSp delSp modSp mod modClrScheme chgLayout">
        <pc:chgData name="平野 武" userId="3cfe3d63-3e2d-444e-9c54-10e92370b90a" providerId="ADAL" clId="{985B6207-7B09-44F3-A8DB-B00202381788}" dt="2024-07-09T01:36:33.903" v="436" actId="207"/>
        <pc:sldMkLst>
          <pc:docMk/>
          <pc:sldMk cId="1033864994" sldId="563"/>
        </pc:sldMkLst>
        <pc:spChg chg="add mod ord">
          <ac:chgData name="平野 武" userId="3cfe3d63-3e2d-444e-9c54-10e92370b90a" providerId="ADAL" clId="{985B6207-7B09-44F3-A8DB-B00202381788}" dt="2024-06-27T04:02:50.616" v="185"/>
          <ac:spMkLst>
            <pc:docMk/>
            <pc:sldMk cId="1033864994" sldId="563"/>
            <ac:spMk id="2" creationId="{5947C01E-5C6A-C494-6F2B-B6434C5EC520}"/>
          </ac:spMkLst>
        </pc:spChg>
        <pc:spChg chg="mod">
          <ac:chgData name="平野 武" userId="3cfe3d63-3e2d-444e-9c54-10e92370b90a" providerId="ADAL" clId="{985B6207-7B09-44F3-A8DB-B00202381788}" dt="2024-07-09T01:36:33.903" v="436" actId="207"/>
          <ac:spMkLst>
            <pc:docMk/>
            <pc:sldMk cId="1033864994" sldId="563"/>
            <ac:spMk id="34" creationId="{3C5F4927-2B94-E3D5-6C36-9C66C2A77A59}"/>
          </ac:spMkLst>
        </pc:spChg>
        <pc:spChg chg="del mod ord">
          <ac:chgData name="平野 武" userId="3cfe3d63-3e2d-444e-9c54-10e92370b90a" providerId="ADAL" clId="{985B6207-7B09-44F3-A8DB-B00202381788}" dt="2024-06-27T04:02:48.440" v="184" actId="478"/>
          <ac:spMkLst>
            <pc:docMk/>
            <pc:sldMk cId="1033864994" sldId="563"/>
            <ac:spMk id="12290" creationId="{4AD73B8A-4B23-91DE-CF62-2CA72170BDBB}"/>
          </ac:spMkLst>
        </pc:spChg>
      </pc:sldChg>
      <pc:sldChg chg="addSp delSp modSp mod modClrScheme chgLayout">
        <pc:chgData name="平野 武" userId="3cfe3d63-3e2d-444e-9c54-10e92370b90a" providerId="ADAL" clId="{985B6207-7B09-44F3-A8DB-B00202381788}" dt="2024-07-09T01:36:30.094" v="430" actId="207"/>
        <pc:sldMkLst>
          <pc:docMk/>
          <pc:sldMk cId="3621903413" sldId="564"/>
        </pc:sldMkLst>
        <pc:spChg chg="add mod ord">
          <ac:chgData name="平野 武" userId="3cfe3d63-3e2d-444e-9c54-10e92370b90a" providerId="ADAL" clId="{985B6207-7B09-44F3-A8DB-B00202381788}" dt="2024-06-27T04:03:17.088" v="189"/>
          <ac:spMkLst>
            <pc:docMk/>
            <pc:sldMk cId="3621903413" sldId="564"/>
            <ac:spMk id="2" creationId="{BE91044A-6EFF-3E21-01DC-28EA095CA3B5}"/>
          </ac:spMkLst>
        </pc:spChg>
        <pc:spChg chg="mod">
          <ac:chgData name="平野 武" userId="3cfe3d63-3e2d-444e-9c54-10e92370b90a" providerId="ADAL" clId="{985B6207-7B09-44F3-A8DB-B00202381788}" dt="2024-07-09T01:36:18.020" v="426" actId="207"/>
          <ac:spMkLst>
            <pc:docMk/>
            <pc:sldMk cId="3621903413" sldId="564"/>
            <ac:spMk id="34" creationId="{0B50F9D1-1EFD-9D3F-C877-D41F1E42972E}"/>
          </ac:spMkLst>
        </pc:spChg>
        <pc:spChg chg="mod">
          <ac:chgData name="平野 武" userId="3cfe3d63-3e2d-444e-9c54-10e92370b90a" providerId="ADAL" clId="{985B6207-7B09-44F3-A8DB-B00202381788}" dt="2024-07-09T01:36:20.798" v="427" actId="207"/>
          <ac:spMkLst>
            <pc:docMk/>
            <pc:sldMk cId="3621903413" sldId="564"/>
            <ac:spMk id="37" creationId="{4014B39D-0053-6B58-7F39-4E51D5CFFBB7}"/>
          </ac:spMkLst>
        </pc:spChg>
        <pc:spChg chg="mod">
          <ac:chgData name="平野 武" userId="3cfe3d63-3e2d-444e-9c54-10e92370b90a" providerId="ADAL" clId="{985B6207-7B09-44F3-A8DB-B00202381788}" dt="2024-07-09T01:36:24.581" v="428" actId="207"/>
          <ac:spMkLst>
            <pc:docMk/>
            <pc:sldMk cId="3621903413" sldId="564"/>
            <ac:spMk id="38" creationId="{B4F120CB-664F-8BBD-DE98-67C43E7CD65D}"/>
          </ac:spMkLst>
        </pc:spChg>
        <pc:spChg chg="mod">
          <ac:chgData name="平野 武" userId="3cfe3d63-3e2d-444e-9c54-10e92370b90a" providerId="ADAL" clId="{985B6207-7B09-44F3-A8DB-B00202381788}" dt="2024-07-09T01:36:27.340" v="429" actId="207"/>
          <ac:spMkLst>
            <pc:docMk/>
            <pc:sldMk cId="3621903413" sldId="564"/>
            <ac:spMk id="44" creationId="{959D2ABC-A63D-985D-7A7A-DCDC88836D38}"/>
          </ac:spMkLst>
        </pc:spChg>
        <pc:spChg chg="mod">
          <ac:chgData name="平野 武" userId="3cfe3d63-3e2d-444e-9c54-10e92370b90a" providerId="ADAL" clId="{985B6207-7B09-44F3-A8DB-B00202381788}" dt="2024-07-09T01:36:30.094" v="430" actId="207"/>
          <ac:spMkLst>
            <pc:docMk/>
            <pc:sldMk cId="3621903413" sldId="564"/>
            <ac:spMk id="48" creationId="{75F627F6-E7C9-133C-2AAD-818DEC734D1D}"/>
          </ac:spMkLst>
        </pc:spChg>
        <pc:spChg chg="del mod ord">
          <ac:chgData name="平野 武" userId="3cfe3d63-3e2d-444e-9c54-10e92370b90a" providerId="ADAL" clId="{985B6207-7B09-44F3-A8DB-B00202381788}" dt="2024-06-27T04:03:15.778" v="188" actId="478"/>
          <ac:spMkLst>
            <pc:docMk/>
            <pc:sldMk cId="3621903413" sldId="564"/>
            <ac:spMk id="12290" creationId="{4AD73B8A-4B23-91DE-CF62-2CA72170BDBB}"/>
          </ac:spMkLst>
        </pc:spChg>
      </pc:sldChg>
      <pc:sldChg chg="addSp delSp modSp mod modClrScheme chgLayout">
        <pc:chgData name="平野 武" userId="3cfe3d63-3e2d-444e-9c54-10e92370b90a" providerId="ADAL" clId="{985B6207-7B09-44F3-A8DB-B00202381788}" dt="2024-08-06T02:16:47.688" v="1132"/>
        <pc:sldMkLst>
          <pc:docMk/>
          <pc:sldMk cId="2615334359" sldId="565"/>
        </pc:sldMkLst>
        <pc:spChg chg="add mod ord">
          <ac:chgData name="平野 武" userId="3cfe3d63-3e2d-444e-9c54-10e92370b90a" providerId="ADAL" clId="{985B6207-7B09-44F3-A8DB-B00202381788}" dt="2024-06-27T04:03:29.051" v="192"/>
          <ac:spMkLst>
            <pc:docMk/>
            <pc:sldMk cId="2615334359" sldId="565"/>
            <ac:spMk id="2" creationId="{0C6B78ED-2FBB-103D-58D6-797E16E59428}"/>
          </ac:spMkLst>
        </pc:spChg>
        <pc:spChg chg="mod">
          <ac:chgData name="平野 武" userId="3cfe3d63-3e2d-444e-9c54-10e92370b90a" providerId="ADAL" clId="{985B6207-7B09-44F3-A8DB-B00202381788}" dt="2024-08-06T02:16:47.688" v="1132"/>
          <ac:spMkLst>
            <pc:docMk/>
            <pc:sldMk cId="2615334359" sldId="565"/>
            <ac:spMk id="4" creationId="{AA3A8E76-375A-11A5-FBE7-0A1628C36332}"/>
          </ac:spMkLst>
        </pc:spChg>
        <pc:spChg chg="del mod ord">
          <ac:chgData name="平野 武" userId="3cfe3d63-3e2d-444e-9c54-10e92370b90a" providerId="ADAL" clId="{985B6207-7B09-44F3-A8DB-B00202381788}" dt="2024-06-27T04:03:33.006" v="193" actId="478"/>
          <ac:spMkLst>
            <pc:docMk/>
            <pc:sldMk cId="2615334359" sldId="565"/>
            <ac:spMk id="12290" creationId="{4AD73B8A-4B23-91DE-CF62-2CA72170BDBB}"/>
          </ac:spMkLst>
        </pc:spChg>
      </pc:sldChg>
      <pc:sldChg chg="del">
        <pc:chgData name="平野 武" userId="3cfe3d63-3e2d-444e-9c54-10e92370b90a" providerId="ADAL" clId="{985B6207-7B09-44F3-A8DB-B00202381788}" dt="2024-06-27T04:01:39.410" v="165" actId="47"/>
        <pc:sldMkLst>
          <pc:docMk/>
          <pc:sldMk cId="305374651" sldId="566"/>
        </pc:sldMkLst>
      </pc:sldChg>
      <pc:sldChg chg="del">
        <pc:chgData name="平野 武" userId="3cfe3d63-3e2d-444e-9c54-10e92370b90a" providerId="ADAL" clId="{985B6207-7B09-44F3-A8DB-B00202381788}" dt="2024-06-27T04:02:22.932" v="177" actId="47"/>
        <pc:sldMkLst>
          <pc:docMk/>
          <pc:sldMk cId="2618982643" sldId="567"/>
        </pc:sldMkLst>
      </pc:sldChg>
      <pc:sldChg chg="addSp delSp modSp mod modClrScheme chgLayout">
        <pc:chgData name="平野 武" userId="3cfe3d63-3e2d-444e-9c54-10e92370b90a" providerId="ADAL" clId="{985B6207-7B09-44F3-A8DB-B00202381788}" dt="2024-07-09T01:36:13.804" v="425" actId="207"/>
        <pc:sldMkLst>
          <pc:docMk/>
          <pc:sldMk cId="2049904440" sldId="568"/>
        </pc:sldMkLst>
        <pc:spChg chg="add mod ord">
          <ac:chgData name="平野 武" userId="3cfe3d63-3e2d-444e-9c54-10e92370b90a" providerId="ADAL" clId="{985B6207-7B09-44F3-A8DB-B00202381788}" dt="2024-06-27T04:03:45.554" v="197"/>
          <ac:spMkLst>
            <pc:docMk/>
            <pc:sldMk cId="2049904440" sldId="568"/>
            <ac:spMk id="2" creationId="{6D33ADCB-35CB-F2A6-D78C-2B7BB871AA5B}"/>
          </ac:spMkLst>
        </pc:spChg>
        <pc:spChg chg="add mod">
          <ac:chgData name="平野 武" userId="3cfe3d63-3e2d-444e-9c54-10e92370b90a" providerId="ADAL" clId="{985B6207-7B09-44F3-A8DB-B00202381788}" dt="2024-07-01T08:44:42.121" v="375"/>
          <ac:spMkLst>
            <pc:docMk/>
            <pc:sldMk cId="2049904440" sldId="568"/>
            <ac:spMk id="3" creationId="{27A0DBD0-042B-ED2A-F1BC-DB0BE6672AC8}"/>
          </ac:spMkLst>
        </pc:spChg>
        <pc:spChg chg="add mod">
          <ac:chgData name="平野 武" userId="3cfe3d63-3e2d-444e-9c54-10e92370b90a" providerId="ADAL" clId="{985B6207-7B09-44F3-A8DB-B00202381788}" dt="2024-07-01T08:44:42.121" v="375"/>
          <ac:spMkLst>
            <pc:docMk/>
            <pc:sldMk cId="2049904440" sldId="568"/>
            <ac:spMk id="4" creationId="{E5E1B2D1-D8AC-8DD9-49EE-EC83486D669D}"/>
          </ac:spMkLst>
        </pc:spChg>
        <pc:spChg chg="add mod">
          <ac:chgData name="平野 武" userId="3cfe3d63-3e2d-444e-9c54-10e92370b90a" providerId="ADAL" clId="{985B6207-7B09-44F3-A8DB-B00202381788}" dt="2024-07-01T08:44:42.121" v="375"/>
          <ac:spMkLst>
            <pc:docMk/>
            <pc:sldMk cId="2049904440" sldId="568"/>
            <ac:spMk id="5" creationId="{EBB47420-C741-F31F-11EE-C726C5AD8437}"/>
          </ac:spMkLst>
        </pc:spChg>
        <pc:spChg chg="add mod">
          <ac:chgData name="平野 武" userId="3cfe3d63-3e2d-444e-9c54-10e92370b90a" providerId="ADAL" clId="{985B6207-7B09-44F3-A8DB-B00202381788}" dt="2024-07-01T08:44:42.121" v="375"/>
          <ac:spMkLst>
            <pc:docMk/>
            <pc:sldMk cId="2049904440" sldId="568"/>
            <ac:spMk id="6" creationId="{9E2803CD-4F97-F428-EE2C-D78FE347E10D}"/>
          </ac:spMkLst>
        </pc:spChg>
        <pc:spChg chg="add mod">
          <ac:chgData name="平野 武" userId="3cfe3d63-3e2d-444e-9c54-10e92370b90a" providerId="ADAL" clId="{985B6207-7B09-44F3-A8DB-B00202381788}" dt="2024-07-01T08:44:42.121" v="375"/>
          <ac:spMkLst>
            <pc:docMk/>
            <pc:sldMk cId="2049904440" sldId="568"/>
            <ac:spMk id="7" creationId="{3B6F14FD-2834-AA57-1635-22F72203529A}"/>
          </ac:spMkLst>
        </pc:spChg>
        <pc:spChg chg="add mod">
          <ac:chgData name="平野 武" userId="3cfe3d63-3e2d-444e-9c54-10e92370b90a" providerId="ADAL" clId="{985B6207-7B09-44F3-A8DB-B00202381788}" dt="2024-07-01T08:44:42.121" v="375"/>
          <ac:spMkLst>
            <pc:docMk/>
            <pc:sldMk cId="2049904440" sldId="568"/>
            <ac:spMk id="8" creationId="{88028AC7-A73E-C4CC-2974-1AF74B6EE9E9}"/>
          </ac:spMkLst>
        </pc:spChg>
        <pc:spChg chg="add mod">
          <ac:chgData name="平野 武" userId="3cfe3d63-3e2d-444e-9c54-10e92370b90a" providerId="ADAL" clId="{985B6207-7B09-44F3-A8DB-B00202381788}" dt="2024-07-01T08:44:42.121" v="375"/>
          <ac:spMkLst>
            <pc:docMk/>
            <pc:sldMk cId="2049904440" sldId="568"/>
            <ac:spMk id="9" creationId="{1E13C098-567C-3D67-7714-62865B5462A2}"/>
          </ac:spMkLst>
        </pc:spChg>
        <pc:spChg chg="add mod">
          <ac:chgData name="平野 武" userId="3cfe3d63-3e2d-444e-9c54-10e92370b90a" providerId="ADAL" clId="{985B6207-7B09-44F3-A8DB-B00202381788}" dt="2024-07-01T08:44:42.121" v="375"/>
          <ac:spMkLst>
            <pc:docMk/>
            <pc:sldMk cId="2049904440" sldId="568"/>
            <ac:spMk id="10" creationId="{61921E53-996E-1D19-8DEC-E562DD078B7E}"/>
          </ac:spMkLst>
        </pc:spChg>
        <pc:spChg chg="add mod">
          <ac:chgData name="平野 武" userId="3cfe3d63-3e2d-444e-9c54-10e92370b90a" providerId="ADAL" clId="{985B6207-7B09-44F3-A8DB-B00202381788}" dt="2024-07-01T08:44:42.121" v="375"/>
          <ac:spMkLst>
            <pc:docMk/>
            <pc:sldMk cId="2049904440" sldId="568"/>
            <ac:spMk id="11" creationId="{B998DE8B-20DF-2F7F-43BA-8C3D7AD56AA2}"/>
          </ac:spMkLst>
        </pc:spChg>
        <pc:spChg chg="add mod">
          <ac:chgData name="平野 武" userId="3cfe3d63-3e2d-444e-9c54-10e92370b90a" providerId="ADAL" clId="{985B6207-7B09-44F3-A8DB-B00202381788}" dt="2024-07-01T08:44:42.121" v="375"/>
          <ac:spMkLst>
            <pc:docMk/>
            <pc:sldMk cId="2049904440" sldId="568"/>
            <ac:spMk id="12" creationId="{9ABCF389-E750-81CE-A6ED-9B00F6806C96}"/>
          </ac:spMkLst>
        </pc:spChg>
        <pc:spChg chg="add mod">
          <ac:chgData name="平野 武" userId="3cfe3d63-3e2d-444e-9c54-10e92370b90a" providerId="ADAL" clId="{985B6207-7B09-44F3-A8DB-B00202381788}" dt="2024-07-01T08:44:42.121" v="375"/>
          <ac:spMkLst>
            <pc:docMk/>
            <pc:sldMk cId="2049904440" sldId="568"/>
            <ac:spMk id="13" creationId="{839EE758-0EB7-E99E-2FB1-58E1692D8A92}"/>
          </ac:spMkLst>
        </pc:spChg>
        <pc:spChg chg="mod">
          <ac:chgData name="平野 武" userId="3cfe3d63-3e2d-444e-9c54-10e92370b90a" providerId="ADAL" clId="{985B6207-7B09-44F3-A8DB-B00202381788}" dt="2024-07-01T08:44:42.121" v="375"/>
          <ac:spMkLst>
            <pc:docMk/>
            <pc:sldMk cId="2049904440" sldId="568"/>
            <ac:spMk id="16" creationId="{3E7B4CCC-9225-76EF-C6D3-A1F1E7228540}"/>
          </ac:spMkLst>
        </pc:spChg>
        <pc:spChg chg="mod">
          <ac:chgData name="平野 武" userId="3cfe3d63-3e2d-444e-9c54-10e92370b90a" providerId="ADAL" clId="{985B6207-7B09-44F3-A8DB-B00202381788}" dt="2024-07-01T08:44:42.121" v="375"/>
          <ac:spMkLst>
            <pc:docMk/>
            <pc:sldMk cId="2049904440" sldId="568"/>
            <ac:spMk id="19" creationId="{A66643E2-13F8-0CE3-644B-5A66020E1A12}"/>
          </ac:spMkLst>
        </pc:spChg>
        <pc:spChg chg="mod">
          <ac:chgData name="平野 武" userId="3cfe3d63-3e2d-444e-9c54-10e92370b90a" providerId="ADAL" clId="{985B6207-7B09-44F3-A8DB-B00202381788}" dt="2024-07-01T08:44:42.121" v="375"/>
          <ac:spMkLst>
            <pc:docMk/>
            <pc:sldMk cId="2049904440" sldId="568"/>
            <ac:spMk id="20" creationId="{95FD73ED-E2D7-32D0-3E09-F1A6892A0952}"/>
          </ac:spMkLst>
        </pc:spChg>
        <pc:spChg chg="add mod">
          <ac:chgData name="平野 武" userId="3cfe3d63-3e2d-444e-9c54-10e92370b90a" providerId="ADAL" clId="{985B6207-7B09-44F3-A8DB-B00202381788}" dt="2024-07-01T08:44:42.121" v="375"/>
          <ac:spMkLst>
            <pc:docMk/>
            <pc:sldMk cId="2049904440" sldId="568"/>
            <ac:spMk id="22" creationId="{1F7037A3-79A4-13C5-0C19-E2393FF72C86}"/>
          </ac:spMkLst>
        </pc:spChg>
        <pc:spChg chg="add mod">
          <ac:chgData name="平野 武" userId="3cfe3d63-3e2d-444e-9c54-10e92370b90a" providerId="ADAL" clId="{985B6207-7B09-44F3-A8DB-B00202381788}" dt="2024-07-01T08:44:42.121" v="375"/>
          <ac:spMkLst>
            <pc:docMk/>
            <pc:sldMk cId="2049904440" sldId="568"/>
            <ac:spMk id="23" creationId="{D919D232-85AC-A79F-57F5-618744DA549F}"/>
          </ac:spMkLst>
        </pc:spChg>
        <pc:spChg chg="mod">
          <ac:chgData name="平野 武" userId="3cfe3d63-3e2d-444e-9c54-10e92370b90a" providerId="ADAL" clId="{985B6207-7B09-44F3-A8DB-B00202381788}" dt="2024-07-01T08:44:42.121" v="375"/>
          <ac:spMkLst>
            <pc:docMk/>
            <pc:sldMk cId="2049904440" sldId="568"/>
            <ac:spMk id="25" creationId="{B325C4D0-46C0-F57F-7FA7-8868DBCEAA40}"/>
          </ac:spMkLst>
        </pc:spChg>
        <pc:spChg chg="mod">
          <ac:chgData name="平野 武" userId="3cfe3d63-3e2d-444e-9c54-10e92370b90a" providerId="ADAL" clId="{985B6207-7B09-44F3-A8DB-B00202381788}" dt="2024-07-01T08:44:42.121" v="375"/>
          <ac:spMkLst>
            <pc:docMk/>
            <pc:sldMk cId="2049904440" sldId="568"/>
            <ac:spMk id="26" creationId="{86C6BDF7-D04F-621C-E52A-6BF611D740FA}"/>
          </ac:spMkLst>
        </pc:spChg>
        <pc:spChg chg="add mod">
          <ac:chgData name="平野 武" userId="3cfe3d63-3e2d-444e-9c54-10e92370b90a" providerId="ADAL" clId="{985B6207-7B09-44F3-A8DB-B00202381788}" dt="2024-07-01T08:44:42.121" v="375"/>
          <ac:spMkLst>
            <pc:docMk/>
            <pc:sldMk cId="2049904440" sldId="568"/>
            <ac:spMk id="27" creationId="{60BA05A5-5F25-F86B-1032-45E6FBE8ECB3}"/>
          </ac:spMkLst>
        </pc:spChg>
        <pc:spChg chg="add mod">
          <ac:chgData name="平野 武" userId="3cfe3d63-3e2d-444e-9c54-10e92370b90a" providerId="ADAL" clId="{985B6207-7B09-44F3-A8DB-B00202381788}" dt="2024-07-01T08:44:42.121" v="375"/>
          <ac:spMkLst>
            <pc:docMk/>
            <pc:sldMk cId="2049904440" sldId="568"/>
            <ac:spMk id="28" creationId="{2996A743-69F9-04F0-4C6B-E00B87070DA0}"/>
          </ac:spMkLst>
        </pc:spChg>
        <pc:spChg chg="add mod">
          <ac:chgData name="平野 武" userId="3cfe3d63-3e2d-444e-9c54-10e92370b90a" providerId="ADAL" clId="{985B6207-7B09-44F3-A8DB-B00202381788}" dt="2024-07-01T08:44:42.121" v="375"/>
          <ac:spMkLst>
            <pc:docMk/>
            <pc:sldMk cId="2049904440" sldId="568"/>
            <ac:spMk id="30" creationId="{4BC727D0-E2DD-8295-6C34-14EE3438B47E}"/>
          </ac:spMkLst>
        </pc:spChg>
        <pc:spChg chg="add mod">
          <ac:chgData name="平野 武" userId="3cfe3d63-3e2d-444e-9c54-10e92370b90a" providerId="ADAL" clId="{985B6207-7B09-44F3-A8DB-B00202381788}" dt="2024-07-01T08:44:42.121" v="375"/>
          <ac:spMkLst>
            <pc:docMk/>
            <pc:sldMk cId="2049904440" sldId="568"/>
            <ac:spMk id="32" creationId="{95B1BABE-7489-18AE-B596-AAC50E73CD65}"/>
          </ac:spMkLst>
        </pc:spChg>
        <pc:spChg chg="add mod">
          <ac:chgData name="平野 武" userId="3cfe3d63-3e2d-444e-9c54-10e92370b90a" providerId="ADAL" clId="{985B6207-7B09-44F3-A8DB-B00202381788}" dt="2024-07-01T08:44:42.121" v="375"/>
          <ac:spMkLst>
            <pc:docMk/>
            <pc:sldMk cId="2049904440" sldId="568"/>
            <ac:spMk id="33" creationId="{A2FECFE7-3CF6-7C54-113F-2F72C89EFF98}"/>
          </ac:spMkLst>
        </pc:spChg>
        <pc:spChg chg="add mod">
          <ac:chgData name="平野 武" userId="3cfe3d63-3e2d-444e-9c54-10e92370b90a" providerId="ADAL" clId="{985B6207-7B09-44F3-A8DB-B00202381788}" dt="2024-07-01T08:44:42.121" v="375"/>
          <ac:spMkLst>
            <pc:docMk/>
            <pc:sldMk cId="2049904440" sldId="568"/>
            <ac:spMk id="34" creationId="{7EA9E730-61DE-CBE1-9AE7-2F6AB2A3AB9F}"/>
          </ac:spMkLst>
        </pc:spChg>
        <pc:spChg chg="add mod">
          <ac:chgData name="平野 武" userId="3cfe3d63-3e2d-444e-9c54-10e92370b90a" providerId="ADAL" clId="{985B6207-7B09-44F3-A8DB-B00202381788}" dt="2024-07-01T08:44:42.121" v="375"/>
          <ac:spMkLst>
            <pc:docMk/>
            <pc:sldMk cId="2049904440" sldId="568"/>
            <ac:spMk id="35" creationId="{03430FA7-1854-2E67-A63E-9B65A00ADFB6}"/>
          </ac:spMkLst>
        </pc:spChg>
        <pc:spChg chg="add mod">
          <ac:chgData name="平野 武" userId="3cfe3d63-3e2d-444e-9c54-10e92370b90a" providerId="ADAL" clId="{985B6207-7B09-44F3-A8DB-B00202381788}" dt="2024-07-01T08:44:42.121" v="375"/>
          <ac:spMkLst>
            <pc:docMk/>
            <pc:sldMk cId="2049904440" sldId="568"/>
            <ac:spMk id="36" creationId="{CB6137BE-99A0-87AF-C0E1-2D5A9D69A866}"/>
          </ac:spMkLst>
        </pc:spChg>
        <pc:spChg chg="del">
          <ac:chgData name="平野 武" userId="3cfe3d63-3e2d-444e-9c54-10e92370b90a" providerId="ADAL" clId="{985B6207-7B09-44F3-A8DB-B00202381788}" dt="2024-07-01T08:44:41.721" v="374" actId="478"/>
          <ac:spMkLst>
            <pc:docMk/>
            <pc:sldMk cId="2049904440" sldId="568"/>
            <ac:spMk id="37" creationId="{80777EAB-A622-952D-1F7D-99B7F622141F}"/>
          </ac:spMkLst>
        </pc:spChg>
        <pc:spChg chg="del">
          <ac:chgData name="平野 武" userId="3cfe3d63-3e2d-444e-9c54-10e92370b90a" providerId="ADAL" clId="{985B6207-7B09-44F3-A8DB-B00202381788}" dt="2024-07-01T08:44:41.721" v="374" actId="478"/>
          <ac:spMkLst>
            <pc:docMk/>
            <pc:sldMk cId="2049904440" sldId="568"/>
            <ac:spMk id="38" creationId="{DCCB9ECB-9B80-C86B-964E-4F089DDCA695}"/>
          </ac:spMkLst>
        </pc:spChg>
        <pc:spChg chg="del">
          <ac:chgData name="平野 武" userId="3cfe3d63-3e2d-444e-9c54-10e92370b90a" providerId="ADAL" clId="{985B6207-7B09-44F3-A8DB-B00202381788}" dt="2024-07-01T08:44:41.721" v="374" actId="478"/>
          <ac:spMkLst>
            <pc:docMk/>
            <pc:sldMk cId="2049904440" sldId="568"/>
            <ac:spMk id="39" creationId="{EC435B71-3497-D2F6-5EF1-7EA96CE5D193}"/>
          </ac:spMkLst>
        </pc:spChg>
        <pc:spChg chg="mod">
          <ac:chgData name="平野 武" userId="3cfe3d63-3e2d-444e-9c54-10e92370b90a" providerId="ADAL" clId="{985B6207-7B09-44F3-A8DB-B00202381788}" dt="2024-07-09T01:36:13.804" v="425" actId="207"/>
          <ac:spMkLst>
            <pc:docMk/>
            <pc:sldMk cId="2049904440" sldId="568"/>
            <ac:spMk id="40" creationId="{F1BF7BDC-4E4E-6B9C-3201-16BBA2A9806E}"/>
          </ac:spMkLst>
        </pc:spChg>
        <pc:spChg chg="del">
          <ac:chgData name="平野 武" userId="3cfe3d63-3e2d-444e-9c54-10e92370b90a" providerId="ADAL" clId="{985B6207-7B09-44F3-A8DB-B00202381788}" dt="2024-07-01T08:44:41.721" v="374" actId="478"/>
          <ac:spMkLst>
            <pc:docMk/>
            <pc:sldMk cId="2049904440" sldId="568"/>
            <ac:spMk id="41" creationId="{B50782FB-40E0-CC01-7305-D4A80426A260}"/>
          </ac:spMkLst>
        </pc:spChg>
        <pc:spChg chg="del">
          <ac:chgData name="平野 武" userId="3cfe3d63-3e2d-444e-9c54-10e92370b90a" providerId="ADAL" clId="{985B6207-7B09-44F3-A8DB-B00202381788}" dt="2024-07-01T08:44:41.721" v="374" actId="478"/>
          <ac:spMkLst>
            <pc:docMk/>
            <pc:sldMk cId="2049904440" sldId="568"/>
            <ac:spMk id="42" creationId="{1C83DB0A-034D-45DA-0E6D-D39E8333CB65}"/>
          </ac:spMkLst>
        </pc:spChg>
        <pc:spChg chg="del">
          <ac:chgData name="平野 武" userId="3cfe3d63-3e2d-444e-9c54-10e92370b90a" providerId="ADAL" clId="{985B6207-7B09-44F3-A8DB-B00202381788}" dt="2024-07-01T08:44:41.721" v="374" actId="478"/>
          <ac:spMkLst>
            <pc:docMk/>
            <pc:sldMk cId="2049904440" sldId="568"/>
            <ac:spMk id="43" creationId="{80AA2B39-2359-47EB-CE9F-50F4B9CD3B96}"/>
          </ac:spMkLst>
        </pc:spChg>
        <pc:spChg chg="del">
          <ac:chgData name="平野 武" userId="3cfe3d63-3e2d-444e-9c54-10e92370b90a" providerId="ADAL" clId="{985B6207-7B09-44F3-A8DB-B00202381788}" dt="2024-07-01T08:44:41.721" v="374" actId="478"/>
          <ac:spMkLst>
            <pc:docMk/>
            <pc:sldMk cId="2049904440" sldId="568"/>
            <ac:spMk id="44" creationId="{42B195D2-8EAA-4BB2-28F4-848D52FA8592}"/>
          </ac:spMkLst>
        </pc:spChg>
        <pc:spChg chg="del">
          <ac:chgData name="平野 武" userId="3cfe3d63-3e2d-444e-9c54-10e92370b90a" providerId="ADAL" clId="{985B6207-7B09-44F3-A8DB-B00202381788}" dt="2024-07-01T08:44:41.721" v="374" actId="478"/>
          <ac:spMkLst>
            <pc:docMk/>
            <pc:sldMk cId="2049904440" sldId="568"/>
            <ac:spMk id="45" creationId="{07CA35FB-94E6-674C-AC28-08B322220A4F}"/>
          </ac:spMkLst>
        </pc:spChg>
        <pc:spChg chg="del">
          <ac:chgData name="平野 武" userId="3cfe3d63-3e2d-444e-9c54-10e92370b90a" providerId="ADAL" clId="{985B6207-7B09-44F3-A8DB-B00202381788}" dt="2024-07-01T08:44:41.721" v="374" actId="478"/>
          <ac:spMkLst>
            <pc:docMk/>
            <pc:sldMk cId="2049904440" sldId="568"/>
            <ac:spMk id="46" creationId="{8782CCC1-9522-6D39-DD6C-65BE49AB0739}"/>
          </ac:spMkLst>
        </pc:spChg>
        <pc:spChg chg="del">
          <ac:chgData name="平野 武" userId="3cfe3d63-3e2d-444e-9c54-10e92370b90a" providerId="ADAL" clId="{985B6207-7B09-44F3-A8DB-B00202381788}" dt="2024-07-01T08:44:41.721" v="374" actId="478"/>
          <ac:spMkLst>
            <pc:docMk/>
            <pc:sldMk cId="2049904440" sldId="568"/>
            <ac:spMk id="47" creationId="{6E3B1D93-A401-5724-C924-00B0F09E8F2A}"/>
          </ac:spMkLst>
        </pc:spChg>
        <pc:spChg chg="del">
          <ac:chgData name="平野 武" userId="3cfe3d63-3e2d-444e-9c54-10e92370b90a" providerId="ADAL" clId="{985B6207-7B09-44F3-A8DB-B00202381788}" dt="2024-07-01T08:44:41.721" v="374" actId="478"/>
          <ac:spMkLst>
            <pc:docMk/>
            <pc:sldMk cId="2049904440" sldId="568"/>
            <ac:spMk id="48" creationId="{44254A1D-1603-1344-716A-F4D8B6527886}"/>
          </ac:spMkLst>
        </pc:spChg>
        <pc:spChg chg="del">
          <ac:chgData name="平野 武" userId="3cfe3d63-3e2d-444e-9c54-10e92370b90a" providerId="ADAL" clId="{985B6207-7B09-44F3-A8DB-B00202381788}" dt="2024-07-01T08:44:41.721" v="374" actId="478"/>
          <ac:spMkLst>
            <pc:docMk/>
            <pc:sldMk cId="2049904440" sldId="568"/>
            <ac:spMk id="49" creationId="{BDFA283D-B7BC-E830-5AA2-73978130586F}"/>
          </ac:spMkLst>
        </pc:spChg>
        <pc:spChg chg="del">
          <ac:chgData name="平野 武" userId="3cfe3d63-3e2d-444e-9c54-10e92370b90a" providerId="ADAL" clId="{985B6207-7B09-44F3-A8DB-B00202381788}" dt="2024-07-01T08:44:41.721" v="374" actId="478"/>
          <ac:spMkLst>
            <pc:docMk/>
            <pc:sldMk cId="2049904440" sldId="568"/>
            <ac:spMk id="50" creationId="{DA39AD20-A3C5-E623-34AB-93358326C3CE}"/>
          </ac:spMkLst>
        </pc:spChg>
        <pc:spChg chg="del">
          <ac:chgData name="平野 武" userId="3cfe3d63-3e2d-444e-9c54-10e92370b90a" providerId="ADAL" clId="{985B6207-7B09-44F3-A8DB-B00202381788}" dt="2024-07-01T08:44:41.721" v="374" actId="478"/>
          <ac:spMkLst>
            <pc:docMk/>
            <pc:sldMk cId="2049904440" sldId="568"/>
            <ac:spMk id="51" creationId="{C6293170-40F1-1E5A-2FA9-8B080D19EB82}"/>
          </ac:spMkLst>
        </pc:spChg>
        <pc:spChg chg="del">
          <ac:chgData name="平野 武" userId="3cfe3d63-3e2d-444e-9c54-10e92370b90a" providerId="ADAL" clId="{985B6207-7B09-44F3-A8DB-B00202381788}" dt="2024-07-01T08:44:41.721" v="374" actId="478"/>
          <ac:spMkLst>
            <pc:docMk/>
            <pc:sldMk cId="2049904440" sldId="568"/>
            <ac:spMk id="52" creationId="{8248A2EB-FFCF-82F8-D7CB-DD1693DD75F5}"/>
          </ac:spMkLst>
        </pc:spChg>
        <pc:spChg chg="del">
          <ac:chgData name="平野 武" userId="3cfe3d63-3e2d-444e-9c54-10e92370b90a" providerId="ADAL" clId="{985B6207-7B09-44F3-A8DB-B00202381788}" dt="2024-07-01T08:44:41.721" v="374" actId="478"/>
          <ac:spMkLst>
            <pc:docMk/>
            <pc:sldMk cId="2049904440" sldId="568"/>
            <ac:spMk id="61" creationId="{F5757CC9-7A9F-2852-0180-526ABAD5926A}"/>
          </ac:spMkLst>
        </pc:spChg>
        <pc:spChg chg="del">
          <ac:chgData name="平野 武" userId="3cfe3d63-3e2d-444e-9c54-10e92370b90a" providerId="ADAL" clId="{985B6207-7B09-44F3-A8DB-B00202381788}" dt="2024-07-01T08:44:41.721" v="374" actId="478"/>
          <ac:spMkLst>
            <pc:docMk/>
            <pc:sldMk cId="2049904440" sldId="568"/>
            <ac:spMk id="62" creationId="{79B89AF8-2802-71B5-3CEF-98E076A38E83}"/>
          </ac:spMkLst>
        </pc:spChg>
        <pc:spChg chg="del mod ord">
          <ac:chgData name="平野 武" userId="3cfe3d63-3e2d-444e-9c54-10e92370b90a" providerId="ADAL" clId="{985B6207-7B09-44F3-A8DB-B00202381788}" dt="2024-06-27T04:03:43.852" v="196" actId="478"/>
          <ac:spMkLst>
            <pc:docMk/>
            <pc:sldMk cId="2049904440" sldId="568"/>
            <ac:spMk id="12290" creationId="{4AD73B8A-4B23-91DE-CF62-2CA72170BDBB}"/>
          </ac:spMkLst>
        </pc:spChg>
        <pc:spChg chg="del">
          <ac:chgData name="平野 武" userId="3cfe3d63-3e2d-444e-9c54-10e92370b90a" providerId="ADAL" clId="{985B6207-7B09-44F3-A8DB-B00202381788}" dt="2024-07-01T08:44:41.721" v="374" actId="478"/>
          <ac:spMkLst>
            <pc:docMk/>
            <pc:sldMk cId="2049904440" sldId="568"/>
            <ac:spMk id="12291" creationId="{C6C1028D-F13C-4104-1815-EFCB083FB567}"/>
          </ac:spMkLst>
        </pc:spChg>
        <pc:spChg chg="del">
          <ac:chgData name="平野 武" userId="3cfe3d63-3e2d-444e-9c54-10e92370b90a" providerId="ADAL" clId="{985B6207-7B09-44F3-A8DB-B00202381788}" dt="2024-07-01T08:44:41.721" v="374" actId="478"/>
          <ac:spMkLst>
            <pc:docMk/>
            <pc:sldMk cId="2049904440" sldId="568"/>
            <ac:spMk id="12292" creationId="{2286B89B-1F21-FC1E-F8BC-5F1261E289B2}"/>
          </ac:spMkLst>
        </pc:spChg>
        <pc:grpChg chg="add mod">
          <ac:chgData name="平野 武" userId="3cfe3d63-3e2d-444e-9c54-10e92370b90a" providerId="ADAL" clId="{985B6207-7B09-44F3-A8DB-B00202381788}" dt="2024-07-01T08:44:42.121" v="375"/>
          <ac:grpSpMkLst>
            <pc:docMk/>
            <pc:sldMk cId="2049904440" sldId="568"/>
            <ac:grpSpMk id="15" creationId="{10BE7567-EEF7-4F8E-61E3-B5C4536CADBB}"/>
          </ac:grpSpMkLst>
        </pc:grpChg>
        <pc:grpChg chg="add mod">
          <ac:chgData name="平野 武" userId="3cfe3d63-3e2d-444e-9c54-10e92370b90a" providerId="ADAL" clId="{985B6207-7B09-44F3-A8DB-B00202381788}" dt="2024-07-01T08:44:42.121" v="375"/>
          <ac:grpSpMkLst>
            <pc:docMk/>
            <pc:sldMk cId="2049904440" sldId="568"/>
            <ac:grpSpMk id="18" creationId="{017D21C2-24B2-2BE9-9E52-FFC9A8470E33}"/>
          </ac:grpSpMkLst>
        </pc:grpChg>
        <pc:grpChg chg="add mod">
          <ac:chgData name="平野 武" userId="3cfe3d63-3e2d-444e-9c54-10e92370b90a" providerId="ADAL" clId="{985B6207-7B09-44F3-A8DB-B00202381788}" dt="2024-07-01T08:44:42.121" v="375"/>
          <ac:grpSpMkLst>
            <pc:docMk/>
            <pc:sldMk cId="2049904440" sldId="568"/>
            <ac:grpSpMk id="24" creationId="{68B0D264-B268-A7B6-56CC-F7767441614D}"/>
          </ac:grpSpMkLst>
        </pc:grpChg>
        <pc:grpChg chg="del">
          <ac:chgData name="平野 武" userId="3cfe3d63-3e2d-444e-9c54-10e92370b90a" providerId="ADAL" clId="{985B6207-7B09-44F3-A8DB-B00202381788}" dt="2024-07-01T08:44:41.721" v="374" actId="478"/>
          <ac:grpSpMkLst>
            <pc:docMk/>
            <pc:sldMk cId="2049904440" sldId="568"/>
            <ac:grpSpMk id="54" creationId="{ED3890E0-7404-4A78-B3CD-D96D69B47A79}"/>
          </ac:grpSpMkLst>
        </pc:grpChg>
        <pc:grpChg chg="del">
          <ac:chgData name="平野 武" userId="3cfe3d63-3e2d-444e-9c54-10e92370b90a" providerId="ADAL" clId="{985B6207-7B09-44F3-A8DB-B00202381788}" dt="2024-07-01T08:44:41.721" v="374" actId="478"/>
          <ac:grpSpMkLst>
            <pc:docMk/>
            <pc:sldMk cId="2049904440" sldId="568"/>
            <ac:grpSpMk id="57" creationId="{F65351A8-E900-9554-29CD-7550156903AE}"/>
          </ac:grpSpMkLst>
        </pc:grpChg>
        <pc:grpChg chg="del">
          <ac:chgData name="平野 武" userId="3cfe3d63-3e2d-444e-9c54-10e92370b90a" providerId="ADAL" clId="{985B6207-7B09-44F3-A8DB-B00202381788}" dt="2024-07-01T08:44:41.721" v="374" actId="478"/>
          <ac:grpSpMkLst>
            <pc:docMk/>
            <pc:sldMk cId="2049904440" sldId="568"/>
            <ac:grpSpMk id="63" creationId="{BB44EDEB-C6C5-9579-A49D-F3D52B623CFD}"/>
          </ac:grpSpMkLst>
        </pc:grpChg>
        <pc:picChg chg="mod">
          <ac:chgData name="平野 武" userId="3cfe3d63-3e2d-444e-9c54-10e92370b90a" providerId="ADAL" clId="{985B6207-7B09-44F3-A8DB-B00202381788}" dt="2024-07-01T08:44:42.121" v="375"/>
          <ac:picMkLst>
            <pc:docMk/>
            <pc:sldMk cId="2049904440" sldId="568"/>
            <ac:picMk id="17" creationId="{1988799F-F202-85AD-FAFC-DB383365504B}"/>
          </ac:picMkLst>
        </pc:picChg>
        <pc:cxnChg chg="add mod">
          <ac:chgData name="平野 武" userId="3cfe3d63-3e2d-444e-9c54-10e92370b90a" providerId="ADAL" clId="{985B6207-7B09-44F3-A8DB-B00202381788}" dt="2024-07-01T08:44:42.121" v="375"/>
          <ac:cxnSpMkLst>
            <pc:docMk/>
            <pc:sldMk cId="2049904440" sldId="568"/>
            <ac:cxnSpMk id="14" creationId="{9AF1CAAF-F227-C260-9713-8A8686DF54CA}"/>
          </ac:cxnSpMkLst>
        </pc:cxnChg>
        <pc:cxnChg chg="add mod">
          <ac:chgData name="平野 武" userId="3cfe3d63-3e2d-444e-9c54-10e92370b90a" providerId="ADAL" clId="{985B6207-7B09-44F3-A8DB-B00202381788}" dt="2024-07-01T08:44:42.121" v="375"/>
          <ac:cxnSpMkLst>
            <pc:docMk/>
            <pc:sldMk cId="2049904440" sldId="568"/>
            <ac:cxnSpMk id="21" creationId="{118B0F49-EA9E-FCA8-1870-655012198296}"/>
          </ac:cxnSpMkLst>
        </pc:cxnChg>
        <pc:cxnChg chg="add mod">
          <ac:chgData name="平野 武" userId="3cfe3d63-3e2d-444e-9c54-10e92370b90a" providerId="ADAL" clId="{985B6207-7B09-44F3-A8DB-B00202381788}" dt="2024-07-01T08:44:42.121" v="375"/>
          <ac:cxnSpMkLst>
            <pc:docMk/>
            <pc:sldMk cId="2049904440" sldId="568"/>
            <ac:cxnSpMk id="29" creationId="{1D668DCA-C7A8-3F50-E69B-7C28DDBC3702}"/>
          </ac:cxnSpMkLst>
        </pc:cxnChg>
        <pc:cxnChg chg="add mod">
          <ac:chgData name="平野 武" userId="3cfe3d63-3e2d-444e-9c54-10e92370b90a" providerId="ADAL" clId="{985B6207-7B09-44F3-A8DB-B00202381788}" dt="2024-07-01T08:44:42.121" v="375"/>
          <ac:cxnSpMkLst>
            <pc:docMk/>
            <pc:sldMk cId="2049904440" sldId="568"/>
            <ac:cxnSpMk id="31" creationId="{F37E9CDC-2E74-EFDC-321B-89CBE40428E2}"/>
          </ac:cxnSpMkLst>
        </pc:cxnChg>
        <pc:cxnChg chg="del">
          <ac:chgData name="平野 武" userId="3cfe3d63-3e2d-444e-9c54-10e92370b90a" providerId="ADAL" clId="{985B6207-7B09-44F3-A8DB-B00202381788}" dt="2024-07-01T08:44:41.721" v="374" actId="478"/>
          <ac:cxnSpMkLst>
            <pc:docMk/>
            <pc:sldMk cId="2049904440" sldId="568"/>
            <ac:cxnSpMk id="53" creationId="{AA55BF83-D88A-620A-4C66-400DA1FA3990}"/>
          </ac:cxnSpMkLst>
        </pc:cxnChg>
        <pc:cxnChg chg="del">
          <ac:chgData name="平野 武" userId="3cfe3d63-3e2d-444e-9c54-10e92370b90a" providerId="ADAL" clId="{985B6207-7B09-44F3-A8DB-B00202381788}" dt="2024-07-01T08:44:41.721" v="374" actId="478"/>
          <ac:cxnSpMkLst>
            <pc:docMk/>
            <pc:sldMk cId="2049904440" sldId="568"/>
            <ac:cxnSpMk id="60" creationId="{570A8861-FA40-48F4-8E74-352363F6F807}"/>
          </ac:cxnSpMkLst>
        </pc:cxnChg>
        <pc:cxnChg chg="del">
          <ac:chgData name="平野 武" userId="3cfe3d63-3e2d-444e-9c54-10e92370b90a" providerId="ADAL" clId="{985B6207-7B09-44F3-A8DB-B00202381788}" dt="2024-07-01T08:44:41.721" v="374" actId="478"/>
          <ac:cxnSpMkLst>
            <pc:docMk/>
            <pc:sldMk cId="2049904440" sldId="568"/>
            <ac:cxnSpMk id="12293" creationId="{C2534C75-EC65-8AC4-D5C2-06AA4DCF212A}"/>
          </ac:cxnSpMkLst>
        </pc:cxnChg>
        <pc:cxnChg chg="del">
          <ac:chgData name="平野 武" userId="3cfe3d63-3e2d-444e-9c54-10e92370b90a" providerId="ADAL" clId="{985B6207-7B09-44F3-A8DB-B00202381788}" dt="2024-07-01T08:44:41.721" v="374" actId="478"/>
          <ac:cxnSpMkLst>
            <pc:docMk/>
            <pc:sldMk cId="2049904440" sldId="568"/>
            <ac:cxnSpMk id="12294" creationId="{8823DBCC-B872-5804-9265-1465C957FFA8}"/>
          </ac:cxnSpMkLst>
        </pc:cxnChg>
      </pc:sldChg>
      <pc:sldChg chg="addSp delSp modSp mod modClrScheme chgLayout">
        <pc:chgData name="平野 武" userId="3cfe3d63-3e2d-444e-9c54-10e92370b90a" providerId="ADAL" clId="{985B6207-7B09-44F3-A8DB-B00202381788}" dt="2024-07-25T00:13:23.324" v="1089" actId="20577"/>
        <pc:sldMkLst>
          <pc:docMk/>
          <pc:sldMk cId="1963714427" sldId="569"/>
        </pc:sldMkLst>
        <pc:spChg chg="mod">
          <ac:chgData name="平野 武" userId="3cfe3d63-3e2d-444e-9c54-10e92370b90a" providerId="ADAL" clId="{985B6207-7B09-44F3-A8DB-B00202381788}" dt="2024-07-25T00:13:23.324" v="1089" actId="20577"/>
          <ac:spMkLst>
            <pc:docMk/>
            <pc:sldMk cId="1963714427" sldId="569"/>
            <ac:spMk id="2" creationId="{014AA2B9-0991-3762-8E20-9648B3A6FB94}"/>
          </ac:spMkLst>
        </pc:spChg>
        <pc:spChg chg="add mod ord">
          <ac:chgData name="平野 武" userId="3cfe3d63-3e2d-444e-9c54-10e92370b90a" providerId="ADAL" clId="{985B6207-7B09-44F3-A8DB-B00202381788}" dt="2024-06-27T04:03:59.703" v="201"/>
          <ac:spMkLst>
            <pc:docMk/>
            <pc:sldMk cId="1963714427" sldId="569"/>
            <ac:spMk id="3" creationId="{E74D7C11-D243-AA0C-0980-1DB9BEF340A2}"/>
          </ac:spMkLst>
        </pc:spChg>
        <pc:spChg chg="del mod ord">
          <ac:chgData name="平野 武" userId="3cfe3d63-3e2d-444e-9c54-10e92370b90a" providerId="ADAL" clId="{985B6207-7B09-44F3-A8DB-B00202381788}" dt="2024-06-27T04:03:58.036" v="200" actId="478"/>
          <ac:spMkLst>
            <pc:docMk/>
            <pc:sldMk cId="1963714427" sldId="569"/>
            <ac:spMk id="12290" creationId="{4AD73B8A-4B23-91DE-CF62-2CA72170BDBB}"/>
          </ac:spMkLst>
        </pc:spChg>
      </pc:sldChg>
      <pc:sldChg chg="addSp delSp modSp mod modClrScheme chgLayout">
        <pc:chgData name="平野 武" userId="3cfe3d63-3e2d-444e-9c54-10e92370b90a" providerId="ADAL" clId="{985B6207-7B09-44F3-A8DB-B00202381788}" dt="2024-07-09T01:36:08.337" v="424" actId="207"/>
        <pc:sldMkLst>
          <pc:docMk/>
          <pc:sldMk cId="1019161228" sldId="570"/>
        </pc:sldMkLst>
        <pc:spChg chg="add mod ord">
          <ac:chgData name="平野 武" userId="3cfe3d63-3e2d-444e-9c54-10e92370b90a" providerId="ADAL" clId="{985B6207-7B09-44F3-A8DB-B00202381788}" dt="2024-06-27T04:04:11.332" v="205"/>
          <ac:spMkLst>
            <pc:docMk/>
            <pc:sldMk cId="1019161228" sldId="570"/>
            <ac:spMk id="2" creationId="{DBCC2A76-E975-DA20-58F6-7CB4F3F350B4}"/>
          </ac:spMkLst>
        </pc:spChg>
        <pc:spChg chg="mod">
          <ac:chgData name="平野 武" userId="3cfe3d63-3e2d-444e-9c54-10e92370b90a" providerId="ADAL" clId="{985B6207-7B09-44F3-A8DB-B00202381788}" dt="2024-07-09T01:36:08.337" v="424" actId="207"/>
          <ac:spMkLst>
            <pc:docMk/>
            <pc:sldMk cId="1019161228" sldId="570"/>
            <ac:spMk id="11" creationId="{7FD88846-645B-5936-1B6A-04187DFCBD37}"/>
          </ac:spMkLst>
        </pc:spChg>
        <pc:spChg chg="del">
          <ac:chgData name="平野 武" userId="3cfe3d63-3e2d-444e-9c54-10e92370b90a" providerId="ADAL" clId="{985B6207-7B09-44F3-A8DB-B00202381788}" dt="2024-06-27T04:05:33.353" v="226" actId="478"/>
          <ac:spMkLst>
            <pc:docMk/>
            <pc:sldMk cId="1019161228" sldId="570"/>
            <ac:spMk id="12" creationId="{8374EE5F-4586-89DA-7B77-88F30C7D8325}"/>
          </ac:spMkLst>
        </pc:spChg>
        <pc:spChg chg="del mod ord">
          <ac:chgData name="平野 武" userId="3cfe3d63-3e2d-444e-9c54-10e92370b90a" providerId="ADAL" clId="{985B6207-7B09-44F3-A8DB-B00202381788}" dt="2024-06-27T04:04:09.970" v="204" actId="478"/>
          <ac:spMkLst>
            <pc:docMk/>
            <pc:sldMk cId="1019161228" sldId="570"/>
            <ac:spMk id="12290" creationId="{4AD73B8A-4B23-91DE-CF62-2CA72170BDBB}"/>
          </ac:spMkLst>
        </pc:spChg>
      </pc:sldChg>
      <pc:sldChg chg="addSp delSp modSp mod modClrScheme chgLayout">
        <pc:chgData name="平野 武" userId="3cfe3d63-3e2d-444e-9c54-10e92370b90a" providerId="ADAL" clId="{985B6207-7B09-44F3-A8DB-B00202381788}" dt="2024-07-09T01:36:03.840" v="423" actId="207"/>
        <pc:sldMkLst>
          <pc:docMk/>
          <pc:sldMk cId="330219725" sldId="571"/>
        </pc:sldMkLst>
        <pc:spChg chg="add mod ord">
          <ac:chgData name="平野 武" userId="3cfe3d63-3e2d-444e-9c54-10e92370b90a" providerId="ADAL" clId="{985B6207-7B09-44F3-A8DB-B00202381788}" dt="2024-06-27T04:04:37.417" v="213"/>
          <ac:spMkLst>
            <pc:docMk/>
            <pc:sldMk cId="330219725" sldId="571"/>
            <ac:spMk id="2" creationId="{1D8BD0BF-C33D-59D9-CDE3-D6FFEC22F015}"/>
          </ac:spMkLst>
        </pc:spChg>
        <pc:spChg chg="mod">
          <ac:chgData name="平野 武" userId="3cfe3d63-3e2d-444e-9c54-10e92370b90a" providerId="ADAL" clId="{985B6207-7B09-44F3-A8DB-B00202381788}" dt="2024-07-09T01:36:03.840" v="423" actId="207"/>
          <ac:spMkLst>
            <pc:docMk/>
            <pc:sldMk cId="330219725" sldId="571"/>
            <ac:spMk id="5" creationId="{3A540F5F-3D16-F641-CB5A-F56348788393}"/>
          </ac:spMkLst>
        </pc:spChg>
        <pc:spChg chg="add del mod ord">
          <ac:chgData name="平野 武" userId="3cfe3d63-3e2d-444e-9c54-10e92370b90a" providerId="ADAL" clId="{985B6207-7B09-44F3-A8DB-B00202381788}" dt="2024-06-27T04:04:34.333" v="212" actId="478"/>
          <ac:spMkLst>
            <pc:docMk/>
            <pc:sldMk cId="330219725" sldId="571"/>
            <ac:spMk id="12290" creationId="{4AD73B8A-4B23-91DE-CF62-2CA72170BDBB}"/>
          </ac:spMkLst>
        </pc:spChg>
      </pc:sldChg>
      <pc:sldChg chg="addSp delSp modSp mod modClrScheme chgLayout">
        <pc:chgData name="平野 武" userId="3cfe3d63-3e2d-444e-9c54-10e92370b90a" providerId="ADAL" clId="{985B6207-7B09-44F3-A8DB-B00202381788}" dt="2024-06-27T04:04:50.011" v="217"/>
        <pc:sldMkLst>
          <pc:docMk/>
          <pc:sldMk cId="1059592819" sldId="572"/>
        </pc:sldMkLst>
        <pc:spChg chg="add mod ord">
          <ac:chgData name="平野 武" userId="3cfe3d63-3e2d-444e-9c54-10e92370b90a" providerId="ADAL" clId="{985B6207-7B09-44F3-A8DB-B00202381788}" dt="2024-06-27T04:04:50.011" v="217"/>
          <ac:spMkLst>
            <pc:docMk/>
            <pc:sldMk cId="1059592819" sldId="572"/>
            <ac:spMk id="3" creationId="{6E49F9DB-A1DE-049D-7997-3DB82431B434}"/>
          </ac:spMkLst>
        </pc:spChg>
        <pc:spChg chg="del mod ord">
          <ac:chgData name="平野 武" userId="3cfe3d63-3e2d-444e-9c54-10e92370b90a" providerId="ADAL" clId="{985B6207-7B09-44F3-A8DB-B00202381788}" dt="2024-06-27T04:04:48.568" v="216" actId="478"/>
          <ac:spMkLst>
            <pc:docMk/>
            <pc:sldMk cId="1059592819" sldId="572"/>
            <ac:spMk id="12290" creationId="{4AD73B8A-4B23-91DE-CF62-2CA72170BDBB}"/>
          </ac:spMkLst>
        </pc:spChg>
      </pc:sldChg>
      <pc:sldChg chg="addSp delSp modSp mod modClrScheme chgLayout">
        <pc:chgData name="平野 武" userId="3cfe3d63-3e2d-444e-9c54-10e92370b90a" providerId="ADAL" clId="{985B6207-7B09-44F3-A8DB-B00202381788}" dt="2024-07-09T01:35:56.553" v="421" actId="207"/>
        <pc:sldMkLst>
          <pc:docMk/>
          <pc:sldMk cId="1359635485" sldId="575"/>
        </pc:sldMkLst>
        <pc:spChg chg="add mod ord">
          <ac:chgData name="平野 武" userId="3cfe3d63-3e2d-444e-9c54-10e92370b90a" providerId="ADAL" clId="{985B6207-7B09-44F3-A8DB-B00202381788}" dt="2024-06-27T04:05:02.875" v="220"/>
          <ac:spMkLst>
            <pc:docMk/>
            <pc:sldMk cId="1359635485" sldId="575"/>
            <ac:spMk id="2" creationId="{3339AF60-46A1-EFF1-E7AC-D8AEA279A7B4}"/>
          </ac:spMkLst>
        </pc:spChg>
        <pc:spChg chg="add mod">
          <ac:chgData name="平野 武" userId="3cfe3d63-3e2d-444e-9c54-10e92370b90a" providerId="ADAL" clId="{985B6207-7B09-44F3-A8DB-B00202381788}" dt="2024-07-01T08:46:06.713" v="377"/>
          <ac:spMkLst>
            <pc:docMk/>
            <pc:sldMk cId="1359635485" sldId="575"/>
            <ac:spMk id="3" creationId="{A918575A-B1D3-120C-ECC3-7D5E89C22D8A}"/>
          </ac:spMkLst>
        </pc:spChg>
        <pc:spChg chg="mod">
          <ac:chgData name="平野 武" userId="3cfe3d63-3e2d-444e-9c54-10e92370b90a" providerId="ADAL" clId="{985B6207-7B09-44F3-A8DB-B00202381788}" dt="2024-07-09T01:35:56.553" v="421" actId="207"/>
          <ac:spMkLst>
            <pc:docMk/>
            <pc:sldMk cId="1359635485" sldId="575"/>
            <ac:spMk id="8" creationId="{D6D8BBEF-2355-6264-A857-484B3F76D3C1}"/>
          </ac:spMkLst>
        </pc:spChg>
        <pc:spChg chg="del mod">
          <ac:chgData name="平野 武" userId="3cfe3d63-3e2d-444e-9c54-10e92370b90a" providerId="ADAL" clId="{985B6207-7B09-44F3-A8DB-B00202381788}" dt="2024-07-01T08:47:53.534" v="396" actId="478"/>
          <ac:spMkLst>
            <pc:docMk/>
            <pc:sldMk cId="1359635485" sldId="575"/>
            <ac:spMk id="10" creationId="{E7D972A7-9C90-FA84-1864-A7C76DD7115D}"/>
          </ac:spMkLst>
        </pc:spChg>
        <pc:spChg chg="del mod ord">
          <ac:chgData name="平野 武" userId="3cfe3d63-3e2d-444e-9c54-10e92370b90a" providerId="ADAL" clId="{985B6207-7B09-44F3-A8DB-B00202381788}" dt="2024-06-27T04:05:06.900" v="221" actId="478"/>
          <ac:spMkLst>
            <pc:docMk/>
            <pc:sldMk cId="1359635485" sldId="575"/>
            <ac:spMk id="12290" creationId="{4AD73B8A-4B23-91DE-CF62-2CA72170BDBB}"/>
          </ac:spMkLst>
        </pc:spChg>
        <pc:graphicFrameChg chg="add mod modGraphic">
          <ac:chgData name="平野 武" userId="3cfe3d63-3e2d-444e-9c54-10e92370b90a" providerId="ADAL" clId="{985B6207-7B09-44F3-A8DB-B00202381788}" dt="2024-07-01T08:47:27.702" v="395" actId="20577"/>
          <ac:graphicFrameMkLst>
            <pc:docMk/>
            <pc:sldMk cId="1359635485" sldId="575"/>
            <ac:graphicFrameMk id="4" creationId="{E5670FE8-D0D6-6468-7ED6-85FADB3AD084}"/>
          </ac:graphicFrameMkLst>
        </pc:graphicFrameChg>
        <pc:graphicFrameChg chg="del mod">
          <ac:chgData name="平野 武" userId="3cfe3d63-3e2d-444e-9c54-10e92370b90a" providerId="ADAL" clId="{985B6207-7B09-44F3-A8DB-B00202381788}" dt="2024-07-01T08:47:56.928" v="397" actId="478"/>
          <ac:graphicFrameMkLst>
            <pc:docMk/>
            <pc:sldMk cId="1359635485" sldId="575"/>
            <ac:graphicFrameMk id="9" creationId="{2531A179-B9C8-4BEA-3333-2C060044F82B}"/>
          </ac:graphicFrameMkLst>
        </pc:graphicFrameChg>
      </pc:sldChg>
      <pc:sldChg chg="addSp delSp modSp mod modClrScheme chgLayout">
        <pc:chgData name="平野 武" userId="3cfe3d63-3e2d-444e-9c54-10e92370b90a" providerId="ADAL" clId="{985B6207-7B09-44F3-A8DB-B00202381788}" dt="2024-07-01T01:57:47.315" v="308" actId="700"/>
        <pc:sldMkLst>
          <pc:docMk/>
          <pc:sldMk cId="3676472545" sldId="576"/>
        </pc:sldMkLst>
        <pc:spChg chg="add mod ord">
          <ac:chgData name="平野 武" userId="3cfe3d63-3e2d-444e-9c54-10e92370b90a" providerId="ADAL" clId="{985B6207-7B09-44F3-A8DB-B00202381788}" dt="2024-07-01T01:57:47.315" v="308" actId="700"/>
          <ac:spMkLst>
            <pc:docMk/>
            <pc:sldMk cId="3676472545" sldId="576"/>
            <ac:spMk id="14" creationId="{D220C5C8-6160-6FE3-ABC7-1411CA0C6E3C}"/>
          </ac:spMkLst>
        </pc:spChg>
        <pc:spChg chg="del mod ord">
          <ac:chgData name="平野 武" userId="3cfe3d63-3e2d-444e-9c54-10e92370b90a" providerId="ADAL" clId="{985B6207-7B09-44F3-A8DB-B00202381788}" dt="2024-06-27T03:56:35.374" v="79" actId="478"/>
          <ac:spMkLst>
            <pc:docMk/>
            <pc:sldMk cId="3676472545" sldId="576"/>
            <ac:spMk id="12290" creationId="{4AD73B8A-4B23-91DE-CF62-2CA72170BDBB}"/>
          </ac:spMkLst>
        </pc:spChg>
      </pc:sldChg>
      <pc:sldChg chg="addSp delSp modSp mod modClrScheme chgLayout">
        <pc:chgData name="平野 武" userId="3cfe3d63-3e2d-444e-9c54-10e92370b90a" providerId="ADAL" clId="{985B6207-7B09-44F3-A8DB-B00202381788}" dt="2024-07-01T01:57:50.819" v="309" actId="700"/>
        <pc:sldMkLst>
          <pc:docMk/>
          <pc:sldMk cId="3632858199" sldId="577"/>
        </pc:sldMkLst>
        <pc:spChg chg="add del">
          <ac:chgData name="平野 武" userId="3cfe3d63-3e2d-444e-9c54-10e92370b90a" providerId="ADAL" clId="{985B6207-7B09-44F3-A8DB-B00202381788}" dt="2024-06-27T03:56:39.121" v="81" actId="22"/>
          <ac:spMkLst>
            <pc:docMk/>
            <pc:sldMk cId="3632858199" sldId="577"/>
            <ac:spMk id="30" creationId="{8F387F50-27DB-B079-9706-E1836C6E0075}"/>
          </ac:spMkLst>
        </pc:spChg>
        <pc:spChg chg="add mod ord">
          <ac:chgData name="平野 武" userId="3cfe3d63-3e2d-444e-9c54-10e92370b90a" providerId="ADAL" clId="{985B6207-7B09-44F3-A8DB-B00202381788}" dt="2024-07-01T01:57:50.819" v="309" actId="700"/>
          <ac:spMkLst>
            <pc:docMk/>
            <pc:sldMk cId="3632858199" sldId="577"/>
            <ac:spMk id="31" creationId="{E828375B-80F1-72A9-DB1B-30C4DAD57FAE}"/>
          </ac:spMkLst>
        </pc:spChg>
        <pc:spChg chg="del mod ord">
          <ac:chgData name="平野 武" userId="3cfe3d63-3e2d-444e-9c54-10e92370b90a" providerId="ADAL" clId="{985B6207-7B09-44F3-A8DB-B00202381788}" dt="2024-06-27T03:56:48.355" v="84" actId="478"/>
          <ac:spMkLst>
            <pc:docMk/>
            <pc:sldMk cId="3632858199" sldId="577"/>
            <ac:spMk id="12290" creationId="{4AD73B8A-4B23-91DE-CF62-2CA72170BDBB}"/>
          </ac:spMkLst>
        </pc:spChg>
      </pc:sldChg>
      <pc:sldChg chg="addSp delSp modSp mod modClrScheme chgLayout">
        <pc:chgData name="平野 武" userId="3cfe3d63-3e2d-444e-9c54-10e92370b90a" providerId="ADAL" clId="{985B6207-7B09-44F3-A8DB-B00202381788}" dt="2024-07-01T01:58:00.819" v="311" actId="700"/>
        <pc:sldMkLst>
          <pc:docMk/>
          <pc:sldMk cId="2046708946" sldId="578"/>
        </pc:sldMkLst>
        <pc:spChg chg="add mod ord">
          <ac:chgData name="平野 武" userId="3cfe3d63-3e2d-444e-9c54-10e92370b90a" providerId="ADAL" clId="{985B6207-7B09-44F3-A8DB-B00202381788}" dt="2024-07-01T01:58:00.819" v="311" actId="700"/>
          <ac:spMkLst>
            <pc:docMk/>
            <pc:sldMk cId="2046708946" sldId="578"/>
            <ac:spMk id="27" creationId="{11D2FCDD-0318-E57A-D14F-654E741E65E9}"/>
          </ac:spMkLst>
        </pc:spChg>
        <pc:spChg chg="del mod ord">
          <ac:chgData name="平野 武" userId="3cfe3d63-3e2d-444e-9c54-10e92370b90a" providerId="ADAL" clId="{985B6207-7B09-44F3-A8DB-B00202381788}" dt="2024-06-27T03:57:35.175" v="92" actId="478"/>
          <ac:spMkLst>
            <pc:docMk/>
            <pc:sldMk cId="2046708946" sldId="578"/>
            <ac:spMk id="12290" creationId="{4AD73B8A-4B23-91DE-CF62-2CA72170BDBB}"/>
          </ac:spMkLst>
        </pc:spChg>
      </pc:sldChg>
      <pc:sldChg chg="addSp delSp modSp mod modClrScheme chgLayout">
        <pc:chgData name="平野 武" userId="3cfe3d63-3e2d-444e-9c54-10e92370b90a" providerId="ADAL" clId="{985B6207-7B09-44F3-A8DB-B00202381788}" dt="2024-07-01T01:57:54.980" v="310" actId="700"/>
        <pc:sldMkLst>
          <pc:docMk/>
          <pc:sldMk cId="3027090959" sldId="579"/>
        </pc:sldMkLst>
        <pc:spChg chg="add mod ord">
          <ac:chgData name="平野 武" userId="3cfe3d63-3e2d-444e-9c54-10e92370b90a" providerId="ADAL" clId="{985B6207-7B09-44F3-A8DB-B00202381788}" dt="2024-07-01T01:57:54.980" v="310" actId="700"/>
          <ac:spMkLst>
            <pc:docMk/>
            <pc:sldMk cId="3027090959" sldId="579"/>
            <ac:spMk id="2" creationId="{FA4A6038-E926-ACDB-9426-3A37F1929512}"/>
          </ac:spMkLst>
        </pc:spChg>
        <pc:spChg chg="del mod ord">
          <ac:chgData name="平野 武" userId="3cfe3d63-3e2d-444e-9c54-10e92370b90a" providerId="ADAL" clId="{985B6207-7B09-44F3-A8DB-B00202381788}" dt="2024-06-27T03:57:04.429" v="89" actId="478"/>
          <ac:spMkLst>
            <pc:docMk/>
            <pc:sldMk cId="3027090959" sldId="579"/>
            <ac:spMk id="12290" creationId="{4AD73B8A-4B23-91DE-CF62-2CA72170BDBB}"/>
          </ac:spMkLst>
        </pc:spChg>
      </pc:sldChg>
      <pc:sldChg chg="addSp delSp modSp mod modClrScheme chgLayout">
        <pc:chgData name="平野 武" userId="3cfe3d63-3e2d-444e-9c54-10e92370b90a" providerId="ADAL" clId="{985B6207-7B09-44F3-A8DB-B00202381788}" dt="2024-07-01T01:58:04.660" v="312" actId="700"/>
        <pc:sldMkLst>
          <pc:docMk/>
          <pc:sldMk cId="3420064441" sldId="581"/>
        </pc:sldMkLst>
        <pc:spChg chg="add del mod">
          <ac:chgData name="平野 武" userId="3cfe3d63-3e2d-444e-9c54-10e92370b90a" providerId="ADAL" clId="{985B6207-7B09-44F3-A8DB-B00202381788}" dt="2024-06-27T03:57:54.280" v="98" actId="478"/>
          <ac:spMkLst>
            <pc:docMk/>
            <pc:sldMk cId="3420064441" sldId="581"/>
            <ac:spMk id="26" creationId="{AFFC55A9-E21F-4F0A-C5C6-FC1664CFFAAF}"/>
          </ac:spMkLst>
        </pc:spChg>
        <pc:spChg chg="add del">
          <ac:chgData name="平野 武" userId="3cfe3d63-3e2d-444e-9c54-10e92370b90a" providerId="ADAL" clId="{985B6207-7B09-44F3-A8DB-B00202381788}" dt="2024-06-27T03:57:48.820" v="97" actId="22"/>
          <ac:spMkLst>
            <pc:docMk/>
            <pc:sldMk cId="3420064441" sldId="581"/>
            <ac:spMk id="28" creationId="{C1E32DDE-C2D1-D42B-ED83-5E2E4F202C69}"/>
          </ac:spMkLst>
        </pc:spChg>
        <pc:spChg chg="add mod ord">
          <ac:chgData name="平野 武" userId="3cfe3d63-3e2d-444e-9c54-10e92370b90a" providerId="ADAL" clId="{985B6207-7B09-44F3-A8DB-B00202381788}" dt="2024-07-01T01:58:04.660" v="312" actId="700"/>
          <ac:spMkLst>
            <pc:docMk/>
            <pc:sldMk cId="3420064441" sldId="581"/>
            <ac:spMk id="29" creationId="{ADBBDA9D-AD7F-939F-6311-31F222B7D1AE}"/>
          </ac:spMkLst>
        </pc:spChg>
        <pc:spChg chg="add del mod ord">
          <ac:chgData name="平野 武" userId="3cfe3d63-3e2d-444e-9c54-10e92370b90a" providerId="ADAL" clId="{985B6207-7B09-44F3-A8DB-B00202381788}" dt="2024-06-27T03:58:02.998" v="102" actId="478"/>
          <ac:spMkLst>
            <pc:docMk/>
            <pc:sldMk cId="3420064441" sldId="581"/>
            <ac:spMk id="12290" creationId="{4AD73B8A-4B23-91DE-CF62-2CA72170BDBB}"/>
          </ac:spMkLst>
        </pc:spChg>
      </pc:sldChg>
      <pc:sldChg chg="addSp delSp modSp mod modClrScheme chgLayout">
        <pc:chgData name="平野 武" userId="3cfe3d63-3e2d-444e-9c54-10e92370b90a" providerId="ADAL" clId="{985B6207-7B09-44F3-A8DB-B00202381788}" dt="2024-07-01T01:58:08.327" v="313" actId="700"/>
        <pc:sldMkLst>
          <pc:docMk/>
          <pc:sldMk cId="632926444" sldId="582"/>
        </pc:sldMkLst>
        <pc:spChg chg="add mod ord">
          <ac:chgData name="平野 武" userId="3cfe3d63-3e2d-444e-9c54-10e92370b90a" providerId="ADAL" clId="{985B6207-7B09-44F3-A8DB-B00202381788}" dt="2024-07-01T01:58:08.327" v="313" actId="700"/>
          <ac:spMkLst>
            <pc:docMk/>
            <pc:sldMk cId="632926444" sldId="582"/>
            <ac:spMk id="2" creationId="{22239FA2-E3EA-51A4-9A52-16593DA31E41}"/>
          </ac:spMkLst>
        </pc:spChg>
        <pc:spChg chg="del mod ord">
          <ac:chgData name="平野 武" userId="3cfe3d63-3e2d-444e-9c54-10e92370b90a" providerId="ADAL" clId="{985B6207-7B09-44F3-A8DB-B00202381788}" dt="2024-06-27T03:58:17.260" v="106" actId="478"/>
          <ac:spMkLst>
            <pc:docMk/>
            <pc:sldMk cId="632926444" sldId="582"/>
            <ac:spMk id="12290" creationId="{4AD73B8A-4B23-91DE-CF62-2CA72170BDBB}"/>
          </ac:spMkLst>
        </pc:spChg>
      </pc:sldChg>
      <pc:sldChg chg="addSp delSp modSp mod modClrScheme chgLayout">
        <pc:chgData name="平野 武" userId="3cfe3d63-3e2d-444e-9c54-10e92370b90a" providerId="ADAL" clId="{985B6207-7B09-44F3-A8DB-B00202381788}" dt="2024-07-23T10:40:18.847" v="723" actId="20577"/>
        <pc:sldMkLst>
          <pc:docMk/>
          <pc:sldMk cId="1796748022" sldId="583"/>
        </pc:sldMkLst>
        <pc:spChg chg="add mod ord">
          <ac:chgData name="平野 武" userId="3cfe3d63-3e2d-444e-9c54-10e92370b90a" providerId="ADAL" clId="{985B6207-7B09-44F3-A8DB-B00202381788}" dt="2024-07-01T01:58:17.321" v="315" actId="700"/>
          <ac:spMkLst>
            <pc:docMk/>
            <pc:sldMk cId="1796748022" sldId="583"/>
            <ac:spMk id="2" creationId="{EC2A4AA6-E4D8-5A3E-D749-22F9684AD15E}"/>
          </ac:spMkLst>
        </pc:spChg>
        <pc:spChg chg="del mod ord">
          <ac:chgData name="平野 武" userId="3cfe3d63-3e2d-444e-9c54-10e92370b90a" providerId="ADAL" clId="{985B6207-7B09-44F3-A8DB-B00202381788}" dt="2024-06-27T03:58:47.119" v="116" actId="478"/>
          <ac:spMkLst>
            <pc:docMk/>
            <pc:sldMk cId="1796748022" sldId="583"/>
            <ac:spMk id="12290" creationId="{4AD73B8A-4B23-91DE-CF62-2CA72170BDBB}"/>
          </ac:spMkLst>
        </pc:spChg>
        <pc:spChg chg="mod">
          <ac:chgData name="平野 武" userId="3cfe3d63-3e2d-444e-9c54-10e92370b90a" providerId="ADAL" clId="{985B6207-7B09-44F3-A8DB-B00202381788}" dt="2024-07-23T10:40:18.847" v="723" actId="20577"/>
          <ac:spMkLst>
            <pc:docMk/>
            <pc:sldMk cId="1796748022" sldId="583"/>
            <ac:spMk id="12314" creationId="{4955FFC2-36A8-FD0A-112D-81B82694B856}"/>
          </ac:spMkLst>
        </pc:spChg>
      </pc:sldChg>
      <pc:sldChg chg="addSp delSp modSp mod modClrScheme chgLayout">
        <pc:chgData name="平野 武" userId="3cfe3d63-3e2d-444e-9c54-10e92370b90a" providerId="ADAL" clId="{985B6207-7B09-44F3-A8DB-B00202381788}" dt="2024-07-01T01:58:12.961" v="314" actId="700"/>
        <pc:sldMkLst>
          <pc:docMk/>
          <pc:sldMk cId="2001934346" sldId="584"/>
        </pc:sldMkLst>
        <pc:spChg chg="add mod ord">
          <ac:chgData name="平野 武" userId="3cfe3d63-3e2d-444e-9c54-10e92370b90a" providerId="ADAL" clId="{985B6207-7B09-44F3-A8DB-B00202381788}" dt="2024-07-01T01:58:12.961" v="314" actId="700"/>
          <ac:spMkLst>
            <pc:docMk/>
            <pc:sldMk cId="2001934346" sldId="584"/>
            <ac:spMk id="26" creationId="{045188A1-6BB4-7582-49AC-66AEFE6E1476}"/>
          </ac:spMkLst>
        </pc:spChg>
        <pc:spChg chg="del mod ord">
          <ac:chgData name="平野 武" userId="3cfe3d63-3e2d-444e-9c54-10e92370b90a" providerId="ADAL" clId="{985B6207-7B09-44F3-A8DB-B00202381788}" dt="2024-06-27T03:58:29.951" v="110" actId="478"/>
          <ac:spMkLst>
            <pc:docMk/>
            <pc:sldMk cId="2001934346" sldId="584"/>
            <ac:spMk id="12290" creationId="{4AD73B8A-4B23-91DE-CF62-2CA72170BDBB}"/>
          </ac:spMkLst>
        </pc:spChg>
      </pc:sldChg>
      <pc:sldChg chg="addSp delSp modSp mod modClrScheme chgLayout">
        <pc:chgData name="平野 武" userId="3cfe3d63-3e2d-444e-9c54-10e92370b90a" providerId="ADAL" clId="{985B6207-7B09-44F3-A8DB-B00202381788}" dt="2024-08-01T06:17:49.204" v="1094" actId="20577"/>
        <pc:sldMkLst>
          <pc:docMk/>
          <pc:sldMk cId="3307174740" sldId="585"/>
        </pc:sldMkLst>
        <pc:spChg chg="add del mod">
          <ac:chgData name="平野 武" userId="3cfe3d63-3e2d-444e-9c54-10e92370b90a" providerId="ADAL" clId="{985B6207-7B09-44F3-A8DB-B00202381788}" dt="2024-06-27T03:58:54.601" v="118" actId="6264"/>
          <ac:spMkLst>
            <pc:docMk/>
            <pc:sldMk cId="3307174740" sldId="585"/>
            <ac:spMk id="2" creationId="{134969C4-EA1D-62E6-EA55-3E35E06FFD3E}"/>
          </ac:spMkLst>
        </pc:spChg>
        <pc:spChg chg="add mod">
          <ac:chgData name="平野 武" userId="3cfe3d63-3e2d-444e-9c54-10e92370b90a" providerId="ADAL" clId="{985B6207-7B09-44F3-A8DB-B00202381788}" dt="2024-07-23T10:31:51.192" v="515"/>
          <ac:spMkLst>
            <pc:docMk/>
            <pc:sldMk cId="3307174740" sldId="585"/>
            <ac:spMk id="2" creationId="{AF783FBF-813C-C03E-7ABE-F6522B264CC9}"/>
          </ac:spMkLst>
        </pc:spChg>
        <pc:spChg chg="add mod ord">
          <ac:chgData name="平野 武" userId="3cfe3d63-3e2d-444e-9c54-10e92370b90a" providerId="ADAL" clId="{985B6207-7B09-44F3-A8DB-B00202381788}" dt="2024-07-01T01:58:23.042" v="316" actId="700"/>
          <ac:spMkLst>
            <pc:docMk/>
            <pc:sldMk cId="3307174740" sldId="585"/>
            <ac:spMk id="3" creationId="{1DB2C063-4A48-7099-E1C9-C6594845B7C3}"/>
          </ac:spMkLst>
        </pc:spChg>
        <pc:spChg chg="add del">
          <ac:chgData name="平野 武" userId="3cfe3d63-3e2d-444e-9c54-10e92370b90a" providerId="ADAL" clId="{985B6207-7B09-44F3-A8DB-B00202381788}" dt="2024-06-27T03:59:24.399" v="126" actId="22"/>
          <ac:spMkLst>
            <pc:docMk/>
            <pc:sldMk cId="3307174740" sldId="585"/>
            <ac:spMk id="5" creationId="{6702E48B-6DD9-2706-2672-0A3051106B29}"/>
          </ac:spMkLst>
        </pc:spChg>
        <pc:spChg chg="add del mod">
          <ac:chgData name="平野 武" userId="3cfe3d63-3e2d-444e-9c54-10e92370b90a" providerId="ADAL" clId="{985B6207-7B09-44F3-A8DB-B00202381788}" dt="2024-07-23T10:40:57.808" v="741"/>
          <ac:spMkLst>
            <pc:docMk/>
            <pc:sldMk cId="3307174740" sldId="585"/>
            <ac:spMk id="33" creationId="{AD179B25-38DB-5269-A27F-05609A777F57}"/>
          </ac:spMkLst>
        </pc:spChg>
        <pc:spChg chg="mod">
          <ac:chgData name="平野 武" userId="3cfe3d63-3e2d-444e-9c54-10e92370b90a" providerId="ADAL" clId="{985B6207-7B09-44F3-A8DB-B00202381788}" dt="2024-08-01T06:17:49.204" v="1094" actId="20577"/>
          <ac:spMkLst>
            <pc:docMk/>
            <pc:sldMk cId="3307174740" sldId="585"/>
            <ac:spMk id="54" creationId="{7702135F-6066-0B6D-1054-E7E1AE0FDFB9}"/>
          </ac:spMkLst>
        </pc:spChg>
        <pc:spChg chg="del mod ord">
          <ac:chgData name="平野 武" userId="3cfe3d63-3e2d-444e-9c54-10e92370b90a" providerId="ADAL" clId="{985B6207-7B09-44F3-A8DB-B00202381788}" dt="2024-06-27T03:59:13.590" v="121" actId="478"/>
          <ac:spMkLst>
            <pc:docMk/>
            <pc:sldMk cId="3307174740" sldId="585"/>
            <ac:spMk id="12290" creationId="{4AD73B8A-4B23-91DE-CF62-2CA72170BDBB}"/>
          </ac:spMkLst>
        </pc:spChg>
      </pc:sldChg>
      <pc:sldChg chg="modSp del">
        <pc:chgData name="平野 武" userId="3cfe3d63-3e2d-444e-9c54-10e92370b90a" providerId="ADAL" clId="{985B6207-7B09-44F3-A8DB-B00202381788}" dt="2024-06-27T03:05:34.486" v="16" actId="47"/>
        <pc:sldMkLst>
          <pc:docMk/>
          <pc:sldMk cId="1198859729" sldId="586"/>
        </pc:sldMkLst>
        <pc:spChg chg="mod">
          <ac:chgData name="平野 武" userId="3cfe3d63-3e2d-444e-9c54-10e92370b90a" providerId="ADAL" clId="{985B6207-7B09-44F3-A8DB-B00202381788}" dt="2024-06-27T03:04:21.871" v="15"/>
          <ac:spMkLst>
            <pc:docMk/>
            <pc:sldMk cId="1198859729" sldId="586"/>
            <ac:spMk id="4" creationId="{F38FCAE2-51B6-AFA1-231F-64E42933F427}"/>
          </ac:spMkLst>
        </pc:spChg>
      </pc:sldChg>
      <pc:sldChg chg="add">
        <pc:chgData name="平野 武" userId="3cfe3d63-3e2d-444e-9c54-10e92370b90a" providerId="ADAL" clId="{985B6207-7B09-44F3-A8DB-B00202381788}" dt="2024-06-27T03:51:43.566" v="37"/>
        <pc:sldMkLst>
          <pc:docMk/>
          <pc:sldMk cId="2720024732" sldId="623"/>
        </pc:sldMkLst>
      </pc:sldChg>
      <pc:sldChg chg="add del">
        <pc:chgData name="平野 武" userId="3cfe3d63-3e2d-444e-9c54-10e92370b90a" providerId="ADAL" clId="{985B6207-7B09-44F3-A8DB-B00202381788}" dt="2024-06-27T03:52:05.585" v="40"/>
        <pc:sldMkLst>
          <pc:docMk/>
          <pc:sldMk cId="1421149150" sldId="624"/>
        </pc:sldMkLst>
      </pc:sldChg>
      <pc:sldChg chg="addSp delSp modSp add mod">
        <pc:chgData name="平野 武" userId="3cfe3d63-3e2d-444e-9c54-10e92370b90a" providerId="ADAL" clId="{985B6207-7B09-44F3-A8DB-B00202381788}" dt="2024-07-18T00:38:22.928" v="455"/>
        <pc:sldMkLst>
          <pc:docMk/>
          <pc:sldMk cId="2615347872" sldId="624"/>
        </pc:sldMkLst>
        <pc:picChg chg="add mod">
          <ac:chgData name="平野 武" userId="3cfe3d63-3e2d-444e-9c54-10e92370b90a" providerId="ADAL" clId="{985B6207-7B09-44F3-A8DB-B00202381788}" dt="2024-07-18T00:38:22.928" v="455"/>
          <ac:picMkLst>
            <pc:docMk/>
            <pc:sldMk cId="2615347872" sldId="624"/>
            <ac:picMk id="2" creationId="{059B1F74-B5C1-0643-CEDE-F248DAA42776}"/>
          </ac:picMkLst>
        </pc:picChg>
        <pc:picChg chg="del">
          <ac:chgData name="平野 武" userId="3cfe3d63-3e2d-444e-9c54-10e92370b90a" providerId="ADAL" clId="{985B6207-7B09-44F3-A8DB-B00202381788}" dt="2024-07-18T00:38:22.495" v="454" actId="478"/>
          <ac:picMkLst>
            <pc:docMk/>
            <pc:sldMk cId="2615347872" sldId="624"/>
            <ac:picMk id="5" creationId="{5E8FAA88-DE65-97D0-AD3A-5EDA8641722E}"/>
          </ac:picMkLst>
        </pc:picChg>
      </pc:sldChg>
      <pc:sldChg chg="add del">
        <pc:chgData name="平野 武" userId="3cfe3d63-3e2d-444e-9c54-10e92370b90a" providerId="ADAL" clId="{985B6207-7B09-44F3-A8DB-B00202381788}" dt="2024-06-27T03:54:44.277" v="60" actId="47"/>
        <pc:sldMkLst>
          <pc:docMk/>
          <pc:sldMk cId="4079941191" sldId="634"/>
        </pc:sldMkLst>
      </pc:sldChg>
      <pc:sldChg chg="add">
        <pc:chgData name="平野 武" userId="3cfe3d63-3e2d-444e-9c54-10e92370b90a" providerId="ADAL" clId="{985B6207-7B09-44F3-A8DB-B00202381788}" dt="2024-06-27T03:59:31.129" v="127"/>
        <pc:sldMkLst>
          <pc:docMk/>
          <pc:sldMk cId="3704671140" sldId="635"/>
        </pc:sldMkLst>
      </pc:sldChg>
      <pc:sldChg chg="add">
        <pc:chgData name="平野 武" userId="3cfe3d63-3e2d-444e-9c54-10e92370b90a" providerId="ADAL" clId="{985B6207-7B09-44F3-A8DB-B00202381788}" dt="2024-06-27T04:00:42.361" v="154"/>
        <pc:sldMkLst>
          <pc:docMk/>
          <pc:sldMk cId="922548564" sldId="636"/>
        </pc:sldMkLst>
      </pc:sldChg>
      <pc:sldChg chg="add">
        <pc:chgData name="平野 武" userId="3cfe3d63-3e2d-444e-9c54-10e92370b90a" providerId="ADAL" clId="{985B6207-7B09-44F3-A8DB-B00202381788}" dt="2024-06-27T04:01:37.387" v="164"/>
        <pc:sldMkLst>
          <pc:docMk/>
          <pc:sldMk cId="2675903984" sldId="637"/>
        </pc:sldMkLst>
      </pc:sldChg>
      <pc:sldChg chg="add">
        <pc:chgData name="平野 武" userId="3cfe3d63-3e2d-444e-9c54-10e92370b90a" providerId="ADAL" clId="{985B6207-7B09-44F3-A8DB-B00202381788}" dt="2024-06-27T04:02:17.531" v="176"/>
        <pc:sldMkLst>
          <pc:docMk/>
          <pc:sldMk cId="3840567150" sldId="638"/>
        </pc:sldMkLst>
      </pc:sldChg>
      <pc:sldChg chg="addSp delSp modSp add mod">
        <pc:chgData name="平野 武" userId="3cfe3d63-3e2d-444e-9c54-10e92370b90a" providerId="ADAL" clId="{985B6207-7B09-44F3-A8DB-B00202381788}" dt="2024-07-23T10:55:03.318" v="1077"/>
        <pc:sldMkLst>
          <pc:docMk/>
          <pc:sldMk cId="3232081866" sldId="639"/>
        </pc:sldMkLst>
        <pc:spChg chg="add mod">
          <ac:chgData name="平野 武" userId="3cfe3d63-3e2d-444e-9c54-10e92370b90a" providerId="ADAL" clId="{985B6207-7B09-44F3-A8DB-B00202381788}" dt="2024-07-23T10:32:24.065" v="520" actId="21"/>
          <ac:spMkLst>
            <pc:docMk/>
            <pc:sldMk cId="3232081866" sldId="639"/>
            <ac:spMk id="2" creationId="{AD179B25-38DB-5269-A27F-05609A777F57}"/>
          </ac:spMkLst>
        </pc:spChg>
        <pc:spChg chg="mod">
          <ac:chgData name="平野 武" userId="3cfe3d63-3e2d-444e-9c54-10e92370b90a" providerId="ADAL" clId="{985B6207-7B09-44F3-A8DB-B00202381788}" dt="2024-07-23T10:29:20.720" v="461"/>
          <ac:spMkLst>
            <pc:docMk/>
            <pc:sldMk cId="3232081866" sldId="639"/>
            <ac:spMk id="3" creationId="{1DB2C063-4A48-7099-E1C9-C6594845B7C3}"/>
          </ac:spMkLst>
        </pc:spChg>
        <pc:spChg chg="add mod">
          <ac:chgData name="平野 武" userId="3cfe3d63-3e2d-444e-9c54-10e92370b90a" providerId="ADAL" clId="{985B6207-7B09-44F3-A8DB-B00202381788}" dt="2024-07-23T10:35:04.568" v="627"/>
          <ac:spMkLst>
            <pc:docMk/>
            <pc:sldMk cId="3232081866" sldId="639"/>
            <ac:spMk id="8" creationId="{84799CB5-F8D4-7140-D8A4-0D321B7C7513}"/>
          </ac:spMkLst>
        </pc:spChg>
        <pc:spChg chg="mod">
          <ac:chgData name="平野 武" userId="3cfe3d63-3e2d-444e-9c54-10e92370b90a" providerId="ADAL" clId="{985B6207-7B09-44F3-A8DB-B00202381788}" dt="2024-07-23T10:35:04.568" v="627"/>
          <ac:spMkLst>
            <pc:docMk/>
            <pc:sldMk cId="3232081866" sldId="639"/>
            <ac:spMk id="11" creationId="{3F6871E0-38F0-203D-A12C-C28C6592EDAE}"/>
          </ac:spMkLst>
        </pc:spChg>
        <pc:spChg chg="mod">
          <ac:chgData name="平野 武" userId="3cfe3d63-3e2d-444e-9c54-10e92370b90a" providerId="ADAL" clId="{985B6207-7B09-44F3-A8DB-B00202381788}" dt="2024-07-23T10:35:04.568" v="627"/>
          <ac:spMkLst>
            <pc:docMk/>
            <pc:sldMk cId="3232081866" sldId="639"/>
            <ac:spMk id="13" creationId="{35E6E775-CF19-6B58-3DF2-AD6978BC8A48}"/>
          </ac:spMkLst>
        </pc:spChg>
        <pc:spChg chg="add mod">
          <ac:chgData name="平野 武" userId="3cfe3d63-3e2d-444e-9c54-10e92370b90a" providerId="ADAL" clId="{985B6207-7B09-44F3-A8DB-B00202381788}" dt="2024-07-23T10:35:04.568" v="627"/>
          <ac:spMkLst>
            <pc:docMk/>
            <pc:sldMk cId="3232081866" sldId="639"/>
            <ac:spMk id="18" creationId="{A0040FE3-44CF-60B9-658E-0316830B2C8C}"/>
          </ac:spMkLst>
        </pc:spChg>
        <pc:spChg chg="add mod">
          <ac:chgData name="平野 武" userId="3cfe3d63-3e2d-444e-9c54-10e92370b90a" providerId="ADAL" clId="{985B6207-7B09-44F3-A8DB-B00202381788}" dt="2024-07-23T10:35:04.568" v="627"/>
          <ac:spMkLst>
            <pc:docMk/>
            <pc:sldMk cId="3232081866" sldId="639"/>
            <ac:spMk id="20" creationId="{1BEC2B4E-A978-13CD-ADD6-B269D8CB72CE}"/>
          </ac:spMkLst>
        </pc:spChg>
        <pc:spChg chg="add mod">
          <ac:chgData name="平野 武" userId="3cfe3d63-3e2d-444e-9c54-10e92370b90a" providerId="ADAL" clId="{985B6207-7B09-44F3-A8DB-B00202381788}" dt="2024-07-23T10:35:04.568" v="627"/>
          <ac:spMkLst>
            <pc:docMk/>
            <pc:sldMk cId="3232081866" sldId="639"/>
            <ac:spMk id="24" creationId="{0AB1C26C-ED23-B500-930A-5A23BF576460}"/>
          </ac:spMkLst>
        </pc:spChg>
        <pc:spChg chg="add mod">
          <ac:chgData name="平野 武" userId="3cfe3d63-3e2d-444e-9c54-10e92370b90a" providerId="ADAL" clId="{985B6207-7B09-44F3-A8DB-B00202381788}" dt="2024-07-23T10:35:04.568" v="627"/>
          <ac:spMkLst>
            <pc:docMk/>
            <pc:sldMk cId="3232081866" sldId="639"/>
            <ac:spMk id="25" creationId="{1FE1A1E6-455D-323B-C01C-22B43BC7EA62}"/>
          </ac:spMkLst>
        </pc:spChg>
        <pc:spChg chg="add mod">
          <ac:chgData name="平野 武" userId="3cfe3d63-3e2d-444e-9c54-10e92370b90a" providerId="ADAL" clId="{985B6207-7B09-44F3-A8DB-B00202381788}" dt="2024-07-23T10:35:04.568" v="627"/>
          <ac:spMkLst>
            <pc:docMk/>
            <pc:sldMk cId="3232081866" sldId="639"/>
            <ac:spMk id="31" creationId="{205107C8-702D-73C2-28CE-D125E248F26E}"/>
          </ac:spMkLst>
        </pc:spChg>
        <pc:spChg chg="del">
          <ac:chgData name="平野 武" userId="3cfe3d63-3e2d-444e-9c54-10e92370b90a" providerId="ADAL" clId="{985B6207-7B09-44F3-A8DB-B00202381788}" dt="2024-07-23T10:35:03.918" v="626" actId="478"/>
          <ac:spMkLst>
            <pc:docMk/>
            <pc:sldMk cId="3232081866" sldId="639"/>
            <ac:spMk id="32" creationId="{8BF46A3C-23FD-F08C-BC19-1EA4DED762DF}"/>
          </ac:spMkLst>
        </pc:spChg>
        <pc:spChg chg="add del mod">
          <ac:chgData name="平野 武" userId="3cfe3d63-3e2d-444e-9c54-10e92370b90a" providerId="ADAL" clId="{985B6207-7B09-44F3-A8DB-B00202381788}" dt="2024-07-23T10:55:03.318" v="1077"/>
          <ac:spMkLst>
            <pc:docMk/>
            <pc:sldMk cId="3232081866" sldId="639"/>
            <ac:spMk id="33" creationId="{AD179B25-38DB-5269-A27F-05609A777F57}"/>
          </ac:spMkLst>
        </pc:spChg>
        <pc:spChg chg="del">
          <ac:chgData name="平野 武" userId="3cfe3d63-3e2d-444e-9c54-10e92370b90a" providerId="ADAL" clId="{985B6207-7B09-44F3-A8DB-B00202381788}" dt="2024-07-23T10:35:03.918" v="626" actId="478"/>
          <ac:spMkLst>
            <pc:docMk/>
            <pc:sldMk cId="3232081866" sldId="639"/>
            <ac:spMk id="34" creationId="{1058ED4D-3088-1D3A-0278-1CCE26A68208}"/>
          </ac:spMkLst>
        </pc:spChg>
        <pc:spChg chg="del">
          <ac:chgData name="平野 武" userId="3cfe3d63-3e2d-444e-9c54-10e92370b90a" providerId="ADAL" clId="{985B6207-7B09-44F3-A8DB-B00202381788}" dt="2024-07-23T10:35:03.918" v="626" actId="478"/>
          <ac:spMkLst>
            <pc:docMk/>
            <pc:sldMk cId="3232081866" sldId="639"/>
            <ac:spMk id="35" creationId="{932258C3-3643-A0D3-7904-5A8D0144B2B0}"/>
          </ac:spMkLst>
        </pc:spChg>
        <pc:spChg chg="del">
          <ac:chgData name="平野 武" userId="3cfe3d63-3e2d-444e-9c54-10e92370b90a" providerId="ADAL" clId="{985B6207-7B09-44F3-A8DB-B00202381788}" dt="2024-07-23T10:35:03.918" v="626" actId="478"/>
          <ac:spMkLst>
            <pc:docMk/>
            <pc:sldMk cId="3232081866" sldId="639"/>
            <ac:spMk id="36" creationId="{A5078A3B-009D-5745-D8CA-388ED3204F7D}"/>
          </ac:spMkLst>
        </pc:spChg>
        <pc:spChg chg="del">
          <ac:chgData name="平野 武" userId="3cfe3d63-3e2d-444e-9c54-10e92370b90a" providerId="ADAL" clId="{985B6207-7B09-44F3-A8DB-B00202381788}" dt="2024-07-23T10:35:03.918" v="626" actId="478"/>
          <ac:spMkLst>
            <pc:docMk/>
            <pc:sldMk cId="3232081866" sldId="639"/>
            <ac:spMk id="53" creationId="{E2436E76-50E7-0900-219D-D8CAD2717239}"/>
          </ac:spMkLst>
        </pc:spChg>
        <pc:spChg chg="del">
          <ac:chgData name="平野 武" userId="3cfe3d63-3e2d-444e-9c54-10e92370b90a" providerId="ADAL" clId="{985B6207-7B09-44F3-A8DB-B00202381788}" dt="2024-07-23T10:35:03.918" v="626" actId="478"/>
          <ac:spMkLst>
            <pc:docMk/>
            <pc:sldMk cId="3232081866" sldId="639"/>
            <ac:spMk id="54" creationId="{7702135F-6066-0B6D-1054-E7E1AE0FDFB9}"/>
          </ac:spMkLst>
        </pc:spChg>
        <pc:spChg chg="del">
          <ac:chgData name="平野 武" userId="3cfe3d63-3e2d-444e-9c54-10e92370b90a" providerId="ADAL" clId="{985B6207-7B09-44F3-A8DB-B00202381788}" dt="2024-07-23T10:35:03.918" v="626" actId="478"/>
          <ac:spMkLst>
            <pc:docMk/>
            <pc:sldMk cId="3232081866" sldId="639"/>
            <ac:spMk id="55" creationId="{762CDC64-3DAA-D43F-1A35-CEF750FAD273}"/>
          </ac:spMkLst>
        </pc:spChg>
        <pc:spChg chg="add mod">
          <ac:chgData name="平野 武" userId="3cfe3d63-3e2d-444e-9c54-10e92370b90a" providerId="ADAL" clId="{985B6207-7B09-44F3-A8DB-B00202381788}" dt="2024-07-23T10:35:16.851" v="628"/>
          <ac:spMkLst>
            <pc:docMk/>
            <pc:sldMk cId="3232081866" sldId="639"/>
            <ac:spMk id="66" creationId="{A1FEFC9F-010F-23AA-C8FD-841D7CA3381A}"/>
          </ac:spMkLst>
        </pc:spChg>
        <pc:spChg chg="mod">
          <ac:chgData name="平野 武" userId="3cfe3d63-3e2d-444e-9c54-10e92370b90a" providerId="ADAL" clId="{985B6207-7B09-44F3-A8DB-B00202381788}" dt="2024-07-23T10:35:16.851" v="628"/>
          <ac:spMkLst>
            <pc:docMk/>
            <pc:sldMk cId="3232081866" sldId="639"/>
            <ac:spMk id="69" creationId="{03885F4C-27C8-3B1E-F489-4369094FA3B4}"/>
          </ac:spMkLst>
        </pc:spChg>
        <pc:spChg chg="mod">
          <ac:chgData name="平野 武" userId="3cfe3d63-3e2d-444e-9c54-10e92370b90a" providerId="ADAL" clId="{985B6207-7B09-44F3-A8DB-B00202381788}" dt="2024-07-23T10:35:16.851" v="628"/>
          <ac:spMkLst>
            <pc:docMk/>
            <pc:sldMk cId="3232081866" sldId="639"/>
            <ac:spMk id="71" creationId="{DA2EE4E5-4853-942C-65C9-458FEC1C6E8D}"/>
          </ac:spMkLst>
        </pc:spChg>
        <pc:spChg chg="add mod">
          <ac:chgData name="平野 武" userId="3cfe3d63-3e2d-444e-9c54-10e92370b90a" providerId="ADAL" clId="{985B6207-7B09-44F3-A8DB-B00202381788}" dt="2024-07-23T10:35:16.851" v="628"/>
          <ac:spMkLst>
            <pc:docMk/>
            <pc:sldMk cId="3232081866" sldId="639"/>
            <ac:spMk id="76" creationId="{2F8C7D1A-547D-FCC9-B651-25BB13F303E0}"/>
          </ac:spMkLst>
        </pc:spChg>
        <pc:spChg chg="add mod">
          <ac:chgData name="平野 武" userId="3cfe3d63-3e2d-444e-9c54-10e92370b90a" providerId="ADAL" clId="{985B6207-7B09-44F3-A8DB-B00202381788}" dt="2024-07-23T10:35:16.851" v="628"/>
          <ac:spMkLst>
            <pc:docMk/>
            <pc:sldMk cId="3232081866" sldId="639"/>
            <ac:spMk id="78" creationId="{F64D4376-22F3-A2F5-03D6-15169550FCE1}"/>
          </ac:spMkLst>
        </pc:spChg>
        <pc:spChg chg="add mod">
          <ac:chgData name="平野 武" userId="3cfe3d63-3e2d-444e-9c54-10e92370b90a" providerId="ADAL" clId="{985B6207-7B09-44F3-A8DB-B00202381788}" dt="2024-07-23T10:35:16.851" v="628"/>
          <ac:spMkLst>
            <pc:docMk/>
            <pc:sldMk cId="3232081866" sldId="639"/>
            <ac:spMk id="82" creationId="{B2374403-0698-ECC8-8DEF-33BD1809B65D}"/>
          </ac:spMkLst>
        </pc:spChg>
        <pc:spChg chg="add mod">
          <ac:chgData name="平野 武" userId="3cfe3d63-3e2d-444e-9c54-10e92370b90a" providerId="ADAL" clId="{985B6207-7B09-44F3-A8DB-B00202381788}" dt="2024-07-23T10:35:16.851" v="628"/>
          <ac:spMkLst>
            <pc:docMk/>
            <pc:sldMk cId="3232081866" sldId="639"/>
            <ac:spMk id="83" creationId="{0C3DBE75-67A6-3D73-F725-C0CE4022A48B}"/>
          </ac:spMkLst>
        </pc:spChg>
        <pc:spChg chg="add mod">
          <ac:chgData name="平野 武" userId="3cfe3d63-3e2d-444e-9c54-10e92370b90a" providerId="ADAL" clId="{985B6207-7B09-44F3-A8DB-B00202381788}" dt="2024-07-23T10:35:31.432" v="632" actId="20577"/>
          <ac:spMkLst>
            <pc:docMk/>
            <pc:sldMk cId="3232081866" sldId="639"/>
            <ac:spMk id="89" creationId="{D2B7CBCA-0703-5B16-B086-BA3DB8EB9FEB}"/>
          </ac:spMkLst>
        </pc:spChg>
        <pc:grpChg chg="add mod">
          <ac:chgData name="平野 武" userId="3cfe3d63-3e2d-444e-9c54-10e92370b90a" providerId="ADAL" clId="{985B6207-7B09-44F3-A8DB-B00202381788}" dt="2024-07-23T10:35:04.568" v="627"/>
          <ac:grpSpMkLst>
            <pc:docMk/>
            <pc:sldMk cId="3232081866" sldId="639"/>
            <ac:grpSpMk id="9" creationId="{0040E673-E577-09EE-1CCA-38498062F7AD}"/>
          </ac:grpSpMkLst>
        </pc:grpChg>
        <pc:grpChg chg="mod">
          <ac:chgData name="平野 武" userId="3cfe3d63-3e2d-444e-9c54-10e92370b90a" providerId="ADAL" clId="{985B6207-7B09-44F3-A8DB-B00202381788}" dt="2024-07-23T10:35:04.568" v="627"/>
          <ac:grpSpMkLst>
            <pc:docMk/>
            <pc:sldMk cId="3232081866" sldId="639"/>
            <ac:grpSpMk id="14" creationId="{3B866A4B-2B0A-D75E-8483-918F6F6A2807}"/>
          </ac:grpSpMkLst>
        </pc:grpChg>
        <pc:grpChg chg="add mod">
          <ac:chgData name="平野 武" userId="3cfe3d63-3e2d-444e-9c54-10e92370b90a" providerId="ADAL" clId="{985B6207-7B09-44F3-A8DB-B00202381788}" dt="2024-07-23T10:35:04.568" v="627"/>
          <ac:grpSpMkLst>
            <pc:docMk/>
            <pc:sldMk cId="3232081866" sldId="639"/>
            <ac:grpSpMk id="21" creationId="{0D84282F-1156-03EA-6A05-E0A9C1E43820}"/>
          </ac:grpSpMkLst>
        </pc:grpChg>
        <pc:grpChg chg="add mod">
          <ac:chgData name="平野 武" userId="3cfe3d63-3e2d-444e-9c54-10e92370b90a" providerId="ADAL" clId="{985B6207-7B09-44F3-A8DB-B00202381788}" dt="2024-07-23T10:35:04.568" v="627"/>
          <ac:grpSpMkLst>
            <pc:docMk/>
            <pc:sldMk cId="3232081866" sldId="639"/>
            <ac:grpSpMk id="28" creationId="{EB85EA16-B77D-4A03-C3CD-02D51E5F7473}"/>
          </ac:grpSpMkLst>
        </pc:grpChg>
        <pc:grpChg chg="del">
          <ac:chgData name="平野 武" userId="3cfe3d63-3e2d-444e-9c54-10e92370b90a" providerId="ADAL" clId="{985B6207-7B09-44F3-A8DB-B00202381788}" dt="2024-07-23T10:35:03.918" v="626" actId="478"/>
          <ac:grpSpMkLst>
            <pc:docMk/>
            <pc:sldMk cId="3232081866" sldId="639"/>
            <ac:grpSpMk id="37" creationId="{629F720C-B9F9-F27C-2250-D4632696CFD7}"/>
          </ac:grpSpMkLst>
        </pc:grpChg>
        <pc:grpChg chg="del">
          <ac:chgData name="平野 武" userId="3cfe3d63-3e2d-444e-9c54-10e92370b90a" providerId="ADAL" clId="{985B6207-7B09-44F3-A8DB-B00202381788}" dt="2024-07-23T10:35:03.918" v="626" actId="478"/>
          <ac:grpSpMkLst>
            <pc:docMk/>
            <pc:sldMk cId="3232081866" sldId="639"/>
            <ac:grpSpMk id="41" creationId="{E15F8F68-EAD4-8255-6784-749D4E959FBA}"/>
          </ac:grpSpMkLst>
        </pc:grpChg>
        <pc:grpChg chg="del">
          <ac:chgData name="平野 武" userId="3cfe3d63-3e2d-444e-9c54-10e92370b90a" providerId="ADAL" clId="{985B6207-7B09-44F3-A8DB-B00202381788}" dt="2024-07-23T10:35:03.918" v="626" actId="478"/>
          <ac:grpSpMkLst>
            <pc:docMk/>
            <pc:sldMk cId="3232081866" sldId="639"/>
            <ac:grpSpMk id="45" creationId="{C8C01748-20B0-8848-74B6-0ECC86474EB5}"/>
          </ac:grpSpMkLst>
        </pc:grpChg>
        <pc:grpChg chg="del">
          <ac:chgData name="平野 武" userId="3cfe3d63-3e2d-444e-9c54-10e92370b90a" providerId="ADAL" clId="{985B6207-7B09-44F3-A8DB-B00202381788}" dt="2024-07-23T10:35:03.918" v="626" actId="478"/>
          <ac:grpSpMkLst>
            <pc:docMk/>
            <pc:sldMk cId="3232081866" sldId="639"/>
            <ac:grpSpMk id="49" creationId="{F2018556-677D-EB4B-A024-90F7EED6AE2F}"/>
          </ac:grpSpMkLst>
        </pc:grpChg>
        <pc:grpChg chg="del">
          <ac:chgData name="平野 武" userId="3cfe3d63-3e2d-444e-9c54-10e92370b90a" providerId="ADAL" clId="{985B6207-7B09-44F3-A8DB-B00202381788}" dt="2024-07-23T10:35:03.918" v="626" actId="478"/>
          <ac:grpSpMkLst>
            <pc:docMk/>
            <pc:sldMk cId="3232081866" sldId="639"/>
            <ac:grpSpMk id="56" creationId="{DC751D3C-1BCF-A483-0F6E-59EB50FE5031}"/>
          </ac:grpSpMkLst>
        </pc:grpChg>
        <pc:grpChg chg="add mod">
          <ac:chgData name="平野 武" userId="3cfe3d63-3e2d-444e-9c54-10e92370b90a" providerId="ADAL" clId="{985B6207-7B09-44F3-A8DB-B00202381788}" dt="2024-07-23T10:35:16.851" v="628"/>
          <ac:grpSpMkLst>
            <pc:docMk/>
            <pc:sldMk cId="3232081866" sldId="639"/>
            <ac:grpSpMk id="67" creationId="{52B7E1FD-DCA9-BBF6-A29A-E57524726209}"/>
          </ac:grpSpMkLst>
        </pc:grpChg>
        <pc:grpChg chg="mod">
          <ac:chgData name="平野 武" userId="3cfe3d63-3e2d-444e-9c54-10e92370b90a" providerId="ADAL" clId="{985B6207-7B09-44F3-A8DB-B00202381788}" dt="2024-07-23T10:35:16.851" v="628"/>
          <ac:grpSpMkLst>
            <pc:docMk/>
            <pc:sldMk cId="3232081866" sldId="639"/>
            <ac:grpSpMk id="72" creationId="{63772AAB-27D0-3DDE-FD2E-DB0CDB14ECE7}"/>
          </ac:grpSpMkLst>
        </pc:grpChg>
        <pc:grpChg chg="add mod">
          <ac:chgData name="平野 武" userId="3cfe3d63-3e2d-444e-9c54-10e92370b90a" providerId="ADAL" clId="{985B6207-7B09-44F3-A8DB-B00202381788}" dt="2024-07-23T10:35:16.851" v="628"/>
          <ac:grpSpMkLst>
            <pc:docMk/>
            <pc:sldMk cId="3232081866" sldId="639"/>
            <ac:grpSpMk id="79" creationId="{0E61F439-746E-F55B-E3C0-993B0ACD9C68}"/>
          </ac:grpSpMkLst>
        </pc:grpChg>
        <pc:grpChg chg="add mod">
          <ac:chgData name="平野 武" userId="3cfe3d63-3e2d-444e-9c54-10e92370b90a" providerId="ADAL" clId="{985B6207-7B09-44F3-A8DB-B00202381788}" dt="2024-07-23T10:35:16.851" v="628"/>
          <ac:grpSpMkLst>
            <pc:docMk/>
            <pc:sldMk cId="3232081866" sldId="639"/>
            <ac:grpSpMk id="86" creationId="{53E45F00-3F20-1357-2E12-FFE5BBE80BB2}"/>
          </ac:grpSpMkLst>
        </pc:grpChg>
        <pc:graphicFrameChg chg="mod">
          <ac:chgData name="平野 武" userId="3cfe3d63-3e2d-444e-9c54-10e92370b90a" providerId="ADAL" clId="{985B6207-7B09-44F3-A8DB-B00202381788}" dt="2024-07-23T10:35:04.568" v="627"/>
          <ac:graphicFrameMkLst>
            <pc:docMk/>
            <pc:sldMk cId="3232081866" sldId="639"/>
            <ac:graphicFrameMk id="10" creationId="{9EFAB6D7-C4AB-EDAA-61AA-8A369B5E9934}"/>
          </ac:graphicFrameMkLst>
        </pc:graphicFrameChg>
        <pc:graphicFrameChg chg="add mod">
          <ac:chgData name="平野 武" userId="3cfe3d63-3e2d-444e-9c54-10e92370b90a" providerId="ADAL" clId="{985B6207-7B09-44F3-A8DB-B00202381788}" dt="2024-07-23T10:35:04.568" v="627"/>
          <ac:graphicFrameMkLst>
            <pc:docMk/>
            <pc:sldMk cId="3232081866" sldId="639"/>
            <ac:graphicFrameMk id="17" creationId="{C3C456A7-C465-11BD-35FA-0F3C5684567E}"/>
          </ac:graphicFrameMkLst>
        </pc:graphicFrameChg>
        <pc:graphicFrameChg chg="mod">
          <ac:chgData name="平野 武" userId="3cfe3d63-3e2d-444e-9c54-10e92370b90a" providerId="ADAL" clId="{985B6207-7B09-44F3-A8DB-B00202381788}" dt="2024-07-23T10:35:16.851" v="628"/>
          <ac:graphicFrameMkLst>
            <pc:docMk/>
            <pc:sldMk cId="3232081866" sldId="639"/>
            <ac:graphicFrameMk id="68" creationId="{D1B501E1-FB63-E248-C5BA-A98B0D8A66B1}"/>
          </ac:graphicFrameMkLst>
        </pc:graphicFrameChg>
        <pc:graphicFrameChg chg="add mod">
          <ac:chgData name="平野 武" userId="3cfe3d63-3e2d-444e-9c54-10e92370b90a" providerId="ADAL" clId="{985B6207-7B09-44F3-A8DB-B00202381788}" dt="2024-07-23T10:35:16.851" v="628"/>
          <ac:graphicFrameMkLst>
            <pc:docMk/>
            <pc:sldMk cId="3232081866" sldId="639"/>
            <ac:graphicFrameMk id="75" creationId="{4D51205F-2767-E28E-03FB-6B1F9B306A6C}"/>
          </ac:graphicFrameMkLst>
        </pc:graphicFrameChg>
        <pc:picChg chg="add mod">
          <ac:chgData name="平野 武" userId="3cfe3d63-3e2d-444e-9c54-10e92370b90a" providerId="ADAL" clId="{985B6207-7B09-44F3-A8DB-B00202381788}" dt="2024-07-23T10:35:04.568" v="627"/>
          <ac:picMkLst>
            <pc:docMk/>
            <pc:sldMk cId="3232081866" sldId="639"/>
            <ac:picMk id="4" creationId="{15093747-EED5-18F2-F813-7CC0028AC387}"/>
          </ac:picMkLst>
        </pc:picChg>
        <pc:picChg chg="add mod">
          <ac:chgData name="平野 武" userId="3cfe3d63-3e2d-444e-9c54-10e92370b90a" providerId="ADAL" clId="{985B6207-7B09-44F3-A8DB-B00202381788}" dt="2024-07-23T10:35:04.568" v="627"/>
          <ac:picMkLst>
            <pc:docMk/>
            <pc:sldMk cId="3232081866" sldId="639"/>
            <ac:picMk id="5" creationId="{0539FB3B-F6BF-D783-B03F-4B4A5918E915}"/>
          </ac:picMkLst>
        </pc:picChg>
        <pc:picChg chg="add mod">
          <ac:chgData name="平野 武" userId="3cfe3d63-3e2d-444e-9c54-10e92370b90a" providerId="ADAL" clId="{985B6207-7B09-44F3-A8DB-B00202381788}" dt="2024-07-23T10:35:04.568" v="627"/>
          <ac:picMkLst>
            <pc:docMk/>
            <pc:sldMk cId="3232081866" sldId="639"/>
            <ac:picMk id="6" creationId="{2258D20F-7568-1C51-08DD-2F4A365B48AD}"/>
          </ac:picMkLst>
        </pc:picChg>
        <pc:picChg chg="add mod">
          <ac:chgData name="平野 武" userId="3cfe3d63-3e2d-444e-9c54-10e92370b90a" providerId="ADAL" clId="{985B6207-7B09-44F3-A8DB-B00202381788}" dt="2024-07-23T10:35:04.568" v="627"/>
          <ac:picMkLst>
            <pc:docMk/>
            <pc:sldMk cId="3232081866" sldId="639"/>
            <ac:picMk id="7" creationId="{F892869F-0B48-C5F3-3C8B-D7F84054D66A}"/>
          </ac:picMkLst>
        </pc:picChg>
        <pc:picChg chg="mod">
          <ac:chgData name="平野 武" userId="3cfe3d63-3e2d-444e-9c54-10e92370b90a" providerId="ADAL" clId="{985B6207-7B09-44F3-A8DB-B00202381788}" dt="2024-07-23T10:35:04.568" v="627"/>
          <ac:picMkLst>
            <pc:docMk/>
            <pc:sldMk cId="3232081866" sldId="639"/>
            <ac:picMk id="12" creationId="{46FEBF89-FAA3-1365-A5D1-03B50AEDA7B2}"/>
          </ac:picMkLst>
        </pc:picChg>
        <pc:picChg chg="add mod">
          <ac:chgData name="平野 武" userId="3cfe3d63-3e2d-444e-9c54-10e92370b90a" providerId="ADAL" clId="{985B6207-7B09-44F3-A8DB-B00202381788}" dt="2024-07-23T10:35:04.568" v="627"/>
          <ac:picMkLst>
            <pc:docMk/>
            <pc:sldMk cId="3232081866" sldId="639"/>
            <ac:picMk id="19" creationId="{82D81A9C-BAAA-EEBC-2AD4-8DD5FB15207C}"/>
          </ac:picMkLst>
        </pc:picChg>
        <pc:picChg chg="add mod">
          <ac:chgData name="平野 武" userId="3cfe3d63-3e2d-444e-9c54-10e92370b90a" providerId="ADAL" clId="{985B6207-7B09-44F3-A8DB-B00202381788}" dt="2024-07-23T10:35:04.568" v="627"/>
          <ac:picMkLst>
            <pc:docMk/>
            <pc:sldMk cId="3232081866" sldId="639"/>
            <ac:picMk id="26" creationId="{138A240A-A6C5-D420-895C-21982B78B14B}"/>
          </ac:picMkLst>
        </pc:picChg>
        <pc:picChg chg="add mod">
          <ac:chgData name="平野 武" userId="3cfe3d63-3e2d-444e-9c54-10e92370b90a" providerId="ADAL" clId="{985B6207-7B09-44F3-A8DB-B00202381788}" dt="2024-07-23T10:35:04.568" v="627"/>
          <ac:picMkLst>
            <pc:docMk/>
            <pc:sldMk cId="3232081866" sldId="639"/>
            <ac:picMk id="27" creationId="{A09D512F-B23D-FEED-DA56-C05272FE4AA9}"/>
          </ac:picMkLst>
        </pc:picChg>
        <pc:picChg chg="mod">
          <ac:chgData name="平野 武" userId="3cfe3d63-3e2d-444e-9c54-10e92370b90a" providerId="ADAL" clId="{985B6207-7B09-44F3-A8DB-B00202381788}" dt="2024-07-23T10:35:04.568" v="627"/>
          <ac:picMkLst>
            <pc:docMk/>
            <pc:sldMk cId="3232081866" sldId="639"/>
            <ac:picMk id="29" creationId="{D35E4228-713E-000F-470B-8BFB0AE1D5F3}"/>
          </ac:picMkLst>
        </pc:picChg>
        <pc:picChg chg="mod">
          <ac:chgData name="平野 武" userId="3cfe3d63-3e2d-444e-9c54-10e92370b90a" providerId="ADAL" clId="{985B6207-7B09-44F3-A8DB-B00202381788}" dt="2024-07-23T10:35:04.568" v="627"/>
          <ac:picMkLst>
            <pc:docMk/>
            <pc:sldMk cId="3232081866" sldId="639"/>
            <ac:picMk id="30" creationId="{B092ED33-EB65-5F8E-C475-6718688172CF}"/>
          </ac:picMkLst>
        </pc:picChg>
        <pc:picChg chg="del">
          <ac:chgData name="平野 武" userId="3cfe3d63-3e2d-444e-9c54-10e92370b90a" providerId="ADAL" clId="{985B6207-7B09-44F3-A8DB-B00202381788}" dt="2024-07-23T10:35:03.918" v="626" actId="478"/>
          <ac:picMkLst>
            <pc:docMk/>
            <pc:sldMk cId="3232081866" sldId="639"/>
            <ac:picMk id="61" creationId="{6133ECBE-F626-441A-6DE0-168F8A844336}"/>
          </ac:picMkLst>
        </pc:picChg>
        <pc:picChg chg="add mod">
          <ac:chgData name="平野 武" userId="3cfe3d63-3e2d-444e-9c54-10e92370b90a" providerId="ADAL" clId="{985B6207-7B09-44F3-A8DB-B00202381788}" dt="2024-07-23T10:35:16.851" v="628"/>
          <ac:picMkLst>
            <pc:docMk/>
            <pc:sldMk cId="3232081866" sldId="639"/>
            <ac:picMk id="62" creationId="{8E7C8C8C-D823-2267-1DAF-D36E596D9AA3}"/>
          </ac:picMkLst>
        </pc:picChg>
        <pc:picChg chg="add mod">
          <ac:chgData name="平野 武" userId="3cfe3d63-3e2d-444e-9c54-10e92370b90a" providerId="ADAL" clId="{985B6207-7B09-44F3-A8DB-B00202381788}" dt="2024-07-23T10:35:16.851" v="628"/>
          <ac:picMkLst>
            <pc:docMk/>
            <pc:sldMk cId="3232081866" sldId="639"/>
            <ac:picMk id="63" creationId="{9A80D26E-9FCA-F2D7-4144-33EC5461210D}"/>
          </ac:picMkLst>
        </pc:picChg>
        <pc:picChg chg="add mod">
          <ac:chgData name="平野 武" userId="3cfe3d63-3e2d-444e-9c54-10e92370b90a" providerId="ADAL" clId="{985B6207-7B09-44F3-A8DB-B00202381788}" dt="2024-07-23T10:35:16.851" v="628"/>
          <ac:picMkLst>
            <pc:docMk/>
            <pc:sldMk cId="3232081866" sldId="639"/>
            <ac:picMk id="64" creationId="{C7A18D8D-5310-733D-C3D9-04F92F58010B}"/>
          </ac:picMkLst>
        </pc:picChg>
        <pc:picChg chg="add mod">
          <ac:chgData name="平野 武" userId="3cfe3d63-3e2d-444e-9c54-10e92370b90a" providerId="ADAL" clId="{985B6207-7B09-44F3-A8DB-B00202381788}" dt="2024-07-23T10:35:16.851" v="628"/>
          <ac:picMkLst>
            <pc:docMk/>
            <pc:sldMk cId="3232081866" sldId="639"/>
            <ac:picMk id="65" creationId="{BB538ECC-E45C-B53A-3B40-7868F47583AA}"/>
          </ac:picMkLst>
        </pc:picChg>
        <pc:picChg chg="mod">
          <ac:chgData name="平野 武" userId="3cfe3d63-3e2d-444e-9c54-10e92370b90a" providerId="ADAL" clId="{985B6207-7B09-44F3-A8DB-B00202381788}" dt="2024-07-23T10:35:16.851" v="628"/>
          <ac:picMkLst>
            <pc:docMk/>
            <pc:sldMk cId="3232081866" sldId="639"/>
            <ac:picMk id="70" creationId="{6CB4A56A-9542-AE7C-A4B3-7410CAC05F47}"/>
          </ac:picMkLst>
        </pc:picChg>
        <pc:picChg chg="add mod">
          <ac:chgData name="平野 武" userId="3cfe3d63-3e2d-444e-9c54-10e92370b90a" providerId="ADAL" clId="{985B6207-7B09-44F3-A8DB-B00202381788}" dt="2024-07-23T10:35:16.851" v="628"/>
          <ac:picMkLst>
            <pc:docMk/>
            <pc:sldMk cId="3232081866" sldId="639"/>
            <ac:picMk id="77" creationId="{A7781B3A-7D3F-6B63-E017-CC435DBBCCD5}"/>
          </ac:picMkLst>
        </pc:picChg>
        <pc:picChg chg="add mod">
          <ac:chgData name="平野 武" userId="3cfe3d63-3e2d-444e-9c54-10e92370b90a" providerId="ADAL" clId="{985B6207-7B09-44F3-A8DB-B00202381788}" dt="2024-07-23T10:35:16.851" v="628"/>
          <ac:picMkLst>
            <pc:docMk/>
            <pc:sldMk cId="3232081866" sldId="639"/>
            <ac:picMk id="84" creationId="{71B97E9C-35D5-841E-4D57-49806FD57406}"/>
          </ac:picMkLst>
        </pc:picChg>
        <pc:picChg chg="add mod">
          <ac:chgData name="平野 武" userId="3cfe3d63-3e2d-444e-9c54-10e92370b90a" providerId="ADAL" clId="{985B6207-7B09-44F3-A8DB-B00202381788}" dt="2024-07-23T10:35:16.851" v="628"/>
          <ac:picMkLst>
            <pc:docMk/>
            <pc:sldMk cId="3232081866" sldId="639"/>
            <ac:picMk id="85" creationId="{3646459B-4875-2662-D012-29AD795A4D6B}"/>
          </ac:picMkLst>
        </pc:picChg>
        <pc:picChg chg="mod">
          <ac:chgData name="平野 武" userId="3cfe3d63-3e2d-444e-9c54-10e92370b90a" providerId="ADAL" clId="{985B6207-7B09-44F3-A8DB-B00202381788}" dt="2024-07-23T10:35:16.851" v="628"/>
          <ac:picMkLst>
            <pc:docMk/>
            <pc:sldMk cId="3232081866" sldId="639"/>
            <ac:picMk id="87" creationId="{6AA3B4BC-B30D-3C68-B236-E919DB75408A}"/>
          </ac:picMkLst>
        </pc:picChg>
        <pc:picChg chg="mod">
          <ac:chgData name="平野 武" userId="3cfe3d63-3e2d-444e-9c54-10e92370b90a" providerId="ADAL" clId="{985B6207-7B09-44F3-A8DB-B00202381788}" dt="2024-07-23T10:35:16.851" v="628"/>
          <ac:picMkLst>
            <pc:docMk/>
            <pc:sldMk cId="3232081866" sldId="639"/>
            <ac:picMk id="88" creationId="{F59FA677-F2B1-16A2-469E-C7951843455A}"/>
          </ac:picMkLst>
        </pc:picChg>
        <pc:cxnChg chg="mod">
          <ac:chgData name="平野 武" userId="3cfe3d63-3e2d-444e-9c54-10e92370b90a" providerId="ADAL" clId="{985B6207-7B09-44F3-A8DB-B00202381788}" dt="2024-07-23T10:35:04.568" v="627"/>
          <ac:cxnSpMkLst>
            <pc:docMk/>
            <pc:sldMk cId="3232081866" sldId="639"/>
            <ac:cxnSpMk id="15" creationId="{A3D8222F-DF8E-7203-5679-59FF98933DFC}"/>
          </ac:cxnSpMkLst>
        </pc:cxnChg>
        <pc:cxnChg chg="mod">
          <ac:chgData name="平野 武" userId="3cfe3d63-3e2d-444e-9c54-10e92370b90a" providerId="ADAL" clId="{985B6207-7B09-44F3-A8DB-B00202381788}" dt="2024-07-23T10:35:04.568" v="627"/>
          <ac:cxnSpMkLst>
            <pc:docMk/>
            <pc:sldMk cId="3232081866" sldId="639"/>
            <ac:cxnSpMk id="16" creationId="{5727136A-2F32-9283-8F4D-CAC115740BEE}"/>
          </ac:cxnSpMkLst>
        </pc:cxnChg>
        <pc:cxnChg chg="mod">
          <ac:chgData name="平野 武" userId="3cfe3d63-3e2d-444e-9c54-10e92370b90a" providerId="ADAL" clId="{985B6207-7B09-44F3-A8DB-B00202381788}" dt="2024-07-23T10:35:04.568" v="627"/>
          <ac:cxnSpMkLst>
            <pc:docMk/>
            <pc:sldMk cId="3232081866" sldId="639"/>
            <ac:cxnSpMk id="22" creationId="{732792AF-F808-C0CE-03CF-F63243309E86}"/>
          </ac:cxnSpMkLst>
        </pc:cxnChg>
        <pc:cxnChg chg="mod">
          <ac:chgData name="平野 武" userId="3cfe3d63-3e2d-444e-9c54-10e92370b90a" providerId="ADAL" clId="{985B6207-7B09-44F3-A8DB-B00202381788}" dt="2024-07-23T10:35:04.568" v="627"/>
          <ac:cxnSpMkLst>
            <pc:docMk/>
            <pc:sldMk cId="3232081866" sldId="639"/>
            <ac:cxnSpMk id="23" creationId="{461E2BC1-29BF-8A0F-6DCA-5525C6C3E7A4}"/>
          </ac:cxnSpMkLst>
        </pc:cxnChg>
        <pc:cxnChg chg="mod">
          <ac:chgData name="平野 武" userId="3cfe3d63-3e2d-444e-9c54-10e92370b90a" providerId="ADAL" clId="{985B6207-7B09-44F3-A8DB-B00202381788}" dt="2024-07-23T10:35:16.851" v="628"/>
          <ac:cxnSpMkLst>
            <pc:docMk/>
            <pc:sldMk cId="3232081866" sldId="639"/>
            <ac:cxnSpMk id="73" creationId="{0035E799-338F-A5FF-4668-05B5EAC0A5AD}"/>
          </ac:cxnSpMkLst>
        </pc:cxnChg>
        <pc:cxnChg chg="mod">
          <ac:chgData name="平野 武" userId="3cfe3d63-3e2d-444e-9c54-10e92370b90a" providerId="ADAL" clId="{985B6207-7B09-44F3-A8DB-B00202381788}" dt="2024-07-23T10:35:16.851" v="628"/>
          <ac:cxnSpMkLst>
            <pc:docMk/>
            <pc:sldMk cId="3232081866" sldId="639"/>
            <ac:cxnSpMk id="74" creationId="{C65B17D7-9E62-CF8C-B68C-A90900D0EB98}"/>
          </ac:cxnSpMkLst>
        </pc:cxnChg>
        <pc:cxnChg chg="mod">
          <ac:chgData name="平野 武" userId="3cfe3d63-3e2d-444e-9c54-10e92370b90a" providerId="ADAL" clId="{985B6207-7B09-44F3-A8DB-B00202381788}" dt="2024-07-23T10:35:16.851" v="628"/>
          <ac:cxnSpMkLst>
            <pc:docMk/>
            <pc:sldMk cId="3232081866" sldId="639"/>
            <ac:cxnSpMk id="80" creationId="{FF98075A-17CC-E88F-755F-86BA6419BD3F}"/>
          </ac:cxnSpMkLst>
        </pc:cxnChg>
        <pc:cxnChg chg="mod">
          <ac:chgData name="平野 武" userId="3cfe3d63-3e2d-444e-9c54-10e92370b90a" providerId="ADAL" clId="{985B6207-7B09-44F3-A8DB-B00202381788}" dt="2024-07-23T10:35:16.851" v="628"/>
          <ac:cxnSpMkLst>
            <pc:docMk/>
            <pc:sldMk cId="3232081866" sldId="639"/>
            <ac:cxnSpMk id="81" creationId="{5F97B5CF-258A-15C9-9642-D290D1C9E7A7}"/>
          </ac:cxnSpMkLst>
        </pc:cxnChg>
      </pc:sldChg>
      <pc:sldChg chg="addSp delSp modSp add mod">
        <pc:chgData name="平野 武" userId="3cfe3d63-3e2d-444e-9c54-10e92370b90a" providerId="ADAL" clId="{985B6207-7B09-44F3-A8DB-B00202381788}" dt="2024-07-23T10:53:49.105" v="1037"/>
        <pc:sldMkLst>
          <pc:docMk/>
          <pc:sldMk cId="1486788565" sldId="640"/>
        </pc:sldMkLst>
        <pc:spChg chg="add mod">
          <ac:chgData name="平野 武" userId="3cfe3d63-3e2d-444e-9c54-10e92370b90a" providerId="ADAL" clId="{985B6207-7B09-44F3-A8DB-B00202381788}" dt="2024-07-23T10:43:34.424" v="815"/>
          <ac:spMkLst>
            <pc:docMk/>
            <pc:sldMk cId="1486788565" sldId="640"/>
            <ac:spMk id="10" creationId="{C65561C8-5D91-92B4-0B95-861323D16C19}"/>
          </ac:spMkLst>
        </pc:spChg>
        <pc:spChg chg="add mod">
          <ac:chgData name="平野 武" userId="3cfe3d63-3e2d-444e-9c54-10e92370b90a" providerId="ADAL" clId="{985B6207-7B09-44F3-A8DB-B00202381788}" dt="2024-07-23T10:43:34.424" v="815"/>
          <ac:spMkLst>
            <pc:docMk/>
            <pc:sldMk cId="1486788565" sldId="640"/>
            <ac:spMk id="11" creationId="{06C1ADF0-51D7-913B-A66D-B27FF1A7A770}"/>
          </ac:spMkLst>
        </pc:spChg>
        <pc:spChg chg="add mod">
          <ac:chgData name="平野 武" userId="3cfe3d63-3e2d-444e-9c54-10e92370b90a" providerId="ADAL" clId="{985B6207-7B09-44F3-A8DB-B00202381788}" dt="2024-07-23T10:43:34.424" v="815"/>
          <ac:spMkLst>
            <pc:docMk/>
            <pc:sldMk cId="1486788565" sldId="640"/>
            <ac:spMk id="12" creationId="{A96C01B2-7E7A-38E6-8AAA-5FF0B00B3E58}"/>
          </ac:spMkLst>
        </pc:spChg>
        <pc:spChg chg="add mod">
          <ac:chgData name="平野 武" userId="3cfe3d63-3e2d-444e-9c54-10e92370b90a" providerId="ADAL" clId="{985B6207-7B09-44F3-A8DB-B00202381788}" dt="2024-07-23T10:43:34.424" v="815"/>
          <ac:spMkLst>
            <pc:docMk/>
            <pc:sldMk cId="1486788565" sldId="640"/>
            <ac:spMk id="13" creationId="{9EF730B7-3F7E-C793-2529-B02C627C1A36}"/>
          </ac:spMkLst>
        </pc:spChg>
        <pc:spChg chg="add mod">
          <ac:chgData name="平野 武" userId="3cfe3d63-3e2d-444e-9c54-10e92370b90a" providerId="ADAL" clId="{985B6207-7B09-44F3-A8DB-B00202381788}" dt="2024-07-23T10:43:34.424" v="815"/>
          <ac:spMkLst>
            <pc:docMk/>
            <pc:sldMk cId="1486788565" sldId="640"/>
            <ac:spMk id="14" creationId="{BD65312A-A436-5B6C-6BCB-30A72BC98E94}"/>
          </ac:spMkLst>
        </pc:spChg>
        <pc:spChg chg="add mod">
          <ac:chgData name="平野 武" userId="3cfe3d63-3e2d-444e-9c54-10e92370b90a" providerId="ADAL" clId="{985B6207-7B09-44F3-A8DB-B00202381788}" dt="2024-07-23T10:43:34.424" v="815"/>
          <ac:spMkLst>
            <pc:docMk/>
            <pc:sldMk cId="1486788565" sldId="640"/>
            <ac:spMk id="18" creationId="{657362BC-C421-AAF2-B4B1-21E1DAB577E4}"/>
          </ac:spMkLst>
        </pc:spChg>
        <pc:spChg chg="add mod">
          <ac:chgData name="平野 武" userId="3cfe3d63-3e2d-444e-9c54-10e92370b90a" providerId="ADAL" clId="{985B6207-7B09-44F3-A8DB-B00202381788}" dt="2024-07-23T10:43:34.424" v="815"/>
          <ac:spMkLst>
            <pc:docMk/>
            <pc:sldMk cId="1486788565" sldId="640"/>
            <ac:spMk id="19" creationId="{7B56718E-D330-901A-37E2-A6A95AFA6830}"/>
          </ac:spMkLst>
        </pc:spChg>
        <pc:spChg chg="add mod">
          <ac:chgData name="平野 武" userId="3cfe3d63-3e2d-444e-9c54-10e92370b90a" providerId="ADAL" clId="{985B6207-7B09-44F3-A8DB-B00202381788}" dt="2024-07-23T10:43:34.424" v="815"/>
          <ac:spMkLst>
            <pc:docMk/>
            <pc:sldMk cId="1486788565" sldId="640"/>
            <ac:spMk id="23" creationId="{B0791C61-C012-FFE9-35AE-CA396C00DBB2}"/>
          </ac:spMkLst>
        </pc:spChg>
        <pc:spChg chg="add mod">
          <ac:chgData name="平野 武" userId="3cfe3d63-3e2d-444e-9c54-10e92370b90a" providerId="ADAL" clId="{985B6207-7B09-44F3-A8DB-B00202381788}" dt="2024-07-23T10:43:34.424" v="815"/>
          <ac:spMkLst>
            <pc:docMk/>
            <pc:sldMk cId="1486788565" sldId="640"/>
            <ac:spMk id="25" creationId="{AC41A8C5-F973-38EF-C8EC-1BD18C42BB83}"/>
          </ac:spMkLst>
        </pc:spChg>
        <pc:spChg chg="add mod">
          <ac:chgData name="平野 武" userId="3cfe3d63-3e2d-444e-9c54-10e92370b90a" providerId="ADAL" clId="{985B6207-7B09-44F3-A8DB-B00202381788}" dt="2024-07-23T10:43:34.424" v="815"/>
          <ac:spMkLst>
            <pc:docMk/>
            <pc:sldMk cId="1486788565" sldId="640"/>
            <ac:spMk id="27" creationId="{F7B0E7D5-339F-E1B4-B383-F4E90584AA08}"/>
          </ac:spMkLst>
        </pc:spChg>
        <pc:spChg chg="add mod">
          <ac:chgData name="平野 武" userId="3cfe3d63-3e2d-444e-9c54-10e92370b90a" providerId="ADAL" clId="{985B6207-7B09-44F3-A8DB-B00202381788}" dt="2024-07-23T10:43:34.424" v="815"/>
          <ac:spMkLst>
            <pc:docMk/>
            <pc:sldMk cId="1486788565" sldId="640"/>
            <ac:spMk id="28" creationId="{F3DA011B-FE75-D7FA-7A7A-019A956A6E45}"/>
          </ac:spMkLst>
        </pc:spChg>
        <pc:spChg chg="mod">
          <ac:chgData name="平野 武" userId="3cfe3d63-3e2d-444e-9c54-10e92370b90a" providerId="ADAL" clId="{985B6207-7B09-44F3-A8DB-B00202381788}" dt="2024-07-23T10:53:49.105" v="1037"/>
          <ac:spMkLst>
            <pc:docMk/>
            <pc:sldMk cId="1486788565" sldId="640"/>
            <ac:spMk id="33" creationId="{AD179B25-38DB-5269-A27F-05609A777F57}"/>
          </ac:spMkLst>
        </pc:spChg>
        <pc:spChg chg="add mod">
          <ac:chgData name="平野 武" userId="3cfe3d63-3e2d-444e-9c54-10e92370b90a" providerId="ADAL" clId="{985B6207-7B09-44F3-A8DB-B00202381788}" dt="2024-07-23T10:43:43.114" v="816"/>
          <ac:spMkLst>
            <pc:docMk/>
            <pc:sldMk cId="1486788565" sldId="640"/>
            <ac:spMk id="38" creationId="{650BDEC8-9843-252A-9B84-7DFA4275A4E5}"/>
          </ac:spMkLst>
        </pc:spChg>
        <pc:spChg chg="add mod">
          <ac:chgData name="平野 武" userId="3cfe3d63-3e2d-444e-9c54-10e92370b90a" providerId="ADAL" clId="{985B6207-7B09-44F3-A8DB-B00202381788}" dt="2024-07-23T10:43:43.114" v="816"/>
          <ac:spMkLst>
            <pc:docMk/>
            <pc:sldMk cId="1486788565" sldId="640"/>
            <ac:spMk id="39" creationId="{834222FA-6C0C-CE0B-A9E1-29F22CCAD268}"/>
          </ac:spMkLst>
        </pc:spChg>
        <pc:spChg chg="add mod">
          <ac:chgData name="平野 武" userId="3cfe3d63-3e2d-444e-9c54-10e92370b90a" providerId="ADAL" clId="{985B6207-7B09-44F3-A8DB-B00202381788}" dt="2024-07-23T10:50:00.013" v="843" actId="1076"/>
          <ac:spMkLst>
            <pc:docMk/>
            <pc:sldMk cId="1486788565" sldId="640"/>
            <ac:spMk id="40" creationId="{28F4363A-2FF6-A992-86B3-B9302F50E06C}"/>
          </ac:spMkLst>
        </pc:spChg>
        <pc:spChg chg="add mod">
          <ac:chgData name="平野 武" userId="3cfe3d63-3e2d-444e-9c54-10e92370b90a" providerId="ADAL" clId="{985B6207-7B09-44F3-A8DB-B00202381788}" dt="2024-07-23T10:43:43.114" v="816"/>
          <ac:spMkLst>
            <pc:docMk/>
            <pc:sldMk cId="1486788565" sldId="640"/>
            <ac:spMk id="41" creationId="{9050CA67-071D-90B0-B5AF-AE82B090AEFF}"/>
          </ac:spMkLst>
        </pc:spChg>
        <pc:spChg chg="add mod">
          <ac:chgData name="平野 武" userId="3cfe3d63-3e2d-444e-9c54-10e92370b90a" providerId="ADAL" clId="{985B6207-7B09-44F3-A8DB-B00202381788}" dt="2024-07-23T10:43:43.114" v="816"/>
          <ac:spMkLst>
            <pc:docMk/>
            <pc:sldMk cId="1486788565" sldId="640"/>
            <ac:spMk id="42" creationId="{BE08939D-2B4B-A65F-A071-46FFACA69948}"/>
          </ac:spMkLst>
        </pc:spChg>
        <pc:spChg chg="add mod">
          <ac:chgData name="平野 武" userId="3cfe3d63-3e2d-444e-9c54-10e92370b90a" providerId="ADAL" clId="{985B6207-7B09-44F3-A8DB-B00202381788}" dt="2024-07-23T10:43:43.114" v="816"/>
          <ac:spMkLst>
            <pc:docMk/>
            <pc:sldMk cId="1486788565" sldId="640"/>
            <ac:spMk id="46" creationId="{B76A07C8-9BFD-78E0-858C-BFE52146B9C0}"/>
          </ac:spMkLst>
        </pc:spChg>
        <pc:spChg chg="add mod">
          <ac:chgData name="平野 武" userId="3cfe3d63-3e2d-444e-9c54-10e92370b90a" providerId="ADAL" clId="{985B6207-7B09-44F3-A8DB-B00202381788}" dt="2024-07-23T10:43:43.114" v="816"/>
          <ac:spMkLst>
            <pc:docMk/>
            <pc:sldMk cId="1486788565" sldId="640"/>
            <ac:spMk id="47" creationId="{3A1D035D-8A92-D136-43A8-5746EB851C2A}"/>
          </ac:spMkLst>
        </pc:spChg>
        <pc:spChg chg="add del mod">
          <ac:chgData name="平野 武" userId="3cfe3d63-3e2d-444e-9c54-10e92370b90a" providerId="ADAL" clId="{985B6207-7B09-44F3-A8DB-B00202381788}" dt="2024-07-23T10:43:52.981" v="817" actId="478"/>
          <ac:spMkLst>
            <pc:docMk/>
            <pc:sldMk cId="1486788565" sldId="640"/>
            <ac:spMk id="51" creationId="{BAF9DD93-DB14-8107-D9A8-999A058D7A71}"/>
          </ac:spMkLst>
        </pc:spChg>
        <pc:spChg chg="add mod">
          <ac:chgData name="平野 武" userId="3cfe3d63-3e2d-444e-9c54-10e92370b90a" providerId="ADAL" clId="{985B6207-7B09-44F3-A8DB-B00202381788}" dt="2024-07-23T10:43:43.114" v="816"/>
          <ac:spMkLst>
            <pc:docMk/>
            <pc:sldMk cId="1486788565" sldId="640"/>
            <ac:spMk id="53" creationId="{2F1D62B1-D52B-3909-6B6B-E19990628251}"/>
          </ac:spMkLst>
        </pc:spChg>
        <pc:spChg chg="add mod">
          <ac:chgData name="平野 武" userId="3cfe3d63-3e2d-444e-9c54-10e92370b90a" providerId="ADAL" clId="{985B6207-7B09-44F3-A8DB-B00202381788}" dt="2024-07-23T10:43:43.114" v="816"/>
          <ac:spMkLst>
            <pc:docMk/>
            <pc:sldMk cId="1486788565" sldId="640"/>
            <ac:spMk id="55" creationId="{7993BC0D-A031-EDDB-D362-EFCC8546C87E}"/>
          </ac:spMkLst>
        </pc:spChg>
        <pc:spChg chg="add mod">
          <ac:chgData name="平野 武" userId="3cfe3d63-3e2d-444e-9c54-10e92370b90a" providerId="ADAL" clId="{985B6207-7B09-44F3-A8DB-B00202381788}" dt="2024-07-23T10:43:43.114" v="816"/>
          <ac:spMkLst>
            <pc:docMk/>
            <pc:sldMk cId="1486788565" sldId="640"/>
            <ac:spMk id="56" creationId="{C6648CF1-85BC-4463-D459-00CB26C90168}"/>
          </ac:spMkLst>
        </pc:spChg>
        <pc:spChg chg="add mod">
          <ac:chgData name="平野 武" userId="3cfe3d63-3e2d-444e-9c54-10e92370b90a" providerId="ADAL" clId="{985B6207-7B09-44F3-A8DB-B00202381788}" dt="2024-07-23T10:43:53.303" v="818"/>
          <ac:spMkLst>
            <pc:docMk/>
            <pc:sldMk cId="1486788565" sldId="640"/>
            <ac:spMk id="58" creationId="{E77874DD-0A6A-BE4A-32A0-DA913857C381}"/>
          </ac:spMkLst>
        </pc:spChg>
        <pc:spChg chg="del">
          <ac:chgData name="平野 武" userId="3cfe3d63-3e2d-444e-9c54-10e92370b90a" providerId="ADAL" clId="{985B6207-7B09-44F3-A8DB-B00202381788}" dt="2024-07-23T10:43:33.990" v="814" actId="478"/>
          <ac:spMkLst>
            <pc:docMk/>
            <pc:sldMk cId="1486788565" sldId="640"/>
            <ac:spMk id="66" creationId="{A1FEFC9F-010F-23AA-C8FD-841D7CA3381A}"/>
          </ac:spMkLst>
        </pc:spChg>
        <pc:spChg chg="del">
          <ac:chgData name="平野 武" userId="3cfe3d63-3e2d-444e-9c54-10e92370b90a" providerId="ADAL" clId="{985B6207-7B09-44F3-A8DB-B00202381788}" dt="2024-07-23T10:43:33.990" v="814" actId="478"/>
          <ac:spMkLst>
            <pc:docMk/>
            <pc:sldMk cId="1486788565" sldId="640"/>
            <ac:spMk id="76" creationId="{2F8C7D1A-547D-FCC9-B651-25BB13F303E0}"/>
          </ac:spMkLst>
        </pc:spChg>
        <pc:spChg chg="del">
          <ac:chgData name="平野 武" userId="3cfe3d63-3e2d-444e-9c54-10e92370b90a" providerId="ADAL" clId="{985B6207-7B09-44F3-A8DB-B00202381788}" dt="2024-07-23T10:43:33.990" v="814" actId="478"/>
          <ac:spMkLst>
            <pc:docMk/>
            <pc:sldMk cId="1486788565" sldId="640"/>
            <ac:spMk id="78" creationId="{F64D4376-22F3-A2F5-03D6-15169550FCE1}"/>
          </ac:spMkLst>
        </pc:spChg>
        <pc:spChg chg="del">
          <ac:chgData name="平野 武" userId="3cfe3d63-3e2d-444e-9c54-10e92370b90a" providerId="ADAL" clId="{985B6207-7B09-44F3-A8DB-B00202381788}" dt="2024-07-23T10:43:33.990" v="814" actId="478"/>
          <ac:spMkLst>
            <pc:docMk/>
            <pc:sldMk cId="1486788565" sldId="640"/>
            <ac:spMk id="82" creationId="{B2374403-0698-ECC8-8DEF-33BD1809B65D}"/>
          </ac:spMkLst>
        </pc:spChg>
        <pc:spChg chg="del">
          <ac:chgData name="平野 武" userId="3cfe3d63-3e2d-444e-9c54-10e92370b90a" providerId="ADAL" clId="{985B6207-7B09-44F3-A8DB-B00202381788}" dt="2024-07-23T10:43:33.990" v="814" actId="478"/>
          <ac:spMkLst>
            <pc:docMk/>
            <pc:sldMk cId="1486788565" sldId="640"/>
            <ac:spMk id="83" creationId="{0C3DBE75-67A6-3D73-F725-C0CE4022A48B}"/>
          </ac:spMkLst>
        </pc:spChg>
        <pc:spChg chg="del">
          <ac:chgData name="平野 武" userId="3cfe3d63-3e2d-444e-9c54-10e92370b90a" providerId="ADAL" clId="{985B6207-7B09-44F3-A8DB-B00202381788}" dt="2024-07-23T10:43:33.990" v="814" actId="478"/>
          <ac:spMkLst>
            <pc:docMk/>
            <pc:sldMk cId="1486788565" sldId="640"/>
            <ac:spMk id="89" creationId="{D2B7CBCA-0703-5B16-B086-BA3DB8EB9FEB}"/>
          </ac:spMkLst>
        </pc:spChg>
        <pc:grpChg chg="add mod">
          <ac:chgData name="平野 武" userId="3cfe3d63-3e2d-444e-9c54-10e92370b90a" providerId="ADAL" clId="{985B6207-7B09-44F3-A8DB-B00202381788}" dt="2024-07-23T10:43:34.424" v="815"/>
          <ac:grpSpMkLst>
            <pc:docMk/>
            <pc:sldMk cId="1486788565" sldId="640"/>
            <ac:grpSpMk id="2" creationId="{03FFA382-0632-BF0C-B9F6-43B49E2CA837}"/>
          </ac:grpSpMkLst>
        </pc:grpChg>
        <pc:grpChg chg="add mod">
          <ac:chgData name="平野 武" userId="3cfe3d63-3e2d-444e-9c54-10e92370b90a" providerId="ADAL" clId="{985B6207-7B09-44F3-A8DB-B00202381788}" dt="2024-07-23T10:43:34.424" v="815"/>
          <ac:grpSpMkLst>
            <pc:docMk/>
            <pc:sldMk cId="1486788565" sldId="640"/>
            <ac:grpSpMk id="20" creationId="{34886A72-36EC-69A5-0F33-C85CA6EBBF3F}"/>
          </ac:grpSpMkLst>
        </pc:grpChg>
        <pc:grpChg chg="add mod">
          <ac:chgData name="平野 武" userId="3cfe3d63-3e2d-444e-9c54-10e92370b90a" providerId="ADAL" clId="{985B6207-7B09-44F3-A8DB-B00202381788}" dt="2024-07-23T10:43:43.114" v="816"/>
          <ac:grpSpMkLst>
            <pc:docMk/>
            <pc:sldMk cId="1486788565" sldId="640"/>
            <ac:grpSpMk id="30" creationId="{AF15EF67-42A0-A9BD-F78D-C4966D1D7DB1}"/>
          </ac:grpSpMkLst>
        </pc:grpChg>
        <pc:grpChg chg="add mod">
          <ac:chgData name="平野 武" userId="3cfe3d63-3e2d-444e-9c54-10e92370b90a" providerId="ADAL" clId="{985B6207-7B09-44F3-A8DB-B00202381788}" dt="2024-07-23T10:43:43.114" v="816"/>
          <ac:grpSpMkLst>
            <pc:docMk/>
            <pc:sldMk cId="1486788565" sldId="640"/>
            <ac:grpSpMk id="48" creationId="{9D05AECA-047B-4ABE-C173-6B87473699A6}"/>
          </ac:grpSpMkLst>
        </pc:grpChg>
        <pc:grpChg chg="del">
          <ac:chgData name="平野 武" userId="3cfe3d63-3e2d-444e-9c54-10e92370b90a" providerId="ADAL" clId="{985B6207-7B09-44F3-A8DB-B00202381788}" dt="2024-07-23T10:43:33.990" v="814" actId="478"/>
          <ac:grpSpMkLst>
            <pc:docMk/>
            <pc:sldMk cId="1486788565" sldId="640"/>
            <ac:grpSpMk id="67" creationId="{52B7E1FD-DCA9-BBF6-A29A-E57524726209}"/>
          </ac:grpSpMkLst>
        </pc:grpChg>
        <pc:grpChg chg="del">
          <ac:chgData name="平野 武" userId="3cfe3d63-3e2d-444e-9c54-10e92370b90a" providerId="ADAL" clId="{985B6207-7B09-44F3-A8DB-B00202381788}" dt="2024-07-23T10:43:33.990" v="814" actId="478"/>
          <ac:grpSpMkLst>
            <pc:docMk/>
            <pc:sldMk cId="1486788565" sldId="640"/>
            <ac:grpSpMk id="79" creationId="{0E61F439-746E-F55B-E3C0-993B0ACD9C68}"/>
          </ac:grpSpMkLst>
        </pc:grpChg>
        <pc:grpChg chg="del">
          <ac:chgData name="平野 武" userId="3cfe3d63-3e2d-444e-9c54-10e92370b90a" providerId="ADAL" clId="{985B6207-7B09-44F3-A8DB-B00202381788}" dt="2024-07-23T10:43:33.990" v="814" actId="478"/>
          <ac:grpSpMkLst>
            <pc:docMk/>
            <pc:sldMk cId="1486788565" sldId="640"/>
            <ac:grpSpMk id="86" creationId="{53E45F00-3F20-1357-2E12-FFE5BBE80BB2}"/>
          </ac:grpSpMkLst>
        </pc:grpChg>
        <pc:graphicFrameChg chg="add mod">
          <ac:chgData name="平野 武" userId="3cfe3d63-3e2d-444e-9c54-10e92370b90a" providerId="ADAL" clId="{985B6207-7B09-44F3-A8DB-B00202381788}" dt="2024-07-23T10:43:34.424" v="815"/>
          <ac:graphicFrameMkLst>
            <pc:docMk/>
            <pc:sldMk cId="1486788565" sldId="640"/>
            <ac:graphicFrameMk id="15" creationId="{036E8783-9911-C386-06EE-D6660EC59CD7}"/>
          </ac:graphicFrameMkLst>
        </pc:graphicFrameChg>
        <pc:graphicFrameChg chg="add mod">
          <ac:chgData name="平野 武" userId="3cfe3d63-3e2d-444e-9c54-10e92370b90a" providerId="ADAL" clId="{985B6207-7B09-44F3-A8DB-B00202381788}" dt="2024-07-23T10:43:43.114" v="816"/>
          <ac:graphicFrameMkLst>
            <pc:docMk/>
            <pc:sldMk cId="1486788565" sldId="640"/>
            <ac:graphicFrameMk id="43" creationId="{B766514F-59EC-2536-83F8-F95562E4E0E9}"/>
          </ac:graphicFrameMkLst>
        </pc:graphicFrameChg>
        <pc:graphicFrameChg chg="del">
          <ac:chgData name="平野 武" userId="3cfe3d63-3e2d-444e-9c54-10e92370b90a" providerId="ADAL" clId="{985B6207-7B09-44F3-A8DB-B00202381788}" dt="2024-07-23T10:43:33.990" v="814" actId="478"/>
          <ac:graphicFrameMkLst>
            <pc:docMk/>
            <pc:sldMk cId="1486788565" sldId="640"/>
            <ac:graphicFrameMk id="75" creationId="{4D51205F-2767-E28E-03FB-6B1F9B306A6C}"/>
          </ac:graphicFrameMkLst>
        </pc:graphicFrameChg>
        <pc:picChg chg="mod">
          <ac:chgData name="平野 武" userId="3cfe3d63-3e2d-444e-9c54-10e92370b90a" providerId="ADAL" clId="{985B6207-7B09-44F3-A8DB-B00202381788}" dt="2024-07-23T10:43:34.424" v="815"/>
          <ac:picMkLst>
            <pc:docMk/>
            <pc:sldMk cId="1486788565" sldId="640"/>
            <ac:picMk id="4" creationId="{92C65F83-DB24-09E8-8D24-D0FE4E087F45}"/>
          </ac:picMkLst>
        </pc:picChg>
        <pc:picChg chg="mod">
          <ac:chgData name="平野 武" userId="3cfe3d63-3e2d-444e-9c54-10e92370b90a" providerId="ADAL" clId="{985B6207-7B09-44F3-A8DB-B00202381788}" dt="2024-07-23T10:43:34.424" v="815"/>
          <ac:picMkLst>
            <pc:docMk/>
            <pc:sldMk cId="1486788565" sldId="640"/>
            <ac:picMk id="5" creationId="{90917F0D-794D-546E-6820-12BEEB3FC9F5}"/>
          </ac:picMkLst>
        </pc:picChg>
        <pc:picChg chg="add mod">
          <ac:chgData name="平野 武" userId="3cfe3d63-3e2d-444e-9c54-10e92370b90a" providerId="ADAL" clId="{985B6207-7B09-44F3-A8DB-B00202381788}" dt="2024-07-23T10:43:34.424" v="815"/>
          <ac:picMkLst>
            <pc:docMk/>
            <pc:sldMk cId="1486788565" sldId="640"/>
            <ac:picMk id="6" creationId="{8EF67AE1-5461-C986-CCB2-C3C4B1CA9BB5}"/>
          </ac:picMkLst>
        </pc:picChg>
        <pc:picChg chg="add mod">
          <ac:chgData name="平野 武" userId="3cfe3d63-3e2d-444e-9c54-10e92370b90a" providerId="ADAL" clId="{985B6207-7B09-44F3-A8DB-B00202381788}" dt="2024-07-23T10:43:34.424" v="815"/>
          <ac:picMkLst>
            <pc:docMk/>
            <pc:sldMk cId="1486788565" sldId="640"/>
            <ac:picMk id="7" creationId="{16E8959D-1E64-BA5C-47B8-AF7F3C6D6A19}"/>
          </ac:picMkLst>
        </pc:picChg>
        <pc:picChg chg="add mod">
          <ac:chgData name="平野 武" userId="3cfe3d63-3e2d-444e-9c54-10e92370b90a" providerId="ADAL" clId="{985B6207-7B09-44F3-A8DB-B00202381788}" dt="2024-07-23T10:43:34.424" v="815"/>
          <ac:picMkLst>
            <pc:docMk/>
            <pc:sldMk cId="1486788565" sldId="640"/>
            <ac:picMk id="8" creationId="{6B2182C9-41CC-6252-D1EC-786AEBB7A8FD}"/>
          </ac:picMkLst>
        </pc:picChg>
        <pc:picChg chg="add mod">
          <ac:chgData name="平野 武" userId="3cfe3d63-3e2d-444e-9c54-10e92370b90a" providerId="ADAL" clId="{985B6207-7B09-44F3-A8DB-B00202381788}" dt="2024-07-23T10:43:34.424" v="815"/>
          <ac:picMkLst>
            <pc:docMk/>
            <pc:sldMk cId="1486788565" sldId="640"/>
            <ac:picMk id="9" creationId="{8CC292BC-4748-2B8E-22FB-C92E47CAE1C8}"/>
          </ac:picMkLst>
        </pc:picChg>
        <pc:picChg chg="add mod">
          <ac:chgData name="平野 武" userId="3cfe3d63-3e2d-444e-9c54-10e92370b90a" providerId="ADAL" clId="{985B6207-7B09-44F3-A8DB-B00202381788}" dt="2024-07-23T10:43:34.424" v="815"/>
          <ac:picMkLst>
            <pc:docMk/>
            <pc:sldMk cId="1486788565" sldId="640"/>
            <ac:picMk id="16" creationId="{0B38B01E-4D0B-7460-1858-D1582847FEB0}"/>
          </ac:picMkLst>
        </pc:picChg>
        <pc:picChg chg="add mod">
          <ac:chgData name="平野 武" userId="3cfe3d63-3e2d-444e-9c54-10e92370b90a" providerId="ADAL" clId="{985B6207-7B09-44F3-A8DB-B00202381788}" dt="2024-07-23T10:43:34.424" v="815"/>
          <ac:picMkLst>
            <pc:docMk/>
            <pc:sldMk cId="1486788565" sldId="640"/>
            <ac:picMk id="17" creationId="{D8B6435A-0E2A-30FE-794E-0893CA81DF0F}"/>
          </ac:picMkLst>
        </pc:picChg>
        <pc:picChg chg="add mod">
          <ac:chgData name="平野 武" userId="3cfe3d63-3e2d-444e-9c54-10e92370b90a" providerId="ADAL" clId="{985B6207-7B09-44F3-A8DB-B00202381788}" dt="2024-07-23T10:43:34.424" v="815"/>
          <ac:picMkLst>
            <pc:docMk/>
            <pc:sldMk cId="1486788565" sldId="640"/>
            <ac:picMk id="26" creationId="{24C1C6A5-632B-462C-8751-6BE1C4C1DD25}"/>
          </ac:picMkLst>
        </pc:picChg>
        <pc:picChg chg="add mod">
          <ac:chgData name="平野 武" userId="3cfe3d63-3e2d-444e-9c54-10e92370b90a" providerId="ADAL" clId="{985B6207-7B09-44F3-A8DB-B00202381788}" dt="2024-07-23T10:43:34.424" v="815"/>
          <ac:picMkLst>
            <pc:docMk/>
            <pc:sldMk cId="1486788565" sldId="640"/>
            <ac:picMk id="29" creationId="{F665FC49-91ED-68CB-BB8D-FC24EA5CFF93}"/>
          </ac:picMkLst>
        </pc:picChg>
        <pc:picChg chg="mod">
          <ac:chgData name="平野 武" userId="3cfe3d63-3e2d-444e-9c54-10e92370b90a" providerId="ADAL" clId="{985B6207-7B09-44F3-A8DB-B00202381788}" dt="2024-07-23T10:43:43.114" v="816"/>
          <ac:picMkLst>
            <pc:docMk/>
            <pc:sldMk cId="1486788565" sldId="640"/>
            <ac:picMk id="31" creationId="{07959209-0B7D-9766-0190-222D2F6C431E}"/>
          </ac:picMkLst>
        </pc:picChg>
        <pc:picChg chg="mod">
          <ac:chgData name="平野 武" userId="3cfe3d63-3e2d-444e-9c54-10e92370b90a" providerId="ADAL" clId="{985B6207-7B09-44F3-A8DB-B00202381788}" dt="2024-07-23T10:43:43.114" v="816"/>
          <ac:picMkLst>
            <pc:docMk/>
            <pc:sldMk cId="1486788565" sldId="640"/>
            <ac:picMk id="32" creationId="{F69F08E9-5EA9-6373-9FD5-218A89E0E33C}"/>
          </ac:picMkLst>
        </pc:picChg>
        <pc:picChg chg="add mod">
          <ac:chgData name="平野 武" userId="3cfe3d63-3e2d-444e-9c54-10e92370b90a" providerId="ADAL" clId="{985B6207-7B09-44F3-A8DB-B00202381788}" dt="2024-07-23T10:43:43.114" v="816"/>
          <ac:picMkLst>
            <pc:docMk/>
            <pc:sldMk cId="1486788565" sldId="640"/>
            <ac:picMk id="34" creationId="{BBAA7E50-6FCF-DDA6-9234-6D1A4B40CA08}"/>
          </ac:picMkLst>
        </pc:picChg>
        <pc:picChg chg="add mod">
          <ac:chgData name="平野 武" userId="3cfe3d63-3e2d-444e-9c54-10e92370b90a" providerId="ADAL" clId="{985B6207-7B09-44F3-A8DB-B00202381788}" dt="2024-07-23T10:49:53.841" v="842" actId="14100"/>
          <ac:picMkLst>
            <pc:docMk/>
            <pc:sldMk cId="1486788565" sldId="640"/>
            <ac:picMk id="35" creationId="{A2BE5D23-59C0-DE27-9BB9-B7BD29BF16FB}"/>
          </ac:picMkLst>
        </pc:picChg>
        <pc:picChg chg="add mod">
          <ac:chgData name="平野 武" userId="3cfe3d63-3e2d-444e-9c54-10e92370b90a" providerId="ADAL" clId="{985B6207-7B09-44F3-A8DB-B00202381788}" dt="2024-07-23T10:43:43.114" v="816"/>
          <ac:picMkLst>
            <pc:docMk/>
            <pc:sldMk cId="1486788565" sldId="640"/>
            <ac:picMk id="36" creationId="{5DCE0D6A-944E-5F38-A61E-827A7440ADAC}"/>
          </ac:picMkLst>
        </pc:picChg>
        <pc:picChg chg="add mod">
          <ac:chgData name="平野 武" userId="3cfe3d63-3e2d-444e-9c54-10e92370b90a" providerId="ADAL" clId="{985B6207-7B09-44F3-A8DB-B00202381788}" dt="2024-07-23T10:43:43.114" v="816"/>
          <ac:picMkLst>
            <pc:docMk/>
            <pc:sldMk cId="1486788565" sldId="640"/>
            <ac:picMk id="37" creationId="{ECB79D9F-3E37-B96A-0638-055C8FB7F899}"/>
          </ac:picMkLst>
        </pc:picChg>
        <pc:picChg chg="add mod">
          <ac:chgData name="平野 武" userId="3cfe3d63-3e2d-444e-9c54-10e92370b90a" providerId="ADAL" clId="{985B6207-7B09-44F3-A8DB-B00202381788}" dt="2024-07-23T10:43:43.114" v="816"/>
          <ac:picMkLst>
            <pc:docMk/>
            <pc:sldMk cId="1486788565" sldId="640"/>
            <ac:picMk id="44" creationId="{195D27F6-24CA-00E4-9A87-1FF2CF6784A8}"/>
          </ac:picMkLst>
        </pc:picChg>
        <pc:picChg chg="add mod">
          <ac:chgData name="平野 武" userId="3cfe3d63-3e2d-444e-9c54-10e92370b90a" providerId="ADAL" clId="{985B6207-7B09-44F3-A8DB-B00202381788}" dt="2024-07-23T10:43:43.114" v="816"/>
          <ac:picMkLst>
            <pc:docMk/>
            <pc:sldMk cId="1486788565" sldId="640"/>
            <ac:picMk id="45" creationId="{8A4D29E8-25BC-740E-62F8-C7BAA367294D}"/>
          </ac:picMkLst>
        </pc:picChg>
        <pc:picChg chg="add mod">
          <ac:chgData name="平野 武" userId="3cfe3d63-3e2d-444e-9c54-10e92370b90a" providerId="ADAL" clId="{985B6207-7B09-44F3-A8DB-B00202381788}" dt="2024-07-23T10:43:43.114" v="816"/>
          <ac:picMkLst>
            <pc:docMk/>
            <pc:sldMk cId="1486788565" sldId="640"/>
            <ac:picMk id="54" creationId="{B8429F1C-F753-833D-7232-89FB64AC57D1}"/>
          </ac:picMkLst>
        </pc:picChg>
        <pc:picChg chg="add mod">
          <ac:chgData name="平野 武" userId="3cfe3d63-3e2d-444e-9c54-10e92370b90a" providerId="ADAL" clId="{985B6207-7B09-44F3-A8DB-B00202381788}" dt="2024-07-23T10:43:43.114" v="816"/>
          <ac:picMkLst>
            <pc:docMk/>
            <pc:sldMk cId="1486788565" sldId="640"/>
            <ac:picMk id="57" creationId="{3C40302D-A29D-7D83-96D6-ADE70C2E91C4}"/>
          </ac:picMkLst>
        </pc:picChg>
        <pc:picChg chg="del">
          <ac:chgData name="平野 武" userId="3cfe3d63-3e2d-444e-9c54-10e92370b90a" providerId="ADAL" clId="{985B6207-7B09-44F3-A8DB-B00202381788}" dt="2024-07-23T10:43:33.990" v="814" actId="478"/>
          <ac:picMkLst>
            <pc:docMk/>
            <pc:sldMk cId="1486788565" sldId="640"/>
            <ac:picMk id="62" creationId="{8E7C8C8C-D823-2267-1DAF-D36E596D9AA3}"/>
          </ac:picMkLst>
        </pc:picChg>
        <pc:picChg chg="del">
          <ac:chgData name="平野 武" userId="3cfe3d63-3e2d-444e-9c54-10e92370b90a" providerId="ADAL" clId="{985B6207-7B09-44F3-A8DB-B00202381788}" dt="2024-07-23T10:43:33.990" v="814" actId="478"/>
          <ac:picMkLst>
            <pc:docMk/>
            <pc:sldMk cId="1486788565" sldId="640"/>
            <ac:picMk id="63" creationId="{9A80D26E-9FCA-F2D7-4144-33EC5461210D}"/>
          </ac:picMkLst>
        </pc:picChg>
        <pc:picChg chg="del">
          <ac:chgData name="平野 武" userId="3cfe3d63-3e2d-444e-9c54-10e92370b90a" providerId="ADAL" clId="{985B6207-7B09-44F3-A8DB-B00202381788}" dt="2024-07-23T10:43:33.990" v="814" actId="478"/>
          <ac:picMkLst>
            <pc:docMk/>
            <pc:sldMk cId="1486788565" sldId="640"/>
            <ac:picMk id="64" creationId="{C7A18D8D-5310-733D-C3D9-04F92F58010B}"/>
          </ac:picMkLst>
        </pc:picChg>
        <pc:picChg chg="del">
          <ac:chgData name="平野 武" userId="3cfe3d63-3e2d-444e-9c54-10e92370b90a" providerId="ADAL" clId="{985B6207-7B09-44F3-A8DB-B00202381788}" dt="2024-07-23T10:43:33.990" v="814" actId="478"/>
          <ac:picMkLst>
            <pc:docMk/>
            <pc:sldMk cId="1486788565" sldId="640"/>
            <ac:picMk id="65" creationId="{BB538ECC-E45C-B53A-3B40-7868F47583AA}"/>
          </ac:picMkLst>
        </pc:picChg>
        <pc:picChg chg="del">
          <ac:chgData name="平野 武" userId="3cfe3d63-3e2d-444e-9c54-10e92370b90a" providerId="ADAL" clId="{985B6207-7B09-44F3-A8DB-B00202381788}" dt="2024-07-23T10:43:33.990" v="814" actId="478"/>
          <ac:picMkLst>
            <pc:docMk/>
            <pc:sldMk cId="1486788565" sldId="640"/>
            <ac:picMk id="77" creationId="{A7781B3A-7D3F-6B63-E017-CC435DBBCCD5}"/>
          </ac:picMkLst>
        </pc:picChg>
        <pc:picChg chg="del">
          <ac:chgData name="平野 武" userId="3cfe3d63-3e2d-444e-9c54-10e92370b90a" providerId="ADAL" clId="{985B6207-7B09-44F3-A8DB-B00202381788}" dt="2024-07-23T10:43:33.990" v="814" actId="478"/>
          <ac:picMkLst>
            <pc:docMk/>
            <pc:sldMk cId="1486788565" sldId="640"/>
            <ac:picMk id="84" creationId="{71B97E9C-35D5-841E-4D57-49806FD57406}"/>
          </ac:picMkLst>
        </pc:picChg>
        <pc:picChg chg="del">
          <ac:chgData name="平野 武" userId="3cfe3d63-3e2d-444e-9c54-10e92370b90a" providerId="ADAL" clId="{985B6207-7B09-44F3-A8DB-B00202381788}" dt="2024-07-23T10:43:33.990" v="814" actId="478"/>
          <ac:picMkLst>
            <pc:docMk/>
            <pc:sldMk cId="1486788565" sldId="640"/>
            <ac:picMk id="85" creationId="{3646459B-4875-2662-D012-29AD795A4D6B}"/>
          </ac:picMkLst>
        </pc:picChg>
        <pc:cxnChg chg="mod">
          <ac:chgData name="平野 武" userId="3cfe3d63-3e2d-444e-9c54-10e92370b90a" providerId="ADAL" clId="{985B6207-7B09-44F3-A8DB-B00202381788}" dt="2024-07-23T10:43:34.424" v="815"/>
          <ac:cxnSpMkLst>
            <pc:docMk/>
            <pc:sldMk cId="1486788565" sldId="640"/>
            <ac:cxnSpMk id="21" creationId="{ECDD92DF-9DF7-A96B-7A86-3544B6677A20}"/>
          </ac:cxnSpMkLst>
        </pc:cxnChg>
        <pc:cxnChg chg="mod">
          <ac:chgData name="平野 武" userId="3cfe3d63-3e2d-444e-9c54-10e92370b90a" providerId="ADAL" clId="{985B6207-7B09-44F3-A8DB-B00202381788}" dt="2024-07-23T10:43:34.424" v="815"/>
          <ac:cxnSpMkLst>
            <pc:docMk/>
            <pc:sldMk cId="1486788565" sldId="640"/>
            <ac:cxnSpMk id="22" creationId="{078EF278-3536-B292-8234-1D5DED281336}"/>
          </ac:cxnSpMkLst>
        </pc:cxnChg>
        <pc:cxnChg chg="add mod">
          <ac:chgData name="平野 武" userId="3cfe3d63-3e2d-444e-9c54-10e92370b90a" providerId="ADAL" clId="{985B6207-7B09-44F3-A8DB-B00202381788}" dt="2024-07-23T10:43:34.424" v="815"/>
          <ac:cxnSpMkLst>
            <pc:docMk/>
            <pc:sldMk cId="1486788565" sldId="640"/>
            <ac:cxnSpMk id="24" creationId="{612439C8-9C3A-60CE-BC56-B595C61842CD}"/>
          </ac:cxnSpMkLst>
        </pc:cxnChg>
        <pc:cxnChg chg="mod">
          <ac:chgData name="平野 武" userId="3cfe3d63-3e2d-444e-9c54-10e92370b90a" providerId="ADAL" clId="{985B6207-7B09-44F3-A8DB-B00202381788}" dt="2024-07-23T10:43:43.114" v="816"/>
          <ac:cxnSpMkLst>
            <pc:docMk/>
            <pc:sldMk cId="1486788565" sldId="640"/>
            <ac:cxnSpMk id="49" creationId="{5DDEF67E-4C27-3979-E01E-8517F0C41917}"/>
          </ac:cxnSpMkLst>
        </pc:cxnChg>
        <pc:cxnChg chg="mod">
          <ac:chgData name="平野 武" userId="3cfe3d63-3e2d-444e-9c54-10e92370b90a" providerId="ADAL" clId="{985B6207-7B09-44F3-A8DB-B00202381788}" dt="2024-07-23T10:43:43.114" v="816"/>
          <ac:cxnSpMkLst>
            <pc:docMk/>
            <pc:sldMk cId="1486788565" sldId="640"/>
            <ac:cxnSpMk id="50" creationId="{F358E5EE-B863-70C4-06AC-5E3F7F04DED5}"/>
          </ac:cxnSpMkLst>
        </pc:cxnChg>
        <pc:cxnChg chg="add mod">
          <ac:chgData name="平野 武" userId="3cfe3d63-3e2d-444e-9c54-10e92370b90a" providerId="ADAL" clId="{985B6207-7B09-44F3-A8DB-B00202381788}" dt="2024-07-23T10:43:43.114" v="816"/>
          <ac:cxnSpMkLst>
            <pc:docMk/>
            <pc:sldMk cId="1486788565" sldId="640"/>
            <ac:cxnSpMk id="52" creationId="{53495937-2674-C9A1-1303-95A803AC27FA}"/>
          </ac:cxnSpMkLst>
        </pc:cxnChg>
      </pc:sldChg>
      <pc:sldChg chg="modSp add del mod">
        <pc:chgData name="平野 武" userId="3cfe3d63-3e2d-444e-9c54-10e92370b90a" providerId="ADAL" clId="{985B6207-7B09-44F3-A8DB-B00202381788}" dt="2024-07-01T08:32:32.276" v="357" actId="47"/>
        <pc:sldMkLst>
          <pc:docMk/>
          <pc:sldMk cId="4217188238" sldId="697"/>
        </pc:sldMkLst>
        <pc:spChg chg="mod">
          <ac:chgData name="平野 武" userId="3cfe3d63-3e2d-444e-9c54-10e92370b90a" providerId="ADAL" clId="{985B6207-7B09-44F3-A8DB-B00202381788}" dt="2024-07-01T08:32:26.945" v="356" actId="207"/>
          <ac:spMkLst>
            <pc:docMk/>
            <pc:sldMk cId="4217188238" sldId="697"/>
            <ac:spMk id="31" creationId="{8F506721-3A66-B26E-9CDD-B225102ACADE}"/>
          </ac:spMkLst>
        </pc:spChg>
        <pc:spChg chg="mod">
          <ac:chgData name="平野 武" userId="3cfe3d63-3e2d-444e-9c54-10e92370b90a" providerId="ADAL" clId="{985B6207-7B09-44F3-A8DB-B00202381788}" dt="2024-07-01T08:32:20.901" v="355" actId="207"/>
          <ac:spMkLst>
            <pc:docMk/>
            <pc:sldMk cId="4217188238" sldId="697"/>
            <ac:spMk id="32" creationId="{723C4E78-ABB6-7487-C1E3-1C1E78297CCF}"/>
          </ac:spMkLst>
        </pc:spChg>
        <pc:spChg chg="mod">
          <ac:chgData name="平野 武" userId="3cfe3d63-3e2d-444e-9c54-10e92370b90a" providerId="ADAL" clId="{985B6207-7B09-44F3-A8DB-B00202381788}" dt="2024-07-01T08:32:11.316" v="354" actId="207"/>
          <ac:spMkLst>
            <pc:docMk/>
            <pc:sldMk cId="4217188238" sldId="697"/>
            <ac:spMk id="34" creationId="{56FDEFDC-409B-E3CF-DEE6-2789144949BB}"/>
          </ac:spMkLst>
        </pc:spChg>
      </pc:sldChg>
      <pc:sldMasterChg chg="delSldLayout modSldLayout sldLayoutOrd">
        <pc:chgData name="平野 武" userId="3cfe3d63-3e2d-444e-9c54-10e92370b90a" providerId="ADAL" clId="{985B6207-7B09-44F3-A8DB-B00202381788}" dt="2024-07-09T04:57:21.856" v="453" actId="207"/>
        <pc:sldMasterMkLst>
          <pc:docMk/>
          <pc:sldMasterMk cId="0" sldId="2147484068"/>
        </pc:sldMasterMkLst>
        <pc:sldLayoutChg chg="modSp mod ord">
          <pc:chgData name="平野 武" userId="3cfe3d63-3e2d-444e-9c54-10e92370b90a" providerId="ADAL" clId="{985B6207-7B09-44F3-A8DB-B00202381788}" dt="2024-06-27T03:03:52.896" v="9" actId="20578"/>
          <pc:sldLayoutMkLst>
            <pc:docMk/>
            <pc:sldMasterMk cId="0" sldId="2147484068"/>
            <pc:sldLayoutMk cId="1274015768" sldId="2147484434"/>
          </pc:sldLayoutMkLst>
          <pc:spChg chg="mod">
            <ac:chgData name="平野 武" userId="3cfe3d63-3e2d-444e-9c54-10e92370b90a" providerId="ADAL" clId="{985B6207-7B09-44F3-A8DB-B00202381788}" dt="2024-06-27T03:03:52.896" v="9" actId="20578"/>
            <ac:spMkLst>
              <pc:docMk/>
              <pc:sldMasterMk cId="0" sldId="2147484068"/>
              <pc:sldLayoutMk cId="1274015768" sldId="2147484434"/>
              <ac:spMk id="6"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7" creationId="{00000000-0000-0000-0000-000000000000}"/>
            </ac:spMkLst>
          </pc:spChg>
          <pc:spChg chg="mod">
            <ac:chgData name="平野 武" userId="3cfe3d63-3e2d-444e-9c54-10e92370b90a" providerId="ADAL" clId="{985B6207-7B09-44F3-A8DB-B00202381788}" dt="2024-06-27T03:03:52.896" v="9" actId="20578"/>
            <ac:spMkLst>
              <pc:docMk/>
              <pc:sldMasterMk cId="0" sldId="2147484068"/>
              <pc:sldLayoutMk cId="1274015768" sldId="2147484434"/>
              <ac:spMk id="14" creationId="{CF1B3F06-73C7-6284-A08A-6C7B04F7A52F}"/>
            </ac:spMkLst>
          </pc:spChg>
        </pc:sldLayoutChg>
        <pc:sldLayoutChg chg="modSp mod ord">
          <pc:chgData name="平野 武" userId="3cfe3d63-3e2d-444e-9c54-10e92370b90a" providerId="ADAL" clId="{985B6207-7B09-44F3-A8DB-B00202381788}" dt="2024-06-27T03:03:57.982" v="11" actId="20578"/>
          <pc:sldLayoutMkLst>
            <pc:docMk/>
            <pc:sldMasterMk cId="0" sldId="2147484068"/>
            <pc:sldLayoutMk cId="3083968240" sldId="2147484435"/>
          </pc:sldLayoutMkLst>
          <pc:spChg chg="mod">
            <ac:chgData name="平野 武" userId="3cfe3d63-3e2d-444e-9c54-10e92370b90a" providerId="ADAL" clId="{985B6207-7B09-44F3-A8DB-B00202381788}" dt="2024-06-27T03:03:57.982" v="11" actId="20578"/>
            <ac:spMkLst>
              <pc:docMk/>
              <pc:sldMasterMk cId="0" sldId="2147484068"/>
              <pc:sldLayoutMk cId="3083968240" sldId="2147484435"/>
              <ac:spMk id="6" creationId="{00000000-0000-0000-0000-000000000000}"/>
            </ac:spMkLst>
          </pc:spChg>
        </pc:sldLayoutChg>
        <pc:sldLayoutChg chg="modSp mod ord">
          <pc:chgData name="平野 武" userId="3cfe3d63-3e2d-444e-9c54-10e92370b90a" providerId="ADAL" clId="{985B6207-7B09-44F3-A8DB-B00202381788}" dt="2024-06-27T03:03:59.955" v="12" actId="20578"/>
          <pc:sldLayoutMkLst>
            <pc:docMk/>
            <pc:sldMasterMk cId="0" sldId="2147484068"/>
            <pc:sldLayoutMk cId="3305404361" sldId="2147484436"/>
          </pc:sldLayoutMkLst>
          <pc:spChg chg="mod">
            <ac:chgData name="平野 武" userId="3cfe3d63-3e2d-444e-9c54-10e92370b90a" providerId="ADAL" clId="{985B6207-7B09-44F3-A8DB-B00202381788}" dt="2024-06-27T03:03:59.955" v="12" actId="20578"/>
            <ac:spMkLst>
              <pc:docMk/>
              <pc:sldMasterMk cId="0" sldId="2147484068"/>
              <pc:sldLayoutMk cId="3305404361" sldId="2147484436"/>
              <ac:spMk id="3" creationId="{00000000-0000-0000-0000-000000000000}"/>
            </ac:spMkLst>
          </pc:spChg>
        </pc:sldLayoutChg>
        <pc:sldLayoutChg chg="modSp mod ord">
          <pc:chgData name="平野 武" userId="3cfe3d63-3e2d-444e-9c54-10e92370b90a" providerId="ADAL" clId="{985B6207-7B09-44F3-A8DB-B00202381788}" dt="2024-07-09T04:57:21.856" v="453" actId="207"/>
          <pc:sldLayoutMkLst>
            <pc:docMk/>
            <pc:sldMasterMk cId="0" sldId="2147484068"/>
            <pc:sldLayoutMk cId="1273032300" sldId="2147484449"/>
          </pc:sldLayoutMkLst>
          <pc:spChg chg="mod">
            <ac:chgData name="平野 武" userId="3cfe3d63-3e2d-444e-9c54-10e92370b90a" providerId="ADAL" clId="{985B6207-7B09-44F3-A8DB-B00202381788}" dt="2024-07-09T04:57:21.856" v="453" actId="207"/>
            <ac:spMkLst>
              <pc:docMk/>
              <pc:sldMasterMk cId="0" sldId="2147484068"/>
              <pc:sldLayoutMk cId="1273032300" sldId="2147484449"/>
              <ac:spMk id="10" creationId="{59C52CA7-AA50-D438-CDF6-E0F1DA431204}"/>
            </ac:spMkLst>
          </pc:spChg>
          <pc:spChg chg="mod">
            <ac:chgData name="平野 武" userId="3cfe3d63-3e2d-444e-9c54-10e92370b90a" providerId="ADAL" clId="{985B6207-7B09-44F3-A8DB-B00202381788}" dt="2024-07-09T04:57:13.469" v="451" actId="207"/>
            <ac:spMkLst>
              <pc:docMk/>
              <pc:sldMasterMk cId="0" sldId="2147484068"/>
              <pc:sldLayoutMk cId="1273032300" sldId="2147484449"/>
              <ac:spMk id="11" creationId="{BD2621C4-93E5-E892-8F12-093AA4E5C7B3}"/>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5" creationId="{3AD6D90C-3ED1-9A66-F6D1-E44A7AFF0C8D}"/>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6" creationId="{1C58FBBF-C7F9-EA7D-64E9-2D0288CEA83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7" creationId="{0E05881E-A4C7-0864-4C1B-D6EFA1CD0D7C}"/>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19" creationId="{31510614-2987-35BA-45DA-50C0E72E86DA}"/>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2" creationId="{09BB8F31-4E5A-8CC8-0885-67317BAA34BF}"/>
            </ac:spMkLst>
          </pc:spChg>
          <pc:spChg chg="mod">
            <ac:chgData name="平野 武" userId="3cfe3d63-3e2d-444e-9c54-10e92370b90a" providerId="ADAL" clId="{985B6207-7B09-44F3-A8DB-B00202381788}" dt="2024-06-27T03:03:56.187" v="10" actId="20578"/>
            <ac:spMkLst>
              <pc:docMk/>
              <pc:sldMasterMk cId="0" sldId="2147484068"/>
              <pc:sldLayoutMk cId="1273032300" sldId="2147484449"/>
              <ac:spMk id="23" creationId="{A5BA7354-117F-2101-9323-A1762E5429B7}"/>
            </ac:spMkLst>
          </pc:spChg>
        </pc:sldLayoutChg>
        <pc:sldLayoutChg chg="addSp delSp modSp mod">
          <pc:chgData name="平野 武" userId="3cfe3d63-3e2d-444e-9c54-10e92370b90a" providerId="ADAL" clId="{985B6207-7B09-44F3-A8DB-B00202381788}" dt="2024-07-01T01:56:32.671" v="282" actId="1076"/>
          <pc:sldLayoutMkLst>
            <pc:docMk/>
            <pc:sldMasterMk cId="0" sldId="2147484068"/>
            <pc:sldLayoutMk cId="2666896660" sldId="2147484459"/>
          </pc:sldLayoutMkLst>
          <pc:spChg chg="mod">
            <ac:chgData name="平野 武" userId="3cfe3d63-3e2d-444e-9c54-10e92370b90a" providerId="ADAL" clId="{985B6207-7B09-44F3-A8DB-B00202381788}" dt="2024-07-01T01:56:32.671" v="282" actId="1076"/>
            <ac:spMkLst>
              <pc:docMk/>
              <pc:sldMasterMk cId="0" sldId="2147484068"/>
              <pc:sldLayoutMk cId="2666896660" sldId="2147484459"/>
              <ac:spMk id="12" creationId="{4432D3B6-90A5-CAF5-DF94-1C02F4A9E862}"/>
            </ac:spMkLst>
          </pc:spChg>
          <pc:picChg chg="add mod">
            <ac:chgData name="平野 武" userId="3cfe3d63-3e2d-444e-9c54-10e92370b90a" providerId="ADAL" clId="{985B6207-7B09-44F3-A8DB-B00202381788}" dt="2024-07-01T01:56:10.355" v="281" actId="1038"/>
            <ac:picMkLst>
              <pc:docMk/>
              <pc:sldMasterMk cId="0" sldId="2147484068"/>
              <pc:sldLayoutMk cId="2666896660" sldId="2147484459"/>
              <ac:picMk id="3" creationId="{673D12C0-BFE1-CD53-B1BE-B00929101C1A}"/>
            </ac:picMkLst>
          </pc:picChg>
          <pc:picChg chg="del">
            <ac:chgData name="平野 武" userId="3cfe3d63-3e2d-444e-9c54-10e92370b90a" providerId="ADAL" clId="{985B6207-7B09-44F3-A8DB-B00202381788}" dt="2024-07-01T01:55:29.269" v="268" actId="478"/>
            <ac:picMkLst>
              <pc:docMk/>
              <pc:sldMasterMk cId="0" sldId="2147484068"/>
              <pc:sldLayoutMk cId="2666896660" sldId="2147484459"/>
              <ac:picMk id="10" creationId="{46F8CB66-E016-BFEB-8F70-CD017FA896D3}"/>
            </ac:picMkLst>
          </pc:picChg>
        </pc:sldLayoutChg>
        <pc:sldLayoutChg chg="modSp mod">
          <pc:chgData name="平野 武" userId="3cfe3d63-3e2d-444e-9c54-10e92370b90a" providerId="ADAL" clId="{985B6207-7B09-44F3-A8DB-B00202381788}" dt="2024-07-01T01:57:04.709" v="302"/>
          <pc:sldLayoutMkLst>
            <pc:docMk/>
            <pc:sldMasterMk cId="0" sldId="2147484068"/>
            <pc:sldLayoutMk cId="3541456044" sldId="2147484460"/>
          </pc:sldLayoutMkLst>
          <pc:spChg chg="mod">
            <ac:chgData name="平野 武" userId="3cfe3d63-3e2d-444e-9c54-10e92370b90a" providerId="ADAL" clId="{985B6207-7B09-44F3-A8DB-B00202381788}" dt="2024-07-01T01:57:04.709" v="302"/>
            <ac:spMkLst>
              <pc:docMk/>
              <pc:sldMasterMk cId="0" sldId="2147484068"/>
              <pc:sldLayoutMk cId="3541456044" sldId="2147484460"/>
              <ac:spMk id="12" creationId="{4432D3B6-90A5-CAF5-DF94-1C02F4A9E862}"/>
            </ac:spMkLst>
          </pc:spChg>
        </pc:sldLayoutChg>
        <pc:sldLayoutChg chg="del">
          <pc:chgData name="平野 武" userId="3cfe3d63-3e2d-444e-9c54-10e92370b90a" providerId="ADAL" clId="{985B6207-7B09-44F3-A8DB-B00202381788}" dt="2024-07-01T08:32:32.276" v="357" actId="47"/>
          <pc:sldLayoutMkLst>
            <pc:docMk/>
            <pc:sldMasterMk cId="0" sldId="2147484068"/>
            <pc:sldLayoutMk cId="40061337" sldId="2147484461"/>
          </pc:sldLayoutMkLst>
        </pc:sldLayoutChg>
      </pc:sldMasterChg>
      <pc:sldMasterChg chg="modSldLayout sldLayoutOrd">
        <pc:chgData name="平野 武" userId="3cfe3d63-3e2d-444e-9c54-10e92370b90a" providerId="ADAL" clId="{985B6207-7B09-44F3-A8DB-B00202381788}" dt="2024-06-27T03:03:59.955" v="12" actId="20578"/>
        <pc:sldMasterMkLst>
          <pc:docMk/>
          <pc:sldMasterMk cId="1792014818" sldId="2147484433"/>
        </pc:sldMasterMkLst>
        <pc:sldLayoutChg chg="addSp modSp">
          <pc:chgData name="平野 武" userId="3cfe3d63-3e2d-444e-9c54-10e92370b90a" providerId="ADAL" clId="{985B6207-7B09-44F3-A8DB-B00202381788}" dt="2024-06-27T03:03:13.661" v="0"/>
          <pc:sldLayoutMkLst>
            <pc:docMk/>
            <pc:sldMasterMk cId="0" sldId="2147484068"/>
            <pc:sldLayoutMk cId="1274015768" sldId="2147484434"/>
          </pc:sldLayoutMkLst>
          <pc:spChg chg="add mod">
            <ac:chgData name="平野 武" userId="3cfe3d63-3e2d-444e-9c54-10e92370b90a" providerId="ADAL" clId="{985B6207-7B09-44F3-A8DB-B00202381788}" dt="2024-06-27T03:03:13.661" v="0"/>
            <ac:spMkLst>
              <pc:docMk/>
              <pc:sldMasterMk cId="0" sldId="2147484068"/>
              <pc:sldLayoutMk cId="1274015768" sldId="2147484434"/>
              <ac:spMk id="4" creationId="{5FCE07DF-01B9-412F-DB1B-46118428A2E4}"/>
            </ac:spMkLst>
          </pc:spChg>
          <pc:spChg chg="add mod">
            <ac:chgData name="平野 武" userId="3cfe3d63-3e2d-444e-9c54-10e92370b90a" providerId="ADAL" clId="{985B6207-7B09-44F3-A8DB-B00202381788}" dt="2024-06-27T03:03:13.661" v="0"/>
            <ac:spMkLst>
              <pc:docMk/>
              <pc:sldMasterMk cId="0" sldId="2147484068"/>
              <pc:sldLayoutMk cId="1274015768" sldId="2147484434"/>
              <ac:spMk id="12" creationId="{BA9B23E2-8FDD-D8DA-2165-A8AD9EE4944C}"/>
            </ac:spMkLst>
          </pc:spChg>
        </pc:sldLayoutChg>
      </pc:sldMasterChg>
      <pc:sldMasterChg chg="del delSldLayout">
        <pc:chgData name="平野 武" userId="3cfe3d63-3e2d-444e-9c54-10e92370b90a" providerId="ADAL" clId="{985B6207-7B09-44F3-A8DB-B00202381788}" dt="2024-06-27T03:03:42.674" v="8" actId="2696"/>
        <pc:sldMasterMkLst>
          <pc:docMk/>
          <pc:sldMasterMk cId="3328767484" sldId="2147484440"/>
        </pc:sldMasterMkLst>
        <pc:sldLayoutChg chg="del">
          <pc:chgData name="平野 武" userId="3cfe3d63-3e2d-444e-9c54-10e92370b90a" providerId="ADAL" clId="{985B6207-7B09-44F3-A8DB-B00202381788}" dt="2024-06-27T03:03:42.642" v="1" actId="2696"/>
          <pc:sldLayoutMkLst>
            <pc:docMk/>
            <pc:sldMasterMk cId="3328767484" sldId="2147484440"/>
            <pc:sldLayoutMk cId="1132330910" sldId="2147484441"/>
          </pc:sldLayoutMkLst>
        </pc:sldLayoutChg>
        <pc:sldLayoutChg chg="del">
          <pc:chgData name="平野 武" userId="3cfe3d63-3e2d-444e-9c54-10e92370b90a" providerId="ADAL" clId="{985B6207-7B09-44F3-A8DB-B00202381788}" dt="2024-06-27T03:03:42.642" v="2" actId="2696"/>
          <pc:sldLayoutMkLst>
            <pc:docMk/>
            <pc:sldMasterMk cId="3328767484" sldId="2147484440"/>
            <pc:sldLayoutMk cId="246902884" sldId="2147484442"/>
          </pc:sldLayoutMkLst>
        </pc:sldLayoutChg>
        <pc:sldLayoutChg chg="del">
          <pc:chgData name="平野 武" userId="3cfe3d63-3e2d-444e-9c54-10e92370b90a" providerId="ADAL" clId="{985B6207-7B09-44F3-A8DB-B00202381788}" dt="2024-06-27T03:03:42.658" v="3" actId="2696"/>
          <pc:sldLayoutMkLst>
            <pc:docMk/>
            <pc:sldMasterMk cId="3328767484" sldId="2147484440"/>
            <pc:sldLayoutMk cId="491526940" sldId="2147484443"/>
          </pc:sldLayoutMkLst>
        </pc:sldLayoutChg>
        <pc:sldLayoutChg chg="del">
          <pc:chgData name="平野 武" userId="3cfe3d63-3e2d-444e-9c54-10e92370b90a" providerId="ADAL" clId="{985B6207-7B09-44F3-A8DB-B00202381788}" dt="2024-06-27T03:03:42.658" v="4" actId="2696"/>
          <pc:sldLayoutMkLst>
            <pc:docMk/>
            <pc:sldMasterMk cId="3328767484" sldId="2147484440"/>
            <pc:sldLayoutMk cId="2028117769" sldId="2147484444"/>
          </pc:sldLayoutMkLst>
        </pc:sldLayoutChg>
        <pc:sldLayoutChg chg="del">
          <pc:chgData name="平野 武" userId="3cfe3d63-3e2d-444e-9c54-10e92370b90a" providerId="ADAL" clId="{985B6207-7B09-44F3-A8DB-B00202381788}" dt="2024-06-27T03:03:42.658" v="5" actId="2696"/>
          <pc:sldLayoutMkLst>
            <pc:docMk/>
            <pc:sldMasterMk cId="3328767484" sldId="2147484440"/>
            <pc:sldLayoutMk cId="3408535749" sldId="2147484445"/>
          </pc:sldLayoutMkLst>
        </pc:sldLayoutChg>
        <pc:sldLayoutChg chg="del">
          <pc:chgData name="平野 武" userId="3cfe3d63-3e2d-444e-9c54-10e92370b90a" providerId="ADAL" clId="{985B6207-7B09-44F3-A8DB-B00202381788}" dt="2024-06-27T03:03:42.658" v="6" actId="2696"/>
          <pc:sldLayoutMkLst>
            <pc:docMk/>
            <pc:sldMasterMk cId="3328767484" sldId="2147484440"/>
            <pc:sldLayoutMk cId="2731278674" sldId="2147484446"/>
          </pc:sldLayoutMkLst>
        </pc:sldLayoutChg>
        <pc:sldLayoutChg chg="del">
          <pc:chgData name="平野 武" userId="3cfe3d63-3e2d-444e-9c54-10e92370b90a" providerId="ADAL" clId="{985B6207-7B09-44F3-A8DB-B00202381788}" dt="2024-06-27T03:03:42.674" v="7" actId="2696"/>
          <pc:sldLayoutMkLst>
            <pc:docMk/>
            <pc:sldMasterMk cId="3328767484" sldId="2147484440"/>
            <pc:sldLayoutMk cId="2950677912" sldId="2147484447"/>
          </pc:sldLayoutMkLst>
        </pc:sldLayoutChg>
      </pc:sldMasterChg>
    </pc:docChg>
  </pc:docChgLst>
  <pc:docChgLst>
    <pc:chgData name="平野 武" userId="3cfe3d63-3e2d-444e-9c54-10e92370b90a" providerId="ADAL" clId="{C634FD9E-D49E-4F8D-931B-9555341F7866}"/>
    <pc:docChg chg="undo redo custSel addSld delSld modSld sldOrd modSection">
      <pc:chgData name="平野 武" userId="3cfe3d63-3e2d-444e-9c54-10e92370b90a" providerId="ADAL" clId="{C634FD9E-D49E-4F8D-931B-9555341F7866}" dt="2024-06-10T08:47:30.142" v="877" actId="20577"/>
      <pc:docMkLst>
        <pc:docMk/>
      </pc:docMkLst>
      <pc:sldChg chg="modSp mod">
        <pc:chgData name="平野 武" userId="3cfe3d63-3e2d-444e-9c54-10e92370b90a" providerId="ADAL" clId="{C634FD9E-D49E-4F8D-931B-9555341F7866}" dt="2024-06-10T08:03:18.579" v="484"/>
        <pc:sldMkLst>
          <pc:docMk/>
          <pc:sldMk cId="500365697" sldId="286"/>
        </pc:sldMkLst>
        <pc:spChg chg="mod">
          <ac:chgData name="平野 武" userId="3cfe3d63-3e2d-444e-9c54-10e92370b90a" providerId="ADAL" clId="{C634FD9E-D49E-4F8D-931B-9555341F7866}" dt="2024-06-10T08:03:18.579" v="484"/>
          <ac:spMkLst>
            <pc:docMk/>
            <pc:sldMk cId="500365697" sldId="286"/>
            <ac:spMk id="3" creationId="{6BB005C5-D9C8-8257-64A7-5C3476E6B29F}"/>
          </ac:spMkLst>
        </pc:spChg>
      </pc:sldChg>
      <pc:sldChg chg="modSp mod">
        <pc:chgData name="平野 武" userId="3cfe3d63-3e2d-444e-9c54-10e92370b90a" providerId="ADAL" clId="{C634FD9E-D49E-4F8D-931B-9555341F7866}" dt="2024-06-10T07:40:55.560" v="24" actId="14100"/>
        <pc:sldMkLst>
          <pc:docMk/>
          <pc:sldMk cId="3563368057" sldId="443"/>
        </pc:sldMkLst>
        <pc:spChg chg="mod">
          <ac:chgData name="平野 武" userId="3cfe3d63-3e2d-444e-9c54-10e92370b90a" providerId="ADAL" clId="{C634FD9E-D49E-4F8D-931B-9555341F7866}" dt="2024-06-10T07:40:55.560" v="24" actId="14100"/>
          <ac:spMkLst>
            <pc:docMk/>
            <pc:sldMk cId="3563368057" sldId="443"/>
            <ac:spMk id="2" creationId="{F154551B-3C5F-85AD-573E-7C83B193229C}"/>
          </ac:spMkLst>
        </pc:spChg>
        <pc:spChg chg="mod">
          <ac:chgData name="平野 武" userId="3cfe3d63-3e2d-444e-9c54-10e92370b90a" providerId="ADAL" clId="{C634FD9E-D49E-4F8D-931B-9555341F7866}" dt="2024-06-10T07:40:46.579" v="22"/>
          <ac:spMkLst>
            <pc:docMk/>
            <pc:sldMk cId="3563368057" sldId="443"/>
            <ac:spMk id="3" creationId="{B7B602A4-188A-A559-452B-50FAF140703D}"/>
          </ac:spMkLst>
        </pc:spChg>
      </pc:sldChg>
      <pc:sldChg chg="modSp mod">
        <pc:chgData name="平野 武" userId="3cfe3d63-3e2d-444e-9c54-10e92370b90a" providerId="ADAL" clId="{C634FD9E-D49E-4F8D-931B-9555341F7866}" dt="2024-06-10T07:41:54.922" v="138" actId="20577"/>
        <pc:sldMkLst>
          <pc:docMk/>
          <pc:sldMk cId="605532773" sldId="444"/>
        </pc:sldMkLst>
        <pc:spChg chg="mod">
          <ac:chgData name="平野 武" userId="3cfe3d63-3e2d-444e-9c54-10e92370b90a" providerId="ADAL" clId="{C634FD9E-D49E-4F8D-931B-9555341F7866}" dt="2024-06-10T07:41:54.922" v="138" actId="20577"/>
          <ac:spMkLst>
            <pc:docMk/>
            <pc:sldMk cId="605532773" sldId="444"/>
            <ac:spMk id="11265" creationId="{FE60A5A5-4E52-FCF0-B68E-06DD22BAA9CD}"/>
          </ac:spMkLst>
        </pc:spChg>
      </pc:sldChg>
      <pc:sldChg chg="addSp delSp modSp mod">
        <pc:chgData name="平野 武" userId="3cfe3d63-3e2d-444e-9c54-10e92370b90a" providerId="ADAL" clId="{C634FD9E-D49E-4F8D-931B-9555341F7866}" dt="2024-06-10T08:00:26.796" v="447" actId="207"/>
        <pc:sldMkLst>
          <pc:docMk/>
          <pc:sldMk cId="701385590" sldId="445"/>
        </pc:sldMkLst>
        <pc:spChg chg="add mod">
          <ac:chgData name="平野 武" userId="3cfe3d63-3e2d-444e-9c54-10e92370b90a" providerId="ADAL" clId="{C634FD9E-D49E-4F8D-931B-9555341F7866}" dt="2024-06-10T08:00:23.653" v="446" actId="207"/>
          <ac:spMkLst>
            <pc:docMk/>
            <pc:sldMk cId="701385590" sldId="445"/>
            <ac:spMk id="2" creationId="{D3CD908B-90C5-EF11-D63B-B93E3987C0B3}"/>
          </ac:spMkLst>
        </pc:spChg>
        <pc:spChg chg="mod">
          <ac:chgData name="平野 武" userId="3cfe3d63-3e2d-444e-9c54-10e92370b90a" providerId="ADAL" clId="{C634FD9E-D49E-4F8D-931B-9555341F7866}" dt="2024-06-10T07:43:33.011" v="180"/>
          <ac:spMkLst>
            <pc:docMk/>
            <pc:sldMk cId="701385590" sldId="445"/>
            <ac:spMk id="4" creationId="{06961B25-D2D3-13C5-99AA-B0FE0AA0A321}"/>
          </ac:spMkLst>
        </pc:spChg>
        <pc:spChg chg="mod">
          <ac:chgData name="平野 武" userId="3cfe3d63-3e2d-444e-9c54-10e92370b90a" providerId="ADAL" clId="{C634FD9E-D49E-4F8D-931B-9555341F7866}" dt="2024-06-10T07:43:33.011" v="180"/>
          <ac:spMkLst>
            <pc:docMk/>
            <pc:sldMk cId="701385590" sldId="445"/>
            <ac:spMk id="5" creationId="{324934E3-A36A-DB91-168F-A21F72A077F0}"/>
          </ac:spMkLst>
        </pc:spChg>
        <pc:spChg chg="add mod">
          <ac:chgData name="平野 武" userId="3cfe3d63-3e2d-444e-9c54-10e92370b90a" providerId="ADAL" clId="{C634FD9E-D49E-4F8D-931B-9555341F7866}" dt="2024-06-10T07:43:36.629" v="188" actId="1035"/>
          <ac:spMkLst>
            <pc:docMk/>
            <pc:sldMk cId="701385590" sldId="445"/>
            <ac:spMk id="6" creationId="{F67F5E96-CE5C-57AF-A2F8-9CC61ED6A26E}"/>
          </ac:spMkLst>
        </pc:spChg>
        <pc:spChg chg="add mod">
          <ac:chgData name="平野 武" userId="3cfe3d63-3e2d-444e-9c54-10e92370b90a" providerId="ADAL" clId="{C634FD9E-D49E-4F8D-931B-9555341F7866}" dt="2024-06-10T07:43:36.629" v="188" actId="1035"/>
          <ac:spMkLst>
            <pc:docMk/>
            <pc:sldMk cId="701385590" sldId="445"/>
            <ac:spMk id="7" creationId="{41384AE3-8CE0-24E1-F4AA-01E3CEE432E9}"/>
          </ac:spMkLst>
        </pc:spChg>
        <pc:spChg chg="add mod">
          <ac:chgData name="平野 武" userId="3cfe3d63-3e2d-444e-9c54-10e92370b90a" providerId="ADAL" clId="{C634FD9E-D49E-4F8D-931B-9555341F7866}" dt="2024-06-10T08:00:26.796" v="447" actId="207"/>
          <ac:spMkLst>
            <pc:docMk/>
            <pc:sldMk cId="701385590" sldId="445"/>
            <ac:spMk id="8" creationId="{DFC73FA0-E379-B934-DBD6-DE7EA876745A}"/>
          </ac:spMkLst>
        </pc:spChg>
        <pc:spChg chg="add mod">
          <ac:chgData name="平野 武" userId="3cfe3d63-3e2d-444e-9c54-10e92370b90a" providerId="ADAL" clId="{C634FD9E-D49E-4F8D-931B-9555341F7866}" dt="2024-06-10T07:43:36.629" v="188" actId="1035"/>
          <ac:spMkLst>
            <pc:docMk/>
            <pc:sldMk cId="701385590" sldId="445"/>
            <ac:spMk id="9" creationId="{D36CC3C7-507C-26CD-4B61-7ED569A8F678}"/>
          </ac:spMkLst>
        </pc:spChg>
        <pc:spChg chg="add mod">
          <ac:chgData name="平野 武" userId="3cfe3d63-3e2d-444e-9c54-10e92370b90a" providerId="ADAL" clId="{C634FD9E-D49E-4F8D-931B-9555341F7866}" dt="2024-06-10T07:43:36.629" v="188" actId="1035"/>
          <ac:spMkLst>
            <pc:docMk/>
            <pc:sldMk cId="701385590" sldId="445"/>
            <ac:spMk id="10" creationId="{44841D5A-1F14-411B-C1A2-7D08BFA950E7}"/>
          </ac:spMkLst>
        </pc:spChg>
        <pc:spChg chg="mod">
          <ac:chgData name="平野 武" userId="3cfe3d63-3e2d-444e-9c54-10e92370b90a" providerId="ADAL" clId="{C634FD9E-D49E-4F8D-931B-9555341F7866}" dt="2024-06-10T07:43:21.788" v="178"/>
          <ac:spMkLst>
            <pc:docMk/>
            <pc:sldMk cId="701385590" sldId="445"/>
            <ac:spMk id="19" creationId="{F455993E-6986-E5AF-E359-6B24F8762909}"/>
          </ac:spMkLst>
        </pc:spChg>
        <pc:spChg chg="del">
          <ac:chgData name="平野 武" userId="3cfe3d63-3e2d-444e-9c54-10e92370b90a" providerId="ADAL" clId="{C634FD9E-D49E-4F8D-931B-9555341F7866}" dt="2024-06-10T07:43:32.588" v="179" actId="478"/>
          <ac:spMkLst>
            <pc:docMk/>
            <pc:sldMk cId="701385590" sldId="445"/>
            <ac:spMk id="30" creationId="{8BC571A3-8968-48B0-3870-B16860B49CEC}"/>
          </ac:spMkLst>
        </pc:spChg>
        <pc:spChg chg="del">
          <ac:chgData name="平野 武" userId="3cfe3d63-3e2d-444e-9c54-10e92370b90a" providerId="ADAL" clId="{C634FD9E-D49E-4F8D-931B-9555341F7866}" dt="2024-06-10T07:43:32.588" v="179" actId="478"/>
          <ac:spMkLst>
            <pc:docMk/>
            <pc:sldMk cId="701385590" sldId="445"/>
            <ac:spMk id="34" creationId="{F98942E4-B1B7-DFEC-A444-A0239A7D18DD}"/>
          </ac:spMkLst>
        </pc:spChg>
        <pc:spChg chg="del">
          <ac:chgData name="平野 武" userId="3cfe3d63-3e2d-444e-9c54-10e92370b90a" providerId="ADAL" clId="{C634FD9E-D49E-4F8D-931B-9555341F7866}" dt="2024-06-10T07:43:32.588" v="179" actId="478"/>
          <ac:spMkLst>
            <pc:docMk/>
            <pc:sldMk cId="701385590" sldId="445"/>
            <ac:spMk id="35" creationId="{EC150F2F-E68B-C302-B5C5-3F4595FEC70F}"/>
          </ac:spMkLst>
        </pc:spChg>
        <pc:spChg chg="del">
          <ac:chgData name="平野 武" userId="3cfe3d63-3e2d-444e-9c54-10e92370b90a" providerId="ADAL" clId="{C634FD9E-D49E-4F8D-931B-9555341F7866}" dt="2024-06-10T07:43:32.588" v="179" actId="478"/>
          <ac:spMkLst>
            <pc:docMk/>
            <pc:sldMk cId="701385590" sldId="445"/>
            <ac:spMk id="36" creationId="{0644FB9F-83D2-583D-6583-A26663DC6ECE}"/>
          </ac:spMkLst>
        </pc:spChg>
        <pc:spChg chg="del">
          <ac:chgData name="平野 武" userId="3cfe3d63-3e2d-444e-9c54-10e92370b90a" providerId="ADAL" clId="{C634FD9E-D49E-4F8D-931B-9555341F7866}" dt="2024-06-10T07:43:32.588" v="179" actId="478"/>
          <ac:spMkLst>
            <pc:docMk/>
            <pc:sldMk cId="701385590" sldId="445"/>
            <ac:spMk id="37" creationId="{FFA227EB-915B-304F-A5C2-F088E86D414E}"/>
          </ac:spMkLst>
        </pc:spChg>
        <pc:spChg chg="del">
          <ac:chgData name="平野 武" userId="3cfe3d63-3e2d-444e-9c54-10e92370b90a" providerId="ADAL" clId="{C634FD9E-D49E-4F8D-931B-9555341F7866}" dt="2024-06-10T07:43:32.588" v="179" actId="478"/>
          <ac:spMkLst>
            <pc:docMk/>
            <pc:sldMk cId="701385590" sldId="445"/>
            <ac:spMk id="38" creationId="{2E3883E7-E1C4-AD5A-338D-6D6B59FE0D80}"/>
          </ac:spMkLst>
        </pc:spChg>
        <pc:grpChg chg="add mod">
          <ac:chgData name="平野 武" userId="3cfe3d63-3e2d-444e-9c54-10e92370b90a" providerId="ADAL" clId="{C634FD9E-D49E-4F8D-931B-9555341F7866}" dt="2024-06-10T07:43:36.629" v="188" actId="1035"/>
          <ac:grpSpMkLst>
            <pc:docMk/>
            <pc:sldMk cId="701385590" sldId="445"/>
            <ac:grpSpMk id="3" creationId="{3CB6F36E-1AA7-0652-CA16-E1D8B29FDB73}"/>
          </ac:grpSpMkLst>
        </pc:grpChg>
        <pc:grpChg chg="del">
          <ac:chgData name="平野 武" userId="3cfe3d63-3e2d-444e-9c54-10e92370b90a" providerId="ADAL" clId="{C634FD9E-D49E-4F8D-931B-9555341F7866}" dt="2024-06-10T07:43:32.588" v="179" actId="478"/>
          <ac:grpSpMkLst>
            <pc:docMk/>
            <pc:sldMk cId="701385590" sldId="445"/>
            <ac:grpSpMk id="31" creationId="{108FA52F-B33B-5736-9CAF-8DEFC4BADF59}"/>
          </ac:grpSpMkLst>
        </pc:grpChg>
        <pc:picChg chg="add mod">
          <ac:chgData name="平野 武" userId="3cfe3d63-3e2d-444e-9c54-10e92370b90a" providerId="ADAL" clId="{C634FD9E-D49E-4F8D-931B-9555341F7866}" dt="2024-06-10T07:43:36.629" v="188" actId="1035"/>
          <ac:picMkLst>
            <pc:docMk/>
            <pc:sldMk cId="701385590" sldId="445"/>
            <ac:picMk id="11" creationId="{1C5196BC-E1CB-CE4A-35D2-B1E041D3E79C}"/>
          </ac:picMkLst>
        </pc:picChg>
        <pc:picChg chg="add mod">
          <ac:chgData name="平野 武" userId="3cfe3d63-3e2d-444e-9c54-10e92370b90a" providerId="ADAL" clId="{C634FD9E-D49E-4F8D-931B-9555341F7866}" dt="2024-06-10T07:43:36.629" v="188" actId="1035"/>
          <ac:picMkLst>
            <pc:docMk/>
            <pc:sldMk cId="701385590" sldId="445"/>
            <ac:picMk id="12" creationId="{7D21977F-CCDD-524C-0044-F16B996CCCE3}"/>
          </ac:picMkLst>
        </pc:picChg>
        <pc:picChg chg="del">
          <ac:chgData name="平野 武" userId="3cfe3d63-3e2d-444e-9c54-10e92370b90a" providerId="ADAL" clId="{C634FD9E-D49E-4F8D-931B-9555341F7866}" dt="2024-06-10T07:43:32.588" v="179" actId="478"/>
          <ac:picMkLst>
            <pc:docMk/>
            <pc:sldMk cId="701385590" sldId="445"/>
            <ac:picMk id="39" creationId="{E6A214D2-E579-127D-CBC6-B74BBF106E67}"/>
          </ac:picMkLst>
        </pc:picChg>
        <pc:picChg chg="del">
          <ac:chgData name="平野 武" userId="3cfe3d63-3e2d-444e-9c54-10e92370b90a" providerId="ADAL" clId="{C634FD9E-D49E-4F8D-931B-9555341F7866}" dt="2024-06-10T07:43:32.588" v="179" actId="478"/>
          <ac:picMkLst>
            <pc:docMk/>
            <pc:sldMk cId="701385590" sldId="445"/>
            <ac:picMk id="40" creationId="{C2E1B2A8-A66C-AA1B-18FB-C21455B2B2CF}"/>
          </ac:picMkLst>
        </pc:picChg>
      </pc:sldChg>
      <pc:sldChg chg="modSp mod">
        <pc:chgData name="平野 武" userId="3cfe3d63-3e2d-444e-9c54-10e92370b90a" providerId="ADAL" clId="{C634FD9E-D49E-4F8D-931B-9555341F7866}" dt="2024-06-10T07:42:40.937" v="175"/>
        <pc:sldMkLst>
          <pc:docMk/>
          <pc:sldMk cId="1540687963" sldId="446"/>
        </pc:sldMkLst>
        <pc:spChg chg="mod">
          <ac:chgData name="平野 武" userId="3cfe3d63-3e2d-444e-9c54-10e92370b90a" providerId="ADAL" clId="{C634FD9E-D49E-4F8D-931B-9555341F7866}" dt="2024-06-10T07:42:40.937" v="175"/>
          <ac:spMkLst>
            <pc:docMk/>
            <pc:sldMk cId="1540687963" sldId="446"/>
            <ac:spMk id="4" creationId="{04871123-58EC-38C7-510E-1AE2E9D4739B}"/>
          </ac:spMkLst>
        </pc:spChg>
        <pc:spChg chg="mod">
          <ac:chgData name="平野 武" userId="3cfe3d63-3e2d-444e-9c54-10e92370b90a" providerId="ADAL" clId="{C634FD9E-D49E-4F8D-931B-9555341F7866}" dt="2024-06-10T07:42:32.708" v="158"/>
          <ac:spMkLst>
            <pc:docMk/>
            <pc:sldMk cId="1540687963" sldId="446"/>
            <ac:spMk id="13314" creationId="{034AA560-3B3D-A0C0-C7BA-7ADDF5CD3455}"/>
          </ac:spMkLst>
        </pc:spChg>
      </pc:sldChg>
      <pc:sldChg chg="addSp delSp modSp mod">
        <pc:chgData name="平野 武" userId="3cfe3d63-3e2d-444e-9c54-10e92370b90a" providerId="ADAL" clId="{C634FD9E-D49E-4F8D-931B-9555341F7866}" dt="2024-06-10T07:45:21.844" v="206"/>
        <pc:sldMkLst>
          <pc:docMk/>
          <pc:sldMk cId="981670567" sldId="552"/>
        </pc:sldMkLst>
        <pc:spChg chg="mod">
          <ac:chgData name="平野 武" userId="3cfe3d63-3e2d-444e-9c54-10e92370b90a" providerId="ADAL" clId="{C634FD9E-D49E-4F8D-931B-9555341F7866}" dt="2024-06-10T07:44:05.941" v="190"/>
          <ac:spMkLst>
            <pc:docMk/>
            <pc:sldMk cId="981670567" sldId="552"/>
            <ac:spMk id="3" creationId="{E170FA67-77EE-0739-F51E-076DD2E4C607}"/>
          </ac:spMkLst>
        </pc:spChg>
        <pc:spChg chg="mod">
          <ac:chgData name="平野 武" userId="3cfe3d63-3e2d-444e-9c54-10e92370b90a" providerId="ADAL" clId="{C634FD9E-D49E-4F8D-931B-9555341F7866}" dt="2024-06-10T07:44:05.941" v="190"/>
          <ac:spMkLst>
            <pc:docMk/>
            <pc:sldMk cId="981670567" sldId="552"/>
            <ac:spMk id="4" creationId="{D564A892-74A9-09F0-6D78-D6177511BF88}"/>
          </ac:spMkLst>
        </pc:spChg>
        <pc:spChg chg="mod">
          <ac:chgData name="平野 武" userId="3cfe3d63-3e2d-444e-9c54-10e92370b90a" providerId="ADAL" clId="{C634FD9E-D49E-4F8D-931B-9555341F7866}" dt="2024-06-10T07:44:05.941" v="190"/>
          <ac:spMkLst>
            <pc:docMk/>
            <pc:sldMk cId="981670567" sldId="552"/>
            <ac:spMk id="6" creationId="{C984F21F-032C-0A05-4C68-80FD9AF4EE57}"/>
          </ac:spMkLst>
        </pc:spChg>
        <pc:spChg chg="mod">
          <ac:chgData name="平野 武" userId="3cfe3d63-3e2d-444e-9c54-10e92370b90a" providerId="ADAL" clId="{C634FD9E-D49E-4F8D-931B-9555341F7866}" dt="2024-06-10T07:44:05.941" v="190"/>
          <ac:spMkLst>
            <pc:docMk/>
            <pc:sldMk cId="981670567" sldId="552"/>
            <ac:spMk id="7" creationId="{3BF95770-A69D-E796-E62C-3B59E84EFED9}"/>
          </ac:spMkLst>
        </pc:spChg>
        <pc:spChg chg="add mod">
          <ac:chgData name="平野 武" userId="3cfe3d63-3e2d-444e-9c54-10e92370b90a" providerId="ADAL" clId="{C634FD9E-D49E-4F8D-931B-9555341F7866}" dt="2024-06-10T07:44:05.941" v="190"/>
          <ac:spMkLst>
            <pc:docMk/>
            <pc:sldMk cId="981670567" sldId="552"/>
            <ac:spMk id="8" creationId="{F764E286-8A6D-AB33-EA5F-1A8758ED5A6B}"/>
          </ac:spMkLst>
        </pc:spChg>
        <pc:spChg chg="mod">
          <ac:chgData name="平野 武" userId="3cfe3d63-3e2d-444e-9c54-10e92370b90a" providerId="ADAL" clId="{C634FD9E-D49E-4F8D-931B-9555341F7866}" dt="2024-06-10T07:44:05.941" v="190"/>
          <ac:spMkLst>
            <pc:docMk/>
            <pc:sldMk cId="981670567" sldId="552"/>
            <ac:spMk id="10" creationId="{F7029984-4944-70B0-2373-B52D68CBCF54}"/>
          </ac:spMkLst>
        </pc:spChg>
        <pc:spChg chg="mod">
          <ac:chgData name="平野 武" userId="3cfe3d63-3e2d-444e-9c54-10e92370b90a" providerId="ADAL" clId="{C634FD9E-D49E-4F8D-931B-9555341F7866}" dt="2024-06-10T07:44:05.941" v="190"/>
          <ac:spMkLst>
            <pc:docMk/>
            <pc:sldMk cId="981670567" sldId="552"/>
            <ac:spMk id="11" creationId="{28C9E417-74B7-5053-0D24-A09D6AC701CA}"/>
          </ac:spMkLst>
        </pc:spChg>
        <pc:spChg chg="mod">
          <ac:chgData name="平野 武" userId="3cfe3d63-3e2d-444e-9c54-10e92370b90a" providerId="ADAL" clId="{C634FD9E-D49E-4F8D-931B-9555341F7866}" dt="2024-06-10T07:44:05.941" v="190"/>
          <ac:spMkLst>
            <pc:docMk/>
            <pc:sldMk cId="981670567" sldId="552"/>
            <ac:spMk id="13" creationId="{C88D281C-0925-535D-D04C-55B31FCCF143}"/>
          </ac:spMkLst>
        </pc:spChg>
        <pc:spChg chg="mod">
          <ac:chgData name="平野 武" userId="3cfe3d63-3e2d-444e-9c54-10e92370b90a" providerId="ADAL" clId="{C634FD9E-D49E-4F8D-931B-9555341F7866}" dt="2024-06-10T07:44:05.941" v="190"/>
          <ac:spMkLst>
            <pc:docMk/>
            <pc:sldMk cId="981670567" sldId="552"/>
            <ac:spMk id="14" creationId="{26445951-1D08-7324-5035-86F7D239AEA2}"/>
          </ac:spMkLst>
        </pc:spChg>
        <pc:spChg chg="add mod">
          <ac:chgData name="平野 武" userId="3cfe3d63-3e2d-444e-9c54-10e92370b90a" providerId="ADAL" clId="{C634FD9E-D49E-4F8D-931B-9555341F7866}" dt="2024-06-10T07:44:05.941" v="190"/>
          <ac:spMkLst>
            <pc:docMk/>
            <pc:sldMk cId="981670567" sldId="552"/>
            <ac:spMk id="15" creationId="{504E59EE-0AF7-1F81-E442-97982F7AE0AC}"/>
          </ac:spMkLst>
        </pc:spChg>
        <pc:spChg chg="mod">
          <ac:chgData name="平野 武" userId="3cfe3d63-3e2d-444e-9c54-10e92370b90a" providerId="ADAL" clId="{C634FD9E-D49E-4F8D-931B-9555341F7866}" dt="2024-06-10T07:44:05.941" v="190"/>
          <ac:spMkLst>
            <pc:docMk/>
            <pc:sldMk cId="981670567" sldId="552"/>
            <ac:spMk id="17" creationId="{1CEAAF6F-02BE-2CBB-FA00-AE736EB723C4}"/>
          </ac:spMkLst>
        </pc:spChg>
        <pc:spChg chg="mod">
          <ac:chgData name="平野 武" userId="3cfe3d63-3e2d-444e-9c54-10e92370b90a" providerId="ADAL" clId="{C634FD9E-D49E-4F8D-931B-9555341F7866}" dt="2024-06-10T07:44:05.941" v="190"/>
          <ac:spMkLst>
            <pc:docMk/>
            <pc:sldMk cId="981670567" sldId="552"/>
            <ac:spMk id="18" creationId="{689E84B5-567A-4AF2-8C6A-0308CC0278D1}"/>
          </ac:spMkLst>
        </pc:spChg>
        <pc:spChg chg="mod">
          <ac:chgData name="平野 武" userId="3cfe3d63-3e2d-444e-9c54-10e92370b90a" providerId="ADAL" clId="{C634FD9E-D49E-4F8D-931B-9555341F7866}" dt="2024-06-10T07:44:05.941" v="190"/>
          <ac:spMkLst>
            <pc:docMk/>
            <pc:sldMk cId="981670567" sldId="552"/>
            <ac:spMk id="19" creationId="{41437140-DA33-3FFF-B0A3-BF21DB994443}"/>
          </ac:spMkLst>
        </pc:spChg>
        <pc:spChg chg="mod">
          <ac:chgData name="平野 武" userId="3cfe3d63-3e2d-444e-9c54-10e92370b90a" providerId="ADAL" clId="{C634FD9E-D49E-4F8D-931B-9555341F7866}" dt="2024-06-10T07:44:05.941" v="190"/>
          <ac:spMkLst>
            <pc:docMk/>
            <pc:sldMk cId="981670567" sldId="552"/>
            <ac:spMk id="21" creationId="{A5DC9874-6BBE-259E-0DD5-C31E069843C2}"/>
          </ac:spMkLst>
        </pc:spChg>
        <pc:spChg chg="mod">
          <ac:chgData name="平野 武" userId="3cfe3d63-3e2d-444e-9c54-10e92370b90a" providerId="ADAL" clId="{C634FD9E-D49E-4F8D-931B-9555341F7866}" dt="2024-06-10T07:44:05.941" v="190"/>
          <ac:spMkLst>
            <pc:docMk/>
            <pc:sldMk cId="981670567" sldId="552"/>
            <ac:spMk id="22" creationId="{0804412A-10ED-A994-FA86-AABE8C6A1BB6}"/>
          </ac:spMkLst>
        </pc:spChg>
        <pc:spChg chg="mod">
          <ac:chgData name="平野 武" userId="3cfe3d63-3e2d-444e-9c54-10e92370b90a" providerId="ADAL" clId="{C634FD9E-D49E-4F8D-931B-9555341F7866}" dt="2024-06-10T07:44:05.941" v="190"/>
          <ac:spMkLst>
            <pc:docMk/>
            <pc:sldMk cId="981670567" sldId="552"/>
            <ac:spMk id="25" creationId="{02DA9C24-091F-82B0-7BA4-AB30D9AD276E}"/>
          </ac:spMkLst>
        </pc:spChg>
        <pc:spChg chg="add mod">
          <ac:chgData name="平野 武" userId="3cfe3d63-3e2d-444e-9c54-10e92370b90a" providerId="ADAL" clId="{C634FD9E-D49E-4F8D-931B-9555341F7866}" dt="2024-06-10T07:44:05.941" v="190"/>
          <ac:spMkLst>
            <pc:docMk/>
            <pc:sldMk cId="981670567" sldId="552"/>
            <ac:spMk id="26" creationId="{EDCCCE55-DCB4-63C7-84EB-48426AE2825E}"/>
          </ac:spMkLst>
        </pc:spChg>
        <pc:spChg chg="add mod">
          <ac:chgData name="平野 武" userId="3cfe3d63-3e2d-444e-9c54-10e92370b90a" providerId="ADAL" clId="{C634FD9E-D49E-4F8D-931B-9555341F7866}" dt="2024-06-10T07:44:05.941" v="190"/>
          <ac:spMkLst>
            <pc:docMk/>
            <pc:sldMk cId="981670567" sldId="552"/>
            <ac:spMk id="27" creationId="{EA7ADF15-9609-8FA7-3D40-CDF74D0F4216}"/>
          </ac:spMkLst>
        </pc:spChg>
        <pc:spChg chg="add mod">
          <ac:chgData name="平野 武" userId="3cfe3d63-3e2d-444e-9c54-10e92370b90a" providerId="ADAL" clId="{C634FD9E-D49E-4F8D-931B-9555341F7866}" dt="2024-06-10T07:44:05.941" v="190"/>
          <ac:spMkLst>
            <pc:docMk/>
            <pc:sldMk cId="981670567" sldId="552"/>
            <ac:spMk id="28" creationId="{03F06A11-0B9D-1029-8F45-B443F725F69F}"/>
          </ac:spMkLst>
        </pc:spChg>
        <pc:spChg chg="add mod">
          <ac:chgData name="平野 武" userId="3cfe3d63-3e2d-444e-9c54-10e92370b90a" providerId="ADAL" clId="{C634FD9E-D49E-4F8D-931B-9555341F7866}" dt="2024-06-10T07:44:05.941" v="190"/>
          <ac:spMkLst>
            <pc:docMk/>
            <pc:sldMk cId="981670567" sldId="552"/>
            <ac:spMk id="30" creationId="{98D45307-AC64-6AE5-A7B7-176AB01A3105}"/>
          </ac:spMkLst>
        </pc:spChg>
        <pc:spChg chg="add mod">
          <ac:chgData name="平野 武" userId="3cfe3d63-3e2d-444e-9c54-10e92370b90a" providerId="ADAL" clId="{C634FD9E-D49E-4F8D-931B-9555341F7866}" dt="2024-06-10T07:44:05.941" v="190"/>
          <ac:spMkLst>
            <pc:docMk/>
            <pc:sldMk cId="981670567" sldId="552"/>
            <ac:spMk id="32" creationId="{A6271F98-D8B6-0C44-336D-6028B045C004}"/>
          </ac:spMkLst>
        </pc:spChg>
        <pc:spChg chg="add mod">
          <ac:chgData name="平野 武" userId="3cfe3d63-3e2d-444e-9c54-10e92370b90a" providerId="ADAL" clId="{C634FD9E-D49E-4F8D-931B-9555341F7866}" dt="2024-06-10T07:44:05.941" v="190"/>
          <ac:spMkLst>
            <pc:docMk/>
            <pc:sldMk cId="981670567" sldId="552"/>
            <ac:spMk id="35" creationId="{C8A0351D-4786-36C5-2680-6C95E02D9F23}"/>
          </ac:spMkLst>
        </pc:spChg>
        <pc:spChg chg="add mod">
          <ac:chgData name="平野 武" userId="3cfe3d63-3e2d-444e-9c54-10e92370b90a" providerId="ADAL" clId="{C634FD9E-D49E-4F8D-931B-9555341F7866}" dt="2024-06-10T07:44:05.941" v="190"/>
          <ac:spMkLst>
            <pc:docMk/>
            <pc:sldMk cId="981670567" sldId="552"/>
            <ac:spMk id="36" creationId="{DD587360-73C4-C217-BA64-231AAE8300B4}"/>
          </ac:spMkLst>
        </pc:spChg>
        <pc:spChg chg="mod">
          <ac:chgData name="平野 武" userId="3cfe3d63-3e2d-444e-9c54-10e92370b90a" providerId="ADAL" clId="{C634FD9E-D49E-4F8D-931B-9555341F7866}" dt="2024-06-10T07:44:05.941" v="190"/>
          <ac:spMkLst>
            <pc:docMk/>
            <pc:sldMk cId="981670567" sldId="552"/>
            <ac:spMk id="40" creationId="{779379DC-3188-C0B0-6812-2AF926EDECE4}"/>
          </ac:spMkLst>
        </pc:spChg>
        <pc:spChg chg="mod">
          <ac:chgData name="平野 武" userId="3cfe3d63-3e2d-444e-9c54-10e92370b90a" providerId="ADAL" clId="{C634FD9E-D49E-4F8D-931B-9555341F7866}" dt="2024-06-10T07:44:05.941" v="190"/>
          <ac:spMkLst>
            <pc:docMk/>
            <pc:sldMk cId="981670567" sldId="552"/>
            <ac:spMk id="41" creationId="{0B73A063-8755-574F-627E-DCA7B9A3EA9A}"/>
          </ac:spMkLst>
        </pc:spChg>
        <pc:spChg chg="mod">
          <ac:chgData name="平野 武" userId="3cfe3d63-3e2d-444e-9c54-10e92370b90a" providerId="ADAL" clId="{C634FD9E-D49E-4F8D-931B-9555341F7866}" dt="2024-06-10T07:44:05.941" v="190"/>
          <ac:spMkLst>
            <pc:docMk/>
            <pc:sldMk cId="981670567" sldId="552"/>
            <ac:spMk id="42" creationId="{410FC254-E65A-A832-1905-05CBF837A6F6}"/>
          </ac:spMkLst>
        </pc:spChg>
        <pc:spChg chg="mod">
          <ac:chgData name="平野 武" userId="3cfe3d63-3e2d-444e-9c54-10e92370b90a" providerId="ADAL" clId="{C634FD9E-D49E-4F8D-931B-9555341F7866}" dt="2024-06-10T07:44:05.941" v="190"/>
          <ac:spMkLst>
            <pc:docMk/>
            <pc:sldMk cId="981670567" sldId="552"/>
            <ac:spMk id="44" creationId="{812AE836-BFB5-610F-8D77-BD327DE7847F}"/>
          </ac:spMkLst>
        </pc:spChg>
        <pc:spChg chg="mod">
          <ac:chgData name="平野 武" userId="3cfe3d63-3e2d-444e-9c54-10e92370b90a" providerId="ADAL" clId="{C634FD9E-D49E-4F8D-931B-9555341F7866}" dt="2024-06-10T07:44:05.941" v="190"/>
          <ac:spMkLst>
            <pc:docMk/>
            <pc:sldMk cId="981670567" sldId="552"/>
            <ac:spMk id="46" creationId="{4ACA8BE8-B45C-F4C9-18F1-F44C2C281AF7}"/>
          </ac:spMkLst>
        </pc:spChg>
        <pc:spChg chg="mod">
          <ac:chgData name="平野 武" userId="3cfe3d63-3e2d-444e-9c54-10e92370b90a" providerId="ADAL" clId="{C634FD9E-D49E-4F8D-931B-9555341F7866}" dt="2024-06-10T07:44:08.885" v="191"/>
          <ac:spMkLst>
            <pc:docMk/>
            <pc:sldMk cId="981670567" sldId="552"/>
            <ac:spMk id="48" creationId="{E70BA15C-A6EE-7D59-0970-D788253B80DE}"/>
          </ac:spMkLst>
        </pc:spChg>
        <pc:spChg chg="mod">
          <ac:chgData name="平野 武" userId="3cfe3d63-3e2d-444e-9c54-10e92370b90a" providerId="ADAL" clId="{C634FD9E-D49E-4F8D-931B-9555341F7866}" dt="2024-06-10T07:44:08.885" v="191"/>
          <ac:spMkLst>
            <pc:docMk/>
            <pc:sldMk cId="981670567" sldId="552"/>
            <ac:spMk id="49" creationId="{CA0E52A9-5B2A-6A35-8CB8-72B572D3E765}"/>
          </ac:spMkLst>
        </pc:spChg>
        <pc:spChg chg="mod">
          <ac:chgData name="平野 武" userId="3cfe3d63-3e2d-444e-9c54-10e92370b90a" providerId="ADAL" clId="{C634FD9E-D49E-4F8D-931B-9555341F7866}" dt="2024-06-10T07:44:08.885" v="191"/>
          <ac:spMkLst>
            <pc:docMk/>
            <pc:sldMk cId="981670567" sldId="552"/>
            <ac:spMk id="51" creationId="{978E77FA-A631-6D07-7159-F92262328EA3}"/>
          </ac:spMkLst>
        </pc:spChg>
        <pc:spChg chg="mod">
          <ac:chgData name="平野 武" userId="3cfe3d63-3e2d-444e-9c54-10e92370b90a" providerId="ADAL" clId="{C634FD9E-D49E-4F8D-931B-9555341F7866}" dt="2024-06-10T07:44:08.885" v="191"/>
          <ac:spMkLst>
            <pc:docMk/>
            <pc:sldMk cId="981670567" sldId="552"/>
            <ac:spMk id="52" creationId="{C378F81D-809A-2DB7-0583-DDB800B2E161}"/>
          </ac:spMkLst>
        </pc:spChg>
        <pc:spChg chg="del">
          <ac:chgData name="平野 武" userId="3cfe3d63-3e2d-444e-9c54-10e92370b90a" providerId="ADAL" clId="{C634FD9E-D49E-4F8D-931B-9555341F7866}" dt="2024-06-10T07:43:56.839" v="189" actId="478"/>
          <ac:spMkLst>
            <pc:docMk/>
            <pc:sldMk cId="981670567" sldId="552"/>
            <ac:spMk id="53" creationId="{31195CE1-1A67-404B-3B03-1C737D15F2D2}"/>
          </ac:spMkLst>
        </pc:spChg>
        <pc:spChg chg="del">
          <ac:chgData name="平野 武" userId="3cfe3d63-3e2d-444e-9c54-10e92370b90a" providerId="ADAL" clId="{C634FD9E-D49E-4F8D-931B-9555341F7866}" dt="2024-06-10T07:43:56.839" v="189" actId="478"/>
          <ac:spMkLst>
            <pc:docMk/>
            <pc:sldMk cId="981670567" sldId="552"/>
            <ac:spMk id="58" creationId="{0D5721D8-7343-9443-4347-BB924DF510CF}"/>
          </ac:spMkLst>
        </pc:spChg>
        <pc:spChg chg="del">
          <ac:chgData name="平野 武" userId="3cfe3d63-3e2d-444e-9c54-10e92370b90a" providerId="ADAL" clId="{C634FD9E-D49E-4F8D-931B-9555341F7866}" dt="2024-06-10T07:43:56.839" v="189" actId="478"/>
          <ac:spMkLst>
            <pc:docMk/>
            <pc:sldMk cId="981670567" sldId="552"/>
            <ac:spMk id="59" creationId="{82A3F20E-0F90-38FB-1971-457CBC9FADDB}"/>
          </ac:spMkLst>
        </pc:spChg>
        <pc:spChg chg="del">
          <ac:chgData name="平野 武" userId="3cfe3d63-3e2d-444e-9c54-10e92370b90a" providerId="ADAL" clId="{C634FD9E-D49E-4F8D-931B-9555341F7866}" dt="2024-06-10T07:43:56.839" v="189" actId="478"/>
          <ac:spMkLst>
            <pc:docMk/>
            <pc:sldMk cId="981670567" sldId="552"/>
            <ac:spMk id="60" creationId="{003D4DFA-E307-0A19-6EF0-FFC55CE415EE}"/>
          </ac:spMkLst>
        </pc:spChg>
        <pc:spChg chg="del">
          <ac:chgData name="平野 武" userId="3cfe3d63-3e2d-444e-9c54-10e92370b90a" providerId="ADAL" clId="{C634FD9E-D49E-4F8D-931B-9555341F7866}" dt="2024-06-10T07:43:56.839" v="189" actId="478"/>
          <ac:spMkLst>
            <pc:docMk/>
            <pc:sldMk cId="981670567" sldId="552"/>
            <ac:spMk id="61" creationId="{F1E9DF56-743F-B514-D4A0-09939B542E5A}"/>
          </ac:spMkLst>
        </pc:spChg>
        <pc:spChg chg="mod">
          <ac:chgData name="平野 武" userId="3cfe3d63-3e2d-444e-9c54-10e92370b90a" providerId="ADAL" clId="{C634FD9E-D49E-4F8D-931B-9555341F7866}" dt="2024-06-10T07:45:21.844" v="206"/>
          <ac:spMkLst>
            <pc:docMk/>
            <pc:sldMk cId="981670567" sldId="552"/>
            <ac:spMk id="12290" creationId="{4AD73B8A-4B23-91DE-CF62-2CA72170BDBB}"/>
          </ac:spMkLst>
        </pc:spChg>
        <pc:spChg chg="del">
          <ac:chgData name="平野 武" userId="3cfe3d63-3e2d-444e-9c54-10e92370b90a" providerId="ADAL" clId="{C634FD9E-D49E-4F8D-931B-9555341F7866}" dt="2024-06-10T07:43:56.839" v="189" actId="478"/>
          <ac:spMkLst>
            <pc:docMk/>
            <pc:sldMk cId="981670567" sldId="552"/>
            <ac:spMk id="12296" creationId="{0844950A-9154-EC12-B819-92F0A2BCBA80}"/>
          </ac:spMkLst>
        </pc:spChg>
        <pc:spChg chg="add mod">
          <ac:chgData name="平野 武" userId="3cfe3d63-3e2d-444e-9c54-10e92370b90a" providerId="ADAL" clId="{C634FD9E-D49E-4F8D-931B-9555341F7866}" dt="2024-06-10T07:45:04.406" v="201" actId="1076"/>
          <ac:spMkLst>
            <pc:docMk/>
            <pc:sldMk cId="981670567" sldId="552"/>
            <ac:spMk id="12316" creationId="{30B96E5E-C5A6-4945-95EA-5427B2ECF845}"/>
          </ac:spMkLst>
        </pc:spChg>
        <pc:spChg chg="mod">
          <ac:chgData name="平野 武" userId="3cfe3d63-3e2d-444e-9c54-10e92370b90a" providerId="ADAL" clId="{C634FD9E-D49E-4F8D-931B-9555341F7866}" dt="2024-06-10T07:44:08.885" v="191"/>
          <ac:spMkLst>
            <pc:docMk/>
            <pc:sldMk cId="981670567" sldId="552"/>
            <ac:spMk id="12318" creationId="{115DA1E2-2079-A59D-CCBE-E7A74D35FC19}"/>
          </ac:spMkLst>
        </pc:spChg>
        <pc:spChg chg="mod">
          <ac:chgData name="平野 武" userId="3cfe3d63-3e2d-444e-9c54-10e92370b90a" providerId="ADAL" clId="{C634FD9E-D49E-4F8D-931B-9555341F7866}" dt="2024-06-10T07:44:08.885" v="191"/>
          <ac:spMkLst>
            <pc:docMk/>
            <pc:sldMk cId="981670567" sldId="552"/>
            <ac:spMk id="12319" creationId="{55A89B87-434F-8F41-3FDB-91115119A24E}"/>
          </ac:spMkLst>
        </pc:spChg>
        <pc:spChg chg="mod">
          <ac:chgData name="平野 武" userId="3cfe3d63-3e2d-444e-9c54-10e92370b90a" providerId="ADAL" clId="{C634FD9E-D49E-4F8D-931B-9555341F7866}" dt="2024-06-10T07:44:08.885" v="191"/>
          <ac:spMkLst>
            <pc:docMk/>
            <pc:sldMk cId="981670567" sldId="552"/>
            <ac:spMk id="12321" creationId="{45A1E794-69E7-F408-4783-809E861FD912}"/>
          </ac:spMkLst>
        </pc:spChg>
        <pc:spChg chg="mod">
          <ac:chgData name="平野 武" userId="3cfe3d63-3e2d-444e-9c54-10e92370b90a" providerId="ADAL" clId="{C634FD9E-D49E-4F8D-931B-9555341F7866}" dt="2024-06-10T07:44:08.885" v="191"/>
          <ac:spMkLst>
            <pc:docMk/>
            <pc:sldMk cId="981670567" sldId="552"/>
            <ac:spMk id="12322" creationId="{421EB525-ED0D-E5CB-422E-330C24B2D1E8}"/>
          </ac:spMkLst>
        </pc:spChg>
        <pc:spChg chg="add mod">
          <ac:chgData name="平野 武" userId="3cfe3d63-3e2d-444e-9c54-10e92370b90a" providerId="ADAL" clId="{C634FD9E-D49E-4F8D-931B-9555341F7866}" dt="2024-06-10T07:44:08.885" v="191"/>
          <ac:spMkLst>
            <pc:docMk/>
            <pc:sldMk cId="981670567" sldId="552"/>
            <ac:spMk id="12323" creationId="{EFBD94B7-186B-7B4B-2233-4F078C88DA39}"/>
          </ac:spMkLst>
        </pc:spChg>
        <pc:spChg chg="mod">
          <ac:chgData name="平野 武" userId="3cfe3d63-3e2d-444e-9c54-10e92370b90a" providerId="ADAL" clId="{C634FD9E-D49E-4F8D-931B-9555341F7866}" dt="2024-06-10T07:44:08.885" v="191"/>
          <ac:spMkLst>
            <pc:docMk/>
            <pc:sldMk cId="981670567" sldId="552"/>
            <ac:spMk id="12325" creationId="{9802532E-8F3E-A301-3DFF-A2D3766C887A}"/>
          </ac:spMkLst>
        </pc:spChg>
        <pc:spChg chg="mod">
          <ac:chgData name="平野 武" userId="3cfe3d63-3e2d-444e-9c54-10e92370b90a" providerId="ADAL" clId="{C634FD9E-D49E-4F8D-931B-9555341F7866}" dt="2024-06-10T07:44:08.885" v="191"/>
          <ac:spMkLst>
            <pc:docMk/>
            <pc:sldMk cId="981670567" sldId="552"/>
            <ac:spMk id="12326" creationId="{A6A7D4AA-DD9C-CB05-6C34-9D8D438368AC}"/>
          </ac:spMkLst>
        </pc:spChg>
        <pc:spChg chg="mod">
          <ac:chgData name="平野 武" userId="3cfe3d63-3e2d-444e-9c54-10e92370b90a" providerId="ADAL" clId="{C634FD9E-D49E-4F8D-931B-9555341F7866}" dt="2024-06-10T07:44:08.885" v="191"/>
          <ac:spMkLst>
            <pc:docMk/>
            <pc:sldMk cId="981670567" sldId="552"/>
            <ac:spMk id="12327" creationId="{0D3990D7-6CB2-D4E7-C0C4-C7DA850E7ADD}"/>
          </ac:spMkLst>
        </pc:spChg>
        <pc:spChg chg="mod">
          <ac:chgData name="平野 武" userId="3cfe3d63-3e2d-444e-9c54-10e92370b90a" providerId="ADAL" clId="{C634FD9E-D49E-4F8D-931B-9555341F7866}" dt="2024-06-10T07:44:08.885" v="191"/>
          <ac:spMkLst>
            <pc:docMk/>
            <pc:sldMk cId="981670567" sldId="552"/>
            <ac:spMk id="12329" creationId="{2AAF84B2-821F-C073-379E-3C95F27F4983}"/>
          </ac:spMkLst>
        </pc:spChg>
        <pc:spChg chg="mod">
          <ac:chgData name="平野 武" userId="3cfe3d63-3e2d-444e-9c54-10e92370b90a" providerId="ADAL" clId="{C634FD9E-D49E-4F8D-931B-9555341F7866}" dt="2024-06-10T07:44:08.885" v="191"/>
          <ac:spMkLst>
            <pc:docMk/>
            <pc:sldMk cId="981670567" sldId="552"/>
            <ac:spMk id="12330" creationId="{E5136AED-EA01-47C5-2BA1-B544F2B7C34F}"/>
          </ac:spMkLst>
        </pc:spChg>
        <pc:spChg chg="mod">
          <ac:chgData name="平野 武" userId="3cfe3d63-3e2d-444e-9c54-10e92370b90a" providerId="ADAL" clId="{C634FD9E-D49E-4F8D-931B-9555341F7866}" dt="2024-06-10T07:44:08.885" v="191"/>
          <ac:spMkLst>
            <pc:docMk/>
            <pc:sldMk cId="981670567" sldId="552"/>
            <ac:spMk id="12333" creationId="{C8BA1755-5E05-4DC6-DDA8-5EC090751295}"/>
          </ac:spMkLst>
        </pc:spChg>
        <pc:spChg chg="add mod">
          <ac:chgData name="平野 武" userId="3cfe3d63-3e2d-444e-9c54-10e92370b90a" providerId="ADAL" clId="{C634FD9E-D49E-4F8D-931B-9555341F7866}" dt="2024-06-10T07:44:08.885" v="191"/>
          <ac:spMkLst>
            <pc:docMk/>
            <pc:sldMk cId="981670567" sldId="552"/>
            <ac:spMk id="12334" creationId="{7201E58F-C1F4-7442-AB68-2494C608C7C7}"/>
          </ac:spMkLst>
        </pc:spChg>
        <pc:spChg chg="add mod">
          <ac:chgData name="平野 武" userId="3cfe3d63-3e2d-444e-9c54-10e92370b90a" providerId="ADAL" clId="{C634FD9E-D49E-4F8D-931B-9555341F7866}" dt="2024-06-10T07:44:08.885" v="191"/>
          <ac:spMkLst>
            <pc:docMk/>
            <pc:sldMk cId="981670567" sldId="552"/>
            <ac:spMk id="12335" creationId="{CF0A14AF-A127-03DB-1A99-1C632669FC11}"/>
          </ac:spMkLst>
        </pc:spChg>
        <pc:spChg chg="add mod">
          <ac:chgData name="平野 武" userId="3cfe3d63-3e2d-444e-9c54-10e92370b90a" providerId="ADAL" clId="{C634FD9E-D49E-4F8D-931B-9555341F7866}" dt="2024-06-10T07:44:08.885" v="191"/>
          <ac:spMkLst>
            <pc:docMk/>
            <pc:sldMk cId="981670567" sldId="552"/>
            <ac:spMk id="12336" creationId="{B1FABAD3-ED3D-6B2A-01F7-3CEE7B6F2EFD}"/>
          </ac:spMkLst>
        </pc:spChg>
        <pc:spChg chg="add mod">
          <ac:chgData name="平野 武" userId="3cfe3d63-3e2d-444e-9c54-10e92370b90a" providerId="ADAL" clId="{C634FD9E-D49E-4F8D-931B-9555341F7866}" dt="2024-06-10T07:44:08.885" v="191"/>
          <ac:spMkLst>
            <pc:docMk/>
            <pc:sldMk cId="981670567" sldId="552"/>
            <ac:spMk id="12338" creationId="{0E44A1DE-1208-A5D0-5995-B9925715AB29}"/>
          </ac:spMkLst>
        </pc:spChg>
        <pc:spChg chg="add mod">
          <ac:chgData name="平野 武" userId="3cfe3d63-3e2d-444e-9c54-10e92370b90a" providerId="ADAL" clId="{C634FD9E-D49E-4F8D-931B-9555341F7866}" dt="2024-06-10T07:44:08.885" v="191"/>
          <ac:spMkLst>
            <pc:docMk/>
            <pc:sldMk cId="981670567" sldId="552"/>
            <ac:spMk id="12340" creationId="{BE4F18EF-C8D7-A5B8-CEBA-07F786F79604}"/>
          </ac:spMkLst>
        </pc:spChg>
        <pc:spChg chg="add mod">
          <ac:chgData name="平野 武" userId="3cfe3d63-3e2d-444e-9c54-10e92370b90a" providerId="ADAL" clId="{C634FD9E-D49E-4F8D-931B-9555341F7866}" dt="2024-06-10T07:44:08.885" v="191"/>
          <ac:spMkLst>
            <pc:docMk/>
            <pc:sldMk cId="981670567" sldId="552"/>
            <ac:spMk id="12343" creationId="{EE676E56-766E-9DCB-6D96-D24D009481CD}"/>
          </ac:spMkLst>
        </pc:spChg>
        <pc:spChg chg="add mod">
          <ac:chgData name="平野 武" userId="3cfe3d63-3e2d-444e-9c54-10e92370b90a" providerId="ADAL" clId="{C634FD9E-D49E-4F8D-931B-9555341F7866}" dt="2024-06-10T07:44:08.885" v="191"/>
          <ac:spMkLst>
            <pc:docMk/>
            <pc:sldMk cId="981670567" sldId="552"/>
            <ac:spMk id="12344" creationId="{6F6241F7-1493-CDE2-398C-BBFF89F3C830}"/>
          </ac:spMkLst>
        </pc:spChg>
        <pc:spChg chg="mod">
          <ac:chgData name="平野 武" userId="3cfe3d63-3e2d-444e-9c54-10e92370b90a" providerId="ADAL" clId="{C634FD9E-D49E-4F8D-931B-9555341F7866}" dt="2024-06-10T07:44:08.885" v="191"/>
          <ac:spMkLst>
            <pc:docMk/>
            <pc:sldMk cId="981670567" sldId="552"/>
            <ac:spMk id="12348" creationId="{52FA1784-C42A-B1C5-CBE1-3BB4628FEA3B}"/>
          </ac:spMkLst>
        </pc:spChg>
        <pc:spChg chg="mod">
          <ac:chgData name="平野 武" userId="3cfe3d63-3e2d-444e-9c54-10e92370b90a" providerId="ADAL" clId="{C634FD9E-D49E-4F8D-931B-9555341F7866}" dt="2024-06-10T07:44:08.885" v="191"/>
          <ac:spMkLst>
            <pc:docMk/>
            <pc:sldMk cId="981670567" sldId="552"/>
            <ac:spMk id="12349" creationId="{770E6238-3F21-D35A-C1EF-B1812D8ADD0F}"/>
          </ac:spMkLst>
        </pc:spChg>
        <pc:spChg chg="mod">
          <ac:chgData name="平野 武" userId="3cfe3d63-3e2d-444e-9c54-10e92370b90a" providerId="ADAL" clId="{C634FD9E-D49E-4F8D-931B-9555341F7866}" dt="2024-06-10T07:44:08.885" v="191"/>
          <ac:spMkLst>
            <pc:docMk/>
            <pc:sldMk cId="981670567" sldId="552"/>
            <ac:spMk id="12350" creationId="{ACC3336F-CF92-E1A8-E726-75F7BE8FDDE1}"/>
          </ac:spMkLst>
        </pc:spChg>
        <pc:spChg chg="mod">
          <ac:chgData name="平野 武" userId="3cfe3d63-3e2d-444e-9c54-10e92370b90a" providerId="ADAL" clId="{C634FD9E-D49E-4F8D-931B-9555341F7866}" dt="2024-06-10T07:44:08.885" v="191"/>
          <ac:spMkLst>
            <pc:docMk/>
            <pc:sldMk cId="981670567" sldId="552"/>
            <ac:spMk id="12352" creationId="{44BA82FD-4F62-1625-EA14-750EB18815A1}"/>
          </ac:spMkLst>
        </pc:spChg>
        <pc:spChg chg="mod">
          <ac:chgData name="平野 武" userId="3cfe3d63-3e2d-444e-9c54-10e92370b90a" providerId="ADAL" clId="{C634FD9E-D49E-4F8D-931B-9555341F7866}" dt="2024-06-10T07:44:08.885" v="191"/>
          <ac:spMkLst>
            <pc:docMk/>
            <pc:sldMk cId="981670567" sldId="552"/>
            <ac:spMk id="12354" creationId="{646E6B56-D63A-FADF-5380-FDC567D2F701}"/>
          </ac:spMkLst>
        </pc:spChg>
        <pc:grpChg chg="add mod">
          <ac:chgData name="平野 武" userId="3cfe3d63-3e2d-444e-9c54-10e92370b90a" providerId="ADAL" clId="{C634FD9E-D49E-4F8D-931B-9555341F7866}" dt="2024-06-10T07:44:05.941" v="190"/>
          <ac:grpSpMkLst>
            <pc:docMk/>
            <pc:sldMk cId="981670567" sldId="552"/>
            <ac:grpSpMk id="2" creationId="{F312A037-FFE3-388F-678A-FAA5284509CE}"/>
          </ac:grpSpMkLst>
        </pc:grpChg>
        <pc:grpChg chg="add mod">
          <ac:chgData name="平野 武" userId="3cfe3d63-3e2d-444e-9c54-10e92370b90a" providerId="ADAL" clId="{C634FD9E-D49E-4F8D-931B-9555341F7866}" dt="2024-06-10T07:44:05.941" v="190"/>
          <ac:grpSpMkLst>
            <pc:docMk/>
            <pc:sldMk cId="981670567" sldId="552"/>
            <ac:grpSpMk id="5" creationId="{61498A3C-ABEF-08F1-72B4-21E4DD55EE89}"/>
          </ac:grpSpMkLst>
        </pc:grpChg>
        <pc:grpChg chg="add mod">
          <ac:chgData name="平野 武" userId="3cfe3d63-3e2d-444e-9c54-10e92370b90a" providerId="ADAL" clId="{C634FD9E-D49E-4F8D-931B-9555341F7866}" dt="2024-06-10T07:44:05.941" v="190"/>
          <ac:grpSpMkLst>
            <pc:docMk/>
            <pc:sldMk cId="981670567" sldId="552"/>
            <ac:grpSpMk id="9" creationId="{27822A71-C803-F4D1-538A-47F852600DD1}"/>
          </ac:grpSpMkLst>
        </pc:grpChg>
        <pc:grpChg chg="add mod">
          <ac:chgData name="平野 武" userId="3cfe3d63-3e2d-444e-9c54-10e92370b90a" providerId="ADAL" clId="{C634FD9E-D49E-4F8D-931B-9555341F7866}" dt="2024-06-10T07:44:05.941" v="190"/>
          <ac:grpSpMkLst>
            <pc:docMk/>
            <pc:sldMk cId="981670567" sldId="552"/>
            <ac:grpSpMk id="12" creationId="{A61AD97E-BF98-57AD-2C57-E019C4ECEDC4}"/>
          </ac:grpSpMkLst>
        </pc:grpChg>
        <pc:grpChg chg="add mod">
          <ac:chgData name="平野 武" userId="3cfe3d63-3e2d-444e-9c54-10e92370b90a" providerId="ADAL" clId="{C634FD9E-D49E-4F8D-931B-9555341F7866}" dt="2024-06-10T07:44:05.941" v="190"/>
          <ac:grpSpMkLst>
            <pc:docMk/>
            <pc:sldMk cId="981670567" sldId="552"/>
            <ac:grpSpMk id="16" creationId="{6FB3C3FD-4389-B348-5051-975E5C684804}"/>
          </ac:grpSpMkLst>
        </pc:grpChg>
        <pc:grpChg chg="add mod">
          <ac:chgData name="平野 武" userId="3cfe3d63-3e2d-444e-9c54-10e92370b90a" providerId="ADAL" clId="{C634FD9E-D49E-4F8D-931B-9555341F7866}" dt="2024-06-10T07:44:05.941" v="190"/>
          <ac:grpSpMkLst>
            <pc:docMk/>
            <pc:sldMk cId="981670567" sldId="552"/>
            <ac:grpSpMk id="20" creationId="{A69F8582-2BFB-6041-E60D-6A43CCC62F8D}"/>
          </ac:grpSpMkLst>
        </pc:grpChg>
        <pc:grpChg chg="add mod">
          <ac:chgData name="平野 武" userId="3cfe3d63-3e2d-444e-9c54-10e92370b90a" providerId="ADAL" clId="{C634FD9E-D49E-4F8D-931B-9555341F7866}" dt="2024-06-10T07:44:05.941" v="190"/>
          <ac:grpSpMkLst>
            <pc:docMk/>
            <pc:sldMk cId="981670567" sldId="552"/>
            <ac:grpSpMk id="23" creationId="{28DCA5A9-9960-14E4-0ECC-7ED8F81D549E}"/>
          </ac:grpSpMkLst>
        </pc:grpChg>
        <pc:grpChg chg="add mod">
          <ac:chgData name="平野 武" userId="3cfe3d63-3e2d-444e-9c54-10e92370b90a" providerId="ADAL" clId="{C634FD9E-D49E-4F8D-931B-9555341F7866}" dt="2024-06-10T07:44:05.941" v="190"/>
          <ac:grpSpMkLst>
            <pc:docMk/>
            <pc:sldMk cId="981670567" sldId="552"/>
            <ac:grpSpMk id="38" creationId="{B8E824F3-A484-8D8C-512D-985A4FD15C80}"/>
          </ac:grpSpMkLst>
        </pc:grpChg>
        <pc:grpChg chg="add mod">
          <ac:chgData name="平野 武" userId="3cfe3d63-3e2d-444e-9c54-10e92370b90a" providerId="ADAL" clId="{C634FD9E-D49E-4F8D-931B-9555341F7866}" dt="2024-06-10T07:44:39.085" v="193" actId="14100"/>
          <ac:grpSpMkLst>
            <pc:docMk/>
            <pc:sldMk cId="981670567" sldId="552"/>
            <ac:grpSpMk id="47" creationId="{EC18C5A7-5DCF-2308-19D5-992E262B1054}"/>
          </ac:grpSpMkLst>
        </pc:grpChg>
        <pc:grpChg chg="add mod">
          <ac:chgData name="平野 武" userId="3cfe3d63-3e2d-444e-9c54-10e92370b90a" providerId="ADAL" clId="{C634FD9E-D49E-4F8D-931B-9555341F7866}" dt="2024-06-10T07:44:33.103" v="192" actId="14100"/>
          <ac:grpSpMkLst>
            <pc:docMk/>
            <pc:sldMk cId="981670567" sldId="552"/>
            <ac:grpSpMk id="50" creationId="{D94B6081-9444-428D-6910-DC155149E89C}"/>
          </ac:grpSpMkLst>
        </pc:grpChg>
        <pc:grpChg chg="del">
          <ac:chgData name="平野 武" userId="3cfe3d63-3e2d-444e-9c54-10e92370b90a" providerId="ADAL" clId="{C634FD9E-D49E-4F8D-931B-9555341F7866}" dt="2024-06-10T07:43:56.839" v="189" actId="478"/>
          <ac:grpSpMkLst>
            <pc:docMk/>
            <pc:sldMk cId="981670567" sldId="552"/>
            <ac:grpSpMk id="55" creationId="{5101F418-03CB-1BA2-25EE-9240E38E8279}"/>
          </ac:grpSpMkLst>
        </pc:grpChg>
        <pc:grpChg chg="del">
          <ac:chgData name="平野 武" userId="3cfe3d63-3e2d-444e-9c54-10e92370b90a" providerId="ADAL" clId="{C634FD9E-D49E-4F8D-931B-9555341F7866}" dt="2024-06-10T07:43:56.839" v="189" actId="478"/>
          <ac:grpSpMkLst>
            <pc:docMk/>
            <pc:sldMk cId="981670567" sldId="552"/>
            <ac:grpSpMk id="62" creationId="{4468E634-DF9D-8443-9A24-3A2187EBA318}"/>
          </ac:grpSpMkLst>
        </pc:grpChg>
        <pc:grpChg chg="del">
          <ac:chgData name="平野 武" userId="3cfe3d63-3e2d-444e-9c54-10e92370b90a" providerId="ADAL" clId="{C634FD9E-D49E-4F8D-931B-9555341F7866}" dt="2024-06-10T07:43:56.839" v="189" actId="478"/>
          <ac:grpSpMkLst>
            <pc:docMk/>
            <pc:sldMk cId="981670567" sldId="552"/>
            <ac:grpSpMk id="12289" creationId="{E9B5895C-2E2A-2093-1BE6-948491179DC7}"/>
          </ac:grpSpMkLst>
        </pc:grpChg>
        <pc:grpChg chg="del">
          <ac:chgData name="平野 武" userId="3cfe3d63-3e2d-444e-9c54-10e92370b90a" providerId="ADAL" clId="{C634FD9E-D49E-4F8D-931B-9555341F7866}" dt="2024-06-10T07:43:56.839" v="189" actId="478"/>
          <ac:grpSpMkLst>
            <pc:docMk/>
            <pc:sldMk cId="981670567" sldId="552"/>
            <ac:grpSpMk id="12293" creationId="{2DEE29B4-0DCC-5AC6-CEC6-35A43C9140EA}"/>
          </ac:grpSpMkLst>
        </pc:grpChg>
        <pc:grpChg chg="del">
          <ac:chgData name="平野 武" userId="3cfe3d63-3e2d-444e-9c54-10e92370b90a" providerId="ADAL" clId="{C634FD9E-D49E-4F8D-931B-9555341F7866}" dt="2024-06-10T07:43:56.839" v="189" actId="478"/>
          <ac:grpSpMkLst>
            <pc:docMk/>
            <pc:sldMk cId="981670567" sldId="552"/>
            <ac:grpSpMk id="12300" creationId="{4EB718FC-5B0D-534E-5571-6C8311C4911A}"/>
          </ac:grpSpMkLst>
        </pc:grpChg>
        <pc:grpChg chg="del">
          <ac:chgData name="平野 武" userId="3cfe3d63-3e2d-444e-9c54-10e92370b90a" providerId="ADAL" clId="{C634FD9E-D49E-4F8D-931B-9555341F7866}" dt="2024-06-10T07:43:56.839" v="189" actId="478"/>
          <ac:grpSpMkLst>
            <pc:docMk/>
            <pc:sldMk cId="981670567" sldId="552"/>
            <ac:grpSpMk id="12303" creationId="{5A9902BE-A240-6215-BCBC-E78F2C370044}"/>
          </ac:grpSpMkLst>
        </pc:grpChg>
        <pc:grpChg chg="del">
          <ac:chgData name="平野 武" userId="3cfe3d63-3e2d-444e-9c54-10e92370b90a" providerId="ADAL" clId="{C634FD9E-D49E-4F8D-931B-9555341F7866}" dt="2024-06-10T07:43:56.839" v="189" actId="478"/>
          <ac:grpSpMkLst>
            <pc:docMk/>
            <pc:sldMk cId="981670567" sldId="552"/>
            <ac:grpSpMk id="12306" creationId="{FA81F6CA-D79C-D75C-361D-B4705B39CD88}"/>
          </ac:grpSpMkLst>
        </pc:grpChg>
        <pc:grpChg chg="del">
          <ac:chgData name="平野 武" userId="3cfe3d63-3e2d-444e-9c54-10e92370b90a" providerId="ADAL" clId="{C634FD9E-D49E-4F8D-931B-9555341F7866}" dt="2024-06-10T07:43:56.839" v="189" actId="478"/>
          <ac:grpSpMkLst>
            <pc:docMk/>
            <pc:sldMk cId="981670567" sldId="552"/>
            <ac:grpSpMk id="12309" creationId="{E54F32CC-386C-CF86-2C33-BA49AFD43FED}"/>
          </ac:grpSpMkLst>
        </pc:grpChg>
        <pc:grpChg chg="del">
          <ac:chgData name="平野 武" userId="3cfe3d63-3e2d-444e-9c54-10e92370b90a" providerId="ADAL" clId="{C634FD9E-D49E-4F8D-931B-9555341F7866}" dt="2024-06-10T07:43:56.839" v="189" actId="478"/>
          <ac:grpSpMkLst>
            <pc:docMk/>
            <pc:sldMk cId="981670567" sldId="552"/>
            <ac:grpSpMk id="12313" creationId="{690A2E1C-1FA1-66F9-AF4A-2731109DBFAD}"/>
          </ac:grpSpMkLst>
        </pc:grpChg>
        <pc:grpChg chg="add mod">
          <ac:chgData name="平野 武" userId="3cfe3d63-3e2d-444e-9c54-10e92370b90a" providerId="ADAL" clId="{C634FD9E-D49E-4F8D-931B-9555341F7866}" dt="2024-06-10T07:44:08.885" v="191"/>
          <ac:grpSpMkLst>
            <pc:docMk/>
            <pc:sldMk cId="981670567" sldId="552"/>
            <ac:grpSpMk id="12317" creationId="{C1082E49-E48A-B170-42DC-27F75DE07142}"/>
          </ac:grpSpMkLst>
        </pc:grpChg>
        <pc:grpChg chg="add mod">
          <ac:chgData name="平野 武" userId="3cfe3d63-3e2d-444e-9c54-10e92370b90a" providerId="ADAL" clId="{C634FD9E-D49E-4F8D-931B-9555341F7866}" dt="2024-06-10T07:44:08.885" v="191"/>
          <ac:grpSpMkLst>
            <pc:docMk/>
            <pc:sldMk cId="981670567" sldId="552"/>
            <ac:grpSpMk id="12320" creationId="{3D01762C-707A-A581-23C7-25556A67E63E}"/>
          </ac:grpSpMkLst>
        </pc:grpChg>
        <pc:grpChg chg="add mod">
          <ac:chgData name="平野 武" userId="3cfe3d63-3e2d-444e-9c54-10e92370b90a" providerId="ADAL" clId="{C634FD9E-D49E-4F8D-931B-9555341F7866}" dt="2024-06-10T07:44:08.885" v="191"/>
          <ac:grpSpMkLst>
            <pc:docMk/>
            <pc:sldMk cId="981670567" sldId="552"/>
            <ac:grpSpMk id="12324" creationId="{DBE0516E-947E-E69B-D1E3-64C5EA99FA58}"/>
          </ac:grpSpMkLst>
        </pc:grpChg>
        <pc:grpChg chg="add mod">
          <ac:chgData name="平野 武" userId="3cfe3d63-3e2d-444e-9c54-10e92370b90a" providerId="ADAL" clId="{C634FD9E-D49E-4F8D-931B-9555341F7866}" dt="2024-06-10T07:44:43.203" v="194" actId="14100"/>
          <ac:grpSpMkLst>
            <pc:docMk/>
            <pc:sldMk cId="981670567" sldId="552"/>
            <ac:grpSpMk id="12328" creationId="{467A7566-2509-E383-9872-09931DE35446}"/>
          </ac:grpSpMkLst>
        </pc:grpChg>
        <pc:grpChg chg="add mod">
          <ac:chgData name="平野 武" userId="3cfe3d63-3e2d-444e-9c54-10e92370b90a" providerId="ADAL" clId="{C634FD9E-D49E-4F8D-931B-9555341F7866}" dt="2024-06-10T07:44:08.885" v="191"/>
          <ac:grpSpMkLst>
            <pc:docMk/>
            <pc:sldMk cId="981670567" sldId="552"/>
            <ac:grpSpMk id="12331" creationId="{938DD683-9FC1-5891-8C7D-76F53153CBB9}"/>
          </ac:grpSpMkLst>
        </pc:grpChg>
        <pc:grpChg chg="add mod">
          <ac:chgData name="平野 武" userId="3cfe3d63-3e2d-444e-9c54-10e92370b90a" providerId="ADAL" clId="{C634FD9E-D49E-4F8D-931B-9555341F7866}" dt="2024-06-10T07:44:53.069" v="200" actId="1036"/>
          <ac:grpSpMkLst>
            <pc:docMk/>
            <pc:sldMk cId="981670567" sldId="552"/>
            <ac:grpSpMk id="12346" creationId="{33DBD03B-27E6-C0E2-1C01-870C23871318}"/>
          </ac:grpSpMkLst>
        </pc:grpChg>
        <pc:picChg chg="mod">
          <ac:chgData name="平野 武" userId="3cfe3d63-3e2d-444e-9c54-10e92370b90a" providerId="ADAL" clId="{C634FD9E-D49E-4F8D-931B-9555341F7866}" dt="2024-06-10T07:44:05.941" v="190"/>
          <ac:picMkLst>
            <pc:docMk/>
            <pc:sldMk cId="981670567" sldId="552"/>
            <ac:picMk id="24" creationId="{A60A395C-BE98-F578-9DEB-2FBC515F23E6}"/>
          </ac:picMkLst>
        </pc:picChg>
        <pc:picChg chg="add mod">
          <ac:chgData name="平野 武" userId="3cfe3d63-3e2d-444e-9c54-10e92370b90a" providerId="ADAL" clId="{C634FD9E-D49E-4F8D-931B-9555341F7866}" dt="2024-06-10T07:44:05.941" v="190"/>
          <ac:picMkLst>
            <pc:docMk/>
            <pc:sldMk cId="981670567" sldId="552"/>
            <ac:picMk id="29" creationId="{E470329A-11CB-AB9D-DD18-EEF3350DB72C}"/>
          </ac:picMkLst>
        </pc:picChg>
        <pc:picChg chg="add mod">
          <ac:chgData name="平野 武" userId="3cfe3d63-3e2d-444e-9c54-10e92370b90a" providerId="ADAL" clId="{C634FD9E-D49E-4F8D-931B-9555341F7866}" dt="2024-06-10T07:44:05.941" v="190"/>
          <ac:picMkLst>
            <pc:docMk/>
            <pc:sldMk cId="981670567" sldId="552"/>
            <ac:picMk id="31" creationId="{48FBB39C-588C-9372-A9B1-1AFBCD94BF45}"/>
          </ac:picMkLst>
        </pc:picChg>
        <pc:picChg chg="add mod">
          <ac:chgData name="平野 武" userId="3cfe3d63-3e2d-444e-9c54-10e92370b90a" providerId="ADAL" clId="{C634FD9E-D49E-4F8D-931B-9555341F7866}" dt="2024-06-10T07:44:05.941" v="190"/>
          <ac:picMkLst>
            <pc:docMk/>
            <pc:sldMk cId="981670567" sldId="552"/>
            <ac:picMk id="37" creationId="{4D584372-E2EE-6743-68F7-208F3485941F}"/>
          </ac:picMkLst>
        </pc:picChg>
        <pc:picChg chg="mod">
          <ac:chgData name="平野 武" userId="3cfe3d63-3e2d-444e-9c54-10e92370b90a" providerId="ADAL" clId="{C634FD9E-D49E-4F8D-931B-9555341F7866}" dt="2024-06-10T07:44:05.941" v="190"/>
          <ac:picMkLst>
            <pc:docMk/>
            <pc:sldMk cId="981670567" sldId="552"/>
            <ac:picMk id="39" creationId="{1C838572-5741-185C-BC2F-BE75424A691A}"/>
          </ac:picMkLst>
        </pc:picChg>
        <pc:picChg chg="mod">
          <ac:chgData name="平野 武" userId="3cfe3d63-3e2d-444e-9c54-10e92370b90a" providerId="ADAL" clId="{C634FD9E-D49E-4F8D-931B-9555341F7866}" dt="2024-06-10T07:44:05.941" v="190"/>
          <ac:picMkLst>
            <pc:docMk/>
            <pc:sldMk cId="981670567" sldId="552"/>
            <ac:picMk id="43" creationId="{061ECBC6-8418-F13B-7771-9BFE51E713AC}"/>
          </ac:picMkLst>
        </pc:picChg>
        <pc:picChg chg="mod">
          <ac:chgData name="平野 武" userId="3cfe3d63-3e2d-444e-9c54-10e92370b90a" providerId="ADAL" clId="{C634FD9E-D49E-4F8D-931B-9555341F7866}" dt="2024-06-10T07:44:05.941" v="190"/>
          <ac:picMkLst>
            <pc:docMk/>
            <pc:sldMk cId="981670567" sldId="552"/>
            <ac:picMk id="45" creationId="{38914F29-E902-3C61-A730-D3D2D17B9F9F}"/>
          </ac:picMkLst>
        </pc:picChg>
        <pc:picChg chg="del">
          <ac:chgData name="平野 武" userId="3cfe3d63-3e2d-444e-9c54-10e92370b90a" providerId="ADAL" clId="{C634FD9E-D49E-4F8D-931B-9555341F7866}" dt="2024-06-10T07:43:56.839" v="189" actId="478"/>
          <ac:picMkLst>
            <pc:docMk/>
            <pc:sldMk cId="981670567" sldId="552"/>
            <ac:picMk id="54" creationId="{212412AF-589D-1462-2979-D3B2888B23E3}"/>
          </ac:picMkLst>
        </pc:picChg>
        <pc:picChg chg="mod">
          <ac:chgData name="平野 武" userId="3cfe3d63-3e2d-444e-9c54-10e92370b90a" providerId="ADAL" clId="{C634FD9E-D49E-4F8D-931B-9555341F7866}" dt="2024-06-10T07:44:08.885" v="191"/>
          <ac:picMkLst>
            <pc:docMk/>
            <pc:sldMk cId="981670567" sldId="552"/>
            <ac:picMk id="12332" creationId="{F9B3CDC0-3FC7-D723-A170-6A9BC359E153}"/>
          </ac:picMkLst>
        </pc:picChg>
        <pc:picChg chg="add mod">
          <ac:chgData name="平野 武" userId="3cfe3d63-3e2d-444e-9c54-10e92370b90a" providerId="ADAL" clId="{C634FD9E-D49E-4F8D-931B-9555341F7866}" dt="2024-06-10T07:44:08.885" v="191"/>
          <ac:picMkLst>
            <pc:docMk/>
            <pc:sldMk cId="981670567" sldId="552"/>
            <ac:picMk id="12337" creationId="{5007B845-0022-8FC9-A5B6-E35A8929EFEA}"/>
          </ac:picMkLst>
        </pc:picChg>
        <pc:picChg chg="add mod">
          <ac:chgData name="平野 武" userId="3cfe3d63-3e2d-444e-9c54-10e92370b90a" providerId="ADAL" clId="{C634FD9E-D49E-4F8D-931B-9555341F7866}" dt="2024-06-10T07:44:08.885" v="191"/>
          <ac:picMkLst>
            <pc:docMk/>
            <pc:sldMk cId="981670567" sldId="552"/>
            <ac:picMk id="12339" creationId="{4ED59F35-29F9-6B49-7EF9-2ECE082F5822}"/>
          </ac:picMkLst>
        </pc:picChg>
        <pc:picChg chg="add mod">
          <ac:chgData name="平野 武" userId="3cfe3d63-3e2d-444e-9c54-10e92370b90a" providerId="ADAL" clId="{C634FD9E-D49E-4F8D-931B-9555341F7866}" dt="2024-06-10T07:44:08.885" v="191"/>
          <ac:picMkLst>
            <pc:docMk/>
            <pc:sldMk cId="981670567" sldId="552"/>
            <ac:picMk id="12345" creationId="{E342681C-DE53-CB31-7A6F-301005E98E69}"/>
          </ac:picMkLst>
        </pc:picChg>
        <pc:picChg chg="mod">
          <ac:chgData name="平野 武" userId="3cfe3d63-3e2d-444e-9c54-10e92370b90a" providerId="ADAL" clId="{C634FD9E-D49E-4F8D-931B-9555341F7866}" dt="2024-06-10T07:44:08.885" v="191"/>
          <ac:picMkLst>
            <pc:docMk/>
            <pc:sldMk cId="981670567" sldId="552"/>
            <ac:picMk id="12347" creationId="{5DAA8F5F-8526-09A7-3F93-CB9FB7DF84E5}"/>
          </ac:picMkLst>
        </pc:picChg>
        <pc:picChg chg="mod">
          <ac:chgData name="平野 武" userId="3cfe3d63-3e2d-444e-9c54-10e92370b90a" providerId="ADAL" clId="{C634FD9E-D49E-4F8D-931B-9555341F7866}" dt="2024-06-10T07:44:08.885" v="191"/>
          <ac:picMkLst>
            <pc:docMk/>
            <pc:sldMk cId="981670567" sldId="552"/>
            <ac:picMk id="12351" creationId="{9CFC4AE7-449B-605D-A425-5963C3446E3D}"/>
          </ac:picMkLst>
        </pc:picChg>
        <pc:picChg chg="mod">
          <ac:chgData name="平野 武" userId="3cfe3d63-3e2d-444e-9c54-10e92370b90a" providerId="ADAL" clId="{C634FD9E-D49E-4F8D-931B-9555341F7866}" dt="2024-06-10T07:44:08.885" v="191"/>
          <ac:picMkLst>
            <pc:docMk/>
            <pc:sldMk cId="981670567" sldId="552"/>
            <ac:picMk id="12353" creationId="{542E320D-F32C-2E99-030E-D66AE822CF36}"/>
          </ac:picMkLst>
        </pc:picChg>
        <pc:cxnChg chg="add mod">
          <ac:chgData name="平野 武" userId="3cfe3d63-3e2d-444e-9c54-10e92370b90a" providerId="ADAL" clId="{C634FD9E-D49E-4F8D-931B-9555341F7866}" dt="2024-06-10T07:44:05.941" v="190"/>
          <ac:cxnSpMkLst>
            <pc:docMk/>
            <pc:sldMk cId="981670567" sldId="552"/>
            <ac:cxnSpMk id="33" creationId="{64024E60-5935-B5F5-2C1C-7D4E3D4EF8C0}"/>
          </ac:cxnSpMkLst>
        </pc:cxnChg>
        <pc:cxnChg chg="add mod">
          <ac:chgData name="平野 武" userId="3cfe3d63-3e2d-444e-9c54-10e92370b90a" providerId="ADAL" clId="{C634FD9E-D49E-4F8D-931B-9555341F7866}" dt="2024-06-10T07:44:05.941" v="190"/>
          <ac:cxnSpMkLst>
            <pc:docMk/>
            <pc:sldMk cId="981670567" sldId="552"/>
            <ac:cxnSpMk id="34" creationId="{CFC24DC6-389A-030F-A6D8-CD723790A3E2}"/>
          </ac:cxnSpMkLst>
        </pc:cxnChg>
        <pc:cxnChg chg="del mod">
          <ac:chgData name="平野 武" userId="3cfe3d63-3e2d-444e-9c54-10e92370b90a" providerId="ADAL" clId="{C634FD9E-D49E-4F8D-931B-9555341F7866}" dt="2024-06-10T07:43:56.839" v="189" actId="478"/>
          <ac:cxnSpMkLst>
            <pc:docMk/>
            <pc:sldMk cId="981670567" sldId="552"/>
            <ac:cxnSpMk id="12297" creationId="{BEDC26F2-67B6-45F5-119B-4C09145FE921}"/>
          </ac:cxnSpMkLst>
        </pc:cxnChg>
        <pc:cxnChg chg="del mod">
          <ac:chgData name="平野 武" userId="3cfe3d63-3e2d-444e-9c54-10e92370b90a" providerId="ADAL" clId="{C634FD9E-D49E-4F8D-931B-9555341F7866}" dt="2024-06-10T07:43:56.839" v="189" actId="478"/>
          <ac:cxnSpMkLst>
            <pc:docMk/>
            <pc:sldMk cId="981670567" sldId="552"/>
            <ac:cxnSpMk id="12298" creationId="{89BBD3F3-0389-30F0-9696-1A1D4E7B4EBF}"/>
          </ac:cxnSpMkLst>
        </pc:cxnChg>
        <pc:cxnChg chg="del mod">
          <ac:chgData name="平野 武" userId="3cfe3d63-3e2d-444e-9c54-10e92370b90a" providerId="ADAL" clId="{C634FD9E-D49E-4F8D-931B-9555341F7866}" dt="2024-06-10T07:43:56.839" v="189" actId="478"/>
          <ac:cxnSpMkLst>
            <pc:docMk/>
            <pc:sldMk cId="981670567" sldId="552"/>
            <ac:cxnSpMk id="12299" creationId="{99DB555C-94B1-60D7-74B7-C5AA4B1210B8}"/>
          </ac:cxnSpMkLst>
        </pc:cxnChg>
        <pc:cxnChg chg="add mod">
          <ac:chgData name="平野 武" userId="3cfe3d63-3e2d-444e-9c54-10e92370b90a" providerId="ADAL" clId="{C634FD9E-D49E-4F8D-931B-9555341F7866}" dt="2024-06-10T07:44:08.885" v="191"/>
          <ac:cxnSpMkLst>
            <pc:docMk/>
            <pc:sldMk cId="981670567" sldId="552"/>
            <ac:cxnSpMk id="12341" creationId="{E2103D2C-1C31-96F7-55EF-59E57BAFD071}"/>
          </ac:cxnSpMkLst>
        </pc:cxnChg>
        <pc:cxnChg chg="add mod">
          <ac:chgData name="平野 武" userId="3cfe3d63-3e2d-444e-9c54-10e92370b90a" providerId="ADAL" clId="{C634FD9E-D49E-4F8D-931B-9555341F7866}" dt="2024-06-10T07:44:08.885" v="191"/>
          <ac:cxnSpMkLst>
            <pc:docMk/>
            <pc:sldMk cId="981670567" sldId="552"/>
            <ac:cxnSpMk id="12342" creationId="{4712785C-1A6F-C057-A2F5-07E886F0003A}"/>
          </ac:cxnSpMkLst>
        </pc:cxnChg>
      </pc:sldChg>
      <pc:sldChg chg="addSp delSp modSp mod">
        <pc:chgData name="平野 武" userId="3cfe3d63-3e2d-444e-9c54-10e92370b90a" providerId="ADAL" clId="{C634FD9E-D49E-4F8D-931B-9555341F7866}" dt="2024-06-10T07:47:41.003" v="247" actId="22"/>
        <pc:sldMkLst>
          <pc:docMk/>
          <pc:sldMk cId="1729032346" sldId="553"/>
        </pc:sldMkLst>
        <pc:spChg chg="add mod">
          <ac:chgData name="平野 武" userId="3cfe3d63-3e2d-444e-9c54-10e92370b90a" providerId="ADAL" clId="{C634FD9E-D49E-4F8D-931B-9555341F7866}" dt="2024-06-10T07:46:03.557" v="218"/>
          <ac:spMkLst>
            <pc:docMk/>
            <pc:sldMk cId="1729032346" sldId="553"/>
            <ac:spMk id="2" creationId="{3C39AB74-94B6-F5EA-1F55-16AA19F09F60}"/>
          </ac:spMkLst>
        </pc:spChg>
        <pc:spChg chg="add mod">
          <ac:chgData name="平野 武" userId="3cfe3d63-3e2d-444e-9c54-10e92370b90a" providerId="ADAL" clId="{C634FD9E-D49E-4F8D-931B-9555341F7866}" dt="2024-06-10T07:46:03.557" v="218"/>
          <ac:spMkLst>
            <pc:docMk/>
            <pc:sldMk cId="1729032346" sldId="553"/>
            <ac:spMk id="3" creationId="{50D74D5D-0C4A-DC2D-BE18-76A2FB212B66}"/>
          </ac:spMkLst>
        </pc:spChg>
        <pc:spChg chg="add mod">
          <ac:chgData name="平野 武" userId="3cfe3d63-3e2d-444e-9c54-10e92370b90a" providerId="ADAL" clId="{C634FD9E-D49E-4F8D-931B-9555341F7866}" dt="2024-06-10T07:46:03.557" v="218"/>
          <ac:spMkLst>
            <pc:docMk/>
            <pc:sldMk cId="1729032346" sldId="553"/>
            <ac:spMk id="4" creationId="{7A2E7E0E-E5E3-55BF-E4C6-862BDAA1B641}"/>
          </ac:spMkLst>
        </pc:spChg>
        <pc:spChg chg="add mod">
          <ac:chgData name="平野 武" userId="3cfe3d63-3e2d-444e-9c54-10e92370b90a" providerId="ADAL" clId="{C634FD9E-D49E-4F8D-931B-9555341F7866}" dt="2024-06-10T07:46:03.557" v="218"/>
          <ac:spMkLst>
            <pc:docMk/>
            <pc:sldMk cId="1729032346" sldId="553"/>
            <ac:spMk id="5" creationId="{4840698B-137F-B8F2-1B08-34F2BA572164}"/>
          </ac:spMkLst>
        </pc:spChg>
        <pc:spChg chg="add mod">
          <ac:chgData name="平野 武" userId="3cfe3d63-3e2d-444e-9c54-10e92370b90a" providerId="ADAL" clId="{C634FD9E-D49E-4F8D-931B-9555341F7866}" dt="2024-06-10T07:46:03.557" v="218"/>
          <ac:spMkLst>
            <pc:docMk/>
            <pc:sldMk cId="1729032346" sldId="553"/>
            <ac:spMk id="6" creationId="{CB35D9F1-143C-EB7B-7E50-9AC2C3AD3AFD}"/>
          </ac:spMkLst>
        </pc:spChg>
        <pc:spChg chg="mod">
          <ac:chgData name="平野 武" userId="3cfe3d63-3e2d-444e-9c54-10e92370b90a" providerId="ADAL" clId="{C634FD9E-D49E-4F8D-931B-9555341F7866}" dt="2024-06-10T07:46:03.557" v="218"/>
          <ac:spMkLst>
            <pc:docMk/>
            <pc:sldMk cId="1729032346" sldId="553"/>
            <ac:spMk id="10" creationId="{5F5F26AF-D7B9-527B-71CF-24C8DDB63148}"/>
          </ac:spMkLst>
        </pc:spChg>
        <pc:spChg chg="mod">
          <ac:chgData name="平野 武" userId="3cfe3d63-3e2d-444e-9c54-10e92370b90a" providerId="ADAL" clId="{C634FD9E-D49E-4F8D-931B-9555341F7866}" dt="2024-06-10T07:46:03.557" v="218"/>
          <ac:spMkLst>
            <pc:docMk/>
            <pc:sldMk cId="1729032346" sldId="553"/>
            <ac:spMk id="11" creationId="{124A5865-179E-2A4B-A686-C92D112125D7}"/>
          </ac:spMkLst>
        </pc:spChg>
        <pc:spChg chg="mod">
          <ac:chgData name="平野 武" userId="3cfe3d63-3e2d-444e-9c54-10e92370b90a" providerId="ADAL" clId="{C634FD9E-D49E-4F8D-931B-9555341F7866}" dt="2024-06-10T07:46:03.557" v="218"/>
          <ac:spMkLst>
            <pc:docMk/>
            <pc:sldMk cId="1729032346" sldId="553"/>
            <ac:spMk id="12" creationId="{11D2C036-2BE3-CB81-868B-03A19E386D7E}"/>
          </ac:spMkLst>
        </pc:spChg>
        <pc:spChg chg="add mod">
          <ac:chgData name="平野 武" userId="3cfe3d63-3e2d-444e-9c54-10e92370b90a" providerId="ADAL" clId="{C634FD9E-D49E-4F8D-931B-9555341F7866}" dt="2024-06-10T07:46:03.557" v="218"/>
          <ac:spMkLst>
            <pc:docMk/>
            <pc:sldMk cId="1729032346" sldId="553"/>
            <ac:spMk id="16" creationId="{8A3707DA-8B5B-A0E4-3A97-B3D959522E9B}"/>
          </ac:spMkLst>
        </pc:spChg>
        <pc:spChg chg="mod">
          <ac:chgData name="平野 武" userId="3cfe3d63-3e2d-444e-9c54-10e92370b90a" providerId="ADAL" clId="{C634FD9E-D49E-4F8D-931B-9555341F7866}" dt="2024-06-10T07:46:03.557" v="218"/>
          <ac:spMkLst>
            <pc:docMk/>
            <pc:sldMk cId="1729032346" sldId="553"/>
            <ac:spMk id="18" creationId="{46CBA341-7FBE-4A89-6B0B-86C0D320AF7C}"/>
          </ac:spMkLst>
        </pc:spChg>
        <pc:spChg chg="mod">
          <ac:chgData name="平野 武" userId="3cfe3d63-3e2d-444e-9c54-10e92370b90a" providerId="ADAL" clId="{C634FD9E-D49E-4F8D-931B-9555341F7866}" dt="2024-06-10T07:46:03.557" v="218"/>
          <ac:spMkLst>
            <pc:docMk/>
            <pc:sldMk cId="1729032346" sldId="553"/>
            <ac:spMk id="19" creationId="{3EA5CBA4-FA10-D1F7-65D6-F9821BC6BDA2}"/>
          </ac:spMkLst>
        </pc:spChg>
        <pc:spChg chg="add mod">
          <ac:chgData name="平野 武" userId="3cfe3d63-3e2d-444e-9c54-10e92370b90a" providerId="ADAL" clId="{C634FD9E-D49E-4F8D-931B-9555341F7866}" dt="2024-06-10T07:46:03.557" v="218"/>
          <ac:spMkLst>
            <pc:docMk/>
            <pc:sldMk cId="1729032346" sldId="553"/>
            <ac:spMk id="20" creationId="{8A055EEC-A44D-19E2-EA37-0E8AF0049CB6}"/>
          </ac:spMkLst>
        </pc:spChg>
        <pc:spChg chg="mod">
          <ac:chgData name="平野 武" userId="3cfe3d63-3e2d-444e-9c54-10e92370b90a" providerId="ADAL" clId="{C634FD9E-D49E-4F8D-931B-9555341F7866}" dt="2024-06-10T07:46:03.557" v="218"/>
          <ac:spMkLst>
            <pc:docMk/>
            <pc:sldMk cId="1729032346" sldId="553"/>
            <ac:spMk id="22" creationId="{97C3D27D-F608-6DB0-61B8-E85A0EE1A06F}"/>
          </ac:spMkLst>
        </pc:spChg>
        <pc:spChg chg="mod">
          <ac:chgData name="平野 武" userId="3cfe3d63-3e2d-444e-9c54-10e92370b90a" providerId="ADAL" clId="{C634FD9E-D49E-4F8D-931B-9555341F7866}" dt="2024-06-10T07:46:03.557" v="218"/>
          <ac:spMkLst>
            <pc:docMk/>
            <pc:sldMk cId="1729032346" sldId="553"/>
            <ac:spMk id="23" creationId="{22EFEEBC-5A04-60BA-9BDE-44EF053006E0}"/>
          </ac:spMkLst>
        </pc:spChg>
        <pc:spChg chg="add mod">
          <ac:chgData name="平野 武" userId="3cfe3d63-3e2d-444e-9c54-10e92370b90a" providerId="ADAL" clId="{C634FD9E-D49E-4F8D-931B-9555341F7866}" dt="2024-06-10T07:46:03.557" v="218"/>
          <ac:spMkLst>
            <pc:docMk/>
            <pc:sldMk cId="1729032346" sldId="553"/>
            <ac:spMk id="24" creationId="{46DCD652-6D39-052B-586B-EB7587CC2E05}"/>
          </ac:spMkLst>
        </pc:spChg>
        <pc:spChg chg="add mod">
          <ac:chgData name="平野 武" userId="3cfe3d63-3e2d-444e-9c54-10e92370b90a" providerId="ADAL" clId="{C634FD9E-D49E-4F8D-931B-9555341F7866}" dt="2024-06-10T07:46:03.557" v="218"/>
          <ac:spMkLst>
            <pc:docMk/>
            <pc:sldMk cId="1729032346" sldId="553"/>
            <ac:spMk id="25" creationId="{F5D73FF3-5CD3-1495-F711-8E4405EA2AAC}"/>
          </ac:spMkLst>
        </pc:spChg>
        <pc:spChg chg="add mod">
          <ac:chgData name="平野 武" userId="3cfe3d63-3e2d-444e-9c54-10e92370b90a" providerId="ADAL" clId="{C634FD9E-D49E-4F8D-931B-9555341F7866}" dt="2024-06-10T07:46:03.557" v="218"/>
          <ac:spMkLst>
            <pc:docMk/>
            <pc:sldMk cId="1729032346" sldId="553"/>
            <ac:spMk id="26" creationId="{3C171565-D035-055A-5C18-E9B13CA506D3}"/>
          </ac:spMkLst>
        </pc:spChg>
        <pc:spChg chg="mod">
          <ac:chgData name="平野 武" userId="3cfe3d63-3e2d-444e-9c54-10e92370b90a" providerId="ADAL" clId="{C634FD9E-D49E-4F8D-931B-9555341F7866}" dt="2024-06-10T07:46:03.557" v="218"/>
          <ac:spMkLst>
            <pc:docMk/>
            <pc:sldMk cId="1729032346" sldId="553"/>
            <ac:spMk id="31" creationId="{53F74A50-8237-D03D-0B62-26044F4B3118}"/>
          </ac:spMkLst>
        </pc:spChg>
        <pc:spChg chg="mod">
          <ac:chgData name="平野 武" userId="3cfe3d63-3e2d-444e-9c54-10e92370b90a" providerId="ADAL" clId="{C634FD9E-D49E-4F8D-931B-9555341F7866}" dt="2024-06-10T07:46:03.557" v="218"/>
          <ac:spMkLst>
            <pc:docMk/>
            <pc:sldMk cId="1729032346" sldId="553"/>
            <ac:spMk id="33" creationId="{C3DA77D2-4E63-BEC9-864F-70DEE1BCFDC0}"/>
          </ac:spMkLst>
        </pc:spChg>
        <pc:spChg chg="add mod">
          <ac:chgData name="平野 武" userId="3cfe3d63-3e2d-444e-9c54-10e92370b90a" providerId="ADAL" clId="{C634FD9E-D49E-4F8D-931B-9555341F7866}" dt="2024-06-10T07:46:03.557" v="218"/>
          <ac:spMkLst>
            <pc:docMk/>
            <pc:sldMk cId="1729032346" sldId="553"/>
            <ac:spMk id="36" creationId="{2346D7D2-FEB8-9449-E64A-6DDD5CC60C39}"/>
          </ac:spMkLst>
        </pc:spChg>
        <pc:spChg chg="del">
          <ac:chgData name="平野 武" userId="3cfe3d63-3e2d-444e-9c54-10e92370b90a" providerId="ADAL" clId="{C634FD9E-D49E-4F8D-931B-9555341F7866}" dt="2024-06-10T07:46:03.050" v="217" actId="478"/>
          <ac:spMkLst>
            <pc:docMk/>
            <pc:sldMk cId="1729032346" sldId="553"/>
            <ac:spMk id="40" creationId="{A66F3D6D-C2A3-D53A-0676-EF2DC6495AEE}"/>
          </ac:spMkLst>
        </pc:spChg>
        <pc:spChg chg="del">
          <ac:chgData name="平野 武" userId="3cfe3d63-3e2d-444e-9c54-10e92370b90a" providerId="ADAL" clId="{C634FD9E-D49E-4F8D-931B-9555341F7866}" dt="2024-06-10T07:46:03.050" v="217" actId="478"/>
          <ac:spMkLst>
            <pc:docMk/>
            <pc:sldMk cId="1729032346" sldId="553"/>
            <ac:spMk id="41" creationId="{44CE114B-9BC9-11F5-72DA-BE44D434E452}"/>
          </ac:spMkLst>
        </pc:spChg>
        <pc:spChg chg="del">
          <ac:chgData name="平野 武" userId="3cfe3d63-3e2d-444e-9c54-10e92370b90a" providerId="ADAL" clId="{C634FD9E-D49E-4F8D-931B-9555341F7866}" dt="2024-06-10T07:46:03.050" v="217" actId="478"/>
          <ac:spMkLst>
            <pc:docMk/>
            <pc:sldMk cId="1729032346" sldId="553"/>
            <ac:spMk id="42" creationId="{06935A0E-EB5C-2B4A-77A0-72CC0717D505}"/>
          </ac:spMkLst>
        </pc:spChg>
        <pc:spChg chg="del">
          <ac:chgData name="平野 武" userId="3cfe3d63-3e2d-444e-9c54-10e92370b90a" providerId="ADAL" clId="{C634FD9E-D49E-4F8D-931B-9555341F7866}" dt="2024-06-10T07:46:03.050" v="217" actId="478"/>
          <ac:spMkLst>
            <pc:docMk/>
            <pc:sldMk cId="1729032346" sldId="553"/>
            <ac:spMk id="43" creationId="{14C225E6-101F-371D-62FD-35D3CAD5911A}"/>
          </ac:spMkLst>
        </pc:spChg>
        <pc:spChg chg="del">
          <ac:chgData name="平野 武" userId="3cfe3d63-3e2d-444e-9c54-10e92370b90a" providerId="ADAL" clId="{C634FD9E-D49E-4F8D-931B-9555341F7866}" dt="2024-06-10T07:46:03.050" v="217" actId="478"/>
          <ac:spMkLst>
            <pc:docMk/>
            <pc:sldMk cId="1729032346" sldId="553"/>
            <ac:spMk id="44" creationId="{090E0E02-0125-C5D1-99C0-F8D2140B05B4}"/>
          </ac:spMkLst>
        </pc:spChg>
        <pc:spChg chg="del">
          <ac:chgData name="平野 武" userId="3cfe3d63-3e2d-444e-9c54-10e92370b90a" providerId="ADAL" clId="{C634FD9E-D49E-4F8D-931B-9555341F7866}" dt="2024-06-10T07:46:03.050" v="217" actId="478"/>
          <ac:spMkLst>
            <pc:docMk/>
            <pc:sldMk cId="1729032346" sldId="553"/>
            <ac:spMk id="45" creationId="{4157E582-5819-0166-8833-4ED47A251B12}"/>
          </ac:spMkLst>
        </pc:spChg>
        <pc:spChg chg="add mod">
          <ac:chgData name="平野 武" userId="3cfe3d63-3e2d-444e-9c54-10e92370b90a" providerId="ADAL" clId="{C634FD9E-D49E-4F8D-931B-9555341F7866}" dt="2024-06-10T07:46:03.557" v="218"/>
          <ac:spMkLst>
            <pc:docMk/>
            <pc:sldMk cId="1729032346" sldId="553"/>
            <ac:spMk id="53" creationId="{6F41D3FC-82C1-6495-A83D-DB7C465ACF2C}"/>
          </ac:spMkLst>
        </pc:spChg>
        <pc:spChg chg="add mod">
          <ac:chgData name="平野 武" userId="3cfe3d63-3e2d-444e-9c54-10e92370b90a" providerId="ADAL" clId="{C634FD9E-D49E-4F8D-931B-9555341F7866}" dt="2024-06-10T07:46:03.557" v="218"/>
          <ac:spMkLst>
            <pc:docMk/>
            <pc:sldMk cId="1729032346" sldId="553"/>
            <ac:spMk id="54" creationId="{AF3B0B19-8414-CE47-908E-9DE1FD1FFB14}"/>
          </ac:spMkLst>
        </pc:spChg>
        <pc:spChg chg="add mod">
          <ac:chgData name="平野 武" userId="3cfe3d63-3e2d-444e-9c54-10e92370b90a" providerId="ADAL" clId="{C634FD9E-D49E-4F8D-931B-9555341F7866}" dt="2024-06-10T07:46:03.557" v="218"/>
          <ac:spMkLst>
            <pc:docMk/>
            <pc:sldMk cId="1729032346" sldId="553"/>
            <ac:spMk id="55" creationId="{E9C68B34-E1E9-6D7C-E795-058FDF12A121}"/>
          </ac:spMkLst>
        </pc:spChg>
        <pc:spChg chg="add mod">
          <ac:chgData name="平野 武" userId="3cfe3d63-3e2d-444e-9c54-10e92370b90a" providerId="ADAL" clId="{C634FD9E-D49E-4F8D-931B-9555341F7866}" dt="2024-06-10T07:46:03.557" v="218"/>
          <ac:spMkLst>
            <pc:docMk/>
            <pc:sldMk cId="1729032346" sldId="553"/>
            <ac:spMk id="56" creationId="{6972FF00-43CD-9262-230D-5B5A631AE430}"/>
          </ac:spMkLst>
        </pc:spChg>
        <pc:spChg chg="add mod">
          <ac:chgData name="平野 武" userId="3cfe3d63-3e2d-444e-9c54-10e92370b90a" providerId="ADAL" clId="{C634FD9E-D49E-4F8D-931B-9555341F7866}" dt="2024-06-10T07:46:03.557" v="218"/>
          <ac:spMkLst>
            <pc:docMk/>
            <pc:sldMk cId="1729032346" sldId="553"/>
            <ac:spMk id="59" creationId="{92CA690E-2A6A-149A-C9AB-9ED0B87F0B20}"/>
          </ac:spMkLst>
        </pc:spChg>
        <pc:spChg chg="add mod">
          <ac:chgData name="平野 武" userId="3cfe3d63-3e2d-444e-9c54-10e92370b90a" providerId="ADAL" clId="{C634FD9E-D49E-4F8D-931B-9555341F7866}" dt="2024-06-10T07:46:03.557" v="218"/>
          <ac:spMkLst>
            <pc:docMk/>
            <pc:sldMk cId="1729032346" sldId="553"/>
            <ac:spMk id="61" creationId="{66CDF7F4-9408-63B2-9B5B-7E4FC7A55606}"/>
          </ac:spMkLst>
        </pc:spChg>
        <pc:spChg chg="add mod">
          <ac:chgData name="平野 武" userId="3cfe3d63-3e2d-444e-9c54-10e92370b90a" providerId="ADAL" clId="{C634FD9E-D49E-4F8D-931B-9555341F7866}" dt="2024-06-10T07:47:03.323" v="239" actId="14100"/>
          <ac:spMkLst>
            <pc:docMk/>
            <pc:sldMk cId="1729032346" sldId="553"/>
            <ac:spMk id="62" creationId="{CC3CCC72-4755-99AC-310C-7FE2BC561E7D}"/>
          </ac:spMkLst>
        </pc:spChg>
        <pc:spChg chg="add mod">
          <ac:chgData name="平野 武" userId="3cfe3d63-3e2d-444e-9c54-10e92370b90a" providerId="ADAL" clId="{C634FD9E-D49E-4F8D-931B-9555341F7866}" dt="2024-06-10T07:47:03.323" v="239" actId="14100"/>
          <ac:spMkLst>
            <pc:docMk/>
            <pc:sldMk cId="1729032346" sldId="553"/>
            <ac:spMk id="63" creationId="{6F449FE2-2C06-7896-A034-BE83137B1656}"/>
          </ac:spMkLst>
        </pc:spChg>
        <pc:spChg chg="add mod">
          <ac:chgData name="平野 武" userId="3cfe3d63-3e2d-444e-9c54-10e92370b90a" providerId="ADAL" clId="{C634FD9E-D49E-4F8D-931B-9555341F7866}" dt="2024-06-10T07:46:51.056" v="237" actId="1036"/>
          <ac:spMkLst>
            <pc:docMk/>
            <pc:sldMk cId="1729032346" sldId="553"/>
            <ac:spMk id="12288" creationId="{688FC84C-BBD9-E821-0373-9C3CD1C45B9C}"/>
          </ac:spMkLst>
        </pc:spChg>
        <pc:spChg chg="add mod">
          <ac:chgData name="平野 武" userId="3cfe3d63-3e2d-444e-9c54-10e92370b90a" providerId="ADAL" clId="{C634FD9E-D49E-4F8D-931B-9555341F7866}" dt="2024-06-10T07:46:51.056" v="237" actId="1036"/>
          <ac:spMkLst>
            <pc:docMk/>
            <pc:sldMk cId="1729032346" sldId="553"/>
            <ac:spMk id="12289" creationId="{A00FF56A-5C69-56C0-A1AD-D8D17EF2A2CB}"/>
          </ac:spMkLst>
        </pc:spChg>
        <pc:spChg chg="mod">
          <ac:chgData name="平野 武" userId="3cfe3d63-3e2d-444e-9c54-10e92370b90a" providerId="ADAL" clId="{C634FD9E-D49E-4F8D-931B-9555341F7866}" dt="2024-06-10T07:45:43.429" v="216" actId="14100"/>
          <ac:spMkLst>
            <pc:docMk/>
            <pc:sldMk cId="1729032346" sldId="553"/>
            <ac:spMk id="12290" creationId="{4AD73B8A-4B23-91DE-CF62-2CA72170BDBB}"/>
          </ac:spMkLst>
        </pc:spChg>
        <pc:spChg chg="add mod">
          <ac:chgData name="平野 武" userId="3cfe3d63-3e2d-444e-9c54-10e92370b90a" providerId="ADAL" clId="{C634FD9E-D49E-4F8D-931B-9555341F7866}" dt="2024-06-10T07:46:58.911" v="238" actId="14100"/>
          <ac:spMkLst>
            <pc:docMk/>
            <pc:sldMk cId="1729032346" sldId="553"/>
            <ac:spMk id="12291" creationId="{FDB2D1DF-BC8A-E50F-B3EC-6A1CE86778CB}"/>
          </ac:spMkLst>
        </pc:spChg>
        <pc:spChg chg="mod">
          <ac:chgData name="平野 武" userId="3cfe3d63-3e2d-444e-9c54-10e92370b90a" providerId="ADAL" clId="{C634FD9E-D49E-4F8D-931B-9555341F7866}" dt="2024-06-10T07:46:06.510" v="219"/>
          <ac:spMkLst>
            <pc:docMk/>
            <pc:sldMk cId="1729032346" sldId="553"/>
            <ac:spMk id="12295" creationId="{0927A37B-E7F0-6CB8-13CD-0606EF4B780C}"/>
          </ac:spMkLst>
        </pc:spChg>
        <pc:spChg chg="mod">
          <ac:chgData name="平野 武" userId="3cfe3d63-3e2d-444e-9c54-10e92370b90a" providerId="ADAL" clId="{C634FD9E-D49E-4F8D-931B-9555341F7866}" dt="2024-06-10T07:46:06.510" v="219"/>
          <ac:spMkLst>
            <pc:docMk/>
            <pc:sldMk cId="1729032346" sldId="553"/>
            <ac:spMk id="12296" creationId="{17313286-1EB4-9B01-6D67-E397E5AA18A6}"/>
          </ac:spMkLst>
        </pc:spChg>
        <pc:spChg chg="mod">
          <ac:chgData name="平野 武" userId="3cfe3d63-3e2d-444e-9c54-10e92370b90a" providerId="ADAL" clId="{C634FD9E-D49E-4F8D-931B-9555341F7866}" dt="2024-06-10T07:46:06.510" v="219"/>
          <ac:spMkLst>
            <pc:docMk/>
            <pc:sldMk cId="1729032346" sldId="553"/>
            <ac:spMk id="12297" creationId="{1512AF8B-0586-516D-DA40-165109B76759}"/>
          </ac:spMkLst>
        </pc:spChg>
        <pc:spChg chg="add mod">
          <ac:chgData name="平野 武" userId="3cfe3d63-3e2d-444e-9c54-10e92370b90a" providerId="ADAL" clId="{C634FD9E-D49E-4F8D-931B-9555341F7866}" dt="2024-06-10T07:46:51.056" v="237" actId="1036"/>
          <ac:spMkLst>
            <pc:docMk/>
            <pc:sldMk cId="1729032346" sldId="553"/>
            <ac:spMk id="12301" creationId="{2B00F7A3-F7F0-2966-3961-330376AB6032}"/>
          </ac:spMkLst>
        </pc:spChg>
        <pc:spChg chg="mod">
          <ac:chgData name="平野 武" userId="3cfe3d63-3e2d-444e-9c54-10e92370b90a" providerId="ADAL" clId="{C634FD9E-D49E-4F8D-931B-9555341F7866}" dt="2024-06-10T07:46:06.510" v="219"/>
          <ac:spMkLst>
            <pc:docMk/>
            <pc:sldMk cId="1729032346" sldId="553"/>
            <ac:spMk id="12303" creationId="{19C043A3-3F35-25AB-FA22-BDE634264589}"/>
          </ac:spMkLst>
        </pc:spChg>
        <pc:spChg chg="mod">
          <ac:chgData name="平野 武" userId="3cfe3d63-3e2d-444e-9c54-10e92370b90a" providerId="ADAL" clId="{C634FD9E-D49E-4F8D-931B-9555341F7866}" dt="2024-06-10T07:46:06.510" v="219"/>
          <ac:spMkLst>
            <pc:docMk/>
            <pc:sldMk cId="1729032346" sldId="553"/>
            <ac:spMk id="12304" creationId="{DE00B775-C5E9-CA32-1E56-AFCCCCE4E2BB}"/>
          </ac:spMkLst>
        </pc:spChg>
        <pc:spChg chg="add mod">
          <ac:chgData name="平野 武" userId="3cfe3d63-3e2d-444e-9c54-10e92370b90a" providerId="ADAL" clId="{C634FD9E-D49E-4F8D-931B-9555341F7866}" dt="2024-06-10T07:46:51.056" v="237" actId="1036"/>
          <ac:spMkLst>
            <pc:docMk/>
            <pc:sldMk cId="1729032346" sldId="553"/>
            <ac:spMk id="12305" creationId="{C9DDB241-D489-5984-4907-57B6D64C640C}"/>
          </ac:spMkLst>
        </pc:spChg>
        <pc:spChg chg="mod">
          <ac:chgData name="平野 武" userId="3cfe3d63-3e2d-444e-9c54-10e92370b90a" providerId="ADAL" clId="{C634FD9E-D49E-4F8D-931B-9555341F7866}" dt="2024-06-10T07:46:06.510" v="219"/>
          <ac:spMkLst>
            <pc:docMk/>
            <pc:sldMk cId="1729032346" sldId="553"/>
            <ac:spMk id="12307" creationId="{4BFE8E68-D7FB-9E3D-5711-6A767AF99129}"/>
          </ac:spMkLst>
        </pc:spChg>
        <pc:spChg chg="mod">
          <ac:chgData name="平野 武" userId="3cfe3d63-3e2d-444e-9c54-10e92370b90a" providerId="ADAL" clId="{C634FD9E-D49E-4F8D-931B-9555341F7866}" dt="2024-06-10T07:46:06.510" v="219"/>
          <ac:spMkLst>
            <pc:docMk/>
            <pc:sldMk cId="1729032346" sldId="553"/>
            <ac:spMk id="12308" creationId="{64EED4A1-238F-49B5-4974-90BF98275F03}"/>
          </ac:spMkLst>
        </pc:spChg>
        <pc:spChg chg="add mod">
          <ac:chgData name="平野 武" userId="3cfe3d63-3e2d-444e-9c54-10e92370b90a" providerId="ADAL" clId="{C634FD9E-D49E-4F8D-931B-9555341F7866}" dt="2024-06-10T07:46:51.056" v="237" actId="1036"/>
          <ac:spMkLst>
            <pc:docMk/>
            <pc:sldMk cId="1729032346" sldId="553"/>
            <ac:spMk id="12309" creationId="{2D9B1B2C-7466-43E7-6A3E-A1931FBB5424}"/>
          </ac:spMkLst>
        </pc:spChg>
        <pc:spChg chg="add mod">
          <ac:chgData name="平野 武" userId="3cfe3d63-3e2d-444e-9c54-10e92370b90a" providerId="ADAL" clId="{C634FD9E-D49E-4F8D-931B-9555341F7866}" dt="2024-06-10T07:46:51.056" v="237" actId="1036"/>
          <ac:spMkLst>
            <pc:docMk/>
            <pc:sldMk cId="1729032346" sldId="553"/>
            <ac:spMk id="12310" creationId="{C3BD5B2B-8E05-8253-C103-B233D64A6046}"/>
          </ac:spMkLst>
        </pc:spChg>
        <pc:spChg chg="add mod">
          <ac:chgData name="平野 武" userId="3cfe3d63-3e2d-444e-9c54-10e92370b90a" providerId="ADAL" clId="{C634FD9E-D49E-4F8D-931B-9555341F7866}" dt="2024-06-10T07:46:51.056" v="237" actId="1036"/>
          <ac:spMkLst>
            <pc:docMk/>
            <pc:sldMk cId="1729032346" sldId="553"/>
            <ac:spMk id="12311" creationId="{6890F422-7F2B-0386-0AE1-F827DB153084}"/>
          </ac:spMkLst>
        </pc:spChg>
        <pc:spChg chg="del">
          <ac:chgData name="平野 武" userId="3cfe3d63-3e2d-444e-9c54-10e92370b90a" providerId="ADAL" clId="{C634FD9E-D49E-4F8D-931B-9555341F7866}" dt="2024-06-10T07:46:03.050" v="217" actId="478"/>
          <ac:spMkLst>
            <pc:docMk/>
            <pc:sldMk cId="1729032346" sldId="553"/>
            <ac:spMk id="12319" creationId="{442C0954-F01A-178F-A5B4-B1888BFFF3C6}"/>
          </ac:spMkLst>
        </pc:spChg>
        <pc:spChg chg="del">
          <ac:chgData name="平野 武" userId="3cfe3d63-3e2d-444e-9c54-10e92370b90a" providerId="ADAL" clId="{C634FD9E-D49E-4F8D-931B-9555341F7866}" dt="2024-06-10T07:46:03.050" v="217" actId="478"/>
          <ac:spMkLst>
            <pc:docMk/>
            <pc:sldMk cId="1729032346" sldId="553"/>
            <ac:spMk id="12320" creationId="{C6E3404A-68C1-ACD7-AABF-FE2C395DF6DF}"/>
          </ac:spMkLst>
        </pc:spChg>
        <pc:spChg chg="del">
          <ac:chgData name="平野 武" userId="3cfe3d63-3e2d-444e-9c54-10e92370b90a" providerId="ADAL" clId="{C634FD9E-D49E-4F8D-931B-9555341F7866}" dt="2024-06-10T07:46:03.050" v="217" actId="478"/>
          <ac:spMkLst>
            <pc:docMk/>
            <pc:sldMk cId="1729032346" sldId="553"/>
            <ac:spMk id="12323" creationId="{9ABE98A4-3817-F915-1A26-9CD734B0AE7E}"/>
          </ac:spMkLst>
        </pc:spChg>
        <pc:spChg chg="mod">
          <ac:chgData name="平野 武" userId="3cfe3d63-3e2d-444e-9c54-10e92370b90a" providerId="ADAL" clId="{C634FD9E-D49E-4F8D-931B-9555341F7866}" dt="2024-06-10T07:46:06.510" v="219"/>
          <ac:spMkLst>
            <pc:docMk/>
            <pc:sldMk cId="1729032346" sldId="553"/>
            <ac:spMk id="12334" creationId="{4B4F67E3-12EF-6769-E133-38EA0672D46F}"/>
          </ac:spMkLst>
        </pc:spChg>
        <pc:spChg chg="mod">
          <ac:chgData name="平野 武" userId="3cfe3d63-3e2d-444e-9c54-10e92370b90a" providerId="ADAL" clId="{C634FD9E-D49E-4F8D-931B-9555341F7866}" dt="2024-06-10T07:46:06.510" v="219"/>
          <ac:spMkLst>
            <pc:docMk/>
            <pc:sldMk cId="1729032346" sldId="553"/>
            <ac:spMk id="12336" creationId="{C5AF6E68-2831-9136-2DB8-35B28CA207AC}"/>
          </ac:spMkLst>
        </pc:spChg>
        <pc:spChg chg="add mod">
          <ac:chgData name="平野 武" userId="3cfe3d63-3e2d-444e-9c54-10e92370b90a" providerId="ADAL" clId="{C634FD9E-D49E-4F8D-931B-9555341F7866}" dt="2024-06-10T07:47:09.799" v="240" actId="1076"/>
          <ac:spMkLst>
            <pc:docMk/>
            <pc:sldMk cId="1729032346" sldId="553"/>
            <ac:spMk id="12339" creationId="{796E48BF-4CA1-5B61-BF35-8D5D3FD16214}"/>
          </ac:spMkLst>
        </pc:spChg>
        <pc:spChg chg="add mod">
          <ac:chgData name="平野 武" userId="3cfe3d63-3e2d-444e-9c54-10e92370b90a" providerId="ADAL" clId="{C634FD9E-D49E-4F8D-931B-9555341F7866}" dt="2024-06-10T07:46:58.911" v="238" actId="14100"/>
          <ac:spMkLst>
            <pc:docMk/>
            <pc:sldMk cId="1729032346" sldId="553"/>
            <ac:spMk id="12340" creationId="{F4D36D18-9F43-CB61-3AEF-6456C832953A}"/>
          </ac:spMkLst>
        </pc:spChg>
        <pc:spChg chg="add del mod">
          <ac:chgData name="平野 武" userId="3cfe3d63-3e2d-444e-9c54-10e92370b90a" providerId="ADAL" clId="{C634FD9E-D49E-4F8D-931B-9555341F7866}" dt="2024-06-10T07:46:45.294" v="226"/>
          <ac:spMkLst>
            <pc:docMk/>
            <pc:sldMk cId="1729032346" sldId="553"/>
            <ac:spMk id="12341" creationId="{28C2A69E-E088-3505-2B86-5F5F7FC6CAF7}"/>
          </ac:spMkLst>
        </pc:spChg>
        <pc:spChg chg="add mod">
          <ac:chgData name="平野 武" userId="3cfe3d63-3e2d-444e-9c54-10e92370b90a" providerId="ADAL" clId="{C634FD9E-D49E-4F8D-931B-9555341F7866}" dt="2024-06-10T07:46:51.056" v="237" actId="1036"/>
          <ac:spMkLst>
            <pc:docMk/>
            <pc:sldMk cId="1729032346" sldId="553"/>
            <ac:spMk id="12342" creationId="{49EB8D73-BF2D-00B0-EFE1-48497AA465A1}"/>
          </ac:spMkLst>
        </pc:spChg>
        <pc:spChg chg="add mod">
          <ac:chgData name="平野 武" userId="3cfe3d63-3e2d-444e-9c54-10e92370b90a" providerId="ADAL" clId="{C634FD9E-D49E-4F8D-931B-9555341F7866}" dt="2024-06-10T07:46:51.056" v="237" actId="1036"/>
          <ac:spMkLst>
            <pc:docMk/>
            <pc:sldMk cId="1729032346" sldId="553"/>
            <ac:spMk id="12343" creationId="{769686D1-8E46-85D7-6219-DB797C91BDD4}"/>
          </ac:spMkLst>
        </pc:spChg>
        <pc:spChg chg="add mod">
          <ac:chgData name="平野 武" userId="3cfe3d63-3e2d-444e-9c54-10e92370b90a" providerId="ADAL" clId="{C634FD9E-D49E-4F8D-931B-9555341F7866}" dt="2024-06-10T07:47:17.542" v="245" actId="1038"/>
          <ac:spMkLst>
            <pc:docMk/>
            <pc:sldMk cId="1729032346" sldId="553"/>
            <ac:spMk id="12346" creationId="{F5569ADC-FC65-56C0-5894-30F33D3FF7CA}"/>
          </ac:spMkLst>
        </pc:spChg>
        <pc:spChg chg="add mod">
          <ac:chgData name="平野 武" userId="3cfe3d63-3e2d-444e-9c54-10e92370b90a" providerId="ADAL" clId="{C634FD9E-D49E-4F8D-931B-9555341F7866}" dt="2024-06-10T07:47:17.542" v="245" actId="1038"/>
          <ac:spMkLst>
            <pc:docMk/>
            <pc:sldMk cId="1729032346" sldId="553"/>
            <ac:spMk id="12348" creationId="{2584FA57-91AF-AAF4-DD99-64CA65F6F106}"/>
          </ac:spMkLst>
        </pc:spChg>
        <pc:spChg chg="add mod">
          <ac:chgData name="平野 武" userId="3cfe3d63-3e2d-444e-9c54-10e92370b90a" providerId="ADAL" clId="{C634FD9E-D49E-4F8D-931B-9555341F7866}" dt="2024-06-10T07:46:42.825" v="224"/>
          <ac:spMkLst>
            <pc:docMk/>
            <pc:sldMk cId="1729032346" sldId="553"/>
            <ac:spMk id="12349" creationId="{69B2292A-1F26-4315-1486-1C29CF2864F6}"/>
          </ac:spMkLst>
        </pc:spChg>
        <pc:spChg chg="add del">
          <ac:chgData name="平野 武" userId="3cfe3d63-3e2d-444e-9c54-10e92370b90a" providerId="ADAL" clId="{C634FD9E-D49E-4F8D-931B-9555341F7866}" dt="2024-06-10T07:47:41.003" v="247" actId="22"/>
          <ac:spMkLst>
            <pc:docMk/>
            <pc:sldMk cId="1729032346" sldId="553"/>
            <ac:spMk id="12351" creationId="{5097DFDA-EB49-22E6-B5D0-DF9997C2C297}"/>
          </ac:spMkLst>
        </pc:spChg>
        <pc:grpChg chg="add mod">
          <ac:chgData name="平野 武" userId="3cfe3d63-3e2d-444e-9c54-10e92370b90a" providerId="ADAL" clId="{C634FD9E-D49E-4F8D-931B-9555341F7866}" dt="2024-06-10T07:46:03.557" v="218"/>
          <ac:grpSpMkLst>
            <pc:docMk/>
            <pc:sldMk cId="1729032346" sldId="553"/>
            <ac:grpSpMk id="9" creationId="{C17F7CD2-4CCC-45A9-C93E-3482F8DED22E}"/>
          </ac:grpSpMkLst>
        </pc:grpChg>
        <pc:grpChg chg="add mod">
          <ac:chgData name="平野 武" userId="3cfe3d63-3e2d-444e-9c54-10e92370b90a" providerId="ADAL" clId="{C634FD9E-D49E-4F8D-931B-9555341F7866}" dt="2024-06-10T07:46:03.557" v="218"/>
          <ac:grpSpMkLst>
            <pc:docMk/>
            <pc:sldMk cId="1729032346" sldId="553"/>
            <ac:grpSpMk id="13" creationId="{D3702EC7-1741-D200-1531-CA41BD077AB0}"/>
          </ac:grpSpMkLst>
        </pc:grpChg>
        <pc:grpChg chg="add mod">
          <ac:chgData name="平野 武" userId="3cfe3d63-3e2d-444e-9c54-10e92370b90a" providerId="ADAL" clId="{C634FD9E-D49E-4F8D-931B-9555341F7866}" dt="2024-06-10T07:46:03.557" v="218"/>
          <ac:grpSpMkLst>
            <pc:docMk/>
            <pc:sldMk cId="1729032346" sldId="553"/>
            <ac:grpSpMk id="17" creationId="{EAD4735B-08BD-3A11-7797-8BD7BF4A26DF}"/>
          </ac:grpSpMkLst>
        </pc:grpChg>
        <pc:grpChg chg="add mod">
          <ac:chgData name="平野 武" userId="3cfe3d63-3e2d-444e-9c54-10e92370b90a" providerId="ADAL" clId="{C634FD9E-D49E-4F8D-931B-9555341F7866}" dt="2024-06-10T07:46:03.557" v="218"/>
          <ac:grpSpMkLst>
            <pc:docMk/>
            <pc:sldMk cId="1729032346" sldId="553"/>
            <ac:grpSpMk id="21" creationId="{E7290F22-7C6D-82F9-04CD-B63CB7AF160E}"/>
          </ac:grpSpMkLst>
        </pc:grpChg>
        <pc:grpChg chg="add mod">
          <ac:chgData name="平野 武" userId="3cfe3d63-3e2d-444e-9c54-10e92370b90a" providerId="ADAL" clId="{C634FD9E-D49E-4F8D-931B-9555341F7866}" dt="2024-06-10T07:46:03.557" v="218"/>
          <ac:grpSpMkLst>
            <pc:docMk/>
            <pc:sldMk cId="1729032346" sldId="553"/>
            <ac:grpSpMk id="27" creationId="{9F1F5126-26E9-7ED6-FEB0-D46266D4E1FC}"/>
          </ac:grpSpMkLst>
        </pc:grpChg>
        <pc:grpChg chg="mod">
          <ac:chgData name="平野 武" userId="3cfe3d63-3e2d-444e-9c54-10e92370b90a" providerId="ADAL" clId="{C634FD9E-D49E-4F8D-931B-9555341F7866}" dt="2024-06-10T07:46:03.557" v="218"/>
          <ac:grpSpMkLst>
            <pc:docMk/>
            <pc:sldMk cId="1729032346" sldId="553"/>
            <ac:grpSpMk id="28" creationId="{253B6BCF-F253-4189-5A63-D0CABE22913F}"/>
          </ac:grpSpMkLst>
        </pc:grpChg>
        <pc:grpChg chg="mod">
          <ac:chgData name="平野 武" userId="3cfe3d63-3e2d-444e-9c54-10e92370b90a" providerId="ADAL" clId="{C634FD9E-D49E-4F8D-931B-9555341F7866}" dt="2024-06-10T07:46:03.557" v="218"/>
          <ac:grpSpMkLst>
            <pc:docMk/>
            <pc:sldMk cId="1729032346" sldId="553"/>
            <ac:grpSpMk id="29" creationId="{DC06A59F-2EE3-C6E8-8412-D6A49FD61D49}"/>
          </ac:grpSpMkLst>
        </pc:grpChg>
        <pc:grpChg chg="del">
          <ac:chgData name="平野 武" userId="3cfe3d63-3e2d-444e-9c54-10e92370b90a" providerId="ADAL" clId="{C634FD9E-D49E-4F8D-931B-9555341F7866}" dt="2024-06-10T07:46:03.050" v="217" actId="478"/>
          <ac:grpSpMkLst>
            <pc:docMk/>
            <pc:sldMk cId="1729032346" sldId="553"/>
            <ac:grpSpMk id="46" creationId="{24A97981-3E3F-AB0D-3BBF-2DE0B309D3C7}"/>
          </ac:grpSpMkLst>
        </pc:grpChg>
        <pc:grpChg chg="del">
          <ac:chgData name="平野 武" userId="3cfe3d63-3e2d-444e-9c54-10e92370b90a" providerId="ADAL" clId="{C634FD9E-D49E-4F8D-931B-9555341F7866}" dt="2024-06-10T07:46:03.050" v="217" actId="478"/>
          <ac:grpSpMkLst>
            <pc:docMk/>
            <pc:sldMk cId="1729032346" sldId="553"/>
            <ac:grpSpMk id="49" creationId="{98D6796D-2E38-9195-93D4-022A7F990062}"/>
          </ac:grpSpMkLst>
        </pc:grpChg>
        <pc:grpChg chg="del">
          <ac:chgData name="平野 武" userId="3cfe3d63-3e2d-444e-9c54-10e92370b90a" providerId="ADAL" clId="{C634FD9E-D49E-4F8D-931B-9555341F7866}" dt="2024-06-10T07:46:03.050" v="217" actId="478"/>
          <ac:grpSpMkLst>
            <pc:docMk/>
            <pc:sldMk cId="1729032346" sldId="553"/>
            <ac:grpSpMk id="52" creationId="{FD6D717F-C9AB-313C-8561-07D12AAAF468}"/>
          </ac:grpSpMkLst>
        </pc:grpChg>
        <pc:grpChg chg="add mod">
          <ac:chgData name="平野 武" userId="3cfe3d63-3e2d-444e-9c54-10e92370b90a" providerId="ADAL" clId="{C634FD9E-D49E-4F8D-931B-9555341F7866}" dt="2024-06-10T07:46:51.056" v="237" actId="1036"/>
          <ac:grpSpMkLst>
            <pc:docMk/>
            <pc:sldMk cId="1729032346" sldId="553"/>
            <ac:grpSpMk id="12294" creationId="{35AA814E-B399-A6B8-1736-588329935A4D}"/>
          </ac:grpSpMkLst>
        </pc:grpChg>
        <pc:grpChg chg="add mod">
          <ac:chgData name="平野 武" userId="3cfe3d63-3e2d-444e-9c54-10e92370b90a" providerId="ADAL" clId="{C634FD9E-D49E-4F8D-931B-9555341F7866}" dt="2024-06-10T07:46:51.056" v="237" actId="1036"/>
          <ac:grpSpMkLst>
            <pc:docMk/>
            <pc:sldMk cId="1729032346" sldId="553"/>
            <ac:grpSpMk id="12298" creationId="{235DDF1C-A5BC-AD34-1193-9EA7A25F28C5}"/>
          </ac:grpSpMkLst>
        </pc:grpChg>
        <pc:grpChg chg="add mod">
          <ac:chgData name="平野 武" userId="3cfe3d63-3e2d-444e-9c54-10e92370b90a" providerId="ADAL" clId="{C634FD9E-D49E-4F8D-931B-9555341F7866}" dt="2024-06-10T07:46:51.056" v="237" actId="1036"/>
          <ac:grpSpMkLst>
            <pc:docMk/>
            <pc:sldMk cId="1729032346" sldId="553"/>
            <ac:grpSpMk id="12302" creationId="{E2BCFC53-AAED-A0F3-2347-30AAC1FA4490}"/>
          </ac:grpSpMkLst>
        </pc:grpChg>
        <pc:grpChg chg="add mod">
          <ac:chgData name="平野 武" userId="3cfe3d63-3e2d-444e-9c54-10e92370b90a" providerId="ADAL" clId="{C634FD9E-D49E-4F8D-931B-9555341F7866}" dt="2024-06-10T07:46:51.056" v="237" actId="1036"/>
          <ac:grpSpMkLst>
            <pc:docMk/>
            <pc:sldMk cId="1729032346" sldId="553"/>
            <ac:grpSpMk id="12306" creationId="{CBC5696C-4AE8-22D2-0FE4-BBA00BDAC788}"/>
          </ac:grpSpMkLst>
        </pc:grpChg>
        <pc:grpChg chg="add mod">
          <ac:chgData name="平野 武" userId="3cfe3d63-3e2d-444e-9c54-10e92370b90a" providerId="ADAL" clId="{C634FD9E-D49E-4F8D-931B-9555341F7866}" dt="2024-06-10T07:47:09.799" v="240" actId="1076"/>
          <ac:grpSpMkLst>
            <pc:docMk/>
            <pc:sldMk cId="1729032346" sldId="553"/>
            <ac:grpSpMk id="12312" creationId="{5A7D0766-B065-2F4C-E911-773C7F99371E}"/>
          </ac:grpSpMkLst>
        </pc:grpChg>
        <pc:grpChg chg="mod">
          <ac:chgData name="平野 武" userId="3cfe3d63-3e2d-444e-9c54-10e92370b90a" providerId="ADAL" clId="{C634FD9E-D49E-4F8D-931B-9555341F7866}" dt="2024-06-10T07:46:06.510" v="219"/>
          <ac:grpSpMkLst>
            <pc:docMk/>
            <pc:sldMk cId="1729032346" sldId="553"/>
            <ac:grpSpMk id="12313" creationId="{93EB4713-05F7-FA58-6F52-4D840E80A74B}"/>
          </ac:grpSpMkLst>
        </pc:grpChg>
        <pc:grpChg chg="mod">
          <ac:chgData name="平野 武" userId="3cfe3d63-3e2d-444e-9c54-10e92370b90a" providerId="ADAL" clId="{C634FD9E-D49E-4F8D-931B-9555341F7866}" dt="2024-06-10T07:46:06.510" v="219"/>
          <ac:grpSpMkLst>
            <pc:docMk/>
            <pc:sldMk cId="1729032346" sldId="553"/>
            <ac:grpSpMk id="12314" creationId="{454F97D4-EA07-7972-31F4-A336D5B4D838}"/>
          </ac:grpSpMkLst>
        </pc:grpChg>
        <pc:grpChg chg="del">
          <ac:chgData name="平野 武" userId="3cfe3d63-3e2d-444e-9c54-10e92370b90a" providerId="ADAL" clId="{C634FD9E-D49E-4F8D-931B-9555341F7866}" dt="2024-06-10T07:46:03.050" v="217" actId="478"/>
          <ac:grpSpMkLst>
            <pc:docMk/>
            <pc:sldMk cId="1729032346" sldId="553"/>
            <ac:grpSpMk id="12327" creationId="{5290C5E4-6847-7472-B3FE-46639AB524AD}"/>
          </ac:grpSpMkLst>
        </pc:grpChg>
        <pc:grpChg chg="del">
          <ac:chgData name="平野 武" userId="3cfe3d63-3e2d-444e-9c54-10e92370b90a" providerId="ADAL" clId="{C634FD9E-D49E-4F8D-931B-9555341F7866}" dt="2024-06-10T07:46:03.050" v="217" actId="478"/>
          <ac:grpSpMkLst>
            <pc:docMk/>
            <pc:sldMk cId="1729032346" sldId="553"/>
            <ac:grpSpMk id="12331" creationId="{5E41C786-370B-0A70-735D-003C8C192BD0}"/>
          </ac:grpSpMkLst>
        </pc:grpChg>
        <pc:picChg chg="add mod">
          <ac:chgData name="平野 武" userId="3cfe3d63-3e2d-444e-9c54-10e92370b90a" providerId="ADAL" clId="{C634FD9E-D49E-4F8D-931B-9555341F7866}" dt="2024-06-10T07:46:03.557" v="218"/>
          <ac:picMkLst>
            <pc:docMk/>
            <pc:sldMk cId="1729032346" sldId="553"/>
            <ac:picMk id="7" creationId="{DA706F75-3F20-F1FB-CD2A-F769ECBE188B}"/>
          </ac:picMkLst>
        </pc:picChg>
        <pc:picChg chg="add mod">
          <ac:chgData name="平野 武" userId="3cfe3d63-3e2d-444e-9c54-10e92370b90a" providerId="ADAL" clId="{C634FD9E-D49E-4F8D-931B-9555341F7866}" dt="2024-06-10T07:46:03.557" v="218"/>
          <ac:picMkLst>
            <pc:docMk/>
            <pc:sldMk cId="1729032346" sldId="553"/>
            <ac:picMk id="8" creationId="{C477E2DB-B1EB-586A-23C5-90044AA435C9}"/>
          </ac:picMkLst>
        </pc:picChg>
        <pc:picChg chg="mod">
          <ac:chgData name="平野 武" userId="3cfe3d63-3e2d-444e-9c54-10e92370b90a" providerId="ADAL" clId="{C634FD9E-D49E-4F8D-931B-9555341F7866}" dt="2024-06-10T07:46:03.557" v="218"/>
          <ac:picMkLst>
            <pc:docMk/>
            <pc:sldMk cId="1729032346" sldId="553"/>
            <ac:picMk id="14" creationId="{FD143300-11B5-27DC-2AB2-9EA098340F1E}"/>
          </ac:picMkLst>
        </pc:picChg>
        <pc:picChg chg="mod">
          <ac:chgData name="平野 武" userId="3cfe3d63-3e2d-444e-9c54-10e92370b90a" providerId="ADAL" clId="{C634FD9E-D49E-4F8D-931B-9555341F7866}" dt="2024-06-10T07:46:03.557" v="218"/>
          <ac:picMkLst>
            <pc:docMk/>
            <pc:sldMk cId="1729032346" sldId="553"/>
            <ac:picMk id="15" creationId="{4F98470E-0DF5-4305-DC80-F8F9F83808ED}"/>
          </ac:picMkLst>
        </pc:picChg>
        <pc:picChg chg="mod">
          <ac:chgData name="平野 武" userId="3cfe3d63-3e2d-444e-9c54-10e92370b90a" providerId="ADAL" clId="{C634FD9E-D49E-4F8D-931B-9555341F7866}" dt="2024-06-10T07:46:03.557" v="218"/>
          <ac:picMkLst>
            <pc:docMk/>
            <pc:sldMk cId="1729032346" sldId="553"/>
            <ac:picMk id="30" creationId="{05BFA12E-D6FE-9183-2BEA-29EF4F58CFEE}"/>
          </ac:picMkLst>
        </pc:picChg>
        <pc:picChg chg="mod">
          <ac:chgData name="平野 武" userId="3cfe3d63-3e2d-444e-9c54-10e92370b90a" providerId="ADAL" clId="{C634FD9E-D49E-4F8D-931B-9555341F7866}" dt="2024-06-10T07:46:03.557" v="218"/>
          <ac:picMkLst>
            <pc:docMk/>
            <pc:sldMk cId="1729032346" sldId="553"/>
            <ac:picMk id="32" creationId="{E6BBA2F2-AD08-F199-F559-3C478FD0AF7D}"/>
          </ac:picMkLst>
        </pc:picChg>
        <pc:picChg chg="del">
          <ac:chgData name="平野 武" userId="3cfe3d63-3e2d-444e-9c54-10e92370b90a" providerId="ADAL" clId="{C634FD9E-D49E-4F8D-931B-9555341F7866}" dt="2024-06-10T07:46:03.050" v="217" actId="478"/>
          <ac:picMkLst>
            <pc:docMk/>
            <pc:sldMk cId="1729032346" sldId="553"/>
            <ac:picMk id="37" creationId="{B43A6B4E-6603-68A7-07C7-BD8D5EAC6851}"/>
          </ac:picMkLst>
        </pc:picChg>
        <pc:picChg chg="del">
          <ac:chgData name="平野 武" userId="3cfe3d63-3e2d-444e-9c54-10e92370b90a" providerId="ADAL" clId="{C634FD9E-D49E-4F8D-931B-9555341F7866}" dt="2024-06-10T07:46:03.050" v="217" actId="478"/>
          <ac:picMkLst>
            <pc:docMk/>
            <pc:sldMk cId="1729032346" sldId="553"/>
            <ac:picMk id="38" creationId="{8D2325DF-6996-F7C7-CEA8-26DB1C9A6E50}"/>
          </ac:picMkLst>
        </pc:picChg>
        <pc:picChg chg="del">
          <ac:chgData name="平野 武" userId="3cfe3d63-3e2d-444e-9c54-10e92370b90a" providerId="ADAL" clId="{C634FD9E-D49E-4F8D-931B-9555341F7866}" dt="2024-06-10T07:46:03.050" v="217" actId="478"/>
          <ac:picMkLst>
            <pc:docMk/>
            <pc:sldMk cId="1729032346" sldId="553"/>
            <ac:picMk id="39" creationId="{8A439A04-8725-0700-EC62-7F10B27B5799}"/>
          </ac:picMkLst>
        </pc:picChg>
        <pc:picChg chg="add mod">
          <ac:chgData name="平野 武" userId="3cfe3d63-3e2d-444e-9c54-10e92370b90a" providerId="ADAL" clId="{C634FD9E-D49E-4F8D-931B-9555341F7866}" dt="2024-06-10T07:46:03.557" v="218"/>
          <ac:picMkLst>
            <pc:docMk/>
            <pc:sldMk cId="1729032346" sldId="553"/>
            <ac:picMk id="57" creationId="{234DDD8C-D519-D93A-FD7D-DA9773AFCB41}"/>
          </ac:picMkLst>
        </pc:picChg>
        <pc:picChg chg="add mod">
          <ac:chgData name="平野 武" userId="3cfe3d63-3e2d-444e-9c54-10e92370b90a" providerId="ADAL" clId="{C634FD9E-D49E-4F8D-931B-9555341F7866}" dt="2024-06-10T07:46:03.557" v="218"/>
          <ac:picMkLst>
            <pc:docMk/>
            <pc:sldMk cId="1729032346" sldId="553"/>
            <ac:picMk id="58" creationId="{9486964D-8923-593A-C2DD-0B493211BF49}"/>
          </ac:picMkLst>
        </pc:picChg>
        <pc:picChg chg="add mod">
          <ac:chgData name="平野 武" userId="3cfe3d63-3e2d-444e-9c54-10e92370b90a" providerId="ADAL" clId="{C634FD9E-D49E-4F8D-931B-9555341F7866}" dt="2024-06-10T07:46:03.557" v="218"/>
          <ac:picMkLst>
            <pc:docMk/>
            <pc:sldMk cId="1729032346" sldId="553"/>
            <ac:picMk id="60" creationId="{EB0A6B8A-7ED7-A66B-C3CF-754F573235C9}"/>
          </ac:picMkLst>
        </pc:picChg>
        <pc:picChg chg="add mod">
          <ac:chgData name="平野 武" userId="3cfe3d63-3e2d-444e-9c54-10e92370b90a" providerId="ADAL" clId="{C634FD9E-D49E-4F8D-931B-9555341F7866}" dt="2024-06-10T07:47:17.542" v="245" actId="1038"/>
          <ac:picMkLst>
            <pc:docMk/>
            <pc:sldMk cId="1729032346" sldId="553"/>
            <ac:picMk id="12292" creationId="{72222DD8-09E9-626F-4FBE-56B60AEF711F}"/>
          </ac:picMkLst>
        </pc:picChg>
        <pc:picChg chg="add mod">
          <ac:chgData name="平野 武" userId="3cfe3d63-3e2d-444e-9c54-10e92370b90a" providerId="ADAL" clId="{C634FD9E-D49E-4F8D-931B-9555341F7866}" dt="2024-06-10T07:47:17.542" v="245" actId="1038"/>
          <ac:picMkLst>
            <pc:docMk/>
            <pc:sldMk cId="1729032346" sldId="553"/>
            <ac:picMk id="12293" creationId="{6EA91834-F404-F56A-7811-39D01BB329DC}"/>
          </ac:picMkLst>
        </pc:picChg>
        <pc:picChg chg="mod">
          <ac:chgData name="平野 武" userId="3cfe3d63-3e2d-444e-9c54-10e92370b90a" providerId="ADAL" clId="{C634FD9E-D49E-4F8D-931B-9555341F7866}" dt="2024-06-10T07:46:06.510" v="219"/>
          <ac:picMkLst>
            <pc:docMk/>
            <pc:sldMk cId="1729032346" sldId="553"/>
            <ac:picMk id="12299" creationId="{98AE99A5-ABD0-167F-4C05-E7AF8D93EFB5}"/>
          </ac:picMkLst>
        </pc:picChg>
        <pc:picChg chg="mod">
          <ac:chgData name="平野 武" userId="3cfe3d63-3e2d-444e-9c54-10e92370b90a" providerId="ADAL" clId="{C634FD9E-D49E-4F8D-931B-9555341F7866}" dt="2024-06-10T07:46:06.510" v="219"/>
          <ac:picMkLst>
            <pc:docMk/>
            <pc:sldMk cId="1729032346" sldId="553"/>
            <ac:picMk id="12300" creationId="{0D7E3B5C-74FF-4404-B7D4-6524A5FC976D}"/>
          </ac:picMkLst>
        </pc:picChg>
        <pc:picChg chg="mod">
          <ac:chgData name="平野 武" userId="3cfe3d63-3e2d-444e-9c54-10e92370b90a" providerId="ADAL" clId="{C634FD9E-D49E-4F8D-931B-9555341F7866}" dt="2024-06-10T07:46:06.510" v="219"/>
          <ac:picMkLst>
            <pc:docMk/>
            <pc:sldMk cId="1729032346" sldId="553"/>
            <ac:picMk id="12315" creationId="{C8C79A06-2836-F478-8DD0-75B44A261956}"/>
          </ac:picMkLst>
        </pc:picChg>
        <pc:picChg chg="del">
          <ac:chgData name="平野 武" userId="3cfe3d63-3e2d-444e-9c54-10e92370b90a" providerId="ADAL" clId="{C634FD9E-D49E-4F8D-931B-9555341F7866}" dt="2024-06-10T07:46:03.050" v="217" actId="478"/>
          <ac:picMkLst>
            <pc:docMk/>
            <pc:sldMk cId="1729032346" sldId="553"/>
            <ac:picMk id="12318" creationId="{77B1D043-D745-EB09-AAF9-E05A5E832B3B}"/>
          </ac:picMkLst>
        </pc:picChg>
        <pc:picChg chg="del">
          <ac:chgData name="平野 武" userId="3cfe3d63-3e2d-444e-9c54-10e92370b90a" providerId="ADAL" clId="{C634FD9E-D49E-4F8D-931B-9555341F7866}" dt="2024-06-10T07:46:03.050" v="217" actId="478"/>
          <ac:picMkLst>
            <pc:docMk/>
            <pc:sldMk cId="1729032346" sldId="553"/>
            <ac:picMk id="12321" creationId="{F0EC01A9-25F4-3D59-350D-460B208C2188}"/>
          </ac:picMkLst>
        </pc:picChg>
        <pc:picChg chg="del">
          <ac:chgData name="平野 武" userId="3cfe3d63-3e2d-444e-9c54-10e92370b90a" providerId="ADAL" clId="{C634FD9E-D49E-4F8D-931B-9555341F7866}" dt="2024-06-10T07:46:03.050" v="217" actId="478"/>
          <ac:picMkLst>
            <pc:docMk/>
            <pc:sldMk cId="1729032346" sldId="553"/>
            <ac:picMk id="12322" creationId="{C0EAB6AC-F18F-BBBA-9166-F4CE9E4CF4F4}"/>
          </ac:picMkLst>
        </pc:picChg>
        <pc:picChg chg="mod">
          <ac:chgData name="平野 武" userId="3cfe3d63-3e2d-444e-9c54-10e92370b90a" providerId="ADAL" clId="{C634FD9E-D49E-4F8D-931B-9555341F7866}" dt="2024-06-10T07:46:06.510" v="219"/>
          <ac:picMkLst>
            <pc:docMk/>
            <pc:sldMk cId="1729032346" sldId="553"/>
            <ac:picMk id="12335" creationId="{0599F85E-84EA-6962-B14C-B4A4F01C382C}"/>
          </ac:picMkLst>
        </pc:picChg>
        <pc:picChg chg="add mod">
          <ac:chgData name="平野 武" userId="3cfe3d63-3e2d-444e-9c54-10e92370b90a" providerId="ADAL" clId="{C634FD9E-D49E-4F8D-931B-9555341F7866}" dt="2024-06-10T07:46:51.056" v="237" actId="1036"/>
          <ac:picMkLst>
            <pc:docMk/>
            <pc:sldMk cId="1729032346" sldId="553"/>
            <ac:picMk id="12344" creationId="{757E6898-1015-11EF-DE57-1E9A2920A957}"/>
          </ac:picMkLst>
        </pc:picChg>
        <pc:picChg chg="add mod">
          <ac:chgData name="平野 武" userId="3cfe3d63-3e2d-444e-9c54-10e92370b90a" providerId="ADAL" clId="{C634FD9E-D49E-4F8D-931B-9555341F7866}" dt="2024-06-10T07:47:17.542" v="245" actId="1038"/>
          <ac:picMkLst>
            <pc:docMk/>
            <pc:sldMk cId="1729032346" sldId="553"/>
            <ac:picMk id="12345" creationId="{B5310B88-B0A3-2A42-EB3D-D98D145D1C42}"/>
          </ac:picMkLst>
        </pc:picChg>
        <pc:picChg chg="add mod">
          <ac:chgData name="平野 武" userId="3cfe3d63-3e2d-444e-9c54-10e92370b90a" providerId="ADAL" clId="{C634FD9E-D49E-4F8D-931B-9555341F7866}" dt="2024-06-10T07:47:17.542" v="245" actId="1038"/>
          <ac:picMkLst>
            <pc:docMk/>
            <pc:sldMk cId="1729032346" sldId="553"/>
            <ac:picMk id="12347" creationId="{F6DE6229-64DD-DE67-F9C8-A5AC49A3A3AF}"/>
          </ac:picMkLst>
        </pc:picChg>
        <pc:cxnChg chg="add mod">
          <ac:chgData name="平野 武" userId="3cfe3d63-3e2d-444e-9c54-10e92370b90a" providerId="ADAL" clId="{C634FD9E-D49E-4F8D-931B-9555341F7866}" dt="2024-06-10T07:46:03.557" v="218"/>
          <ac:cxnSpMkLst>
            <pc:docMk/>
            <pc:sldMk cId="1729032346" sldId="553"/>
            <ac:cxnSpMk id="34" creationId="{1B50D8CA-605D-0961-BDCA-0AD19E99271C}"/>
          </ac:cxnSpMkLst>
        </pc:cxnChg>
        <pc:cxnChg chg="add mod">
          <ac:chgData name="平野 武" userId="3cfe3d63-3e2d-444e-9c54-10e92370b90a" providerId="ADAL" clId="{C634FD9E-D49E-4F8D-931B-9555341F7866}" dt="2024-06-10T07:46:03.557" v="218"/>
          <ac:cxnSpMkLst>
            <pc:docMk/>
            <pc:sldMk cId="1729032346" sldId="553"/>
            <ac:cxnSpMk id="35" creationId="{F9574DBF-F8D4-66F9-CD88-E9C678DB2019}"/>
          </ac:cxnSpMkLst>
        </pc:cxnChg>
        <pc:cxnChg chg="del mod">
          <ac:chgData name="平野 武" userId="3cfe3d63-3e2d-444e-9c54-10e92370b90a" providerId="ADAL" clId="{C634FD9E-D49E-4F8D-931B-9555341F7866}" dt="2024-06-10T07:46:03.050" v="217" actId="478"/>
          <ac:cxnSpMkLst>
            <pc:docMk/>
            <pc:sldMk cId="1729032346" sldId="553"/>
            <ac:cxnSpMk id="12324" creationId="{541389A7-C442-58B6-444D-5E8ED39049A0}"/>
          </ac:cxnSpMkLst>
        </pc:cxnChg>
        <pc:cxnChg chg="del mod">
          <ac:chgData name="平野 武" userId="3cfe3d63-3e2d-444e-9c54-10e92370b90a" providerId="ADAL" clId="{C634FD9E-D49E-4F8D-931B-9555341F7866}" dt="2024-06-10T07:46:03.050" v="217" actId="478"/>
          <ac:cxnSpMkLst>
            <pc:docMk/>
            <pc:sldMk cId="1729032346" sldId="553"/>
            <ac:cxnSpMk id="12325" creationId="{A4A602EA-101D-8FC1-3A8D-FF8D85A04CFF}"/>
          </ac:cxnSpMkLst>
        </pc:cxnChg>
        <pc:cxnChg chg="del mod">
          <ac:chgData name="平野 武" userId="3cfe3d63-3e2d-444e-9c54-10e92370b90a" providerId="ADAL" clId="{C634FD9E-D49E-4F8D-931B-9555341F7866}" dt="2024-06-10T07:46:03.050" v="217" actId="478"/>
          <ac:cxnSpMkLst>
            <pc:docMk/>
            <pc:sldMk cId="1729032346" sldId="553"/>
            <ac:cxnSpMk id="12326" creationId="{3BC3396E-A44C-F108-7493-579CB1F46CBB}"/>
          </ac:cxnSpMkLst>
        </pc:cxnChg>
        <pc:cxnChg chg="add mod">
          <ac:chgData name="平野 武" userId="3cfe3d63-3e2d-444e-9c54-10e92370b90a" providerId="ADAL" clId="{C634FD9E-D49E-4F8D-931B-9555341F7866}" dt="2024-06-10T07:47:09.799" v="240" actId="1076"/>
          <ac:cxnSpMkLst>
            <pc:docMk/>
            <pc:sldMk cId="1729032346" sldId="553"/>
            <ac:cxnSpMk id="12337" creationId="{42A738C7-DBBF-9F46-1A3D-583158D39AFE}"/>
          </ac:cxnSpMkLst>
        </pc:cxnChg>
        <pc:cxnChg chg="add mod">
          <ac:chgData name="平野 武" userId="3cfe3d63-3e2d-444e-9c54-10e92370b90a" providerId="ADAL" clId="{C634FD9E-D49E-4F8D-931B-9555341F7866}" dt="2024-06-10T07:47:09.799" v="240" actId="1076"/>
          <ac:cxnSpMkLst>
            <pc:docMk/>
            <pc:sldMk cId="1729032346" sldId="553"/>
            <ac:cxnSpMk id="12338" creationId="{C8A83C4F-AB63-952C-7317-B1519EE3AC6C}"/>
          </ac:cxnSpMkLst>
        </pc:cxnChg>
      </pc:sldChg>
      <pc:sldChg chg="addSp delSp modSp mod">
        <pc:chgData name="平野 武" userId="3cfe3d63-3e2d-444e-9c54-10e92370b90a" providerId="ADAL" clId="{C634FD9E-D49E-4F8D-931B-9555341F7866}" dt="2024-06-10T08:13:57.236" v="547" actId="14734"/>
        <pc:sldMkLst>
          <pc:docMk/>
          <pc:sldMk cId="1256461972" sldId="554"/>
        </pc:sldMkLst>
        <pc:spChg chg="del mod">
          <ac:chgData name="平野 武" userId="3cfe3d63-3e2d-444e-9c54-10e92370b90a" providerId="ADAL" clId="{C634FD9E-D49E-4F8D-931B-9555341F7866}" dt="2024-06-10T08:05:29.410" v="496" actId="478"/>
          <ac:spMkLst>
            <pc:docMk/>
            <pc:sldMk cId="1256461972" sldId="554"/>
            <ac:spMk id="2" creationId="{10070C4F-6B58-5090-6DB5-7F4289D31928}"/>
          </ac:spMkLst>
        </pc:spChg>
        <pc:spChg chg="add mod">
          <ac:chgData name="平野 武" userId="3cfe3d63-3e2d-444e-9c54-10e92370b90a" providerId="ADAL" clId="{C634FD9E-D49E-4F8D-931B-9555341F7866}" dt="2024-06-10T08:07:24.472" v="498"/>
          <ac:spMkLst>
            <pc:docMk/>
            <pc:sldMk cId="1256461972" sldId="554"/>
            <ac:spMk id="4" creationId="{7A27B8D3-6E29-4D38-0F5D-15C48E5948BE}"/>
          </ac:spMkLst>
        </pc:spChg>
        <pc:spChg chg="add mod ord">
          <ac:chgData name="平野 武" userId="3cfe3d63-3e2d-444e-9c54-10e92370b90a" providerId="ADAL" clId="{C634FD9E-D49E-4F8D-931B-9555341F7866}" dt="2024-06-10T08:12:27.282" v="521"/>
          <ac:spMkLst>
            <pc:docMk/>
            <pc:sldMk cId="1256461972" sldId="554"/>
            <ac:spMk id="6" creationId="{DCC1D3F7-42BA-0C82-1283-0734FEC2A067}"/>
          </ac:spMkLst>
        </pc:spChg>
        <pc:spChg chg="mod">
          <ac:chgData name="平野 武" userId="3cfe3d63-3e2d-444e-9c54-10e92370b90a" providerId="ADAL" clId="{C634FD9E-D49E-4F8D-931B-9555341F7866}" dt="2024-06-10T08:04:45.159" v="493" actId="404"/>
          <ac:spMkLst>
            <pc:docMk/>
            <pc:sldMk cId="1256461972" sldId="554"/>
            <ac:spMk id="10" creationId="{46FF0DFE-4358-1502-1542-EA120D239670}"/>
          </ac:spMkLst>
        </pc:spChg>
        <pc:spChg chg="del mod">
          <ac:chgData name="平野 武" userId="3cfe3d63-3e2d-444e-9c54-10e92370b90a" providerId="ADAL" clId="{C634FD9E-D49E-4F8D-931B-9555341F7866}" dt="2024-06-10T08:12:33.866" v="522" actId="478"/>
          <ac:spMkLst>
            <pc:docMk/>
            <pc:sldMk cId="1256461972" sldId="554"/>
            <ac:spMk id="36" creationId="{0935FBE5-E929-F448-A5EA-DEE82A3F0A0D}"/>
          </ac:spMkLst>
        </pc:spChg>
        <pc:spChg chg="del">
          <ac:chgData name="平野 武" userId="3cfe3d63-3e2d-444e-9c54-10e92370b90a" providerId="ADAL" clId="{C634FD9E-D49E-4F8D-931B-9555341F7866}" dt="2024-06-10T08:07:08.926" v="497" actId="478"/>
          <ac:spMkLst>
            <pc:docMk/>
            <pc:sldMk cId="1256461972" sldId="554"/>
            <ac:spMk id="53" creationId="{CF77AC68-BD8B-E517-52E4-63EEA4B0080D}"/>
          </ac:spMkLst>
        </pc:spChg>
        <pc:spChg chg="del">
          <ac:chgData name="平野 武" userId="3cfe3d63-3e2d-444e-9c54-10e92370b90a" providerId="ADAL" clId="{C634FD9E-D49E-4F8D-931B-9555341F7866}" dt="2024-06-10T08:07:08.926" v="497" actId="478"/>
          <ac:spMkLst>
            <pc:docMk/>
            <pc:sldMk cId="1256461972" sldId="554"/>
            <ac:spMk id="54" creationId="{6BE14EDA-F4AB-B65F-FD81-1CB9D4262137}"/>
          </ac:spMkLst>
        </pc:spChg>
        <pc:spChg chg="mod">
          <ac:chgData name="平野 武" userId="3cfe3d63-3e2d-444e-9c54-10e92370b90a" providerId="ADAL" clId="{C634FD9E-D49E-4F8D-931B-9555341F7866}" dt="2024-06-10T08:11:47.400" v="512" actId="1076"/>
          <ac:spMkLst>
            <pc:docMk/>
            <pc:sldMk cId="1256461972" sldId="554"/>
            <ac:spMk id="55" creationId="{CC2D80B1-6765-2BE4-CC8C-99DA5B734C32}"/>
          </ac:spMkLst>
        </pc:spChg>
        <pc:spChg chg="mod">
          <ac:chgData name="平野 武" userId="3cfe3d63-3e2d-444e-9c54-10e92370b90a" providerId="ADAL" clId="{C634FD9E-D49E-4F8D-931B-9555341F7866}" dt="2024-06-10T08:11:47.400" v="512" actId="1076"/>
          <ac:spMkLst>
            <pc:docMk/>
            <pc:sldMk cId="1256461972" sldId="554"/>
            <ac:spMk id="56" creationId="{BB5A5D0C-CA86-1542-BB4B-E0B3D504062C}"/>
          </ac:spMkLst>
        </pc:spChg>
        <pc:graphicFrameChg chg="add mod">
          <ac:chgData name="平野 武" userId="3cfe3d63-3e2d-444e-9c54-10e92370b90a" providerId="ADAL" clId="{C634FD9E-D49E-4F8D-931B-9555341F7866}" dt="2024-06-10T08:07:24.472" v="498"/>
          <ac:graphicFrameMkLst>
            <pc:docMk/>
            <pc:sldMk cId="1256461972" sldId="554"/>
            <ac:graphicFrameMk id="3" creationId="{83384AD5-D816-72A1-E373-F5DD5404280F}"/>
          </ac:graphicFrameMkLst>
        </pc:graphicFrameChg>
        <pc:graphicFrameChg chg="add mod modGraphic">
          <ac:chgData name="平野 武" userId="3cfe3d63-3e2d-444e-9c54-10e92370b90a" providerId="ADAL" clId="{C634FD9E-D49E-4F8D-931B-9555341F7866}" dt="2024-06-10T08:13:57.236" v="547" actId="14734"/>
          <ac:graphicFrameMkLst>
            <pc:docMk/>
            <pc:sldMk cId="1256461972" sldId="554"/>
            <ac:graphicFrameMk id="5" creationId="{53C68E0F-D6AA-EB89-879F-3ABAA99BE39B}"/>
          </ac:graphicFrameMkLst>
        </pc:graphicFrameChg>
        <pc:graphicFrameChg chg="add mod">
          <ac:chgData name="平野 武" userId="3cfe3d63-3e2d-444e-9c54-10e92370b90a" providerId="ADAL" clId="{C634FD9E-D49E-4F8D-931B-9555341F7866}" dt="2024-06-10T08:13:48.137" v="543" actId="571"/>
          <ac:graphicFrameMkLst>
            <pc:docMk/>
            <pc:sldMk cId="1256461972" sldId="554"/>
            <ac:graphicFrameMk id="7" creationId="{1F3EFD91-9538-E5E4-12BF-F165ABB4DFF8}"/>
          </ac:graphicFrameMkLst>
        </pc:graphicFrameChg>
        <pc:graphicFrameChg chg="del mod">
          <ac:chgData name="平野 武" userId="3cfe3d63-3e2d-444e-9c54-10e92370b90a" providerId="ADAL" clId="{C634FD9E-D49E-4F8D-931B-9555341F7866}" dt="2024-06-10T08:07:08.926" v="497" actId="478"/>
          <ac:graphicFrameMkLst>
            <pc:docMk/>
            <pc:sldMk cId="1256461972" sldId="554"/>
            <ac:graphicFrameMk id="35" creationId="{E50E5001-5E88-C60E-14D2-D2F52DA1FD85}"/>
          </ac:graphicFrameMkLst>
        </pc:graphicFrameChg>
      </pc:sldChg>
      <pc:sldChg chg="addSp delSp modSp mod">
        <pc:chgData name="平野 武" userId="3cfe3d63-3e2d-444e-9c54-10e92370b90a" providerId="ADAL" clId="{C634FD9E-D49E-4F8D-931B-9555341F7866}" dt="2024-06-10T08:21:59.531" v="632" actId="1076"/>
        <pc:sldMkLst>
          <pc:docMk/>
          <pc:sldMk cId="799594449" sldId="556"/>
        </pc:sldMkLst>
        <pc:spChg chg="del">
          <ac:chgData name="平野 武" userId="3cfe3d63-3e2d-444e-9c54-10e92370b90a" providerId="ADAL" clId="{C634FD9E-D49E-4F8D-931B-9555341F7866}" dt="2024-06-10T08:21:06.280" v="618" actId="478"/>
          <ac:spMkLst>
            <pc:docMk/>
            <pc:sldMk cId="799594449" sldId="556"/>
            <ac:spMk id="2" creationId="{10070C4F-6B58-5090-6DB5-7F4289D31928}"/>
          </ac:spMkLst>
        </pc:spChg>
        <pc:spChg chg="add mod">
          <ac:chgData name="平野 武" userId="3cfe3d63-3e2d-444e-9c54-10e92370b90a" providerId="ADAL" clId="{C634FD9E-D49E-4F8D-931B-9555341F7866}" dt="2024-06-10T08:17:06.271" v="551"/>
          <ac:spMkLst>
            <pc:docMk/>
            <pc:sldMk cId="799594449" sldId="556"/>
            <ac:spMk id="5" creationId="{107A7908-6022-4B20-AD34-7D1EDF40CAA1}"/>
          </ac:spMkLst>
        </pc:spChg>
        <pc:spChg chg="del mod">
          <ac:chgData name="平野 武" userId="3cfe3d63-3e2d-444e-9c54-10e92370b90a" providerId="ADAL" clId="{C634FD9E-D49E-4F8D-931B-9555341F7866}" dt="2024-06-10T08:21:36.574" v="628" actId="478"/>
          <ac:spMkLst>
            <pc:docMk/>
            <pc:sldMk cId="799594449" sldId="556"/>
            <ac:spMk id="8" creationId="{8442B72E-444F-147C-6B72-EDEDD6029286}"/>
          </ac:spMkLst>
        </pc:spChg>
        <pc:spChg chg="add mod ord">
          <ac:chgData name="平野 武" userId="3cfe3d63-3e2d-444e-9c54-10e92370b90a" providerId="ADAL" clId="{C634FD9E-D49E-4F8D-931B-9555341F7866}" dt="2024-06-10T08:21:45.259" v="629" actId="20577"/>
          <ac:spMkLst>
            <pc:docMk/>
            <pc:sldMk cId="799594449" sldId="556"/>
            <ac:spMk id="10" creationId="{9A64567D-F031-4966-C527-1708CED3ECB6}"/>
          </ac:spMkLst>
        </pc:spChg>
        <pc:spChg chg="mod">
          <ac:chgData name="平野 武" userId="3cfe3d63-3e2d-444e-9c54-10e92370b90a" providerId="ADAL" clId="{C634FD9E-D49E-4F8D-931B-9555341F7866}" dt="2024-06-10T08:21:56.517" v="631" actId="1076"/>
          <ac:spMkLst>
            <pc:docMk/>
            <pc:sldMk cId="799594449" sldId="556"/>
            <ac:spMk id="11" creationId="{FF6B5D85-8CC9-1BAE-BC08-0A51FCEB2E04}"/>
          </ac:spMkLst>
        </pc:spChg>
        <pc:spChg chg="mod">
          <ac:chgData name="平野 武" userId="3cfe3d63-3e2d-444e-9c54-10e92370b90a" providerId="ADAL" clId="{C634FD9E-D49E-4F8D-931B-9555341F7866}" dt="2024-06-10T08:21:59.531" v="632" actId="1076"/>
          <ac:spMkLst>
            <pc:docMk/>
            <pc:sldMk cId="799594449" sldId="556"/>
            <ac:spMk id="12" creationId="{DEA5F81E-8C03-2792-045A-48D32D72FD13}"/>
          </ac:spMkLst>
        </pc:spChg>
        <pc:spChg chg="add mod">
          <ac:chgData name="平野 武" userId="3cfe3d63-3e2d-444e-9c54-10e92370b90a" providerId="ADAL" clId="{C634FD9E-D49E-4F8D-931B-9555341F7866}" dt="2024-06-10T08:20:27.689" v="610"/>
          <ac:spMkLst>
            <pc:docMk/>
            <pc:sldMk cId="799594449" sldId="556"/>
            <ac:spMk id="14" creationId="{D8CF9222-A941-579E-1836-EA5780E7AC98}"/>
          </ac:spMkLst>
        </pc:spChg>
        <pc:graphicFrameChg chg="add mod">
          <ac:chgData name="平野 武" userId="3cfe3d63-3e2d-444e-9c54-10e92370b90a" providerId="ADAL" clId="{C634FD9E-D49E-4F8D-931B-9555341F7866}" dt="2024-06-10T08:17:06.271" v="551"/>
          <ac:graphicFrameMkLst>
            <pc:docMk/>
            <pc:sldMk cId="799594449" sldId="556"/>
            <ac:graphicFrameMk id="3" creationId="{A452B2C7-35A4-A274-6B38-FC571961E105}"/>
          </ac:graphicFrameMkLst>
        </pc:graphicFrameChg>
        <pc:graphicFrameChg chg="del">
          <ac:chgData name="平野 武" userId="3cfe3d63-3e2d-444e-9c54-10e92370b90a" providerId="ADAL" clId="{C634FD9E-D49E-4F8D-931B-9555341F7866}" dt="2024-06-10T08:15:22.120" v="548" actId="478"/>
          <ac:graphicFrameMkLst>
            <pc:docMk/>
            <pc:sldMk cId="799594449" sldId="556"/>
            <ac:graphicFrameMk id="4" creationId="{36D48610-32EC-DEB0-B4F0-902B56B860EA}"/>
          </ac:graphicFrameMkLst>
        </pc:graphicFrameChg>
        <pc:graphicFrameChg chg="add mod modGraphic">
          <ac:chgData name="平野 武" userId="3cfe3d63-3e2d-444e-9c54-10e92370b90a" providerId="ADAL" clId="{C634FD9E-D49E-4F8D-931B-9555341F7866}" dt="2024-06-10T08:18:19.921" v="581" actId="1036"/>
          <ac:graphicFrameMkLst>
            <pc:docMk/>
            <pc:sldMk cId="799594449" sldId="556"/>
            <ac:graphicFrameMk id="6" creationId="{C84F0A41-C1F1-B454-246D-C2FFC1D1804D}"/>
          </ac:graphicFrameMkLst>
        </pc:graphicFrameChg>
        <pc:graphicFrameChg chg="del">
          <ac:chgData name="平野 武" userId="3cfe3d63-3e2d-444e-9c54-10e92370b90a" providerId="ADAL" clId="{C634FD9E-D49E-4F8D-931B-9555341F7866}" dt="2024-06-10T08:16:58.929" v="550" actId="478"/>
          <ac:graphicFrameMkLst>
            <pc:docMk/>
            <pc:sldMk cId="799594449" sldId="556"/>
            <ac:graphicFrameMk id="9" creationId="{CB6E6CCD-86C9-98FF-C03E-682BE0996513}"/>
          </ac:graphicFrameMkLst>
        </pc:graphicFrameChg>
        <pc:graphicFrameChg chg="add mod">
          <ac:chgData name="平野 武" userId="3cfe3d63-3e2d-444e-9c54-10e92370b90a" providerId="ADAL" clId="{C634FD9E-D49E-4F8D-931B-9555341F7866}" dt="2024-06-10T08:20:27.689" v="610"/>
          <ac:graphicFrameMkLst>
            <pc:docMk/>
            <pc:sldMk cId="799594449" sldId="556"/>
            <ac:graphicFrameMk id="13" creationId="{C1D9931A-55FA-C5BD-7B6F-DDB47BE161AF}"/>
          </ac:graphicFrameMkLst>
        </pc:graphicFrameChg>
      </pc:sldChg>
      <pc:sldChg chg="addSp delSp modSp mod">
        <pc:chgData name="平野 武" userId="3cfe3d63-3e2d-444e-9c54-10e92370b90a" providerId="ADAL" clId="{C634FD9E-D49E-4F8D-931B-9555341F7866}" dt="2024-06-10T08:47:09.571" v="876" actId="20577"/>
        <pc:sldMkLst>
          <pc:docMk/>
          <pc:sldMk cId="4293298155" sldId="557"/>
        </pc:sldMkLst>
        <pc:spChg chg="add mod">
          <ac:chgData name="平野 武" userId="3cfe3d63-3e2d-444e-9c54-10e92370b90a" providerId="ADAL" clId="{C634FD9E-D49E-4F8D-931B-9555341F7866}" dt="2024-06-10T08:23:21.585" v="643" actId="1076"/>
          <ac:spMkLst>
            <pc:docMk/>
            <pc:sldMk cId="4293298155" sldId="557"/>
            <ac:spMk id="4" creationId="{8F7DB6C4-BC3E-1C4D-600A-76866A4DC944}"/>
          </ac:spMkLst>
        </pc:spChg>
        <pc:graphicFrameChg chg="add mod">
          <ac:chgData name="平野 武" userId="3cfe3d63-3e2d-444e-9c54-10e92370b90a" providerId="ADAL" clId="{C634FD9E-D49E-4F8D-931B-9555341F7866}" dt="2024-06-10T08:22:32.848" v="634"/>
          <ac:graphicFrameMkLst>
            <pc:docMk/>
            <pc:sldMk cId="4293298155" sldId="557"/>
            <ac:graphicFrameMk id="2" creationId="{0A5319D3-7188-5B59-43E8-8236A4090FB7}"/>
          </ac:graphicFrameMkLst>
        </pc:graphicFrameChg>
        <pc:graphicFrameChg chg="add mod modGraphic">
          <ac:chgData name="平野 武" userId="3cfe3d63-3e2d-444e-9c54-10e92370b90a" providerId="ADAL" clId="{C634FD9E-D49E-4F8D-931B-9555341F7866}" dt="2024-06-10T08:47:09.571" v="876" actId="20577"/>
          <ac:graphicFrameMkLst>
            <pc:docMk/>
            <pc:sldMk cId="4293298155" sldId="557"/>
            <ac:graphicFrameMk id="3" creationId="{DBDC39CF-555E-9880-A950-1F7B0A75D718}"/>
          </ac:graphicFrameMkLst>
        </pc:graphicFrameChg>
        <pc:graphicFrameChg chg="del">
          <ac:chgData name="平野 武" userId="3cfe3d63-3e2d-444e-9c54-10e92370b90a" providerId="ADAL" clId="{C634FD9E-D49E-4F8D-931B-9555341F7866}" dt="2024-06-10T08:22:32.483" v="633" actId="478"/>
          <ac:graphicFrameMkLst>
            <pc:docMk/>
            <pc:sldMk cId="4293298155" sldId="557"/>
            <ac:graphicFrameMk id="6" creationId="{54BED8E1-9C99-89A3-B302-2845EFEE1DC5}"/>
          </ac:graphicFrameMkLst>
        </pc:graphicFrameChg>
      </pc:sldChg>
      <pc:sldChg chg="addSp delSp modSp mod">
        <pc:chgData name="平野 武" userId="3cfe3d63-3e2d-444e-9c54-10e92370b90a" providerId="ADAL" clId="{C634FD9E-D49E-4F8D-931B-9555341F7866}" dt="2024-06-10T08:24:17.756" v="655" actId="207"/>
        <pc:sldMkLst>
          <pc:docMk/>
          <pc:sldMk cId="3143463550" sldId="559"/>
        </pc:sldMkLst>
        <pc:graphicFrameChg chg="add mod">
          <ac:chgData name="平野 武" userId="3cfe3d63-3e2d-444e-9c54-10e92370b90a" providerId="ADAL" clId="{C634FD9E-D49E-4F8D-931B-9555341F7866}" dt="2024-06-10T08:23:39.396" v="647"/>
          <ac:graphicFrameMkLst>
            <pc:docMk/>
            <pc:sldMk cId="3143463550" sldId="559"/>
            <ac:graphicFrameMk id="2" creationId="{9E6DBD19-58D2-744F-819C-1EFFDBCBBFFB}"/>
          </ac:graphicFrameMkLst>
        </pc:graphicFrameChg>
        <pc:graphicFrameChg chg="add mod modGraphic">
          <ac:chgData name="平野 武" userId="3cfe3d63-3e2d-444e-9c54-10e92370b90a" providerId="ADAL" clId="{C634FD9E-D49E-4F8D-931B-9555341F7866}" dt="2024-06-10T08:24:17.756" v="655" actId="207"/>
          <ac:graphicFrameMkLst>
            <pc:docMk/>
            <pc:sldMk cId="3143463550" sldId="559"/>
            <ac:graphicFrameMk id="3" creationId="{0F9AC017-FF18-D529-FBBE-CD62E0D3E549}"/>
          </ac:graphicFrameMkLst>
        </pc:graphicFrameChg>
        <pc:graphicFrameChg chg="del">
          <ac:chgData name="平野 武" userId="3cfe3d63-3e2d-444e-9c54-10e92370b90a" providerId="ADAL" clId="{C634FD9E-D49E-4F8D-931B-9555341F7866}" dt="2024-06-10T08:23:35.434" v="646" actId="478"/>
          <ac:graphicFrameMkLst>
            <pc:docMk/>
            <pc:sldMk cId="3143463550" sldId="559"/>
            <ac:graphicFrameMk id="8" creationId="{1A96E8F5-5AB4-2552-1172-89B50F2F0A42}"/>
          </ac:graphicFrameMkLst>
        </pc:graphicFrameChg>
      </pc:sldChg>
      <pc:sldChg chg="addSp delSp modSp mod">
        <pc:chgData name="平野 武" userId="3cfe3d63-3e2d-444e-9c54-10e92370b90a" providerId="ADAL" clId="{C634FD9E-D49E-4F8D-931B-9555341F7866}" dt="2024-06-10T08:24:55.754" v="659" actId="1076"/>
        <pc:sldMkLst>
          <pc:docMk/>
          <pc:sldMk cId="1561248783" sldId="560"/>
        </pc:sldMkLst>
        <pc:spChg chg="add mod">
          <ac:chgData name="平野 武" userId="3cfe3d63-3e2d-444e-9c54-10e92370b90a" providerId="ADAL" clId="{C634FD9E-D49E-4F8D-931B-9555341F7866}" dt="2024-06-10T08:24:44.545" v="657"/>
          <ac:spMkLst>
            <pc:docMk/>
            <pc:sldMk cId="1561248783" sldId="560"/>
            <ac:spMk id="2" creationId="{45256978-7C31-87D2-C9FC-9FD5C247CAAD}"/>
          </ac:spMkLst>
        </pc:spChg>
        <pc:spChg chg="add mod">
          <ac:chgData name="平野 武" userId="3cfe3d63-3e2d-444e-9c54-10e92370b90a" providerId="ADAL" clId="{C634FD9E-D49E-4F8D-931B-9555341F7866}" dt="2024-06-10T08:24:44.545" v="657"/>
          <ac:spMkLst>
            <pc:docMk/>
            <pc:sldMk cId="1561248783" sldId="560"/>
            <ac:spMk id="3" creationId="{D6F70D16-72C6-6816-45E2-0C8687F58049}"/>
          </ac:spMkLst>
        </pc:spChg>
        <pc:spChg chg="add mod">
          <ac:chgData name="平野 武" userId="3cfe3d63-3e2d-444e-9c54-10e92370b90a" providerId="ADAL" clId="{C634FD9E-D49E-4F8D-931B-9555341F7866}" dt="2024-06-10T08:24:44.545" v="657"/>
          <ac:spMkLst>
            <pc:docMk/>
            <pc:sldMk cId="1561248783" sldId="560"/>
            <ac:spMk id="4" creationId="{52CFAF98-CE70-3C65-C034-2548A6450FE7}"/>
          </ac:spMkLst>
        </pc:spChg>
        <pc:spChg chg="add mod">
          <ac:chgData name="平野 武" userId="3cfe3d63-3e2d-444e-9c54-10e92370b90a" providerId="ADAL" clId="{C634FD9E-D49E-4F8D-931B-9555341F7866}" dt="2024-06-10T08:24:44.545" v="657"/>
          <ac:spMkLst>
            <pc:docMk/>
            <pc:sldMk cId="1561248783" sldId="560"/>
            <ac:spMk id="5" creationId="{56BF0260-9EF4-28A9-82B8-0F7DDC83CD0C}"/>
          </ac:spMkLst>
        </pc:spChg>
        <pc:spChg chg="add mod">
          <ac:chgData name="平野 武" userId="3cfe3d63-3e2d-444e-9c54-10e92370b90a" providerId="ADAL" clId="{C634FD9E-D49E-4F8D-931B-9555341F7866}" dt="2024-06-10T08:24:44.545" v="657"/>
          <ac:spMkLst>
            <pc:docMk/>
            <pc:sldMk cId="1561248783" sldId="560"/>
            <ac:spMk id="6" creationId="{C48145D8-19AF-69A6-8074-5B753ABED2C1}"/>
          </ac:spMkLst>
        </pc:spChg>
        <pc:spChg chg="add mod">
          <ac:chgData name="平野 武" userId="3cfe3d63-3e2d-444e-9c54-10e92370b90a" providerId="ADAL" clId="{C634FD9E-D49E-4F8D-931B-9555341F7866}" dt="2024-06-10T08:24:44.545" v="657"/>
          <ac:spMkLst>
            <pc:docMk/>
            <pc:sldMk cId="1561248783" sldId="560"/>
            <ac:spMk id="7" creationId="{3747B1F1-D783-CD47-809C-7B546C081ECB}"/>
          </ac:spMkLst>
        </pc:spChg>
        <pc:spChg chg="add mod">
          <ac:chgData name="平野 武" userId="3cfe3d63-3e2d-444e-9c54-10e92370b90a" providerId="ADAL" clId="{C634FD9E-D49E-4F8D-931B-9555341F7866}" dt="2024-06-10T08:24:44.545" v="657"/>
          <ac:spMkLst>
            <pc:docMk/>
            <pc:sldMk cId="1561248783" sldId="560"/>
            <ac:spMk id="8" creationId="{E9ED27A7-5FAD-B880-24BA-90F636BFE43C}"/>
          </ac:spMkLst>
        </pc:spChg>
        <pc:spChg chg="add mod">
          <ac:chgData name="平野 武" userId="3cfe3d63-3e2d-444e-9c54-10e92370b90a" providerId="ADAL" clId="{C634FD9E-D49E-4F8D-931B-9555341F7866}" dt="2024-06-10T08:24:44.545" v="657"/>
          <ac:spMkLst>
            <pc:docMk/>
            <pc:sldMk cId="1561248783" sldId="560"/>
            <ac:spMk id="9" creationId="{34C14F9D-8EDC-9000-6371-9DD2574507F6}"/>
          </ac:spMkLst>
        </pc:spChg>
        <pc:spChg chg="add mod">
          <ac:chgData name="平野 武" userId="3cfe3d63-3e2d-444e-9c54-10e92370b90a" providerId="ADAL" clId="{C634FD9E-D49E-4F8D-931B-9555341F7866}" dt="2024-06-10T08:24:44.545" v="657"/>
          <ac:spMkLst>
            <pc:docMk/>
            <pc:sldMk cId="1561248783" sldId="560"/>
            <ac:spMk id="10" creationId="{46632637-960C-C2A1-AA69-C047A6491904}"/>
          </ac:spMkLst>
        </pc:spChg>
        <pc:spChg chg="add mod">
          <ac:chgData name="平野 武" userId="3cfe3d63-3e2d-444e-9c54-10e92370b90a" providerId="ADAL" clId="{C634FD9E-D49E-4F8D-931B-9555341F7866}" dt="2024-06-10T08:24:44.545" v="657"/>
          <ac:spMkLst>
            <pc:docMk/>
            <pc:sldMk cId="1561248783" sldId="560"/>
            <ac:spMk id="11" creationId="{AD80DFBA-7E57-C381-EF55-794324AFF9B4}"/>
          </ac:spMkLst>
        </pc:spChg>
        <pc:spChg chg="add mod">
          <ac:chgData name="平野 武" userId="3cfe3d63-3e2d-444e-9c54-10e92370b90a" providerId="ADAL" clId="{C634FD9E-D49E-4F8D-931B-9555341F7866}" dt="2024-06-10T08:24:44.545" v="657"/>
          <ac:spMkLst>
            <pc:docMk/>
            <pc:sldMk cId="1561248783" sldId="560"/>
            <ac:spMk id="12" creationId="{BD486728-6D0B-87FA-F60E-48D1A3EA9B33}"/>
          </ac:spMkLst>
        </pc:spChg>
        <pc:spChg chg="add mod">
          <ac:chgData name="平野 武" userId="3cfe3d63-3e2d-444e-9c54-10e92370b90a" providerId="ADAL" clId="{C634FD9E-D49E-4F8D-931B-9555341F7866}" dt="2024-06-10T08:24:44.545" v="657"/>
          <ac:spMkLst>
            <pc:docMk/>
            <pc:sldMk cId="1561248783" sldId="560"/>
            <ac:spMk id="13" creationId="{856D9010-584F-94C3-9C6A-52F23C905260}"/>
          </ac:spMkLst>
        </pc:spChg>
        <pc:spChg chg="add mod">
          <ac:chgData name="平野 武" userId="3cfe3d63-3e2d-444e-9c54-10e92370b90a" providerId="ADAL" clId="{C634FD9E-D49E-4F8D-931B-9555341F7866}" dt="2024-06-10T08:24:44.545" v="657"/>
          <ac:spMkLst>
            <pc:docMk/>
            <pc:sldMk cId="1561248783" sldId="560"/>
            <ac:spMk id="14" creationId="{6E3BE4F7-25E0-D04E-B0E2-B85A07E0C79A}"/>
          </ac:spMkLst>
        </pc:spChg>
        <pc:spChg chg="add mod">
          <ac:chgData name="平野 武" userId="3cfe3d63-3e2d-444e-9c54-10e92370b90a" providerId="ADAL" clId="{C634FD9E-D49E-4F8D-931B-9555341F7866}" dt="2024-06-10T08:24:44.545" v="657"/>
          <ac:spMkLst>
            <pc:docMk/>
            <pc:sldMk cId="1561248783" sldId="560"/>
            <ac:spMk id="16" creationId="{2B43B4CC-EAE6-EC45-ABE5-5ECC500F6289}"/>
          </ac:spMkLst>
        </pc:spChg>
        <pc:spChg chg="add mod">
          <ac:chgData name="平野 武" userId="3cfe3d63-3e2d-444e-9c54-10e92370b90a" providerId="ADAL" clId="{C634FD9E-D49E-4F8D-931B-9555341F7866}" dt="2024-06-10T08:24:55.754" v="659" actId="1076"/>
          <ac:spMkLst>
            <pc:docMk/>
            <pc:sldMk cId="1561248783" sldId="560"/>
            <ac:spMk id="17" creationId="{D9BD0436-C918-BA8F-9A28-5BA5605B0C59}"/>
          </ac:spMkLst>
        </pc:spChg>
        <pc:spChg chg="del">
          <ac:chgData name="平野 武" userId="3cfe3d63-3e2d-444e-9c54-10e92370b90a" providerId="ADAL" clId="{C634FD9E-D49E-4F8D-931B-9555341F7866}" dt="2024-06-10T08:24:38.064" v="656" actId="478"/>
          <ac:spMkLst>
            <pc:docMk/>
            <pc:sldMk cId="1561248783" sldId="560"/>
            <ac:spMk id="18" creationId="{029927C6-DBFA-1EDF-9CF4-BFB3893B7B06}"/>
          </ac:spMkLst>
        </pc:spChg>
        <pc:spChg chg="del">
          <ac:chgData name="平野 武" userId="3cfe3d63-3e2d-444e-9c54-10e92370b90a" providerId="ADAL" clId="{C634FD9E-D49E-4F8D-931B-9555341F7866}" dt="2024-06-10T08:24:38.064" v="656" actId="478"/>
          <ac:spMkLst>
            <pc:docMk/>
            <pc:sldMk cId="1561248783" sldId="560"/>
            <ac:spMk id="19" creationId="{C8182481-1854-930F-86E0-0A68E24017F2}"/>
          </ac:spMkLst>
        </pc:spChg>
        <pc:spChg chg="del">
          <ac:chgData name="平野 武" userId="3cfe3d63-3e2d-444e-9c54-10e92370b90a" providerId="ADAL" clId="{C634FD9E-D49E-4F8D-931B-9555341F7866}" dt="2024-06-10T08:24:38.064" v="656" actId="478"/>
          <ac:spMkLst>
            <pc:docMk/>
            <pc:sldMk cId="1561248783" sldId="560"/>
            <ac:spMk id="20" creationId="{49A53723-0D48-2DE5-6778-9E1469EF87A7}"/>
          </ac:spMkLst>
        </pc:spChg>
        <pc:spChg chg="del">
          <ac:chgData name="平野 武" userId="3cfe3d63-3e2d-444e-9c54-10e92370b90a" providerId="ADAL" clId="{C634FD9E-D49E-4F8D-931B-9555341F7866}" dt="2024-06-10T08:24:38.064" v="656" actId="478"/>
          <ac:spMkLst>
            <pc:docMk/>
            <pc:sldMk cId="1561248783" sldId="560"/>
            <ac:spMk id="21" creationId="{5E248E98-30C2-6E6B-F4DF-8A574292A467}"/>
          </ac:spMkLst>
        </pc:spChg>
        <pc:spChg chg="del">
          <ac:chgData name="平野 武" userId="3cfe3d63-3e2d-444e-9c54-10e92370b90a" providerId="ADAL" clId="{C634FD9E-D49E-4F8D-931B-9555341F7866}" dt="2024-06-10T08:24:38.064" v="656" actId="478"/>
          <ac:spMkLst>
            <pc:docMk/>
            <pc:sldMk cId="1561248783" sldId="560"/>
            <ac:spMk id="22" creationId="{0897510A-0455-4968-0973-F2847CA64FBE}"/>
          </ac:spMkLst>
        </pc:spChg>
        <pc:spChg chg="del">
          <ac:chgData name="平野 武" userId="3cfe3d63-3e2d-444e-9c54-10e92370b90a" providerId="ADAL" clId="{C634FD9E-D49E-4F8D-931B-9555341F7866}" dt="2024-06-10T08:24:38.064" v="656" actId="478"/>
          <ac:spMkLst>
            <pc:docMk/>
            <pc:sldMk cId="1561248783" sldId="560"/>
            <ac:spMk id="23" creationId="{FE7B6B59-C331-1C05-5F0E-B28AC5143440}"/>
          </ac:spMkLst>
        </pc:spChg>
        <pc:spChg chg="del">
          <ac:chgData name="平野 武" userId="3cfe3d63-3e2d-444e-9c54-10e92370b90a" providerId="ADAL" clId="{C634FD9E-D49E-4F8D-931B-9555341F7866}" dt="2024-06-10T08:24:38.064" v="656" actId="478"/>
          <ac:spMkLst>
            <pc:docMk/>
            <pc:sldMk cId="1561248783" sldId="560"/>
            <ac:spMk id="24" creationId="{80DB267E-2A22-C72F-21F2-A5BC7C2055F9}"/>
          </ac:spMkLst>
        </pc:spChg>
        <pc:spChg chg="del">
          <ac:chgData name="平野 武" userId="3cfe3d63-3e2d-444e-9c54-10e92370b90a" providerId="ADAL" clId="{C634FD9E-D49E-4F8D-931B-9555341F7866}" dt="2024-06-10T08:24:38.064" v="656" actId="478"/>
          <ac:spMkLst>
            <pc:docMk/>
            <pc:sldMk cId="1561248783" sldId="560"/>
            <ac:spMk id="25" creationId="{13121D69-857C-5E1C-3007-783332D7017F}"/>
          </ac:spMkLst>
        </pc:spChg>
        <pc:spChg chg="del">
          <ac:chgData name="平野 武" userId="3cfe3d63-3e2d-444e-9c54-10e92370b90a" providerId="ADAL" clId="{C634FD9E-D49E-4F8D-931B-9555341F7866}" dt="2024-06-10T08:24:38.064" v="656" actId="478"/>
          <ac:spMkLst>
            <pc:docMk/>
            <pc:sldMk cId="1561248783" sldId="560"/>
            <ac:spMk id="26" creationId="{FE80CC68-D4DF-3AC7-682A-96360022FCE7}"/>
          </ac:spMkLst>
        </pc:spChg>
        <pc:spChg chg="del">
          <ac:chgData name="平野 武" userId="3cfe3d63-3e2d-444e-9c54-10e92370b90a" providerId="ADAL" clId="{C634FD9E-D49E-4F8D-931B-9555341F7866}" dt="2024-06-10T08:24:38.064" v="656" actId="478"/>
          <ac:spMkLst>
            <pc:docMk/>
            <pc:sldMk cId="1561248783" sldId="560"/>
            <ac:spMk id="27" creationId="{6760BFC5-204D-8DD1-3543-9B222EE3DE35}"/>
          </ac:spMkLst>
        </pc:spChg>
        <pc:spChg chg="del">
          <ac:chgData name="平野 武" userId="3cfe3d63-3e2d-444e-9c54-10e92370b90a" providerId="ADAL" clId="{C634FD9E-D49E-4F8D-931B-9555341F7866}" dt="2024-06-10T08:24:38.064" v="656" actId="478"/>
          <ac:spMkLst>
            <pc:docMk/>
            <pc:sldMk cId="1561248783" sldId="560"/>
            <ac:spMk id="28" creationId="{94CA7041-8831-1DD7-25F6-1AAECB4373D6}"/>
          </ac:spMkLst>
        </pc:spChg>
        <pc:spChg chg="del">
          <ac:chgData name="平野 武" userId="3cfe3d63-3e2d-444e-9c54-10e92370b90a" providerId="ADAL" clId="{C634FD9E-D49E-4F8D-931B-9555341F7866}" dt="2024-06-10T08:24:38.064" v="656" actId="478"/>
          <ac:spMkLst>
            <pc:docMk/>
            <pc:sldMk cId="1561248783" sldId="560"/>
            <ac:spMk id="29" creationId="{5E73974C-8259-3DE8-6AAC-DD6B1FCD68D1}"/>
          </ac:spMkLst>
        </pc:spChg>
        <pc:spChg chg="del">
          <ac:chgData name="平野 武" userId="3cfe3d63-3e2d-444e-9c54-10e92370b90a" providerId="ADAL" clId="{C634FD9E-D49E-4F8D-931B-9555341F7866}" dt="2024-06-10T08:24:38.064" v="656" actId="478"/>
          <ac:spMkLst>
            <pc:docMk/>
            <pc:sldMk cId="1561248783" sldId="560"/>
            <ac:spMk id="30" creationId="{2844D8EA-FBAE-65B2-E663-D158208D4680}"/>
          </ac:spMkLst>
        </pc:spChg>
        <pc:spChg chg="del">
          <ac:chgData name="平野 武" userId="3cfe3d63-3e2d-444e-9c54-10e92370b90a" providerId="ADAL" clId="{C634FD9E-D49E-4F8D-931B-9555341F7866}" dt="2024-06-10T08:24:38.064" v="656" actId="478"/>
          <ac:spMkLst>
            <pc:docMk/>
            <pc:sldMk cId="1561248783" sldId="560"/>
            <ac:spMk id="32" creationId="{7763D65A-67BE-88A4-2DC0-81C1320A35E7}"/>
          </ac:spMkLst>
        </pc:spChg>
        <pc:spChg chg="add mod">
          <ac:chgData name="平野 武" userId="3cfe3d63-3e2d-444e-9c54-10e92370b90a" providerId="ADAL" clId="{C634FD9E-D49E-4F8D-931B-9555341F7866}" dt="2024-06-10T08:24:49.243" v="658"/>
          <ac:spMkLst>
            <pc:docMk/>
            <pc:sldMk cId="1561248783" sldId="560"/>
            <ac:spMk id="33" creationId="{25B45EC6-7B12-E3B9-7165-912C99569930}"/>
          </ac:spMkLst>
        </pc:spChg>
        <pc:spChg chg="add mod">
          <ac:chgData name="平野 武" userId="3cfe3d63-3e2d-444e-9c54-10e92370b90a" providerId="ADAL" clId="{C634FD9E-D49E-4F8D-931B-9555341F7866}" dt="2024-06-10T08:24:49.243" v="658"/>
          <ac:spMkLst>
            <pc:docMk/>
            <pc:sldMk cId="1561248783" sldId="560"/>
            <ac:spMk id="34" creationId="{B644541F-6261-783B-0C07-0B87A85053C3}"/>
          </ac:spMkLst>
        </pc:spChg>
        <pc:spChg chg="add mod">
          <ac:chgData name="平野 武" userId="3cfe3d63-3e2d-444e-9c54-10e92370b90a" providerId="ADAL" clId="{C634FD9E-D49E-4F8D-931B-9555341F7866}" dt="2024-06-10T08:24:49.243" v="658"/>
          <ac:spMkLst>
            <pc:docMk/>
            <pc:sldMk cId="1561248783" sldId="560"/>
            <ac:spMk id="35" creationId="{B85E7886-8A9D-F76F-9815-CA32FA335E9A}"/>
          </ac:spMkLst>
        </pc:spChg>
        <pc:spChg chg="add mod">
          <ac:chgData name="平野 武" userId="3cfe3d63-3e2d-444e-9c54-10e92370b90a" providerId="ADAL" clId="{C634FD9E-D49E-4F8D-931B-9555341F7866}" dt="2024-06-10T08:24:49.243" v="658"/>
          <ac:spMkLst>
            <pc:docMk/>
            <pc:sldMk cId="1561248783" sldId="560"/>
            <ac:spMk id="36" creationId="{B20077E1-6E4B-FD28-8901-478C1D16AAAA}"/>
          </ac:spMkLst>
        </pc:spChg>
        <pc:spChg chg="add mod">
          <ac:chgData name="平野 武" userId="3cfe3d63-3e2d-444e-9c54-10e92370b90a" providerId="ADAL" clId="{C634FD9E-D49E-4F8D-931B-9555341F7866}" dt="2024-06-10T08:24:49.243" v="658"/>
          <ac:spMkLst>
            <pc:docMk/>
            <pc:sldMk cId="1561248783" sldId="560"/>
            <ac:spMk id="37" creationId="{F795CC1E-BDF9-1027-8C70-CF36B062D0F9}"/>
          </ac:spMkLst>
        </pc:spChg>
        <pc:spChg chg="add mod">
          <ac:chgData name="平野 武" userId="3cfe3d63-3e2d-444e-9c54-10e92370b90a" providerId="ADAL" clId="{C634FD9E-D49E-4F8D-931B-9555341F7866}" dt="2024-06-10T08:24:49.243" v="658"/>
          <ac:spMkLst>
            <pc:docMk/>
            <pc:sldMk cId="1561248783" sldId="560"/>
            <ac:spMk id="38" creationId="{94D33A69-A77F-2487-1CAD-75B9C96ACF0E}"/>
          </ac:spMkLst>
        </pc:spChg>
        <pc:spChg chg="add mod">
          <ac:chgData name="平野 武" userId="3cfe3d63-3e2d-444e-9c54-10e92370b90a" providerId="ADAL" clId="{C634FD9E-D49E-4F8D-931B-9555341F7866}" dt="2024-06-10T08:24:49.243" v="658"/>
          <ac:spMkLst>
            <pc:docMk/>
            <pc:sldMk cId="1561248783" sldId="560"/>
            <ac:spMk id="39" creationId="{8654CEC4-CACD-A0C8-0B77-98DD93F2C62D}"/>
          </ac:spMkLst>
        </pc:spChg>
        <pc:spChg chg="add mod">
          <ac:chgData name="平野 武" userId="3cfe3d63-3e2d-444e-9c54-10e92370b90a" providerId="ADAL" clId="{C634FD9E-D49E-4F8D-931B-9555341F7866}" dt="2024-06-10T08:24:49.243" v="658"/>
          <ac:spMkLst>
            <pc:docMk/>
            <pc:sldMk cId="1561248783" sldId="560"/>
            <ac:spMk id="40" creationId="{905E2D0F-AA12-1C37-92DA-2614CB53A608}"/>
          </ac:spMkLst>
        </pc:spChg>
        <pc:spChg chg="add mod">
          <ac:chgData name="平野 武" userId="3cfe3d63-3e2d-444e-9c54-10e92370b90a" providerId="ADAL" clId="{C634FD9E-D49E-4F8D-931B-9555341F7866}" dt="2024-06-10T08:24:49.243" v="658"/>
          <ac:spMkLst>
            <pc:docMk/>
            <pc:sldMk cId="1561248783" sldId="560"/>
            <ac:spMk id="41" creationId="{E12B8AE9-8FDF-63AB-B484-D5694F4A7DD0}"/>
          </ac:spMkLst>
        </pc:spChg>
        <pc:spChg chg="add mod">
          <ac:chgData name="平野 武" userId="3cfe3d63-3e2d-444e-9c54-10e92370b90a" providerId="ADAL" clId="{C634FD9E-D49E-4F8D-931B-9555341F7866}" dt="2024-06-10T08:24:49.243" v="658"/>
          <ac:spMkLst>
            <pc:docMk/>
            <pc:sldMk cId="1561248783" sldId="560"/>
            <ac:spMk id="42" creationId="{8D34886C-56BF-7507-6FEC-CED85CF12A39}"/>
          </ac:spMkLst>
        </pc:spChg>
        <pc:spChg chg="add mod">
          <ac:chgData name="平野 武" userId="3cfe3d63-3e2d-444e-9c54-10e92370b90a" providerId="ADAL" clId="{C634FD9E-D49E-4F8D-931B-9555341F7866}" dt="2024-06-10T08:24:49.243" v="658"/>
          <ac:spMkLst>
            <pc:docMk/>
            <pc:sldMk cId="1561248783" sldId="560"/>
            <ac:spMk id="43" creationId="{B4188C5F-1040-8A66-5DA2-51EBFDBE7265}"/>
          </ac:spMkLst>
        </pc:spChg>
        <pc:spChg chg="add mod">
          <ac:chgData name="平野 武" userId="3cfe3d63-3e2d-444e-9c54-10e92370b90a" providerId="ADAL" clId="{C634FD9E-D49E-4F8D-931B-9555341F7866}" dt="2024-06-10T08:24:49.243" v="658"/>
          <ac:spMkLst>
            <pc:docMk/>
            <pc:sldMk cId="1561248783" sldId="560"/>
            <ac:spMk id="44" creationId="{5E519CDF-A401-351F-D9AB-314F4E6A5AAE}"/>
          </ac:spMkLst>
        </pc:spChg>
        <pc:spChg chg="add mod">
          <ac:chgData name="平野 武" userId="3cfe3d63-3e2d-444e-9c54-10e92370b90a" providerId="ADAL" clId="{C634FD9E-D49E-4F8D-931B-9555341F7866}" dt="2024-06-10T08:24:49.243" v="658"/>
          <ac:spMkLst>
            <pc:docMk/>
            <pc:sldMk cId="1561248783" sldId="560"/>
            <ac:spMk id="46" creationId="{778036B1-0818-0430-777B-FF1F35EC48EB}"/>
          </ac:spMkLst>
        </pc:spChg>
        <pc:cxnChg chg="add mod">
          <ac:chgData name="平野 武" userId="3cfe3d63-3e2d-444e-9c54-10e92370b90a" providerId="ADAL" clId="{C634FD9E-D49E-4F8D-931B-9555341F7866}" dt="2024-06-10T08:24:44.545" v="657"/>
          <ac:cxnSpMkLst>
            <pc:docMk/>
            <pc:sldMk cId="1561248783" sldId="560"/>
            <ac:cxnSpMk id="15" creationId="{08091FF9-BE4E-D37C-9D53-A1F888C0E519}"/>
          </ac:cxnSpMkLst>
        </pc:cxnChg>
        <pc:cxnChg chg="del">
          <ac:chgData name="平野 武" userId="3cfe3d63-3e2d-444e-9c54-10e92370b90a" providerId="ADAL" clId="{C634FD9E-D49E-4F8D-931B-9555341F7866}" dt="2024-06-10T08:24:38.064" v="656" actId="478"/>
          <ac:cxnSpMkLst>
            <pc:docMk/>
            <pc:sldMk cId="1561248783" sldId="560"/>
            <ac:cxnSpMk id="31" creationId="{7238A8FC-75F5-89D4-A0CC-A782B3709DE4}"/>
          </ac:cxnSpMkLst>
        </pc:cxnChg>
        <pc:cxnChg chg="add mod">
          <ac:chgData name="平野 武" userId="3cfe3d63-3e2d-444e-9c54-10e92370b90a" providerId="ADAL" clId="{C634FD9E-D49E-4F8D-931B-9555341F7866}" dt="2024-06-10T08:24:49.243" v="658"/>
          <ac:cxnSpMkLst>
            <pc:docMk/>
            <pc:sldMk cId="1561248783" sldId="560"/>
            <ac:cxnSpMk id="45" creationId="{2554A4D2-CE0D-C80D-89FE-1888D1162AAE}"/>
          </ac:cxnSpMkLst>
        </pc:cxnChg>
      </pc:sldChg>
      <pc:sldChg chg="addSp delSp modSp mod">
        <pc:chgData name="平野 武" userId="3cfe3d63-3e2d-444e-9c54-10e92370b90a" providerId="ADAL" clId="{C634FD9E-D49E-4F8D-931B-9555341F7866}" dt="2024-06-10T08:38:57.229" v="844"/>
        <pc:sldMkLst>
          <pc:docMk/>
          <pc:sldMk cId="2720024920" sldId="561"/>
        </pc:sldMkLst>
        <pc:spChg chg="add mod">
          <ac:chgData name="平野 武" userId="3cfe3d63-3e2d-444e-9c54-10e92370b90a" providerId="ADAL" clId="{C634FD9E-D49E-4F8D-931B-9555341F7866}" dt="2024-06-10T08:26:08.917" v="711" actId="1037"/>
          <ac:spMkLst>
            <pc:docMk/>
            <pc:sldMk cId="2720024920" sldId="561"/>
            <ac:spMk id="2" creationId="{ED7BFBE4-E6C7-FF49-6435-8676BAFD9553}"/>
          </ac:spMkLst>
        </pc:spChg>
        <pc:spChg chg="add mod">
          <ac:chgData name="平野 武" userId="3cfe3d63-3e2d-444e-9c54-10e92370b90a" providerId="ADAL" clId="{C634FD9E-D49E-4F8D-931B-9555341F7866}" dt="2024-06-10T08:26:08.917" v="711" actId="1037"/>
          <ac:spMkLst>
            <pc:docMk/>
            <pc:sldMk cId="2720024920" sldId="561"/>
            <ac:spMk id="3" creationId="{EA6DF7E6-3122-5498-D373-F3E018323401}"/>
          </ac:spMkLst>
        </pc:spChg>
        <pc:spChg chg="mod">
          <ac:chgData name="平野 武" userId="3cfe3d63-3e2d-444e-9c54-10e92370b90a" providerId="ADAL" clId="{C634FD9E-D49E-4F8D-931B-9555341F7866}" dt="2024-06-10T08:26:08.917" v="711" actId="1037"/>
          <ac:spMkLst>
            <pc:docMk/>
            <pc:sldMk cId="2720024920" sldId="561"/>
            <ac:spMk id="5" creationId="{BEACA076-7EC3-DD31-4BEB-DAE539E94970}"/>
          </ac:spMkLst>
        </pc:spChg>
        <pc:spChg chg="mod">
          <ac:chgData name="平野 武" userId="3cfe3d63-3e2d-444e-9c54-10e92370b90a" providerId="ADAL" clId="{C634FD9E-D49E-4F8D-931B-9555341F7866}" dt="2024-06-10T08:26:08.917" v="711" actId="1037"/>
          <ac:spMkLst>
            <pc:docMk/>
            <pc:sldMk cId="2720024920" sldId="561"/>
            <ac:spMk id="6" creationId="{851907CA-4558-E7E1-57D6-D2873CD3811E}"/>
          </ac:spMkLst>
        </pc:spChg>
        <pc:spChg chg="mod">
          <ac:chgData name="平野 武" userId="3cfe3d63-3e2d-444e-9c54-10e92370b90a" providerId="ADAL" clId="{C634FD9E-D49E-4F8D-931B-9555341F7866}" dt="2024-06-10T08:26:08.917" v="711" actId="1037"/>
          <ac:spMkLst>
            <pc:docMk/>
            <pc:sldMk cId="2720024920" sldId="561"/>
            <ac:spMk id="7" creationId="{C8A52690-52DE-A32E-790E-B15A84CA639B}"/>
          </ac:spMkLst>
        </pc:spChg>
        <pc:spChg chg="mod">
          <ac:chgData name="平野 武" userId="3cfe3d63-3e2d-444e-9c54-10e92370b90a" providerId="ADAL" clId="{C634FD9E-D49E-4F8D-931B-9555341F7866}" dt="2024-06-10T08:26:08.917" v="711" actId="1037"/>
          <ac:spMkLst>
            <pc:docMk/>
            <pc:sldMk cId="2720024920" sldId="561"/>
            <ac:spMk id="8" creationId="{0C29A8AA-B1C1-F6D2-BC1B-10BCB58E594E}"/>
          </ac:spMkLst>
        </pc:spChg>
        <pc:spChg chg="add mod">
          <ac:chgData name="平野 武" userId="3cfe3d63-3e2d-444e-9c54-10e92370b90a" providerId="ADAL" clId="{C634FD9E-D49E-4F8D-931B-9555341F7866}" dt="2024-06-10T08:26:08.917" v="711" actId="1037"/>
          <ac:spMkLst>
            <pc:docMk/>
            <pc:sldMk cId="2720024920" sldId="561"/>
            <ac:spMk id="9" creationId="{2FC3C047-F594-D473-DE08-76761E0E7774}"/>
          </ac:spMkLst>
        </pc:spChg>
        <pc:spChg chg="add mod">
          <ac:chgData name="平野 武" userId="3cfe3d63-3e2d-444e-9c54-10e92370b90a" providerId="ADAL" clId="{C634FD9E-D49E-4F8D-931B-9555341F7866}" dt="2024-06-10T08:26:08.917" v="711" actId="1037"/>
          <ac:spMkLst>
            <pc:docMk/>
            <pc:sldMk cId="2720024920" sldId="561"/>
            <ac:spMk id="10" creationId="{0AEFE605-326E-A007-6981-3D5C75F66374}"/>
          </ac:spMkLst>
        </pc:spChg>
        <pc:spChg chg="add mod">
          <ac:chgData name="平野 武" userId="3cfe3d63-3e2d-444e-9c54-10e92370b90a" providerId="ADAL" clId="{C634FD9E-D49E-4F8D-931B-9555341F7866}" dt="2024-06-10T08:26:08.917" v="711" actId="1037"/>
          <ac:spMkLst>
            <pc:docMk/>
            <pc:sldMk cId="2720024920" sldId="561"/>
            <ac:spMk id="12" creationId="{460AD880-5147-EFEF-94FE-8B74EB7A62F1}"/>
          </ac:spMkLst>
        </pc:spChg>
        <pc:spChg chg="add mod">
          <ac:chgData name="平野 武" userId="3cfe3d63-3e2d-444e-9c54-10e92370b90a" providerId="ADAL" clId="{C634FD9E-D49E-4F8D-931B-9555341F7866}" dt="2024-06-10T08:26:08.917" v="711" actId="1037"/>
          <ac:spMkLst>
            <pc:docMk/>
            <pc:sldMk cId="2720024920" sldId="561"/>
            <ac:spMk id="13" creationId="{1EF597C8-E0CB-A7FA-BC91-823BFB9C761D}"/>
          </ac:spMkLst>
        </pc:spChg>
        <pc:spChg chg="del">
          <ac:chgData name="平野 武" userId="3cfe3d63-3e2d-444e-9c54-10e92370b90a" providerId="ADAL" clId="{C634FD9E-D49E-4F8D-931B-9555341F7866}" dt="2024-06-10T08:26:03.071" v="701" actId="478"/>
          <ac:spMkLst>
            <pc:docMk/>
            <pc:sldMk cId="2720024920" sldId="561"/>
            <ac:spMk id="12294" creationId="{8B8DD5E0-E166-7F50-13ED-112E05531DE7}"/>
          </ac:spMkLst>
        </pc:spChg>
        <pc:spChg chg="del">
          <ac:chgData name="平野 武" userId="3cfe3d63-3e2d-444e-9c54-10e92370b90a" providerId="ADAL" clId="{C634FD9E-D49E-4F8D-931B-9555341F7866}" dt="2024-06-10T08:26:03.071" v="701" actId="478"/>
          <ac:spMkLst>
            <pc:docMk/>
            <pc:sldMk cId="2720024920" sldId="561"/>
            <ac:spMk id="12295" creationId="{BC5079B3-547C-4878-399D-D6C78B07BBFC}"/>
          </ac:spMkLst>
        </pc:spChg>
        <pc:spChg chg="del">
          <ac:chgData name="平野 武" userId="3cfe3d63-3e2d-444e-9c54-10e92370b90a" providerId="ADAL" clId="{C634FD9E-D49E-4F8D-931B-9555341F7866}" dt="2024-06-10T08:26:03.071" v="701" actId="478"/>
          <ac:spMkLst>
            <pc:docMk/>
            <pc:sldMk cId="2720024920" sldId="561"/>
            <ac:spMk id="12313" creationId="{AD2F38E0-9928-AE9F-FCF3-255BC43AA4A2}"/>
          </ac:spMkLst>
        </pc:spChg>
        <pc:spChg chg="del">
          <ac:chgData name="平野 武" userId="3cfe3d63-3e2d-444e-9c54-10e92370b90a" providerId="ADAL" clId="{C634FD9E-D49E-4F8D-931B-9555341F7866}" dt="2024-06-10T08:26:03.071" v="701" actId="478"/>
          <ac:spMkLst>
            <pc:docMk/>
            <pc:sldMk cId="2720024920" sldId="561"/>
            <ac:spMk id="12314" creationId="{55A8AB0A-8FE4-2363-EFF1-40228541A858}"/>
          </ac:spMkLst>
        </pc:spChg>
        <pc:spChg chg="del">
          <ac:chgData name="平野 武" userId="3cfe3d63-3e2d-444e-9c54-10e92370b90a" providerId="ADAL" clId="{C634FD9E-D49E-4F8D-931B-9555341F7866}" dt="2024-06-10T08:26:03.071" v="701" actId="478"/>
          <ac:spMkLst>
            <pc:docMk/>
            <pc:sldMk cId="2720024920" sldId="561"/>
            <ac:spMk id="12322" creationId="{EE98DAF9-D6A3-7133-CEDA-A14D0B13F1AC}"/>
          </ac:spMkLst>
        </pc:spChg>
        <pc:spChg chg="del">
          <ac:chgData name="平野 武" userId="3cfe3d63-3e2d-444e-9c54-10e92370b90a" providerId="ADAL" clId="{C634FD9E-D49E-4F8D-931B-9555341F7866}" dt="2024-06-10T08:26:03.071" v="701" actId="478"/>
          <ac:spMkLst>
            <pc:docMk/>
            <pc:sldMk cId="2720024920" sldId="561"/>
            <ac:spMk id="12326" creationId="{8CEBB05B-9C81-EB1B-3AB3-0E527EDE6E54}"/>
          </ac:spMkLst>
        </pc:spChg>
        <pc:spChg chg="mod">
          <ac:chgData name="平野 武" userId="3cfe3d63-3e2d-444e-9c54-10e92370b90a" providerId="ADAL" clId="{C634FD9E-D49E-4F8D-931B-9555341F7866}" dt="2024-06-10T08:38:57.229" v="844"/>
          <ac:spMkLst>
            <pc:docMk/>
            <pc:sldMk cId="2720024920" sldId="561"/>
            <ac:spMk id="12335" creationId="{E5409679-6D01-0945-6D0A-C0A831CF529D}"/>
          </ac:spMkLst>
        </pc:spChg>
        <pc:spChg chg="mod">
          <ac:chgData name="平野 武" userId="3cfe3d63-3e2d-444e-9c54-10e92370b90a" providerId="ADAL" clId="{C634FD9E-D49E-4F8D-931B-9555341F7866}" dt="2024-06-10T08:25:33.122" v="700"/>
          <ac:spMkLst>
            <pc:docMk/>
            <pc:sldMk cId="2720024920" sldId="561"/>
            <ac:spMk id="12336" creationId="{2E90CE3F-8C75-6D73-9378-3299EFB799F2}"/>
          </ac:spMkLst>
        </pc:spChg>
        <pc:spChg chg="mod">
          <ac:chgData name="平野 武" userId="3cfe3d63-3e2d-444e-9c54-10e92370b90a" providerId="ADAL" clId="{C634FD9E-D49E-4F8D-931B-9555341F7866}" dt="2024-06-10T08:26:47.824" v="713"/>
          <ac:spMkLst>
            <pc:docMk/>
            <pc:sldMk cId="2720024920" sldId="561"/>
            <ac:spMk id="12337" creationId="{2AB87854-4DB5-7A3A-9118-C451071138B6}"/>
          </ac:spMkLst>
        </pc:spChg>
        <pc:grpChg chg="add mod">
          <ac:chgData name="平野 武" userId="3cfe3d63-3e2d-444e-9c54-10e92370b90a" providerId="ADAL" clId="{C634FD9E-D49E-4F8D-931B-9555341F7866}" dt="2024-06-10T08:26:08.917" v="711" actId="1037"/>
          <ac:grpSpMkLst>
            <pc:docMk/>
            <pc:sldMk cId="2720024920" sldId="561"/>
            <ac:grpSpMk id="4" creationId="{75D1C018-B1BF-B00B-ECAE-DE3F5B5824A8}"/>
          </ac:grpSpMkLst>
        </pc:grpChg>
        <pc:grpChg chg="del">
          <ac:chgData name="平野 武" userId="3cfe3d63-3e2d-444e-9c54-10e92370b90a" providerId="ADAL" clId="{C634FD9E-D49E-4F8D-931B-9555341F7866}" dt="2024-06-10T08:26:03.071" v="701" actId="478"/>
          <ac:grpSpMkLst>
            <pc:docMk/>
            <pc:sldMk cId="2720024920" sldId="561"/>
            <ac:grpSpMk id="12296" creationId="{F4706BCC-11F1-52E3-5EF9-E51FEB1785AA}"/>
          </ac:grpSpMkLst>
        </pc:grpChg>
        <pc:picChg chg="add mod">
          <ac:chgData name="平野 武" userId="3cfe3d63-3e2d-444e-9c54-10e92370b90a" providerId="ADAL" clId="{C634FD9E-D49E-4F8D-931B-9555341F7866}" dt="2024-06-10T08:26:08.917" v="711" actId="1037"/>
          <ac:picMkLst>
            <pc:docMk/>
            <pc:sldMk cId="2720024920" sldId="561"/>
            <ac:picMk id="11" creationId="{76C02894-1F1A-FE93-8ECD-610B0EC55B7F}"/>
          </ac:picMkLst>
        </pc:picChg>
        <pc:picChg chg="del">
          <ac:chgData name="平野 武" userId="3cfe3d63-3e2d-444e-9c54-10e92370b90a" providerId="ADAL" clId="{C634FD9E-D49E-4F8D-931B-9555341F7866}" dt="2024-06-10T08:26:03.071" v="701" actId="478"/>
          <ac:picMkLst>
            <pc:docMk/>
            <pc:sldMk cId="2720024920" sldId="561"/>
            <ac:picMk id="12315" creationId="{5C15C70C-002A-824D-FC9A-614C40FB1ED9}"/>
          </ac:picMkLst>
        </pc:picChg>
      </pc:sldChg>
      <pc:sldChg chg="modSp mod">
        <pc:chgData name="平野 武" userId="3cfe3d63-3e2d-444e-9c54-10e92370b90a" providerId="ADAL" clId="{C634FD9E-D49E-4F8D-931B-9555341F7866}" dt="2024-06-10T08:34:50.029" v="838"/>
        <pc:sldMkLst>
          <pc:docMk/>
          <pc:sldMk cId="3056679496" sldId="562"/>
        </pc:sldMkLst>
        <pc:spChg chg="mod">
          <ac:chgData name="平野 武" userId="3cfe3d63-3e2d-444e-9c54-10e92370b90a" providerId="ADAL" clId="{C634FD9E-D49E-4F8D-931B-9555341F7866}" dt="2024-06-10T08:34:50.029" v="838"/>
          <ac:spMkLst>
            <pc:docMk/>
            <pc:sldMk cId="3056679496" sldId="562"/>
            <ac:spMk id="5" creationId="{A337D69D-460F-7B0F-5943-74239D74AEFC}"/>
          </ac:spMkLst>
        </pc:spChg>
      </pc:sldChg>
      <pc:sldChg chg="modSp mod">
        <pc:chgData name="平野 武" userId="3cfe3d63-3e2d-444e-9c54-10e92370b90a" providerId="ADAL" clId="{C634FD9E-D49E-4F8D-931B-9555341F7866}" dt="2024-06-10T08:39:18.566" v="864"/>
        <pc:sldMkLst>
          <pc:docMk/>
          <pc:sldMk cId="3621903413" sldId="564"/>
        </pc:sldMkLst>
        <pc:spChg chg="mod">
          <ac:chgData name="平野 武" userId="3cfe3d63-3e2d-444e-9c54-10e92370b90a" providerId="ADAL" clId="{C634FD9E-D49E-4F8D-931B-9555341F7866}" dt="2024-06-10T08:28:20.051" v="751"/>
          <ac:spMkLst>
            <pc:docMk/>
            <pc:sldMk cId="3621903413" sldId="564"/>
            <ac:spMk id="32" creationId="{6D5ACFFF-7668-A801-1D72-41D4AABFA1EC}"/>
          </ac:spMkLst>
        </pc:spChg>
        <pc:spChg chg="mod">
          <ac:chgData name="平野 武" userId="3cfe3d63-3e2d-444e-9c54-10e92370b90a" providerId="ADAL" clId="{C634FD9E-D49E-4F8D-931B-9555341F7866}" dt="2024-06-10T08:39:12.979" v="860"/>
          <ac:spMkLst>
            <pc:docMk/>
            <pc:sldMk cId="3621903413" sldId="564"/>
            <ac:spMk id="37" creationId="{4014B39D-0053-6B58-7F39-4E51D5CFFBB7}"/>
          </ac:spMkLst>
        </pc:spChg>
        <pc:spChg chg="mod">
          <ac:chgData name="平野 武" userId="3cfe3d63-3e2d-444e-9c54-10e92370b90a" providerId="ADAL" clId="{C634FD9E-D49E-4F8D-931B-9555341F7866}" dt="2024-06-10T08:39:18.566" v="864"/>
          <ac:spMkLst>
            <pc:docMk/>
            <pc:sldMk cId="3621903413" sldId="564"/>
            <ac:spMk id="38" creationId="{B4F120CB-664F-8BBD-DE98-67C43E7CD65D}"/>
          </ac:spMkLst>
        </pc:spChg>
      </pc:sldChg>
      <pc:sldChg chg="addSp delSp modSp">
        <pc:chgData name="平野 武" userId="3cfe3d63-3e2d-444e-9c54-10e92370b90a" providerId="ADAL" clId="{C634FD9E-D49E-4F8D-931B-9555341F7866}" dt="2024-06-10T08:29:24.857" v="780" actId="1035"/>
        <pc:sldMkLst>
          <pc:docMk/>
          <pc:sldMk cId="2615334359" sldId="565"/>
        </pc:sldMkLst>
        <pc:spChg chg="del">
          <ac:chgData name="平野 武" userId="3cfe3d63-3e2d-444e-9c54-10e92370b90a" providerId="ADAL" clId="{C634FD9E-D49E-4F8D-931B-9555341F7866}" dt="2024-06-10T08:28:50.205" v="752" actId="478"/>
          <ac:spMkLst>
            <pc:docMk/>
            <pc:sldMk cId="2615334359" sldId="565"/>
            <ac:spMk id="2" creationId="{C54A242A-BA00-E28D-1F24-B3BFE86D3F4A}"/>
          </ac:spMkLst>
        </pc:spChg>
        <pc:spChg chg="add mod">
          <ac:chgData name="平野 武" userId="3cfe3d63-3e2d-444e-9c54-10e92370b90a" providerId="ADAL" clId="{C634FD9E-D49E-4F8D-931B-9555341F7866}" dt="2024-06-10T08:28:50.732" v="753"/>
          <ac:spMkLst>
            <pc:docMk/>
            <pc:sldMk cId="2615334359" sldId="565"/>
            <ac:spMk id="3" creationId="{DCCB6402-CC6A-F30D-5277-424804304B7D}"/>
          </ac:spMkLst>
        </pc:spChg>
        <pc:spChg chg="add mod">
          <ac:chgData name="平野 武" userId="3cfe3d63-3e2d-444e-9c54-10e92370b90a" providerId="ADAL" clId="{C634FD9E-D49E-4F8D-931B-9555341F7866}" dt="2024-06-10T08:29:24.857" v="780" actId="1035"/>
          <ac:spMkLst>
            <pc:docMk/>
            <pc:sldMk cId="2615334359" sldId="565"/>
            <ac:spMk id="4" creationId="{AA3A8E76-375A-11A5-FBE7-0A1628C36332}"/>
          </ac:spMkLst>
        </pc:spChg>
      </pc:sldChg>
      <pc:sldChg chg="modSp mod">
        <pc:chgData name="平野 武" userId="3cfe3d63-3e2d-444e-9c54-10e92370b90a" providerId="ADAL" clId="{C634FD9E-D49E-4F8D-931B-9555341F7866}" dt="2024-06-10T08:47:30.142" v="877" actId="20577"/>
        <pc:sldMkLst>
          <pc:docMk/>
          <pc:sldMk cId="1963714427" sldId="569"/>
        </pc:sldMkLst>
        <pc:spChg chg="mod">
          <ac:chgData name="平野 武" userId="3cfe3d63-3e2d-444e-9c54-10e92370b90a" providerId="ADAL" clId="{C634FD9E-D49E-4F8D-931B-9555341F7866}" dt="2024-06-10T08:47:30.142" v="877" actId="20577"/>
          <ac:spMkLst>
            <pc:docMk/>
            <pc:sldMk cId="1963714427" sldId="569"/>
            <ac:spMk id="2" creationId="{014AA2B9-0991-3762-8E20-9648B3A6FB94}"/>
          </ac:spMkLst>
        </pc:spChg>
      </pc:sldChg>
      <pc:sldChg chg="delSp mod">
        <pc:chgData name="平野 武" userId="3cfe3d63-3e2d-444e-9c54-10e92370b90a" providerId="ADAL" clId="{C634FD9E-D49E-4F8D-931B-9555341F7866}" dt="2024-06-10T08:35:25.288" v="839" actId="478"/>
        <pc:sldMkLst>
          <pc:docMk/>
          <pc:sldMk cId="1019161228" sldId="570"/>
        </pc:sldMkLst>
        <pc:spChg chg="del">
          <ac:chgData name="平野 武" userId="3cfe3d63-3e2d-444e-9c54-10e92370b90a" providerId="ADAL" clId="{C634FD9E-D49E-4F8D-931B-9555341F7866}" dt="2024-06-10T08:35:25.288" v="839" actId="478"/>
          <ac:spMkLst>
            <pc:docMk/>
            <pc:sldMk cId="1019161228" sldId="570"/>
            <ac:spMk id="3" creationId="{7702E720-BF66-B7E9-C1DE-80AF77BB537B}"/>
          </ac:spMkLst>
        </pc:spChg>
      </pc:sldChg>
      <pc:sldChg chg="delSp modSp mod">
        <pc:chgData name="平野 武" userId="3cfe3d63-3e2d-444e-9c54-10e92370b90a" providerId="ADAL" clId="{C634FD9E-D49E-4F8D-931B-9555341F7866}" dt="2024-06-10T08:37:44.763" v="840" actId="478"/>
        <pc:sldMkLst>
          <pc:docMk/>
          <pc:sldMk cId="330219725" sldId="571"/>
        </pc:sldMkLst>
        <pc:spChg chg="del">
          <ac:chgData name="平野 武" userId="3cfe3d63-3e2d-444e-9c54-10e92370b90a" providerId="ADAL" clId="{C634FD9E-D49E-4F8D-931B-9555341F7866}" dt="2024-06-10T08:37:44.763" v="840" actId="478"/>
          <ac:spMkLst>
            <pc:docMk/>
            <pc:sldMk cId="330219725" sldId="571"/>
            <ac:spMk id="3" creationId="{7702E720-BF66-B7E9-C1DE-80AF77BB537B}"/>
          </ac:spMkLst>
        </pc:spChg>
        <pc:graphicFrameChg chg="mod modGraphic">
          <ac:chgData name="平野 武" userId="3cfe3d63-3e2d-444e-9c54-10e92370b90a" providerId="ADAL" clId="{C634FD9E-D49E-4F8D-931B-9555341F7866}" dt="2024-06-10T08:30:21.615" v="798" actId="6549"/>
          <ac:graphicFrameMkLst>
            <pc:docMk/>
            <pc:sldMk cId="330219725" sldId="571"/>
            <ac:graphicFrameMk id="6" creationId="{65A87E0A-F270-0C00-103E-42062A38CF09}"/>
          </ac:graphicFrameMkLst>
        </pc:graphicFrameChg>
      </pc:sldChg>
      <pc:sldChg chg="del">
        <pc:chgData name="平野 武" userId="3cfe3d63-3e2d-444e-9c54-10e92370b90a" providerId="ADAL" clId="{C634FD9E-D49E-4F8D-931B-9555341F7866}" dt="2024-06-10T08:30:49.184" v="799" actId="47"/>
        <pc:sldMkLst>
          <pc:docMk/>
          <pc:sldMk cId="4101190612" sldId="573"/>
        </pc:sldMkLst>
      </pc:sldChg>
      <pc:sldChg chg="del">
        <pc:chgData name="平野 武" userId="3cfe3d63-3e2d-444e-9c54-10e92370b90a" providerId="ADAL" clId="{C634FD9E-D49E-4F8D-931B-9555341F7866}" dt="2024-06-10T08:30:50.469" v="800" actId="47"/>
        <pc:sldMkLst>
          <pc:docMk/>
          <pc:sldMk cId="1687798999" sldId="574"/>
        </pc:sldMkLst>
      </pc:sldChg>
      <pc:sldChg chg="modSp mod">
        <pc:chgData name="平野 武" userId="3cfe3d63-3e2d-444e-9c54-10e92370b90a" providerId="ADAL" clId="{C634FD9E-D49E-4F8D-931B-9555341F7866}" dt="2024-06-10T08:31:09.275" v="821"/>
        <pc:sldMkLst>
          <pc:docMk/>
          <pc:sldMk cId="1359635485" sldId="575"/>
        </pc:sldMkLst>
        <pc:graphicFrameChg chg="mod modGraphic">
          <ac:chgData name="平野 武" userId="3cfe3d63-3e2d-444e-9c54-10e92370b90a" providerId="ADAL" clId="{C634FD9E-D49E-4F8D-931B-9555341F7866}" dt="2024-06-10T08:31:09.275" v="821"/>
          <ac:graphicFrameMkLst>
            <pc:docMk/>
            <pc:sldMk cId="1359635485" sldId="575"/>
            <ac:graphicFrameMk id="9" creationId="{2531A179-B9C8-4BEA-3333-2C060044F82B}"/>
          </ac:graphicFrameMkLst>
        </pc:graphicFrameChg>
      </pc:sldChg>
      <pc:sldChg chg="addSp delSp modSp add mod">
        <pc:chgData name="平野 武" userId="3cfe3d63-3e2d-444e-9c54-10e92370b90a" providerId="ADAL" clId="{C634FD9E-D49E-4F8D-931B-9555341F7866}" dt="2024-06-10T07:48:35.946" v="265" actId="478"/>
        <pc:sldMkLst>
          <pc:docMk/>
          <pc:sldMk cId="3676472545" sldId="576"/>
        </pc:sldMkLst>
        <pc:spChg chg="add mod">
          <ac:chgData name="平野 武" userId="3cfe3d63-3e2d-444e-9c54-10e92370b90a" providerId="ADAL" clId="{C634FD9E-D49E-4F8D-931B-9555341F7866}" dt="2024-06-10T07:48:32.474" v="264"/>
          <ac:spMkLst>
            <pc:docMk/>
            <pc:sldMk cId="3676472545" sldId="576"/>
            <ac:spMk id="2" creationId="{61F5EC96-22B6-0CCF-9DEA-29E13679FB43}"/>
          </ac:spMkLst>
        </pc:spChg>
        <pc:spChg chg="add mod">
          <ac:chgData name="平野 武" userId="3cfe3d63-3e2d-444e-9c54-10e92370b90a" providerId="ADAL" clId="{C634FD9E-D49E-4F8D-931B-9555341F7866}" dt="2024-06-10T07:48:27.198" v="254"/>
          <ac:spMkLst>
            <pc:docMk/>
            <pc:sldMk cId="3676472545" sldId="576"/>
            <ac:spMk id="3" creationId="{EE2B3069-24B7-4ECF-FC98-F1EFEAA37E9A}"/>
          </ac:spMkLst>
        </pc:spChg>
        <pc:spChg chg="add mod">
          <ac:chgData name="平野 武" userId="3cfe3d63-3e2d-444e-9c54-10e92370b90a" providerId="ADAL" clId="{C634FD9E-D49E-4F8D-931B-9555341F7866}" dt="2024-06-10T07:48:27.198" v="254"/>
          <ac:spMkLst>
            <pc:docMk/>
            <pc:sldMk cId="3676472545" sldId="576"/>
            <ac:spMk id="4" creationId="{DE409FF2-CCFA-1EED-CA5A-182A5793C91A}"/>
          </ac:spMkLst>
        </pc:spChg>
        <pc:spChg chg="add mod">
          <ac:chgData name="平野 武" userId="3cfe3d63-3e2d-444e-9c54-10e92370b90a" providerId="ADAL" clId="{C634FD9E-D49E-4F8D-931B-9555341F7866}" dt="2024-06-10T07:48:27.198" v="254"/>
          <ac:spMkLst>
            <pc:docMk/>
            <pc:sldMk cId="3676472545" sldId="576"/>
            <ac:spMk id="6" creationId="{E1F373B9-229B-2B1B-9DB6-066BDBC99AAD}"/>
          </ac:spMkLst>
        </pc:spChg>
        <pc:spChg chg="mod">
          <ac:chgData name="平野 武" userId="3cfe3d63-3e2d-444e-9c54-10e92370b90a" providerId="ADAL" clId="{C634FD9E-D49E-4F8D-931B-9555341F7866}" dt="2024-06-10T07:48:27.198" v="254"/>
          <ac:spMkLst>
            <pc:docMk/>
            <pc:sldMk cId="3676472545" sldId="576"/>
            <ac:spMk id="9" creationId="{955EFB89-3665-D886-83F6-E4989E301A87}"/>
          </ac:spMkLst>
        </pc:spChg>
        <pc:spChg chg="mod">
          <ac:chgData name="平野 武" userId="3cfe3d63-3e2d-444e-9c54-10e92370b90a" providerId="ADAL" clId="{C634FD9E-D49E-4F8D-931B-9555341F7866}" dt="2024-06-10T07:48:27.198" v="254"/>
          <ac:spMkLst>
            <pc:docMk/>
            <pc:sldMk cId="3676472545" sldId="576"/>
            <ac:spMk id="12" creationId="{53B0A6A3-940D-9F76-3957-5CBCCF6BD3B3}"/>
          </ac:spMkLst>
        </pc:spChg>
        <pc:spChg chg="add del mod">
          <ac:chgData name="平野 武" userId="3cfe3d63-3e2d-444e-9c54-10e92370b90a" providerId="ADAL" clId="{C634FD9E-D49E-4F8D-931B-9555341F7866}" dt="2024-06-10T07:48:35.946" v="265" actId="478"/>
          <ac:spMkLst>
            <pc:docMk/>
            <pc:sldMk cId="3676472545" sldId="576"/>
            <ac:spMk id="14" creationId="{F5543A67-DA6F-03DE-32A6-E1E24E463FB8}"/>
          </ac:spMkLst>
        </pc:spChg>
        <pc:spChg chg="del">
          <ac:chgData name="平野 武" userId="3cfe3d63-3e2d-444e-9c54-10e92370b90a" providerId="ADAL" clId="{C634FD9E-D49E-4F8D-931B-9555341F7866}" dt="2024-06-10T07:48:14.607" v="253" actId="478"/>
          <ac:spMkLst>
            <pc:docMk/>
            <pc:sldMk cId="3676472545" sldId="576"/>
            <ac:spMk id="62" creationId="{CC3CCC72-4755-99AC-310C-7FE2BC561E7D}"/>
          </ac:spMkLst>
        </pc:spChg>
        <pc:spChg chg="del">
          <ac:chgData name="平野 武" userId="3cfe3d63-3e2d-444e-9c54-10e92370b90a" providerId="ADAL" clId="{C634FD9E-D49E-4F8D-931B-9555341F7866}" dt="2024-06-10T07:48:14.607" v="253" actId="478"/>
          <ac:spMkLst>
            <pc:docMk/>
            <pc:sldMk cId="3676472545" sldId="576"/>
            <ac:spMk id="63" creationId="{6F449FE2-2C06-7896-A034-BE83137B1656}"/>
          </ac:spMkLst>
        </pc:spChg>
        <pc:spChg chg="del">
          <ac:chgData name="平野 武" userId="3cfe3d63-3e2d-444e-9c54-10e92370b90a" providerId="ADAL" clId="{C634FD9E-D49E-4F8D-931B-9555341F7866}" dt="2024-06-10T07:48:14.607" v="253" actId="478"/>
          <ac:spMkLst>
            <pc:docMk/>
            <pc:sldMk cId="3676472545" sldId="576"/>
            <ac:spMk id="12288" creationId="{688FC84C-BBD9-E821-0373-9C3CD1C45B9C}"/>
          </ac:spMkLst>
        </pc:spChg>
        <pc:spChg chg="del">
          <ac:chgData name="平野 武" userId="3cfe3d63-3e2d-444e-9c54-10e92370b90a" providerId="ADAL" clId="{C634FD9E-D49E-4F8D-931B-9555341F7866}" dt="2024-06-10T07:48:14.607" v="253" actId="478"/>
          <ac:spMkLst>
            <pc:docMk/>
            <pc:sldMk cId="3676472545" sldId="576"/>
            <ac:spMk id="12289" creationId="{A00FF56A-5C69-56C0-A1AD-D8D17EF2A2CB}"/>
          </ac:spMkLst>
        </pc:spChg>
        <pc:spChg chg="mod">
          <ac:chgData name="平野 武" userId="3cfe3d63-3e2d-444e-9c54-10e92370b90a" providerId="ADAL" clId="{C634FD9E-D49E-4F8D-931B-9555341F7866}" dt="2024-06-10T07:47:58.430" v="249"/>
          <ac:spMkLst>
            <pc:docMk/>
            <pc:sldMk cId="3676472545" sldId="576"/>
            <ac:spMk id="12290" creationId="{4AD73B8A-4B23-91DE-CF62-2CA72170BDBB}"/>
          </ac:spMkLst>
        </pc:spChg>
        <pc:spChg chg="del">
          <ac:chgData name="平野 武" userId="3cfe3d63-3e2d-444e-9c54-10e92370b90a" providerId="ADAL" clId="{C634FD9E-D49E-4F8D-931B-9555341F7866}" dt="2024-06-10T07:48:14.607" v="253" actId="478"/>
          <ac:spMkLst>
            <pc:docMk/>
            <pc:sldMk cId="3676472545" sldId="576"/>
            <ac:spMk id="12291" creationId="{FDB2D1DF-BC8A-E50F-B3EC-6A1CE86778CB}"/>
          </ac:spMkLst>
        </pc:spChg>
        <pc:spChg chg="del">
          <ac:chgData name="平野 武" userId="3cfe3d63-3e2d-444e-9c54-10e92370b90a" providerId="ADAL" clId="{C634FD9E-D49E-4F8D-931B-9555341F7866}" dt="2024-06-10T07:48:14.607" v="253" actId="478"/>
          <ac:spMkLst>
            <pc:docMk/>
            <pc:sldMk cId="3676472545" sldId="576"/>
            <ac:spMk id="12301" creationId="{2B00F7A3-F7F0-2966-3961-330376AB6032}"/>
          </ac:spMkLst>
        </pc:spChg>
        <pc:spChg chg="del">
          <ac:chgData name="平野 武" userId="3cfe3d63-3e2d-444e-9c54-10e92370b90a" providerId="ADAL" clId="{C634FD9E-D49E-4F8D-931B-9555341F7866}" dt="2024-06-10T07:48:14.607" v="253" actId="478"/>
          <ac:spMkLst>
            <pc:docMk/>
            <pc:sldMk cId="3676472545" sldId="576"/>
            <ac:spMk id="12305" creationId="{C9DDB241-D489-5984-4907-57B6D64C640C}"/>
          </ac:spMkLst>
        </pc:spChg>
        <pc:spChg chg="del">
          <ac:chgData name="平野 武" userId="3cfe3d63-3e2d-444e-9c54-10e92370b90a" providerId="ADAL" clId="{C634FD9E-D49E-4F8D-931B-9555341F7866}" dt="2024-06-10T07:48:14.607" v="253" actId="478"/>
          <ac:spMkLst>
            <pc:docMk/>
            <pc:sldMk cId="3676472545" sldId="576"/>
            <ac:spMk id="12309" creationId="{2D9B1B2C-7466-43E7-6A3E-A1931FBB5424}"/>
          </ac:spMkLst>
        </pc:spChg>
        <pc:spChg chg="del">
          <ac:chgData name="平野 武" userId="3cfe3d63-3e2d-444e-9c54-10e92370b90a" providerId="ADAL" clId="{C634FD9E-D49E-4F8D-931B-9555341F7866}" dt="2024-06-10T07:48:14.607" v="253" actId="478"/>
          <ac:spMkLst>
            <pc:docMk/>
            <pc:sldMk cId="3676472545" sldId="576"/>
            <ac:spMk id="12310" creationId="{C3BD5B2B-8E05-8253-C103-B233D64A6046}"/>
          </ac:spMkLst>
        </pc:spChg>
        <pc:spChg chg="del">
          <ac:chgData name="平野 武" userId="3cfe3d63-3e2d-444e-9c54-10e92370b90a" providerId="ADAL" clId="{C634FD9E-D49E-4F8D-931B-9555341F7866}" dt="2024-06-10T07:48:14.607" v="253" actId="478"/>
          <ac:spMkLst>
            <pc:docMk/>
            <pc:sldMk cId="3676472545" sldId="576"/>
            <ac:spMk id="12311" creationId="{6890F422-7F2B-0386-0AE1-F827DB153084}"/>
          </ac:spMkLst>
        </pc:spChg>
        <pc:spChg chg="del">
          <ac:chgData name="平野 武" userId="3cfe3d63-3e2d-444e-9c54-10e92370b90a" providerId="ADAL" clId="{C634FD9E-D49E-4F8D-931B-9555341F7866}" dt="2024-06-10T07:48:14.607" v="253" actId="478"/>
          <ac:spMkLst>
            <pc:docMk/>
            <pc:sldMk cId="3676472545" sldId="576"/>
            <ac:spMk id="12339" creationId="{796E48BF-4CA1-5B61-BF35-8D5D3FD16214}"/>
          </ac:spMkLst>
        </pc:spChg>
        <pc:spChg chg="del">
          <ac:chgData name="平野 武" userId="3cfe3d63-3e2d-444e-9c54-10e92370b90a" providerId="ADAL" clId="{C634FD9E-D49E-4F8D-931B-9555341F7866}" dt="2024-06-10T07:48:14.607" v="253" actId="478"/>
          <ac:spMkLst>
            <pc:docMk/>
            <pc:sldMk cId="3676472545" sldId="576"/>
            <ac:spMk id="12340" creationId="{F4D36D18-9F43-CB61-3AEF-6456C832953A}"/>
          </ac:spMkLst>
        </pc:spChg>
        <pc:spChg chg="del">
          <ac:chgData name="平野 武" userId="3cfe3d63-3e2d-444e-9c54-10e92370b90a" providerId="ADAL" clId="{C634FD9E-D49E-4F8D-931B-9555341F7866}" dt="2024-06-10T07:48:14.607" v="253" actId="478"/>
          <ac:spMkLst>
            <pc:docMk/>
            <pc:sldMk cId="3676472545" sldId="576"/>
            <ac:spMk id="12342" creationId="{49EB8D73-BF2D-00B0-EFE1-48497AA465A1}"/>
          </ac:spMkLst>
        </pc:spChg>
        <pc:spChg chg="del">
          <ac:chgData name="平野 武" userId="3cfe3d63-3e2d-444e-9c54-10e92370b90a" providerId="ADAL" clId="{C634FD9E-D49E-4F8D-931B-9555341F7866}" dt="2024-06-10T07:48:14.607" v="253" actId="478"/>
          <ac:spMkLst>
            <pc:docMk/>
            <pc:sldMk cId="3676472545" sldId="576"/>
            <ac:spMk id="12343" creationId="{769686D1-8E46-85D7-6219-DB797C91BDD4}"/>
          </ac:spMkLst>
        </pc:spChg>
        <pc:spChg chg="del">
          <ac:chgData name="平野 武" userId="3cfe3d63-3e2d-444e-9c54-10e92370b90a" providerId="ADAL" clId="{C634FD9E-D49E-4F8D-931B-9555341F7866}" dt="2024-06-10T07:48:14.607" v="253" actId="478"/>
          <ac:spMkLst>
            <pc:docMk/>
            <pc:sldMk cId="3676472545" sldId="576"/>
            <ac:spMk id="12346" creationId="{F5569ADC-FC65-56C0-5894-30F33D3FF7CA}"/>
          </ac:spMkLst>
        </pc:spChg>
        <pc:spChg chg="del">
          <ac:chgData name="平野 武" userId="3cfe3d63-3e2d-444e-9c54-10e92370b90a" providerId="ADAL" clId="{C634FD9E-D49E-4F8D-931B-9555341F7866}" dt="2024-06-10T07:48:14.607" v="253" actId="478"/>
          <ac:spMkLst>
            <pc:docMk/>
            <pc:sldMk cId="3676472545" sldId="576"/>
            <ac:spMk id="12348" creationId="{2584FA57-91AF-AAF4-DD99-64CA65F6F106}"/>
          </ac:spMkLst>
        </pc:spChg>
        <pc:spChg chg="mod">
          <ac:chgData name="平野 武" userId="3cfe3d63-3e2d-444e-9c54-10e92370b90a" providerId="ADAL" clId="{C634FD9E-D49E-4F8D-931B-9555341F7866}" dt="2024-06-10T07:48:09.253" v="252"/>
          <ac:spMkLst>
            <pc:docMk/>
            <pc:sldMk cId="3676472545" sldId="576"/>
            <ac:spMk id="12349" creationId="{69B2292A-1F26-4315-1486-1C29CF2864F6}"/>
          </ac:spMkLst>
        </pc:spChg>
        <pc:grpChg chg="add mod">
          <ac:chgData name="平野 武" userId="3cfe3d63-3e2d-444e-9c54-10e92370b90a" providerId="ADAL" clId="{C634FD9E-D49E-4F8D-931B-9555341F7866}" dt="2024-06-10T07:48:27.198" v="254"/>
          <ac:grpSpMkLst>
            <pc:docMk/>
            <pc:sldMk cId="3676472545" sldId="576"/>
            <ac:grpSpMk id="8" creationId="{ACCB9735-7CAE-0F40-77C0-295E0AF74016}"/>
          </ac:grpSpMkLst>
        </pc:grpChg>
        <pc:grpChg chg="add mod">
          <ac:chgData name="平野 武" userId="3cfe3d63-3e2d-444e-9c54-10e92370b90a" providerId="ADAL" clId="{C634FD9E-D49E-4F8D-931B-9555341F7866}" dt="2024-06-10T07:48:27.198" v="254"/>
          <ac:grpSpMkLst>
            <pc:docMk/>
            <pc:sldMk cId="3676472545" sldId="576"/>
            <ac:grpSpMk id="11" creationId="{36CDCB01-952B-DDF8-8CCD-2FFB5C84AD69}"/>
          </ac:grpSpMkLst>
        </pc:grpChg>
        <pc:grpChg chg="del">
          <ac:chgData name="平野 武" userId="3cfe3d63-3e2d-444e-9c54-10e92370b90a" providerId="ADAL" clId="{C634FD9E-D49E-4F8D-931B-9555341F7866}" dt="2024-06-10T07:48:14.607" v="253" actId="478"/>
          <ac:grpSpMkLst>
            <pc:docMk/>
            <pc:sldMk cId="3676472545" sldId="576"/>
            <ac:grpSpMk id="12294" creationId="{35AA814E-B399-A6B8-1736-588329935A4D}"/>
          </ac:grpSpMkLst>
        </pc:grpChg>
        <pc:grpChg chg="del">
          <ac:chgData name="平野 武" userId="3cfe3d63-3e2d-444e-9c54-10e92370b90a" providerId="ADAL" clId="{C634FD9E-D49E-4F8D-931B-9555341F7866}" dt="2024-06-10T07:48:14.607" v="253" actId="478"/>
          <ac:grpSpMkLst>
            <pc:docMk/>
            <pc:sldMk cId="3676472545" sldId="576"/>
            <ac:grpSpMk id="12298" creationId="{235DDF1C-A5BC-AD34-1193-9EA7A25F28C5}"/>
          </ac:grpSpMkLst>
        </pc:grpChg>
        <pc:grpChg chg="del">
          <ac:chgData name="平野 武" userId="3cfe3d63-3e2d-444e-9c54-10e92370b90a" providerId="ADAL" clId="{C634FD9E-D49E-4F8D-931B-9555341F7866}" dt="2024-06-10T07:48:14.607" v="253" actId="478"/>
          <ac:grpSpMkLst>
            <pc:docMk/>
            <pc:sldMk cId="3676472545" sldId="576"/>
            <ac:grpSpMk id="12302" creationId="{E2BCFC53-AAED-A0F3-2347-30AAC1FA4490}"/>
          </ac:grpSpMkLst>
        </pc:grpChg>
        <pc:grpChg chg="del">
          <ac:chgData name="平野 武" userId="3cfe3d63-3e2d-444e-9c54-10e92370b90a" providerId="ADAL" clId="{C634FD9E-D49E-4F8D-931B-9555341F7866}" dt="2024-06-10T07:48:14.607" v="253" actId="478"/>
          <ac:grpSpMkLst>
            <pc:docMk/>
            <pc:sldMk cId="3676472545" sldId="576"/>
            <ac:grpSpMk id="12306" creationId="{CBC5696C-4AE8-22D2-0FE4-BBA00BDAC788}"/>
          </ac:grpSpMkLst>
        </pc:grpChg>
        <pc:grpChg chg="del">
          <ac:chgData name="平野 武" userId="3cfe3d63-3e2d-444e-9c54-10e92370b90a" providerId="ADAL" clId="{C634FD9E-D49E-4F8D-931B-9555341F7866}" dt="2024-06-10T07:48:14.607" v="253" actId="478"/>
          <ac:grpSpMkLst>
            <pc:docMk/>
            <pc:sldMk cId="3676472545" sldId="576"/>
            <ac:grpSpMk id="12312" creationId="{5A7D0766-B065-2F4C-E911-773C7F99371E}"/>
          </ac:grpSpMkLst>
        </pc:grpChg>
        <pc:picChg chg="mod">
          <ac:chgData name="平野 武" userId="3cfe3d63-3e2d-444e-9c54-10e92370b90a" providerId="ADAL" clId="{C634FD9E-D49E-4F8D-931B-9555341F7866}" dt="2024-06-10T07:48:27.198" v="254"/>
          <ac:picMkLst>
            <pc:docMk/>
            <pc:sldMk cId="3676472545" sldId="576"/>
            <ac:picMk id="10" creationId="{9A6F4161-6B4F-BA23-E710-C023EBED1300}"/>
          </ac:picMkLst>
        </pc:picChg>
        <pc:picChg chg="mod">
          <ac:chgData name="平野 武" userId="3cfe3d63-3e2d-444e-9c54-10e92370b90a" providerId="ADAL" clId="{C634FD9E-D49E-4F8D-931B-9555341F7866}" dt="2024-06-10T07:48:27.198" v="254"/>
          <ac:picMkLst>
            <pc:docMk/>
            <pc:sldMk cId="3676472545" sldId="576"/>
            <ac:picMk id="13" creationId="{5B072C05-2716-E5AA-18BB-33943998642E}"/>
          </ac:picMkLst>
        </pc:picChg>
        <pc:picChg chg="del">
          <ac:chgData name="平野 武" userId="3cfe3d63-3e2d-444e-9c54-10e92370b90a" providerId="ADAL" clId="{C634FD9E-D49E-4F8D-931B-9555341F7866}" dt="2024-06-10T07:48:14.607" v="253" actId="478"/>
          <ac:picMkLst>
            <pc:docMk/>
            <pc:sldMk cId="3676472545" sldId="576"/>
            <ac:picMk id="12292" creationId="{72222DD8-09E9-626F-4FBE-56B60AEF711F}"/>
          </ac:picMkLst>
        </pc:picChg>
        <pc:picChg chg="del">
          <ac:chgData name="平野 武" userId="3cfe3d63-3e2d-444e-9c54-10e92370b90a" providerId="ADAL" clId="{C634FD9E-D49E-4F8D-931B-9555341F7866}" dt="2024-06-10T07:48:14.607" v="253" actId="478"/>
          <ac:picMkLst>
            <pc:docMk/>
            <pc:sldMk cId="3676472545" sldId="576"/>
            <ac:picMk id="12293" creationId="{6EA91834-F404-F56A-7811-39D01BB329DC}"/>
          </ac:picMkLst>
        </pc:picChg>
        <pc:picChg chg="del">
          <ac:chgData name="平野 武" userId="3cfe3d63-3e2d-444e-9c54-10e92370b90a" providerId="ADAL" clId="{C634FD9E-D49E-4F8D-931B-9555341F7866}" dt="2024-06-10T07:48:14.607" v="253" actId="478"/>
          <ac:picMkLst>
            <pc:docMk/>
            <pc:sldMk cId="3676472545" sldId="576"/>
            <ac:picMk id="12344" creationId="{757E6898-1015-11EF-DE57-1E9A2920A957}"/>
          </ac:picMkLst>
        </pc:picChg>
        <pc:picChg chg="del">
          <ac:chgData name="平野 武" userId="3cfe3d63-3e2d-444e-9c54-10e92370b90a" providerId="ADAL" clId="{C634FD9E-D49E-4F8D-931B-9555341F7866}" dt="2024-06-10T07:48:14.607" v="253" actId="478"/>
          <ac:picMkLst>
            <pc:docMk/>
            <pc:sldMk cId="3676472545" sldId="576"/>
            <ac:picMk id="12345" creationId="{B5310B88-B0A3-2A42-EB3D-D98D145D1C42}"/>
          </ac:picMkLst>
        </pc:picChg>
        <pc:picChg chg="del">
          <ac:chgData name="平野 武" userId="3cfe3d63-3e2d-444e-9c54-10e92370b90a" providerId="ADAL" clId="{C634FD9E-D49E-4F8D-931B-9555341F7866}" dt="2024-06-10T07:48:14.607" v="253" actId="478"/>
          <ac:picMkLst>
            <pc:docMk/>
            <pc:sldMk cId="3676472545" sldId="576"/>
            <ac:picMk id="12347" creationId="{F6DE6229-64DD-DE67-F9C8-A5AC49A3A3AF}"/>
          </ac:picMkLst>
        </pc:picChg>
        <pc:cxnChg chg="add mod">
          <ac:chgData name="平野 武" userId="3cfe3d63-3e2d-444e-9c54-10e92370b90a" providerId="ADAL" clId="{C634FD9E-D49E-4F8D-931B-9555341F7866}" dt="2024-06-10T07:48:27.198" v="254"/>
          <ac:cxnSpMkLst>
            <pc:docMk/>
            <pc:sldMk cId="3676472545" sldId="576"/>
            <ac:cxnSpMk id="5" creationId="{07FCAE0B-4B95-B84D-866C-00E80DFC8263}"/>
          </ac:cxnSpMkLst>
        </pc:cxnChg>
        <pc:cxnChg chg="add mod">
          <ac:chgData name="平野 武" userId="3cfe3d63-3e2d-444e-9c54-10e92370b90a" providerId="ADAL" clId="{C634FD9E-D49E-4F8D-931B-9555341F7866}" dt="2024-06-10T07:48:27.198" v="254"/>
          <ac:cxnSpMkLst>
            <pc:docMk/>
            <pc:sldMk cId="3676472545" sldId="576"/>
            <ac:cxnSpMk id="7" creationId="{6504078C-12B4-DAF5-C459-8B72250ACA32}"/>
          </ac:cxnSpMkLst>
        </pc:cxnChg>
        <pc:cxnChg chg="del mod">
          <ac:chgData name="平野 武" userId="3cfe3d63-3e2d-444e-9c54-10e92370b90a" providerId="ADAL" clId="{C634FD9E-D49E-4F8D-931B-9555341F7866}" dt="2024-06-10T07:48:14.607" v="253" actId="478"/>
          <ac:cxnSpMkLst>
            <pc:docMk/>
            <pc:sldMk cId="3676472545" sldId="576"/>
            <ac:cxnSpMk id="12337" creationId="{42A738C7-DBBF-9F46-1A3D-583158D39AFE}"/>
          </ac:cxnSpMkLst>
        </pc:cxnChg>
        <pc:cxnChg chg="del mod">
          <ac:chgData name="平野 武" userId="3cfe3d63-3e2d-444e-9c54-10e92370b90a" providerId="ADAL" clId="{C634FD9E-D49E-4F8D-931B-9555341F7866}" dt="2024-06-10T07:48:14.607" v="253" actId="478"/>
          <ac:cxnSpMkLst>
            <pc:docMk/>
            <pc:sldMk cId="3676472545" sldId="576"/>
            <ac:cxnSpMk id="12338" creationId="{C8A83C4F-AB63-952C-7317-B1519EE3AC6C}"/>
          </ac:cxnSpMkLst>
        </pc:cxnChg>
      </pc:sldChg>
      <pc:sldChg chg="addSp delSp modSp add mod">
        <pc:chgData name="平野 武" userId="3cfe3d63-3e2d-444e-9c54-10e92370b90a" providerId="ADAL" clId="{C634FD9E-D49E-4F8D-931B-9555341F7866}" dt="2024-06-10T07:49:47.171" v="307" actId="14100"/>
        <pc:sldMkLst>
          <pc:docMk/>
          <pc:sldMk cId="3632858199" sldId="577"/>
        </pc:sldMkLst>
        <pc:spChg chg="add mod">
          <ac:chgData name="平野 武" userId="3cfe3d63-3e2d-444e-9c54-10e92370b90a" providerId="ADAL" clId="{C634FD9E-D49E-4F8D-931B-9555341F7866}" dt="2024-06-10T07:49:47.171" v="307" actId="14100"/>
          <ac:spMkLst>
            <pc:docMk/>
            <pc:sldMk cId="3632858199" sldId="577"/>
            <ac:spMk id="2" creationId="{F1341004-59BE-A8DE-E48D-3B89E7A67636}"/>
          </ac:spMkLst>
        </pc:spChg>
        <pc:spChg chg="add mod">
          <ac:chgData name="平野 武" userId="3cfe3d63-3e2d-444e-9c54-10e92370b90a" providerId="ADAL" clId="{C634FD9E-D49E-4F8D-931B-9555341F7866}" dt="2024-06-10T07:49:44.544" v="306" actId="1076"/>
          <ac:spMkLst>
            <pc:docMk/>
            <pc:sldMk cId="3632858199" sldId="577"/>
            <ac:spMk id="3" creationId="{8780D244-CAF9-AD03-B38A-2AF30900FD51}"/>
          </ac:spMkLst>
        </pc:spChg>
        <pc:spChg chg="add mod">
          <ac:chgData name="平野 武" userId="3cfe3d63-3e2d-444e-9c54-10e92370b90a" providerId="ADAL" clId="{C634FD9E-D49E-4F8D-931B-9555341F7866}" dt="2024-06-10T07:49:40.024" v="305" actId="1076"/>
          <ac:spMkLst>
            <pc:docMk/>
            <pc:sldMk cId="3632858199" sldId="577"/>
            <ac:spMk id="4" creationId="{9EA3D038-E261-39AC-376C-7110D0B97DE1}"/>
          </ac:spMkLst>
        </pc:spChg>
        <pc:spChg chg="mod">
          <ac:chgData name="平野 武" userId="3cfe3d63-3e2d-444e-9c54-10e92370b90a" providerId="ADAL" clId="{C634FD9E-D49E-4F8D-931B-9555341F7866}" dt="2024-06-10T07:49:24.248" v="302"/>
          <ac:spMkLst>
            <pc:docMk/>
            <pc:sldMk cId="3632858199" sldId="577"/>
            <ac:spMk id="8" creationId="{73E255A6-6121-F5C0-5448-8206F2250695}"/>
          </ac:spMkLst>
        </pc:spChg>
        <pc:spChg chg="mod">
          <ac:chgData name="平野 武" userId="3cfe3d63-3e2d-444e-9c54-10e92370b90a" providerId="ADAL" clId="{C634FD9E-D49E-4F8D-931B-9555341F7866}" dt="2024-06-10T07:49:24.248" v="302"/>
          <ac:spMkLst>
            <pc:docMk/>
            <pc:sldMk cId="3632858199" sldId="577"/>
            <ac:spMk id="9" creationId="{AEAC8FFC-2582-F200-8428-8AFE849A9692}"/>
          </ac:spMkLst>
        </pc:spChg>
        <pc:spChg chg="mod">
          <ac:chgData name="平野 武" userId="3cfe3d63-3e2d-444e-9c54-10e92370b90a" providerId="ADAL" clId="{C634FD9E-D49E-4F8D-931B-9555341F7866}" dt="2024-06-10T07:49:24.248" v="302"/>
          <ac:spMkLst>
            <pc:docMk/>
            <pc:sldMk cId="3632858199" sldId="577"/>
            <ac:spMk id="10" creationId="{55EEFBC7-EECA-3FC4-5F68-DA408B5F1080}"/>
          </ac:spMkLst>
        </pc:spChg>
        <pc:spChg chg="mod">
          <ac:chgData name="平野 武" userId="3cfe3d63-3e2d-444e-9c54-10e92370b90a" providerId="ADAL" clId="{C634FD9E-D49E-4F8D-931B-9555341F7866}" dt="2024-06-10T07:49:24.248" v="302"/>
          <ac:spMkLst>
            <pc:docMk/>
            <pc:sldMk cId="3632858199" sldId="577"/>
            <ac:spMk id="11" creationId="{0DA87168-65E5-65C4-C598-63CAF4C9D42C}"/>
          </ac:spMkLst>
        </pc:spChg>
        <pc:spChg chg="mod">
          <ac:chgData name="平野 武" userId="3cfe3d63-3e2d-444e-9c54-10e92370b90a" providerId="ADAL" clId="{C634FD9E-D49E-4F8D-931B-9555341F7866}" dt="2024-06-10T07:49:24.248" v="302"/>
          <ac:spMkLst>
            <pc:docMk/>
            <pc:sldMk cId="3632858199" sldId="577"/>
            <ac:spMk id="12" creationId="{14157DD0-9BDE-1689-8135-D7C58A1DF5BA}"/>
          </ac:spMkLst>
        </pc:spChg>
        <pc:spChg chg="mod">
          <ac:chgData name="平野 武" userId="3cfe3d63-3e2d-444e-9c54-10e92370b90a" providerId="ADAL" clId="{C634FD9E-D49E-4F8D-931B-9555341F7866}" dt="2024-06-10T07:49:24.248" v="302"/>
          <ac:spMkLst>
            <pc:docMk/>
            <pc:sldMk cId="3632858199" sldId="577"/>
            <ac:spMk id="14" creationId="{55CB8EDB-C2A6-684C-5604-EF79008806D4}"/>
          </ac:spMkLst>
        </pc:spChg>
        <pc:spChg chg="mod">
          <ac:chgData name="平野 武" userId="3cfe3d63-3e2d-444e-9c54-10e92370b90a" providerId="ADAL" clId="{C634FD9E-D49E-4F8D-931B-9555341F7866}" dt="2024-06-10T07:49:24.248" v="302"/>
          <ac:spMkLst>
            <pc:docMk/>
            <pc:sldMk cId="3632858199" sldId="577"/>
            <ac:spMk id="15" creationId="{E99ED98F-71FD-D658-9DA9-24313EA55858}"/>
          </ac:spMkLst>
        </pc:spChg>
        <pc:spChg chg="mod">
          <ac:chgData name="平野 武" userId="3cfe3d63-3e2d-444e-9c54-10e92370b90a" providerId="ADAL" clId="{C634FD9E-D49E-4F8D-931B-9555341F7866}" dt="2024-06-10T07:49:24.248" v="302"/>
          <ac:spMkLst>
            <pc:docMk/>
            <pc:sldMk cId="3632858199" sldId="577"/>
            <ac:spMk id="16" creationId="{EE044C41-D25A-AD0C-0029-1CDE68071BDD}"/>
          </ac:spMkLst>
        </pc:spChg>
        <pc:spChg chg="mod">
          <ac:chgData name="平野 武" userId="3cfe3d63-3e2d-444e-9c54-10e92370b90a" providerId="ADAL" clId="{C634FD9E-D49E-4F8D-931B-9555341F7866}" dt="2024-06-10T07:49:24.248" v="302"/>
          <ac:spMkLst>
            <pc:docMk/>
            <pc:sldMk cId="3632858199" sldId="577"/>
            <ac:spMk id="17" creationId="{F380396F-D65C-2648-7B85-1A9F061BCBAC}"/>
          </ac:spMkLst>
        </pc:spChg>
        <pc:spChg chg="mod">
          <ac:chgData name="平野 武" userId="3cfe3d63-3e2d-444e-9c54-10e92370b90a" providerId="ADAL" clId="{C634FD9E-D49E-4F8D-931B-9555341F7866}" dt="2024-06-10T07:49:24.248" v="302"/>
          <ac:spMkLst>
            <pc:docMk/>
            <pc:sldMk cId="3632858199" sldId="577"/>
            <ac:spMk id="18" creationId="{D9E00362-B5D6-F872-6F4A-BB001CBE9419}"/>
          </ac:spMkLst>
        </pc:spChg>
        <pc:spChg chg="mod">
          <ac:chgData name="平野 武" userId="3cfe3d63-3e2d-444e-9c54-10e92370b90a" providerId="ADAL" clId="{C634FD9E-D49E-4F8D-931B-9555341F7866}" dt="2024-06-10T07:49:24.248" v="302"/>
          <ac:spMkLst>
            <pc:docMk/>
            <pc:sldMk cId="3632858199" sldId="577"/>
            <ac:spMk id="19" creationId="{1F799CEF-67AD-7C05-99FB-C310542CF43E}"/>
          </ac:spMkLst>
        </pc:spChg>
        <pc:spChg chg="mod">
          <ac:chgData name="平野 武" userId="3cfe3d63-3e2d-444e-9c54-10e92370b90a" providerId="ADAL" clId="{C634FD9E-D49E-4F8D-931B-9555341F7866}" dt="2024-06-10T07:49:24.248" v="302"/>
          <ac:spMkLst>
            <pc:docMk/>
            <pc:sldMk cId="3632858199" sldId="577"/>
            <ac:spMk id="20" creationId="{FEE1B6FC-464E-0F10-27F4-ECC69A588B4D}"/>
          </ac:spMkLst>
        </pc:spChg>
        <pc:spChg chg="mod">
          <ac:chgData name="平野 武" userId="3cfe3d63-3e2d-444e-9c54-10e92370b90a" providerId="ADAL" clId="{C634FD9E-D49E-4F8D-931B-9555341F7866}" dt="2024-06-10T07:49:24.248" v="302"/>
          <ac:spMkLst>
            <pc:docMk/>
            <pc:sldMk cId="3632858199" sldId="577"/>
            <ac:spMk id="21" creationId="{D865321B-CD60-9534-0165-C9C30678BD1B}"/>
          </ac:spMkLst>
        </pc:spChg>
        <pc:spChg chg="mod">
          <ac:chgData name="平野 武" userId="3cfe3d63-3e2d-444e-9c54-10e92370b90a" providerId="ADAL" clId="{C634FD9E-D49E-4F8D-931B-9555341F7866}" dt="2024-06-10T07:49:24.248" v="302"/>
          <ac:spMkLst>
            <pc:docMk/>
            <pc:sldMk cId="3632858199" sldId="577"/>
            <ac:spMk id="22" creationId="{DBE6A122-898C-FE6E-E799-5D3B9AE49D5C}"/>
          </ac:spMkLst>
        </pc:spChg>
        <pc:spChg chg="mod">
          <ac:chgData name="平野 武" userId="3cfe3d63-3e2d-444e-9c54-10e92370b90a" providerId="ADAL" clId="{C634FD9E-D49E-4F8D-931B-9555341F7866}" dt="2024-06-10T07:49:24.248" v="302"/>
          <ac:spMkLst>
            <pc:docMk/>
            <pc:sldMk cId="3632858199" sldId="577"/>
            <ac:spMk id="23" creationId="{15EEDBD4-5474-023C-B18D-F42B9D805385}"/>
          </ac:spMkLst>
        </pc:spChg>
        <pc:spChg chg="mod">
          <ac:chgData name="平野 武" userId="3cfe3d63-3e2d-444e-9c54-10e92370b90a" providerId="ADAL" clId="{C634FD9E-D49E-4F8D-931B-9555341F7866}" dt="2024-06-10T07:49:24.248" v="302"/>
          <ac:spMkLst>
            <pc:docMk/>
            <pc:sldMk cId="3632858199" sldId="577"/>
            <ac:spMk id="27" creationId="{B372DB08-D981-8219-82CF-6E9876D693CA}"/>
          </ac:spMkLst>
        </pc:spChg>
        <pc:spChg chg="mod">
          <ac:chgData name="平野 武" userId="3cfe3d63-3e2d-444e-9c54-10e92370b90a" providerId="ADAL" clId="{C634FD9E-D49E-4F8D-931B-9555341F7866}" dt="2024-06-10T07:49:01.679" v="300" actId="6549"/>
          <ac:spMkLst>
            <pc:docMk/>
            <pc:sldMk cId="3632858199" sldId="577"/>
            <ac:spMk id="12290" creationId="{4AD73B8A-4B23-91DE-CF62-2CA72170BDBB}"/>
          </ac:spMkLst>
        </pc:spChg>
        <pc:spChg chg="del">
          <ac:chgData name="平野 武" userId="3cfe3d63-3e2d-444e-9c54-10e92370b90a" providerId="ADAL" clId="{C634FD9E-D49E-4F8D-931B-9555341F7866}" dt="2024-06-10T07:49:13.465" v="301" actId="478"/>
          <ac:spMkLst>
            <pc:docMk/>
            <pc:sldMk cId="3632858199" sldId="577"/>
            <ac:spMk id="12316" creationId="{30B96E5E-C5A6-4945-95EA-5427B2ECF845}"/>
          </ac:spMkLst>
        </pc:spChg>
        <pc:spChg chg="del">
          <ac:chgData name="平野 武" userId="3cfe3d63-3e2d-444e-9c54-10e92370b90a" providerId="ADAL" clId="{C634FD9E-D49E-4F8D-931B-9555341F7866}" dt="2024-06-10T07:49:13.465" v="301" actId="478"/>
          <ac:spMkLst>
            <pc:docMk/>
            <pc:sldMk cId="3632858199" sldId="577"/>
            <ac:spMk id="12323" creationId="{EFBD94B7-186B-7B4B-2233-4F078C88DA39}"/>
          </ac:spMkLst>
        </pc:spChg>
        <pc:spChg chg="del">
          <ac:chgData name="平野 武" userId="3cfe3d63-3e2d-444e-9c54-10e92370b90a" providerId="ADAL" clId="{C634FD9E-D49E-4F8D-931B-9555341F7866}" dt="2024-06-10T07:49:13.465" v="301" actId="478"/>
          <ac:spMkLst>
            <pc:docMk/>
            <pc:sldMk cId="3632858199" sldId="577"/>
            <ac:spMk id="12334" creationId="{7201E58F-C1F4-7442-AB68-2494C608C7C7}"/>
          </ac:spMkLst>
        </pc:spChg>
        <pc:spChg chg="del">
          <ac:chgData name="平野 武" userId="3cfe3d63-3e2d-444e-9c54-10e92370b90a" providerId="ADAL" clId="{C634FD9E-D49E-4F8D-931B-9555341F7866}" dt="2024-06-10T07:49:13.465" v="301" actId="478"/>
          <ac:spMkLst>
            <pc:docMk/>
            <pc:sldMk cId="3632858199" sldId="577"/>
            <ac:spMk id="12335" creationId="{CF0A14AF-A127-03DB-1A99-1C632669FC11}"/>
          </ac:spMkLst>
        </pc:spChg>
        <pc:spChg chg="del">
          <ac:chgData name="平野 武" userId="3cfe3d63-3e2d-444e-9c54-10e92370b90a" providerId="ADAL" clId="{C634FD9E-D49E-4F8D-931B-9555341F7866}" dt="2024-06-10T07:49:13.465" v="301" actId="478"/>
          <ac:spMkLst>
            <pc:docMk/>
            <pc:sldMk cId="3632858199" sldId="577"/>
            <ac:spMk id="12336" creationId="{B1FABAD3-ED3D-6B2A-01F7-3CEE7B6F2EFD}"/>
          </ac:spMkLst>
        </pc:spChg>
        <pc:spChg chg="del">
          <ac:chgData name="平野 武" userId="3cfe3d63-3e2d-444e-9c54-10e92370b90a" providerId="ADAL" clId="{C634FD9E-D49E-4F8D-931B-9555341F7866}" dt="2024-06-10T07:49:13.465" v="301" actId="478"/>
          <ac:spMkLst>
            <pc:docMk/>
            <pc:sldMk cId="3632858199" sldId="577"/>
            <ac:spMk id="12338" creationId="{0E44A1DE-1208-A5D0-5995-B9925715AB29}"/>
          </ac:spMkLst>
        </pc:spChg>
        <pc:spChg chg="del">
          <ac:chgData name="平野 武" userId="3cfe3d63-3e2d-444e-9c54-10e92370b90a" providerId="ADAL" clId="{C634FD9E-D49E-4F8D-931B-9555341F7866}" dt="2024-06-10T07:49:13.465" v="301" actId="478"/>
          <ac:spMkLst>
            <pc:docMk/>
            <pc:sldMk cId="3632858199" sldId="577"/>
            <ac:spMk id="12340" creationId="{BE4F18EF-C8D7-A5B8-CEBA-07F786F79604}"/>
          </ac:spMkLst>
        </pc:spChg>
        <pc:spChg chg="del">
          <ac:chgData name="平野 武" userId="3cfe3d63-3e2d-444e-9c54-10e92370b90a" providerId="ADAL" clId="{C634FD9E-D49E-4F8D-931B-9555341F7866}" dt="2024-06-10T07:49:13.465" v="301" actId="478"/>
          <ac:spMkLst>
            <pc:docMk/>
            <pc:sldMk cId="3632858199" sldId="577"/>
            <ac:spMk id="12343" creationId="{EE676E56-766E-9DCB-6D96-D24D009481CD}"/>
          </ac:spMkLst>
        </pc:spChg>
        <pc:spChg chg="del">
          <ac:chgData name="平野 武" userId="3cfe3d63-3e2d-444e-9c54-10e92370b90a" providerId="ADAL" clId="{C634FD9E-D49E-4F8D-931B-9555341F7866}" dt="2024-06-10T07:49:13.465" v="301" actId="478"/>
          <ac:spMkLst>
            <pc:docMk/>
            <pc:sldMk cId="3632858199" sldId="577"/>
            <ac:spMk id="12344" creationId="{6F6241F7-1493-CDE2-398C-BBFF89F3C830}"/>
          </ac:spMkLst>
        </pc:spChg>
        <pc:grpChg chg="add mod">
          <ac:chgData name="平野 武" userId="3cfe3d63-3e2d-444e-9c54-10e92370b90a" providerId="ADAL" clId="{C634FD9E-D49E-4F8D-931B-9555341F7866}" dt="2024-06-10T07:49:24.248" v="302"/>
          <ac:grpSpMkLst>
            <pc:docMk/>
            <pc:sldMk cId="3632858199" sldId="577"/>
            <ac:grpSpMk id="6" creationId="{6A340722-C0AA-9F73-49C0-8D3C6D49C052}"/>
          </ac:grpSpMkLst>
        </pc:grpChg>
        <pc:grpChg chg="mod">
          <ac:chgData name="平野 武" userId="3cfe3d63-3e2d-444e-9c54-10e92370b90a" providerId="ADAL" clId="{C634FD9E-D49E-4F8D-931B-9555341F7866}" dt="2024-06-10T07:49:24.248" v="302"/>
          <ac:grpSpMkLst>
            <pc:docMk/>
            <pc:sldMk cId="3632858199" sldId="577"/>
            <ac:grpSpMk id="7" creationId="{EFB70446-CF9A-B508-3EBD-3A1595CFBCA7}"/>
          </ac:grpSpMkLst>
        </pc:grpChg>
        <pc:grpChg chg="add mod">
          <ac:chgData name="平野 武" userId="3cfe3d63-3e2d-444e-9c54-10e92370b90a" providerId="ADAL" clId="{C634FD9E-D49E-4F8D-931B-9555341F7866}" dt="2024-06-10T07:49:24.248" v="302"/>
          <ac:grpSpMkLst>
            <pc:docMk/>
            <pc:sldMk cId="3632858199" sldId="577"/>
            <ac:grpSpMk id="26" creationId="{8D97DE49-DB63-F6B2-83A9-2C3C8521505E}"/>
          </ac:grpSpMkLst>
        </pc:grpChg>
        <pc:grpChg chg="del">
          <ac:chgData name="平野 武" userId="3cfe3d63-3e2d-444e-9c54-10e92370b90a" providerId="ADAL" clId="{C634FD9E-D49E-4F8D-931B-9555341F7866}" dt="2024-06-10T07:49:13.465" v="301" actId="478"/>
          <ac:grpSpMkLst>
            <pc:docMk/>
            <pc:sldMk cId="3632858199" sldId="577"/>
            <ac:grpSpMk id="47" creationId="{EC18C5A7-5DCF-2308-19D5-992E262B1054}"/>
          </ac:grpSpMkLst>
        </pc:grpChg>
        <pc:grpChg chg="del">
          <ac:chgData name="平野 武" userId="3cfe3d63-3e2d-444e-9c54-10e92370b90a" providerId="ADAL" clId="{C634FD9E-D49E-4F8D-931B-9555341F7866}" dt="2024-06-10T07:49:13.465" v="301" actId="478"/>
          <ac:grpSpMkLst>
            <pc:docMk/>
            <pc:sldMk cId="3632858199" sldId="577"/>
            <ac:grpSpMk id="50" creationId="{D94B6081-9444-428D-6910-DC155149E89C}"/>
          </ac:grpSpMkLst>
        </pc:grpChg>
        <pc:grpChg chg="del">
          <ac:chgData name="平野 武" userId="3cfe3d63-3e2d-444e-9c54-10e92370b90a" providerId="ADAL" clId="{C634FD9E-D49E-4F8D-931B-9555341F7866}" dt="2024-06-10T07:49:13.465" v="301" actId="478"/>
          <ac:grpSpMkLst>
            <pc:docMk/>
            <pc:sldMk cId="3632858199" sldId="577"/>
            <ac:grpSpMk id="12317" creationId="{C1082E49-E48A-B170-42DC-27F75DE07142}"/>
          </ac:grpSpMkLst>
        </pc:grpChg>
        <pc:grpChg chg="del">
          <ac:chgData name="平野 武" userId="3cfe3d63-3e2d-444e-9c54-10e92370b90a" providerId="ADAL" clId="{C634FD9E-D49E-4F8D-931B-9555341F7866}" dt="2024-06-10T07:49:13.465" v="301" actId="478"/>
          <ac:grpSpMkLst>
            <pc:docMk/>
            <pc:sldMk cId="3632858199" sldId="577"/>
            <ac:grpSpMk id="12320" creationId="{3D01762C-707A-A581-23C7-25556A67E63E}"/>
          </ac:grpSpMkLst>
        </pc:grpChg>
        <pc:grpChg chg="del">
          <ac:chgData name="平野 武" userId="3cfe3d63-3e2d-444e-9c54-10e92370b90a" providerId="ADAL" clId="{C634FD9E-D49E-4F8D-931B-9555341F7866}" dt="2024-06-10T07:49:13.465" v="301" actId="478"/>
          <ac:grpSpMkLst>
            <pc:docMk/>
            <pc:sldMk cId="3632858199" sldId="577"/>
            <ac:grpSpMk id="12324" creationId="{DBE0516E-947E-E69B-D1E3-64C5EA99FA58}"/>
          </ac:grpSpMkLst>
        </pc:grpChg>
        <pc:grpChg chg="del">
          <ac:chgData name="平野 武" userId="3cfe3d63-3e2d-444e-9c54-10e92370b90a" providerId="ADAL" clId="{C634FD9E-D49E-4F8D-931B-9555341F7866}" dt="2024-06-10T07:49:13.465" v="301" actId="478"/>
          <ac:grpSpMkLst>
            <pc:docMk/>
            <pc:sldMk cId="3632858199" sldId="577"/>
            <ac:grpSpMk id="12328" creationId="{467A7566-2509-E383-9872-09931DE35446}"/>
          </ac:grpSpMkLst>
        </pc:grpChg>
        <pc:grpChg chg="del">
          <ac:chgData name="平野 武" userId="3cfe3d63-3e2d-444e-9c54-10e92370b90a" providerId="ADAL" clId="{C634FD9E-D49E-4F8D-931B-9555341F7866}" dt="2024-06-10T07:49:13.465" v="301" actId="478"/>
          <ac:grpSpMkLst>
            <pc:docMk/>
            <pc:sldMk cId="3632858199" sldId="577"/>
            <ac:grpSpMk id="12331" creationId="{938DD683-9FC1-5891-8C7D-76F53153CBB9}"/>
          </ac:grpSpMkLst>
        </pc:grpChg>
        <pc:grpChg chg="del">
          <ac:chgData name="平野 武" userId="3cfe3d63-3e2d-444e-9c54-10e92370b90a" providerId="ADAL" clId="{C634FD9E-D49E-4F8D-931B-9555341F7866}" dt="2024-06-10T07:49:13.465" v="301" actId="478"/>
          <ac:grpSpMkLst>
            <pc:docMk/>
            <pc:sldMk cId="3632858199" sldId="577"/>
            <ac:grpSpMk id="12346" creationId="{33DBD03B-27E6-C0E2-1C01-870C23871318}"/>
          </ac:grpSpMkLst>
        </pc:grpChg>
        <pc:picChg chg="add mod">
          <ac:chgData name="平野 武" userId="3cfe3d63-3e2d-444e-9c54-10e92370b90a" providerId="ADAL" clId="{C634FD9E-D49E-4F8D-931B-9555341F7866}" dt="2024-06-10T07:49:40.024" v="305" actId="1076"/>
          <ac:picMkLst>
            <pc:docMk/>
            <pc:sldMk cId="3632858199" sldId="577"/>
            <ac:picMk id="5" creationId="{A851D5DE-4E76-B4CF-09CE-9FC71F37C0B9}"/>
          </ac:picMkLst>
        </pc:picChg>
        <pc:picChg chg="mod">
          <ac:chgData name="平野 武" userId="3cfe3d63-3e2d-444e-9c54-10e92370b90a" providerId="ADAL" clId="{C634FD9E-D49E-4F8D-931B-9555341F7866}" dt="2024-06-10T07:49:24.248" v="302"/>
          <ac:picMkLst>
            <pc:docMk/>
            <pc:sldMk cId="3632858199" sldId="577"/>
            <ac:picMk id="13" creationId="{267507DF-9D66-6CFC-EE05-3577696C8C19}"/>
          </ac:picMkLst>
        </pc:picChg>
        <pc:picChg chg="mod">
          <ac:chgData name="平野 武" userId="3cfe3d63-3e2d-444e-9c54-10e92370b90a" providerId="ADAL" clId="{C634FD9E-D49E-4F8D-931B-9555341F7866}" dt="2024-06-10T07:49:24.248" v="302"/>
          <ac:picMkLst>
            <pc:docMk/>
            <pc:sldMk cId="3632858199" sldId="577"/>
            <ac:picMk id="24" creationId="{6ED4816E-D1BF-3A21-724E-7EE92E31A7B9}"/>
          </ac:picMkLst>
        </pc:picChg>
        <pc:picChg chg="mod">
          <ac:chgData name="平野 武" userId="3cfe3d63-3e2d-444e-9c54-10e92370b90a" providerId="ADAL" clId="{C634FD9E-D49E-4F8D-931B-9555341F7866}" dt="2024-06-10T07:49:24.248" v="302"/>
          <ac:picMkLst>
            <pc:docMk/>
            <pc:sldMk cId="3632858199" sldId="577"/>
            <ac:picMk id="25" creationId="{0B690B88-6A4F-9DE5-00FA-AACC0EEA7228}"/>
          </ac:picMkLst>
        </pc:picChg>
        <pc:picChg chg="mod">
          <ac:chgData name="平野 武" userId="3cfe3d63-3e2d-444e-9c54-10e92370b90a" providerId="ADAL" clId="{C634FD9E-D49E-4F8D-931B-9555341F7866}" dt="2024-06-10T07:49:24.248" v="302"/>
          <ac:picMkLst>
            <pc:docMk/>
            <pc:sldMk cId="3632858199" sldId="577"/>
            <ac:picMk id="28" creationId="{73F0EEF7-D34C-D348-EA10-4E960C2CF191}"/>
          </ac:picMkLst>
        </pc:picChg>
        <pc:picChg chg="del">
          <ac:chgData name="平野 武" userId="3cfe3d63-3e2d-444e-9c54-10e92370b90a" providerId="ADAL" clId="{C634FD9E-D49E-4F8D-931B-9555341F7866}" dt="2024-06-10T07:49:13.465" v="301" actId="478"/>
          <ac:picMkLst>
            <pc:docMk/>
            <pc:sldMk cId="3632858199" sldId="577"/>
            <ac:picMk id="12337" creationId="{5007B845-0022-8FC9-A5B6-E35A8929EFEA}"/>
          </ac:picMkLst>
        </pc:picChg>
        <pc:picChg chg="del">
          <ac:chgData name="平野 武" userId="3cfe3d63-3e2d-444e-9c54-10e92370b90a" providerId="ADAL" clId="{C634FD9E-D49E-4F8D-931B-9555341F7866}" dt="2024-06-10T07:49:13.465" v="301" actId="478"/>
          <ac:picMkLst>
            <pc:docMk/>
            <pc:sldMk cId="3632858199" sldId="577"/>
            <ac:picMk id="12339" creationId="{4ED59F35-29F9-6B49-7EF9-2ECE082F5822}"/>
          </ac:picMkLst>
        </pc:picChg>
        <pc:picChg chg="del">
          <ac:chgData name="平野 武" userId="3cfe3d63-3e2d-444e-9c54-10e92370b90a" providerId="ADAL" clId="{C634FD9E-D49E-4F8D-931B-9555341F7866}" dt="2024-06-10T07:49:13.465" v="301" actId="478"/>
          <ac:picMkLst>
            <pc:docMk/>
            <pc:sldMk cId="3632858199" sldId="577"/>
            <ac:picMk id="12345" creationId="{E342681C-DE53-CB31-7A6F-301005E98E69}"/>
          </ac:picMkLst>
        </pc:picChg>
        <pc:cxnChg chg="del mod">
          <ac:chgData name="平野 武" userId="3cfe3d63-3e2d-444e-9c54-10e92370b90a" providerId="ADAL" clId="{C634FD9E-D49E-4F8D-931B-9555341F7866}" dt="2024-06-10T07:49:13.465" v="301" actId="478"/>
          <ac:cxnSpMkLst>
            <pc:docMk/>
            <pc:sldMk cId="3632858199" sldId="577"/>
            <ac:cxnSpMk id="12341" creationId="{E2103D2C-1C31-96F7-55EF-59E57BAFD071}"/>
          </ac:cxnSpMkLst>
        </pc:cxnChg>
        <pc:cxnChg chg="del mod">
          <ac:chgData name="平野 武" userId="3cfe3d63-3e2d-444e-9c54-10e92370b90a" providerId="ADAL" clId="{C634FD9E-D49E-4F8D-931B-9555341F7866}" dt="2024-06-10T07:49:13.465" v="301" actId="478"/>
          <ac:cxnSpMkLst>
            <pc:docMk/>
            <pc:sldMk cId="3632858199" sldId="577"/>
            <ac:cxnSpMk id="12342" creationId="{4712785C-1A6F-C057-A2F5-07E886F0003A}"/>
          </ac:cxnSpMkLst>
        </pc:cxnChg>
      </pc:sldChg>
      <pc:sldChg chg="addSp delSp modSp add mod">
        <pc:chgData name="平野 武" userId="3cfe3d63-3e2d-444e-9c54-10e92370b90a" providerId="ADAL" clId="{C634FD9E-D49E-4F8D-931B-9555341F7866}" dt="2024-06-10T07:57:34.764" v="416" actId="1038"/>
        <pc:sldMkLst>
          <pc:docMk/>
          <pc:sldMk cId="2046708946" sldId="578"/>
        </pc:sldMkLst>
        <pc:spChg chg="add mod">
          <ac:chgData name="平野 武" userId="3cfe3d63-3e2d-444e-9c54-10e92370b90a" providerId="ADAL" clId="{C634FD9E-D49E-4F8D-931B-9555341F7866}" dt="2024-06-10T07:52:40.983" v="361" actId="14100"/>
          <ac:spMkLst>
            <pc:docMk/>
            <pc:sldMk cId="2046708946" sldId="578"/>
            <ac:spMk id="2" creationId="{CF9DE769-4033-0523-DD66-2ED9A0B3F5D5}"/>
          </ac:spMkLst>
        </pc:spChg>
        <pc:spChg chg="add mod">
          <ac:chgData name="平野 武" userId="3cfe3d63-3e2d-444e-9c54-10e92370b90a" providerId="ADAL" clId="{C634FD9E-D49E-4F8D-931B-9555341F7866}" dt="2024-06-10T07:52:21.080" v="359" actId="1076"/>
          <ac:spMkLst>
            <pc:docMk/>
            <pc:sldMk cId="2046708946" sldId="578"/>
            <ac:spMk id="4" creationId="{9AC05631-EC69-25AD-F7F2-F5F93305C3C4}"/>
          </ac:spMkLst>
        </pc:spChg>
        <pc:spChg chg="add mod">
          <ac:chgData name="平野 武" userId="3cfe3d63-3e2d-444e-9c54-10e92370b90a" providerId="ADAL" clId="{C634FD9E-D49E-4F8D-931B-9555341F7866}" dt="2024-06-10T07:52:36.154" v="360" actId="1076"/>
          <ac:spMkLst>
            <pc:docMk/>
            <pc:sldMk cId="2046708946" sldId="578"/>
            <ac:spMk id="6" creationId="{3454E1E2-08C5-5AF3-A2C5-2FA31BF9CC34}"/>
          </ac:spMkLst>
        </pc:spChg>
        <pc:spChg chg="add mod">
          <ac:chgData name="平野 武" userId="3cfe3d63-3e2d-444e-9c54-10e92370b90a" providerId="ADAL" clId="{C634FD9E-D49E-4F8D-931B-9555341F7866}" dt="2024-06-10T07:52:36.154" v="360" actId="1076"/>
          <ac:spMkLst>
            <pc:docMk/>
            <pc:sldMk cId="2046708946" sldId="578"/>
            <ac:spMk id="7" creationId="{062C6F7C-F632-C761-A60E-5C45DF389194}"/>
          </ac:spMkLst>
        </pc:spChg>
        <pc:spChg chg="add mod">
          <ac:chgData name="平野 武" userId="3cfe3d63-3e2d-444e-9c54-10e92370b90a" providerId="ADAL" clId="{C634FD9E-D49E-4F8D-931B-9555341F7866}" dt="2024-06-10T07:52:36.154" v="360" actId="1076"/>
          <ac:spMkLst>
            <pc:docMk/>
            <pc:sldMk cId="2046708946" sldId="578"/>
            <ac:spMk id="8" creationId="{829FA404-69A0-3FB3-844A-DF149C58AAC8}"/>
          </ac:spMkLst>
        </pc:spChg>
        <pc:spChg chg="add mod">
          <ac:chgData name="平野 武" userId="3cfe3d63-3e2d-444e-9c54-10e92370b90a" providerId="ADAL" clId="{C634FD9E-D49E-4F8D-931B-9555341F7866}" dt="2024-06-10T07:52:36.154" v="360" actId="1076"/>
          <ac:spMkLst>
            <pc:docMk/>
            <pc:sldMk cId="2046708946" sldId="578"/>
            <ac:spMk id="9" creationId="{E42C2614-A52B-B936-CFEC-BB3C3AD4E4F6}"/>
          </ac:spMkLst>
        </pc:spChg>
        <pc:spChg chg="add mod">
          <ac:chgData name="平野 武" userId="3cfe3d63-3e2d-444e-9c54-10e92370b90a" providerId="ADAL" clId="{C634FD9E-D49E-4F8D-931B-9555341F7866}" dt="2024-06-10T07:52:36.154" v="360" actId="1076"/>
          <ac:spMkLst>
            <pc:docMk/>
            <pc:sldMk cId="2046708946" sldId="578"/>
            <ac:spMk id="10" creationId="{AF688CFE-4338-72D2-8439-D840F9A26683}"/>
          </ac:spMkLst>
        </pc:spChg>
        <pc:spChg chg="add mod">
          <ac:chgData name="平野 武" userId="3cfe3d63-3e2d-444e-9c54-10e92370b90a" providerId="ADAL" clId="{C634FD9E-D49E-4F8D-931B-9555341F7866}" dt="2024-06-10T07:52:36.154" v="360" actId="1076"/>
          <ac:spMkLst>
            <pc:docMk/>
            <pc:sldMk cId="2046708946" sldId="578"/>
            <ac:spMk id="12" creationId="{1D811F65-E9C9-5C3B-8232-6C463B0646E0}"/>
          </ac:spMkLst>
        </pc:spChg>
        <pc:spChg chg="add mod">
          <ac:chgData name="平野 武" userId="3cfe3d63-3e2d-444e-9c54-10e92370b90a" providerId="ADAL" clId="{C634FD9E-D49E-4F8D-931B-9555341F7866}" dt="2024-06-10T07:52:36.154" v="360" actId="1076"/>
          <ac:spMkLst>
            <pc:docMk/>
            <pc:sldMk cId="2046708946" sldId="578"/>
            <ac:spMk id="13" creationId="{6BE5247D-7821-51BD-418C-2708FFE6838B}"/>
          </ac:spMkLst>
        </pc:spChg>
        <pc:spChg chg="add mod">
          <ac:chgData name="平野 武" userId="3cfe3d63-3e2d-444e-9c54-10e92370b90a" providerId="ADAL" clId="{C634FD9E-D49E-4F8D-931B-9555341F7866}" dt="2024-06-10T07:52:36.154" v="360" actId="1076"/>
          <ac:spMkLst>
            <pc:docMk/>
            <pc:sldMk cId="2046708946" sldId="578"/>
            <ac:spMk id="14" creationId="{A871662E-BC8C-6A65-EE70-56FF0AA5F523}"/>
          </ac:spMkLst>
        </pc:spChg>
        <pc:spChg chg="add mod">
          <ac:chgData name="平野 武" userId="3cfe3d63-3e2d-444e-9c54-10e92370b90a" providerId="ADAL" clId="{C634FD9E-D49E-4F8D-931B-9555341F7866}" dt="2024-06-10T07:52:36.154" v="360" actId="1076"/>
          <ac:spMkLst>
            <pc:docMk/>
            <pc:sldMk cId="2046708946" sldId="578"/>
            <ac:spMk id="15" creationId="{C67B7BC7-4C7D-1F32-49E8-88AA3F5063ED}"/>
          </ac:spMkLst>
        </pc:spChg>
        <pc:spChg chg="add mod">
          <ac:chgData name="平野 武" userId="3cfe3d63-3e2d-444e-9c54-10e92370b90a" providerId="ADAL" clId="{C634FD9E-D49E-4F8D-931B-9555341F7866}" dt="2024-06-10T07:52:36.154" v="360" actId="1076"/>
          <ac:spMkLst>
            <pc:docMk/>
            <pc:sldMk cId="2046708946" sldId="578"/>
            <ac:spMk id="16" creationId="{792FFC0D-102C-397D-5DBF-99BE73C7B3DC}"/>
          </ac:spMkLst>
        </pc:spChg>
        <pc:spChg chg="add mod">
          <ac:chgData name="平野 武" userId="3cfe3d63-3e2d-444e-9c54-10e92370b90a" providerId="ADAL" clId="{C634FD9E-D49E-4F8D-931B-9555341F7866}" dt="2024-06-10T07:52:36.154" v="360" actId="1076"/>
          <ac:spMkLst>
            <pc:docMk/>
            <pc:sldMk cId="2046708946" sldId="578"/>
            <ac:spMk id="17" creationId="{BDF49CBF-3951-852A-223A-DA9CB006E9A6}"/>
          </ac:spMkLst>
        </pc:spChg>
        <pc:spChg chg="add mod">
          <ac:chgData name="平野 武" userId="3cfe3d63-3e2d-444e-9c54-10e92370b90a" providerId="ADAL" clId="{C634FD9E-D49E-4F8D-931B-9555341F7866}" dt="2024-06-10T07:52:36.154" v="360" actId="1076"/>
          <ac:spMkLst>
            <pc:docMk/>
            <pc:sldMk cId="2046708946" sldId="578"/>
            <ac:spMk id="18" creationId="{AA101558-7A30-D550-48CC-48E209E68BB5}"/>
          </ac:spMkLst>
        </pc:spChg>
        <pc:spChg chg="add mod">
          <ac:chgData name="平野 武" userId="3cfe3d63-3e2d-444e-9c54-10e92370b90a" providerId="ADAL" clId="{C634FD9E-D49E-4F8D-931B-9555341F7866}" dt="2024-06-10T07:52:36.154" v="360" actId="1076"/>
          <ac:spMkLst>
            <pc:docMk/>
            <pc:sldMk cId="2046708946" sldId="578"/>
            <ac:spMk id="19" creationId="{60D8B4AD-02EF-3C7C-D2EC-0DA325293A4B}"/>
          </ac:spMkLst>
        </pc:spChg>
        <pc:spChg chg="add mod">
          <ac:chgData name="平野 武" userId="3cfe3d63-3e2d-444e-9c54-10e92370b90a" providerId="ADAL" clId="{C634FD9E-D49E-4F8D-931B-9555341F7866}" dt="2024-06-10T07:52:36.154" v="360" actId="1076"/>
          <ac:spMkLst>
            <pc:docMk/>
            <pc:sldMk cId="2046708946" sldId="578"/>
            <ac:spMk id="20" creationId="{FBBD171B-AECA-DB42-969D-A1D365613EED}"/>
          </ac:spMkLst>
        </pc:spChg>
        <pc:spChg chg="add mod">
          <ac:chgData name="平野 武" userId="3cfe3d63-3e2d-444e-9c54-10e92370b90a" providerId="ADAL" clId="{C634FD9E-D49E-4F8D-931B-9555341F7866}" dt="2024-06-10T07:52:36.154" v="360" actId="1076"/>
          <ac:spMkLst>
            <pc:docMk/>
            <pc:sldMk cId="2046708946" sldId="578"/>
            <ac:spMk id="21" creationId="{F96B47E9-2A6E-CF85-9398-8A0E267B0697}"/>
          </ac:spMkLst>
        </pc:spChg>
        <pc:spChg chg="add mod">
          <ac:chgData name="平野 武" userId="3cfe3d63-3e2d-444e-9c54-10e92370b90a" providerId="ADAL" clId="{C634FD9E-D49E-4F8D-931B-9555341F7866}" dt="2024-06-10T07:57:34.764" v="416" actId="1038"/>
          <ac:spMkLst>
            <pc:docMk/>
            <pc:sldMk cId="2046708946" sldId="578"/>
            <ac:spMk id="22" creationId="{BC16D920-80D7-69EF-B236-17914B560A57}"/>
          </ac:spMkLst>
        </pc:spChg>
        <pc:spChg chg="mod">
          <ac:chgData name="平野 武" userId="3cfe3d63-3e2d-444e-9c54-10e92370b90a" providerId="ADAL" clId="{C634FD9E-D49E-4F8D-931B-9555341F7866}" dt="2024-06-10T07:51:48.958" v="354"/>
          <ac:spMkLst>
            <pc:docMk/>
            <pc:sldMk cId="2046708946" sldId="578"/>
            <ac:spMk id="25" creationId="{98091746-6A68-A941-E28E-D1000830AD9F}"/>
          </ac:spMkLst>
        </pc:spChg>
        <pc:spChg chg="del">
          <ac:chgData name="平野 武" userId="3cfe3d63-3e2d-444e-9c54-10e92370b90a" providerId="ADAL" clId="{C634FD9E-D49E-4F8D-931B-9555341F7866}" dt="2024-06-10T07:51:42.979" v="353" actId="478"/>
          <ac:spMkLst>
            <pc:docMk/>
            <pc:sldMk cId="2046708946" sldId="578"/>
            <ac:spMk id="62" creationId="{CC3CCC72-4755-99AC-310C-7FE2BC561E7D}"/>
          </ac:spMkLst>
        </pc:spChg>
        <pc:spChg chg="del">
          <ac:chgData name="平野 武" userId="3cfe3d63-3e2d-444e-9c54-10e92370b90a" providerId="ADAL" clId="{C634FD9E-D49E-4F8D-931B-9555341F7866}" dt="2024-06-10T07:51:42.979" v="353" actId="478"/>
          <ac:spMkLst>
            <pc:docMk/>
            <pc:sldMk cId="2046708946" sldId="578"/>
            <ac:spMk id="63" creationId="{6F449FE2-2C06-7896-A034-BE83137B1656}"/>
          </ac:spMkLst>
        </pc:spChg>
        <pc:spChg chg="del">
          <ac:chgData name="平野 武" userId="3cfe3d63-3e2d-444e-9c54-10e92370b90a" providerId="ADAL" clId="{C634FD9E-D49E-4F8D-931B-9555341F7866}" dt="2024-06-10T07:51:42.979" v="353" actId="478"/>
          <ac:spMkLst>
            <pc:docMk/>
            <pc:sldMk cId="2046708946" sldId="578"/>
            <ac:spMk id="12288" creationId="{688FC84C-BBD9-E821-0373-9C3CD1C45B9C}"/>
          </ac:spMkLst>
        </pc:spChg>
        <pc:spChg chg="del">
          <ac:chgData name="平野 武" userId="3cfe3d63-3e2d-444e-9c54-10e92370b90a" providerId="ADAL" clId="{C634FD9E-D49E-4F8D-931B-9555341F7866}" dt="2024-06-10T07:51:42.979" v="353" actId="478"/>
          <ac:spMkLst>
            <pc:docMk/>
            <pc:sldMk cId="2046708946" sldId="578"/>
            <ac:spMk id="12289" creationId="{A00FF56A-5C69-56C0-A1AD-D8D17EF2A2CB}"/>
          </ac:spMkLst>
        </pc:spChg>
        <pc:spChg chg="mod">
          <ac:chgData name="平野 武" userId="3cfe3d63-3e2d-444e-9c54-10e92370b90a" providerId="ADAL" clId="{C634FD9E-D49E-4F8D-931B-9555341F7866}" dt="2024-06-10T07:51:37.904" v="352" actId="6549"/>
          <ac:spMkLst>
            <pc:docMk/>
            <pc:sldMk cId="2046708946" sldId="578"/>
            <ac:spMk id="12290" creationId="{4AD73B8A-4B23-91DE-CF62-2CA72170BDBB}"/>
          </ac:spMkLst>
        </pc:spChg>
        <pc:spChg chg="del">
          <ac:chgData name="平野 武" userId="3cfe3d63-3e2d-444e-9c54-10e92370b90a" providerId="ADAL" clId="{C634FD9E-D49E-4F8D-931B-9555341F7866}" dt="2024-06-10T07:51:42.979" v="353" actId="478"/>
          <ac:spMkLst>
            <pc:docMk/>
            <pc:sldMk cId="2046708946" sldId="578"/>
            <ac:spMk id="12291" creationId="{FDB2D1DF-BC8A-E50F-B3EC-6A1CE86778CB}"/>
          </ac:spMkLst>
        </pc:spChg>
        <pc:spChg chg="del">
          <ac:chgData name="平野 武" userId="3cfe3d63-3e2d-444e-9c54-10e92370b90a" providerId="ADAL" clId="{C634FD9E-D49E-4F8D-931B-9555341F7866}" dt="2024-06-10T07:51:42.979" v="353" actId="478"/>
          <ac:spMkLst>
            <pc:docMk/>
            <pc:sldMk cId="2046708946" sldId="578"/>
            <ac:spMk id="12301" creationId="{2B00F7A3-F7F0-2966-3961-330376AB6032}"/>
          </ac:spMkLst>
        </pc:spChg>
        <pc:spChg chg="del">
          <ac:chgData name="平野 武" userId="3cfe3d63-3e2d-444e-9c54-10e92370b90a" providerId="ADAL" clId="{C634FD9E-D49E-4F8D-931B-9555341F7866}" dt="2024-06-10T07:51:42.979" v="353" actId="478"/>
          <ac:spMkLst>
            <pc:docMk/>
            <pc:sldMk cId="2046708946" sldId="578"/>
            <ac:spMk id="12305" creationId="{C9DDB241-D489-5984-4907-57B6D64C640C}"/>
          </ac:spMkLst>
        </pc:spChg>
        <pc:spChg chg="del">
          <ac:chgData name="平野 武" userId="3cfe3d63-3e2d-444e-9c54-10e92370b90a" providerId="ADAL" clId="{C634FD9E-D49E-4F8D-931B-9555341F7866}" dt="2024-06-10T07:51:42.979" v="353" actId="478"/>
          <ac:spMkLst>
            <pc:docMk/>
            <pc:sldMk cId="2046708946" sldId="578"/>
            <ac:spMk id="12309" creationId="{2D9B1B2C-7466-43E7-6A3E-A1931FBB5424}"/>
          </ac:spMkLst>
        </pc:spChg>
        <pc:spChg chg="del">
          <ac:chgData name="平野 武" userId="3cfe3d63-3e2d-444e-9c54-10e92370b90a" providerId="ADAL" clId="{C634FD9E-D49E-4F8D-931B-9555341F7866}" dt="2024-06-10T07:51:42.979" v="353" actId="478"/>
          <ac:spMkLst>
            <pc:docMk/>
            <pc:sldMk cId="2046708946" sldId="578"/>
            <ac:spMk id="12310" creationId="{C3BD5B2B-8E05-8253-C103-B233D64A6046}"/>
          </ac:spMkLst>
        </pc:spChg>
        <pc:spChg chg="del">
          <ac:chgData name="平野 武" userId="3cfe3d63-3e2d-444e-9c54-10e92370b90a" providerId="ADAL" clId="{C634FD9E-D49E-4F8D-931B-9555341F7866}" dt="2024-06-10T07:51:42.979" v="353" actId="478"/>
          <ac:spMkLst>
            <pc:docMk/>
            <pc:sldMk cId="2046708946" sldId="578"/>
            <ac:spMk id="12311" creationId="{6890F422-7F2B-0386-0AE1-F827DB153084}"/>
          </ac:spMkLst>
        </pc:spChg>
        <pc:spChg chg="del">
          <ac:chgData name="平野 武" userId="3cfe3d63-3e2d-444e-9c54-10e92370b90a" providerId="ADAL" clId="{C634FD9E-D49E-4F8D-931B-9555341F7866}" dt="2024-06-10T07:51:42.979" v="353" actId="478"/>
          <ac:spMkLst>
            <pc:docMk/>
            <pc:sldMk cId="2046708946" sldId="578"/>
            <ac:spMk id="12339" creationId="{796E48BF-4CA1-5B61-BF35-8D5D3FD16214}"/>
          </ac:spMkLst>
        </pc:spChg>
        <pc:spChg chg="del">
          <ac:chgData name="平野 武" userId="3cfe3d63-3e2d-444e-9c54-10e92370b90a" providerId="ADAL" clId="{C634FD9E-D49E-4F8D-931B-9555341F7866}" dt="2024-06-10T07:51:42.979" v="353" actId="478"/>
          <ac:spMkLst>
            <pc:docMk/>
            <pc:sldMk cId="2046708946" sldId="578"/>
            <ac:spMk id="12340" creationId="{F4D36D18-9F43-CB61-3AEF-6456C832953A}"/>
          </ac:spMkLst>
        </pc:spChg>
        <pc:spChg chg="del">
          <ac:chgData name="平野 武" userId="3cfe3d63-3e2d-444e-9c54-10e92370b90a" providerId="ADAL" clId="{C634FD9E-D49E-4F8D-931B-9555341F7866}" dt="2024-06-10T07:51:42.979" v="353" actId="478"/>
          <ac:spMkLst>
            <pc:docMk/>
            <pc:sldMk cId="2046708946" sldId="578"/>
            <ac:spMk id="12342" creationId="{49EB8D73-BF2D-00B0-EFE1-48497AA465A1}"/>
          </ac:spMkLst>
        </pc:spChg>
        <pc:spChg chg="del">
          <ac:chgData name="平野 武" userId="3cfe3d63-3e2d-444e-9c54-10e92370b90a" providerId="ADAL" clId="{C634FD9E-D49E-4F8D-931B-9555341F7866}" dt="2024-06-10T07:51:42.979" v="353" actId="478"/>
          <ac:spMkLst>
            <pc:docMk/>
            <pc:sldMk cId="2046708946" sldId="578"/>
            <ac:spMk id="12343" creationId="{769686D1-8E46-85D7-6219-DB797C91BDD4}"/>
          </ac:spMkLst>
        </pc:spChg>
        <pc:spChg chg="del">
          <ac:chgData name="平野 武" userId="3cfe3d63-3e2d-444e-9c54-10e92370b90a" providerId="ADAL" clId="{C634FD9E-D49E-4F8D-931B-9555341F7866}" dt="2024-06-10T07:51:42.979" v="353" actId="478"/>
          <ac:spMkLst>
            <pc:docMk/>
            <pc:sldMk cId="2046708946" sldId="578"/>
            <ac:spMk id="12346" creationId="{F5569ADC-FC65-56C0-5894-30F33D3FF7CA}"/>
          </ac:spMkLst>
        </pc:spChg>
        <pc:spChg chg="del">
          <ac:chgData name="平野 武" userId="3cfe3d63-3e2d-444e-9c54-10e92370b90a" providerId="ADAL" clId="{C634FD9E-D49E-4F8D-931B-9555341F7866}" dt="2024-06-10T07:51:42.979" v="353" actId="478"/>
          <ac:spMkLst>
            <pc:docMk/>
            <pc:sldMk cId="2046708946" sldId="578"/>
            <ac:spMk id="12348" creationId="{2584FA57-91AF-AAF4-DD99-64CA65F6F106}"/>
          </ac:spMkLst>
        </pc:spChg>
        <pc:spChg chg="del">
          <ac:chgData name="平野 武" userId="3cfe3d63-3e2d-444e-9c54-10e92370b90a" providerId="ADAL" clId="{C634FD9E-D49E-4F8D-931B-9555341F7866}" dt="2024-06-10T07:51:42.979" v="353" actId="478"/>
          <ac:spMkLst>
            <pc:docMk/>
            <pc:sldMk cId="2046708946" sldId="578"/>
            <ac:spMk id="12349" creationId="{69B2292A-1F26-4315-1486-1C29CF2864F6}"/>
          </ac:spMkLst>
        </pc:spChg>
        <pc:grpChg chg="add mod">
          <ac:chgData name="平野 武" userId="3cfe3d63-3e2d-444e-9c54-10e92370b90a" providerId="ADAL" clId="{C634FD9E-D49E-4F8D-931B-9555341F7866}" dt="2024-06-10T07:52:36.154" v="360" actId="1076"/>
          <ac:grpSpMkLst>
            <pc:docMk/>
            <pc:sldMk cId="2046708946" sldId="578"/>
            <ac:grpSpMk id="24" creationId="{068370EC-0272-D23A-8F6A-D3E5B0E6FE58}"/>
          </ac:grpSpMkLst>
        </pc:grpChg>
        <pc:grpChg chg="del">
          <ac:chgData name="平野 武" userId="3cfe3d63-3e2d-444e-9c54-10e92370b90a" providerId="ADAL" clId="{C634FD9E-D49E-4F8D-931B-9555341F7866}" dt="2024-06-10T07:51:42.979" v="353" actId="478"/>
          <ac:grpSpMkLst>
            <pc:docMk/>
            <pc:sldMk cId="2046708946" sldId="578"/>
            <ac:grpSpMk id="12294" creationId="{35AA814E-B399-A6B8-1736-588329935A4D}"/>
          </ac:grpSpMkLst>
        </pc:grpChg>
        <pc:grpChg chg="del">
          <ac:chgData name="平野 武" userId="3cfe3d63-3e2d-444e-9c54-10e92370b90a" providerId="ADAL" clId="{C634FD9E-D49E-4F8D-931B-9555341F7866}" dt="2024-06-10T07:51:42.979" v="353" actId="478"/>
          <ac:grpSpMkLst>
            <pc:docMk/>
            <pc:sldMk cId="2046708946" sldId="578"/>
            <ac:grpSpMk id="12298" creationId="{235DDF1C-A5BC-AD34-1193-9EA7A25F28C5}"/>
          </ac:grpSpMkLst>
        </pc:grpChg>
        <pc:grpChg chg="del">
          <ac:chgData name="平野 武" userId="3cfe3d63-3e2d-444e-9c54-10e92370b90a" providerId="ADAL" clId="{C634FD9E-D49E-4F8D-931B-9555341F7866}" dt="2024-06-10T07:51:42.979" v="353" actId="478"/>
          <ac:grpSpMkLst>
            <pc:docMk/>
            <pc:sldMk cId="2046708946" sldId="578"/>
            <ac:grpSpMk id="12302" creationId="{E2BCFC53-AAED-A0F3-2347-30AAC1FA4490}"/>
          </ac:grpSpMkLst>
        </pc:grpChg>
        <pc:grpChg chg="del">
          <ac:chgData name="平野 武" userId="3cfe3d63-3e2d-444e-9c54-10e92370b90a" providerId="ADAL" clId="{C634FD9E-D49E-4F8D-931B-9555341F7866}" dt="2024-06-10T07:51:42.979" v="353" actId="478"/>
          <ac:grpSpMkLst>
            <pc:docMk/>
            <pc:sldMk cId="2046708946" sldId="578"/>
            <ac:grpSpMk id="12306" creationId="{CBC5696C-4AE8-22D2-0FE4-BBA00BDAC788}"/>
          </ac:grpSpMkLst>
        </pc:grpChg>
        <pc:grpChg chg="del">
          <ac:chgData name="平野 武" userId="3cfe3d63-3e2d-444e-9c54-10e92370b90a" providerId="ADAL" clId="{C634FD9E-D49E-4F8D-931B-9555341F7866}" dt="2024-06-10T07:51:42.979" v="353" actId="478"/>
          <ac:grpSpMkLst>
            <pc:docMk/>
            <pc:sldMk cId="2046708946" sldId="578"/>
            <ac:grpSpMk id="12312" creationId="{5A7D0766-B065-2F4C-E911-773C7F99371E}"/>
          </ac:grpSpMkLst>
        </pc:grpChg>
        <pc:picChg chg="add mod">
          <ac:chgData name="平野 武" userId="3cfe3d63-3e2d-444e-9c54-10e92370b90a" providerId="ADAL" clId="{C634FD9E-D49E-4F8D-931B-9555341F7866}" dt="2024-06-10T07:52:36.154" v="360" actId="1076"/>
          <ac:picMkLst>
            <pc:docMk/>
            <pc:sldMk cId="2046708946" sldId="578"/>
            <ac:picMk id="3" creationId="{18C6D61E-A67D-1406-4014-8080DBDCEF50}"/>
          </ac:picMkLst>
        </pc:picChg>
        <pc:picChg chg="add mod">
          <ac:chgData name="平野 武" userId="3cfe3d63-3e2d-444e-9c54-10e92370b90a" providerId="ADAL" clId="{C634FD9E-D49E-4F8D-931B-9555341F7866}" dt="2024-06-10T07:52:36.154" v="360" actId="1076"/>
          <ac:picMkLst>
            <pc:docMk/>
            <pc:sldMk cId="2046708946" sldId="578"/>
            <ac:picMk id="5" creationId="{55DD6E11-B770-2A30-15BF-88D4398A6AE9}"/>
          </ac:picMkLst>
        </pc:picChg>
        <pc:picChg chg="add mod">
          <ac:chgData name="平野 武" userId="3cfe3d63-3e2d-444e-9c54-10e92370b90a" providerId="ADAL" clId="{C634FD9E-D49E-4F8D-931B-9555341F7866}" dt="2024-06-10T07:52:36.154" v="360" actId="1076"/>
          <ac:picMkLst>
            <pc:docMk/>
            <pc:sldMk cId="2046708946" sldId="578"/>
            <ac:picMk id="11" creationId="{D2A3327B-F34C-E195-E5A6-76E1E4208531}"/>
          </ac:picMkLst>
        </pc:picChg>
        <pc:picChg chg="add mod">
          <ac:chgData name="平野 武" userId="3cfe3d63-3e2d-444e-9c54-10e92370b90a" providerId="ADAL" clId="{C634FD9E-D49E-4F8D-931B-9555341F7866}" dt="2024-06-10T07:57:34.764" v="416" actId="1038"/>
          <ac:picMkLst>
            <pc:docMk/>
            <pc:sldMk cId="2046708946" sldId="578"/>
            <ac:picMk id="23" creationId="{9E1552A9-4E05-7879-4AD8-663E08BB061F}"/>
          </ac:picMkLst>
        </pc:picChg>
        <pc:picChg chg="mod">
          <ac:chgData name="平野 武" userId="3cfe3d63-3e2d-444e-9c54-10e92370b90a" providerId="ADAL" clId="{C634FD9E-D49E-4F8D-931B-9555341F7866}" dt="2024-06-10T07:51:48.958" v="354"/>
          <ac:picMkLst>
            <pc:docMk/>
            <pc:sldMk cId="2046708946" sldId="578"/>
            <ac:picMk id="26" creationId="{47CE56F8-7EF2-AA60-ED08-2C9085B3314F}"/>
          </ac:picMkLst>
        </pc:picChg>
        <pc:picChg chg="del">
          <ac:chgData name="平野 武" userId="3cfe3d63-3e2d-444e-9c54-10e92370b90a" providerId="ADAL" clId="{C634FD9E-D49E-4F8D-931B-9555341F7866}" dt="2024-06-10T07:51:42.979" v="353" actId="478"/>
          <ac:picMkLst>
            <pc:docMk/>
            <pc:sldMk cId="2046708946" sldId="578"/>
            <ac:picMk id="12292" creationId="{72222DD8-09E9-626F-4FBE-56B60AEF711F}"/>
          </ac:picMkLst>
        </pc:picChg>
        <pc:picChg chg="del">
          <ac:chgData name="平野 武" userId="3cfe3d63-3e2d-444e-9c54-10e92370b90a" providerId="ADAL" clId="{C634FD9E-D49E-4F8D-931B-9555341F7866}" dt="2024-06-10T07:51:42.979" v="353" actId="478"/>
          <ac:picMkLst>
            <pc:docMk/>
            <pc:sldMk cId="2046708946" sldId="578"/>
            <ac:picMk id="12293" creationId="{6EA91834-F404-F56A-7811-39D01BB329DC}"/>
          </ac:picMkLst>
        </pc:picChg>
        <pc:picChg chg="del">
          <ac:chgData name="平野 武" userId="3cfe3d63-3e2d-444e-9c54-10e92370b90a" providerId="ADAL" clId="{C634FD9E-D49E-4F8D-931B-9555341F7866}" dt="2024-06-10T07:51:42.979" v="353" actId="478"/>
          <ac:picMkLst>
            <pc:docMk/>
            <pc:sldMk cId="2046708946" sldId="578"/>
            <ac:picMk id="12344" creationId="{757E6898-1015-11EF-DE57-1E9A2920A957}"/>
          </ac:picMkLst>
        </pc:picChg>
        <pc:picChg chg="del">
          <ac:chgData name="平野 武" userId="3cfe3d63-3e2d-444e-9c54-10e92370b90a" providerId="ADAL" clId="{C634FD9E-D49E-4F8D-931B-9555341F7866}" dt="2024-06-10T07:51:42.979" v="353" actId="478"/>
          <ac:picMkLst>
            <pc:docMk/>
            <pc:sldMk cId="2046708946" sldId="578"/>
            <ac:picMk id="12345" creationId="{B5310B88-B0A3-2A42-EB3D-D98D145D1C42}"/>
          </ac:picMkLst>
        </pc:picChg>
        <pc:picChg chg="del">
          <ac:chgData name="平野 武" userId="3cfe3d63-3e2d-444e-9c54-10e92370b90a" providerId="ADAL" clId="{C634FD9E-D49E-4F8D-931B-9555341F7866}" dt="2024-06-10T07:51:42.979" v="353" actId="478"/>
          <ac:picMkLst>
            <pc:docMk/>
            <pc:sldMk cId="2046708946" sldId="578"/>
            <ac:picMk id="12347" creationId="{F6DE6229-64DD-DE67-F9C8-A5AC49A3A3AF}"/>
          </ac:picMkLst>
        </pc:picChg>
        <pc:cxnChg chg="del mod">
          <ac:chgData name="平野 武" userId="3cfe3d63-3e2d-444e-9c54-10e92370b90a" providerId="ADAL" clId="{C634FD9E-D49E-4F8D-931B-9555341F7866}" dt="2024-06-10T07:51:42.979" v="353" actId="478"/>
          <ac:cxnSpMkLst>
            <pc:docMk/>
            <pc:sldMk cId="2046708946" sldId="578"/>
            <ac:cxnSpMk id="12337" creationId="{42A738C7-DBBF-9F46-1A3D-583158D39AFE}"/>
          </ac:cxnSpMkLst>
        </pc:cxnChg>
        <pc:cxnChg chg="del mod">
          <ac:chgData name="平野 武" userId="3cfe3d63-3e2d-444e-9c54-10e92370b90a" providerId="ADAL" clId="{C634FD9E-D49E-4F8D-931B-9555341F7866}" dt="2024-06-10T07:51:42.979" v="353" actId="478"/>
          <ac:cxnSpMkLst>
            <pc:docMk/>
            <pc:sldMk cId="2046708946" sldId="578"/>
            <ac:cxnSpMk id="12338" creationId="{C8A83C4F-AB63-952C-7317-B1519EE3AC6C}"/>
          </ac:cxnSpMkLst>
        </pc:cxnChg>
      </pc:sldChg>
      <pc:sldChg chg="addSp delSp modSp add mod">
        <pc:chgData name="平野 武" userId="3cfe3d63-3e2d-444e-9c54-10e92370b90a" providerId="ADAL" clId="{C634FD9E-D49E-4F8D-931B-9555341F7866}" dt="2024-06-10T07:51:24.380" v="337" actId="1076"/>
        <pc:sldMkLst>
          <pc:docMk/>
          <pc:sldMk cId="3027090959" sldId="579"/>
        </pc:sldMkLst>
        <pc:spChg chg="del">
          <ac:chgData name="平野 武" userId="3cfe3d63-3e2d-444e-9c54-10e92370b90a" providerId="ADAL" clId="{C634FD9E-D49E-4F8D-931B-9555341F7866}" dt="2024-06-10T07:50:48.329" v="326" actId="478"/>
          <ac:spMkLst>
            <pc:docMk/>
            <pc:sldMk cId="3027090959" sldId="579"/>
            <ac:spMk id="2" creationId="{F1341004-59BE-A8DE-E48D-3B89E7A67636}"/>
          </ac:spMkLst>
        </pc:spChg>
        <pc:spChg chg="del">
          <ac:chgData name="平野 武" userId="3cfe3d63-3e2d-444e-9c54-10e92370b90a" providerId="ADAL" clId="{C634FD9E-D49E-4F8D-931B-9555341F7866}" dt="2024-06-10T07:50:48.329" v="326" actId="478"/>
          <ac:spMkLst>
            <pc:docMk/>
            <pc:sldMk cId="3027090959" sldId="579"/>
            <ac:spMk id="3" creationId="{8780D244-CAF9-AD03-B38A-2AF30900FD51}"/>
          </ac:spMkLst>
        </pc:spChg>
        <pc:spChg chg="del">
          <ac:chgData name="平野 武" userId="3cfe3d63-3e2d-444e-9c54-10e92370b90a" providerId="ADAL" clId="{C634FD9E-D49E-4F8D-931B-9555341F7866}" dt="2024-06-10T07:50:48.329" v="326" actId="478"/>
          <ac:spMkLst>
            <pc:docMk/>
            <pc:sldMk cId="3027090959" sldId="579"/>
            <ac:spMk id="4" creationId="{9EA3D038-E261-39AC-376C-7110D0B97DE1}"/>
          </ac:spMkLst>
        </pc:spChg>
        <pc:spChg chg="add mod">
          <ac:chgData name="平野 武" userId="3cfe3d63-3e2d-444e-9c54-10e92370b90a" providerId="ADAL" clId="{C634FD9E-D49E-4F8D-931B-9555341F7866}" dt="2024-06-10T07:51:03.194" v="332" actId="1076"/>
          <ac:spMkLst>
            <pc:docMk/>
            <pc:sldMk cId="3027090959" sldId="579"/>
            <ac:spMk id="29" creationId="{CC53EC62-DCE1-4656-153C-9BF3CC5664CF}"/>
          </ac:spMkLst>
        </pc:spChg>
        <pc:spChg chg="add mod">
          <ac:chgData name="平野 武" userId="3cfe3d63-3e2d-444e-9c54-10e92370b90a" providerId="ADAL" clId="{C634FD9E-D49E-4F8D-931B-9555341F7866}" dt="2024-06-10T07:51:17.157" v="336" actId="1076"/>
          <ac:spMkLst>
            <pc:docMk/>
            <pc:sldMk cId="3027090959" sldId="579"/>
            <ac:spMk id="31" creationId="{D8B2C63E-E99E-F4FB-861E-CFDC6BA18491}"/>
          </ac:spMkLst>
        </pc:spChg>
        <pc:spChg chg="add mod">
          <ac:chgData name="平野 武" userId="3cfe3d63-3e2d-444e-9c54-10e92370b90a" providerId="ADAL" clId="{C634FD9E-D49E-4F8D-931B-9555341F7866}" dt="2024-06-10T07:51:24.380" v="337" actId="1076"/>
          <ac:spMkLst>
            <pc:docMk/>
            <pc:sldMk cId="3027090959" sldId="579"/>
            <ac:spMk id="32" creationId="{8AF2F6CC-ED0C-A8B9-4AAE-B935C4F1B725}"/>
          </ac:spMkLst>
        </pc:spChg>
        <pc:spChg chg="add mod">
          <ac:chgData name="平野 武" userId="3cfe3d63-3e2d-444e-9c54-10e92370b90a" providerId="ADAL" clId="{C634FD9E-D49E-4F8D-931B-9555341F7866}" dt="2024-06-10T07:50:48.835" v="327"/>
          <ac:spMkLst>
            <pc:docMk/>
            <pc:sldMk cId="3027090959" sldId="579"/>
            <ac:spMk id="34" creationId="{02A5E1EB-8A65-1653-F823-E6AA7E53E8CC}"/>
          </ac:spMkLst>
        </pc:spChg>
        <pc:spChg chg="add mod">
          <ac:chgData name="平野 武" userId="3cfe3d63-3e2d-444e-9c54-10e92370b90a" providerId="ADAL" clId="{C634FD9E-D49E-4F8D-931B-9555341F7866}" dt="2024-06-10T07:50:48.835" v="327"/>
          <ac:spMkLst>
            <pc:docMk/>
            <pc:sldMk cId="3027090959" sldId="579"/>
            <ac:spMk id="35" creationId="{2143E82A-8455-C3C9-7BBA-6D64944F3E36}"/>
          </ac:spMkLst>
        </pc:spChg>
        <pc:spChg chg="add mod">
          <ac:chgData name="平野 武" userId="3cfe3d63-3e2d-444e-9c54-10e92370b90a" providerId="ADAL" clId="{C634FD9E-D49E-4F8D-931B-9555341F7866}" dt="2024-06-10T07:50:48.835" v="327"/>
          <ac:spMkLst>
            <pc:docMk/>
            <pc:sldMk cId="3027090959" sldId="579"/>
            <ac:spMk id="36" creationId="{CDE95AD6-AD6E-B34F-042F-3166A20B2844}"/>
          </ac:spMkLst>
        </pc:spChg>
        <pc:spChg chg="add mod">
          <ac:chgData name="平野 武" userId="3cfe3d63-3e2d-444e-9c54-10e92370b90a" providerId="ADAL" clId="{C634FD9E-D49E-4F8D-931B-9555341F7866}" dt="2024-06-10T07:50:48.835" v="327"/>
          <ac:spMkLst>
            <pc:docMk/>
            <pc:sldMk cId="3027090959" sldId="579"/>
            <ac:spMk id="37" creationId="{36F523E7-F2DC-C783-9D2B-3BF47DD48961}"/>
          </ac:spMkLst>
        </pc:spChg>
        <pc:spChg chg="add mod">
          <ac:chgData name="平野 武" userId="3cfe3d63-3e2d-444e-9c54-10e92370b90a" providerId="ADAL" clId="{C634FD9E-D49E-4F8D-931B-9555341F7866}" dt="2024-06-10T07:50:48.835" v="327"/>
          <ac:spMkLst>
            <pc:docMk/>
            <pc:sldMk cId="3027090959" sldId="579"/>
            <ac:spMk id="38" creationId="{521E2E63-B7D5-10EA-0D46-F6EF09644191}"/>
          </ac:spMkLst>
        </pc:spChg>
        <pc:spChg chg="add mod">
          <ac:chgData name="平野 武" userId="3cfe3d63-3e2d-444e-9c54-10e92370b90a" providerId="ADAL" clId="{C634FD9E-D49E-4F8D-931B-9555341F7866}" dt="2024-06-10T07:50:48.835" v="327"/>
          <ac:spMkLst>
            <pc:docMk/>
            <pc:sldMk cId="3027090959" sldId="579"/>
            <ac:spMk id="40" creationId="{12501C65-00B3-95EC-793E-C2B709F6BC83}"/>
          </ac:spMkLst>
        </pc:spChg>
        <pc:spChg chg="add mod">
          <ac:chgData name="平野 武" userId="3cfe3d63-3e2d-444e-9c54-10e92370b90a" providerId="ADAL" clId="{C634FD9E-D49E-4F8D-931B-9555341F7866}" dt="2024-06-10T07:50:48.835" v="327"/>
          <ac:spMkLst>
            <pc:docMk/>
            <pc:sldMk cId="3027090959" sldId="579"/>
            <ac:spMk id="41" creationId="{334E6D2F-4612-7D2F-F686-C0ADFDA2592E}"/>
          </ac:spMkLst>
        </pc:spChg>
        <pc:spChg chg="add mod">
          <ac:chgData name="平野 武" userId="3cfe3d63-3e2d-444e-9c54-10e92370b90a" providerId="ADAL" clId="{C634FD9E-D49E-4F8D-931B-9555341F7866}" dt="2024-06-10T07:50:48.835" v="327"/>
          <ac:spMkLst>
            <pc:docMk/>
            <pc:sldMk cId="3027090959" sldId="579"/>
            <ac:spMk id="42" creationId="{97F560F7-5A31-3539-8D6F-F8E1B9BC615F}"/>
          </ac:spMkLst>
        </pc:spChg>
        <pc:spChg chg="add mod">
          <ac:chgData name="平野 武" userId="3cfe3d63-3e2d-444e-9c54-10e92370b90a" providerId="ADAL" clId="{C634FD9E-D49E-4F8D-931B-9555341F7866}" dt="2024-06-10T07:50:48.835" v="327"/>
          <ac:spMkLst>
            <pc:docMk/>
            <pc:sldMk cId="3027090959" sldId="579"/>
            <ac:spMk id="43" creationId="{A979304D-2D92-6287-5EE8-2BC0150188E0}"/>
          </ac:spMkLst>
        </pc:spChg>
        <pc:spChg chg="add mod">
          <ac:chgData name="平野 武" userId="3cfe3d63-3e2d-444e-9c54-10e92370b90a" providerId="ADAL" clId="{C634FD9E-D49E-4F8D-931B-9555341F7866}" dt="2024-06-10T07:50:48.835" v="327"/>
          <ac:spMkLst>
            <pc:docMk/>
            <pc:sldMk cId="3027090959" sldId="579"/>
            <ac:spMk id="44" creationId="{FD75F03F-D82C-5405-A525-B0F0EBCCC014}"/>
          </ac:spMkLst>
        </pc:spChg>
        <pc:spChg chg="add mod">
          <ac:chgData name="平野 武" userId="3cfe3d63-3e2d-444e-9c54-10e92370b90a" providerId="ADAL" clId="{C634FD9E-D49E-4F8D-931B-9555341F7866}" dt="2024-06-10T07:50:48.835" v="327"/>
          <ac:spMkLst>
            <pc:docMk/>
            <pc:sldMk cId="3027090959" sldId="579"/>
            <ac:spMk id="45" creationId="{5EE30A51-79F2-61A9-C903-F3E07A323207}"/>
          </ac:spMkLst>
        </pc:spChg>
        <pc:spChg chg="add mod">
          <ac:chgData name="平野 武" userId="3cfe3d63-3e2d-444e-9c54-10e92370b90a" providerId="ADAL" clId="{C634FD9E-D49E-4F8D-931B-9555341F7866}" dt="2024-06-10T07:50:48.835" v="327"/>
          <ac:spMkLst>
            <pc:docMk/>
            <pc:sldMk cId="3027090959" sldId="579"/>
            <ac:spMk id="46" creationId="{37D49351-E20E-38DC-1C85-A3299E4E9FC6}"/>
          </ac:spMkLst>
        </pc:spChg>
        <pc:spChg chg="add mod">
          <ac:chgData name="平野 武" userId="3cfe3d63-3e2d-444e-9c54-10e92370b90a" providerId="ADAL" clId="{C634FD9E-D49E-4F8D-931B-9555341F7866}" dt="2024-06-10T07:50:48.835" v="327"/>
          <ac:spMkLst>
            <pc:docMk/>
            <pc:sldMk cId="3027090959" sldId="579"/>
            <ac:spMk id="47" creationId="{15703EE0-896A-F7FE-2C49-6F65DED25280}"/>
          </ac:spMkLst>
        </pc:spChg>
        <pc:spChg chg="add mod">
          <ac:chgData name="平野 武" userId="3cfe3d63-3e2d-444e-9c54-10e92370b90a" providerId="ADAL" clId="{C634FD9E-D49E-4F8D-931B-9555341F7866}" dt="2024-06-10T07:50:48.835" v="327"/>
          <ac:spMkLst>
            <pc:docMk/>
            <pc:sldMk cId="3027090959" sldId="579"/>
            <ac:spMk id="48" creationId="{432728DB-3B5E-7507-0F8B-A8FBCD0F7F34}"/>
          </ac:spMkLst>
        </pc:spChg>
        <pc:spChg chg="mod">
          <ac:chgData name="平野 武" userId="3cfe3d63-3e2d-444e-9c54-10e92370b90a" providerId="ADAL" clId="{C634FD9E-D49E-4F8D-931B-9555341F7866}" dt="2024-06-10T07:50:48.835" v="327"/>
          <ac:spMkLst>
            <pc:docMk/>
            <pc:sldMk cId="3027090959" sldId="579"/>
            <ac:spMk id="50" creationId="{9194608B-6E75-ADD3-CBFA-2973F47697BA}"/>
          </ac:spMkLst>
        </pc:spChg>
        <pc:grpChg chg="del">
          <ac:chgData name="平野 武" userId="3cfe3d63-3e2d-444e-9c54-10e92370b90a" providerId="ADAL" clId="{C634FD9E-D49E-4F8D-931B-9555341F7866}" dt="2024-06-10T07:50:48.329" v="326" actId="478"/>
          <ac:grpSpMkLst>
            <pc:docMk/>
            <pc:sldMk cId="3027090959" sldId="579"/>
            <ac:grpSpMk id="6" creationId="{6A340722-C0AA-9F73-49C0-8D3C6D49C052}"/>
          </ac:grpSpMkLst>
        </pc:grpChg>
        <pc:grpChg chg="del">
          <ac:chgData name="平野 武" userId="3cfe3d63-3e2d-444e-9c54-10e92370b90a" providerId="ADAL" clId="{C634FD9E-D49E-4F8D-931B-9555341F7866}" dt="2024-06-10T07:50:48.329" v="326" actId="478"/>
          <ac:grpSpMkLst>
            <pc:docMk/>
            <pc:sldMk cId="3027090959" sldId="579"/>
            <ac:grpSpMk id="26" creationId="{8D97DE49-DB63-F6B2-83A9-2C3C8521505E}"/>
          </ac:grpSpMkLst>
        </pc:grpChg>
        <pc:grpChg chg="add mod">
          <ac:chgData name="平野 武" userId="3cfe3d63-3e2d-444e-9c54-10e92370b90a" providerId="ADAL" clId="{C634FD9E-D49E-4F8D-931B-9555341F7866}" dt="2024-06-10T07:50:48.835" v="327"/>
          <ac:grpSpMkLst>
            <pc:docMk/>
            <pc:sldMk cId="3027090959" sldId="579"/>
            <ac:grpSpMk id="49" creationId="{03448C90-5468-7D00-8256-8397741DFBC1}"/>
          </ac:grpSpMkLst>
        </pc:grpChg>
        <pc:picChg chg="del">
          <ac:chgData name="平野 武" userId="3cfe3d63-3e2d-444e-9c54-10e92370b90a" providerId="ADAL" clId="{C634FD9E-D49E-4F8D-931B-9555341F7866}" dt="2024-06-10T07:50:48.329" v="326" actId="478"/>
          <ac:picMkLst>
            <pc:docMk/>
            <pc:sldMk cId="3027090959" sldId="579"/>
            <ac:picMk id="5" creationId="{A851D5DE-4E76-B4CF-09CE-9FC71F37C0B9}"/>
          </ac:picMkLst>
        </pc:picChg>
        <pc:picChg chg="add mod">
          <ac:chgData name="平野 武" userId="3cfe3d63-3e2d-444e-9c54-10e92370b90a" providerId="ADAL" clId="{C634FD9E-D49E-4F8D-931B-9555341F7866}" dt="2024-06-10T07:50:48.835" v="327"/>
          <ac:picMkLst>
            <pc:docMk/>
            <pc:sldMk cId="3027090959" sldId="579"/>
            <ac:picMk id="30" creationId="{EBB73BBD-4B3E-4471-A152-AA7D41F2632E}"/>
          </ac:picMkLst>
        </pc:picChg>
        <pc:picChg chg="add mod">
          <ac:chgData name="平野 武" userId="3cfe3d63-3e2d-444e-9c54-10e92370b90a" providerId="ADAL" clId="{C634FD9E-D49E-4F8D-931B-9555341F7866}" dt="2024-06-10T07:51:24.380" v="337" actId="1076"/>
          <ac:picMkLst>
            <pc:docMk/>
            <pc:sldMk cId="3027090959" sldId="579"/>
            <ac:picMk id="33" creationId="{98B15F40-626B-DFB4-A343-E12491D76852}"/>
          </ac:picMkLst>
        </pc:picChg>
        <pc:picChg chg="add mod">
          <ac:chgData name="平野 武" userId="3cfe3d63-3e2d-444e-9c54-10e92370b90a" providerId="ADAL" clId="{C634FD9E-D49E-4F8D-931B-9555341F7866}" dt="2024-06-10T07:50:48.835" v="327"/>
          <ac:picMkLst>
            <pc:docMk/>
            <pc:sldMk cId="3027090959" sldId="579"/>
            <ac:picMk id="39" creationId="{1C8A74CB-50D9-DF91-138A-A977C360D841}"/>
          </ac:picMkLst>
        </pc:picChg>
        <pc:picChg chg="mod">
          <ac:chgData name="平野 武" userId="3cfe3d63-3e2d-444e-9c54-10e92370b90a" providerId="ADAL" clId="{C634FD9E-D49E-4F8D-931B-9555341F7866}" dt="2024-06-10T07:50:48.835" v="327"/>
          <ac:picMkLst>
            <pc:docMk/>
            <pc:sldMk cId="3027090959" sldId="579"/>
            <ac:picMk id="51" creationId="{0F136139-6793-F5E7-8435-1CFC2ADC441F}"/>
          </ac:picMkLst>
        </pc:picChg>
      </pc:sldChg>
      <pc:sldChg chg="addSp delSp modSp add mod">
        <pc:chgData name="平野 武" userId="3cfe3d63-3e2d-444e-9c54-10e92370b90a" providerId="ADAL" clId="{C634FD9E-D49E-4F8D-931B-9555341F7866}" dt="2024-06-10T07:58:10.820" v="425" actId="1038"/>
        <pc:sldMkLst>
          <pc:docMk/>
          <pc:sldMk cId="1069802807" sldId="580"/>
        </pc:sldMkLst>
        <pc:spChg chg="del">
          <ac:chgData name="平野 武" userId="3cfe3d63-3e2d-444e-9c54-10e92370b90a" providerId="ADAL" clId="{C634FD9E-D49E-4F8D-931B-9555341F7866}" dt="2024-06-10T07:53:08.558" v="363" actId="478"/>
          <ac:spMkLst>
            <pc:docMk/>
            <pc:sldMk cId="1069802807" sldId="580"/>
            <ac:spMk id="2" creationId="{CF9DE769-4033-0523-DD66-2ED9A0B3F5D5}"/>
          </ac:spMkLst>
        </pc:spChg>
        <pc:spChg chg="del">
          <ac:chgData name="平野 武" userId="3cfe3d63-3e2d-444e-9c54-10e92370b90a" providerId="ADAL" clId="{C634FD9E-D49E-4F8D-931B-9555341F7866}" dt="2024-06-10T07:53:08.558" v="363" actId="478"/>
          <ac:spMkLst>
            <pc:docMk/>
            <pc:sldMk cId="1069802807" sldId="580"/>
            <ac:spMk id="4" creationId="{9AC05631-EC69-25AD-F7F2-F5F93305C3C4}"/>
          </ac:spMkLst>
        </pc:spChg>
        <pc:spChg chg="del">
          <ac:chgData name="平野 武" userId="3cfe3d63-3e2d-444e-9c54-10e92370b90a" providerId="ADAL" clId="{C634FD9E-D49E-4F8D-931B-9555341F7866}" dt="2024-06-10T07:53:08.558" v="363" actId="478"/>
          <ac:spMkLst>
            <pc:docMk/>
            <pc:sldMk cId="1069802807" sldId="580"/>
            <ac:spMk id="6" creationId="{3454E1E2-08C5-5AF3-A2C5-2FA31BF9CC34}"/>
          </ac:spMkLst>
        </pc:spChg>
        <pc:spChg chg="del">
          <ac:chgData name="平野 武" userId="3cfe3d63-3e2d-444e-9c54-10e92370b90a" providerId="ADAL" clId="{C634FD9E-D49E-4F8D-931B-9555341F7866}" dt="2024-06-10T07:53:08.558" v="363" actId="478"/>
          <ac:spMkLst>
            <pc:docMk/>
            <pc:sldMk cId="1069802807" sldId="580"/>
            <ac:spMk id="7" creationId="{062C6F7C-F632-C761-A60E-5C45DF389194}"/>
          </ac:spMkLst>
        </pc:spChg>
        <pc:spChg chg="del">
          <ac:chgData name="平野 武" userId="3cfe3d63-3e2d-444e-9c54-10e92370b90a" providerId="ADAL" clId="{C634FD9E-D49E-4F8D-931B-9555341F7866}" dt="2024-06-10T07:53:08.558" v="363" actId="478"/>
          <ac:spMkLst>
            <pc:docMk/>
            <pc:sldMk cId="1069802807" sldId="580"/>
            <ac:spMk id="8" creationId="{829FA404-69A0-3FB3-844A-DF149C58AAC8}"/>
          </ac:spMkLst>
        </pc:spChg>
        <pc:spChg chg="del">
          <ac:chgData name="平野 武" userId="3cfe3d63-3e2d-444e-9c54-10e92370b90a" providerId="ADAL" clId="{C634FD9E-D49E-4F8D-931B-9555341F7866}" dt="2024-06-10T07:53:08.558" v="363" actId="478"/>
          <ac:spMkLst>
            <pc:docMk/>
            <pc:sldMk cId="1069802807" sldId="580"/>
            <ac:spMk id="9" creationId="{E42C2614-A52B-B936-CFEC-BB3C3AD4E4F6}"/>
          </ac:spMkLst>
        </pc:spChg>
        <pc:spChg chg="del">
          <ac:chgData name="平野 武" userId="3cfe3d63-3e2d-444e-9c54-10e92370b90a" providerId="ADAL" clId="{C634FD9E-D49E-4F8D-931B-9555341F7866}" dt="2024-06-10T07:53:08.558" v="363" actId="478"/>
          <ac:spMkLst>
            <pc:docMk/>
            <pc:sldMk cId="1069802807" sldId="580"/>
            <ac:spMk id="10" creationId="{AF688CFE-4338-72D2-8439-D840F9A26683}"/>
          </ac:spMkLst>
        </pc:spChg>
        <pc:spChg chg="del">
          <ac:chgData name="平野 武" userId="3cfe3d63-3e2d-444e-9c54-10e92370b90a" providerId="ADAL" clId="{C634FD9E-D49E-4F8D-931B-9555341F7866}" dt="2024-06-10T07:53:08.558" v="363" actId="478"/>
          <ac:spMkLst>
            <pc:docMk/>
            <pc:sldMk cId="1069802807" sldId="580"/>
            <ac:spMk id="12" creationId="{1D811F65-E9C9-5C3B-8232-6C463B0646E0}"/>
          </ac:spMkLst>
        </pc:spChg>
        <pc:spChg chg="del">
          <ac:chgData name="平野 武" userId="3cfe3d63-3e2d-444e-9c54-10e92370b90a" providerId="ADAL" clId="{C634FD9E-D49E-4F8D-931B-9555341F7866}" dt="2024-06-10T07:53:08.558" v="363" actId="478"/>
          <ac:spMkLst>
            <pc:docMk/>
            <pc:sldMk cId="1069802807" sldId="580"/>
            <ac:spMk id="13" creationId="{6BE5247D-7821-51BD-418C-2708FFE6838B}"/>
          </ac:spMkLst>
        </pc:spChg>
        <pc:spChg chg="del">
          <ac:chgData name="平野 武" userId="3cfe3d63-3e2d-444e-9c54-10e92370b90a" providerId="ADAL" clId="{C634FD9E-D49E-4F8D-931B-9555341F7866}" dt="2024-06-10T07:53:08.558" v="363" actId="478"/>
          <ac:spMkLst>
            <pc:docMk/>
            <pc:sldMk cId="1069802807" sldId="580"/>
            <ac:spMk id="14" creationId="{A871662E-BC8C-6A65-EE70-56FF0AA5F523}"/>
          </ac:spMkLst>
        </pc:spChg>
        <pc:spChg chg="del">
          <ac:chgData name="平野 武" userId="3cfe3d63-3e2d-444e-9c54-10e92370b90a" providerId="ADAL" clId="{C634FD9E-D49E-4F8D-931B-9555341F7866}" dt="2024-06-10T07:53:08.558" v="363" actId="478"/>
          <ac:spMkLst>
            <pc:docMk/>
            <pc:sldMk cId="1069802807" sldId="580"/>
            <ac:spMk id="15" creationId="{C67B7BC7-4C7D-1F32-49E8-88AA3F5063ED}"/>
          </ac:spMkLst>
        </pc:spChg>
        <pc:spChg chg="del">
          <ac:chgData name="平野 武" userId="3cfe3d63-3e2d-444e-9c54-10e92370b90a" providerId="ADAL" clId="{C634FD9E-D49E-4F8D-931B-9555341F7866}" dt="2024-06-10T07:53:08.558" v="363" actId="478"/>
          <ac:spMkLst>
            <pc:docMk/>
            <pc:sldMk cId="1069802807" sldId="580"/>
            <ac:spMk id="16" creationId="{792FFC0D-102C-397D-5DBF-99BE73C7B3DC}"/>
          </ac:spMkLst>
        </pc:spChg>
        <pc:spChg chg="del">
          <ac:chgData name="平野 武" userId="3cfe3d63-3e2d-444e-9c54-10e92370b90a" providerId="ADAL" clId="{C634FD9E-D49E-4F8D-931B-9555341F7866}" dt="2024-06-10T07:53:08.558" v="363" actId="478"/>
          <ac:spMkLst>
            <pc:docMk/>
            <pc:sldMk cId="1069802807" sldId="580"/>
            <ac:spMk id="17" creationId="{BDF49CBF-3951-852A-223A-DA9CB006E9A6}"/>
          </ac:spMkLst>
        </pc:spChg>
        <pc:spChg chg="del">
          <ac:chgData name="平野 武" userId="3cfe3d63-3e2d-444e-9c54-10e92370b90a" providerId="ADAL" clId="{C634FD9E-D49E-4F8D-931B-9555341F7866}" dt="2024-06-10T07:53:08.558" v="363" actId="478"/>
          <ac:spMkLst>
            <pc:docMk/>
            <pc:sldMk cId="1069802807" sldId="580"/>
            <ac:spMk id="18" creationId="{AA101558-7A30-D550-48CC-48E209E68BB5}"/>
          </ac:spMkLst>
        </pc:spChg>
        <pc:spChg chg="del">
          <ac:chgData name="平野 武" userId="3cfe3d63-3e2d-444e-9c54-10e92370b90a" providerId="ADAL" clId="{C634FD9E-D49E-4F8D-931B-9555341F7866}" dt="2024-06-10T07:53:08.558" v="363" actId="478"/>
          <ac:spMkLst>
            <pc:docMk/>
            <pc:sldMk cId="1069802807" sldId="580"/>
            <ac:spMk id="19" creationId="{60D8B4AD-02EF-3C7C-D2EC-0DA325293A4B}"/>
          </ac:spMkLst>
        </pc:spChg>
        <pc:spChg chg="del">
          <ac:chgData name="平野 武" userId="3cfe3d63-3e2d-444e-9c54-10e92370b90a" providerId="ADAL" clId="{C634FD9E-D49E-4F8D-931B-9555341F7866}" dt="2024-06-10T07:53:08.558" v="363" actId="478"/>
          <ac:spMkLst>
            <pc:docMk/>
            <pc:sldMk cId="1069802807" sldId="580"/>
            <ac:spMk id="20" creationId="{FBBD171B-AECA-DB42-969D-A1D365613EED}"/>
          </ac:spMkLst>
        </pc:spChg>
        <pc:spChg chg="del">
          <ac:chgData name="平野 武" userId="3cfe3d63-3e2d-444e-9c54-10e92370b90a" providerId="ADAL" clId="{C634FD9E-D49E-4F8D-931B-9555341F7866}" dt="2024-06-10T07:53:08.558" v="363" actId="478"/>
          <ac:spMkLst>
            <pc:docMk/>
            <pc:sldMk cId="1069802807" sldId="580"/>
            <ac:spMk id="21" creationId="{F96B47E9-2A6E-CF85-9398-8A0E267B0697}"/>
          </ac:spMkLst>
        </pc:spChg>
        <pc:spChg chg="del">
          <ac:chgData name="平野 武" userId="3cfe3d63-3e2d-444e-9c54-10e92370b90a" providerId="ADAL" clId="{C634FD9E-D49E-4F8D-931B-9555341F7866}" dt="2024-06-10T07:53:08.558" v="363" actId="478"/>
          <ac:spMkLst>
            <pc:docMk/>
            <pc:sldMk cId="1069802807" sldId="580"/>
            <ac:spMk id="22" creationId="{BC16D920-80D7-69EF-B236-17914B560A57}"/>
          </ac:spMkLst>
        </pc:spChg>
        <pc:spChg chg="add mod">
          <ac:chgData name="平野 武" userId="3cfe3d63-3e2d-444e-9c54-10e92370b90a" providerId="ADAL" clId="{C634FD9E-D49E-4F8D-931B-9555341F7866}" dt="2024-06-10T07:53:08.999" v="364"/>
          <ac:spMkLst>
            <pc:docMk/>
            <pc:sldMk cId="1069802807" sldId="580"/>
            <ac:spMk id="28" creationId="{6BC37ADA-06CD-1B88-E223-82BAA9F3FAC4}"/>
          </ac:spMkLst>
        </pc:spChg>
        <pc:spChg chg="add mod">
          <ac:chgData name="平野 武" userId="3cfe3d63-3e2d-444e-9c54-10e92370b90a" providerId="ADAL" clId="{C634FD9E-D49E-4F8D-931B-9555341F7866}" dt="2024-06-10T07:53:08.999" v="364"/>
          <ac:spMkLst>
            <pc:docMk/>
            <pc:sldMk cId="1069802807" sldId="580"/>
            <ac:spMk id="29" creationId="{90440EDB-E887-A961-ED16-19261B90FCDA}"/>
          </ac:spMkLst>
        </pc:spChg>
        <pc:spChg chg="add mod">
          <ac:chgData name="平野 武" userId="3cfe3d63-3e2d-444e-9c54-10e92370b90a" providerId="ADAL" clId="{C634FD9E-D49E-4F8D-931B-9555341F7866}" dt="2024-06-10T07:53:08.999" v="364"/>
          <ac:spMkLst>
            <pc:docMk/>
            <pc:sldMk cId="1069802807" sldId="580"/>
            <ac:spMk id="30" creationId="{C014F97A-6849-DC33-0C7A-132811581A4F}"/>
          </ac:spMkLst>
        </pc:spChg>
        <pc:spChg chg="add mod">
          <ac:chgData name="平野 武" userId="3cfe3d63-3e2d-444e-9c54-10e92370b90a" providerId="ADAL" clId="{C634FD9E-D49E-4F8D-931B-9555341F7866}" dt="2024-06-10T07:53:08.999" v="364"/>
          <ac:spMkLst>
            <pc:docMk/>
            <pc:sldMk cId="1069802807" sldId="580"/>
            <ac:spMk id="31" creationId="{4AB6528A-7E7C-88BB-4910-BE22BD32BA11}"/>
          </ac:spMkLst>
        </pc:spChg>
        <pc:spChg chg="add mod">
          <ac:chgData name="平野 武" userId="3cfe3d63-3e2d-444e-9c54-10e92370b90a" providerId="ADAL" clId="{C634FD9E-D49E-4F8D-931B-9555341F7866}" dt="2024-06-10T07:53:08.999" v="364"/>
          <ac:spMkLst>
            <pc:docMk/>
            <pc:sldMk cId="1069802807" sldId="580"/>
            <ac:spMk id="32" creationId="{B0DBBE3B-7A80-8F0C-BD4E-A219EB5AD85C}"/>
          </ac:spMkLst>
        </pc:spChg>
        <pc:spChg chg="add mod">
          <ac:chgData name="平野 武" userId="3cfe3d63-3e2d-444e-9c54-10e92370b90a" providerId="ADAL" clId="{C634FD9E-D49E-4F8D-931B-9555341F7866}" dt="2024-06-10T07:53:08.999" v="364"/>
          <ac:spMkLst>
            <pc:docMk/>
            <pc:sldMk cId="1069802807" sldId="580"/>
            <ac:spMk id="33" creationId="{3C260FA6-38C1-705C-1AE9-902CBA234F14}"/>
          </ac:spMkLst>
        </pc:spChg>
        <pc:spChg chg="add mod">
          <ac:chgData name="平野 武" userId="3cfe3d63-3e2d-444e-9c54-10e92370b90a" providerId="ADAL" clId="{C634FD9E-D49E-4F8D-931B-9555341F7866}" dt="2024-06-10T07:53:08.999" v="364"/>
          <ac:spMkLst>
            <pc:docMk/>
            <pc:sldMk cId="1069802807" sldId="580"/>
            <ac:spMk id="35" creationId="{B134781F-0935-DB89-11E4-2FD04A83BDE8}"/>
          </ac:spMkLst>
        </pc:spChg>
        <pc:spChg chg="add mod">
          <ac:chgData name="平野 武" userId="3cfe3d63-3e2d-444e-9c54-10e92370b90a" providerId="ADAL" clId="{C634FD9E-D49E-4F8D-931B-9555341F7866}" dt="2024-06-10T07:53:08.999" v="364"/>
          <ac:spMkLst>
            <pc:docMk/>
            <pc:sldMk cId="1069802807" sldId="580"/>
            <ac:spMk id="36" creationId="{7F857D81-0842-788A-775D-2A6D26E87F10}"/>
          </ac:spMkLst>
        </pc:spChg>
        <pc:spChg chg="add mod">
          <ac:chgData name="平野 武" userId="3cfe3d63-3e2d-444e-9c54-10e92370b90a" providerId="ADAL" clId="{C634FD9E-D49E-4F8D-931B-9555341F7866}" dt="2024-06-10T07:53:08.999" v="364"/>
          <ac:spMkLst>
            <pc:docMk/>
            <pc:sldMk cId="1069802807" sldId="580"/>
            <ac:spMk id="37" creationId="{75C72E85-3271-C4E7-BD70-FEE664156354}"/>
          </ac:spMkLst>
        </pc:spChg>
        <pc:spChg chg="add mod">
          <ac:chgData name="平野 武" userId="3cfe3d63-3e2d-444e-9c54-10e92370b90a" providerId="ADAL" clId="{C634FD9E-D49E-4F8D-931B-9555341F7866}" dt="2024-06-10T07:53:08.999" v="364"/>
          <ac:spMkLst>
            <pc:docMk/>
            <pc:sldMk cId="1069802807" sldId="580"/>
            <ac:spMk id="38" creationId="{F54E0D03-F5C8-23ED-5F27-D1373ABBA531}"/>
          </ac:spMkLst>
        </pc:spChg>
        <pc:spChg chg="add mod">
          <ac:chgData name="平野 武" userId="3cfe3d63-3e2d-444e-9c54-10e92370b90a" providerId="ADAL" clId="{C634FD9E-D49E-4F8D-931B-9555341F7866}" dt="2024-06-10T07:53:08.999" v="364"/>
          <ac:spMkLst>
            <pc:docMk/>
            <pc:sldMk cId="1069802807" sldId="580"/>
            <ac:spMk id="39" creationId="{F1C67094-BB01-4BA5-D5BD-1AC52028BEC7}"/>
          </ac:spMkLst>
        </pc:spChg>
        <pc:spChg chg="add mod">
          <ac:chgData name="平野 武" userId="3cfe3d63-3e2d-444e-9c54-10e92370b90a" providerId="ADAL" clId="{C634FD9E-D49E-4F8D-931B-9555341F7866}" dt="2024-06-10T07:53:08.999" v="364"/>
          <ac:spMkLst>
            <pc:docMk/>
            <pc:sldMk cId="1069802807" sldId="580"/>
            <ac:spMk id="40" creationId="{9E0CDE02-15CA-0583-5A8E-689537F43EE3}"/>
          </ac:spMkLst>
        </pc:spChg>
        <pc:spChg chg="add mod">
          <ac:chgData name="平野 武" userId="3cfe3d63-3e2d-444e-9c54-10e92370b90a" providerId="ADAL" clId="{C634FD9E-D49E-4F8D-931B-9555341F7866}" dt="2024-06-10T07:53:08.999" v="364"/>
          <ac:spMkLst>
            <pc:docMk/>
            <pc:sldMk cId="1069802807" sldId="580"/>
            <ac:spMk id="41" creationId="{CE45C623-4E40-DB87-1062-97D3DCAE63D0}"/>
          </ac:spMkLst>
        </pc:spChg>
        <pc:spChg chg="add mod">
          <ac:chgData name="平野 武" userId="3cfe3d63-3e2d-444e-9c54-10e92370b90a" providerId="ADAL" clId="{C634FD9E-D49E-4F8D-931B-9555341F7866}" dt="2024-06-10T07:53:08.999" v="364"/>
          <ac:spMkLst>
            <pc:docMk/>
            <pc:sldMk cId="1069802807" sldId="580"/>
            <ac:spMk id="42" creationId="{07405F00-2C8B-89CD-B8AB-1CE0775BD9FF}"/>
          </ac:spMkLst>
        </pc:spChg>
        <pc:spChg chg="add mod">
          <ac:chgData name="平野 武" userId="3cfe3d63-3e2d-444e-9c54-10e92370b90a" providerId="ADAL" clId="{C634FD9E-D49E-4F8D-931B-9555341F7866}" dt="2024-06-10T07:53:08.999" v="364"/>
          <ac:spMkLst>
            <pc:docMk/>
            <pc:sldMk cId="1069802807" sldId="580"/>
            <ac:spMk id="43" creationId="{9F110611-C3A7-D4E1-398E-0BF48235F800}"/>
          </ac:spMkLst>
        </pc:spChg>
        <pc:spChg chg="add mod">
          <ac:chgData name="平野 武" userId="3cfe3d63-3e2d-444e-9c54-10e92370b90a" providerId="ADAL" clId="{C634FD9E-D49E-4F8D-931B-9555341F7866}" dt="2024-06-10T07:53:08.999" v="364"/>
          <ac:spMkLst>
            <pc:docMk/>
            <pc:sldMk cId="1069802807" sldId="580"/>
            <ac:spMk id="44" creationId="{4490857A-B2A4-59E5-92A3-1A115354E849}"/>
          </ac:spMkLst>
        </pc:spChg>
        <pc:spChg chg="add mod">
          <ac:chgData name="平野 武" userId="3cfe3d63-3e2d-444e-9c54-10e92370b90a" providerId="ADAL" clId="{C634FD9E-D49E-4F8D-931B-9555341F7866}" dt="2024-06-10T07:53:08.999" v="364"/>
          <ac:spMkLst>
            <pc:docMk/>
            <pc:sldMk cId="1069802807" sldId="580"/>
            <ac:spMk id="45" creationId="{1ED8C206-4450-D457-7DD7-F45A3D03E081}"/>
          </ac:spMkLst>
        </pc:spChg>
        <pc:spChg chg="mod">
          <ac:chgData name="平野 武" userId="3cfe3d63-3e2d-444e-9c54-10e92370b90a" providerId="ADAL" clId="{C634FD9E-D49E-4F8D-931B-9555341F7866}" dt="2024-06-10T07:53:08.999" v="364"/>
          <ac:spMkLst>
            <pc:docMk/>
            <pc:sldMk cId="1069802807" sldId="580"/>
            <ac:spMk id="48" creationId="{D71CCC45-5D43-04DE-096D-B80328281A5E}"/>
          </ac:spMkLst>
        </pc:spChg>
        <pc:spChg chg="add mod">
          <ac:chgData name="平野 武" userId="3cfe3d63-3e2d-444e-9c54-10e92370b90a" providerId="ADAL" clId="{C634FD9E-D49E-4F8D-931B-9555341F7866}" dt="2024-06-10T07:53:29.006" v="368" actId="14100"/>
          <ac:spMkLst>
            <pc:docMk/>
            <pc:sldMk cId="1069802807" sldId="580"/>
            <ac:spMk id="50" creationId="{6D716F7C-DB75-AC15-A24F-3AD42AAE1DA9}"/>
          </ac:spMkLst>
        </pc:spChg>
        <pc:spChg chg="add mod">
          <ac:chgData name="平野 武" userId="3cfe3d63-3e2d-444e-9c54-10e92370b90a" providerId="ADAL" clId="{C634FD9E-D49E-4F8D-931B-9555341F7866}" dt="2024-06-10T07:53:23.493" v="366" actId="1076"/>
          <ac:spMkLst>
            <pc:docMk/>
            <pc:sldMk cId="1069802807" sldId="580"/>
            <ac:spMk id="52" creationId="{F867206D-E466-77DE-DA16-F685286E3C15}"/>
          </ac:spMkLst>
        </pc:spChg>
        <pc:spChg chg="add mod">
          <ac:chgData name="平野 武" userId="3cfe3d63-3e2d-444e-9c54-10e92370b90a" providerId="ADAL" clId="{C634FD9E-D49E-4F8D-931B-9555341F7866}" dt="2024-06-10T07:53:16.008" v="365"/>
          <ac:spMkLst>
            <pc:docMk/>
            <pc:sldMk cId="1069802807" sldId="580"/>
            <ac:spMk id="53" creationId="{42ACDD89-C39A-9B25-D1D0-019DD531AFA6}"/>
          </ac:spMkLst>
        </pc:spChg>
        <pc:spChg chg="add mod">
          <ac:chgData name="平野 武" userId="3cfe3d63-3e2d-444e-9c54-10e92370b90a" providerId="ADAL" clId="{C634FD9E-D49E-4F8D-931B-9555341F7866}" dt="2024-06-10T07:57:40.703" v="419" actId="1038"/>
          <ac:spMkLst>
            <pc:docMk/>
            <pc:sldMk cId="1069802807" sldId="580"/>
            <ac:spMk id="54" creationId="{36546303-6F3C-D9B6-30FC-2E7C3D2F8B83}"/>
          </ac:spMkLst>
        </pc:spChg>
        <pc:spChg chg="add mod">
          <ac:chgData name="平野 武" userId="3cfe3d63-3e2d-444e-9c54-10e92370b90a" providerId="ADAL" clId="{C634FD9E-D49E-4F8D-931B-9555341F7866}" dt="2024-06-10T07:53:16.008" v="365"/>
          <ac:spMkLst>
            <pc:docMk/>
            <pc:sldMk cId="1069802807" sldId="580"/>
            <ac:spMk id="55" creationId="{82DA9163-E965-7A2F-0EDB-17CA4C582FC1}"/>
          </ac:spMkLst>
        </pc:spChg>
        <pc:spChg chg="add mod">
          <ac:chgData name="平野 武" userId="3cfe3d63-3e2d-444e-9c54-10e92370b90a" providerId="ADAL" clId="{C634FD9E-D49E-4F8D-931B-9555341F7866}" dt="2024-06-10T07:53:16.008" v="365"/>
          <ac:spMkLst>
            <pc:docMk/>
            <pc:sldMk cId="1069802807" sldId="580"/>
            <ac:spMk id="56" creationId="{0AF4AEE4-AA8C-F080-22C7-8E19C1D359DE}"/>
          </ac:spMkLst>
        </pc:spChg>
        <pc:spChg chg="add mod">
          <ac:chgData name="平野 武" userId="3cfe3d63-3e2d-444e-9c54-10e92370b90a" providerId="ADAL" clId="{C634FD9E-D49E-4F8D-931B-9555341F7866}" dt="2024-06-10T07:53:16.008" v="365"/>
          <ac:spMkLst>
            <pc:docMk/>
            <pc:sldMk cId="1069802807" sldId="580"/>
            <ac:spMk id="57" creationId="{9593F0AA-231B-95BE-D83C-6522F721E01A}"/>
          </ac:spMkLst>
        </pc:spChg>
        <pc:spChg chg="add mod">
          <ac:chgData name="平野 武" userId="3cfe3d63-3e2d-444e-9c54-10e92370b90a" providerId="ADAL" clId="{C634FD9E-D49E-4F8D-931B-9555341F7866}" dt="2024-06-10T07:53:16.008" v="365"/>
          <ac:spMkLst>
            <pc:docMk/>
            <pc:sldMk cId="1069802807" sldId="580"/>
            <ac:spMk id="59" creationId="{5A577B70-16A7-A293-EB0F-791B96909EDE}"/>
          </ac:spMkLst>
        </pc:spChg>
        <pc:spChg chg="add mod">
          <ac:chgData name="平野 武" userId="3cfe3d63-3e2d-444e-9c54-10e92370b90a" providerId="ADAL" clId="{C634FD9E-D49E-4F8D-931B-9555341F7866}" dt="2024-06-10T07:53:16.008" v="365"/>
          <ac:spMkLst>
            <pc:docMk/>
            <pc:sldMk cId="1069802807" sldId="580"/>
            <ac:spMk id="60" creationId="{33478443-092F-EDEC-7C6B-01606841FA6A}"/>
          </ac:spMkLst>
        </pc:spChg>
        <pc:spChg chg="add mod">
          <ac:chgData name="平野 武" userId="3cfe3d63-3e2d-444e-9c54-10e92370b90a" providerId="ADAL" clId="{C634FD9E-D49E-4F8D-931B-9555341F7866}" dt="2024-06-10T07:53:16.008" v="365"/>
          <ac:spMkLst>
            <pc:docMk/>
            <pc:sldMk cId="1069802807" sldId="580"/>
            <ac:spMk id="61" creationId="{09C8C397-DFB2-E0DA-DFF6-8DF90AFCFA61}"/>
          </ac:spMkLst>
        </pc:spChg>
        <pc:spChg chg="add mod">
          <ac:chgData name="平野 武" userId="3cfe3d63-3e2d-444e-9c54-10e92370b90a" providerId="ADAL" clId="{C634FD9E-D49E-4F8D-931B-9555341F7866}" dt="2024-06-10T07:53:16.008" v="365"/>
          <ac:spMkLst>
            <pc:docMk/>
            <pc:sldMk cId="1069802807" sldId="580"/>
            <ac:spMk id="62" creationId="{738F7448-D87B-547C-6EAE-4A55BB5D2665}"/>
          </ac:spMkLst>
        </pc:spChg>
        <pc:spChg chg="add mod">
          <ac:chgData name="平野 武" userId="3cfe3d63-3e2d-444e-9c54-10e92370b90a" providerId="ADAL" clId="{C634FD9E-D49E-4F8D-931B-9555341F7866}" dt="2024-06-10T07:53:16.008" v="365"/>
          <ac:spMkLst>
            <pc:docMk/>
            <pc:sldMk cId="1069802807" sldId="580"/>
            <ac:spMk id="63" creationId="{C14292D6-2A64-9223-365B-DA07AD813D35}"/>
          </ac:spMkLst>
        </pc:spChg>
        <pc:spChg chg="add mod">
          <ac:chgData name="平野 武" userId="3cfe3d63-3e2d-444e-9c54-10e92370b90a" providerId="ADAL" clId="{C634FD9E-D49E-4F8D-931B-9555341F7866}" dt="2024-06-10T07:53:16.008" v="365"/>
          <ac:spMkLst>
            <pc:docMk/>
            <pc:sldMk cId="1069802807" sldId="580"/>
            <ac:spMk id="12288" creationId="{04073ED3-36D0-F811-2DEF-A28DA52DC37F}"/>
          </ac:spMkLst>
        </pc:spChg>
        <pc:spChg chg="add mod">
          <ac:chgData name="平野 武" userId="3cfe3d63-3e2d-444e-9c54-10e92370b90a" providerId="ADAL" clId="{C634FD9E-D49E-4F8D-931B-9555341F7866}" dt="2024-06-10T07:53:16.008" v="365"/>
          <ac:spMkLst>
            <pc:docMk/>
            <pc:sldMk cId="1069802807" sldId="580"/>
            <ac:spMk id="12289" creationId="{D2B6835C-B915-12D9-B13A-3D11472D9D67}"/>
          </ac:spMkLst>
        </pc:spChg>
        <pc:spChg chg="add mod">
          <ac:chgData name="平野 武" userId="3cfe3d63-3e2d-444e-9c54-10e92370b90a" providerId="ADAL" clId="{C634FD9E-D49E-4F8D-931B-9555341F7866}" dt="2024-06-10T07:53:16.008" v="365"/>
          <ac:spMkLst>
            <pc:docMk/>
            <pc:sldMk cId="1069802807" sldId="580"/>
            <ac:spMk id="12291" creationId="{09C7E509-A3C9-3B46-A87D-78EE17C8F8F2}"/>
          </ac:spMkLst>
        </pc:spChg>
        <pc:spChg chg="add mod">
          <ac:chgData name="平野 武" userId="3cfe3d63-3e2d-444e-9c54-10e92370b90a" providerId="ADAL" clId="{C634FD9E-D49E-4F8D-931B-9555341F7866}" dt="2024-06-10T07:53:16.008" v="365"/>
          <ac:spMkLst>
            <pc:docMk/>
            <pc:sldMk cId="1069802807" sldId="580"/>
            <ac:spMk id="12292" creationId="{0A97812E-E440-E9CA-B395-794852E8D173}"/>
          </ac:spMkLst>
        </pc:spChg>
        <pc:spChg chg="add mod">
          <ac:chgData name="平野 武" userId="3cfe3d63-3e2d-444e-9c54-10e92370b90a" providerId="ADAL" clId="{C634FD9E-D49E-4F8D-931B-9555341F7866}" dt="2024-06-10T07:53:16.008" v="365"/>
          <ac:spMkLst>
            <pc:docMk/>
            <pc:sldMk cId="1069802807" sldId="580"/>
            <ac:spMk id="12293" creationId="{A2562596-F3DE-C548-9B24-3F12ADEEB3BD}"/>
          </ac:spMkLst>
        </pc:spChg>
        <pc:spChg chg="add mod">
          <ac:chgData name="平野 武" userId="3cfe3d63-3e2d-444e-9c54-10e92370b90a" providerId="ADAL" clId="{C634FD9E-D49E-4F8D-931B-9555341F7866}" dt="2024-06-10T07:58:10.820" v="425" actId="1038"/>
          <ac:spMkLst>
            <pc:docMk/>
            <pc:sldMk cId="1069802807" sldId="580"/>
            <ac:spMk id="12294" creationId="{FB2DA888-9BBE-429B-3255-7206AEE1025D}"/>
          </ac:spMkLst>
        </pc:spChg>
        <pc:spChg chg="mod">
          <ac:chgData name="平野 武" userId="3cfe3d63-3e2d-444e-9c54-10e92370b90a" providerId="ADAL" clId="{C634FD9E-D49E-4F8D-931B-9555341F7866}" dt="2024-06-10T07:53:16.008" v="365"/>
          <ac:spMkLst>
            <pc:docMk/>
            <pc:sldMk cId="1069802807" sldId="580"/>
            <ac:spMk id="12297" creationId="{99D017D1-121A-37D3-F784-22138FF1617A}"/>
          </ac:spMkLst>
        </pc:spChg>
        <pc:grpChg chg="del">
          <ac:chgData name="平野 武" userId="3cfe3d63-3e2d-444e-9c54-10e92370b90a" providerId="ADAL" clId="{C634FD9E-D49E-4F8D-931B-9555341F7866}" dt="2024-06-10T07:53:08.558" v="363" actId="478"/>
          <ac:grpSpMkLst>
            <pc:docMk/>
            <pc:sldMk cId="1069802807" sldId="580"/>
            <ac:grpSpMk id="24" creationId="{068370EC-0272-D23A-8F6A-D3E5B0E6FE58}"/>
          </ac:grpSpMkLst>
        </pc:grpChg>
        <pc:grpChg chg="add mod">
          <ac:chgData name="平野 武" userId="3cfe3d63-3e2d-444e-9c54-10e92370b90a" providerId="ADAL" clId="{C634FD9E-D49E-4F8D-931B-9555341F7866}" dt="2024-06-10T07:53:08.999" v="364"/>
          <ac:grpSpMkLst>
            <pc:docMk/>
            <pc:sldMk cId="1069802807" sldId="580"/>
            <ac:grpSpMk id="47" creationId="{EDCBF5A5-1BF7-DCFA-5056-A26B379CD87E}"/>
          </ac:grpSpMkLst>
        </pc:grpChg>
        <pc:grpChg chg="add mod">
          <ac:chgData name="平野 武" userId="3cfe3d63-3e2d-444e-9c54-10e92370b90a" providerId="ADAL" clId="{C634FD9E-D49E-4F8D-931B-9555341F7866}" dt="2024-06-10T07:53:16.008" v="365"/>
          <ac:grpSpMkLst>
            <pc:docMk/>
            <pc:sldMk cId="1069802807" sldId="580"/>
            <ac:grpSpMk id="12296" creationId="{CE4D5790-1297-9D76-58D6-42B6D9DECEA5}"/>
          </ac:grpSpMkLst>
        </pc:grpChg>
        <pc:picChg chg="del">
          <ac:chgData name="平野 武" userId="3cfe3d63-3e2d-444e-9c54-10e92370b90a" providerId="ADAL" clId="{C634FD9E-D49E-4F8D-931B-9555341F7866}" dt="2024-06-10T07:53:08.558" v="363" actId="478"/>
          <ac:picMkLst>
            <pc:docMk/>
            <pc:sldMk cId="1069802807" sldId="580"/>
            <ac:picMk id="3" creationId="{18C6D61E-A67D-1406-4014-8080DBDCEF50}"/>
          </ac:picMkLst>
        </pc:picChg>
        <pc:picChg chg="del">
          <ac:chgData name="平野 武" userId="3cfe3d63-3e2d-444e-9c54-10e92370b90a" providerId="ADAL" clId="{C634FD9E-D49E-4F8D-931B-9555341F7866}" dt="2024-06-10T07:53:08.558" v="363" actId="478"/>
          <ac:picMkLst>
            <pc:docMk/>
            <pc:sldMk cId="1069802807" sldId="580"/>
            <ac:picMk id="5" creationId="{55DD6E11-B770-2A30-15BF-88D4398A6AE9}"/>
          </ac:picMkLst>
        </pc:picChg>
        <pc:picChg chg="del">
          <ac:chgData name="平野 武" userId="3cfe3d63-3e2d-444e-9c54-10e92370b90a" providerId="ADAL" clId="{C634FD9E-D49E-4F8D-931B-9555341F7866}" dt="2024-06-10T07:53:08.558" v="363" actId="478"/>
          <ac:picMkLst>
            <pc:docMk/>
            <pc:sldMk cId="1069802807" sldId="580"/>
            <ac:picMk id="11" creationId="{D2A3327B-F34C-E195-E5A6-76E1E4208531}"/>
          </ac:picMkLst>
        </pc:picChg>
        <pc:picChg chg="del">
          <ac:chgData name="平野 武" userId="3cfe3d63-3e2d-444e-9c54-10e92370b90a" providerId="ADAL" clId="{C634FD9E-D49E-4F8D-931B-9555341F7866}" dt="2024-06-10T07:53:08.558" v="363" actId="478"/>
          <ac:picMkLst>
            <pc:docMk/>
            <pc:sldMk cId="1069802807" sldId="580"/>
            <ac:picMk id="23" creationId="{9E1552A9-4E05-7879-4AD8-663E08BB061F}"/>
          </ac:picMkLst>
        </pc:picChg>
        <pc:picChg chg="add mod">
          <ac:chgData name="平野 武" userId="3cfe3d63-3e2d-444e-9c54-10e92370b90a" providerId="ADAL" clId="{C634FD9E-D49E-4F8D-931B-9555341F7866}" dt="2024-06-10T07:53:08.999" v="364"/>
          <ac:picMkLst>
            <pc:docMk/>
            <pc:sldMk cId="1069802807" sldId="580"/>
            <ac:picMk id="27" creationId="{0495BCE7-0C26-ED57-53C5-FC1658955A5D}"/>
          </ac:picMkLst>
        </pc:picChg>
        <pc:picChg chg="add mod">
          <ac:chgData name="平野 武" userId="3cfe3d63-3e2d-444e-9c54-10e92370b90a" providerId="ADAL" clId="{C634FD9E-D49E-4F8D-931B-9555341F7866}" dt="2024-06-10T07:53:08.999" v="364"/>
          <ac:picMkLst>
            <pc:docMk/>
            <pc:sldMk cId="1069802807" sldId="580"/>
            <ac:picMk id="34" creationId="{703F8237-933D-0EFB-D574-8EA94EA4BC89}"/>
          </ac:picMkLst>
        </pc:picChg>
        <pc:picChg chg="add mod">
          <ac:chgData name="平野 武" userId="3cfe3d63-3e2d-444e-9c54-10e92370b90a" providerId="ADAL" clId="{C634FD9E-D49E-4F8D-931B-9555341F7866}" dt="2024-06-10T07:53:08.999" v="364"/>
          <ac:picMkLst>
            <pc:docMk/>
            <pc:sldMk cId="1069802807" sldId="580"/>
            <ac:picMk id="46" creationId="{D6A9D91F-A74C-BF3D-7CDA-1545EA38E181}"/>
          </ac:picMkLst>
        </pc:picChg>
        <pc:picChg chg="mod">
          <ac:chgData name="平野 武" userId="3cfe3d63-3e2d-444e-9c54-10e92370b90a" providerId="ADAL" clId="{C634FD9E-D49E-4F8D-931B-9555341F7866}" dt="2024-06-10T07:53:08.999" v="364"/>
          <ac:picMkLst>
            <pc:docMk/>
            <pc:sldMk cId="1069802807" sldId="580"/>
            <ac:picMk id="49" creationId="{CF611FE6-06E5-8456-721F-01DF93C914EA}"/>
          </ac:picMkLst>
        </pc:picChg>
        <pc:picChg chg="add mod">
          <ac:chgData name="平野 武" userId="3cfe3d63-3e2d-444e-9c54-10e92370b90a" providerId="ADAL" clId="{C634FD9E-D49E-4F8D-931B-9555341F7866}" dt="2024-06-10T07:53:16.008" v="365"/>
          <ac:picMkLst>
            <pc:docMk/>
            <pc:sldMk cId="1069802807" sldId="580"/>
            <ac:picMk id="51" creationId="{8266C09A-B66F-434B-2C86-9275D5C8E6D4}"/>
          </ac:picMkLst>
        </pc:picChg>
        <pc:picChg chg="add mod">
          <ac:chgData name="平野 武" userId="3cfe3d63-3e2d-444e-9c54-10e92370b90a" providerId="ADAL" clId="{C634FD9E-D49E-4F8D-931B-9555341F7866}" dt="2024-06-10T07:53:16.008" v="365"/>
          <ac:picMkLst>
            <pc:docMk/>
            <pc:sldMk cId="1069802807" sldId="580"/>
            <ac:picMk id="58" creationId="{F3245767-6281-0000-2407-24C8E346B905}"/>
          </ac:picMkLst>
        </pc:picChg>
        <pc:picChg chg="add mod">
          <ac:chgData name="平野 武" userId="3cfe3d63-3e2d-444e-9c54-10e92370b90a" providerId="ADAL" clId="{C634FD9E-D49E-4F8D-931B-9555341F7866}" dt="2024-06-10T07:58:10.820" v="425" actId="1038"/>
          <ac:picMkLst>
            <pc:docMk/>
            <pc:sldMk cId="1069802807" sldId="580"/>
            <ac:picMk id="12295" creationId="{681C8E96-8850-5787-C4E9-BDED3397CFAA}"/>
          </ac:picMkLst>
        </pc:picChg>
        <pc:picChg chg="mod">
          <ac:chgData name="平野 武" userId="3cfe3d63-3e2d-444e-9c54-10e92370b90a" providerId="ADAL" clId="{C634FD9E-D49E-4F8D-931B-9555341F7866}" dt="2024-06-10T07:53:16.008" v="365"/>
          <ac:picMkLst>
            <pc:docMk/>
            <pc:sldMk cId="1069802807" sldId="580"/>
            <ac:picMk id="12298" creationId="{534B7945-ACC3-AA97-E3BB-28DABEA57237}"/>
          </ac:picMkLst>
        </pc:picChg>
      </pc:sldChg>
      <pc:sldChg chg="addSp delSp modSp add mod">
        <pc:chgData name="平野 武" userId="3cfe3d63-3e2d-444e-9c54-10e92370b90a" providerId="ADAL" clId="{C634FD9E-D49E-4F8D-931B-9555341F7866}" dt="2024-06-10T07:58:43.337" v="432" actId="1038"/>
        <pc:sldMkLst>
          <pc:docMk/>
          <pc:sldMk cId="3420064441" sldId="581"/>
        </pc:sldMkLst>
        <pc:spChg chg="add mod">
          <ac:chgData name="平野 武" userId="3cfe3d63-3e2d-444e-9c54-10e92370b90a" providerId="ADAL" clId="{C634FD9E-D49E-4F8D-931B-9555341F7866}" dt="2024-06-10T07:54:20.004" v="374" actId="14100"/>
          <ac:spMkLst>
            <pc:docMk/>
            <pc:sldMk cId="3420064441" sldId="581"/>
            <ac:spMk id="2" creationId="{2C24F268-A9C0-8F0B-B221-75AFC4358707}"/>
          </ac:spMkLst>
        </pc:spChg>
        <pc:spChg chg="add mod">
          <ac:chgData name="平野 武" userId="3cfe3d63-3e2d-444e-9c54-10e92370b90a" providerId="ADAL" clId="{C634FD9E-D49E-4F8D-931B-9555341F7866}" dt="2024-06-10T07:54:30.241" v="376" actId="1076"/>
          <ac:spMkLst>
            <pc:docMk/>
            <pc:sldMk cId="3420064441" sldId="581"/>
            <ac:spMk id="4" creationId="{23A7A849-3236-15B5-31D7-93BD4BB631A9}"/>
          </ac:spMkLst>
        </pc:spChg>
        <pc:spChg chg="add mod">
          <ac:chgData name="平野 武" userId="3cfe3d63-3e2d-444e-9c54-10e92370b90a" providerId="ADAL" clId="{C634FD9E-D49E-4F8D-931B-9555341F7866}" dt="2024-06-10T07:54:13.753" v="372"/>
          <ac:spMkLst>
            <pc:docMk/>
            <pc:sldMk cId="3420064441" sldId="581"/>
            <ac:spMk id="5" creationId="{985B6F77-F250-2753-C5CF-48DAE6831643}"/>
          </ac:spMkLst>
        </pc:spChg>
        <pc:spChg chg="add mod">
          <ac:chgData name="平野 武" userId="3cfe3d63-3e2d-444e-9c54-10e92370b90a" providerId="ADAL" clId="{C634FD9E-D49E-4F8D-931B-9555341F7866}" dt="2024-06-10T07:54:13.753" v="372"/>
          <ac:spMkLst>
            <pc:docMk/>
            <pc:sldMk cId="3420064441" sldId="581"/>
            <ac:spMk id="6" creationId="{06AB1B74-1E14-A083-80EE-9A5A0C4DC958}"/>
          </ac:spMkLst>
        </pc:spChg>
        <pc:spChg chg="add mod">
          <ac:chgData name="平野 武" userId="3cfe3d63-3e2d-444e-9c54-10e92370b90a" providerId="ADAL" clId="{C634FD9E-D49E-4F8D-931B-9555341F7866}" dt="2024-06-10T07:54:13.753" v="372"/>
          <ac:spMkLst>
            <pc:docMk/>
            <pc:sldMk cId="3420064441" sldId="581"/>
            <ac:spMk id="7" creationId="{C59E46E5-7D94-6EBA-A05F-5F84D5B13DF0}"/>
          </ac:spMkLst>
        </pc:spChg>
        <pc:spChg chg="add mod">
          <ac:chgData name="平野 武" userId="3cfe3d63-3e2d-444e-9c54-10e92370b90a" providerId="ADAL" clId="{C634FD9E-D49E-4F8D-931B-9555341F7866}" dt="2024-06-10T07:54:13.753" v="372"/>
          <ac:spMkLst>
            <pc:docMk/>
            <pc:sldMk cId="3420064441" sldId="581"/>
            <ac:spMk id="8" creationId="{F8BD8BD2-CDD6-A320-FA58-2A13E3ACB873}"/>
          </ac:spMkLst>
        </pc:spChg>
        <pc:spChg chg="add mod">
          <ac:chgData name="平野 武" userId="3cfe3d63-3e2d-444e-9c54-10e92370b90a" providerId="ADAL" clId="{C634FD9E-D49E-4F8D-931B-9555341F7866}" dt="2024-06-10T07:54:13.753" v="372"/>
          <ac:spMkLst>
            <pc:docMk/>
            <pc:sldMk cId="3420064441" sldId="581"/>
            <ac:spMk id="9" creationId="{F202AB75-8457-AC1D-47D8-F1CBD8766531}"/>
          </ac:spMkLst>
        </pc:spChg>
        <pc:spChg chg="add mod">
          <ac:chgData name="平野 武" userId="3cfe3d63-3e2d-444e-9c54-10e92370b90a" providerId="ADAL" clId="{C634FD9E-D49E-4F8D-931B-9555341F7866}" dt="2024-06-10T07:54:13.753" v="372"/>
          <ac:spMkLst>
            <pc:docMk/>
            <pc:sldMk cId="3420064441" sldId="581"/>
            <ac:spMk id="11" creationId="{F176EF2F-C563-2871-199B-65EA6BEF2E3A}"/>
          </ac:spMkLst>
        </pc:spChg>
        <pc:spChg chg="add mod">
          <ac:chgData name="平野 武" userId="3cfe3d63-3e2d-444e-9c54-10e92370b90a" providerId="ADAL" clId="{C634FD9E-D49E-4F8D-931B-9555341F7866}" dt="2024-06-10T07:54:13.753" v="372"/>
          <ac:spMkLst>
            <pc:docMk/>
            <pc:sldMk cId="3420064441" sldId="581"/>
            <ac:spMk id="12" creationId="{E9F272BE-479B-D9BB-C1B5-872EAFCE88AB}"/>
          </ac:spMkLst>
        </pc:spChg>
        <pc:spChg chg="add mod">
          <ac:chgData name="平野 武" userId="3cfe3d63-3e2d-444e-9c54-10e92370b90a" providerId="ADAL" clId="{C634FD9E-D49E-4F8D-931B-9555341F7866}" dt="2024-06-10T07:54:13.753" v="372"/>
          <ac:spMkLst>
            <pc:docMk/>
            <pc:sldMk cId="3420064441" sldId="581"/>
            <ac:spMk id="13" creationId="{F1784675-398E-BD70-35F3-4519AB2C79FB}"/>
          </ac:spMkLst>
        </pc:spChg>
        <pc:spChg chg="add mod">
          <ac:chgData name="平野 武" userId="3cfe3d63-3e2d-444e-9c54-10e92370b90a" providerId="ADAL" clId="{C634FD9E-D49E-4F8D-931B-9555341F7866}" dt="2024-06-10T07:54:13.753" v="372"/>
          <ac:spMkLst>
            <pc:docMk/>
            <pc:sldMk cId="3420064441" sldId="581"/>
            <ac:spMk id="14" creationId="{064B139A-39A9-B118-2DEE-CCCA1D287879}"/>
          </ac:spMkLst>
        </pc:spChg>
        <pc:spChg chg="add mod">
          <ac:chgData name="平野 武" userId="3cfe3d63-3e2d-444e-9c54-10e92370b90a" providerId="ADAL" clId="{C634FD9E-D49E-4F8D-931B-9555341F7866}" dt="2024-06-10T07:54:13.753" v="372"/>
          <ac:spMkLst>
            <pc:docMk/>
            <pc:sldMk cId="3420064441" sldId="581"/>
            <ac:spMk id="15" creationId="{C8878317-885D-F2AD-80C7-2DBAB2ABB0EC}"/>
          </ac:spMkLst>
        </pc:spChg>
        <pc:spChg chg="add mod">
          <ac:chgData name="平野 武" userId="3cfe3d63-3e2d-444e-9c54-10e92370b90a" providerId="ADAL" clId="{C634FD9E-D49E-4F8D-931B-9555341F7866}" dt="2024-06-10T07:54:13.753" v="372"/>
          <ac:spMkLst>
            <pc:docMk/>
            <pc:sldMk cId="3420064441" sldId="581"/>
            <ac:spMk id="16" creationId="{F00E9341-0C58-5181-75B1-06AC9E7E566D}"/>
          </ac:spMkLst>
        </pc:spChg>
        <pc:spChg chg="add mod">
          <ac:chgData name="平野 武" userId="3cfe3d63-3e2d-444e-9c54-10e92370b90a" providerId="ADAL" clId="{C634FD9E-D49E-4F8D-931B-9555341F7866}" dt="2024-06-10T07:54:13.753" v="372"/>
          <ac:spMkLst>
            <pc:docMk/>
            <pc:sldMk cId="3420064441" sldId="581"/>
            <ac:spMk id="17" creationId="{2394D8BE-FEDB-B9F9-9E7D-1D8BDB4CCF3C}"/>
          </ac:spMkLst>
        </pc:spChg>
        <pc:spChg chg="add mod">
          <ac:chgData name="平野 武" userId="3cfe3d63-3e2d-444e-9c54-10e92370b90a" providerId="ADAL" clId="{C634FD9E-D49E-4F8D-931B-9555341F7866}" dt="2024-06-10T07:54:13.753" v="372"/>
          <ac:spMkLst>
            <pc:docMk/>
            <pc:sldMk cId="3420064441" sldId="581"/>
            <ac:spMk id="18" creationId="{6CF1BF6B-34BD-1AD2-4643-A1DF617999EB}"/>
          </ac:spMkLst>
        </pc:spChg>
        <pc:spChg chg="add mod">
          <ac:chgData name="平野 武" userId="3cfe3d63-3e2d-444e-9c54-10e92370b90a" providerId="ADAL" clId="{C634FD9E-D49E-4F8D-931B-9555341F7866}" dt="2024-06-10T07:54:13.753" v="372"/>
          <ac:spMkLst>
            <pc:docMk/>
            <pc:sldMk cId="3420064441" sldId="581"/>
            <ac:spMk id="19" creationId="{B832497A-2B75-74F2-FFA8-1FBBE24FA9C4}"/>
          </ac:spMkLst>
        </pc:spChg>
        <pc:spChg chg="add mod">
          <ac:chgData name="平野 武" userId="3cfe3d63-3e2d-444e-9c54-10e92370b90a" providerId="ADAL" clId="{C634FD9E-D49E-4F8D-931B-9555341F7866}" dt="2024-06-10T07:54:13.753" v="372"/>
          <ac:spMkLst>
            <pc:docMk/>
            <pc:sldMk cId="3420064441" sldId="581"/>
            <ac:spMk id="20" creationId="{298B20B9-18A8-DE6F-599B-FB2D05D4307B}"/>
          </ac:spMkLst>
        </pc:spChg>
        <pc:spChg chg="add mod">
          <ac:chgData name="平野 武" userId="3cfe3d63-3e2d-444e-9c54-10e92370b90a" providerId="ADAL" clId="{C634FD9E-D49E-4F8D-931B-9555341F7866}" dt="2024-06-10T07:58:43.337" v="432" actId="1038"/>
          <ac:spMkLst>
            <pc:docMk/>
            <pc:sldMk cId="3420064441" sldId="581"/>
            <ac:spMk id="21" creationId="{80026B23-E968-A54C-2A65-244B75BC2A15}"/>
          </ac:spMkLst>
        </pc:spChg>
        <pc:spChg chg="mod">
          <ac:chgData name="平野 武" userId="3cfe3d63-3e2d-444e-9c54-10e92370b90a" providerId="ADAL" clId="{C634FD9E-D49E-4F8D-931B-9555341F7866}" dt="2024-06-10T07:54:13.753" v="372"/>
          <ac:spMkLst>
            <pc:docMk/>
            <pc:sldMk cId="3420064441" sldId="581"/>
            <ac:spMk id="24" creationId="{5C9953B6-7B6D-DEB8-42AA-23F798933598}"/>
          </ac:spMkLst>
        </pc:spChg>
        <pc:spChg chg="del">
          <ac:chgData name="平野 武" userId="3cfe3d63-3e2d-444e-9c54-10e92370b90a" providerId="ADAL" clId="{C634FD9E-D49E-4F8D-931B-9555341F7866}" dt="2024-06-10T07:54:08.143" v="371" actId="478"/>
          <ac:spMkLst>
            <pc:docMk/>
            <pc:sldMk cId="3420064441" sldId="581"/>
            <ac:spMk id="50" creationId="{6D716F7C-DB75-AC15-A24F-3AD42AAE1DA9}"/>
          </ac:spMkLst>
        </pc:spChg>
        <pc:spChg chg="del">
          <ac:chgData name="平野 武" userId="3cfe3d63-3e2d-444e-9c54-10e92370b90a" providerId="ADAL" clId="{C634FD9E-D49E-4F8D-931B-9555341F7866}" dt="2024-06-10T07:54:08.143" v="371" actId="478"/>
          <ac:spMkLst>
            <pc:docMk/>
            <pc:sldMk cId="3420064441" sldId="581"/>
            <ac:spMk id="52" creationId="{F867206D-E466-77DE-DA16-F685286E3C15}"/>
          </ac:spMkLst>
        </pc:spChg>
        <pc:spChg chg="del">
          <ac:chgData name="平野 武" userId="3cfe3d63-3e2d-444e-9c54-10e92370b90a" providerId="ADAL" clId="{C634FD9E-D49E-4F8D-931B-9555341F7866}" dt="2024-06-10T07:54:08.143" v="371" actId="478"/>
          <ac:spMkLst>
            <pc:docMk/>
            <pc:sldMk cId="3420064441" sldId="581"/>
            <ac:spMk id="53" creationId="{42ACDD89-C39A-9B25-D1D0-019DD531AFA6}"/>
          </ac:spMkLst>
        </pc:spChg>
        <pc:spChg chg="del">
          <ac:chgData name="平野 武" userId="3cfe3d63-3e2d-444e-9c54-10e92370b90a" providerId="ADAL" clId="{C634FD9E-D49E-4F8D-931B-9555341F7866}" dt="2024-06-10T07:54:08.143" v="371" actId="478"/>
          <ac:spMkLst>
            <pc:docMk/>
            <pc:sldMk cId="3420064441" sldId="581"/>
            <ac:spMk id="54" creationId="{36546303-6F3C-D9B6-30FC-2E7C3D2F8B83}"/>
          </ac:spMkLst>
        </pc:spChg>
        <pc:spChg chg="del">
          <ac:chgData name="平野 武" userId="3cfe3d63-3e2d-444e-9c54-10e92370b90a" providerId="ADAL" clId="{C634FD9E-D49E-4F8D-931B-9555341F7866}" dt="2024-06-10T07:54:08.143" v="371" actId="478"/>
          <ac:spMkLst>
            <pc:docMk/>
            <pc:sldMk cId="3420064441" sldId="581"/>
            <ac:spMk id="55" creationId="{82DA9163-E965-7A2F-0EDB-17CA4C582FC1}"/>
          </ac:spMkLst>
        </pc:spChg>
        <pc:spChg chg="del">
          <ac:chgData name="平野 武" userId="3cfe3d63-3e2d-444e-9c54-10e92370b90a" providerId="ADAL" clId="{C634FD9E-D49E-4F8D-931B-9555341F7866}" dt="2024-06-10T07:54:08.143" v="371" actId="478"/>
          <ac:spMkLst>
            <pc:docMk/>
            <pc:sldMk cId="3420064441" sldId="581"/>
            <ac:spMk id="56" creationId="{0AF4AEE4-AA8C-F080-22C7-8E19C1D359DE}"/>
          </ac:spMkLst>
        </pc:spChg>
        <pc:spChg chg="del">
          <ac:chgData name="平野 武" userId="3cfe3d63-3e2d-444e-9c54-10e92370b90a" providerId="ADAL" clId="{C634FD9E-D49E-4F8D-931B-9555341F7866}" dt="2024-06-10T07:54:08.143" v="371" actId="478"/>
          <ac:spMkLst>
            <pc:docMk/>
            <pc:sldMk cId="3420064441" sldId="581"/>
            <ac:spMk id="57" creationId="{9593F0AA-231B-95BE-D83C-6522F721E01A}"/>
          </ac:spMkLst>
        </pc:spChg>
        <pc:spChg chg="del">
          <ac:chgData name="平野 武" userId="3cfe3d63-3e2d-444e-9c54-10e92370b90a" providerId="ADAL" clId="{C634FD9E-D49E-4F8D-931B-9555341F7866}" dt="2024-06-10T07:54:08.143" v="371" actId="478"/>
          <ac:spMkLst>
            <pc:docMk/>
            <pc:sldMk cId="3420064441" sldId="581"/>
            <ac:spMk id="59" creationId="{5A577B70-16A7-A293-EB0F-791B96909EDE}"/>
          </ac:spMkLst>
        </pc:spChg>
        <pc:spChg chg="del">
          <ac:chgData name="平野 武" userId="3cfe3d63-3e2d-444e-9c54-10e92370b90a" providerId="ADAL" clId="{C634FD9E-D49E-4F8D-931B-9555341F7866}" dt="2024-06-10T07:54:08.143" v="371" actId="478"/>
          <ac:spMkLst>
            <pc:docMk/>
            <pc:sldMk cId="3420064441" sldId="581"/>
            <ac:spMk id="60" creationId="{33478443-092F-EDEC-7C6B-01606841FA6A}"/>
          </ac:spMkLst>
        </pc:spChg>
        <pc:spChg chg="del">
          <ac:chgData name="平野 武" userId="3cfe3d63-3e2d-444e-9c54-10e92370b90a" providerId="ADAL" clId="{C634FD9E-D49E-4F8D-931B-9555341F7866}" dt="2024-06-10T07:54:08.143" v="371" actId="478"/>
          <ac:spMkLst>
            <pc:docMk/>
            <pc:sldMk cId="3420064441" sldId="581"/>
            <ac:spMk id="61" creationId="{09C8C397-DFB2-E0DA-DFF6-8DF90AFCFA61}"/>
          </ac:spMkLst>
        </pc:spChg>
        <pc:spChg chg="del">
          <ac:chgData name="平野 武" userId="3cfe3d63-3e2d-444e-9c54-10e92370b90a" providerId="ADAL" clId="{C634FD9E-D49E-4F8D-931B-9555341F7866}" dt="2024-06-10T07:54:08.143" v="371" actId="478"/>
          <ac:spMkLst>
            <pc:docMk/>
            <pc:sldMk cId="3420064441" sldId="581"/>
            <ac:spMk id="62" creationId="{738F7448-D87B-547C-6EAE-4A55BB5D2665}"/>
          </ac:spMkLst>
        </pc:spChg>
        <pc:spChg chg="del">
          <ac:chgData name="平野 武" userId="3cfe3d63-3e2d-444e-9c54-10e92370b90a" providerId="ADAL" clId="{C634FD9E-D49E-4F8D-931B-9555341F7866}" dt="2024-06-10T07:54:08.143" v="371" actId="478"/>
          <ac:spMkLst>
            <pc:docMk/>
            <pc:sldMk cId="3420064441" sldId="581"/>
            <ac:spMk id="63" creationId="{C14292D6-2A64-9223-365B-DA07AD813D35}"/>
          </ac:spMkLst>
        </pc:spChg>
        <pc:spChg chg="del">
          <ac:chgData name="平野 武" userId="3cfe3d63-3e2d-444e-9c54-10e92370b90a" providerId="ADAL" clId="{C634FD9E-D49E-4F8D-931B-9555341F7866}" dt="2024-06-10T07:54:08.143" v="371" actId="478"/>
          <ac:spMkLst>
            <pc:docMk/>
            <pc:sldMk cId="3420064441" sldId="581"/>
            <ac:spMk id="12288" creationId="{04073ED3-36D0-F811-2DEF-A28DA52DC37F}"/>
          </ac:spMkLst>
        </pc:spChg>
        <pc:spChg chg="del">
          <ac:chgData name="平野 武" userId="3cfe3d63-3e2d-444e-9c54-10e92370b90a" providerId="ADAL" clId="{C634FD9E-D49E-4F8D-931B-9555341F7866}" dt="2024-06-10T07:54:08.143" v="371" actId="478"/>
          <ac:spMkLst>
            <pc:docMk/>
            <pc:sldMk cId="3420064441" sldId="581"/>
            <ac:spMk id="12289" creationId="{D2B6835C-B915-12D9-B13A-3D11472D9D67}"/>
          </ac:spMkLst>
        </pc:spChg>
        <pc:spChg chg="del">
          <ac:chgData name="平野 武" userId="3cfe3d63-3e2d-444e-9c54-10e92370b90a" providerId="ADAL" clId="{C634FD9E-D49E-4F8D-931B-9555341F7866}" dt="2024-06-10T07:54:08.143" v="371" actId="478"/>
          <ac:spMkLst>
            <pc:docMk/>
            <pc:sldMk cId="3420064441" sldId="581"/>
            <ac:spMk id="12291" creationId="{09C7E509-A3C9-3B46-A87D-78EE17C8F8F2}"/>
          </ac:spMkLst>
        </pc:spChg>
        <pc:spChg chg="del">
          <ac:chgData name="平野 武" userId="3cfe3d63-3e2d-444e-9c54-10e92370b90a" providerId="ADAL" clId="{C634FD9E-D49E-4F8D-931B-9555341F7866}" dt="2024-06-10T07:54:08.143" v="371" actId="478"/>
          <ac:spMkLst>
            <pc:docMk/>
            <pc:sldMk cId="3420064441" sldId="581"/>
            <ac:spMk id="12292" creationId="{0A97812E-E440-E9CA-B395-794852E8D173}"/>
          </ac:spMkLst>
        </pc:spChg>
        <pc:spChg chg="del">
          <ac:chgData name="平野 武" userId="3cfe3d63-3e2d-444e-9c54-10e92370b90a" providerId="ADAL" clId="{C634FD9E-D49E-4F8D-931B-9555341F7866}" dt="2024-06-10T07:54:08.143" v="371" actId="478"/>
          <ac:spMkLst>
            <pc:docMk/>
            <pc:sldMk cId="3420064441" sldId="581"/>
            <ac:spMk id="12293" creationId="{A2562596-F3DE-C548-9B24-3F12ADEEB3BD}"/>
          </ac:spMkLst>
        </pc:spChg>
        <pc:spChg chg="del">
          <ac:chgData name="平野 武" userId="3cfe3d63-3e2d-444e-9c54-10e92370b90a" providerId="ADAL" clId="{C634FD9E-D49E-4F8D-931B-9555341F7866}" dt="2024-06-10T07:54:08.143" v="371" actId="478"/>
          <ac:spMkLst>
            <pc:docMk/>
            <pc:sldMk cId="3420064441" sldId="581"/>
            <ac:spMk id="12294" creationId="{FB2DA888-9BBE-429B-3255-7206AEE1025D}"/>
          </ac:spMkLst>
        </pc:spChg>
        <pc:grpChg chg="add mod">
          <ac:chgData name="平野 武" userId="3cfe3d63-3e2d-444e-9c54-10e92370b90a" providerId="ADAL" clId="{C634FD9E-D49E-4F8D-931B-9555341F7866}" dt="2024-06-10T07:54:13.753" v="372"/>
          <ac:grpSpMkLst>
            <pc:docMk/>
            <pc:sldMk cId="3420064441" sldId="581"/>
            <ac:grpSpMk id="23" creationId="{F650C4CE-932E-7FFC-6FDA-55A8FA0603FC}"/>
          </ac:grpSpMkLst>
        </pc:grpChg>
        <pc:grpChg chg="del">
          <ac:chgData name="平野 武" userId="3cfe3d63-3e2d-444e-9c54-10e92370b90a" providerId="ADAL" clId="{C634FD9E-D49E-4F8D-931B-9555341F7866}" dt="2024-06-10T07:54:08.143" v="371" actId="478"/>
          <ac:grpSpMkLst>
            <pc:docMk/>
            <pc:sldMk cId="3420064441" sldId="581"/>
            <ac:grpSpMk id="12296" creationId="{CE4D5790-1297-9D76-58D6-42B6D9DECEA5}"/>
          </ac:grpSpMkLst>
        </pc:grpChg>
        <pc:picChg chg="add mod">
          <ac:chgData name="平野 武" userId="3cfe3d63-3e2d-444e-9c54-10e92370b90a" providerId="ADAL" clId="{C634FD9E-D49E-4F8D-931B-9555341F7866}" dt="2024-06-10T07:54:13.753" v="372"/>
          <ac:picMkLst>
            <pc:docMk/>
            <pc:sldMk cId="3420064441" sldId="581"/>
            <ac:picMk id="3" creationId="{1F30DAB2-7F67-8AFF-58A3-A6D4F62285E4}"/>
          </ac:picMkLst>
        </pc:picChg>
        <pc:picChg chg="add mod">
          <ac:chgData name="平野 武" userId="3cfe3d63-3e2d-444e-9c54-10e92370b90a" providerId="ADAL" clId="{C634FD9E-D49E-4F8D-931B-9555341F7866}" dt="2024-06-10T07:54:13.753" v="372"/>
          <ac:picMkLst>
            <pc:docMk/>
            <pc:sldMk cId="3420064441" sldId="581"/>
            <ac:picMk id="10" creationId="{84A60AE8-AE52-046C-02FD-FB15037B4EDC}"/>
          </ac:picMkLst>
        </pc:picChg>
        <pc:picChg chg="add mod">
          <ac:chgData name="平野 武" userId="3cfe3d63-3e2d-444e-9c54-10e92370b90a" providerId="ADAL" clId="{C634FD9E-D49E-4F8D-931B-9555341F7866}" dt="2024-06-10T07:58:43.337" v="432" actId="1038"/>
          <ac:picMkLst>
            <pc:docMk/>
            <pc:sldMk cId="3420064441" sldId="581"/>
            <ac:picMk id="22" creationId="{04E057C4-9697-AA0F-85D3-F48B3DA413FF}"/>
          </ac:picMkLst>
        </pc:picChg>
        <pc:picChg chg="mod">
          <ac:chgData name="平野 武" userId="3cfe3d63-3e2d-444e-9c54-10e92370b90a" providerId="ADAL" clId="{C634FD9E-D49E-4F8D-931B-9555341F7866}" dt="2024-06-10T07:54:13.753" v="372"/>
          <ac:picMkLst>
            <pc:docMk/>
            <pc:sldMk cId="3420064441" sldId="581"/>
            <ac:picMk id="25" creationId="{A5ED565A-E7E4-3F23-2512-B546F22A3270}"/>
          </ac:picMkLst>
        </pc:picChg>
        <pc:picChg chg="del">
          <ac:chgData name="平野 武" userId="3cfe3d63-3e2d-444e-9c54-10e92370b90a" providerId="ADAL" clId="{C634FD9E-D49E-4F8D-931B-9555341F7866}" dt="2024-06-10T07:54:08.143" v="371" actId="478"/>
          <ac:picMkLst>
            <pc:docMk/>
            <pc:sldMk cId="3420064441" sldId="581"/>
            <ac:picMk id="51" creationId="{8266C09A-B66F-434B-2C86-9275D5C8E6D4}"/>
          </ac:picMkLst>
        </pc:picChg>
        <pc:picChg chg="del">
          <ac:chgData name="平野 武" userId="3cfe3d63-3e2d-444e-9c54-10e92370b90a" providerId="ADAL" clId="{C634FD9E-D49E-4F8D-931B-9555341F7866}" dt="2024-06-10T07:54:08.143" v="371" actId="478"/>
          <ac:picMkLst>
            <pc:docMk/>
            <pc:sldMk cId="3420064441" sldId="581"/>
            <ac:picMk id="58" creationId="{F3245767-6281-0000-2407-24C8E346B905}"/>
          </ac:picMkLst>
        </pc:picChg>
        <pc:picChg chg="del">
          <ac:chgData name="平野 武" userId="3cfe3d63-3e2d-444e-9c54-10e92370b90a" providerId="ADAL" clId="{C634FD9E-D49E-4F8D-931B-9555341F7866}" dt="2024-06-10T07:54:08.143" v="371" actId="478"/>
          <ac:picMkLst>
            <pc:docMk/>
            <pc:sldMk cId="3420064441" sldId="581"/>
            <ac:picMk id="12295" creationId="{681C8E96-8850-5787-C4E9-BDED3397CFAA}"/>
          </ac:picMkLst>
        </pc:picChg>
      </pc:sldChg>
      <pc:sldChg chg="addSp delSp modSp add mod">
        <pc:chgData name="平野 武" userId="3cfe3d63-3e2d-444e-9c54-10e92370b90a" providerId="ADAL" clId="{C634FD9E-D49E-4F8D-931B-9555341F7866}" dt="2024-06-10T07:58:46.797" v="434" actId="1038"/>
        <pc:sldMkLst>
          <pc:docMk/>
          <pc:sldMk cId="632926444" sldId="582"/>
        </pc:sldMkLst>
        <pc:spChg chg="del">
          <ac:chgData name="平野 武" userId="3cfe3d63-3e2d-444e-9c54-10e92370b90a" providerId="ADAL" clId="{C634FD9E-D49E-4F8D-931B-9555341F7866}" dt="2024-06-10T07:54:48.819" v="378" actId="478"/>
          <ac:spMkLst>
            <pc:docMk/>
            <pc:sldMk cId="632926444" sldId="582"/>
            <ac:spMk id="2" creationId="{2C24F268-A9C0-8F0B-B221-75AFC4358707}"/>
          </ac:spMkLst>
        </pc:spChg>
        <pc:spChg chg="del">
          <ac:chgData name="平野 武" userId="3cfe3d63-3e2d-444e-9c54-10e92370b90a" providerId="ADAL" clId="{C634FD9E-D49E-4F8D-931B-9555341F7866}" dt="2024-06-10T07:54:48.819" v="378" actId="478"/>
          <ac:spMkLst>
            <pc:docMk/>
            <pc:sldMk cId="632926444" sldId="582"/>
            <ac:spMk id="4" creationId="{23A7A849-3236-15B5-31D7-93BD4BB631A9}"/>
          </ac:spMkLst>
        </pc:spChg>
        <pc:spChg chg="del">
          <ac:chgData name="平野 武" userId="3cfe3d63-3e2d-444e-9c54-10e92370b90a" providerId="ADAL" clId="{C634FD9E-D49E-4F8D-931B-9555341F7866}" dt="2024-06-10T07:54:48.819" v="378" actId="478"/>
          <ac:spMkLst>
            <pc:docMk/>
            <pc:sldMk cId="632926444" sldId="582"/>
            <ac:spMk id="5" creationId="{985B6F77-F250-2753-C5CF-48DAE6831643}"/>
          </ac:spMkLst>
        </pc:spChg>
        <pc:spChg chg="del">
          <ac:chgData name="平野 武" userId="3cfe3d63-3e2d-444e-9c54-10e92370b90a" providerId="ADAL" clId="{C634FD9E-D49E-4F8D-931B-9555341F7866}" dt="2024-06-10T07:54:48.819" v="378" actId="478"/>
          <ac:spMkLst>
            <pc:docMk/>
            <pc:sldMk cId="632926444" sldId="582"/>
            <ac:spMk id="6" creationId="{06AB1B74-1E14-A083-80EE-9A5A0C4DC958}"/>
          </ac:spMkLst>
        </pc:spChg>
        <pc:spChg chg="del">
          <ac:chgData name="平野 武" userId="3cfe3d63-3e2d-444e-9c54-10e92370b90a" providerId="ADAL" clId="{C634FD9E-D49E-4F8D-931B-9555341F7866}" dt="2024-06-10T07:54:48.819" v="378" actId="478"/>
          <ac:spMkLst>
            <pc:docMk/>
            <pc:sldMk cId="632926444" sldId="582"/>
            <ac:spMk id="7" creationId="{C59E46E5-7D94-6EBA-A05F-5F84D5B13DF0}"/>
          </ac:spMkLst>
        </pc:spChg>
        <pc:spChg chg="del">
          <ac:chgData name="平野 武" userId="3cfe3d63-3e2d-444e-9c54-10e92370b90a" providerId="ADAL" clId="{C634FD9E-D49E-4F8D-931B-9555341F7866}" dt="2024-06-10T07:54:48.819" v="378" actId="478"/>
          <ac:spMkLst>
            <pc:docMk/>
            <pc:sldMk cId="632926444" sldId="582"/>
            <ac:spMk id="8" creationId="{F8BD8BD2-CDD6-A320-FA58-2A13E3ACB873}"/>
          </ac:spMkLst>
        </pc:spChg>
        <pc:spChg chg="del">
          <ac:chgData name="平野 武" userId="3cfe3d63-3e2d-444e-9c54-10e92370b90a" providerId="ADAL" clId="{C634FD9E-D49E-4F8D-931B-9555341F7866}" dt="2024-06-10T07:54:48.819" v="378" actId="478"/>
          <ac:spMkLst>
            <pc:docMk/>
            <pc:sldMk cId="632926444" sldId="582"/>
            <ac:spMk id="9" creationId="{F202AB75-8457-AC1D-47D8-F1CBD8766531}"/>
          </ac:spMkLst>
        </pc:spChg>
        <pc:spChg chg="del">
          <ac:chgData name="平野 武" userId="3cfe3d63-3e2d-444e-9c54-10e92370b90a" providerId="ADAL" clId="{C634FD9E-D49E-4F8D-931B-9555341F7866}" dt="2024-06-10T07:54:48.819" v="378" actId="478"/>
          <ac:spMkLst>
            <pc:docMk/>
            <pc:sldMk cId="632926444" sldId="582"/>
            <ac:spMk id="11" creationId="{F176EF2F-C563-2871-199B-65EA6BEF2E3A}"/>
          </ac:spMkLst>
        </pc:spChg>
        <pc:spChg chg="del">
          <ac:chgData name="平野 武" userId="3cfe3d63-3e2d-444e-9c54-10e92370b90a" providerId="ADAL" clId="{C634FD9E-D49E-4F8D-931B-9555341F7866}" dt="2024-06-10T07:54:48.819" v="378" actId="478"/>
          <ac:spMkLst>
            <pc:docMk/>
            <pc:sldMk cId="632926444" sldId="582"/>
            <ac:spMk id="12" creationId="{E9F272BE-479B-D9BB-C1B5-872EAFCE88AB}"/>
          </ac:spMkLst>
        </pc:spChg>
        <pc:spChg chg="del">
          <ac:chgData name="平野 武" userId="3cfe3d63-3e2d-444e-9c54-10e92370b90a" providerId="ADAL" clId="{C634FD9E-D49E-4F8D-931B-9555341F7866}" dt="2024-06-10T07:54:48.819" v="378" actId="478"/>
          <ac:spMkLst>
            <pc:docMk/>
            <pc:sldMk cId="632926444" sldId="582"/>
            <ac:spMk id="13" creationId="{F1784675-398E-BD70-35F3-4519AB2C79FB}"/>
          </ac:spMkLst>
        </pc:spChg>
        <pc:spChg chg="del">
          <ac:chgData name="平野 武" userId="3cfe3d63-3e2d-444e-9c54-10e92370b90a" providerId="ADAL" clId="{C634FD9E-D49E-4F8D-931B-9555341F7866}" dt="2024-06-10T07:54:48.819" v="378" actId="478"/>
          <ac:spMkLst>
            <pc:docMk/>
            <pc:sldMk cId="632926444" sldId="582"/>
            <ac:spMk id="14" creationId="{064B139A-39A9-B118-2DEE-CCCA1D287879}"/>
          </ac:spMkLst>
        </pc:spChg>
        <pc:spChg chg="del">
          <ac:chgData name="平野 武" userId="3cfe3d63-3e2d-444e-9c54-10e92370b90a" providerId="ADAL" clId="{C634FD9E-D49E-4F8D-931B-9555341F7866}" dt="2024-06-10T07:54:48.819" v="378" actId="478"/>
          <ac:spMkLst>
            <pc:docMk/>
            <pc:sldMk cId="632926444" sldId="582"/>
            <ac:spMk id="15" creationId="{C8878317-885D-F2AD-80C7-2DBAB2ABB0EC}"/>
          </ac:spMkLst>
        </pc:spChg>
        <pc:spChg chg="del">
          <ac:chgData name="平野 武" userId="3cfe3d63-3e2d-444e-9c54-10e92370b90a" providerId="ADAL" clId="{C634FD9E-D49E-4F8D-931B-9555341F7866}" dt="2024-06-10T07:54:48.819" v="378" actId="478"/>
          <ac:spMkLst>
            <pc:docMk/>
            <pc:sldMk cId="632926444" sldId="582"/>
            <ac:spMk id="16" creationId="{F00E9341-0C58-5181-75B1-06AC9E7E566D}"/>
          </ac:spMkLst>
        </pc:spChg>
        <pc:spChg chg="del">
          <ac:chgData name="平野 武" userId="3cfe3d63-3e2d-444e-9c54-10e92370b90a" providerId="ADAL" clId="{C634FD9E-D49E-4F8D-931B-9555341F7866}" dt="2024-06-10T07:54:48.819" v="378" actId="478"/>
          <ac:spMkLst>
            <pc:docMk/>
            <pc:sldMk cId="632926444" sldId="582"/>
            <ac:spMk id="17" creationId="{2394D8BE-FEDB-B9F9-9E7D-1D8BDB4CCF3C}"/>
          </ac:spMkLst>
        </pc:spChg>
        <pc:spChg chg="del">
          <ac:chgData name="平野 武" userId="3cfe3d63-3e2d-444e-9c54-10e92370b90a" providerId="ADAL" clId="{C634FD9E-D49E-4F8D-931B-9555341F7866}" dt="2024-06-10T07:54:48.819" v="378" actId="478"/>
          <ac:spMkLst>
            <pc:docMk/>
            <pc:sldMk cId="632926444" sldId="582"/>
            <ac:spMk id="18" creationId="{6CF1BF6B-34BD-1AD2-4643-A1DF617999EB}"/>
          </ac:spMkLst>
        </pc:spChg>
        <pc:spChg chg="del">
          <ac:chgData name="平野 武" userId="3cfe3d63-3e2d-444e-9c54-10e92370b90a" providerId="ADAL" clId="{C634FD9E-D49E-4F8D-931B-9555341F7866}" dt="2024-06-10T07:54:48.819" v="378" actId="478"/>
          <ac:spMkLst>
            <pc:docMk/>
            <pc:sldMk cId="632926444" sldId="582"/>
            <ac:spMk id="19" creationId="{B832497A-2B75-74F2-FFA8-1FBBE24FA9C4}"/>
          </ac:spMkLst>
        </pc:spChg>
        <pc:spChg chg="del">
          <ac:chgData name="平野 武" userId="3cfe3d63-3e2d-444e-9c54-10e92370b90a" providerId="ADAL" clId="{C634FD9E-D49E-4F8D-931B-9555341F7866}" dt="2024-06-10T07:54:48.819" v="378" actId="478"/>
          <ac:spMkLst>
            <pc:docMk/>
            <pc:sldMk cId="632926444" sldId="582"/>
            <ac:spMk id="20" creationId="{298B20B9-18A8-DE6F-599B-FB2D05D4307B}"/>
          </ac:spMkLst>
        </pc:spChg>
        <pc:spChg chg="del">
          <ac:chgData name="平野 武" userId="3cfe3d63-3e2d-444e-9c54-10e92370b90a" providerId="ADAL" clId="{C634FD9E-D49E-4F8D-931B-9555341F7866}" dt="2024-06-10T07:54:48.819" v="378" actId="478"/>
          <ac:spMkLst>
            <pc:docMk/>
            <pc:sldMk cId="632926444" sldId="582"/>
            <ac:spMk id="21" creationId="{80026B23-E968-A54C-2A65-244B75BC2A15}"/>
          </ac:spMkLst>
        </pc:spChg>
        <pc:spChg chg="add mod">
          <ac:chgData name="平野 武" userId="3cfe3d63-3e2d-444e-9c54-10e92370b90a" providerId="ADAL" clId="{C634FD9E-D49E-4F8D-931B-9555341F7866}" dt="2024-06-10T07:55:48.278" v="388" actId="14100"/>
          <ac:spMkLst>
            <pc:docMk/>
            <pc:sldMk cId="632926444" sldId="582"/>
            <ac:spMk id="26" creationId="{16BB8335-7859-8C1D-69B2-E89FCED4F102}"/>
          </ac:spMkLst>
        </pc:spChg>
        <pc:spChg chg="add mod">
          <ac:chgData name="平野 武" userId="3cfe3d63-3e2d-444e-9c54-10e92370b90a" providerId="ADAL" clId="{C634FD9E-D49E-4F8D-931B-9555341F7866}" dt="2024-06-10T07:55:00.476" v="380" actId="1076"/>
          <ac:spMkLst>
            <pc:docMk/>
            <pc:sldMk cId="632926444" sldId="582"/>
            <ac:spMk id="28" creationId="{C5763FCF-858F-D8B7-EC6D-F801326C05A5}"/>
          </ac:spMkLst>
        </pc:spChg>
        <pc:spChg chg="add mod">
          <ac:chgData name="平野 武" userId="3cfe3d63-3e2d-444e-9c54-10e92370b90a" providerId="ADAL" clId="{C634FD9E-D49E-4F8D-931B-9555341F7866}" dt="2024-06-10T07:55:44.615" v="387" actId="1076"/>
          <ac:spMkLst>
            <pc:docMk/>
            <pc:sldMk cId="632926444" sldId="582"/>
            <ac:spMk id="29" creationId="{1ED9C4A2-1CD5-6774-CBB9-E5465B90C016}"/>
          </ac:spMkLst>
        </pc:spChg>
        <pc:spChg chg="add mod">
          <ac:chgData name="平野 武" userId="3cfe3d63-3e2d-444e-9c54-10e92370b90a" providerId="ADAL" clId="{C634FD9E-D49E-4F8D-931B-9555341F7866}" dt="2024-06-10T07:55:44.615" v="387" actId="1076"/>
          <ac:spMkLst>
            <pc:docMk/>
            <pc:sldMk cId="632926444" sldId="582"/>
            <ac:spMk id="30" creationId="{DD24F697-3723-27D2-AEF5-E3E5EA548F90}"/>
          </ac:spMkLst>
        </pc:spChg>
        <pc:spChg chg="add mod">
          <ac:chgData name="平野 武" userId="3cfe3d63-3e2d-444e-9c54-10e92370b90a" providerId="ADAL" clId="{C634FD9E-D49E-4F8D-931B-9555341F7866}" dt="2024-06-10T07:55:44.615" v="387" actId="1076"/>
          <ac:spMkLst>
            <pc:docMk/>
            <pc:sldMk cId="632926444" sldId="582"/>
            <ac:spMk id="31" creationId="{26BAEBE9-3B95-AF07-41EB-D2FF8764BD9F}"/>
          </ac:spMkLst>
        </pc:spChg>
        <pc:spChg chg="add mod">
          <ac:chgData name="平野 武" userId="3cfe3d63-3e2d-444e-9c54-10e92370b90a" providerId="ADAL" clId="{C634FD9E-D49E-4F8D-931B-9555341F7866}" dt="2024-06-10T07:55:44.615" v="387" actId="1076"/>
          <ac:spMkLst>
            <pc:docMk/>
            <pc:sldMk cId="632926444" sldId="582"/>
            <ac:spMk id="32" creationId="{E17C229C-FBE3-D91B-FED7-9A3DF669FAA8}"/>
          </ac:spMkLst>
        </pc:spChg>
        <pc:spChg chg="add mod">
          <ac:chgData name="平野 武" userId="3cfe3d63-3e2d-444e-9c54-10e92370b90a" providerId="ADAL" clId="{C634FD9E-D49E-4F8D-931B-9555341F7866}" dt="2024-06-10T07:55:44.615" v="387" actId="1076"/>
          <ac:spMkLst>
            <pc:docMk/>
            <pc:sldMk cId="632926444" sldId="582"/>
            <ac:spMk id="33" creationId="{05997CD7-A621-D663-F827-53FD66C3D171}"/>
          </ac:spMkLst>
        </pc:spChg>
        <pc:spChg chg="add mod">
          <ac:chgData name="平野 武" userId="3cfe3d63-3e2d-444e-9c54-10e92370b90a" providerId="ADAL" clId="{C634FD9E-D49E-4F8D-931B-9555341F7866}" dt="2024-06-10T07:55:44.615" v="387" actId="1076"/>
          <ac:spMkLst>
            <pc:docMk/>
            <pc:sldMk cId="632926444" sldId="582"/>
            <ac:spMk id="34" creationId="{24BD7947-3F9C-0FBD-FB0F-F66A147A8235}"/>
          </ac:spMkLst>
        </pc:spChg>
        <pc:spChg chg="add mod">
          <ac:chgData name="平野 武" userId="3cfe3d63-3e2d-444e-9c54-10e92370b90a" providerId="ADAL" clId="{C634FD9E-D49E-4F8D-931B-9555341F7866}" dt="2024-06-10T07:55:44.615" v="387" actId="1076"/>
          <ac:spMkLst>
            <pc:docMk/>
            <pc:sldMk cId="632926444" sldId="582"/>
            <ac:spMk id="35" creationId="{3B40BFCA-8790-1F40-F0EF-1FBD6A019F6C}"/>
          </ac:spMkLst>
        </pc:spChg>
        <pc:spChg chg="add mod">
          <ac:chgData name="平野 武" userId="3cfe3d63-3e2d-444e-9c54-10e92370b90a" providerId="ADAL" clId="{C634FD9E-D49E-4F8D-931B-9555341F7866}" dt="2024-06-10T07:55:44.615" v="387" actId="1076"/>
          <ac:spMkLst>
            <pc:docMk/>
            <pc:sldMk cId="632926444" sldId="582"/>
            <ac:spMk id="36" creationId="{EDF348F9-1C7E-5734-0533-FBE054CAC5E5}"/>
          </ac:spMkLst>
        </pc:spChg>
        <pc:spChg chg="add mod">
          <ac:chgData name="平野 武" userId="3cfe3d63-3e2d-444e-9c54-10e92370b90a" providerId="ADAL" clId="{C634FD9E-D49E-4F8D-931B-9555341F7866}" dt="2024-06-10T07:55:44.615" v="387" actId="1076"/>
          <ac:spMkLst>
            <pc:docMk/>
            <pc:sldMk cId="632926444" sldId="582"/>
            <ac:spMk id="37" creationId="{BC2D523A-40AE-F6C0-1165-364D788C2D28}"/>
          </ac:spMkLst>
        </pc:spChg>
        <pc:spChg chg="add mod">
          <ac:chgData name="平野 武" userId="3cfe3d63-3e2d-444e-9c54-10e92370b90a" providerId="ADAL" clId="{C634FD9E-D49E-4F8D-931B-9555341F7866}" dt="2024-06-10T07:55:44.615" v="387" actId="1076"/>
          <ac:spMkLst>
            <pc:docMk/>
            <pc:sldMk cId="632926444" sldId="582"/>
            <ac:spMk id="38" creationId="{63C38B30-E216-44AE-FECC-97F39E85DBCB}"/>
          </ac:spMkLst>
        </pc:spChg>
        <pc:spChg chg="add mod">
          <ac:chgData name="平野 武" userId="3cfe3d63-3e2d-444e-9c54-10e92370b90a" providerId="ADAL" clId="{C634FD9E-D49E-4F8D-931B-9555341F7866}" dt="2024-06-10T07:55:44.615" v="387" actId="1076"/>
          <ac:spMkLst>
            <pc:docMk/>
            <pc:sldMk cId="632926444" sldId="582"/>
            <ac:spMk id="39" creationId="{886A7ACD-773A-0C72-5426-CAED5231DAC4}"/>
          </ac:spMkLst>
        </pc:spChg>
        <pc:spChg chg="add mod">
          <ac:chgData name="平野 武" userId="3cfe3d63-3e2d-444e-9c54-10e92370b90a" providerId="ADAL" clId="{C634FD9E-D49E-4F8D-931B-9555341F7866}" dt="2024-06-10T07:55:44.615" v="387" actId="1076"/>
          <ac:spMkLst>
            <pc:docMk/>
            <pc:sldMk cId="632926444" sldId="582"/>
            <ac:spMk id="40" creationId="{5E507E34-8AF8-7CF9-4AEF-D20C42EDA91A}"/>
          </ac:spMkLst>
        </pc:spChg>
        <pc:spChg chg="add mod">
          <ac:chgData name="平野 武" userId="3cfe3d63-3e2d-444e-9c54-10e92370b90a" providerId="ADAL" clId="{C634FD9E-D49E-4F8D-931B-9555341F7866}" dt="2024-06-10T07:55:44.615" v="387" actId="1076"/>
          <ac:spMkLst>
            <pc:docMk/>
            <pc:sldMk cId="632926444" sldId="582"/>
            <ac:spMk id="41" creationId="{FD3813CB-4A96-5F46-C49E-87862C4B1C06}"/>
          </ac:spMkLst>
        </pc:spChg>
        <pc:spChg chg="add mod">
          <ac:chgData name="平野 武" userId="3cfe3d63-3e2d-444e-9c54-10e92370b90a" providerId="ADAL" clId="{C634FD9E-D49E-4F8D-931B-9555341F7866}" dt="2024-06-10T07:55:44.615" v="387" actId="1076"/>
          <ac:spMkLst>
            <pc:docMk/>
            <pc:sldMk cId="632926444" sldId="582"/>
            <ac:spMk id="42" creationId="{96D97B4D-A327-4F87-D401-2EB4D386CAD6}"/>
          </ac:spMkLst>
        </pc:spChg>
        <pc:spChg chg="add mod">
          <ac:chgData name="平野 武" userId="3cfe3d63-3e2d-444e-9c54-10e92370b90a" providerId="ADAL" clId="{C634FD9E-D49E-4F8D-931B-9555341F7866}" dt="2024-06-10T07:58:46.797" v="434" actId="1038"/>
          <ac:spMkLst>
            <pc:docMk/>
            <pc:sldMk cId="632926444" sldId="582"/>
            <ac:spMk id="43" creationId="{4AC7EB34-F721-37A9-A901-4FBA7F49A169}"/>
          </ac:spMkLst>
        </pc:spChg>
        <pc:spChg chg="mod">
          <ac:chgData name="平野 武" userId="3cfe3d63-3e2d-444e-9c54-10e92370b90a" providerId="ADAL" clId="{C634FD9E-D49E-4F8D-931B-9555341F7866}" dt="2024-06-10T07:54:53.896" v="379"/>
          <ac:spMkLst>
            <pc:docMk/>
            <pc:sldMk cId="632926444" sldId="582"/>
            <ac:spMk id="46" creationId="{E52CA7F1-A532-00FE-F2BE-34169F001C2D}"/>
          </ac:spMkLst>
        </pc:spChg>
        <pc:spChg chg="add mod">
          <ac:chgData name="平野 武" userId="3cfe3d63-3e2d-444e-9c54-10e92370b90a" providerId="ADAL" clId="{C634FD9E-D49E-4F8D-931B-9555341F7866}" dt="2024-06-10T07:55:44.615" v="387" actId="1076"/>
          <ac:spMkLst>
            <pc:docMk/>
            <pc:sldMk cId="632926444" sldId="582"/>
            <ac:spMk id="48" creationId="{16CC63A8-8D46-200B-475D-2A1B47AC75E0}"/>
          </ac:spMkLst>
        </pc:spChg>
        <pc:spChg chg="add mod">
          <ac:chgData name="平野 武" userId="3cfe3d63-3e2d-444e-9c54-10e92370b90a" providerId="ADAL" clId="{C634FD9E-D49E-4F8D-931B-9555341F7866}" dt="2024-06-10T07:55:44.615" v="387" actId="1076"/>
          <ac:spMkLst>
            <pc:docMk/>
            <pc:sldMk cId="632926444" sldId="582"/>
            <ac:spMk id="49" creationId="{8BA0D62A-AA14-DFE5-4902-DF62325FE279}"/>
          </ac:spMkLst>
        </pc:spChg>
        <pc:grpChg chg="del">
          <ac:chgData name="平野 武" userId="3cfe3d63-3e2d-444e-9c54-10e92370b90a" providerId="ADAL" clId="{C634FD9E-D49E-4F8D-931B-9555341F7866}" dt="2024-06-10T07:54:48.819" v="378" actId="478"/>
          <ac:grpSpMkLst>
            <pc:docMk/>
            <pc:sldMk cId="632926444" sldId="582"/>
            <ac:grpSpMk id="23" creationId="{F650C4CE-932E-7FFC-6FDA-55A8FA0603FC}"/>
          </ac:grpSpMkLst>
        </pc:grpChg>
        <pc:grpChg chg="add mod">
          <ac:chgData name="平野 武" userId="3cfe3d63-3e2d-444e-9c54-10e92370b90a" providerId="ADAL" clId="{C634FD9E-D49E-4F8D-931B-9555341F7866}" dt="2024-06-10T07:55:44.615" v="387" actId="1076"/>
          <ac:grpSpMkLst>
            <pc:docMk/>
            <pc:sldMk cId="632926444" sldId="582"/>
            <ac:grpSpMk id="45" creationId="{012755BC-FD5F-D4FA-76C9-7FD9F50C112E}"/>
          </ac:grpSpMkLst>
        </pc:grpChg>
        <pc:picChg chg="del">
          <ac:chgData name="平野 武" userId="3cfe3d63-3e2d-444e-9c54-10e92370b90a" providerId="ADAL" clId="{C634FD9E-D49E-4F8D-931B-9555341F7866}" dt="2024-06-10T07:54:48.819" v="378" actId="478"/>
          <ac:picMkLst>
            <pc:docMk/>
            <pc:sldMk cId="632926444" sldId="582"/>
            <ac:picMk id="3" creationId="{1F30DAB2-7F67-8AFF-58A3-A6D4F62285E4}"/>
          </ac:picMkLst>
        </pc:picChg>
        <pc:picChg chg="del">
          <ac:chgData name="平野 武" userId="3cfe3d63-3e2d-444e-9c54-10e92370b90a" providerId="ADAL" clId="{C634FD9E-D49E-4F8D-931B-9555341F7866}" dt="2024-06-10T07:54:48.819" v="378" actId="478"/>
          <ac:picMkLst>
            <pc:docMk/>
            <pc:sldMk cId="632926444" sldId="582"/>
            <ac:picMk id="10" creationId="{84A60AE8-AE52-046C-02FD-FB15037B4EDC}"/>
          </ac:picMkLst>
        </pc:picChg>
        <pc:picChg chg="del">
          <ac:chgData name="平野 武" userId="3cfe3d63-3e2d-444e-9c54-10e92370b90a" providerId="ADAL" clId="{C634FD9E-D49E-4F8D-931B-9555341F7866}" dt="2024-06-10T07:54:48.819" v="378" actId="478"/>
          <ac:picMkLst>
            <pc:docMk/>
            <pc:sldMk cId="632926444" sldId="582"/>
            <ac:picMk id="22" creationId="{04E057C4-9697-AA0F-85D3-F48B3DA413FF}"/>
          </ac:picMkLst>
        </pc:picChg>
        <pc:picChg chg="add mod">
          <ac:chgData name="平野 武" userId="3cfe3d63-3e2d-444e-9c54-10e92370b90a" providerId="ADAL" clId="{C634FD9E-D49E-4F8D-931B-9555341F7866}" dt="2024-06-10T07:55:44.615" v="387" actId="1076"/>
          <ac:picMkLst>
            <pc:docMk/>
            <pc:sldMk cId="632926444" sldId="582"/>
            <ac:picMk id="27" creationId="{5C45061E-F5EC-EC63-E89B-D2F6EE8AA9E7}"/>
          </ac:picMkLst>
        </pc:picChg>
        <pc:picChg chg="add mod">
          <ac:chgData name="平野 武" userId="3cfe3d63-3e2d-444e-9c54-10e92370b90a" providerId="ADAL" clId="{C634FD9E-D49E-4F8D-931B-9555341F7866}" dt="2024-06-10T07:58:46.797" v="434" actId="1038"/>
          <ac:picMkLst>
            <pc:docMk/>
            <pc:sldMk cId="632926444" sldId="582"/>
            <ac:picMk id="44" creationId="{0781C20A-A500-D066-3066-B2BAEEF79A76}"/>
          </ac:picMkLst>
        </pc:picChg>
        <pc:picChg chg="mod">
          <ac:chgData name="平野 武" userId="3cfe3d63-3e2d-444e-9c54-10e92370b90a" providerId="ADAL" clId="{C634FD9E-D49E-4F8D-931B-9555341F7866}" dt="2024-06-10T07:54:53.896" v="379"/>
          <ac:picMkLst>
            <pc:docMk/>
            <pc:sldMk cId="632926444" sldId="582"/>
            <ac:picMk id="47" creationId="{66AB1E61-0DDF-7CAF-9335-A8512936EBB7}"/>
          </ac:picMkLst>
        </pc:picChg>
      </pc:sldChg>
      <pc:sldChg chg="addSp delSp modSp add mod">
        <pc:chgData name="平野 武" userId="3cfe3d63-3e2d-444e-9c54-10e92370b90a" providerId="ADAL" clId="{C634FD9E-D49E-4F8D-931B-9555341F7866}" dt="2024-06-10T08:01:25.989" v="459" actId="2711"/>
        <pc:sldMkLst>
          <pc:docMk/>
          <pc:sldMk cId="1796748022" sldId="583"/>
        </pc:sldMkLst>
        <pc:spChg chg="add del mod">
          <ac:chgData name="平野 武" userId="3cfe3d63-3e2d-444e-9c54-10e92370b90a" providerId="ADAL" clId="{C634FD9E-D49E-4F8D-931B-9555341F7866}" dt="2024-06-10T07:59:21.245" v="443" actId="478"/>
          <ac:spMkLst>
            <pc:docMk/>
            <pc:sldMk cId="1796748022" sldId="583"/>
            <ac:spMk id="2" creationId="{6D46B1C3-A906-12A3-D170-EED14EA13B36}"/>
          </ac:spMkLst>
        </pc:spChg>
        <pc:spChg chg="add del mod">
          <ac:chgData name="平野 武" userId="3cfe3d63-3e2d-444e-9c54-10e92370b90a" providerId="ADAL" clId="{C634FD9E-D49E-4F8D-931B-9555341F7866}" dt="2024-06-10T07:59:21.245" v="443" actId="478"/>
          <ac:spMkLst>
            <pc:docMk/>
            <pc:sldMk cId="1796748022" sldId="583"/>
            <ac:spMk id="5" creationId="{A2882408-DDD2-AE69-1D54-449B3C907037}"/>
          </ac:spMkLst>
        </pc:spChg>
        <pc:spChg chg="add del mod">
          <ac:chgData name="平野 武" userId="3cfe3d63-3e2d-444e-9c54-10e92370b90a" providerId="ADAL" clId="{C634FD9E-D49E-4F8D-931B-9555341F7866}" dt="2024-06-10T07:59:21.245" v="443" actId="478"/>
          <ac:spMkLst>
            <pc:docMk/>
            <pc:sldMk cId="1796748022" sldId="583"/>
            <ac:spMk id="6" creationId="{6428F0B8-1A54-59A1-7EBC-F72A302F8AB9}"/>
          </ac:spMkLst>
        </pc:spChg>
        <pc:spChg chg="add del mod">
          <ac:chgData name="平野 武" userId="3cfe3d63-3e2d-444e-9c54-10e92370b90a" providerId="ADAL" clId="{C634FD9E-D49E-4F8D-931B-9555341F7866}" dt="2024-06-10T07:59:21.245" v="443" actId="478"/>
          <ac:spMkLst>
            <pc:docMk/>
            <pc:sldMk cId="1796748022" sldId="583"/>
            <ac:spMk id="7" creationId="{62A14B4C-EDE6-0250-B8F3-B74F88CC05BA}"/>
          </ac:spMkLst>
        </pc:spChg>
        <pc:spChg chg="add del mod">
          <ac:chgData name="平野 武" userId="3cfe3d63-3e2d-444e-9c54-10e92370b90a" providerId="ADAL" clId="{C634FD9E-D49E-4F8D-931B-9555341F7866}" dt="2024-06-10T07:59:21.245" v="443" actId="478"/>
          <ac:spMkLst>
            <pc:docMk/>
            <pc:sldMk cId="1796748022" sldId="583"/>
            <ac:spMk id="8" creationId="{70C6CFA0-E079-93A5-F315-65AC9E0F223E}"/>
          </ac:spMkLst>
        </pc:spChg>
        <pc:spChg chg="add del mod">
          <ac:chgData name="平野 武" userId="3cfe3d63-3e2d-444e-9c54-10e92370b90a" providerId="ADAL" clId="{C634FD9E-D49E-4F8D-931B-9555341F7866}" dt="2024-06-10T07:59:21.245" v="443" actId="478"/>
          <ac:spMkLst>
            <pc:docMk/>
            <pc:sldMk cId="1796748022" sldId="583"/>
            <ac:spMk id="9" creationId="{EEE4681E-1A97-9DF4-6058-6BDF39521FD1}"/>
          </ac:spMkLst>
        </pc:spChg>
        <pc:spChg chg="add del mod">
          <ac:chgData name="平野 武" userId="3cfe3d63-3e2d-444e-9c54-10e92370b90a" providerId="ADAL" clId="{C634FD9E-D49E-4F8D-931B-9555341F7866}" dt="2024-06-10T07:59:21.245" v="443" actId="478"/>
          <ac:spMkLst>
            <pc:docMk/>
            <pc:sldMk cId="1796748022" sldId="583"/>
            <ac:spMk id="10" creationId="{DF0C9925-58C9-FCBE-32A4-FE208A853C2E}"/>
          </ac:spMkLst>
        </pc:spChg>
        <pc:spChg chg="add del mod">
          <ac:chgData name="平野 武" userId="3cfe3d63-3e2d-444e-9c54-10e92370b90a" providerId="ADAL" clId="{C634FD9E-D49E-4F8D-931B-9555341F7866}" dt="2024-06-10T07:59:21.245" v="443" actId="478"/>
          <ac:spMkLst>
            <pc:docMk/>
            <pc:sldMk cId="1796748022" sldId="583"/>
            <ac:spMk id="11" creationId="{F5962F0E-B85C-2639-1F24-666082BBF13E}"/>
          </ac:spMkLst>
        </pc:spChg>
        <pc:spChg chg="add del mod">
          <ac:chgData name="平野 武" userId="3cfe3d63-3e2d-444e-9c54-10e92370b90a" providerId="ADAL" clId="{C634FD9E-D49E-4F8D-931B-9555341F7866}" dt="2024-06-10T07:59:21.245" v="443" actId="478"/>
          <ac:spMkLst>
            <pc:docMk/>
            <pc:sldMk cId="1796748022" sldId="583"/>
            <ac:spMk id="12" creationId="{55995002-286A-F61B-BAC3-CE086ACA0E4A}"/>
          </ac:spMkLst>
        </pc:spChg>
        <pc:spChg chg="add del mod">
          <ac:chgData name="平野 武" userId="3cfe3d63-3e2d-444e-9c54-10e92370b90a" providerId="ADAL" clId="{C634FD9E-D49E-4F8D-931B-9555341F7866}" dt="2024-06-10T07:59:21.245" v="443" actId="478"/>
          <ac:spMkLst>
            <pc:docMk/>
            <pc:sldMk cId="1796748022" sldId="583"/>
            <ac:spMk id="13" creationId="{24A6295D-9386-9A2D-73F8-06997F4D57D1}"/>
          </ac:spMkLst>
        </pc:spChg>
        <pc:spChg chg="add del mod">
          <ac:chgData name="平野 武" userId="3cfe3d63-3e2d-444e-9c54-10e92370b90a" providerId="ADAL" clId="{C634FD9E-D49E-4F8D-931B-9555341F7866}" dt="2024-06-10T07:59:21.245" v="443" actId="478"/>
          <ac:spMkLst>
            <pc:docMk/>
            <pc:sldMk cId="1796748022" sldId="583"/>
            <ac:spMk id="14" creationId="{9558B361-BD07-D693-321F-8AA739A5F9B8}"/>
          </ac:spMkLst>
        </pc:spChg>
        <pc:spChg chg="add del mod">
          <ac:chgData name="平野 武" userId="3cfe3d63-3e2d-444e-9c54-10e92370b90a" providerId="ADAL" clId="{C634FD9E-D49E-4F8D-931B-9555341F7866}" dt="2024-06-10T07:59:21.245" v="443" actId="478"/>
          <ac:spMkLst>
            <pc:docMk/>
            <pc:sldMk cId="1796748022" sldId="583"/>
            <ac:spMk id="15" creationId="{273C2B43-B51C-3F02-72BF-5627A320013F}"/>
          </ac:spMkLst>
        </pc:spChg>
        <pc:spChg chg="add del mod">
          <ac:chgData name="平野 武" userId="3cfe3d63-3e2d-444e-9c54-10e92370b90a" providerId="ADAL" clId="{C634FD9E-D49E-4F8D-931B-9555341F7866}" dt="2024-06-10T07:59:21.245" v="443" actId="478"/>
          <ac:spMkLst>
            <pc:docMk/>
            <pc:sldMk cId="1796748022" sldId="583"/>
            <ac:spMk id="16" creationId="{8118EBCE-5147-8CF5-D1B5-6738CB107448}"/>
          </ac:spMkLst>
        </pc:spChg>
        <pc:spChg chg="add del mod">
          <ac:chgData name="平野 武" userId="3cfe3d63-3e2d-444e-9c54-10e92370b90a" providerId="ADAL" clId="{C634FD9E-D49E-4F8D-931B-9555341F7866}" dt="2024-06-10T07:59:21.245" v="443" actId="478"/>
          <ac:spMkLst>
            <pc:docMk/>
            <pc:sldMk cId="1796748022" sldId="583"/>
            <ac:spMk id="17" creationId="{45F86445-BAD8-B56E-B295-07EB23F5E85C}"/>
          </ac:spMkLst>
        </pc:spChg>
        <pc:spChg chg="add del mod">
          <ac:chgData name="平野 武" userId="3cfe3d63-3e2d-444e-9c54-10e92370b90a" providerId="ADAL" clId="{C634FD9E-D49E-4F8D-931B-9555341F7866}" dt="2024-06-10T07:59:21.245" v="443" actId="478"/>
          <ac:spMkLst>
            <pc:docMk/>
            <pc:sldMk cId="1796748022" sldId="583"/>
            <ac:spMk id="19" creationId="{488066AE-7031-2C6F-0EA5-6FAEC2097966}"/>
          </ac:spMkLst>
        </pc:spChg>
        <pc:spChg chg="add del mod">
          <ac:chgData name="平野 武" userId="3cfe3d63-3e2d-444e-9c54-10e92370b90a" providerId="ADAL" clId="{C634FD9E-D49E-4F8D-931B-9555341F7866}" dt="2024-06-10T07:59:21.245" v="443" actId="478"/>
          <ac:spMkLst>
            <pc:docMk/>
            <pc:sldMk cId="1796748022" sldId="583"/>
            <ac:spMk id="20" creationId="{62590B5C-07E2-D2A1-1E39-1F69509994EC}"/>
          </ac:spMkLst>
        </pc:spChg>
        <pc:spChg chg="mod">
          <ac:chgData name="平野 武" userId="3cfe3d63-3e2d-444e-9c54-10e92370b90a" providerId="ADAL" clId="{C634FD9E-D49E-4F8D-931B-9555341F7866}" dt="2024-06-10T07:56:03.717" v="391"/>
          <ac:spMkLst>
            <pc:docMk/>
            <pc:sldMk cId="1796748022" sldId="583"/>
            <ac:spMk id="22" creationId="{B0F356CC-1DD6-D539-8E48-451C5564C7F5}"/>
          </ac:spMkLst>
        </pc:spChg>
        <pc:spChg chg="add del mod">
          <ac:chgData name="平野 武" userId="3cfe3d63-3e2d-444e-9c54-10e92370b90a" providerId="ADAL" clId="{C634FD9E-D49E-4F8D-931B-9555341F7866}" dt="2024-06-10T07:59:21.245" v="443" actId="478"/>
          <ac:spMkLst>
            <pc:docMk/>
            <pc:sldMk cId="1796748022" sldId="583"/>
            <ac:spMk id="25" creationId="{FE27AF7E-5379-60BB-7B06-F8B3E3A60D81}"/>
          </ac:spMkLst>
        </pc:spChg>
        <pc:spChg chg="del">
          <ac:chgData name="平野 武" userId="3cfe3d63-3e2d-444e-9c54-10e92370b90a" providerId="ADAL" clId="{C634FD9E-D49E-4F8D-931B-9555341F7866}" dt="2024-06-10T07:56:03.316" v="390" actId="478"/>
          <ac:spMkLst>
            <pc:docMk/>
            <pc:sldMk cId="1796748022" sldId="583"/>
            <ac:spMk id="26" creationId="{16BB8335-7859-8C1D-69B2-E89FCED4F102}"/>
          </ac:spMkLst>
        </pc:spChg>
        <pc:spChg chg="del">
          <ac:chgData name="平野 武" userId="3cfe3d63-3e2d-444e-9c54-10e92370b90a" providerId="ADAL" clId="{C634FD9E-D49E-4F8D-931B-9555341F7866}" dt="2024-06-10T07:56:03.316" v="390" actId="478"/>
          <ac:spMkLst>
            <pc:docMk/>
            <pc:sldMk cId="1796748022" sldId="583"/>
            <ac:spMk id="28" creationId="{C5763FCF-858F-D8B7-EC6D-F801326C05A5}"/>
          </ac:spMkLst>
        </pc:spChg>
        <pc:spChg chg="del">
          <ac:chgData name="平野 武" userId="3cfe3d63-3e2d-444e-9c54-10e92370b90a" providerId="ADAL" clId="{C634FD9E-D49E-4F8D-931B-9555341F7866}" dt="2024-06-10T07:56:03.316" v="390" actId="478"/>
          <ac:spMkLst>
            <pc:docMk/>
            <pc:sldMk cId="1796748022" sldId="583"/>
            <ac:spMk id="29" creationId="{1ED9C4A2-1CD5-6774-CBB9-E5465B90C016}"/>
          </ac:spMkLst>
        </pc:spChg>
        <pc:spChg chg="del">
          <ac:chgData name="平野 武" userId="3cfe3d63-3e2d-444e-9c54-10e92370b90a" providerId="ADAL" clId="{C634FD9E-D49E-4F8D-931B-9555341F7866}" dt="2024-06-10T07:56:03.316" v="390" actId="478"/>
          <ac:spMkLst>
            <pc:docMk/>
            <pc:sldMk cId="1796748022" sldId="583"/>
            <ac:spMk id="30" creationId="{DD24F697-3723-27D2-AEF5-E3E5EA548F90}"/>
          </ac:spMkLst>
        </pc:spChg>
        <pc:spChg chg="del">
          <ac:chgData name="平野 武" userId="3cfe3d63-3e2d-444e-9c54-10e92370b90a" providerId="ADAL" clId="{C634FD9E-D49E-4F8D-931B-9555341F7866}" dt="2024-06-10T07:56:03.316" v="390" actId="478"/>
          <ac:spMkLst>
            <pc:docMk/>
            <pc:sldMk cId="1796748022" sldId="583"/>
            <ac:spMk id="31" creationId="{26BAEBE9-3B95-AF07-41EB-D2FF8764BD9F}"/>
          </ac:spMkLst>
        </pc:spChg>
        <pc:spChg chg="del">
          <ac:chgData name="平野 武" userId="3cfe3d63-3e2d-444e-9c54-10e92370b90a" providerId="ADAL" clId="{C634FD9E-D49E-4F8D-931B-9555341F7866}" dt="2024-06-10T07:56:03.316" v="390" actId="478"/>
          <ac:spMkLst>
            <pc:docMk/>
            <pc:sldMk cId="1796748022" sldId="583"/>
            <ac:spMk id="32" creationId="{E17C229C-FBE3-D91B-FED7-9A3DF669FAA8}"/>
          </ac:spMkLst>
        </pc:spChg>
        <pc:spChg chg="del">
          <ac:chgData name="平野 武" userId="3cfe3d63-3e2d-444e-9c54-10e92370b90a" providerId="ADAL" clId="{C634FD9E-D49E-4F8D-931B-9555341F7866}" dt="2024-06-10T07:56:03.316" v="390" actId="478"/>
          <ac:spMkLst>
            <pc:docMk/>
            <pc:sldMk cId="1796748022" sldId="583"/>
            <ac:spMk id="33" creationId="{05997CD7-A621-D663-F827-53FD66C3D171}"/>
          </ac:spMkLst>
        </pc:spChg>
        <pc:spChg chg="del">
          <ac:chgData name="平野 武" userId="3cfe3d63-3e2d-444e-9c54-10e92370b90a" providerId="ADAL" clId="{C634FD9E-D49E-4F8D-931B-9555341F7866}" dt="2024-06-10T07:56:03.316" v="390" actId="478"/>
          <ac:spMkLst>
            <pc:docMk/>
            <pc:sldMk cId="1796748022" sldId="583"/>
            <ac:spMk id="34" creationId="{24BD7947-3F9C-0FBD-FB0F-F66A147A8235}"/>
          </ac:spMkLst>
        </pc:spChg>
        <pc:spChg chg="del">
          <ac:chgData name="平野 武" userId="3cfe3d63-3e2d-444e-9c54-10e92370b90a" providerId="ADAL" clId="{C634FD9E-D49E-4F8D-931B-9555341F7866}" dt="2024-06-10T07:56:03.316" v="390" actId="478"/>
          <ac:spMkLst>
            <pc:docMk/>
            <pc:sldMk cId="1796748022" sldId="583"/>
            <ac:spMk id="35" creationId="{3B40BFCA-8790-1F40-F0EF-1FBD6A019F6C}"/>
          </ac:spMkLst>
        </pc:spChg>
        <pc:spChg chg="del">
          <ac:chgData name="平野 武" userId="3cfe3d63-3e2d-444e-9c54-10e92370b90a" providerId="ADAL" clId="{C634FD9E-D49E-4F8D-931B-9555341F7866}" dt="2024-06-10T07:56:03.316" v="390" actId="478"/>
          <ac:spMkLst>
            <pc:docMk/>
            <pc:sldMk cId="1796748022" sldId="583"/>
            <ac:spMk id="36" creationId="{EDF348F9-1C7E-5734-0533-FBE054CAC5E5}"/>
          </ac:spMkLst>
        </pc:spChg>
        <pc:spChg chg="del">
          <ac:chgData name="平野 武" userId="3cfe3d63-3e2d-444e-9c54-10e92370b90a" providerId="ADAL" clId="{C634FD9E-D49E-4F8D-931B-9555341F7866}" dt="2024-06-10T07:56:03.316" v="390" actId="478"/>
          <ac:spMkLst>
            <pc:docMk/>
            <pc:sldMk cId="1796748022" sldId="583"/>
            <ac:spMk id="37" creationId="{BC2D523A-40AE-F6C0-1165-364D788C2D28}"/>
          </ac:spMkLst>
        </pc:spChg>
        <pc:spChg chg="del">
          <ac:chgData name="平野 武" userId="3cfe3d63-3e2d-444e-9c54-10e92370b90a" providerId="ADAL" clId="{C634FD9E-D49E-4F8D-931B-9555341F7866}" dt="2024-06-10T07:56:03.316" v="390" actId="478"/>
          <ac:spMkLst>
            <pc:docMk/>
            <pc:sldMk cId="1796748022" sldId="583"/>
            <ac:spMk id="38" creationId="{63C38B30-E216-44AE-FECC-97F39E85DBCB}"/>
          </ac:spMkLst>
        </pc:spChg>
        <pc:spChg chg="del">
          <ac:chgData name="平野 武" userId="3cfe3d63-3e2d-444e-9c54-10e92370b90a" providerId="ADAL" clId="{C634FD9E-D49E-4F8D-931B-9555341F7866}" dt="2024-06-10T07:56:03.316" v="390" actId="478"/>
          <ac:spMkLst>
            <pc:docMk/>
            <pc:sldMk cId="1796748022" sldId="583"/>
            <ac:spMk id="39" creationId="{886A7ACD-773A-0C72-5426-CAED5231DAC4}"/>
          </ac:spMkLst>
        </pc:spChg>
        <pc:spChg chg="del">
          <ac:chgData name="平野 武" userId="3cfe3d63-3e2d-444e-9c54-10e92370b90a" providerId="ADAL" clId="{C634FD9E-D49E-4F8D-931B-9555341F7866}" dt="2024-06-10T07:56:03.316" v="390" actId="478"/>
          <ac:spMkLst>
            <pc:docMk/>
            <pc:sldMk cId="1796748022" sldId="583"/>
            <ac:spMk id="40" creationId="{5E507E34-8AF8-7CF9-4AEF-D20C42EDA91A}"/>
          </ac:spMkLst>
        </pc:spChg>
        <pc:spChg chg="del">
          <ac:chgData name="平野 武" userId="3cfe3d63-3e2d-444e-9c54-10e92370b90a" providerId="ADAL" clId="{C634FD9E-D49E-4F8D-931B-9555341F7866}" dt="2024-06-10T07:56:03.316" v="390" actId="478"/>
          <ac:spMkLst>
            <pc:docMk/>
            <pc:sldMk cId="1796748022" sldId="583"/>
            <ac:spMk id="41" creationId="{FD3813CB-4A96-5F46-C49E-87862C4B1C06}"/>
          </ac:spMkLst>
        </pc:spChg>
        <pc:spChg chg="del">
          <ac:chgData name="平野 武" userId="3cfe3d63-3e2d-444e-9c54-10e92370b90a" providerId="ADAL" clId="{C634FD9E-D49E-4F8D-931B-9555341F7866}" dt="2024-06-10T07:56:03.316" v="390" actId="478"/>
          <ac:spMkLst>
            <pc:docMk/>
            <pc:sldMk cId="1796748022" sldId="583"/>
            <ac:spMk id="42" creationId="{96D97B4D-A327-4F87-D401-2EB4D386CAD6}"/>
          </ac:spMkLst>
        </pc:spChg>
        <pc:spChg chg="del">
          <ac:chgData name="平野 武" userId="3cfe3d63-3e2d-444e-9c54-10e92370b90a" providerId="ADAL" clId="{C634FD9E-D49E-4F8D-931B-9555341F7866}" dt="2024-06-10T07:56:03.316" v="390" actId="478"/>
          <ac:spMkLst>
            <pc:docMk/>
            <pc:sldMk cId="1796748022" sldId="583"/>
            <ac:spMk id="43" creationId="{4AC7EB34-F721-37A9-A901-4FBA7F49A169}"/>
          </ac:spMkLst>
        </pc:spChg>
        <pc:spChg chg="del">
          <ac:chgData name="平野 武" userId="3cfe3d63-3e2d-444e-9c54-10e92370b90a" providerId="ADAL" clId="{C634FD9E-D49E-4F8D-931B-9555341F7866}" dt="2024-06-10T07:56:03.316" v="390" actId="478"/>
          <ac:spMkLst>
            <pc:docMk/>
            <pc:sldMk cId="1796748022" sldId="583"/>
            <ac:spMk id="48" creationId="{16CC63A8-8D46-200B-475D-2A1B47AC75E0}"/>
          </ac:spMkLst>
        </pc:spChg>
        <pc:spChg chg="del">
          <ac:chgData name="平野 武" userId="3cfe3d63-3e2d-444e-9c54-10e92370b90a" providerId="ADAL" clId="{C634FD9E-D49E-4F8D-931B-9555341F7866}" dt="2024-06-10T07:56:03.316" v="390" actId="478"/>
          <ac:spMkLst>
            <pc:docMk/>
            <pc:sldMk cId="1796748022" sldId="583"/>
            <ac:spMk id="49" creationId="{8BA0D62A-AA14-DFE5-4902-DF62325FE279}"/>
          </ac:spMkLst>
        </pc:spChg>
        <pc:spChg chg="add mod">
          <ac:chgData name="平野 武" userId="3cfe3d63-3e2d-444e-9c54-10e92370b90a" providerId="ADAL" clId="{C634FD9E-D49E-4F8D-931B-9555341F7866}" dt="2024-06-10T07:59:31.926" v="444"/>
          <ac:spMkLst>
            <pc:docMk/>
            <pc:sldMk cId="1796748022" sldId="583"/>
            <ac:spMk id="52" creationId="{51618FE9-E701-8909-3EDE-474F3B5811FC}"/>
          </ac:spMkLst>
        </pc:spChg>
        <pc:spChg chg="add mod">
          <ac:chgData name="平野 武" userId="3cfe3d63-3e2d-444e-9c54-10e92370b90a" providerId="ADAL" clId="{C634FD9E-D49E-4F8D-931B-9555341F7866}" dt="2024-06-10T07:59:31.926" v="444"/>
          <ac:spMkLst>
            <pc:docMk/>
            <pc:sldMk cId="1796748022" sldId="583"/>
            <ac:spMk id="54" creationId="{2AF60BD1-F9E3-3084-C059-6EE661C4577D}"/>
          </ac:spMkLst>
        </pc:spChg>
        <pc:spChg chg="add mod">
          <ac:chgData name="平野 武" userId="3cfe3d63-3e2d-444e-9c54-10e92370b90a" providerId="ADAL" clId="{C634FD9E-D49E-4F8D-931B-9555341F7866}" dt="2024-06-10T07:59:31.926" v="444"/>
          <ac:spMkLst>
            <pc:docMk/>
            <pc:sldMk cId="1796748022" sldId="583"/>
            <ac:spMk id="55" creationId="{12F769C6-2B3D-13D4-E0B2-C397D44CB393}"/>
          </ac:spMkLst>
        </pc:spChg>
        <pc:spChg chg="add mod">
          <ac:chgData name="平野 武" userId="3cfe3d63-3e2d-444e-9c54-10e92370b90a" providerId="ADAL" clId="{C634FD9E-D49E-4F8D-931B-9555341F7866}" dt="2024-06-10T07:59:31.926" v="444"/>
          <ac:spMkLst>
            <pc:docMk/>
            <pc:sldMk cId="1796748022" sldId="583"/>
            <ac:spMk id="56" creationId="{FE7520F8-AF84-CEBA-2532-98D0B64B117E}"/>
          </ac:spMkLst>
        </pc:spChg>
        <pc:spChg chg="add mod">
          <ac:chgData name="平野 武" userId="3cfe3d63-3e2d-444e-9c54-10e92370b90a" providerId="ADAL" clId="{C634FD9E-D49E-4F8D-931B-9555341F7866}" dt="2024-06-10T07:59:31.926" v="444"/>
          <ac:spMkLst>
            <pc:docMk/>
            <pc:sldMk cId="1796748022" sldId="583"/>
            <ac:spMk id="57" creationId="{668C5ED0-788B-A830-03B9-42D35093562C}"/>
          </ac:spMkLst>
        </pc:spChg>
        <pc:spChg chg="add mod">
          <ac:chgData name="平野 武" userId="3cfe3d63-3e2d-444e-9c54-10e92370b90a" providerId="ADAL" clId="{C634FD9E-D49E-4F8D-931B-9555341F7866}" dt="2024-06-10T07:59:31.926" v="444"/>
          <ac:spMkLst>
            <pc:docMk/>
            <pc:sldMk cId="1796748022" sldId="583"/>
            <ac:spMk id="59" creationId="{3B418890-11A8-1580-BD07-E597E1C044B6}"/>
          </ac:spMkLst>
        </pc:spChg>
        <pc:spChg chg="add mod">
          <ac:chgData name="平野 武" userId="3cfe3d63-3e2d-444e-9c54-10e92370b90a" providerId="ADAL" clId="{C634FD9E-D49E-4F8D-931B-9555341F7866}" dt="2024-06-10T07:59:31.926" v="444"/>
          <ac:spMkLst>
            <pc:docMk/>
            <pc:sldMk cId="1796748022" sldId="583"/>
            <ac:spMk id="60" creationId="{9EA997FA-ED5E-C6B0-E506-782F4680B168}"/>
          </ac:spMkLst>
        </pc:spChg>
        <pc:spChg chg="add mod">
          <ac:chgData name="平野 武" userId="3cfe3d63-3e2d-444e-9c54-10e92370b90a" providerId="ADAL" clId="{C634FD9E-D49E-4F8D-931B-9555341F7866}" dt="2024-06-10T07:59:31.926" v="444"/>
          <ac:spMkLst>
            <pc:docMk/>
            <pc:sldMk cId="1796748022" sldId="583"/>
            <ac:spMk id="61" creationId="{C23C78C1-67AE-A755-08B1-9844DC63604F}"/>
          </ac:spMkLst>
        </pc:spChg>
        <pc:spChg chg="add mod">
          <ac:chgData name="平野 武" userId="3cfe3d63-3e2d-444e-9c54-10e92370b90a" providerId="ADAL" clId="{C634FD9E-D49E-4F8D-931B-9555341F7866}" dt="2024-06-10T07:59:31.926" v="444"/>
          <ac:spMkLst>
            <pc:docMk/>
            <pc:sldMk cId="1796748022" sldId="583"/>
            <ac:spMk id="63" creationId="{AFE67940-1A52-C501-F664-C47F33D6FDFE}"/>
          </ac:spMkLst>
        </pc:spChg>
        <pc:spChg chg="add mod">
          <ac:chgData name="平野 武" userId="3cfe3d63-3e2d-444e-9c54-10e92370b90a" providerId="ADAL" clId="{C634FD9E-D49E-4F8D-931B-9555341F7866}" dt="2024-06-10T07:59:31.926" v="444"/>
          <ac:spMkLst>
            <pc:docMk/>
            <pc:sldMk cId="1796748022" sldId="583"/>
            <ac:spMk id="12288" creationId="{B7804547-E58B-BAE3-C01F-5B23AF4786B0}"/>
          </ac:spMkLst>
        </pc:spChg>
        <pc:spChg chg="mod">
          <ac:chgData name="平野 武" userId="3cfe3d63-3e2d-444e-9c54-10e92370b90a" providerId="ADAL" clId="{C634FD9E-D49E-4F8D-931B-9555341F7866}" dt="2024-06-10T07:59:15.845" v="442"/>
          <ac:spMkLst>
            <pc:docMk/>
            <pc:sldMk cId="1796748022" sldId="583"/>
            <ac:spMk id="12290" creationId="{4AD73B8A-4B23-91DE-CF62-2CA72170BDBB}"/>
          </ac:spMkLst>
        </pc:spChg>
        <pc:spChg chg="add mod">
          <ac:chgData name="平野 武" userId="3cfe3d63-3e2d-444e-9c54-10e92370b90a" providerId="ADAL" clId="{C634FD9E-D49E-4F8D-931B-9555341F7866}" dt="2024-06-10T07:59:31.926" v="444"/>
          <ac:spMkLst>
            <pc:docMk/>
            <pc:sldMk cId="1796748022" sldId="583"/>
            <ac:spMk id="12291" creationId="{009B2D3A-89B2-E34D-0500-064E29BDB840}"/>
          </ac:spMkLst>
        </pc:spChg>
        <pc:spChg chg="mod">
          <ac:chgData name="平野 武" userId="3cfe3d63-3e2d-444e-9c54-10e92370b90a" providerId="ADAL" clId="{C634FD9E-D49E-4F8D-931B-9555341F7866}" dt="2024-06-10T07:59:31.926" v="444"/>
          <ac:spMkLst>
            <pc:docMk/>
            <pc:sldMk cId="1796748022" sldId="583"/>
            <ac:spMk id="12295" creationId="{DD79202C-B857-4056-7C48-491A73C4C91D}"/>
          </ac:spMkLst>
        </pc:spChg>
        <pc:spChg chg="add mod">
          <ac:chgData name="平野 武" userId="3cfe3d63-3e2d-444e-9c54-10e92370b90a" providerId="ADAL" clId="{C634FD9E-D49E-4F8D-931B-9555341F7866}" dt="2024-06-10T08:01:03.148" v="457" actId="1036"/>
          <ac:spMkLst>
            <pc:docMk/>
            <pc:sldMk cId="1796748022" sldId="583"/>
            <ac:spMk id="12300" creationId="{1AEEB888-6D14-649B-9761-C2BA028B9588}"/>
          </ac:spMkLst>
        </pc:spChg>
        <pc:spChg chg="add mod">
          <ac:chgData name="平野 武" userId="3cfe3d63-3e2d-444e-9c54-10e92370b90a" providerId="ADAL" clId="{C634FD9E-D49E-4F8D-931B-9555341F7866}" dt="2024-06-10T08:01:25.989" v="459" actId="2711"/>
          <ac:spMkLst>
            <pc:docMk/>
            <pc:sldMk cId="1796748022" sldId="583"/>
            <ac:spMk id="12302" creationId="{870EDFB4-E0B9-B662-F40D-0E4AB94E0BE9}"/>
          </ac:spMkLst>
        </pc:spChg>
        <pc:spChg chg="add mod">
          <ac:chgData name="平野 武" userId="3cfe3d63-3e2d-444e-9c54-10e92370b90a" providerId="ADAL" clId="{C634FD9E-D49E-4F8D-931B-9555341F7866}" dt="2024-06-10T07:59:58.587" v="445"/>
          <ac:spMkLst>
            <pc:docMk/>
            <pc:sldMk cId="1796748022" sldId="583"/>
            <ac:spMk id="12303" creationId="{E7642E60-31EB-A2CF-37E3-E2248F7EFE59}"/>
          </ac:spMkLst>
        </pc:spChg>
        <pc:spChg chg="add mod">
          <ac:chgData name="平野 武" userId="3cfe3d63-3e2d-444e-9c54-10e92370b90a" providerId="ADAL" clId="{C634FD9E-D49E-4F8D-931B-9555341F7866}" dt="2024-06-10T07:59:58.587" v="445"/>
          <ac:spMkLst>
            <pc:docMk/>
            <pc:sldMk cId="1796748022" sldId="583"/>
            <ac:spMk id="12304" creationId="{21365604-63DC-A70D-3B87-BF8DFAE2CFDA}"/>
          </ac:spMkLst>
        </pc:spChg>
        <pc:spChg chg="add mod">
          <ac:chgData name="平野 武" userId="3cfe3d63-3e2d-444e-9c54-10e92370b90a" providerId="ADAL" clId="{C634FD9E-D49E-4F8D-931B-9555341F7866}" dt="2024-06-10T08:01:15.921" v="458" actId="1076"/>
          <ac:spMkLst>
            <pc:docMk/>
            <pc:sldMk cId="1796748022" sldId="583"/>
            <ac:spMk id="12305" creationId="{B2F4E981-F131-9CC0-A953-6F8E51EF3078}"/>
          </ac:spMkLst>
        </pc:spChg>
        <pc:spChg chg="add mod">
          <ac:chgData name="平野 武" userId="3cfe3d63-3e2d-444e-9c54-10e92370b90a" providerId="ADAL" clId="{C634FD9E-D49E-4F8D-931B-9555341F7866}" dt="2024-06-10T08:01:15.921" v="458" actId="1076"/>
          <ac:spMkLst>
            <pc:docMk/>
            <pc:sldMk cId="1796748022" sldId="583"/>
            <ac:spMk id="12307" creationId="{2C3E78CF-A944-F374-B334-0931F4B57EA1}"/>
          </ac:spMkLst>
        </pc:spChg>
        <pc:spChg chg="add mod">
          <ac:chgData name="平野 武" userId="3cfe3d63-3e2d-444e-9c54-10e92370b90a" providerId="ADAL" clId="{C634FD9E-D49E-4F8D-931B-9555341F7866}" dt="2024-06-10T08:01:25.989" v="459" actId="2711"/>
          <ac:spMkLst>
            <pc:docMk/>
            <pc:sldMk cId="1796748022" sldId="583"/>
            <ac:spMk id="12308" creationId="{377722EA-E431-1EA8-2E44-AF4B0BEC1003}"/>
          </ac:spMkLst>
        </pc:spChg>
        <pc:spChg chg="add mod">
          <ac:chgData name="平野 武" userId="3cfe3d63-3e2d-444e-9c54-10e92370b90a" providerId="ADAL" clId="{C634FD9E-D49E-4F8D-931B-9555341F7866}" dt="2024-06-10T08:01:15.921" v="458" actId="1076"/>
          <ac:spMkLst>
            <pc:docMk/>
            <pc:sldMk cId="1796748022" sldId="583"/>
            <ac:spMk id="12309" creationId="{4F489F37-4A5D-CDDF-DC54-5E5EAE6104CA}"/>
          </ac:spMkLst>
        </pc:spChg>
        <pc:spChg chg="add mod">
          <ac:chgData name="平野 武" userId="3cfe3d63-3e2d-444e-9c54-10e92370b90a" providerId="ADAL" clId="{C634FD9E-D49E-4F8D-931B-9555341F7866}" dt="2024-06-10T08:01:15.921" v="458" actId="1076"/>
          <ac:spMkLst>
            <pc:docMk/>
            <pc:sldMk cId="1796748022" sldId="583"/>
            <ac:spMk id="12311" creationId="{3841F61C-9373-0B00-FFD4-1400B951F954}"/>
          </ac:spMkLst>
        </pc:spChg>
        <pc:spChg chg="add mod">
          <ac:chgData name="平野 武" userId="3cfe3d63-3e2d-444e-9c54-10e92370b90a" providerId="ADAL" clId="{C634FD9E-D49E-4F8D-931B-9555341F7866}" dt="2024-06-10T08:01:15.921" v="458" actId="1076"/>
          <ac:spMkLst>
            <pc:docMk/>
            <pc:sldMk cId="1796748022" sldId="583"/>
            <ac:spMk id="12312" creationId="{5C92D446-ED03-19EA-D2A8-5F67247EE993}"/>
          </ac:spMkLst>
        </pc:spChg>
        <pc:spChg chg="add mod">
          <ac:chgData name="平野 武" userId="3cfe3d63-3e2d-444e-9c54-10e92370b90a" providerId="ADAL" clId="{C634FD9E-D49E-4F8D-931B-9555341F7866}" dt="2024-06-10T08:00:51.584" v="448" actId="207"/>
          <ac:spMkLst>
            <pc:docMk/>
            <pc:sldMk cId="1796748022" sldId="583"/>
            <ac:spMk id="12314" creationId="{4955FFC2-36A8-FD0A-112D-81B82694B856}"/>
          </ac:spMkLst>
        </pc:spChg>
        <pc:spChg chg="mod">
          <ac:chgData name="平野 武" userId="3cfe3d63-3e2d-444e-9c54-10e92370b90a" providerId="ADAL" clId="{C634FD9E-D49E-4F8D-931B-9555341F7866}" dt="2024-06-10T07:59:58.587" v="445"/>
          <ac:spMkLst>
            <pc:docMk/>
            <pc:sldMk cId="1796748022" sldId="583"/>
            <ac:spMk id="12318" creationId="{95A1B78F-8F8B-77B0-F80B-8879FE9D2607}"/>
          </ac:spMkLst>
        </pc:spChg>
        <pc:grpChg chg="add del mod">
          <ac:chgData name="平野 武" userId="3cfe3d63-3e2d-444e-9c54-10e92370b90a" providerId="ADAL" clId="{C634FD9E-D49E-4F8D-931B-9555341F7866}" dt="2024-06-10T07:59:21.245" v="443" actId="478"/>
          <ac:grpSpMkLst>
            <pc:docMk/>
            <pc:sldMk cId="1796748022" sldId="583"/>
            <ac:grpSpMk id="21" creationId="{9ECD4C84-010E-C2F4-C053-5AB69A624B3D}"/>
          </ac:grpSpMkLst>
        </pc:grpChg>
        <pc:grpChg chg="del">
          <ac:chgData name="平野 武" userId="3cfe3d63-3e2d-444e-9c54-10e92370b90a" providerId="ADAL" clId="{C634FD9E-D49E-4F8D-931B-9555341F7866}" dt="2024-06-10T07:56:03.316" v="390" actId="478"/>
          <ac:grpSpMkLst>
            <pc:docMk/>
            <pc:sldMk cId="1796748022" sldId="583"/>
            <ac:grpSpMk id="45" creationId="{012755BC-FD5F-D4FA-76C9-7FD9F50C112E}"/>
          </ac:grpSpMkLst>
        </pc:grpChg>
        <pc:grpChg chg="add mod">
          <ac:chgData name="平野 武" userId="3cfe3d63-3e2d-444e-9c54-10e92370b90a" providerId="ADAL" clId="{C634FD9E-D49E-4F8D-931B-9555341F7866}" dt="2024-06-10T07:59:31.926" v="444"/>
          <ac:grpSpMkLst>
            <pc:docMk/>
            <pc:sldMk cId="1796748022" sldId="583"/>
            <ac:grpSpMk id="12292" creationId="{A1392EE5-5ABB-5E3E-F6C8-78D98DF65CF8}"/>
          </ac:grpSpMkLst>
        </pc:grpChg>
        <pc:grpChg chg="add mod">
          <ac:chgData name="平野 武" userId="3cfe3d63-3e2d-444e-9c54-10e92370b90a" providerId="ADAL" clId="{C634FD9E-D49E-4F8D-931B-9555341F7866}" dt="2024-06-10T07:59:58.587" v="445"/>
          <ac:grpSpMkLst>
            <pc:docMk/>
            <pc:sldMk cId="1796748022" sldId="583"/>
            <ac:grpSpMk id="12315" creationId="{EE10C79E-EF92-3591-24FA-5BAD3C627AC8}"/>
          </ac:grpSpMkLst>
        </pc:grpChg>
        <pc:graphicFrameChg chg="add mod">
          <ac:chgData name="平野 武" userId="3cfe3d63-3e2d-444e-9c54-10e92370b90a" providerId="ADAL" clId="{C634FD9E-D49E-4F8D-931B-9555341F7866}" dt="2024-06-10T07:59:31.926" v="444"/>
          <ac:graphicFrameMkLst>
            <pc:docMk/>
            <pc:sldMk cId="1796748022" sldId="583"/>
            <ac:graphicFrameMk id="50" creationId="{86998026-F705-9804-E87E-00D3419FC41C}"/>
          </ac:graphicFrameMkLst>
        </pc:graphicFrameChg>
        <pc:graphicFrameChg chg="add mod">
          <ac:chgData name="平野 武" userId="3cfe3d63-3e2d-444e-9c54-10e92370b90a" providerId="ADAL" clId="{C634FD9E-D49E-4F8D-931B-9555341F7866}" dt="2024-06-10T07:59:31.926" v="444"/>
          <ac:graphicFrameMkLst>
            <pc:docMk/>
            <pc:sldMk cId="1796748022" sldId="583"/>
            <ac:graphicFrameMk id="51" creationId="{C63A9E4F-DC46-83E4-EA92-2AFC6BA527A9}"/>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8" creationId="{CF2F92C7-1A54-C350-7B97-3E3F1C4FD374}"/>
          </ac:graphicFrameMkLst>
        </pc:graphicFrameChg>
        <pc:graphicFrameChg chg="add mod">
          <ac:chgData name="平野 武" userId="3cfe3d63-3e2d-444e-9c54-10e92370b90a" providerId="ADAL" clId="{C634FD9E-D49E-4F8D-931B-9555341F7866}" dt="2024-06-10T08:01:15.921" v="458" actId="1076"/>
          <ac:graphicFrameMkLst>
            <pc:docMk/>
            <pc:sldMk cId="1796748022" sldId="583"/>
            <ac:graphicFrameMk id="12299" creationId="{3A6CFF25-B00E-BF6A-9460-31B6B52B9BF9}"/>
          </ac:graphicFrameMkLst>
        </pc:graphicFrameChg>
        <pc:picChg chg="add del mod">
          <ac:chgData name="平野 武" userId="3cfe3d63-3e2d-444e-9c54-10e92370b90a" providerId="ADAL" clId="{C634FD9E-D49E-4F8D-931B-9555341F7866}" dt="2024-06-10T07:59:21.245" v="443" actId="478"/>
          <ac:picMkLst>
            <pc:docMk/>
            <pc:sldMk cId="1796748022" sldId="583"/>
            <ac:picMk id="3" creationId="{39C06A0F-4AC6-2E33-A92C-20666E7346AC}"/>
          </ac:picMkLst>
        </pc:picChg>
        <pc:picChg chg="add del mod">
          <ac:chgData name="平野 武" userId="3cfe3d63-3e2d-444e-9c54-10e92370b90a" providerId="ADAL" clId="{C634FD9E-D49E-4F8D-931B-9555341F7866}" dt="2024-06-10T07:59:21.245" v="443" actId="478"/>
          <ac:picMkLst>
            <pc:docMk/>
            <pc:sldMk cId="1796748022" sldId="583"/>
            <ac:picMk id="4" creationId="{FCF0FECA-4EE9-607E-DD6F-5DB83C887DC4}"/>
          </ac:picMkLst>
        </pc:picChg>
        <pc:picChg chg="add del mod">
          <ac:chgData name="平野 武" userId="3cfe3d63-3e2d-444e-9c54-10e92370b90a" providerId="ADAL" clId="{C634FD9E-D49E-4F8D-931B-9555341F7866}" dt="2024-06-10T07:59:21.245" v="443" actId="478"/>
          <ac:picMkLst>
            <pc:docMk/>
            <pc:sldMk cId="1796748022" sldId="583"/>
            <ac:picMk id="18" creationId="{0084E1D3-932C-9835-6C81-EB3E8DF92DA4}"/>
          </ac:picMkLst>
        </pc:picChg>
        <pc:picChg chg="mod">
          <ac:chgData name="平野 武" userId="3cfe3d63-3e2d-444e-9c54-10e92370b90a" providerId="ADAL" clId="{C634FD9E-D49E-4F8D-931B-9555341F7866}" dt="2024-06-10T07:56:03.717" v="391"/>
          <ac:picMkLst>
            <pc:docMk/>
            <pc:sldMk cId="1796748022" sldId="583"/>
            <ac:picMk id="23" creationId="{64AE9CEE-0FDC-C5A3-9EB3-9B3DC4657E63}"/>
          </ac:picMkLst>
        </pc:picChg>
        <pc:picChg chg="add del mod">
          <ac:chgData name="平野 武" userId="3cfe3d63-3e2d-444e-9c54-10e92370b90a" providerId="ADAL" clId="{C634FD9E-D49E-4F8D-931B-9555341F7866}" dt="2024-06-10T07:59:21.245" v="443" actId="478"/>
          <ac:picMkLst>
            <pc:docMk/>
            <pc:sldMk cId="1796748022" sldId="583"/>
            <ac:picMk id="24" creationId="{16F2F412-85F2-65E3-1818-BFE4849AECD6}"/>
          </ac:picMkLst>
        </pc:picChg>
        <pc:picChg chg="del">
          <ac:chgData name="平野 武" userId="3cfe3d63-3e2d-444e-9c54-10e92370b90a" providerId="ADAL" clId="{C634FD9E-D49E-4F8D-931B-9555341F7866}" dt="2024-06-10T07:56:03.316" v="390" actId="478"/>
          <ac:picMkLst>
            <pc:docMk/>
            <pc:sldMk cId="1796748022" sldId="583"/>
            <ac:picMk id="27" creationId="{5C45061E-F5EC-EC63-E89B-D2F6EE8AA9E7}"/>
          </ac:picMkLst>
        </pc:picChg>
        <pc:picChg chg="del">
          <ac:chgData name="平野 武" userId="3cfe3d63-3e2d-444e-9c54-10e92370b90a" providerId="ADAL" clId="{C634FD9E-D49E-4F8D-931B-9555341F7866}" dt="2024-06-10T07:56:03.316" v="390" actId="478"/>
          <ac:picMkLst>
            <pc:docMk/>
            <pc:sldMk cId="1796748022" sldId="583"/>
            <ac:picMk id="44" creationId="{0781C20A-A500-D066-3066-B2BAEEF79A76}"/>
          </ac:picMkLst>
        </pc:picChg>
        <pc:picChg chg="mod">
          <ac:chgData name="平野 武" userId="3cfe3d63-3e2d-444e-9c54-10e92370b90a" providerId="ADAL" clId="{C634FD9E-D49E-4F8D-931B-9555341F7866}" dt="2024-06-10T07:59:31.926" v="444"/>
          <ac:picMkLst>
            <pc:docMk/>
            <pc:sldMk cId="1796748022" sldId="583"/>
            <ac:picMk id="12293" creationId="{E9795AC5-E946-D5AA-B058-6FBC0BD96399}"/>
          </ac:picMkLst>
        </pc:picChg>
        <pc:picChg chg="mod">
          <ac:chgData name="平野 武" userId="3cfe3d63-3e2d-444e-9c54-10e92370b90a" providerId="ADAL" clId="{C634FD9E-D49E-4F8D-931B-9555341F7866}" dt="2024-06-10T07:59:31.926" v="444"/>
          <ac:picMkLst>
            <pc:docMk/>
            <pc:sldMk cId="1796748022" sldId="583"/>
            <ac:picMk id="12294" creationId="{0B0FF6C9-91F0-DB31-6267-B470D6229D6C}"/>
          </ac:picMkLst>
        </pc:picChg>
        <pc:picChg chg="mod">
          <ac:chgData name="平野 武" userId="3cfe3d63-3e2d-444e-9c54-10e92370b90a" providerId="ADAL" clId="{C634FD9E-D49E-4F8D-931B-9555341F7866}" dt="2024-06-10T07:59:31.926" v="444"/>
          <ac:picMkLst>
            <pc:docMk/>
            <pc:sldMk cId="1796748022" sldId="583"/>
            <ac:picMk id="12296" creationId="{83323640-48E9-7B0D-3DF8-31CAC72AFF2F}"/>
          </ac:picMkLst>
        </pc:picChg>
        <pc:picChg chg="add mod">
          <ac:chgData name="平野 武" userId="3cfe3d63-3e2d-444e-9c54-10e92370b90a" providerId="ADAL" clId="{C634FD9E-D49E-4F8D-931B-9555341F7866}" dt="2024-06-10T07:59:31.926" v="444"/>
          <ac:picMkLst>
            <pc:docMk/>
            <pc:sldMk cId="1796748022" sldId="583"/>
            <ac:picMk id="12297" creationId="{B64A244C-B1CD-EB9A-10AD-4CB3D5A308E8}"/>
          </ac:picMkLst>
        </pc:picChg>
        <pc:picChg chg="mod">
          <ac:chgData name="平野 武" userId="3cfe3d63-3e2d-444e-9c54-10e92370b90a" providerId="ADAL" clId="{C634FD9E-D49E-4F8D-931B-9555341F7866}" dt="2024-06-10T07:59:58.587" v="445"/>
          <ac:picMkLst>
            <pc:docMk/>
            <pc:sldMk cId="1796748022" sldId="583"/>
            <ac:picMk id="12316" creationId="{BC624DCA-D9C4-65C7-D6D5-CF1353B4516F}"/>
          </ac:picMkLst>
        </pc:picChg>
        <pc:picChg chg="mod">
          <ac:chgData name="平野 武" userId="3cfe3d63-3e2d-444e-9c54-10e92370b90a" providerId="ADAL" clId="{C634FD9E-D49E-4F8D-931B-9555341F7866}" dt="2024-06-10T07:59:58.587" v="445"/>
          <ac:picMkLst>
            <pc:docMk/>
            <pc:sldMk cId="1796748022" sldId="583"/>
            <ac:picMk id="12317" creationId="{3BD35892-00F6-2CEB-C6A0-42B445DAE86E}"/>
          </ac:picMkLst>
        </pc:picChg>
        <pc:picChg chg="mod">
          <ac:chgData name="平野 武" userId="3cfe3d63-3e2d-444e-9c54-10e92370b90a" providerId="ADAL" clId="{C634FD9E-D49E-4F8D-931B-9555341F7866}" dt="2024-06-10T07:59:58.587" v="445"/>
          <ac:picMkLst>
            <pc:docMk/>
            <pc:sldMk cId="1796748022" sldId="583"/>
            <ac:picMk id="12319" creationId="{B9135A6E-D522-9EAF-DC45-93AF69C77E4A}"/>
          </ac:picMkLst>
        </pc:picChg>
        <pc:picChg chg="add mod">
          <ac:chgData name="平野 武" userId="3cfe3d63-3e2d-444e-9c54-10e92370b90a" providerId="ADAL" clId="{C634FD9E-D49E-4F8D-931B-9555341F7866}" dt="2024-06-10T07:59:58.587" v="445"/>
          <ac:picMkLst>
            <pc:docMk/>
            <pc:sldMk cId="1796748022" sldId="583"/>
            <ac:picMk id="12320" creationId="{6728F53A-3161-5F8B-231A-78DD915345A6}"/>
          </ac:picMkLst>
        </pc:picChg>
        <pc:cxnChg chg="add mod">
          <ac:chgData name="平野 武" userId="3cfe3d63-3e2d-444e-9c54-10e92370b90a" providerId="ADAL" clId="{C634FD9E-D49E-4F8D-931B-9555341F7866}" dt="2024-06-10T07:59:31.926" v="444"/>
          <ac:cxnSpMkLst>
            <pc:docMk/>
            <pc:sldMk cId="1796748022" sldId="583"/>
            <ac:cxnSpMk id="53" creationId="{4427AED8-106B-8B00-6523-3BC1AFD980C4}"/>
          </ac:cxnSpMkLst>
        </pc:cxnChg>
        <pc:cxnChg chg="add mod">
          <ac:chgData name="平野 武" userId="3cfe3d63-3e2d-444e-9c54-10e92370b90a" providerId="ADAL" clId="{C634FD9E-D49E-4F8D-931B-9555341F7866}" dt="2024-06-10T07:59:31.926" v="444"/>
          <ac:cxnSpMkLst>
            <pc:docMk/>
            <pc:sldMk cId="1796748022" sldId="583"/>
            <ac:cxnSpMk id="58" creationId="{F0FBDEF4-B477-ADA6-FC6D-4AC4C2631F7E}"/>
          </ac:cxnSpMkLst>
        </pc:cxnChg>
        <pc:cxnChg chg="add mod">
          <ac:chgData name="平野 武" userId="3cfe3d63-3e2d-444e-9c54-10e92370b90a" providerId="ADAL" clId="{C634FD9E-D49E-4F8D-931B-9555341F7866}" dt="2024-06-10T07:59:31.926" v="444"/>
          <ac:cxnSpMkLst>
            <pc:docMk/>
            <pc:sldMk cId="1796748022" sldId="583"/>
            <ac:cxnSpMk id="62" creationId="{C4BFF740-FC4A-2AC8-B446-4DCFB6D6E766}"/>
          </ac:cxnSpMkLst>
        </pc:cxnChg>
        <pc:cxnChg chg="add mod">
          <ac:chgData name="平野 武" userId="3cfe3d63-3e2d-444e-9c54-10e92370b90a" providerId="ADAL" clId="{C634FD9E-D49E-4F8D-931B-9555341F7866}" dt="2024-06-10T07:59:31.926" v="444"/>
          <ac:cxnSpMkLst>
            <pc:docMk/>
            <pc:sldMk cId="1796748022" sldId="583"/>
            <ac:cxnSpMk id="12289" creationId="{2944FAD0-5327-671B-1091-13ABA95AB3BB}"/>
          </ac:cxnSpMkLst>
        </pc:cxnChg>
        <pc:cxnChg chg="add mod">
          <ac:chgData name="平野 武" userId="3cfe3d63-3e2d-444e-9c54-10e92370b90a" providerId="ADAL" clId="{C634FD9E-D49E-4F8D-931B-9555341F7866}" dt="2024-06-10T08:01:15.921" v="458" actId="1076"/>
          <ac:cxnSpMkLst>
            <pc:docMk/>
            <pc:sldMk cId="1796748022" sldId="583"/>
            <ac:cxnSpMk id="12301" creationId="{B0C6073E-B7CD-810E-FE03-06133B069FBA}"/>
          </ac:cxnSpMkLst>
        </pc:cxnChg>
        <pc:cxnChg chg="add mod">
          <ac:chgData name="平野 武" userId="3cfe3d63-3e2d-444e-9c54-10e92370b90a" providerId="ADAL" clId="{C634FD9E-D49E-4F8D-931B-9555341F7866}" dt="2024-06-10T08:01:15.921" v="458" actId="1076"/>
          <ac:cxnSpMkLst>
            <pc:docMk/>
            <pc:sldMk cId="1796748022" sldId="583"/>
            <ac:cxnSpMk id="12306" creationId="{7FACD147-9CD6-9DD4-68BF-D6234BAE231B}"/>
          </ac:cxnSpMkLst>
        </pc:cxnChg>
        <pc:cxnChg chg="add mod">
          <ac:chgData name="平野 武" userId="3cfe3d63-3e2d-444e-9c54-10e92370b90a" providerId="ADAL" clId="{C634FD9E-D49E-4F8D-931B-9555341F7866}" dt="2024-06-10T08:01:15.921" v="458" actId="1076"/>
          <ac:cxnSpMkLst>
            <pc:docMk/>
            <pc:sldMk cId="1796748022" sldId="583"/>
            <ac:cxnSpMk id="12310" creationId="{710F69EB-AEE8-851D-A819-E2223F0E8645}"/>
          </ac:cxnSpMkLst>
        </pc:cxnChg>
        <pc:cxnChg chg="add mod">
          <ac:chgData name="平野 武" userId="3cfe3d63-3e2d-444e-9c54-10e92370b90a" providerId="ADAL" clId="{C634FD9E-D49E-4F8D-931B-9555341F7866}" dt="2024-06-10T08:01:15.921" v="458" actId="1076"/>
          <ac:cxnSpMkLst>
            <pc:docMk/>
            <pc:sldMk cId="1796748022" sldId="583"/>
            <ac:cxnSpMk id="12313" creationId="{E501054D-67C1-BD63-3F9B-2B6E1B27FDE7}"/>
          </ac:cxnSpMkLst>
        </pc:cxnChg>
      </pc:sldChg>
      <pc:sldChg chg="add ord">
        <pc:chgData name="平野 武" userId="3cfe3d63-3e2d-444e-9c54-10e92370b90a" providerId="ADAL" clId="{C634FD9E-D49E-4F8D-931B-9555341F7866}" dt="2024-06-10T08:01:42.831" v="461"/>
        <pc:sldMkLst>
          <pc:docMk/>
          <pc:sldMk cId="2001934346" sldId="584"/>
        </pc:sldMkLst>
      </pc:sldChg>
      <pc:sldChg chg="addSp delSp modSp add mod">
        <pc:chgData name="平野 武" userId="3cfe3d63-3e2d-444e-9c54-10e92370b90a" providerId="ADAL" clId="{C634FD9E-D49E-4F8D-931B-9555341F7866}" dt="2024-06-10T08:02:51.779" v="471" actId="1076"/>
        <pc:sldMkLst>
          <pc:docMk/>
          <pc:sldMk cId="3307174740" sldId="585"/>
        </pc:sldMkLst>
        <pc:spChg chg="add mod">
          <ac:chgData name="平野 武" userId="3cfe3d63-3e2d-444e-9c54-10e92370b90a" providerId="ADAL" clId="{C634FD9E-D49E-4F8D-931B-9555341F7866}" dt="2024-06-10T08:02:17.914" v="466"/>
          <ac:spMkLst>
            <pc:docMk/>
            <pc:sldMk cId="3307174740" sldId="585"/>
            <ac:spMk id="2" creationId="{98308E1E-5186-B55A-703B-4C0CBC509616}"/>
          </ac:spMkLst>
        </pc:spChg>
        <pc:spChg chg="add mod">
          <ac:chgData name="平野 武" userId="3cfe3d63-3e2d-444e-9c54-10e92370b90a" providerId="ADAL" clId="{C634FD9E-D49E-4F8D-931B-9555341F7866}" dt="2024-06-10T08:02:17.914" v="466"/>
          <ac:spMkLst>
            <pc:docMk/>
            <pc:sldMk cId="3307174740" sldId="585"/>
            <ac:spMk id="3" creationId="{115A8DF9-A4CA-574F-28E3-7A4540A192E7}"/>
          </ac:spMkLst>
        </pc:spChg>
        <pc:spChg chg="add mod">
          <ac:chgData name="平野 武" userId="3cfe3d63-3e2d-444e-9c54-10e92370b90a" providerId="ADAL" clId="{C634FD9E-D49E-4F8D-931B-9555341F7866}" dt="2024-06-10T08:02:17.914" v="466"/>
          <ac:spMkLst>
            <pc:docMk/>
            <pc:sldMk cId="3307174740" sldId="585"/>
            <ac:spMk id="4" creationId="{300B69C5-5097-3916-6385-30A2557AD6FF}"/>
          </ac:spMkLst>
        </pc:spChg>
        <pc:spChg chg="add mod">
          <ac:chgData name="平野 武" userId="3cfe3d63-3e2d-444e-9c54-10e92370b90a" providerId="ADAL" clId="{C634FD9E-D49E-4F8D-931B-9555341F7866}" dt="2024-06-10T08:02:17.914" v="466"/>
          <ac:spMkLst>
            <pc:docMk/>
            <pc:sldMk cId="3307174740" sldId="585"/>
            <ac:spMk id="5" creationId="{633DD6FE-B5F7-E95A-E336-2605C16C18D1}"/>
          </ac:spMkLst>
        </pc:spChg>
        <pc:spChg chg="add mod">
          <ac:chgData name="平野 武" userId="3cfe3d63-3e2d-444e-9c54-10e92370b90a" providerId="ADAL" clId="{C634FD9E-D49E-4F8D-931B-9555341F7866}" dt="2024-06-10T08:02:17.914" v="466"/>
          <ac:spMkLst>
            <pc:docMk/>
            <pc:sldMk cId="3307174740" sldId="585"/>
            <ac:spMk id="6" creationId="{4D5D2AD1-B053-8ECE-1E3D-20FA4273A053}"/>
          </ac:spMkLst>
        </pc:spChg>
        <pc:spChg chg="mod">
          <ac:chgData name="平野 武" userId="3cfe3d63-3e2d-444e-9c54-10e92370b90a" providerId="ADAL" clId="{C634FD9E-D49E-4F8D-931B-9555341F7866}" dt="2024-06-10T08:02:17.914" v="466"/>
          <ac:spMkLst>
            <pc:docMk/>
            <pc:sldMk cId="3307174740" sldId="585"/>
            <ac:spMk id="9" creationId="{89A0014B-0C87-BF4F-90B1-2F3476D8F922}"/>
          </ac:spMkLst>
        </pc:spChg>
        <pc:spChg chg="mod">
          <ac:chgData name="平野 武" userId="3cfe3d63-3e2d-444e-9c54-10e92370b90a" providerId="ADAL" clId="{C634FD9E-D49E-4F8D-931B-9555341F7866}" dt="2024-06-10T08:02:17.914" v="466"/>
          <ac:spMkLst>
            <pc:docMk/>
            <pc:sldMk cId="3307174740" sldId="585"/>
            <ac:spMk id="13" creationId="{C652DB1A-0D72-0AA0-967E-E2776C5CE1C1}"/>
          </ac:spMkLst>
        </pc:spChg>
        <pc:spChg chg="mod">
          <ac:chgData name="平野 武" userId="3cfe3d63-3e2d-444e-9c54-10e92370b90a" providerId="ADAL" clId="{C634FD9E-D49E-4F8D-931B-9555341F7866}" dt="2024-06-10T08:02:17.914" v="466"/>
          <ac:spMkLst>
            <pc:docMk/>
            <pc:sldMk cId="3307174740" sldId="585"/>
            <ac:spMk id="18" creationId="{63ED6634-4222-EE4E-E821-B35EBF636456}"/>
          </ac:spMkLst>
        </pc:spChg>
        <pc:spChg chg="add mod">
          <ac:chgData name="平野 武" userId="3cfe3d63-3e2d-444e-9c54-10e92370b90a" providerId="ADAL" clId="{C634FD9E-D49E-4F8D-931B-9555341F7866}" dt="2024-06-10T08:02:17.914" v="466"/>
          <ac:spMkLst>
            <pc:docMk/>
            <pc:sldMk cId="3307174740" sldId="585"/>
            <ac:spMk id="23" creationId="{94F6187C-C697-F065-CEF3-4598281C9A4B}"/>
          </ac:spMkLst>
        </pc:spChg>
        <pc:spChg chg="add mod">
          <ac:chgData name="平野 武" userId="3cfe3d63-3e2d-444e-9c54-10e92370b90a" providerId="ADAL" clId="{C634FD9E-D49E-4F8D-931B-9555341F7866}" dt="2024-06-10T08:02:17.914" v="466"/>
          <ac:spMkLst>
            <pc:docMk/>
            <pc:sldMk cId="3307174740" sldId="585"/>
            <ac:spMk id="24" creationId="{F74252D6-BBC4-5E55-EA6B-21219BBEAEBE}"/>
          </ac:spMkLst>
        </pc:spChg>
        <pc:spChg chg="add mod">
          <ac:chgData name="平野 武" userId="3cfe3d63-3e2d-444e-9c54-10e92370b90a" providerId="ADAL" clId="{C634FD9E-D49E-4F8D-931B-9555341F7866}" dt="2024-06-10T08:02:17.914" v="466"/>
          <ac:spMkLst>
            <pc:docMk/>
            <pc:sldMk cId="3307174740" sldId="585"/>
            <ac:spMk id="25" creationId="{09E4F6BE-86EA-CC8F-A5DC-37772015623B}"/>
          </ac:spMkLst>
        </pc:spChg>
        <pc:spChg chg="mod">
          <ac:chgData name="平野 武" userId="3cfe3d63-3e2d-444e-9c54-10e92370b90a" providerId="ADAL" clId="{C634FD9E-D49E-4F8D-931B-9555341F7866}" dt="2024-06-10T08:02:17.914" v="466"/>
          <ac:spMkLst>
            <pc:docMk/>
            <pc:sldMk cId="3307174740" sldId="585"/>
            <ac:spMk id="29" creationId="{FA562761-BE23-45E5-365D-63B6AE83E3B7}"/>
          </ac:spMkLst>
        </pc:spChg>
        <pc:spChg chg="add mod">
          <ac:chgData name="平野 武" userId="3cfe3d63-3e2d-444e-9c54-10e92370b90a" providerId="ADAL" clId="{C634FD9E-D49E-4F8D-931B-9555341F7866}" dt="2024-06-10T08:02:46.791" v="470" actId="1076"/>
          <ac:spMkLst>
            <pc:docMk/>
            <pc:sldMk cId="3307174740" sldId="585"/>
            <ac:spMk id="32" creationId="{8BF46A3C-23FD-F08C-BC19-1EA4DED762DF}"/>
          </ac:spMkLst>
        </pc:spChg>
        <pc:spChg chg="add mod">
          <ac:chgData name="平野 武" userId="3cfe3d63-3e2d-444e-9c54-10e92370b90a" providerId="ADAL" clId="{C634FD9E-D49E-4F8D-931B-9555341F7866}" dt="2024-06-10T08:02:33.775" v="469" actId="207"/>
          <ac:spMkLst>
            <pc:docMk/>
            <pc:sldMk cId="3307174740" sldId="585"/>
            <ac:spMk id="33" creationId="{AD179B25-38DB-5269-A27F-05609A777F57}"/>
          </ac:spMkLst>
        </pc:spChg>
        <pc:spChg chg="add mod">
          <ac:chgData name="平野 武" userId="3cfe3d63-3e2d-444e-9c54-10e92370b90a" providerId="ADAL" clId="{C634FD9E-D49E-4F8D-931B-9555341F7866}" dt="2024-06-10T08:02:25.277" v="467"/>
          <ac:spMkLst>
            <pc:docMk/>
            <pc:sldMk cId="3307174740" sldId="585"/>
            <ac:spMk id="34" creationId="{1058ED4D-3088-1D3A-0278-1CCE26A68208}"/>
          </ac:spMkLst>
        </pc:spChg>
        <pc:spChg chg="add mod">
          <ac:chgData name="平野 武" userId="3cfe3d63-3e2d-444e-9c54-10e92370b90a" providerId="ADAL" clId="{C634FD9E-D49E-4F8D-931B-9555341F7866}" dt="2024-06-10T08:02:25.277" v="467"/>
          <ac:spMkLst>
            <pc:docMk/>
            <pc:sldMk cId="3307174740" sldId="585"/>
            <ac:spMk id="35" creationId="{932258C3-3643-A0D3-7904-5A8D0144B2B0}"/>
          </ac:spMkLst>
        </pc:spChg>
        <pc:spChg chg="add mod">
          <ac:chgData name="平野 武" userId="3cfe3d63-3e2d-444e-9c54-10e92370b90a" providerId="ADAL" clId="{C634FD9E-D49E-4F8D-931B-9555341F7866}" dt="2024-06-10T08:02:25.277" v="467"/>
          <ac:spMkLst>
            <pc:docMk/>
            <pc:sldMk cId="3307174740" sldId="585"/>
            <ac:spMk id="36" creationId="{A5078A3B-009D-5745-D8CA-388ED3204F7D}"/>
          </ac:spMkLst>
        </pc:spChg>
        <pc:spChg chg="mod">
          <ac:chgData name="平野 武" userId="3cfe3d63-3e2d-444e-9c54-10e92370b90a" providerId="ADAL" clId="{C634FD9E-D49E-4F8D-931B-9555341F7866}" dt="2024-06-10T08:02:25.277" v="467"/>
          <ac:spMkLst>
            <pc:docMk/>
            <pc:sldMk cId="3307174740" sldId="585"/>
            <ac:spMk id="39" creationId="{6A96EC5D-00EC-A2E0-B1D8-1AC2E4BFE80B}"/>
          </ac:spMkLst>
        </pc:spChg>
        <pc:spChg chg="mod">
          <ac:chgData name="平野 武" userId="3cfe3d63-3e2d-444e-9c54-10e92370b90a" providerId="ADAL" clId="{C634FD9E-D49E-4F8D-931B-9555341F7866}" dt="2024-06-10T08:02:25.277" v="467"/>
          <ac:spMkLst>
            <pc:docMk/>
            <pc:sldMk cId="3307174740" sldId="585"/>
            <ac:spMk id="43" creationId="{C8F645AD-1A01-4C5D-5044-D5282545C282}"/>
          </ac:spMkLst>
        </pc:spChg>
        <pc:spChg chg="mod">
          <ac:chgData name="平野 武" userId="3cfe3d63-3e2d-444e-9c54-10e92370b90a" providerId="ADAL" clId="{C634FD9E-D49E-4F8D-931B-9555341F7866}" dt="2024-06-10T08:02:25.277" v="467"/>
          <ac:spMkLst>
            <pc:docMk/>
            <pc:sldMk cId="3307174740" sldId="585"/>
            <ac:spMk id="48" creationId="{7AD97279-6E68-14E7-BCD8-6DEDEA7882AB}"/>
          </ac:spMkLst>
        </pc:spChg>
        <pc:spChg chg="add mod">
          <ac:chgData name="平野 武" userId="3cfe3d63-3e2d-444e-9c54-10e92370b90a" providerId="ADAL" clId="{C634FD9E-D49E-4F8D-931B-9555341F7866}" dt="2024-06-10T08:02:25.277" v="467"/>
          <ac:spMkLst>
            <pc:docMk/>
            <pc:sldMk cId="3307174740" sldId="585"/>
            <ac:spMk id="53" creationId="{E2436E76-50E7-0900-219D-D8CAD2717239}"/>
          </ac:spMkLst>
        </pc:spChg>
        <pc:spChg chg="add mod">
          <ac:chgData name="平野 武" userId="3cfe3d63-3e2d-444e-9c54-10e92370b90a" providerId="ADAL" clId="{C634FD9E-D49E-4F8D-931B-9555341F7866}" dt="2024-06-10T08:02:25.277" v="467"/>
          <ac:spMkLst>
            <pc:docMk/>
            <pc:sldMk cId="3307174740" sldId="585"/>
            <ac:spMk id="54" creationId="{7702135F-6066-0B6D-1054-E7E1AE0FDFB9}"/>
          </ac:spMkLst>
        </pc:spChg>
        <pc:spChg chg="add mod">
          <ac:chgData name="平野 武" userId="3cfe3d63-3e2d-444e-9c54-10e92370b90a" providerId="ADAL" clId="{C634FD9E-D49E-4F8D-931B-9555341F7866}" dt="2024-06-10T08:02:51.779" v="471" actId="1076"/>
          <ac:spMkLst>
            <pc:docMk/>
            <pc:sldMk cId="3307174740" sldId="585"/>
            <ac:spMk id="55" creationId="{762CDC64-3DAA-D43F-1A35-CEF750FAD273}"/>
          </ac:spMkLst>
        </pc:spChg>
        <pc:spChg chg="mod">
          <ac:chgData name="平野 武" userId="3cfe3d63-3e2d-444e-9c54-10e92370b90a" providerId="ADAL" clId="{C634FD9E-D49E-4F8D-931B-9555341F7866}" dt="2024-06-10T08:02:25.277" v="467"/>
          <ac:spMkLst>
            <pc:docMk/>
            <pc:sldMk cId="3307174740" sldId="585"/>
            <ac:spMk id="59" creationId="{BA8DE98B-3519-D032-F074-F8AEC12224C3}"/>
          </ac:spMkLst>
        </pc:spChg>
        <pc:spChg chg="del">
          <ac:chgData name="平野 武" userId="3cfe3d63-3e2d-444e-9c54-10e92370b90a" providerId="ADAL" clId="{C634FD9E-D49E-4F8D-931B-9555341F7866}" dt="2024-06-10T08:01:59.293" v="463" actId="478"/>
          <ac:spMkLst>
            <pc:docMk/>
            <pc:sldMk cId="3307174740" sldId="585"/>
            <ac:spMk id="12300" creationId="{1AEEB888-6D14-649B-9761-C2BA028B9588}"/>
          </ac:spMkLst>
        </pc:spChg>
        <pc:spChg chg="del">
          <ac:chgData name="平野 武" userId="3cfe3d63-3e2d-444e-9c54-10e92370b90a" providerId="ADAL" clId="{C634FD9E-D49E-4F8D-931B-9555341F7866}" dt="2024-06-10T08:01:59.293" v="463" actId="478"/>
          <ac:spMkLst>
            <pc:docMk/>
            <pc:sldMk cId="3307174740" sldId="585"/>
            <ac:spMk id="12302" creationId="{870EDFB4-E0B9-B662-F40D-0E4AB94E0BE9}"/>
          </ac:spMkLst>
        </pc:spChg>
        <pc:spChg chg="del">
          <ac:chgData name="平野 武" userId="3cfe3d63-3e2d-444e-9c54-10e92370b90a" providerId="ADAL" clId="{C634FD9E-D49E-4F8D-931B-9555341F7866}" dt="2024-06-10T08:01:59.293" v="463" actId="478"/>
          <ac:spMkLst>
            <pc:docMk/>
            <pc:sldMk cId="3307174740" sldId="585"/>
            <ac:spMk id="12303" creationId="{E7642E60-31EB-A2CF-37E3-E2248F7EFE59}"/>
          </ac:spMkLst>
        </pc:spChg>
        <pc:spChg chg="del">
          <ac:chgData name="平野 武" userId="3cfe3d63-3e2d-444e-9c54-10e92370b90a" providerId="ADAL" clId="{C634FD9E-D49E-4F8D-931B-9555341F7866}" dt="2024-06-10T08:01:59.293" v="463" actId="478"/>
          <ac:spMkLst>
            <pc:docMk/>
            <pc:sldMk cId="3307174740" sldId="585"/>
            <ac:spMk id="12304" creationId="{21365604-63DC-A70D-3B87-BF8DFAE2CFDA}"/>
          </ac:spMkLst>
        </pc:spChg>
        <pc:spChg chg="del">
          <ac:chgData name="平野 武" userId="3cfe3d63-3e2d-444e-9c54-10e92370b90a" providerId="ADAL" clId="{C634FD9E-D49E-4F8D-931B-9555341F7866}" dt="2024-06-10T08:01:59.293" v="463" actId="478"/>
          <ac:spMkLst>
            <pc:docMk/>
            <pc:sldMk cId="3307174740" sldId="585"/>
            <ac:spMk id="12305" creationId="{B2F4E981-F131-9CC0-A953-6F8E51EF3078}"/>
          </ac:spMkLst>
        </pc:spChg>
        <pc:spChg chg="del">
          <ac:chgData name="平野 武" userId="3cfe3d63-3e2d-444e-9c54-10e92370b90a" providerId="ADAL" clId="{C634FD9E-D49E-4F8D-931B-9555341F7866}" dt="2024-06-10T08:01:59.293" v="463" actId="478"/>
          <ac:spMkLst>
            <pc:docMk/>
            <pc:sldMk cId="3307174740" sldId="585"/>
            <ac:spMk id="12307" creationId="{2C3E78CF-A944-F374-B334-0931F4B57EA1}"/>
          </ac:spMkLst>
        </pc:spChg>
        <pc:spChg chg="del">
          <ac:chgData name="平野 武" userId="3cfe3d63-3e2d-444e-9c54-10e92370b90a" providerId="ADAL" clId="{C634FD9E-D49E-4F8D-931B-9555341F7866}" dt="2024-06-10T08:01:59.293" v="463" actId="478"/>
          <ac:spMkLst>
            <pc:docMk/>
            <pc:sldMk cId="3307174740" sldId="585"/>
            <ac:spMk id="12308" creationId="{377722EA-E431-1EA8-2E44-AF4B0BEC1003}"/>
          </ac:spMkLst>
        </pc:spChg>
        <pc:spChg chg="del">
          <ac:chgData name="平野 武" userId="3cfe3d63-3e2d-444e-9c54-10e92370b90a" providerId="ADAL" clId="{C634FD9E-D49E-4F8D-931B-9555341F7866}" dt="2024-06-10T08:01:59.293" v="463" actId="478"/>
          <ac:spMkLst>
            <pc:docMk/>
            <pc:sldMk cId="3307174740" sldId="585"/>
            <ac:spMk id="12309" creationId="{4F489F37-4A5D-CDDF-DC54-5E5EAE6104CA}"/>
          </ac:spMkLst>
        </pc:spChg>
        <pc:spChg chg="del">
          <ac:chgData name="平野 武" userId="3cfe3d63-3e2d-444e-9c54-10e92370b90a" providerId="ADAL" clId="{C634FD9E-D49E-4F8D-931B-9555341F7866}" dt="2024-06-10T08:01:59.293" v="463" actId="478"/>
          <ac:spMkLst>
            <pc:docMk/>
            <pc:sldMk cId="3307174740" sldId="585"/>
            <ac:spMk id="12311" creationId="{3841F61C-9373-0B00-FFD4-1400B951F954}"/>
          </ac:spMkLst>
        </pc:spChg>
        <pc:spChg chg="del">
          <ac:chgData name="平野 武" userId="3cfe3d63-3e2d-444e-9c54-10e92370b90a" providerId="ADAL" clId="{C634FD9E-D49E-4F8D-931B-9555341F7866}" dt="2024-06-10T08:01:59.293" v="463" actId="478"/>
          <ac:spMkLst>
            <pc:docMk/>
            <pc:sldMk cId="3307174740" sldId="585"/>
            <ac:spMk id="12312" creationId="{5C92D446-ED03-19EA-D2A8-5F67247EE993}"/>
          </ac:spMkLst>
        </pc:spChg>
        <pc:spChg chg="del">
          <ac:chgData name="平野 武" userId="3cfe3d63-3e2d-444e-9c54-10e92370b90a" providerId="ADAL" clId="{C634FD9E-D49E-4F8D-931B-9555341F7866}" dt="2024-06-10T08:01:59.293" v="463" actId="478"/>
          <ac:spMkLst>
            <pc:docMk/>
            <pc:sldMk cId="3307174740" sldId="585"/>
            <ac:spMk id="12314" creationId="{4955FFC2-36A8-FD0A-112D-81B82694B856}"/>
          </ac:spMkLst>
        </pc:spChg>
        <pc:grpChg chg="add mod">
          <ac:chgData name="平野 武" userId="3cfe3d63-3e2d-444e-9c54-10e92370b90a" providerId="ADAL" clId="{C634FD9E-D49E-4F8D-931B-9555341F7866}" dt="2024-06-10T08:02:17.914" v="466"/>
          <ac:grpSpMkLst>
            <pc:docMk/>
            <pc:sldMk cId="3307174740" sldId="585"/>
            <ac:grpSpMk id="7" creationId="{E78032A0-775C-1DCE-533A-9AECD43D5DB2}"/>
          </ac:grpSpMkLst>
        </pc:grpChg>
        <pc:grpChg chg="add mod">
          <ac:chgData name="平野 武" userId="3cfe3d63-3e2d-444e-9c54-10e92370b90a" providerId="ADAL" clId="{C634FD9E-D49E-4F8D-931B-9555341F7866}" dt="2024-06-10T08:02:17.914" v="466"/>
          <ac:grpSpMkLst>
            <pc:docMk/>
            <pc:sldMk cId="3307174740" sldId="585"/>
            <ac:grpSpMk id="11" creationId="{A265DDDA-0B2F-1221-E509-FAD04B789A81}"/>
          </ac:grpSpMkLst>
        </pc:grpChg>
        <pc:grpChg chg="add mod">
          <ac:chgData name="平野 武" userId="3cfe3d63-3e2d-444e-9c54-10e92370b90a" providerId="ADAL" clId="{C634FD9E-D49E-4F8D-931B-9555341F7866}" dt="2024-06-10T08:02:17.914" v="466"/>
          <ac:grpSpMkLst>
            <pc:docMk/>
            <pc:sldMk cId="3307174740" sldId="585"/>
            <ac:grpSpMk id="15" creationId="{9C2C1620-7266-E005-A6B0-3D69CAE1FF8D}"/>
          </ac:grpSpMkLst>
        </pc:grpChg>
        <pc:grpChg chg="add mod">
          <ac:chgData name="平野 武" userId="3cfe3d63-3e2d-444e-9c54-10e92370b90a" providerId="ADAL" clId="{C634FD9E-D49E-4F8D-931B-9555341F7866}" dt="2024-06-10T08:02:17.914" v="466"/>
          <ac:grpSpMkLst>
            <pc:docMk/>
            <pc:sldMk cId="3307174740" sldId="585"/>
            <ac:grpSpMk id="19" creationId="{E846A1A0-166B-D1FC-C22B-8B8126D07A8F}"/>
          </ac:grpSpMkLst>
        </pc:grpChg>
        <pc:grpChg chg="add mod">
          <ac:chgData name="平野 武" userId="3cfe3d63-3e2d-444e-9c54-10e92370b90a" providerId="ADAL" clId="{C634FD9E-D49E-4F8D-931B-9555341F7866}" dt="2024-06-10T08:02:17.914" v="466"/>
          <ac:grpSpMkLst>
            <pc:docMk/>
            <pc:sldMk cId="3307174740" sldId="585"/>
            <ac:grpSpMk id="26" creationId="{3D806898-9A03-E279-4866-13B0309186FB}"/>
          </ac:grpSpMkLst>
        </pc:grpChg>
        <pc:grpChg chg="add mod">
          <ac:chgData name="平野 武" userId="3cfe3d63-3e2d-444e-9c54-10e92370b90a" providerId="ADAL" clId="{C634FD9E-D49E-4F8D-931B-9555341F7866}" dt="2024-06-10T08:02:25.277" v="467"/>
          <ac:grpSpMkLst>
            <pc:docMk/>
            <pc:sldMk cId="3307174740" sldId="585"/>
            <ac:grpSpMk id="37" creationId="{629F720C-B9F9-F27C-2250-D4632696CFD7}"/>
          </ac:grpSpMkLst>
        </pc:grpChg>
        <pc:grpChg chg="add mod">
          <ac:chgData name="平野 武" userId="3cfe3d63-3e2d-444e-9c54-10e92370b90a" providerId="ADAL" clId="{C634FD9E-D49E-4F8D-931B-9555341F7866}" dt="2024-06-10T08:02:25.277" v="467"/>
          <ac:grpSpMkLst>
            <pc:docMk/>
            <pc:sldMk cId="3307174740" sldId="585"/>
            <ac:grpSpMk id="41" creationId="{E15F8F68-EAD4-8255-6784-749D4E959FBA}"/>
          </ac:grpSpMkLst>
        </pc:grpChg>
        <pc:grpChg chg="add mod">
          <ac:chgData name="平野 武" userId="3cfe3d63-3e2d-444e-9c54-10e92370b90a" providerId="ADAL" clId="{C634FD9E-D49E-4F8D-931B-9555341F7866}" dt="2024-06-10T08:02:25.277" v="467"/>
          <ac:grpSpMkLst>
            <pc:docMk/>
            <pc:sldMk cId="3307174740" sldId="585"/>
            <ac:grpSpMk id="45" creationId="{C8C01748-20B0-8848-74B6-0ECC86474EB5}"/>
          </ac:grpSpMkLst>
        </pc:grpChg>
        <pc:grpChg chg="add mod">
          <ac:chgData name="平野 武" userId="3cfe3d63-3e2d-444e-9c54-10e92370b90a" providerId="ADAL" clId="{C634FD9E-D49E-4F8D-931B-9555341F7866}" dt="2024-06-10T08:02:51.779" v="471" actId="1076"/>
          <ac:grpSpMkLst>
            <pc:docMk/>
            <pc:sldMk cId="3307174740" sldId="585"/>
            <ac:grpSpMk id="49" creationId="{F2018556-677D-EB4B-A024-90F7EED6AE2F}"/>
          </ac:grpSpMkLst>
        </pc:grpChg>
        <pc:grpChg chg="add mod">
          <ac:chgData name="平野 武" userId="3cfe3d63-3e2d-444e-9c54-10e92370b90a" providerId="ADAL" clId="{C634FD9E-D49E-4F8D-931B-9555341F7866}" dt="2024-06-10T08:02:46.791" v="470" actId="1076"/>
          <ac:grpSpMkLst>
            <pc:docMk/>
            <pc:sldMk cId="3307174740" sldId="585"/>
            <ac:grpSpMk id="56" creationId="{DC751D3C-1BCF-A483-0F6E-59EB50FE5031}"/>
          </ac:grpSpMkLst>
        </pc:grpChg>
        <pc:grpChg chg="del">
          <ac:chgData name="平野 武" userId="3cfe3d63-3e2d-444e-9c54-10e92370b90a" providerId="ADAL" clId="{C634FD9E-D49E-4F8D-931B-9555341F7866}" dt="2024-06-10T08:01:59.293" v="463" actId="478"/>
          <ac:grpSpMkLst>
            <pc:docMk/>
            <pc:sldMk cId="3307174740" sldId="585"/>
            <ac:grpSpMk id="12315" creationId="{EE10C79E-EF92-3591-24FA-5BAD3C627AC8}"/>
          </ac:grpSpMkLst>
        </pc:grpChg>
        <pc:graphicFrameChg chg="mod">
          <ac:chgData name="平野 武" userId="3cfe3d63-3e2d-444e-9c54-10e92370b90a" providerId="ADAL" clId="{C634FD9E-D49E-4F8D-931B-9555341F7866}" dt="2024-06-10T08:02:17.914" v="466"/>
          <ac:graphicFrameMkLst>
            <pc:docMk/>
            <pc:sldMk cId="3307174740" sldId="585"/>
            <ac:graphicFrameMk id="8" creationId="{A9F25FD1-0B01-7ED2-2DCD-171E7599CE8D}"/>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2" creationId="{DD4EF319-B323-915E-3CFE-BC30D2E45009}"/>
          </ac:graphicFrameMkLst>
        </pc:graphicFrameChg>
        <pc:graphicFrameChg chg="mod">
          <ac:chgData name="平野 武" userId="3cfe3d63-3e2d-444e-9c54-10e92370b90a" providerId="ADAL" clId="{C634FD9E-D49E-4F8D-931B-9555341F7866}" dt="2024-06-10T08:02:17.914" v="466"/>
          <ac:graphicFrameMkLst>
            <pc:docMk/>
            <pc:sldMk cId="3307174740" sldId="585"/>
            <ac:graphicFrameMk id="16" creationId="{6DE17B85-5F2B-49DF-35B9-48C4756A4738}"/>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38" creationId="{46D50DD5-19FC-76FF-8843-69F89CDCD254}"/>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2" creationId="{05161E9F-E621-7D4E-9C30-342A8D8A5203}"/>
          </ac:graphicFrameMkLst>
        </pc:graphicFrameChg>
        <pc:graphicFrameChg chg="mod">
          <ac:chgData name="平野 武" userId="3cfe3d63-3e2d-444e-9c54-10e92370b90a" providerId="ADAL" clId="{C634FD9E-D49E-4F8D-931B-9555341F7866}" dt="2024-06-10T08:02:25.277" v="467"/>
          <ac:graphicFrameMkLst>
            <pc:docMk/>
            <pc:sldMk cId="3307174740" sldId="585"/>
            <ac:graphicFrameMk id="46" creationId="{5170B736-22C2-B695-84C5-56AE254D7B0F}"/>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8" creationId="{CF2F92C7-1A54-C350-7B97-3E3F1C4FD374}"/>
          </ac:graphicFrameMkLst>
        </pc:graphicFrameChg>
        <pc:graphicFrameChg chg="del">
          <ac:chgData name="平野 武" userId="3cfe3d63-3e2d-444e-9c54-10e92370b90a" providerId="ADAL" clId="{C634FD9E-D49E-4F8D-931B-9555341F7866}" dt="2024-06-10T08:01:59.293" v="463" actId="478"/>
          <ac:graphicFrameMkLst>
            <pc:docMk/>
            <pc:sldMk cId="3307174740" sldId="585"/>
            <ac:graphicFrameMk id="12299" creationId="{3A6CFF25-B00E-BF6A-9460-31B6B52B9BF9}"/>
          </ac:graphicFrameMkLst>
        </pc:graphicFrameChg>
        <pc:picChg chg="mod">
          <ac:chgData name="平野 武" userId="3cfe3d63-3e2d-444e-9c54-10e92370b90a" providerId="ADAL" clId="{C634FD9E-D49E-4F8D-931B-9555341F7866}" dt="2024-06-10T08:02:17.914" v="466"/>
          <ac:picMkLst>
            <pc:docMk/>
            <pc:sldMk cId="3307174740" sldId="585"/>
            <ac:picMk id="20" creationId="{0AA2F76C-A144-E28B-6753-2BDC232B2DD6}"/>
          </ac:picMkLst>
        </pc:picChg>
        <pc:picChg chg="mod">
          <ac:chgData name="平野 武" userId="3cfe3d63-3e2d-444e-9c54-10e92370b90a" providerId="ADAL" clId="{C634FD9E-D49E-4F8D-931B-9555341F7866}" dt="2024-06-10T08:02:17.914" v="466"/>
          <ac:picMkLst>
            <pc:docMk/>
            <pc:sldMk cId="3307174740" sldId="585"/>
            <ac:picMk id="21" creationId="{B44681F7-83D2-74A1-3498-8F06A3AEA217}"/>
          </ac:picMkLst>
        </pc:picChg>
        <pc:picChg chg="mod">
          <ac:chgData name="平野 武" userId="3cfe3d63-3e2d-444e-9c54-10e92370b90a" providerId="ADAL" clId="{C634FD9E-D49E-4F8D-931B-9555341F7866}" dt="2024-06-10T08:02:17.914" v="466"/>
          <ac:picMkLst>
            <pc:docMk/>
            <pc:sldMk cId="3307174740" sldId="585"/>
            <ac:picMk id="22" creationId="{FB30856F-DF4D-DA52-CE6D-500E1B6EEE33}"/>
          </ac:picMkLst>
        </pc:picChg>
        <pc:picChg chg="mod">
          <ac:chgData name="平野 武" userId="3cfe3d63-3e2d-444e-9c54-10e92370b90a" providerId="ADAL" clId="{C634FD9E-D49E-4F8D-931B-9555341F7866}" dt="2024-06-10T08:02:17.914" v="466"/>
          <ac:picMkLst>
            <pc:docMk/>
            <pc:sldMk cId="3307174740" sldId="585"/>
            <ac:picMk id="27" creationId="{B0D7CC06-B401-9584-AE8F-E09ADE56476D}"/>
          </ac:picMkLst>
        </pc:picChg>
        <pc:picChg chg="mod">
          <ac:chgData name="平野 武" userId="3cfe3d63-3e2d-444e-9c54-10e92370b90a" providerId="ADAL" clId="{C634FD9E-D49E-4F8D-931B-9555341F7866}" dt="2024-06-10T08:02:17.914" v="466"/>
          <ac:picMkLst>
            <pc:docMk/>
            <pc:sldMk cId="3307174740" sldId="585"/>
            <ac:picMk id="28" creationId="{9B3D6F1A-CB58-ECC7-B3C8-CD0A28781D84}"/>
          </ac:picMkLst>
        </pc:picChg>
        <pc:picChg chg="mod">
          <ac:chgData name="平野 武" userId="3cfe3d63-3e2d-444e-9c54-10e92370b90a" providerId="ADAL" clId="{C634FD9E-D49E-4F8D-931B-9555341F7866}" dt="2024-06-10T08:02:17.914" v="466"/>
          <ac:picMkLst>
            <pc:docMk/>
            <pc:sldMk cId="3307174740" sldId="585"/>
            <ac:picMk id="30" creationId="{20FCC712-534F-58F1-B73B-073D0E5E2DAA}"/>
          </ac:picMkLst>
        </pc:picChg>
        <pc:picChg chg="add mod">
          <ac:chgData name="平野 武" userId="3cfe3d63-3e2d-444e-9c54-10e92370b90a" providerId="ADAL" clId="{C634FD9E-D49E-4F8D-931B-9555341F7866}" dt="2024-06-10T08:02:17.914" v="466"/>
          <ac:picMkLst>
            <pc:docMk/>
            <pc:sldMk cId="3307174740" sldId="585"/>
            <ac:picMk id="31" creationId="{9EC30C6D-12D8-1C6A-A607-F3A5EFF1D396}"/>
          </ac:picMkLst>
        </pc:picChg>
        <pc:picChg chg="mod">
          <ac:chgData name="平野 武" userId="3cfe3d63-3e2d-444e-9c54-10e92370b90a" providerId="ADAL" clId="{C634FD9E-D49E-4F8D-931B-9555341F7866}" dt="2024-06-10T08:02:51.779" v="471" actId="1076"/>
          <ac:picMkLst>
            <pc:docMk/>
            <pc:sldMk cId="3307174740" sldId="585"/>
            <ac:picMk id="50" creationId="{0E4D906D-9982-F62A-EF1E-9A3435517745}"/>
          </ac:picMkLst>
        </pc:picChg>
        <pc:picChg chg="mod">
          <ac:chgData name="平野 武" userId="3cfe3d63-3e2d-444e-9c54-10e92370b90a" providerId="ADAL" clId="{C634FD9E-D49E-4F8D-931B-9555341F7866}" dt="2024-06-10T08:02:51.779" v="471" actId="1076"/>
          <ac:picMkLst>
            <pc:docMk/>
            <pc:sldMk cId="3307174740" sldId="585"/>
            <ac:picMk id="51" creationId="{BEA5245D-48F2-8762-57C7-F47BF1C4300F}"/>
          </ac:picMkLst>
        </pc:picChg>
        <pc:picChg chg="mod">
          <ac:chgData name="平野 武" userId="3cfe3d63-3e2d-444e-9c54-10e92370b90a" providerId="ADAL" clId="{C634FD9E-D49E-4F8D-931B-9555341F7866}" dt="2024-06-10T08:02:51.779" v="471" actId="1076"/>
          <ac:picMkLst>
            <pc:docMk/>
            <pc:sldMk cId="3307174740" sldId="585"/>
            <ac:picMk id="52" creationId="{A7D92EFA-4568-A732-573B-700E14858794}"/>
          </ac:picMkLst>
        </pc:picChg>
        <pc:picChg chg="mod">
          <ac:chgData name="平野 武" userId="3cfe3d63-3e2d-444e-9c54-10e92370b90a" providerId="ADAL" clId="{C634FD9E-D49E-4F8D-931B-9555341F7866}" dt="2024-06-10T08:02:25.277" v="467"/>
          <ac:picMkLst>
            <pc:docMk/>
            <pc:sldMk cId="3307174740" sldId="585"/>
            <ac:picMk id="57" creationId="{5C28DB08-2E95-D3E1-C628-78DF3773E385}"/>
          </ac:picMkLst>
        </pc:picChg>
        <pc:picChg chg="mod">
          <ac:chgData name="平野 武" userId="3cfe3d63-3e2d-444e-9c54-10e92370b90a" providerId="ADAL" clId="{C634FD9E-D49E-4F8D-931B-9555341F7866}" dt="2024-06-10T08:02:25.277" v="467"/>
          <ac:picMkLst>
            <pc:docMk/>
            <pc:sldMk cId="3307174740" sldId="585"/>
            <ac:picMk id="58" creationId="{F61C9379-B964-085D-0660-9FE33FF6F7B9}"/>
          </ac:picMkLst>
        </pc:picChg>
        <pc:picChg chg="mod">
          <ac:chgData name="平野 武" userId="3cfe3d63-3e2d-444e-9c54-10e92370b90a" providerId="ADAL" clId="{C634FD9E-D49E-4F8D-931B-9555341F7866}" dt="2024-06-10T08:02:25.277" v="467"/>
          <ac:picMkLst>
            <pc:docMk/>
            <pc:sldMk cId="3307174740" sldId="585"/>
            <ac:picMk id="60" creationId="{FD0BB65C-C2AA-D7EE-FE2C-E25C87DE18D1}"/>
          </ac:picMkLst>
        </pc:picChg>
        <pc:picChg chg="add mod">
          <ac:chgData name="平野 武" userId="3cfe3d63-3e2d-444e-9c54-10e92370b90a" providerId="ADAL" clId="{C634FD9E-D49E-4F8D-931B-9555341F7866}" dt="2024-06-10T08:02:46.791" v="470" actId="1076"/>
          <ac:picMkLst>
            <pc:docMk/>
            <pc:sldMk cId="3307174740" sldId="585"/>
            <ac:picMk id="61" creationId="{6133ECBE-F626-441A-6DE0-168F8A844336}"/>
          </ac:picMkLst>
        </pc:picChg>
        <pc:picChg chg="del">
          <ac:chgData name="平野 武" userId="3cfe3d63-3e2d-444e-9c54-10e92370b90a" providerId="ADAL" clId="{C634FD9E-D49E-4F8D-931B-9555341F7866}" dt="2024-06-10T08:01:59.293" v="463" actId="478"/>
          <ac:picMkLst>
            <pc:docMk/>
            <pc:sldMk cId="3307174740" sldId="585"/>
            <ac:picMk id="12320" creationId="{6728F53A-3161-5F8B-231A-78DD915345A6}"/>
          </ac:picMkLst>
        </pc:picChg>
        <pc:cxnChg chg="mod">
          <ac:chgData name="平野 武" userId="3cfe3d63-3e2d-444e-9c54-10e92370b90a" providerId="ADAL" clId="{C634FD9E-D49E-4F8D-931B-9555341F7866}" dt="2024-06-10T08:02:17.914" v="466"/>
          <ac:cxnSpMkLst>
            <pc:docMk/>
            <pc:sldMk cId="3307174740" sldId="585"/>
            <ac:cxnSpMk id="10" creationId="{45153171-F118-C95B-519D-578973E107F2}"/>
          </ac:cxnSpMkLst>
        </pc:cxnChg>
        <pc:cxnChg chg="mod">
          <ac:chgData name="平野 武" userId="3cfe3d63-3e2d-444e-9c54-10e92370b90a" providerId="ADAL" clId="{C634FD9E-D49E-4F8D-931B-9555341F7866}" dt="2024-06-10T08:02:17.914" v="466"/>
          <ac:cxnSpMkLst>
            <pc:docMk/>
            <pc:sldMk cId="3307174740" sldId="585"/>
            <ac:cxnSpMk id="14" creationId="{57F55A2A-A99F-D598-9ACA-1613C8CDFCF3}"/>
          </ac:cxnSpMkLst>
        </pc:cxnChg>
        <pc:cxnChg chg="mod">
          <ac:chgData name="平野 武" userId="3cfe3d63-3e2d-444e-9c54-10e92370b90a" providerId="ADAL" clId="{C634FD9E-D49E-4F8D-931B-9555341F7866}" dt="2024-06-10T08:02:17.914" v="466"/>
          <ac:cxnSpMkLst>
            <pc:docMk/>
            <pc:sldMk cId="3307174740" sldId="585"/>
            <ac:cxnSpMk id="17" creationId="{8FE34761-838E-782D-F40B-A39A77B34342}"/>
          </ac:cxnSpMkLst>
        </pc:cxnChg>
        <pc:cxnChg chg="mod">
          <ac:chgData name="平野 武" userId="3cfe3d63-3e2d-444e-9c54-10e92370b90a" providerId="ADAL" clId="{C634FD9E-D49E-4F8D-931B-9555341F7866}" dt="2024-06-10T08:02:25.277" v="467"/>
          <ac:cxnSpMkLst>
            <pc:docMk/>
            <pc:sldMk cId="3307174740" sldId="585"/>
            <ac:cxnSpMk id="40" creationId="{BF59E18E-87F7-F128-832E-FDD51515F8AF}"/>
          </ac:cxnSpMkLst>
        </pc:cxnChg>
        <pc:cxnChg chg="mod">
          <ac:chgData name="平野 武" userId="3cfe3d63-3e2d-444e-9c54-10e92370b90a" providerId="ADAL" clId="{C634FD9E-D49E-4F8D-931B-9555341F7866}" dt="2024-06-10T08:02:25.277" v="467"/>
          <ac:cxnSpMkLst>
            <pc:docMk/>
            <pc:sldMk cId="3307174740" sldId="585"/>
            <ac:cxnSpMk id="44" creationId="{3C497365-4D3B-89F5-B187-1F61D9F5EA2A}"/>
          </ac:cxnSpMkLst>
        </pc:cxnChg>
        <pc:cxnChg chg="mod">
          <ac:chgData name="平野 武" userId="3cfe3d63-3e2d-444e-9c54-10e92370b90a" providerId="ADAL" clId="{C634FD9E-D49E-4F8D-931B-9555341F7866}" dt="2024-06-10T08:02:25.277" v="467"/>
          <ac:cxnSpMkLst>
            <pc:docMk/>
            <pc:sldMk cId="3307174740" sldId="585"/>
            <ac:cxnSpMk id="47" creationId="{515FAF0B-53E2-28AB-7D2C-0A668E033F9E}"/>
          </ac:cxnSpMkLst>
        </pc:cxnChg>
        <pc:cxnChg chg="del">
          <ac:chgData name="平野 武" userId="3cfe3d63-3e2d-444e-9c54-10e92370b90a" providerId="ADAL" clId="{C634FD9E-D49E-4F8D-931B-9555341F7866}" dt="2024-06-10T08:01:59.293" v="463" actId="478"/>
          <ac:cxnSpMkLst>
            <pc:docMk/>
            <pc:sldMk cId="3307174740" sldId="585"/>
            <ac:cxnSpMk id="12301" creationId="{B0C6073E-B7CD-810E-FE03-06133B069FBA}"/>
          </ac:cxnSpMkLst>
        </pc:cxnChg>
        <pc:cxnChg chg="del">
          <ac:chgData name="平野 武" userId="3cfe3d63-3e2d-444e-9c54-10e92370b90a" providerId="ADAL" clId="{C634FD9E-D49E-4F8D-931B-9555341F7866}" dt="2024-06-10T08:01:59.293" v="463" actId="478"/>
          <ac:cxnSpMkLst>
            <pc:docMk/>
            <pc:sldMk cId="3307174740" sldId="585"/>
            <ac:cxnSpMk id="12306" creationId="{7FACD147-9CD6-9DD4-68BF-D6234BAE231B}"/>
          </ac:cxnSpMkLst>
        </pc:cxnChg>
        <pc:cxnChg chg="del">
          <ac:chgData name="平野 武" userId="3cfe3d63-3e2d-444e-9c54-10e92370b90a" providerId="ADAL" clId="{C634FD9E-D49E-4F8D-931B-9555341F7866}" dt="2024-06-10T08:01:59.293" v="463" actId="478"/>
          <ac:cxnSpMkLst>
            <pc:docMk/>
            <pc:sldMk cId="3307174740" sldId="585"/>
            <ac:cxnSpMk id="12310" creationId="{710F69EB-AEE8-851D-A819-E2223F0E8645}"/>
          </ac:cxnSpMkLst>
        </pc:cxnChg>
        <pc:cxnChg chg="del">
          <ac:chgData name="平野 武" userId="3cfe3d63-3e2d-444e-9c54-10e92370b90a" providerId="ADAL" clId="{C634FD9E-D49E-4F8D-931B-9555341F7866}" dt="2024-06-10T08:01:59.293" v="463" actId="478"/>
          <ac:cxnSpMkLst>
            <pc:docMk/>
            <pc:sldMk cId="3307174740" sldId="585"/>
            <ac:cxnSpMk id="12313" creationId="{E501054D-67C1-BD63-3F9B-2B6E1B27FDE7}"/>
          </ac:cxnSpMkLst>
        </pc:cxnChg>
      </pc:sldChg>
      <pc:sldChg chg="add del">
        <pc:chgData name="平野 武" userId="3cfe3d63-3e2d-444e-9c54-10e92370b90a" providerId="ADAL" clId="{C634FD9E-D49E-4F8D-931B-9555341F7866}" dt="2024-06-10T08:02:11.387" v="465"/>
        <pc:sldMkLst>
          <pc:docMk/>
          <pc:sldMk cId="2930437321" sldId="58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rkajita\Desktop\Book1.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rkajita\Desktop\Book1.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rkajita\Desktop\Book1.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rkajita\Desktop\Book1.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rkajita\Desktop\Book1.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1.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DC0B-4511-AEDA-32DDB77A46AC}"/>
              </c:ext>
            </c:extLst>
          </c:dPt>
          <c:dPt>
            <c:idx val="1"/>
            <c:invertIfNegative val="0"/>
            <c:bubble3D val="0"/>
            <c:spPr>
              <a:solidFill>
                <a:schemeClr val="bg1">
                  <a:lumMod val="75000"/>
                </a:schemeClr>
              </a:solidFill>
              <a:ln>
                <a:noFill/>
              </a:ln>
              <a:effectLst/>
            </c:spPr>
            <c:extLst>
              <c:ext xmlns:c16="http://schemas.microsoft.com/office/drawing/2014/chart" uri="{C3380CC4-5D6E-409C-BE32-E72D297353CC}">
                <c16:uniqueId val="{00000003-DC0B-4511-AEDA-32DDB77A46AC}"/>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DC0B-4511-AEDA-32DDB77A46AC}"/>
              </c:ext>
            </c:extLst>
          </c:dPt>
          <c:cat>
            <c:strRef>
              <c:f>Sheet1!$I$11:$I$13</c:f>
              <c:strCache>
                <c:ptCount val="3"/>
                <c:pt idx="0">
                  <c:v>広告非接触者</c:v>
                </c:pt>
                <c:pt idx="1">
                  <c:v>広告接触者</c:v>
                </c:pt>
                <c:pt idx="2">
                  <c:v>広告アクション者</c:v>
                </c:pt>
              </c:strCache>
            </c:strRef>
          </c:cat>
          <c:val>
            <c:numRef>
              <c:f>Sheet1!$J$11:$J$13</c:f>
              <c:numCache>
                <c:formatCode>General</c:formatCode>
                <c:ptCount val="3"/>
                <c:pt idx="0">
                  <c:v>7.8</c:v>
                </c:pt>
                <c:pt idx="1">
                  <c:v>10.7</c:v>
                </c:pt>
                <c:pt idx="2">
                  <c:v>14.3</c:v>
                </c:pt>
              </c:numCache>
            </c:numRef>
          </c:val>
          <c:extLst>
            <c:ext xmlns:c16="http://schemas.microsoft.com/office/drawing/2014/chart" uri="{C3380CC4-5D6E-409C-BE32-E72D297353CC}">
              <c16:uniqueId val="{00000006-DC0B-4511-AEDA-32DDB77A46AC}"/>
            </c:ext>
          </c:extLst>
        </c:ser>
        <c:dLbls>
          <c:showLegendKey val="0"/>
          <c:showVal val="0"/>
          <c:showCatName val="0"/>
          <c:showSerName val="0"/>
          <c:showPercent val="0"/>
          <c:showBubbleSize val="0"/>
        </c:dLbls>
        <c:gapWidth val="219"/>
        <c:overlap val="-27"/>
        <c:axId val="80252352"/>
        <c:axId val="80253184"/>
      </c:barChart>
      <c:catAx>
        <c:axId val="802523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253184"/>
        <c:crosses val="autoZero"/>
        <c:auto val="1"/>
        <c:lblAlgn val="ctr"/>
        <c:lblOffset val="100"/>
        <c:noMultiLvlLbl val="0"/>
      </c:catAx>
      <c:valAx>
        <c:axId val="80253184"/>
        <c:scaling>
          <c:orientation val="minMax"/>
          <c:min val="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25235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2">
                  <a:lumMod val="90000"/>
                </a:schemeClr>
              </a:solidFill>
              <a:ln>
                <a:noFill/>
              </a:ln>
              <a:effectLst/>
            </c:spPr>
            <c:extLst>
              <c:ext xmlns:c16="http://schemas.microsoft.com/office/drawing/2014/chart" uri="{C3380CC4-5D6E-409C-BE32-E72D297353CC}">
                <c16:uniqueId val="{00000001-EB3D-4649-9DFE-6252B0095010}"/>
              </c:ext>
            </c:extLst>
          </c:dPt>
          <c:dPt>
            <c:idx val="1"/>
            <c:invertIfNegative val="0"/>
            <c:bubble3D val="0"/>
            <c:spPr>
              <a:solidFill>
                <a:schemeClr val="bg2">
                  <a:lumMod val="90000"/>
                </a:schemeClr>
              </a:solidFill>
              <a:ln>
                <a:noFill/>
              </a:ln>
              <a:effectLst/>
            </c:spPr>
            <c:extLst>
              <c:ext xmlns:c16="http://schemas.microsoft.com/office/drawing/2014/chart" uri="{C3380CC4-5D6E-409C-BE32-E72D297353CC}">
                <c16:uniqueId val="{00000003-EB3D-4649-9DFE-6252B0095010}"/>
              </c:ext>
            </c:extLst>
          </c:dPt>
          <c:dPt>
            <c:idx val="2"/>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5-EB3D-4649-9DFE-6252B0095010}"/>
              </c:ext>
            </c:extLst>
          </c:dPt>
          <c:cat>
            <c:strRef>
              <c:f>Sheet1!$C$11:$C$13</c:f>
              <c:strCache>
                <c:ptCount val="3"/>
                <c:pt idx="0">
                  <c:v>広告非接触者</c:v>
                </c:pt>
                <c:pt idx="1">
                  <c:v>広告接触者</c:v>
                </c:pt>
                <c:pt idx="2">
                  <c:v>広告アクション者</c:v>
                </c:pt>
              </c:strCache>
            </c:strRef>
          </c:cat>
          <c:val>
            <c:numRef>
              <c:f>Sheet1!$D$11:$D$13</c:f>
              <c:numCache>
                <c:formatCode>General</c:formatCode>
                <c:ptCount val="3"/>
                <c:pt idx="0">
                  <c:v>13.6</c:v>
                </c:pt>
                <c:pt idx="1">
                  <c:v>18.8</c:v>
                </c:pt>
                <c:pt idx="2">
                  <c:v>31.6</c:v>
                </c:pt>
              </c:numCache>
            </c:numRef>
          </c:val>
          <c:extLst>
            <c:ext xmlns:c16="http://schemas.microsoft.com/office/drawing/2014/chart" uri="{C3380CC4-5D6E-409C-BE32-E72D297353CC}">
              <c16:uniqueId val="{00000006-EB3D-4649-9DFE-6252B0095010}"/>
            </c:ext>
          </c:extLst>
        </c:ser>
        <c:dLbls>
          <c:showLegendKey val="0"/>
          <c:showVal val="0"/>
          <c:showCatName val="0"/>
          <c:showSerName val="0"/>
          <c:showPercent val="0"/>
          <c:showBubbleSize val="0"/>
        </c:dLbls>
        <c:gapWidth val="219"/>
        <c:axId val="80367488"/>
        <c:axId val="80378304"/>
      </c:barChart>
      <c:catAx>
        <c:axId val="80367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80378304"/>
        <c:crosses val="autoZero"/>
        <c:auto val="1"/>
        <c:lblAlgn val="ctr"/>
        <c:lblOffset val="100"/>
        <c:noMultiLvlLbl val="0"/>
      </c:catAx>
      <c:valAx>
        <c:axId val="80378304"/>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8036748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1243-41FE-B980-1E529906FE11}"/>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1243-41FE-B980-1E529906FE11}"/>
              </c:ext>
            </c:extLst>
          </c:dPt>
          <c:cat>
            <c:strRef>
              <c:f>Sheet1!$C$35:$C$36</c:f>
              <c:strCache>
                <c:ptCount val="2"/>
                <c:pt idx="0">
                  <c:v>SP版 ブランドパネル</c:v>
                </c:pt>
                <c:pt idx="1">
                  <c:v>トップページ
インタラクション企画</c:v>
                </c:pt>
              </c:strCache>
            </c:strRef>
          </c:cat>
          <c:val>
            <c:numRef>
              <c:f>Sheet1!$D$35:$D$36</c:f>
              <c:numCache>
                <c:formatCode>General</c:formatCode>
                <c:ptCount val="2"/>
                <c:pt idx="0">
                  <c:v>41.9</c:v>
                </c:pt>
                <c:pt idx="1">
                  <c:v>51.4</c:v>
                </c:pt>
              </c:numCache>
            </c:numRef>
          </c:val>
          <c:extLst>
            <c:ext xmlns:c16="http://schemas.microsoft.com/office/drawing/2014/chart" uri="{C3380CC4-5D6E-409C-BE32-E72D297353CC}">
              <c16:uniqueId val="{00000004-1243-41FE-B980-1E529906FE11}"/>
            </c:ext>
          </c:extLst>
        </c:ser>
        <c:dLbls>
          <c:showLegendKey val="0"/>
          <c:showVal val="0"/>
          <c:showCatName val="0"/>
          <c:showSerName val="0"/>
          <c:showPercent val="0"/>
          <c:showBubbleSize val="0"/>
        </c:dLbls>
        <c:gapWidth val="219"/>
        <c:overlap val="-27"/>
        <c:axId val="1175703423"/>
        <c:axId val="1175705919"/>
      </c:barChart>
      <c:catAx>
        <c:axId val="11757034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1175705919"/>
        <c:crosses val="autoZero"/>
        <c:auto val="1"/>
        <c:lblAlgn val="ctr"/>
        <c:lblOffset val="100"/>
        <c:noMultiLvlLbl val="0"/>
      </c:catAx>
      <c:valAx>
        <c:axId val="117570591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1757034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C82-48D2-8E92-B129EB94C92C}"/>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C82-48D2-8E92-B129EB94C92C}"/>
              </c:ext>
            </c:extLst>
          </c:dPt>
          <c:cat>
            <c:strRef>
              <c:f>Sheet1!$N$35:$N$36</c:f>
              <c:strCache>
                <c:ptCount val="2"/>
                <c:pt idx="0">
                  <c:v>SP版 ブランドパネル</c:v>
                </c:pt>
                <c:pt idx="1">
                  <c:v>トップページ
インタラクション企画</c:v>
                </c:pt>
              </c:strCache>
            </c:strRef>
          </c:cat>
          <c:val>
            <c:numRef>
              <c:f>Sheet1!$O$35:$O$36</c:f>
              <c:numCache>
                <c:formatCode>General</c:formatCode>
                <c:ptCount val="2"/>
                <c:pt idx="0">
                  <c:v>25.4</c:v>
                </c:pt>
                <c:pt idx="1">
                  <c:v>37.799999999999997</c:v>
                </c:pt>
              </c:numCache>
            </c:numRef>
          </c:val>
          <c:extLst>
            <c:ext xmlns:c16="http://schemas.microsoft.com/office/drawing/2014/chart" uri="{C3380CC4-5D6E-409C-BE32-E72D297353CC}">
              <c16:uniqueId val="{00000004-0C82-48D2-8E92-B129EB94C92C}"/>
            </c:ext>
          </c:extLst>
        </c:ser>
        <c:dLbls>
          <c:showLegendKey val="0"/>
          <c:showVal val="0"/>
          <c:showCatName val="0"/>
          <c:showSerName val="0"/>
          <c:showPercent val="0"/>
          <c:showBubbleSize val="0"/>
        </c:dLbls>
        <c:gapWidth val="219"/>
        <c:overlap val="-27"/>
        <c:axId val="230494319"/>
        <c:axId val="230496399"/>
      </c:barChart>
      <c:catAx>
        <c:axId val="230494319"/>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30496399"/>
        <c:crosses val="autoZero"/>
        <c:auto val="1"/>
        <c:lblAlgn val="ctr"/>
        <c:lblOffset val="100"/>
        <c:noMultiLvlLbl val="0"/>
      </c:catAx>
      <c:valAx>
        <c:axId val="230496399"/>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3049431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bg1">
                  <a:lumMod val="75000"/>
                </a:schemeClr>
              </a:solidFill>
              <a:ln>
                <a:noFill/>
              </a:ln>
              <a:effectLst/>
            </c:spPr>
            <c:extLst>
              <c:ext xmlns:c16="http://schemas.microsoft.com/office/drawing/2014/chart" uri="{C3380CC4-5D6E-409C-BE32-E72D297353CC}">
                <c16:uniqueId val="{00000001-0137-4B30-A399-F61C3233E89B}"/>
              </c:ext>
            </c:extLst>
          </c:dPt>
          <c:dPt>
            <c:idx val="1"/>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3-0137-4B30-A399-F61C3233E89B}"/>
              </c:ext>
            </c:extLst>
          </c:dPt>
          <c:cat>
            <c:strRef>
              <c:f>Sheet1!$I$35:$I$36</c:f>
              <c:strCache>
                <c:ptCount val="2"/>
                <c:pt idx="0">
                  <c:v>SP版 ブランドパネル</c:v>
                </c:pt>
                <c:pt idx="1">
                  <c:v>トップページ
インタラクション企画</c:v>
                </c:pt>
              </c:strCache>
            </c:strRef>
          </c:cat>
          <c:val>
            <c:numRef>
              <c:f>Sheet1!$J$35:$J$36</c:f>
              <c:numCache>
                <c:formatCode>General</c:formatCode>
                <c:ptCount val="2"/>
                <c:pt idx="0">
                  <c:v>55</c:v>
                </c:pt>
                <c:pt idx="1">
                  <c:v>69.099999999999994</c:v>
                </c:pt>
              </c:numCache>
            </c:numRef>
          </c:val>
          <c:extLst>
            <c:ext xmlns:c16="http://schemas.microsoft.com/office/drawing/2014/chart" uri="{C3380CC4-5D6E-409C-BE32-E72D297353CC}">
              <c16:uniqueId val="{00000004-0137-4B30-A399-F61C3233E89B}"/>
            </c:ext>
          </c:extLst>
        </c:ser>
        <c:dLbls>
          <c:showLegendKey val="0"/>
          <c:showVal val="0"/>
          <c:showCatName val="0"/>
          <c:showSerName val="0"/>
          <c:showPercent val="0"/>
          <c:showBubbleSize val="0"/>
        </c:dLbls>
        <c:gapWidth val="219"/>
        <c:overlap val="-27"/>
        <c:axId val="228492047"/>
        <c:axId val="228492463"/>
      </c:barChart>
      <c:catAx>
        <c:axId val="22849204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crossAx val="228492463"/>
        <c:crosses val="autoZero"/>
        <c:auto val="1"/>
        <c:lblAlgn val="ctr"/>
        <c:lblOffset val="100"/>
        <c:noMultiLvlLbl val="0"/>
      </c:catAx>
      <c:valAx>
        <c:axId val="228492463"/>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2849204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54.45</c:v>
                </c:pt>
              </c:numCache>
            </c:numRef>
          </c:val>
          <c:extLst>
            <c:ext xmlns:c16="http://schemas.microsoft.com/office/drawing/2014/chart" uri="{C3380CC4-5D6E-409C-BE32-E72D297353CC}">
              <c16:uniqueId val="{00000000-30AC-46CC-94A9-00C266423B29}"/>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53.34</c:v>
                </c:pt>
              </c:numCache>
            </c:numRef>
          </c:val>
          <c:extLst>
            <c:ext xmlns:c16="http://schemas.microsoft.com/office/drawing/2014/chart" uri="{C3380CC4-5D6E-409C-BE32-E72D297353CC}">
              <c16:uniqueId val="{00000001-30AC-46CC-94A9-00C266423B29}"/>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74.19</c:v>
                </c:pt>
              </c:numCache>
            </c:numRef>
          </c:val>
          <c:extLst>
            <c:ext xmlns:c16="http://schemas.microsoft.com/office/drawing/2014/chart" uri="{C3380CC4-5D6E-409C-BE32-E72D297353CC}">
              <c16:uniqueId val="{00000002-30AC-46CC-94A9-00C266423B29}"/>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36.4</c:v>
                </c:pt>
              </c:numCache>
            </c:numRef>
          </c:val>
          <c:extLst>
            <c:ext xmlns:c16="http://schemas.microsoft.com/office/drawing/2014/chart" uri="{C3380CC4-5D6E-409C-BE32-E72D297353CC}">
              <c16:uniqueId val="{00000000-8B5B-41FF-B33C-4CB5CBFDBF8E}"/>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37.799999999999997</c:v>
                </c:pt>
              </c:numCache>
            </c:numRef>
          </c:val>
          <c:extLst>
            <c:ext xmlns:c16="http://schemas.microsoft.com/office/drawing/2014/chart" uri="{C3380CC4-5D6E-409C-BE32-E72D297353CC}">
              <c16:uniqueId val="{00000001-8B5B-41FF-B33C-4CB5CBFDBF8E}"/>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56.3</c:v>
                </c:pt>
              </c:numCache>
            </c:numRef>
          </c:val>
          <c:extLst>
            <c:ext xmlns:c16="http://schemas.microsoft.com/office/drawing/2014/chart" uri="{C3380CC4-5D6E-409C-BE32-E72D297353CC}">
              <c16:uniqueId val="{00000002-8B5B-41FF-B33C-4CB5CBFDBF8E}"/>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広告非接触者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Sheet1!$B$2</c:f>
              <c:numCache>
                <c:formatCode>General</c:formatCode>
                <c:ptCount val="1"/>
                <c:pt idx="0">
                  <c:v>5.0000000000000001E-3</c:v>
                </c:pt>
              </c:numCache>
            </c:numRef>
          </c:val>
          <c:extLst>
            <c:ext xmlns:c16="http://schemas.microsoft.com/office/drawing/2014/chart" uri="{C3380CC4-5D6E-409C-BE32-E72D297353CC}">
              <c16:uniqueId val="{00000000-403C-4D76-B530-CC3C5E1D1BE3}"/>
            </c:ext>
          </c:extLst>
        </c:ser>
        <c:ser>
          <c:idx val="1"/>
          <c:order val="1"/>
          <c:tx>
            <c:strRef>
              <c:f>Sheet1!$C$1</c:f>
              <c:strCache>
                <c:ptCount val="1"/>
                <c:pt idx="0">
                  <c:v>広告接触者</c:v>
                </c:pt>
              </c:strCache>
            </c:strRef>
          </c:tx>
          <c:spPr>
            <a:solidFill>
              <a:schemeClr val="bg1">
                <a:lumMod val="85000"/>
              </a:schemeClr>
            </a:solidFill>
            <a:ln>
              <a:noFill/>
            </a:ln>
            <a:effectLst/>
          </c:spPr>
          <c:invertIfNegative val="0"/>
          <c:cat>
            <c:strRef>
              <c:f>Sheet1!$A$2</c:f>
              <c:strCache>
                <c:ptCount val="1"/>
                <c:pt idx="0">
                  <c:v>カテゴリ 1</c:v>
                </c:pt>
              </c:strCache>
            </c:strRef>
          </c:cat>
          <c:val>
            <c:numRef>
              <c:f>Sheet1!$C$2</c:f>
              <c:numCache>
                <c:formatCode>General</c:formatCode>
                <c:ptCount val="1"/>
                <c:pt idx="0">
                  <c:v>7.0000000000000001E-3</c:v>
                </c:pt>
              </c:numCache>
            </c:numRef>
          </c:val>
          <c:extLst>
            <c:ext xmlns:c16="http://schemas.microsoft.com/office/drawing/2014/chart" uri="{C3380CC4-5D6E-409C-BE32-E72D297353CC}">
              <c16:uniqueId val="{00000001-403C-4D76-B530-CC3C5E1D1BE3}"/>
            </c:ext>
          </c:extLst>
        </c:ser>
        <c:ser>
          <c:idx val="2"/>
          <c:order val="2"/>
          <c:tx>
            <c:strRef>
              <c:f>Sheet1!$D$1</c:f>
              <c:strCache>
                <c:ptCount val="1"/>
                <c:pt idx="0">
                  <c:v>広告アクション者</c:v>
                </c:pt>
              </c:strCache>
            </c:strRef>
          </c:tx>
          <c:spPr>
            <a:solidFill>
              <a:schemeClr val="accent6">
                <a:lumMod val="40000"/>
                <a:lumOff val="60000"/>
              </a:schemeClr>
            </a:solidFill>
            <a:ln>
              <a:noFill/>
            </a:ln>
            <a:effectLst/>
          </c:spPr>
          <c:invertIfNegative val="0"/>
          <c:cat>
            <c:strRef>
              <c:f>Sheet1!$A$2</c:f>
              <c:strCache>
                <c:ptCount val="1"/>
                <c:pt idx="0">
                  <c:v>カテゴリ 1</c:v>
                </c:pt>
              </c:strCache>
            </c:strRef>
          </c:cat>
          <c:val>
            <c:numRef>
              <c:f>Sheet1!$D$2</c:f>
              <c:numCache>
                <c:formatCode>General</c:formatCode>
                <c:ptCount val="1"/>
                <c:pt idx="0">
                  <c:v>1.7000000000000001E-2</c:v>
                </c:pt>
              </c:numCache>
            </c:numRef>
          </c:val>
          <c:extLst>
            <c:ext xmlns:c16="http://schemas.microsoft.com/office/drawing/2014/chart" uri="{C3380CC4-5D6E-409C-BE32-E72D297353CC}">
              <c16:uniqueId val="{00000002-403C-4D76-B530-CC3C5E1D1BE3}"/>
            </c:ext>
          </c:extLst>
        </c:ser>
        <c:dLbls>
          <c:showLegendKey val="0"/>
          <c:showVal val="0"/>
          <c:showCatName val="0"/>
          <c:showSerName val="0"/>
          <c:showPercent val="0"/>
          <c:showBubbleSize val="0"/>
        </c:dLbls>
        <c:gapWidth val="219"/>
        <c:overlap val="-27"/>
        <c:axId val="252554255"/>
        <c:axId val="252554735"/>
      </c:barChart>
      <c:catAx>
        <c:axId val="252554255"/>
        <c:scaling>
          <c:orientation val="minMax"/>
        </c:scaling>
        <c:delete val="1"/>
        <c:axPos val="b"/>
        <c:numFmt formatCode="General" sourceLinked="1"/>
        <c:majorTickMark val="none"/>
        <c:minorTickMark val="none"/>
        <c:tickLblPos val="nextTo"/>
        <c:crossAx val="252554735"/>
        <c:crosses val="autoZero"/>
        <c:auto val="1"/>
        <c:lblAlgn val="ctr"/>
        <c:lblOffset val="100"/>
        <c:noMultiLvlLbl val="0"/>
      </c:catAx>
      <c:valAx>
        <c:axId val="252554735"/>
        <c:scaling>
          <c:orientation val="minMax"/>
        </c:scaling>
        <c:delete val="1"/>
        <c:axPos val="l"/>
        <c:numFmt formatCode="General" sourceLinked="1"/>
        <c:majorTickMark val="none"/>
        <c:minorTickMark val="none"/>
        <c:tickLblPos val="nextTo"/>
        <c:crossAx val="252554255"/>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06/16/2025</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06/16/2025</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288077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420338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99312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56955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27928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8096923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3416739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316168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686414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82788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349162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343050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258906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102395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065927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571276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7048763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35414560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Tree>
    <p:extLst>
      <p:ext uri="{BB962C8B-B14F-4D97-AF65-F5344CB8AC3E}">
        <p14:creationId xmlns:p14="http://schemas.microsoft.com/office/powerpoint/2010/main" val="3773658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Tree>
    <p:extLst>
      <p:ext uri="{BB962C8B-B14F-4D97-AF65-F5344CB8AC3E}">
        <p14:creationId xmlns:p14="http://schemas.microsoft.com/office/powerpoint/2010/main" val="38729237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Tree>
    <p:extLst>
      <p:ext uri="{BB962C8B-B14F-4D97-AF65-F5344CB8AC3E}">
        <p14:creationId xmlns:p14="http://schemas.microsoft.com/office/powerpoint/2010/main" val="663136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1"/>
                </a:solidFill>
              </a:rPr>
              <a:t>実施フロー</a:t>
            </a:r>
          </a:p>
        </p:txBody>
      </p:sp>
    </p:spTree>
    <p:extLst>
      <p:ext uri="{BB962C8B-B14F-4D97-AF65-F5344CB8AC3E}">
        <p14:creationId xmlns:p14="http://schemas.microsoft.com/office/powerpoint/2010/main" val="15951438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Tree>
    <p:extLst>
      <p:ext uri="{BB962C8B-B14F-4D97-AF65-F5344CB8AC3E}">
        <p14:creationId xmlns:p14="http://schemas.microsoft.com/office/powerpoint/2010/main" val="1982924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6811769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920567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8396824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3054043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rgbClr val="00003E"/>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9956847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33204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962082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最終ページ">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9315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4" name="角丸四角形 3">
            <a:extLst>
              <a:ext uri="{FF2B5EF4-FFF2-40B4-BE49-F238E27FC236}">
                <a16:creationId xmlns:a16="http://schemas.microsoft.com/office/drawing/2014/main" id="{5FCE07DF-01B9-412F-DB1B-46118428A2E4}"/>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2" name="テキスト ボックス 11">
            <a:extLst>
              <a:ext uri="{FF2B5EF4-FFF2-40B4-BE49-F238E27FC236}">
                <a16:creationId xmlns:a16="http://schemas.microsoft.com/office/drawing/2014/main" id="{BA9B23E2-8FDD-D8DA-2165-A8AD9EE4944C}"/>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Yahoo!</a:t>
            </a:r>
            <a:r>
              <a:rPr lang="ja-JP" altLang="en-US" sz="1600" b="1" dirty="0">
                <a:solidFill>
                  <a:srgbClr val="00003E"/>
                </a:solidFill>
              </a:rPr>
              <a:t>広告　ディスプレイ広告（予約型）</a:t>
            </a:r>
          </a:p>
        </p:txBody>
      </p:sp>
    </p:spTree>
    <p:extLst>
      <p:ext uri="{BB962C8B-B14F-4D97-AF65-F5344CB8AC3E}">
        <p14:creationId xmlns:p14="http://schemas.microsoft.com/office/powerpoint/2010/main" val="12740157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rgbClr val="00003E"/>
                </a:solidFill>
                <a:latin typeface="+mn-ea"/>
                <a:ea typeface="+mn-ea"/>
                <a:cs typeface="Segoe UI" panose="020B0502040204020203" pitchFamily="34" charset="0"/>
              </a:rPr>
              <a:t>CONTENTS</a:t>
            </a:r>
            <a:endParaRPr kumimoji="1" lang="ja-JP" altLang="en-US" sz="2400" b="1" i="0" dirty="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98439"/>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3022888"/>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273032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551588" y="1225208"/>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Tree>
    <p:extLst>
      <p:ext uri="{BB962C8B-B14F-4D97-AF65-F5344CB8AC3E}">
        <p14:creationId xmlns:p14="http://schemas.microsoft.com/office/powerpoint/2010/main" val="406373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descr="アイコン&#10;&#10;自動的に生成された説明">
            <a:extLst>
              <a:ext uri="{FF2B5EF4-FFF2-40B4-BE49-F238E27FC236}">
                <a16:creationId xmlns:a16="http://schemas.microsoft.com/office/drawing/2014/main" id="{673D12C0-BFE1-CD53-B1BE-B00929101C1A}"/>
              </a:ext>
            </a:extLst>
          </p:cNvPr>
          <p:cNvPicPr>
            <a:picLocks noChangeAspect="1"/>
          </p:cNvPicPr>
          <p:nvPr userDrawn="1"/>
        </p:nvPicPr>
        <p:blipFill>
          <a:blip r:embed="rId3">
            <a:duotone>
              <a:prstClr val="black"/>
              <a:srgbClr val="00003E">
                <a:tint val="45000"/>
                <a:satMod val="400000"/>
              </a:srgbClr>
            </a:duotone>
            <a:extLst>
              <a:ext uri="{BEBA8EAE-BF5A-486C-A8C5-ECC9F3942E4B}">
                <a14:imgProps xmlns:a14="http://schemas.microsoft.com/office/drawing/2010/main">
                  <a14:imgLayer r:embed="rId4">
                    <a14:imgEffect>
                      <a14:colorTemperature colorTemp="11500"/>
                    </a14:imgEffect>
                    <a14:imgEffect>
                      <a14:saturation sat="114000"/>
                    </a14:imgEffect>
                  </a14:imgLayer>
                </a14:imgProps>
              </a:ext>
              <a:ext uri="{28A0092B-C50C-407E-A947-70E740481C1C}">
                <a14:useLocalDpi xmlns:a14="http://schemas.microsoft.com/office/drawing/2010/main" val="0"/>
              </a:ext>
            </a:extLst>
          </a:blip>
          <a:srcRect t="3804" b="3804"/>
          <a:stretch>
            <a:fillRect/>
          </a:stretch>
        </p:blipFill>
        <p:spPr>
          <a:xfrm>
            <a:off x="36095" y="40530"/>
            <a:ext cx="490419" cy="452763"/>
          </a:xfrm>
          <a:prstGeom prst="rect">
            <a:avLst/>
          </a:prstGeom>
        </p:spPr>
      </p:pic>
    </p:spTree>
    <p:extLst>
      <p:ext uri="{BB962C8B-B14F-4D97-AF65-F5344CB8AC3E}">
        <p14:creationId xmlns:p14="http://schemas.microsoft.com/office/powerpoint/2010/main" val="2666896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B2F77BCE-7BC5-0A60-F32B-260926B7EFF2}"/>
              </a:ext>
            </a:extLst>
          </p:cNvPr>
          <p:cNvGraphicFramePr>
            <a:graphicFrameLocks noChangeAspect="1"/>
          </p:cNvGraphicFramePr>
          <p:nvPr userDrawn="1">
            <p:custDataLst>
              <p:tags r:id="rId22"/>
            </p:custDataLst>
            <p:extLst>
              <p:ext uri="{D42A27DB-BD31-4B8C-83A1-F6EECF244321}">
                <p14:modId xmlns:p14="http://schemas.microsoft.com/office/powerpoint/2010/main" val="1360350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23" imgW="7772400" imgH="10058400" progId="TCLayout.ActiveDocument.1">
                  <p:embed/>
                </p:oleObj>
              </mc:Choice>
              <mc:Fallback>
                <p:oleObj name="think-cell スライド" r:id="rId23" imgW="7772400" imgH="10058400" progId="TCLayout.ActiveDocument.1">
                  <p:embed/>
                  <p:pic>
                    <p:nvPicPr>
                      <p:cNvPr id="2" name="think-cell data - do not delete" hidden="1">
                        <a:extLst>
                          <a:ext uri="{FF2B5EF4-FFF2-40B4-BE49-F238E27FC236}">
                            <a16:creationId xmlns:a16="http://schemas.microsoft.com/office/drawing/2014/main" id="{B2F77BCE-7BC5-0A60-F32B-260926B7EFF2}"/>
                          </a:ext>
                        </a:extLst>
                      </p:cNvPr>
                      <p:cNvPicPr/>
                      <p:nvPr/>
                    </p:nvPicPr>
                    <p:blipFill>
                      <a:blip r:embed="rId24"/>
                      <a:stretch>
                        <a:fillRect/>
                      </a:stretch>
                    </p:blipFill>
                    <p:spPr>
                      <a:xfrm>
                        <a:off x="1588" y="1588"/>
                        <a:ext cx="1227" cy="1588"/>
                      </a:xfrm>
                      <a:prstGeom prst="rect">
                        <a:avLst/>
                      </a:prstGeom>
                    </p:spPr>
                  </p:pic>
                </p:oleObj>
              </mc:Fallback>
            </mc:AlternateContent>
          </a:graphicData>
        </a:graphic>
      </p:graphicFrame>
      <p:sp>
        <p:nvSpPr>
          <p:cNvPr id="3" name="角丸四角形 5">
            <a:extLst>
              <a:ext uri="{FF2B5EF4-FFF2-40B4-BE49-F238E27FC236}">
                <a16:creationId xmlns:a16="http://schemas.microsoft.com/office/drawing/2014/main" id="{4A49FE86-74E9-0F43-D5BD-FB517BAC080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cSld>
  <p:clrMap bg1="lt1" tx1="dk1" bg2="lt2" tx2="dk2" accent1="accent1" accent2="accent2" accent3="accent3" accent4="accent4" accent5="accent5" accent6="accent6" hlink="hlink" folHlink="folHlink"/>
  <p:sldLayoutIdLst>
    <p:sldLayoutId id="2147484427" r:id="rId1"/>
    <p:sldLayoutId id="2147484429" r:id="rId2"/>
    <p:sldLayoutId id="2147484430" r:id="rId3"/>
    <p:sldLayoutId id="2147484431" r:id="rId4"/>
    <p:sldLayoutId id="2147484432" r:id="rId5"/>
    <p:sldLayoutId id="2147484434" r:id="rId6"/>
    <p:sldLayoutId id="2147484449" r:id="rId7"/>
    <p:sldLayoutId id="2147484451" r:id="rId8"/>
    <p:sldLayoutId id="2147484459" r:id="rId9"/>
    <p:sldLayoutId id="2147484460" r:id="rId10"/>
    <p:sldLayoutId id="2147484452" r:id="rId11"/>
    <p:sldLayoutId id="2147484453" r:id="rId12"/>
    <p:sldLayoutId id="2147484454" r:id="rId13"/>
    <p:sldLayoutId id="2147484455" r:id="rId14"/>
    <p:sldLayoutId id="2147484456" r:id="rId15"/>
    <p:sldLayoutId id="2147484457" r:id="rId16"/>
    <p:sldLayoutId id="2147484458" r:id="rId17"/>
    <p:sldLayoutId id="2147484435" r:id="rId18"/>
    <p:sldLayoutId id="2147484436" r:id="rId19"/>
    <p:sldLayoutId id="2147484450" r:id="rId2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1.svg"/><Relationship Id="rId7" Type="http://schemas.openxmlformats.org/officeDocument/2006/relationships/image" Target="../media/image26.png"/><Relationship Id="rId2" Type="http://schemas.openxmlformats.org/officeDocument/2006/relationships/image" Target="../media/image30.png"/><Relationship Id="rId1" Type="http://schemas.openxmlformats.org/officeDocument/2006/relationships/slideLayout" Target="../slideLayouts/slideLayout10.xml"/><Relationship Id="rId6" Type="http://schemas.openxmlformats.org/officeDocument/2006/relationships/image" Target="../media/image34.emf"/><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27.svg"/><Relationship Id="rId2" Type="http://schemas.openxmlformats.org/officeDocument/2006/relationships/image" Target="../media/image35.png"/><Relationship Id="rId1" Type="http://schemas.openxmlformats.org/officeDocument/2006/relationships/slideLayout" Target="../slideLayouts/slideLayout10.xml"/><Relationship Id="rId6" Type="http://schemas.openxmlformats.org/officeDocument/2006/relationships/image" Target="../media/image26.png"/><Relationship Id="rId5" Type="http://schemas.openxmlformats.org/officeDocument/2006/relationships/image" Target="../media/image34.emf"/><Relationship Id="rId4" Type="http://schemas.openxmlformats.org/officeDocument/2006/relationships/image" Target="../media/image31.sv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0.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39.png"/><Relationship Id="rId7" Type="http://schemas.openxmlformats.org/officeDocument/2006/relationships/image" Target="../media/image28.pn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34.emf"/></Relationships>
</file>

<file path=ppt/slides/_rels/slide14.xml.rels><?xml version="1.0" encoding="UTF-8" standalone="yes"?>
<Relationships xmlns="http://schemas.openxmlformats.org/package/2006/relationships"><Relationship Id="rId3" Type="http://schemas.openxmlformats.org/officeDocument/2006/relationships/image" Target="../media/image34.emf"/><Relationship Id="rId7" Type="http://schemas.openxmlformats.org/officeDocument/2006/relationships/image" Target="../media/image29.svg"/><Relationship Id="rId2" Type="http://schemas.openxmlformats.org/officeDocument/2006/relationships/image" Target="../media/image40.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3.png"/><Relationship Id="rId1" Type="http://schemas.openxmlformats.org/officeDocument/2006/relationships/slideLayout" Target="../slideLayouts/slideLayout1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31.svg"/></Relationships>
</file>

<file path=ppt/slides/_rels/slide1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4.png"/><Relationship Id="rId7" Type="http://schemas.openxmlformats.org/officeDocument/2006/relationships/image" Target="../media/image29.svg"/><Relationship Id="rId2" Type="http://schemas.openxmlformats.org/officeDocument/2006/relationships/image" Target="../media/image38.png"/><Relationship Id="rId1" Type="http://schemas.openxmlformats.org/officeDocument/2006/relationships/slideLayout" Target="../slideLayouts/slideLayout10.xml"/><Relationship Id="rId6" Type="http://schemas.openxmlformats.org/officeDocument/2006/relationships/image" Target="../media/image28.png"/><Relationship Id="rId5" Type="http://schemas.openxmlformats.org/officeDocument/2006/relationships/image" Target="../media/image31.sv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47.png"/><Relationship Id="rId2" Type="http://schemas.openxmlformats.org/officeDocument/2006/relationships/chart" Target="../charts/chart1.xml"/><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46.jpeg"/><Relationship Id="rId4" Type="http://schemas.openxmlformats.org/officeDocument/2006/relationships/hyperlink" Target="https://richad.yahoo.co.jp/gr86_2022" TargetMode="External"/></Relationships>
</file>

<file path=ppt/slides/_rels/slide19.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chart" Target="../charts/chart4.xml"/><Relationship Id="rId7" Type="http://schemas.openxmlformats.org/officeDocument/2006/relationships/image" Target="../media/image50.jpeg"/><Relationship Id="rId2" Type="http://schemas.openxmlformats.org/officeDocument/2006/relationships/chart" Target="../charts/chart3.xml"/><Relationship Id="rId1" Type="http://schemas.openxmlformats.org/officeDocument/2006/relationships/slideLayout" Target="../slideLayouts/slideLayout10.xml"/><Relationship Id="rId6" Type="http://schemas.openxmlformats.org/officeDocument/2006/relationships/image" Target="../media/image49.png"/><Relationship Id="rId5" Type="http://schemas.openxmlformats.org/officeDocument/2006/relationships/image" Target="../media/image48.jpeg"/><Relationship Id="rId10" Type="http://schemas.openxmlformats.org/officeDocument/2006/relationships/image" Target="../media/image51.png"/><Relationship Id="rId4" Type="http://schemas.openxmlformats.org/officeDocument/2006/relationships/chart" Target="../charts/chart5.xml"/><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chart" Target="../charts/chart7.xml"/><Relationship Id="rId3" Type="http://schemas.openxmlformats.org/officeDocument/2006/relationships/image" Target="../media/image53.png"/><Relationship Id="rId7" Type="http://schemas.openxmlformats.org/officeDocument/2006/relationships/image" Target="../media/image56.svg"/><Relationship Id="rId2" Type="http://schemas.openxmlformats.org/officeDocument/2006/relationships/image" Target="../media/image52.png"/><Relationship Id="rId1" Type="http://schemas.openxmlformats.org/officeDocument/2006/relationships/slideLayout" Target="../slideLayouts/slideLayout10.xml"/><Relationship Id="rId6" Type="http://schemas.openxmlformats.org/officeDocument/2006/relationships/image" Target="../media/image55.png"/><Relationship Id="rId11" Type="http://schemas.openxmlformats.org/officeDocument/2006/relationships/image" Target="../media/image59.jpeg"/><Relationship Id="rId5" Type="http://schemas.openxmlformats.org/officeDocument/2006/relationships/chart" Target="../charts/chart6.xml"/><Relationship Id="rId10" Type="http://schemas.openxmlformats.org/officeDocument/2006/relationships/image" Target="../media/image58.png"/><Relationship Id="rId4" Type="http://schemas.openxmlformats.org/officeDocument/2006/relationships/image" Target="../media/image54.emf"/><Relationship Id="rId9" Type="http://schemas.openxmlformats.org/officeDocument/2006/relationships/image" Target="../media/image57.png"/></Relationships>
</file>

<file path=ppt/slides/_rels/slide2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9.jpeg"/><Relationship Id="rId7" Type="http://schemas.openxmlformats.org/officeDocument/2006/relationships/chart" Target="../charts/chart8.xml"/><Relationship Id="rId12" Type="http://schemas.openxmlformats.org/officeDocument/2006/relationships/image" Target="../media/image57.png"/><Relationship Id="rId2" Type="http://schemas.openxmlformats.org/officeDocument/2006/relationships/image" Target="../media/image58.png"/><Relationship Id="rId1" Type="http://schemas.openxmlformats.org/officeDocument/2006/relationships/slideLayout" Target="../slideLayouts/slideLayout10.xml"/><Relationship Id="rId6" Type="http://schemas.openxmlformats.org/officeDocument/2006/relationships/image" Target="../media/image54.emf"/><Relationship Id="rId11" Type="http://schemas.openxmlformats.org/officeDocument/2006/relationships/image" Target="../media/image61.svg"/><Relationship Id="rId5" Type="http://schemas.openxmlformats.org/officeDocument/2006/relationships/image" Target="../media/image53.png"/><Relationship Id="rId10" Type="http://schemas.openxmlformats.org/officeDocument/2006/relationships/image" Target="../media/image60.png"/><Relationship Id="rId4" Type="http://schemas.openxmlformats.org/officeDocument/2006/relationships/image" Target="../media/image52.png"/><Relationship Id="rId9" Type="http://schemas.openxmlformats.org/officeDocument/2006/relationships/image" Target="../media/image56.svg"/></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hyperlink" Target="https://www.lycbiz.com/jp/terms-and-policies/yahoo/terms/" TargetMode="Externa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67.svg"/><Relationship Id="rId13" Type="http://schemas.openxmlformats.org/officeDocument/2006/relationships/image" Target="../media/image71.svg"/><Relationship Id="rId3" Type="http://schemas.openxmlformats.org/officeDocument/2006/relationships/image" Target="../media/image62.png"/><Relationship Id="rId7" Type="http://schemas.openxmlformats.org/officeDocument/2006/relationships/image" Target="../media/image66.png"/><Relationship Id="rId12" Type="http://schemas.openxmlformats.org/officeDocument/2006/relationships/image" Target="../media/image70.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65.svg"/><Relationship Id="rId11" Type="http://schemas.openxmlformats.org/officeDocument/2006/relationships/hyperlink" Target="https://portal.yadui.business.yahoo.co.jp/agencyportal/888301/index.html" TargetMode="External"/><Relationship Id="rId5" Type="http://schemas.openxmlformats.org/officeDocument/2006/relationships/image" Target="../media/image64.png"/><Relationship Id="rId10" Type="http://schemas.openxmlformats.org/officeDocument/2006/relationships/image" Target="../media/image69.svg"/><Relationship Id="rId4" Type="http://schemas.openxmlformats.org/officeDocument/2006/relationships/image" Target="../media/image63.svg"/><Relationship Id="rId9"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63.svg"/><Relationship Id="rId3" Type="http://schemas.openxmlformats.org/officeDocument/2006/relationships/image" Target="../media/image72.png"/><Relationship Id="rId7"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15.xml"/><Relationship Id="rId6" Type="http://schemas.openxmlformats.org/officeDocument/2006/relationships/image" Target="../media/image75.png"/><Relationship Id="rId5" Type="http://schemas.openxmlformats.org/officeDocument/2006/relationships/image" Target="../media/image74.jpeg"/><Relationship Id="rId10" Type="http://schemas.openxmlformats.org/officeDocument/2006/relationships/image" Target="../media/image77.png"/><Relationship Id="rId4" Type="http://schemas.openxmlformats.org/officeDocument/2006/relationships/image" Target="../media/image73.svg"/><Relationship Id="rId9" Type="http://schemas.openxmlformats.org/officeDocument/2006/relationships/image" Target="../media/image76.jpeg"/></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net.jp/s/article/H000044855?language=ja" TargetMode="External"/><Relationship Id="rId7" Type="http://schemas.openxmlformats.org/officeDocument/2006/relationships/image" Target="../media/image81.svg"/><Relationship Id="rId2" Type="http://schemas.openxmlformats.org/officeDocument/2006/relationships/notesSlide" Target="../notesSlides/notesSlide8.xml"/><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79.svg"/><Relationship Id="rId4" Type="http://schemas.openxmlformats.org/officeDocument/2006/relationships/image" Target="../media/image78.png"/></Relationships>
</file>

<file path=ppt/slides/_rels/slide3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hyperlink" Target="https://s.yimg.jp/dl/displayads-guarantee/application_advertisingServices.pdf" TargetMode="External"/><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84.svg"/><Relationship Id="rId4" Type="http://schemas.openxmlformats.org/officeDocument/2006/relationships/image" Target="../media/image83.png"/></Relationships>
</file>

<file path=ppt/slides/_rels/slide38.xml.rels><?xml version="1.0" encoding="UTF-8" standalone="yes"?>
<Relationships xmlns="http://schemas.openxmlformats.org/package/2006/relationships"><Relationship Id="rId3" Type="http://schemas.openxmlformats.org/officeDocument/2006/relationships/hyperlink" Target="https://ads-help.yahoo-net.jp/s/article/H000044930?language=ja" TargetMode="External"/><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0.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7.emf"/></Relationships>
</file>

<file path=ppt/slides/_rels/slide8.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17.emf"/><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0.xml"/><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2025/01/08</a:t>
            </a:r>
            <a:endParaRPr lang="ja-JP" altLang="en-US" dirty="0">
              <a:latin typeface="メイリオ" panose="020B0604030504040204" pitchFamily="34" charset="-128"/>
              <a:ea typeface="メイリオ" panose="020B0604030504040204" pitchFamily="34" charset="-128"/>
            </a:endParaRP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xfrm>
            <a:off x="587375" y="1696711"/>
            <a:ext cx="11417812" cy="20652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sz="3600" dirty="0">
                <a:latin typeface="メイリオ" panose="020B0604030504040204" pitchFamily="34" charset="-128"/>
                <a:ea typeface="メイリオ" panose="020B0604030504040204" pitchFamily="34" charset="-128"/>
              </a:rPr>
              <a:t>Yahoo! JAPAN</a:t>
            </a:r>
            <a:r>
              <a:rPr lang="ja-JP" altLang="en-US" sz="3600" dirty="0">
                <a:latin typeface="メイリオ" panose="020B0604030504040204" pitchFamily="34" charset="-128"/>
                <a:ea typeface="メイリオ" panose="020B0604030504040204" pitchFamily="34" charset="-128"/>
              </a:rPr>
              <a:t>　トップページインタラクション企画（</a:t>
            </a:r>
            <a:r>
              <a:rPr lang="en-US" altLang="ja-JP" sz="3600" dirty="0">
                <a:latin typeface="メイリオ" panose="020B0604030504040204" pitchFamily="34" charset="-128"/>
                <a:ea typeface="メイリオ" panose="020B0604030504040204" pitchFamily="34" charset="-128"/>
              </a:rPr>
              <a:t>PC</a:t>
            </a:r>
            <a:r>
              <a:rPr lang="ja-JP" altLang="en-US" sz="3600" dirty="0">
                <a:latin typeface="メイリオ" panose="020B0604030504040204" pitchFamily="34" charset="-128"/>
                <a:ea typeface="メイリオ" panose="020B0604030504040204" pitchFamily="34" charset="-128"/>
              </a:rPr>
              <a:t>版・スマホ版・マルチデバイス版）</a:t>
            </a:r>
            <a:br>
              <a:rPr lang="ja-JP" altLang="en-US" sz="3600" dirty="0">
                <a:latin typeface="メイリオ" panose="020B0604030504040204" pitchFamily="34" charset="-128"/>
                <a:ea typeface="メイリオ" panose="020B0604030504040204" pitchFamily="34" charset="-128"/>
              </a:rPr>
            </a:br>
            <a:r>
              <a:rPr lang="ja-JP" altLang="en-US" sz="3600" dirty="0">
                <a:latin typeface="メイリオ" panose="020B0604030504040204" pitchFamily="34" charset="-128"/>
                <a:ea typeface="メイリオ" panose="020B0604030504040204" pitchFamily="34" charset="-128"/>
              </a:rPr>
              <a:t>商品資料</a:t>
            </a: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テキスト プレースホルダー 30">
            <a:extLst>
              <a:ext uri="{FF2B5EF4-FFF2-40B4-BE49-F238E27FC236}">
                <a16:creationId xmlns:a16="http://schemas.microsoft.com/office/drawing/2014/main" id="{E828375B-80F1-72A9-DB1B-30C4DAD57F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F1341004-59BE-A8DE-E48D-3B89E7A67636}"/>
              </a:ext>
            </a:extLst>
          </p:cNvPr>
          <p:cNvSpPr/>
          <p:nvPr/>
        </p:nvSpPr>
        <p:spPr>
          <a:xfrm>
            <a:off x="587374" y="1667241"/>
            <a:ext cx="11017251" cy="4606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object 39">
            <a:extLst>
              <a:ext uri="{FF2B5EF4-FFF2-40B4-BE49-F238E27FC236}">
                <a16:creationId xmlns:a16="http://schemas.microsoft.com/office/drawing/2014/main" id="{8780D244-CAF9-AD03-B38A-2AF30900FD51}"/>
              </a:ext>
            </a:extLst>
          </p:cNvPr>
          <p:cNvSpPr/>
          <p:nvPr/>
        </p:nvSpPr>
        <p:spPr>
          <a:xfrm>
            <a:off x="587375" y="1200884"/>
            <a:ext cx="4625319"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600">
              <a:latin typeface="Meiryo" panose="020B0604030504040204" pitchFamily="34" charset="-128"/>
              <a:ea typeface="Meiryo" panose="020B0604030504040204" pitchFamily="34" charset="-128"/>
              <a:cs typeface="+mn-lt"/>
            </a:endParaRPr>
          </a:p>
        </p:txBody>
      </p:sp>
      <p:sp>
        <p:nvSpPr>
          <p:cNvPr id="4" name="円/楕円 50">
            <a:extLst>
              <a:ext uri="{FF2B5EF4-FFF2-40B4-BE49-F238E27FC236}">
                <a16:creationId xmlns:a16="http://schemas.microsoft.com/office/drawing/2014/main" id="{9EA3D038-E261-39AC-376C-7110D0B97DE1}"/>
              </a:ext>
            </a:extLst>
          </p:cNvPr>
          <p:cNvSpPr/>
          <p:nvPr/>
        </p:nvSpPr>
        <p:spPr>
          <a:xfrm>
            <a:off x="9681609"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5" name="グラフィックス 4" descr="信号 単色塗りつぶし">
            <a:extLst>
              <a:ext uri="{FF2B5EF4-FFF2-40B4-BE49-F238E27FC236}">
                <a16:creationId xmlns:a16="http://schemas.microsoft.com/office/drawing/2014/main" id="{A851D5DE-4E76-B4CF-09CE-9FC71F37C0B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290369" y="1376824"/>
            <a:ext cx="468000" cy="468000"/>
          </a:xfrm>
          <a:prstGeom prst="rect">
            <a:avLst/>
          </a:prstGeom>
        </p:spPr>
      </p:pic>
      <p:grpSp>
        <p:nvGrpSpPr>
          <p:cNvPr id="6" name="グループ化 5">
            <a:extLst>
              <a:ext uri="{FF2B5EF4-FFF2-40B4-BE49-F238E27FC236}">
                <a16:creationId xmlns:a16="http://schemas.microsoft.com/office/drawing/2014/main" id="{6A340722-C0AA-9F73-49C0-8D3C6D49C052}"/>
              </a:ext>
            </a:extLst>
          </p:cNvPr>
          <p:cNvGrpSpPr/>
          <p:nvPr/>
        </p:nvGrpSpPr>
        <p:grpSpPr>
          <a:xfrm>
            <a:off x="670919" y="2374854"/>
            <a:ext cx="10850161" cy="3598823"/>
            <a:chOff x="367357" y="2348005"/>
            <a:chExt cx="11500703" cy="3814597"/>
          </a:xfrm>
        </p:grpSpPr>
        <p:grpSp>
          <p:nvGrpSpPr>
            <p:cNvPr id="7" name="グループ化 6">
              <a:extLst>
                <a:ext uri="{FF2B5EF4-FFF2-40B4-BE49-F238E27FC236}">
                  <a16:creationId xmlns:a16="http://schemas.microsoft.com/office/drawing/2014/main" id="{EFB70446-CF9A-B508-3EBD-3A1595CFBCA7}"/>
                </a:ext>
              </a:extLst>
            </p:cNvPr>
            <p:cNvGrpSpPr/>
            <p:nvPr/>
          </p:nvGrpSpPr>
          <p:grpSpPr>
            <a:xfrm>
              <a:off x="3128759" y="2348005"/>
              <a:ext cx="5285435" cy="3762888"/>
              <a:chOff x="3091365" y="1573043"/>
              <a:chExt cx="5285435" cy="3762888"/>
            </a:xfrm>
          </p:grpSpPr>
          <p:pic>
            <p:nvPicPr>
              <p:cNvPr id="24" name="図 23" descr="グラフィカル ユーザー インターフェイス, Web サイト&#10;&#10;自動的に生成された説明">
                <a:extLst>
                  <a:ext uri="{FF2B5EF4-FFF2-40B4-BE49-F238E27FC236}">
                    <a16:creationId xmlns:a16="http://schemas.microsoft.com/office/drawing/2014/main" id="{6ED4816E-D1BF-3A21-724E-7EE92E31A7B9}"/>
                  </a:ext>
                </a:extLst>
              </p:cNvPr>
              <p:cNvPicPr>
                <a:picLocks noChangeAspect="1"/>
              </p:cNvPicPr>
              <p:nvPr/>
            </p:nvPicPr>
            <p:blipFill rotWithShape="1">
              <a:blip r:embed="rId4" cstate="print">
                <a:alphaModFix/>
                <a:extLst>
                  <a:ext uri="{28A0092B-C50C-407E-A947-70E740481C1C}">
                    <a14:useLocalDpi xmlns:a14="http://schemas.microsoft.com/office/drawing/2010/main" val="0"/>
                  </a:ext>
                </a:extLst>
              </a:blip>
              <a:srcRect b="5213"/>
              <a:stretch/>
            </p:blipFill>
            <p:spPr>
              <a:xfrm>
                <a:off x="3091365" y="1573043"/>
                <a:ext cx="5285435" cy="3762888"/>
              </a:xfrm>
              <a:prstGeom prst="rect">
                <a:avLst/>
              </a:prstGeom>
            </p:spPr>
          </p:pic>
          <p:pic>
            <p:nvPicPr>
              <p:cNvPr id="25" name="図 24" descr="モニター画面に映る車&#10;&#10;低い精度で自動的に生成された説明">
                <a:extLst>
                  <a:ext uri="{FF2B5EF4-FFF2-40B4-BE49-F238E27FC236}">
                    <a16:creationId xmlns:a16="http://schemas.microsoft.com/office/drawing/2014/main" id="{0B690B88-6A4F-9DE5-00FA-AACC0EEA722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6823" t="5387" r="17014" b="19816"/>
              <a:stretch/>
            </p:blipFill>
            <p:spPr>
              <a:xfrm>
                <a:off x="3821404" y="1955248"/>
                <a:ext cx="3858772" cy="2475998"/>
              </a:xfrm>
              <a:prstGeom prst="rect">
                <a:avLst/>
              </a:prstGeom>
            </p:spPr>
          </p:pic>
        </p:grpSp>
        <p:sp>
          <p:nvSpPr>
            <p:cNvPr id="8" name="フリーフォーム 38">
              <a:extLst>
                <a:ext uri="{FF2B5EF4-FFF2-40B4-BE49-F238E27FC236}">
                  <a16:creationId xmlns:a16="http://schemas.microsoft.com/office/drawing/2014/main" id="{73E255A6-6121-F5C0-5448-8206F2250695}"/>
                </a:ext>
              </a:extLst>
            </p:cNvPr>
            <p:cNvSpPr/>
            <p:nvPr/>
          </p:nvSpPr>
          <p:spPr>
            <a:xfrm>
              <a:off x="7753260" y="280464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AEAC8FFC-2582-F200-8428-8AFE849A9692}"/>
                </a:ext>
              </a:extLst>
            </p:cNvPr>
            <p:cNvSpPr/>
            <p:nvPr/>
          </p:nvSpPr>
          <p:spPr>
            <a:xfrm>
              <a:off x="8607394" y="284200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10" name="フリーフォーム 40">
              <a:extLst>
                <a:ext uri="{FF2B5EF4-FFF2-40B4-BE49-F238E27FC236}">
                  <a16:creationId xmlns:a16="http://schemas.microsoft.com/office/drawing/2014/main" id="{55EEFBC7-EECA-3FC4-5F68-DA408B5F1080}"/>
                </a:ext>
              </a:extLst>
            </p:cNvPr>
            <p:cNvSpPr/>
            <p:nvPr/>
          </p:nvSpPr>
          <p:spPr>
            <a:xfrm>
              <a:off x="7519504" y="331674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0DA87168-65E5-65C4-C598-63CAF4C9D42C}"/>
                </a:ext>
              </a:extLst>
            </p:cNvPr>
            <p:cNvSpPr/>
            <p:nvPr/>
          </p:nvSpPr>
          <p:spPr>
            <a:xfrm>
              <a:off x="8607394" y="3862206"/>
              <a:ext cx="3260666" cy="1008051"/>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12" name="フリーフォーム 42">
              <a:extLst>
                <a:ext uri="{FF2B5EF4-FFF2-40B4-BE49-F238E27FC236}">
                  <a16:creationId xmlns:a16="http://schemas.microsoft.com/office/drawing/2014/main" id="{14157DD0-9BDE-1689-8135-D7C58A1DF5BA}"/>
                </a:ext>
              </a:extLst>
            </p:cNvPr>
            <p:cNvSpPr/>
            <p:nvPr/>
          </p:nvSpPr>
          <p:spPr>
            <a:xfrm>
              <a:off x="6836458" y="4258469"/>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267507DF-9D66-6CFC-EE05-3577696C8C19}"/>
                </a:ext>
              </a:extLst>
            </p:cNvPr>
            <p:cNvPicPr>
              <a:picLocks noChangeAspect="1"/>
            </p:cNvPicPr>
            <p:nvPr/>
          </p:nvPicPr>
          <p:blipFill>
            <a:blip r:embed="rId6"/>
            <a:stretch>
              <a:fillRect/>
            </a:stretch>
          </p:blipFill>
          <p:spPr>
            <a:xfrm>
              <a:off x="6746868" y="4298665"/>
              <a:ext cx="516418" cy="630333"/>
            </a:xfrm>
            <a:prstGeom prst="rect">
              <a:avLst/>
            </a:prstGeom>
          </p:spPr>
        </p:pic>
        <p:sp>
          <p:nvSpPr>
            <p:cNvPr id="14" name="正方形/長方形 13">
              <a:extLst>
                <a:ext uri="{FF2B5EF4-FFF2-40B4-BE49-F238E27FC236}">
                  <a16:creationId xmlns:a16="http://schemas.microsoft.com/office/drawing/2014/main" id="{55CB8EDB-C2A6-684C-5604-EF79008806D4}"/>
                </a:ext>
              </a:extLst>
            </p:cNvPr>
            <p:cNvSpPr/>
            <p:nvPr/>
          </p:nvSpPr>
          <p:spPr>
            <a:xfrm>
              <a:off x="8607394" y="5481176"/>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マウスドラッグで写真や</a:t>
              </a:r>
              <a:r>
                <a:rPr lang="en-US" altLang="ja-JP" sz="1400" dirty="0">
                  <a:solidFill>
                    <a:srgbClr val="FF0033"/>
                  </a:solidFill>
                </a:rPr>
                <a:t>3</a:t>
              </a:r>
              <a:r>
                <a:rPr lang="en" altLang="ja-JP" sz="1400" dirty="0">
                  <a:solidFill>
                    <a:srgbClr val="FF0033"/>
                  </a:solidFill>
                </a:rPr>
                <a:t>D</a:t>
              </a:r>
              <a:r>
                <a:rPr lang="ja-JP" altLang="en-US" sz="1400" dirty="0">
                  <a:solidFill>
                    <a:srgbClr val="FF0033"/>
                  </a:solidFill>
                </a:rPr>
                <a:t>モデルを</a:t>
              </a:r>
              <a:r>
                <a:rPr lang="en-US" altLang="ja-JP" sz="1400" dirty="0">
                  <a:solidFill>
                    <a:srgbClr val="FF0033"/>
                  </a:solidFill>
                </a:rPr>
                <a:t>360°</a:t>
              </a:r>
              <a:r>
                <a:rPr lang="ja-JP" altLang="en-US" sz="1400" dirty="0">
                  <a:solidFill>
                    <a:srgbClr val="FF0033"/>
                  </a:solidFill>
                </a:rPr>
                <a:t>回すことができる</a:t>
              </a:r>
            </a:p>
          </p:txBody>
        </p:sp>
        <p:sp>
          <p:nvSpPr>
            <p:cNvPr id="15" name="フリーフォーム 44">
              <a:extLst>
                <a:ext uri="{FF2B5EF4-FFF2-40B4-BE49-F238E27FC236}">
                  <a16:creationId xmlns:a16="http://schemas.microsoft.com/office/drawing/2014/main" id="{E99ED98F-71FD-D658-9DA9-24313EA55858}"/>
                </a:ext>
              </a:extLst>
            </p:cNvPr>
            <p:cNvSpPr/>
            <p:nvPr/>
          </p:nvSpPr>
          <p:spPr>
            <a:xfrm flipH="1">
              <a:off x="367357" y="2823997"/>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EE044C41-D25A-AD0C-0029-1CDE68071BDD}"/>
                </a:ext>
              </a:extLst>
            </p:cNvPr>
            <p:cNvSpPr/>
            <p:nvPr/>
          </p:nvSpPr>
          <p:spPr>
            <a:xfrm>
              <a:off x="469730" y="2861353"/>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7" name="正方形/長方形 16">
              <a:extLst>
                <a:ext uri="{FF2B5EF4-FFF2-40B4-BE49-F238E27FC236}">
                  <a16:creationId xmlns:a16="http://schemas.microsoft.com/office/drawing/2014/main" id="{F380396F-D65C-2648-7B85-1A9F061BCBAC}"/>
                </a:ext>
              </a:extLst>
            </p:cNvPr>
            <p:cNvSpPr/>
            <p:nvPr/>
          </p:nvSpPr>
          <p:spPr>
            <a:xfrm>
              <a:off x="469730" y="515936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8" name="円/楕円 34">
              <a:extLst>
                <a:ext uri="{FF2B5EF4-FFF2-40B4-BE49-F238E27FC236}">
                  <a16:creationId xmlns:a16="http://schemas.microsoft.com/office/drawing/2014/main" id="{D9E00362-B5D6-F872-6F4A-BB001CBE9419}"/>
                </a:ext>
              </a:extLst>
            </p:cNvPr>
            <p:cNvSpPr>
              <a:spLocks noChangeAspect="1"/>
            </p:cNvSpPr>
            <p:nvPr/>
          </p:nvSpPr>
          <p:spPr>
            <a:xfrm>
              <a:off x="6732978" y="416847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24">
              <a:extLst>
                <a:ext uri="{FF2B5EF4-FFF2-40B4-BE49-F238E27FC236}">
                  <a16:creationId xmlns:a16="http://schemas.microsoft.com/office/drawing/2014/main" id="{1F799CEF-67AD-7C05-99FB-C310542CF43E}"/>
                </a:ext>
              </a:extLst>
            </p:cNvPr>
            <p:cNvSpPr>
              <a:spLocks noChangeAspect="1"/>
            </p:cNvSpPr>
            <p:nvPr/>
          </p:nvSpPr>
          <p:spPr>
            <a:xfrm>
              <a:off x="7721750" y="276999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0">
              <a:extLst>
                <a:ext uri="{FF2B5EF4-FFF2-40B4-BE49-F238E27FC236}">
                  <a16:creationId xmlns:a16="http://schemas.microsoft.com/office/drawing/2014/main" id="{FEE1B6FC-464E-0F10-27F4-ECC69A588B4D}"/>
                </a:ext>
              </a:extLst>
            </p:cNvPr>
            <p:cNvSpPr>
              <a:spLocks noChangeAspect="1"/>
            </p:cNvSpPr>
            <p:nvPr/>
          </p:nvSpPr>
          <p:spPr>
            <a:xfrm>
              <a:off x="3703748" y="278934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3">
              <a:extLst>
                <a:ext uri="{FF2B5EF4-FFF2-40B4-BE49-F238E27FC236}">
                  <a16:creationId xmlns:a16="http://schemas.microsoft.com/office/drawing/2014/main" id="{D865321B-CD60-9534-0165-C9C30678BD1B}"/>
                </a:ext>
              </a:extLst>
            </p:cNvPr>
            <p:cNvSpPr>
              <a:spLocks noChangeAspect="1"/>
            </p:cNvSpPr>
            <p:nvPr/>
          </p:nvSpPr>
          <p:spPr>
            <a:xfrm>
              <a:off x="7450287" y="325894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35">
              <a:extLst>
                <a:ext uri="{FF2B5EF4-FFF2-40B4-BE49-F238E27FC236}">
                  <a16:creationId xmlns:a16="http://schemas.microsoft.com/office/drawing/2014/main" id="{DBE6A122-898C-FE6E-E799-5D3B9AE49D5C}"/>
                </a:ext>
              </a:extLst>
            </p:cNvPr>
            <p:cNvSpPr>
              <a:spLocks noChangeAspect="1"/>
            </p:cNvSpPr>
            <p:nvPr/>
          </p:nvSpPr>
          <p:spPr>
            <a:xfrm>
              <a:off x="4098061" y="505371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フリーフォーム 10">
              <a:extLst>
                <a:ext uri="{FF2B5EF4-FFF2-40B4-BE49-F238E27FC236}">
                  <a16:creationId xmlns:a16="http://schemas.microsoft.com/office/drawing/2014/main" id="{15EEDBD4-5474-023C-B18D-F42B9D805385}"/>
                </a:ext>
              </a:extLst>
            </p:cNvPr>
            <p:cNvSpPr/>
            <p:nvPr/>
          </p:nvSpPr>
          <p:spPr>
            <a:xfrm flipH="1">
              <a:off x="367357" y="5160797"/>
              <a:ext cx="3706870" cy="6985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 name="グループ化 25">
            <a:extLst>
              <a:ext uri="{FF2B5EF4-FFF2-40B4-BE49-F238E27FC236}">
                <a16:creationId xmlns:a16="http://schemas.microsoft.com/office/drawing/2014/main" id="{8D97DE49-DB63-F6B2-83A9-2C3C8521505E}"/>
              </a:ext>
            </a:extLst>
          </p:cNvPr>
          <p:cNvGrpSpPr/>
          <p:nvPr/>
        </p:nvGrpSpPr>
        <p:grpSpPr>
          <a:xfrm>
            <a:off x="2889379" y="1958713"/>
            <a:ext cx="720000" cy="720000"/>
            <a:chOff x="7279035" y="155932"/>
            <a:chExt cx="720000" cy="720000"/>
          </a:xfrm>
        </p:grpSpPr>
        <p:sp>
          <p:nvSpPr>
            <p:cNvPr id="27" name="円/楕円 12">
              <a:extLst>
                <a:ext uri="{FF2B5EF4-FFF2-40B4-BE49-F238E27FC236}">
                  <a16:creationId xmlns:a16="http://schemas.microsoft.com/office/drawing/2014/main" id="{B372DB08-D981-8219-82CF-6E9876D693C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8" name="グラフィックス 27" descr="ノート PC 単色塗りつぶし">
              <a:extLst>
                <a:ext uri="{FF2B5EF4-FFF2-40B4-BE49-F238E27FC236}">
                  <a16:creationId xmlns:a16="http://schemas.microsoft.com/office/drawing/2014/main" id="{73F0EEF7-D34C-D348-EA10-4E960C2CF19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632858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A4A6038-E926-ACDB-9426-3A37F1929512}"/>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9" name="正方形/長方形 28">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rgbClr val="FF0033"/>
              </a:solidFill>
            </a:endParaRPr>
          </a:p>
        </p:txBody>
      </p:sp>
      <p:pic>
        <p:nvPicPr>
          <p:cNvPr id="30" name="図 29" descr="コンピューターのスクリーンショット&#10;&#10;自動的に生成された説明">
            <a:extLst>
              <a:ext uri="{FF2B5EF4-FFF2-40B4-BE49-F238E27FC236}">
                <a16:creationId xmlns:a16="http://schemas.microsoft.com/office/drawing/2014/main" id="{EBB73BBD-4B3E-4471-A152-AA7D41F2632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5862" r="6000" b="9394"/>
          <a:stretch/>
        </p:blipFill>
        <p:spPr>
          <a:xfrm>
            <a:off x="3447378" y="2391308"/>
            <a:ext cx="4576515" cy="3533586"/>
          </a:xfrm>
          <a:prstGeom prst="rect">
            <a:avLst/>
          </a:prstGeom>
        </p:spPr>
      </p:pic>
      <p:sp>
        <p:nvSpPr>
          <p:cNvPr id="31"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32"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33" name="グラフィックス 32"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70" y="1376824"/>
            <a:ext cx="468000" cy="468000"/>
          </a:xfrm>
          <a:prstGeom prst="rect">
            <a:avLst/>
          </a:prstGeom>
        </p:spPr>
      </p:pic>
      <p:sp>
        <p:nvSpPr>
          <p:cNvPr id="34" name="フリーフォーム 38">
            <a:extLst>
              <a:ext uri="{FF2B5EF4-FFF2-40B4-BE49-F238E27FC236}">
                <a16:creationId xmlns:a16="http://schemas.microsoft.com/office/drawing/2014/main" id="{02A5E1EB-8A65-1653-F823-E6AA7E53E8CC}"/>
              </a:ext>
            </a:extLst>
          </p:cNvPr>
          <p:cNvSpPr/>
          <p:nvPr/>
        </p:nvSpPr>
        <p:spPr>
          <a:xfrm>
            <a:off x="7639035" y="2805667"/>
            <a:ext cx="3882045"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2143E82A-8455-C3C9-7BBA-6D64944F3E36}"/>
              </a:ext>
            </a:extLst>
          </p:cNvPr>
          <p:cNvSpPr/>
          <p:nvPr/>
        </p:nvSpPr>
        <p:spPr>
          <a:xfrm>
            <a:off x="8444855" y="2840910"/>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36" name="フリーフォーム 40">
            <a:extLst>
              <a:ext uri="{FF2B5EF4-FFF2-40B4-BE49-F238E27FC236}">
                <a16:creationId xmlns:a16="http://schemas.microsoft.com/office/drawing/2014/main" id="{CDE95AD6-AD6E-B34F-042F-3166A20B2844}"/>
              </a:ext>
            </a:extLst>
          </p:cNvPr>
          <p:cNvSpPr/>
          <p:nvPr/>
        </p:nvSpPr>
        <p:spPr>
          <a:xfrm>
            <a:off x="7418502" y="3288794"/>
            <a:ext cx="4102578" cy="15677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a:extLst>
              <a:ext uri="{FF2B5EF4-FFF2-40B4-BE49-F238E27FC236}">
                <a16:creationId xmlns:a16="http://schemas.microsoft.com/office/drawing/2014/main" id="{36F523E7-F2DC-C783-9D2B-3BF47DD48961}"/>
              </a:ext>
            </a:extLst>
          </p:cNvPr>
          <p:cNvSpPr/>
          <p:nvPr/>
        </p:nvSpPr>
        <p:spPr>
          <a:xfrm>
            <a:off x="8444855" y="3803404"/>
            <a:ext cx="3076225"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38" name="フリーフォーム 42">
            <a:extLst>
              <a:ext uri="{FF2B5EF4-FFF2-40B4-BE49-F238E27FC236}">
                <a16:creationId xmlns:a16="http://schemas.microsoft.com/office/drawing/2014/main" id="{521E2E63-B7D5-10EA-0D46-F6EF09644191}"/>
              </a:ext>
            </a:extLst>
          </p:cNvPr>
          <p:cNvSpPr/>
          <p:nvPr/>
        </p:nvSpPr>
        <p:spPr>
          <a:xfrm>
            <a:off x="5471101" y="4586035"/>
            <a:ext cx="6049980" cy="138764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9" name="図 38">
            <a:extLst>
              <a:ext uri="{FF2B5EF4-FFF2-40B4-BE49-F238E27FC236}">
                <a16:creationId xmlns:a16="http://schemas.microsoft.com/office/drawing/2014/main" id="{1C8A74CB-50D9-DF91-138A-A977C360D841}"/>
              </a:ext>
            </a:extLst>
          </p:cNvPr>
          <p:cNvPicPr>
            <a:picLocks noChangeAspect="1"/>
          </p:cNvPicPr>
          <p:nvPr/>
        </p:nvPicPr>
        <p:blipFill>
          <a:blip r:embed="rId5"/>
          <a:stretch>
            <a:fillRect/>
          </a:stretch>
        </p:blipFill>
        <p:spPr>
          <a:xfrm>
            <a:off x="4983893" y="4177252"/>
            <a:ext cx="487207" cy="594678"/>
          </a:xfrm>
          <a:prstGeom prst="rect">
            <a:avLst/>
          </a:prstGeom>
        </p:spPr>
      </p:pic>
      <p:sp>
        <p:nvSpPr>
          <p:cNvPr id="40" name="正方形/長方形 39">
            <a:extLst>
              <a:ext uri="{FF2B5EF4-FFF2-40B4-BE49-F238E27FC236}">
                <a16:creationId xmlns:a16="http://schemas.microsoft.com/office/drawing/2014/main" id="{12501C65-00B3-95EC-793E-C2B709F6BC83}"/>
              </a:ext>
            </a:extLst>
          </p:cNvPr>
          <p:cNvSpPr/>
          <p:nvPr/>
        </p:nvSpPr>
        <p:spPr>
          <a:xfrm>
            <a:off x="8444855" y="5330796"/>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タップすることでストーリーをすすめたり、ゲームをするこができる</a:t>
            </a:r>
          </a:p>
        </p:txBody>
      </p:sp>
      <p:sp>
        <p:nvSpPr>
          <p:cNvPr id="41" name="フリーフォーム 44">
            <a:extLst>
              <a:ext uri="{FF2B5EF4-FFF2-40B4-BE49-F238E27FC236}">
                <a16:creationId xmlns:a16="http://schemas.microsoft.com/office/drawing/2014/main" id="{334E6D2F-4612-7D2F-F686-C0ADFDA2592E}"/>
              </a:ext>
            </a:extLst>
          </p:cNvPr>
          <p:cNvSpPr/>
          <p:nvPr/>
        </p:nvSpPr>
        <p:spPr>
          <a:xfrm flipH="1">
            <a:off x="670919" y="2823921"/>
            <a:ext cx="3185667" cy="68295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97F560F7-5A31-3539-8D6F-F8E1B9BC615F}"/>
              </a:ext>
            </a:extLst>
          </p:cNvPr>
          <p:cNvSpPr/>
          <p:nvPr/>
        </p:nvSpPr>
        <p:spPr>
          <a:xfrm>
            <a:off x="767501" y="285916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43" name="正方形/長方形 42">
            <a:extLst>
              <a:ext uri="{FF2B5EF4-FFF2-40B4-BE49-F238E27FC236}">
                <a16:creationId xmlns:a16="http://schemas.microsoft.com/office/drawing/2014/main" id="{A979304D-2D92-6287-5EE8-2BC0150188E0}"/>
              </a:ext>
            </a:extLst>
          </p:cNvPr>
          <p:cNvSpPr/>
          <p:nvPr/>
        </p:nvSpPr>
        <p:spPr>
          <a:xfrm>
            <a:off x="767501" y="5027184"/>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44" name="円/楕円 24">
            <a:extLst>
              <a:ext uri="{FF2B5EF4-FFF2-40B4-BE49-F238E27FC236}">
                <a16:creationId xmlns:a16="http://schemas.microsoft.com/office/drawing/2014/main" id="{FD75F03F-D82C-5405-A525-B0F0EBCCC014}"/>
              </a:ext>
            </a:extLst>
          </p:cNvPr>
          <p:cNvSpPr>
            <a:spLocks noChangeAspect="1"/>
          </p:cNvSpPr>
          <p:nvPr/>
        </p:nvSpPr>
        <p:spPr>
          <a:xfrm>
            <a:off x="7609308" y="277297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5" name="円/楕円 30">
            <a:extLst>
              <a:ext uri="{FF2B5EF4-FFF2-40B4-BE49-F238E27FC236}">
                <a16:creationId xmlns:a16="http://schemas.microsoft.com/office/drawing/2014/main" id="{5EE30A51-79F2-61A9-C903-F3E07A323207}"/>
              </a:ext>
            </a:extLst>
          </p:cNvPr>
          <p:cNvSpPr>
            <a:spLocks noChangeAspect="1"/>
          </p:cNvSpPr>
          <p:nvPr/>
        </p:nvSpPr>
        <p:spPr>
          <a:xfrm>
            <a:off x="3818586" y="2791229"/>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円/楕円 33">
            <a:extLst>
              <a:ext uri="{FF2B5EF4-FFF2-40B4-BE49-F238E27FC236}">
                <a16:creationId xmlns:a16="http://schemas.microsoft.com/office/drawing/2014/main" id="{37D49351-E20E-38DC-1C85-A3299E4E9FC6}"/>
              </a:ext>
            </a:extLst>
          </p:cNvPr>
          <p:cNvSpPr>
            <a:spLocks noChangeAspect="1"/>
          </p:cNvSpPr>
          <p:nvPr/>
        </p:nvSpPr>
        <p:spPr>
          <a:xfrm>
            <a:off x="7353200" y="310526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円/楕円 35">
            <a:extLst>
              <a:ext uri="{FF2B5EF4-FFF2-40B4-BE49-F238E27FC236}">
                <a16:creationId xmlns:a16="http://schemas.microsoft.com/office/drawing/2014/main" id="{15703EE0-896A-F7FE-2C49-6F65DED25280}"/>
              </a:ext>
            </a:extLst>
          </p:cNvPr>
          <p:cNvSpPr>
            <a:spLocks noChangeAspect="1"/>
          </p:cNvSpPr>
          <p:nvPr/>
        </p:nvSpPr>
        <p:spPr>
          <a:xfrm>
            <a:off x="4190594" y="492751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8" name="フリーフォーム 10">
            <a:extLst>
              <a:ext uri="{FF2B5EF4-FFF2-40B4-BE49-F238E27FC236}">
                <a16:creationId xmlns:a16="http://schemas.microsoft.com/office/drawing/2014/main" id="{432728DB-3B5E-7507-0F8B-A8FBCD0F7F34}"/>
              </a:ext>
            </a:extLst>
          </p:cNvPr>
          <p:cNvSpPr/>
          <p:nvPr/>
        </p:nvSpPr>
        <p:spPr>
          <a:xfrm flipH="1">
            <a:off x="670919" y="5028539"/>
            <a:ext cx="3497189" cy="65898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9" name="グループ化 48">
            <a:extLst>
              <a:ext uri="{FF2B5EF4-FFF2-40B4-BE49-F238E27FC236}">
                <a16:creationId xmlns:a16="http://schemas.microsoft.com/office/drawing/2014/main" id="{03448C90-5468-7D00-8256-8397741DFBC1}"/>
              </a:ext>
            </a:extLst>
          </p:cNvPr>
          <p:cNvGrpSpPr/>
          <p:nvPr/>
        </p:nvGrpSpPr>
        <p:grpSpPr>
          <a:xfrm>
            <a:off x="2889379" y="1958713"/>
            <a:ext cx="720000" cy="720000"/>
            <a:chOff x="7279035" y="155932"/>
            <a:chExt cx="720000" cy="720000"/>
          </a:xfrm>
        </p:grpSpPr>
        <p:sp>
          <p:nvSpPr>
            <p:cNvPr id="50"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51" name="グラフィックス 50"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41035" y="317932"/>
              <a:ext cx="396000" cy="396000"/>
            </a:xfrm>
            <a:prstGeom prst="rect">
              <a:avLst/>
            </a:prstGeom>
          </p:spPr>
        </p:pic>
      </p:grpSp>
    </p:spTree>
    <p:extLst>
      <p:ext uri="{BB962C8B-B14F-4D97-AF65-F5344CB8AC3E}">
        <p14:creationId xmlns:p14="http://schemas.microsoft.com/office/powerpoint/2010/main" val="30270909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A8FBB8-F75B-9D34-7354-73F26E5CA191}"/>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52B6B1-CA41-1A80-00BC-F3608F33A4C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正方形/長方形 2">
            <a:extLst>
              <a:ext uri="{FF2B5EF4-FFF2-40B4-BE49-F238E27FC236}">
                <a16:creationId xmlns:a16="http://schemas.microsoft.com/office/drawing/2014/main" id="{CC53EC62-DCE1-4656-153C-9BF3CC5664CF}"/>
              </a:ext>
            </a:extLst>
          </p:cNvPr>
          <p:cNvSpPr/>
          <p:nvPr/>
        </p:nvSpPr>
        <p:spPr>
          <a:xfrm>
            <a:off x="587374" y="1667241"/>
            <a:ext cx="11017251"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 name="図 3">
            <a:extLst>
              <a:ext uri="{FF2B5EF4-FFF2-40B4-BE49-F238E27FC236}">
                <a16:creationId xmlns:a16="http://schemas.microsoft.com/office/drawing/2014/main" id="{EBB73BBD-4B3E-4471-A152-AA7D41F2632E}"/>
              </a:ext>
            </a:extLst>
          </p:cNvPr>
          <p:cNvPicPr>
            <a:picLocks noChangeAspect="1"/>
          </p:cNvPicPr>
          <p:nvPr/>
        </p:nvPicPr>
        <p:blipFill>
          <a:blip r:embed="rId2"/>
          <a:srcRect l="1133" r="1133"/>
          <a:stretch/>
        </p:blipFill>
        <p:spPr>
          <a:xfrm>
            <a:off x="2478184" y="2243483"/>
            <a:ext cx="4698836" cy="3628032"/>
          </a:xfrm>
          <a:prstGeom prst="rect">
            <a:avLst/>
          </a:prstGeom>
        </p:spPr>
      </p:pic>
      <p:sp>
        <p:nvSpPr>
          <p:cNvPr id="5" name="object 39">
            <a:extLst>
              <a:ext uri="{FF2B5EF4-FFF2-40B4-BE49-F238E27FC236}">
                <a16:creationId xmlns:a16="http://schemas.microsoft.com/office/drawing/2014/main" id="{D8B2C63E-E99E-F4FB-861E-CFDC6BA18491}"/>
              </a:ext>
            </a:extLst>
          </p:cNvPr>
          <p:cNvSpPr/>
          <p:nvPr/>
        </p:nvSpPr>
        <p:spPr>
          <a:xfrm>
            <a:off x="587375" y="1200884"/>
            <a:ext cx="4481303"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6" name="円/楕円 50">
            <a:extLst>
              <a:ext uri="{FF2B5EF4-FFF2-40B4-BE49-F238E27FC236}">
                <a16:creationId xmlns:a16="http://schemas.microsoft.com/office/drawing/2014/main" id="{8AF2F6CC-ED0C-A8B9-4AAE-B935C4F1B725}"/>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7" name="グラフィックス 6" descr="信号 単色塗りつぶし">
            <a:extLst>
              <a:ext uri="{FF2B5EF4-FFF2-40B4-BE49-F238E27FC236}">
                <a16:creationId xmlns:a16="http://schemas.microsoft.com/office/drawing/2014/main" id="{98B15F40-626B-DFB4-A343-E12491D768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70" y="1376824"/>
            <a:ext cx="468000" cy="468000"/>
          </a:xfrm>
          <a:prstGeom prst="rect">
            <a:avLst/>
          </a:prstGeom>
        </p:spPr>
      </p:pic>
      <p:sp>
        <p:nvSpPr>
          <p:cNvPr id="8" name="フリーフォーム 38">
            <a:extLst>
              <a:ext uri="{FF2B5EF4-FFF2-40B4-BE49-F238E27FC236}">
                <a16:creationId xmlns:a16="http://schemas.microsoft.com/office/drawing/2014/main" id="{02A5E1EB-8A65-1653-F823-E6AA7E53E8CC}"/>
              </a:ext>
            </a:extLst>
          </p:cNvPr>
          <p:cNvSpPr/>
          <p:nvPr/>
        </p:nvSpPr>
        <p:spPr>
          <a:xfrm>
            <a:off x="6865550" y="2696057"/>
            <a:ext cx="2732515" cy="22786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2143E82A-8455-C3C9-7BBA-6D64944F3E36}"/>
              </a:ext>
            </a:extLst>
          </p:cNvPr>
          <p:cNvSpPr/>
          <p:nvPr/>
        </p:nvSpPr>
        <p:spPr>
          <a:xfrm>
            <a:off x="7454593" y="2357304"/>
            <a:ext cx="307622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リンクを押すと</a:t>
            </a:r>
          </a:p>
          <a:p>
            <a:pPr>
              <a:lnSpc>
                <a:spcPct val="120000"/>
              </a:lnSpc>
            </a:pPr>
            <a:r>
              <a:rPr lang="ja-JP" altLang="en-US" sz="1100" dirty="0">
                <a:solidFill>
                  <a:srgbClr val="FF0033"/>
                </a:solidFill>
              </a:rPr>
              <a:t>ランディングページに遷移する</a:t>
            </a:r>
          </a:p>
        </p:txBody>
      </p:sp>
      <p:sp>
        <p:nvSpPr>
          <p:cNvPr id="10" name="フリーフォーム 40">
            <a:extLst>
              <a:ext uri="{FF2B5EF4-FFF2-40B4-BE49-F238E27FC236}">
                <a16:creationId xmlns:a16="http://schemas.microsoft.com/office/drawing/2014/main" id="{CDE95AD6-AD6E-B34F-042F-3166A20B2844}"/>
              </a:ext>
            </a:extLst>
          </p:cNvPr>
          <p:cNvSpPr/>
          <p:nvPr/>
        </p:nvSpPr>
        <p:spPr>
          <a:xfrm>
            <a:off x="6712571" y="3065964"/>
            <a:ext cx="4808509" cy="93817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6F523E7-F2DC-C783-9D2B-3BF47DD48961}"/>
              </a:ext>
            </a:extLst>
          </p:cNvPr>
          <p:cNvSpPr/>
          <p:nvPr/>
        </p:nvSpPr>
        <p:spPr>
          <a:xfrm>
            <a:off x="7817827" y="3120750"/>
            <a:ext cx="3600470" cy="81368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100" dirty="0">
                <a:solidFill>
                  <a:srgbClr val="FF0033"/>
                </a:solidFill>
              </a:rPr>
              <a:t>時間に制限があり、タイムアップになるとランディングページに遷移する</a:t>
            </a:r>
          </a:p>
          <a:p>
            <a:pPr>
              <a:lnSpc>
                <a:spcPct val="120000"/>
              </a:lnSpc>
            </a:pPr>
            <a:r>
              <a:rPr lang="en-US" altLang="ja-JP" sz="1050" dirty="0">
                <a:solidFill>
                  <a:srgbClr val="FF0033"/>
                </a:solidFill>
              </a:rPr>
              <a:t>(</a:t>
            </a:r>
            <a:r>
              <a:rPr lang="ja-JP" altLang="en-US" sz="1050" dirty="0">
                <a:solidFill>
                  <a:srgbClr val="FF0033"/>
                </a:solidFill>
              </a:rPr>
              <a:t>制限時間は原則</a:t>
            </a:r>
            <a:r>
              <a:rPr lang="en-US" altLang="ja-JP" sz="1050" dirty="0">
                <a:solidFill>
                  <a:srgbClr val="FF0033"/>
                </a:solidFill>
              </a:rPr>
              <a:t>5</a:t>
            </a:r>
            <a:r>
              <a:rPr lang="ja-JP" altLang="en-US" sz="1050" dirty="0">
                <a:solidFill>
                  <a:srgbClr val="FF0033"/>
                </a:solidFill>
              </a:rPr>
              <a:t>秒以上。インタラクションの種類によって変動する</a:t>
            </a:r>
            <a:r>
              <a:rPr lang="en-US" altLang="ja-JP" sz="1050" dirty="0">
                <a:solidFill>
                  <a:srgbClr val="FF0033"/>
                </a:solidFill>
              </a:rPr>
              <a:t>)</a:t>
            </a:r>
            <a:endParaRPr lang="en-US" altLang="ja-JP" sz="1200" dirty="0">
              <a:solidFill>
                <a:srgbClr val="FF0033"/>
              </a:solidFill>
            </a:endParaRPr>
          </a:p>
        </p:txBody>
      </p:sp>
      <p:sp>
        <p:nvSpPr>
          <p:cNvPr id="12" name="正方形/長方形 11">
            <a:extLst>
              <a:ext uri="{FF2B5EF4-FFF2-40B4-BE49-F238E27FC236}">
                <a16:creationId xmlns:a16="http://schemas.microsoft.com/office/drawing/2014/main" id="{12501C65-00B3-95EC-793E-C2B709F6BC83}"/>
              </a:ext>
            </a:extLst>
          </p:cNvPr>
          <p:cNvSpPr/>
          <p:nvPr/>
        </p:nvSpPr>
        <p:spPr>
          <a:xfrm>
            <a:off x="7425417" y="4270237"/>
            <a:ext cx="1867051" cy="1283512"/>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投票してみんなの結果を</a:t>
            </a:r>
            <a:endParaRPr lang="en-US" altLang="ja-JP" sz="1100" dirty="0">
              <a:solidFill>
                <a:srgbClr val="FF0033"/>
              </a:solidFill>
            </a:endParaRPr>
          </a:p>
          <a:p>
            <a:pPr>
              <a:lnSpc>
                <a:spcPct val="120000"/>
              </a:lnSpc>
            </a:pPr>
            <a:r>
              <a:rPr lang="ja-JP" altLang="en-US" sz="1100" dirty="0">
                <a:solidFill>
                  <a:srgbClr val="FF0033"/>
                </a:solidFill>
              </a:rPr>
              <a:t>リアルタイムで確認できる</a:t>
            </a:r>
            <a:endParaRPr lang="en-US" altLang="ja-JP" sz="1100" dirty="0">
              <a:solidFill>
                <a:srgbClr val="FF0033"/>
              </a:solidFill>
            </a:endParaRPr>
          </a:p>
          <a:p>
            <a:pPr>
              <a:lnSpc>
                <a:spcPct val="120000"/>
              </a:lnSpc>
            </a:pPr>
            <a:r>
              <a:rPr lang="en-US" altLang="ja-JP" sz="1050" dirty="0">
                <a:solidFill>
                  <a:srgbClr val="FF0033"/>
                </a:solidFill>
              </a:rPr>
              <a:t>※</a:t>
            </a:r>
            <a:r>
              <a:rPr lang="ja-JP" altLang="en-US" sz="1050" dirty="0">
                <a:solidFill>
                  <a:srgbClr val="FF0033"/>
                </a:solidFill>
              </a:rPr>
              <a:t>投票後に特典があると</a:t>
            </a:r>
            <a:endParaRPr lang="en-US" altLang="ja-JP" sz="1050" dirty="0">
              <a:solidFill>
                <a:srgbClr val="FF0033"/>
              </a:solidFill>
            </a:endParaRPr>
          </a:p>
          <a:p>
            <a:pPr>
              <a:lnSpc>
                <a:spcPct val="120000"/>
              </a:lnSpc>
            </a:pPr>
            <a:r>
              <a:rPr lang="ja-JP" altLang="en-US" sz="1050" dirty="0">
                <a:solidFill>
                  <a:srgbClr val="FF0033"/>
                </a:solidFill>
              </a:rPr>
              <a:t>クリックを促進できる</a:t>
            </a:r>
            <a:br>
              <a:rPr lang="en-US" altLang="ja-JP" sz="1050" dirty="0">
                <a:solidFill>
                  <a:srgbClr val="C9002C"/>
                </a:solidFill>
              </a:rPr>
            </a:br>
            <a:r>
              <a:rPr lang="en-US" altLang="ja-JP" sz="1050" dirty="0">
                <a:solidFill>
                  <a:srgbClr val="0D0D0D"/>
                </a:solidFill>
              </a:rPr>
              <a:t>※</a:t>
            </a:r>
            <a:r>
              <a:rPr lang="ja-JP" altLang="en-US" sz="1050" dirty="0">
                <a:solidFill>
                  <a:srgbClr val="0D0D0D"/>
                </a:solidFill>
              </a:rPr>
              <a:t>選択肢は最大</a:t>
            </a:r>
            <a:r>
              <a:rPr lang="en-US" altLang="ja-JP" sz="1050" dirty="0">
                <a:solidFill>
                  <a:srgbClr val="0D0D0D"/>
                </a:solidFill>
              </a:rPr>
              <a:t>4</a:t>
            </a:r>
            <a:r>
              <a:rPr lang="ja-JP" altLang="en-US" sz="1050" dirty="0">
                <a:solidFill>
                  <a:srgbClr val="0D0D0D"/>
                </a:solidFill>
              </a:rPr>
              <a:t>つまでを推奨</a:t>
            </a:r>
          </a:p>
        </p:txBody>
      </p:sp>
      <p:sp>
        <p:nvSpPr>
          <p:cNvPr id="13" name="フリーフォーム 44">
            <a:extLst>
              <a:ext uri="{FF2B5EF4-FFF2-40B4-BE49-F238E27FC236}">
                <a16:creationId xmlns:a16="http://schemas.microsoft.com/office/drawing/2014/main" id="{334E6D2F-4612-7D2F-F686-C0ADFDA2592E}"/>
              </a:ext>
            </a:extLst>
          </p:cNvPr>
          <p:cNvSpPr/>
          <p:nvPr/>
        </p:nvSpPr>
        <p:spPr>
          <a:xfrm flipH="1">
            <a:off x="670919" y="2805667"/>
            <a:ext cx="2157106" cy="70120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7F560F7-5A31-3539-8D6F-F8E1B9BC615F}"/>
              </a:ext>
            </a:extLst>
          </p:cNvPr>
          <p:cNvSpPr/>
          <p:nvPr/>
        </p:nvSpPr>
        <p:spPr>
          <a:xfrm>
            <a:off x="670918" y="2894522"/>
            <a:ext cx="271167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リンクを押すと</a:t>
            </a:r>
          </a:p>
          <a:p>
            <a:pPr>
              <a:lnSpc>
                <a:spcPct val="120000"/>
              </a:lnSpc>
            </a:pPr>
            <a:r>
              <a:rPr lang="ja-JP" altLang="en-US" sz="1100" dirty="0">
                <a:solidFill>
                  <a:srgbClr val="FF0033"/>
                </a:solidFill>
              </a:rPr>
              <a:t>ヤフートップページに戻る</a:t>
            </a:r>
          </a:p>
        </p:txBody>
      </p:sp>
      <p:sp>
        <p:nvSpPr>
          <p:cNvPr id="15" name="正方形/長方形 14">
            <a:extLst>
              <a:ext uri="{FF2B5EF4-FFF2-40B4-BE49-F238E27FC236}">
                <a16:creationId xmlns:a16="http://schemas.microsoft.com/office/drawing/2014/main" id="{A979304D-2D92-6287-5EE8-2BC0150188E0}"/>
              </a:ext>
            </a:extLst>
          </p:cNvPr>
          <p:cNvSpPr/>
          <p:nvPr/>
        </p:nvSpPr>
        <p:spPr>
          <a:xfrm>
            <a:off x="910959" y="5032046"/>
            <a:ext cx="1635045" cy="59409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100" dirty="0">
                <a:solidFill>
                  <a:srgbClr val="FF0033"/>
                </a:solidFill>
              </a:rPr>
              <a:t>ボタンを押すと</a:t>
            </a:r>
          </a:p>
          <a:p>
            <a:pPr>
              <a:lnSpc>
                <a:spcPct val="120000"/>
              </a:lnSpc>
            </a:pPr>
            <a:r>
              <a:rPr lang="ja-JP" altLang="en-US" sz="1100" dirty="0">
                <a:solidFill>
                  <a:srgbClr val="FF0033"/>
                </a:solidFill>
              </a:rPr>
              <a:t>ランディングページに</a:t>
            </a:r>
            <a:endParaRPr lang="en-US" altLang="ja-JP" sz="1100" dirty="0">
              <a:solidFill>
                <a:srgbClr val="FF0033"/>
              </a:solidFill>
            </a:endParaRPr>
          </a:p>
          <a:p>
            <a:pPr>
              <a:lnSpc>
                <a:spcPct val="120000"/>
              </a:lnSpc>
            </a:pPr>
            <a:r>
              <a:rPr lang="ja-JP" altLang="en-US" sz="1100" dirty="0">
                <a:solidFill>
                  <a:srgbClr val="FF0033"/>
                </a:solidFill>
              </a:rPr>
              <a:t>遷移する</a:t>
            </a:r>
          </a:p>
        </p:txBody>
      </p:sp>
      <p:sp>
        <p:nvSpPr>
          <p:cNvPr id="16" name="円/楕円 24">
            <a:extLst>
              <a:ext uri="{FF2B5EF4-FFF2-40B4-BE49-F238E27FC236}">
                <a16:creationId xmlns:a16="http://schemas.microsoft.com/office/drawing/2014/main" id="{FD75F03F-D82C-5405-A525-B0F0EBCCC014}"/>
              </a:ext>
            </a:extLst>
          </p:cNvPr>
          <p:cNvSpPr>
            <a:spLocks noChangeAspect="1"/>
          </p:cNvSpPr>
          <p:nvPr/>
        </p:nvSpPr>
        <p:spPr>
          <a:xfrm>
            <a:off x="6763659" y="2625924"/>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30">
            <a:extLst>
              <a:ext uri="{FF2B5EF4-FFF2-40B4-BE49-F238E27FC236}">
                <a16:creationId xmlns:a16="http://schemas.microsoft.com/office/drawing/2014/main" id="{5EE30A51-79F2-61A9-C903-F3E07A323207}"/>
              </a:ext>
            </a:extLst>
          </p:cNvPr>
          <p:cNvSpPr>
            <a:spLocks noChangeAspect="1"/>
          </p:cNvSpPr>
          <p:nvPr/>
        </p:nvSpPr>
        <p:spPr>
          <a:xfrm>
            <a:off x="2828026" y="2722028"/>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3">
            <a:extLst>
              <a:ext uri="{FF2B5EF4-FFF2-40B4-BE49-F238E27FC236}">
                <a16:creationId xmlns:a16="http://schemas.microsoft.com/office/drawing/2014/main" id="{37D49351-E20E-38DC-1C85-A3299E4E9FC6}"/>
              </a:ext>
            </a:extLst>
          </p:cNvPr>
          <p:cNvSpPr>
            <a:spLocks noChangeAspect="1"/>
          </p:cNvSpPr>
          <p:nvPr/>
        </p:nvSpPr>
        <p:spPr>
          <a:xfrm>
            <a:off x="6610680" y="3014923"/>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5">
            <a:extLst>
              <a:ext uri="{FF2B5EF4-FFF2-40B4-BE49-F238E27FC236}">
                <a16:creationId xmlns:a16="http://schemas.microsoft.com/office/drawing/2014/main" id="{15703EE0-896A-F7FE-2C49-6F65DED25280}"/>
              </a:ext>
            </a:extLst>
          </p:cNvPr>
          <p:cNvSpPr>
            <a:spLocks noChangeAspect="1"/>
          </p:cNvSpPr>
          <p:nvPr/>
        </p:nvSpPr>
        <p:spPr>
          <a:xfrm>
            <a:off x="2978292" y="4954885"/>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フリーフォーム 10">
            <a:extLst>
              <a:ext uri="{FF2B5EF4-FFF2-40B4-BE49-F238E27FC236}">
                <a16:creationId xmlns:a16="http://schemas.microsoft.com/office/drawing/2014/main" id="{432728DB-3B5E-7507-0F8B-A8FBCD0F7F34}"/>
              </a:ext>
            </a:extLst>
          </p:cNvPr>
          <p:cNvSpPr/>
          <p:nvPr/>
        </p:nvSpPr>
        <p:spPr>
          <a:xfrm flipH="1">
            <a:off x="821185" y="5027185"/>
            <a:ext cx="2157106" cy="66034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06870"/>
              <a:gd name="connsiteY0" fmla="*/ 0 h 698500"/>
              <a:gd name="connsiteX1" fmla="*/ 1054100 w 3706870"/>
              <a:gd name="connsiteY1" fmla="*/ 698500 h 698500"/>
              <a:gd name="connsiteX2" fmla="*/ 1425575 w 3706870"/>
              <a:gd name="connsiteY2" fmla="*/ 698500 h 698500"/>
              <a:gd name="connsiteX3" fmla="*/ 3706870 w 3706870"/>
              <a:gd name="connsiteY3" fmla="*/ 698500 h 698500"/>
            </a:gdLst>
            <a:ahLst/>
            <a:cxnLst>
              <a:cxn ang="0">
                <a:pos x="connsiteX0" y="connsiteY0"/>
              </a:cxn>
              <a:cxn ang="0">
                <a:pos x="connsiteX1" y="connsiteY1"/>
              </a:cxn>
              <a:cxn ang="0">
                <a:pos x="connsiteX2" y="connsiteY2"/>
              </a:cxn>
              <a:cxn ang="0">
                <a:pos x="connsiteX3" y="connsiteY3"/>
              </a:cxn>
            </a:cxnLst>
            <a:rect l="l" t="t" r="r" b="b"/>
            <a:pathLst>
              <a:path w="3706870" h="698500">
                <a:moveTo>
                  <a:pt x="0" y="0"/>
                </a:moveTo>
                <a:lnTo>
                  <a:pt x="1054100" y="698500"/>
                </a:lnTo>
                <a:lnTo>
                  <a:pt x="1425575" y="698500"/>
                </a:lnTo>
                <a:lnTo>
                  <a:pt x="3706870" y="698500"/>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1" name="グループ化 20">
            <a:extLst>
              <a:ext uri="{FF2B5EF4-FFF2-40B4-BE49-F238E27FC236}">
                <a16:creationId xmlns:a16="http://schemas.microsoft.com/office/drawing/2014/main" id="{03448C90-5468-7D00-8256-8397741DFBC1}"/>
              </a:ext>
            </a:extLst>
          </p:cNvPr>
          <p:cNvGrpSpPr/>
          <p:nvPr/>
        </p:nvGrpSpPr>
        <p:grpSpPr>
          <a:xfrm>
            <a:off x="1920185" y="1905334"/>
            <a:ext cx="720000" cy="720000"/>
            <a:chOff x="7279035" y="155932"/>
            <a:chExt cx="720000" cy="720000"/>
          </a:xfrm>
        </p:grpSpPr>
        <p:sp>
          <p:nvSpPr>
            <p:cNvPr id="22" name="円/楕円 12">
              <a:extLst>
                <a:ext uri="{FF2B5EF4-FFF2-40B4-BE49-F238E27FC236}">
                  <a16:creationId xmlns:a16="http://schemas.microsoft.com/office/drawing/2014/main" id="{9194608B-6E75-ADD3-CBFA-2973F47697BA}"/>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ノート PC 単色塗りつぶし">
              <a:extLst>
                <a:ext uri="{FF2B5EF4-FFF2-40B4-BE49-F238E27FC236}">
                  <a16:creationId xmlns:a16="http://schemas.microsoft.com/office/drawing/2014/main" id="{0F136139-6793-F5E7-8435-1CFC2ADC441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41035" y="317932"/>
              <a:ext cx="396000" cy="396000"/>
            </a:xfrm>
            <a:prstGeom prst="rect">
              <a:avLst/>
            </a:prstGeom>
          </p:spPr>
        </p:pic>
      </p:grpSp>
      <p:pic>
        <p:nvPicPr>
          <p:cNvPr id="24" name="図 23" descr="グラフィカル ユーザー インターフェイス&#10;&#10;中程度の精度で自動的に生成された説明">
            <a:extLst>
              <a:ext uri="{FF2B5EF4-FFF2-40B4-BE49-F238E27FC236}">
                <a16:creationId xmlns:a16="http://schemas.microsoft.com/office/drawing/2014/main" id="{33412160-399C-D107-C0EC-B93ECE506A01}"/>
              </a:ext>
            </a:extLst>
          </p:cNvPr>
          <p:cNvPicPr>
            <a:picLocks noChangeAspect="1"/>
          </p:cNvPicPr>
          <p:nvPr/>
        </p:nvPicPr>
        <p:blipFill>
          <a:blip r:embed="rId7"/>
          <a:srcRect l="9708" t="14010" r="8899" b="20812"/>
          <a:stretch/>
        </p:blipFill>
        <p:spPr>
          <a:xfrm>
            <a:off x="9336575" y="4588002"/>
            <a:ext cx="2124003" cy="1283513"/>
          </a:xfrm>
          <a:prstGeom prst="rect">
            <a:avLst/>
          </a:prstGeom>
        </p:spPr>
      </p:pic>
      <p:sp>
        <p:nvSpPr>
          <p:cNvPr id="25" name="フリーフォーム 42">
            <a:extLst>
              <a:ext uri="{FF2B5EF4-FFF2-40B4-BE49-F238E27FC236}">
                <a16:creationId xmlns:a16="http://schemas.microsoft.com/office/drawing/2014/main" id="{521E2E63-B7D5-10EA-0D46-F6EF09644191}"/>
              </a:ext>
            </a:extLst>
          </p:cNvPr>
          <p:cNvSpPr/>
          <p:nvPr/>
        </p:nvSpPr>
        <p:spPr>
          <a:xfrm>
            <a:off x="4511050" y="4607222"/>
            <a:ext cx="6280140" cy="90824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 name="connsiteX0" fmla="*/ 0 w 7457165"/>
              <a:gd name="connsiteY0" fmla="*/ 0 h 1089454"/>
              <a:gd name="connsiteX1" fmla="*/ 1640702 w 7457165"/>
              <a:gd name="connsiteY1" fmla="*/ 1089454 h 1089454"/>
              <a:gd name="connsiteX2" fmla="*/ 2012177 w 7457165"/>
              <a:gd name="connsiteY2" fmla="*/ 1089454 h 1089454"/>
              <a:gd name="connsiteX3" fmla="*/ 7457165 w 7457165"/>
              <a:gd name="connsiteY3" fmla="*/ 1089454 h 1089454"/>
              <a:gd name="connsiteX0" fmla="*/ 0 w 7648873"/>
              <a:gd name="connsiteY0" fmla="*/ 0 h 1096098"/>
              <a:gd name="connsiteX1" fmla="*/ 1640702 w 7648873"/>
              <a:gd name="connsiteY1" fmla="*/ 1089454 h 1096098"/>
              <a:gd name="connsiteX2" fmla="*/ 2012177 w 7648873"/>
              <a:gd name="connsiteY2" fmla="*/ 1089454 h 1096098"/>
              <a:gd name="connsiteX3" fmla="*/ 7648873 w 7648873"/>
              <a:gd name="connsiteY3" fmla="*/ 1096098 h 1096098"/>
              <a:gd name="connsiteX0" fmla="*/ 0 w 7648873"/>
              <a:gd name="connsiteY0" fmla="*/ 0 h 1089454"/>
              <a:gd name="connsiteX1" fmla="*/ 1640702 w 7648873"/>
              <a:gd name="connsiteY1" fmla="*/ 1089454 h 1089454"/>
              <a:gd name="connsiteX2" fmla="*/ 2012177 w 7648873"/>
              <a:gd name="connsiteY2" fmla="*/ 1089454 h 1089454"/>
              <a:gd name="connsiteX3" fmla="*/ 7648873 w 7648873"/>
              <a:gd name="connsiteY3" fmla="*/ 1089454 h 1089454"/>
              <a:gd name="connsiteX0" fmla="*/ 0 w 7638241"/>
              <a:gd name="connsiteY0" fmla="*/ 0 h 1195580"/>
              <a:gd name="connsiteX1" fmla="*/ 1630070 w 7638241"/>
              <a:gd name="connsiteY1" fmla="*/ 1195580 h 1195580"/>
              <a:gd name="connsiteX2" fmla="*/ 2001545 w 7638241"/>
              <a:gd name="connsiteY2" fmla="*/ 1195580 h 1195580"/>
              <a:gd name="connsiteX3" fmla="*/ 7638241 w 7638241"/>
              <a:gd name="connsiteY3" fmla="*/ 1195580 h 1195580"/>
              <a:gd name="connsiteX0" fmla="*/ 0 w 10542802"/>
              <a:gd name="connsiteY0" fmla="*/ 0 h 1221014"/>
              <a:gd name="connsiteX1" fmla="*/ 4534631 w 10542802"/>
              <a:gd name="connsiteY1" fmla="*/ 1221014 h 1221014"/>
              <a:gd name="connsiteX2" fmla="*/ 4906106 w 10542802"/>
              <a:gd name="connsiteY2" fmla="*/ 1221014 h 1221014"/>
              <a:gd name="connsiteX3" fmla="*/ 10542802 w 10542802"/>
              <a:gd name="connsiteY3" fmla="*/ 1221014 h 1221014"/>
              <a:gd name="connsiteX0" fmla="*/ 0 w 10149316"/>
              <a:gd name="connsiteY0" fmla="*/ 0 h 1221014"/>
              <a:gd name="connsiteX1" fmla="*/ 4534631 w 10149316"/>
              <a:gd name="connsiteY1" fmla="*/ 1221014 h 1221014"/>
              <a:gd name="connsiteX2" fmla="*/ 4906106 w 10149316"/>
              <a:gd name="connsiteY2" fmla="*/ 1221014 h 1221014"/>
              <a:gd name="connsiteX3" fmla="*/ 10149316 w 10149316"/>
              <a:gd name="connsiteY3" fmla="*/ 1221014 h 1221014"/>
            </a:gdLst>
            <a:ahLst/>
            <a:cxnLst>
              <a:cxn ang="0">
                <a:pos x="connsiteX0" y="connsiteY0"/>
              </a:cxn>
              <a:cxn ang="0">
                <a:pos x="connsiteX1" y="connsiteY1"/>
              </a:cxn>
              <a:cxn ang="0">
                <a:pos x="connsiteX2" y="connsiteY2"/>
              </a:cxn>
              <a:cxn ang="0">
                <a:pos x="connsiteX3" y="connsiteY3"/>
              </a:cxn>
            </a:cxnLst>
            <a:rect l="l" t="t" r="r" b="b"/>
            <a:pathLst>
              <a:path w="10149316" h="1221014">
                <a:moveTo>
                  <a:pt x="0" y="0"/>
                </a:moveTo>
                <a:lnTo>
                  <a:pt x="4534631" y="1221014"/>
                </a:lnTo>
                <a:lnTo>
                  <a:pt x="4906106" y="1221014"/>
                </a:lnTo>
                <a:lnTo>
                  <a:pt x="10149316" y="1221014"/>
                </a:lnTo>
              </a:path>
            </a:pathLst>
          </a:custGeom>
          <a:noFill/>
          <a:ln w="34925" cap="rnd">
            <a:solidFill>
              <a:srgbClr val="C00000"/>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33">
            <a:extLst>
              <a:ext uri="{FF2B5EF4-FFF2-40B4-BE49-F238E27FC236}">
                <a16:creationId xmlns:a16="http://schemas.microsoft.com/office/drawing/2014/main" id="{65959723-A76C-F011-C8BD-DC43AA83ECB8}"/>
              </a:ext>
            </a:extLst>
          </p:cNvPr>
          <p:cNvSpPr>
            <a:spLocks noChangeAspect="1"/>
          </p:cNvSpPr>
          <p:nvPr/>
        </p:nvSpPr>
        <p:spPr>
          <a:xfrm>
            <a:off x="10751147" y="5449250"/>
            <a:ext cx="115238" cy="115238"/>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円/楕円 33">
            <a:extLst>
              <a:ext uri="{FF2B5EF4-FFF2-40B4-BE49-F238E27FC236}">
                <a16:creationId xmlns:a16="http://schemas.microsoft.com/office/drawing/2014/main" id="{6961AFBE-8F18-C1BA-6D68-054DA1633621}"/>
              </a:ext>
            </a:extLst>
          </p:cNvPr>
          <p:cNvSpPr>
            <a:spLocks noChangeAspect="1"/>
          </p:cNvSpPr>
          <p:nvPr/>
        </p:nvSpPr>
        <p:spPr>
          <a:xfrm>
            <a:off x="4439338" y="4537056"/>
            <a:ext cx="101891" cy="101891"/>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1432036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プレースホルダー 26">
            <a:extLst>
              <a:ext uri="{FF2B5EF4-FFF2-40B4-BE49-F238E27FC236}">
                <a16:creationId xmlns:a16="http://schemas.microsoft.com/office/drawing/2014/main" id="{11D2FCDD-0318-E57A-D14F-654E741E65E9}"/>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CF9DE769-4033-0523-DD66-2ED9A0B3F5D5}"/>
              </a:ext>
            </a:extLst>
          </p:cNvPr>
          <p:cNvSpPr/>
          <p:nvPr/>
        </p:nvSpPr>
        <p:spPr>
          <a:xfrm>
            <a:off x="587374" y="1667241"/>
            <a:ext cx="11017251" cy="473355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18C6D61E-A67D-1406-4014-8080DBDCEF5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856303" y="2004276"/>
            <a:ext cx="2536931" cy="4269524"/>
          </a:xfrm>
          <a:prstGeom prst="rect">
            <a:avLst/>
          </a:prstGeom>
        </p:spPr>
      </p:pic>
      <p:sp>
        <p:nvSpPr>
          <p:cNvPr id="4" name="object 39">
            <a:extLst>
              <a:ext uri="{FF2B5EF4-FFF2-40B4-BE49-F238E27FC236}">
                <a16:creationId xmlns:a16="http://schemas.microsoft.com/office/drawing/2014/main" id="{9AC05631-EC69-25AD-F7F2-F5F93305C3C4}"/>
              </a:ext>
            </a:extLst>
          </p:cNvPr>
          <p:cNvSpPr/>
          <p:nvPr/>
        </p:nvSpPr>
        <p:spPr>
          <a:xfrm>
            <a:off x="587375" y="1200884"/>
            <a:ext cx="4625319"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マルチビューインタラクションの場合</a:t>
            </a:r>
            <a:endParaRPr lang="ja-JP" altLang="en-US" sz="1400">
              <a:latin typeface="Meiryo" panose="020B0604030504040204" pitchFamily="34" charset="-128"/>
              <a:ea typeface="Meiryo" panose="020B0604030504040204" pitchFamily="34" charset="-128"/>
              <a:cs typeface="+mn-lt"/>
            </a:endParaRPr>
          </a:p>
        </p:txBody>
      </p:sp>
      <p:pic>
        <p:nvPicPr>
          <p:cNvPr id="5" name="図 4" descr="男, 写真, ウォーキング, スキー が含まれている画像&#10;&#10;自動的に生成された説明">
            <a:extLst>
              <a:ext uri="{FF2B5EF4-FFF2-40B4-BE49-F238E27FC236}">
                <a16:creationId xmlns:a16="http://schemas.microsoft.com/office/drawing/2014/main" id="{55DD6E11-B770-2A30-15BF-88D4398A6A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678" t="79623" r="10422" b="14856"/>
          <a:stretch/>
        </p:blipFill>
        <p:spPr>
          <a:xfrm>
            <a:off x="4247367" y="5874949"/>
            <a:ext cx="1796411" cy="251863"/>
          </a:xfrm>
          <a:prstGeom prst="rect">
            <a:avLst/>
          </a:prstGeom>
        </p:spPr>
      </p:pic>
      <p:sp>
        <p:nvSpPr>
          <p:cNvPr id="6" name="フリーフォーム 38">
            <a:extLst>
              <a:ext uri="{FF2B5EF4-FFF2-40B4-BE49-F238E27FC236}">
                <a16:creationId xmlns:a16="http://schemas.microsoft.com/office/drawing/2014/main" id="{3454E1E2-08C5-5AF3-A2C5-2FA31BF9CC34}"/>
              </a:ext>
            </a:extLst>
          </p:cNvPr>
          <p:cNvSpPr/>
          <p:nvPr/>
        </p:nvSpPr>
        <p:spPr>
          <a:xfrm>
            <a:off x="6248718" y="2182944"/>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062C6F7C-F632-C761-A60E-5C45DF389194}"/>
              </a:ext>
            </a:extLst>
          </p:cNvPr>
          <p:cNvSpPr/>
          <p:nvPr/>
        </p:nvSpPr>
        <p:spPr>
          <a:xfrm>
            <a:off x="7134361" y="222030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8" name="フリーフォーム 40">
            <a:extLst>
              <a:ext uri="{FF2B5EF4-FFF2-40B4-BE49-F238E27FC236}">
                <a16:creationId xmlns:a16="http://schemas.microsoft.com/office/drawing/2014/main" id="{829FA404-69A0-3FB3-844A-DF149C58AAC8}"/>
              </a:ext>
            </a:extLst>
          </p:cNvPr>
          <p:cNvSpPr/>
          <p:nvPr/>
        </p:nvSpPr>
        <p:spPr>
          <a:xfrm>
            <a:off x="6014962" y="2870462"/>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42C2614-A52B-B936-CFEC-BB3C3AD4E4F6}"/>
              </a:ext>
            </a:extLst>
          </p:cNvPr>
          <p:cNvSpPr/>
          <p:nvPr/>
        </p:nvSpPr>
        <p:spPr>
          <a:xfrm>
            <a:off x="7134361" y="3444436"/>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10" name="フリーフォーム 42">
            <a:extLst>
              <a:ext uri="{FF2B5EF4-FFF2-40B4-BE49-F238E27FC236}">
                <a16:creationId xmlns:a16="http://schemas.microsoft.com/office/drawing/2014/main" id="{AF688CFE-4338-72D2-8439-D840F9A26683}"/>
              </a:ext>
            </a:extLst>
          </p:cNvPr>
          <p:cNvSpPr/>
          <p:nvPr/>
        </p:nvSpPr>
        <p:spPr>
          <a:xfrm>
            <a:off x="5331916" y="3917063"/>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D2A3327B-F34C-E195-E5A6-76E1E4208531}"/>
              </a:ext>
            </a:extLst>
          </p:cNvPr>
          <p:cNvPicPr>
            <a:picLocks noChangeAspect="1"/>
          </p:cNvPicPr>
          <p:nvPr/>
        </p:nvPicPr>
        <p:blipFill>
          <a:blip r:embed="rId4"/>
          <a:stretch>
            <a:fillRect/>
          </a:stretch>
        </p:blipFill>
        <p:spPr>
          <a:xfrm>
            <a:off x="5273835" y="3957259"/>
            <a:ext cx="516418" cy="630333"/>
          </a:xfrm>
          <a:prstGeom prst="rect">
            <a:avLst/>
          </a:prstGeom>
        </p:spPr>
      </p:pic>
      <p:sp>
        <p:nvSpPr>
          <p:cNvPr id="12" name="正方形/長方形 11">
            <a:extLst>
              <a:ext uri="{FF2B5EF4-FFF2-40B4-BE49-F238E27FC236}">
                <a16:creationId xmlns:a16="http://schemas.microsoft.com/office/drawing/2014/main" id="{1D811F65-E9C9-5C3B-8232-6C463B0646E0}"/>
              </a:ext>
            </a:extLst>
          </p:cNvPr>
          <p:cNvSpPr/>
          <p:nvPr/>
        </p:nvSpPr>
        <p:spPr>
          <a:xfrm>
            <a:off x="7134361" y="5139770"/>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スワイプで写真や</a:t>
            </a:r>
            <a:r>
              <a:rPr lang="en-US" altLang="ja-JP" sz="1400" dirty="0">
                <a:solidFill>
                  <a:srgbClr val="FF0033"/>
                </a:solidFill>
              </a:rPr>
              <a:t>3</a:t>
            </a:r>
            <a:r>
              <a:rPr lang="en" altLang="ja-JP" sz="1400" dirty="0">
                <a:solidFill>
                  <a:srgbClr val="FF0033"/>
                </a:solidFill>
              </a:rPr>
              <a:t>D</a:t>
            </a:r>
            <a:r>
              <a:rPr lang="ja-JP" altLang="en-US" sz="1400" dirty="0">
                <a:solidFill>
                  <a:srgbClr val="FF0033"/>
                </a:solidFill>
              </a:rPr>
              <a:t>モデルを</a:t>
            </a:r>
            <a:r>
              <a:rPr lang="en-US" altLang="ja-JP" sz="1400" dirty="0">
                <a:solidFill>
                  <a:srgbClr val="FF0033"/>
                </a:solidFill>
              </a:rPr>
              <a:t>360°</a:t>
            </a:r>
            <a:r>
              <a:rPr lang="ja-JP" altLang="en-US" sz="1400" dirty="0">
                <a:solidFill>
                  <a:srgbClr val="FF0033"/>
                </a:solidFill>
              </a:rPr>
              <a:t>回すことができる</a:t>
            </a:r>
          </a:p>
        </p:txBody>
      </p:sp>
      <p:sp>
        <p:nvSpPr>
          <p:cNvPr id="13" name="フリーフォーム 44">
            <a:extLst>
              <a:ext uri="{FF2B5EF4-FFF2-40B4-BE49-F238E27FC236}">
                <a16:creationId xmlns:a16="http://schemas.microsoft.com/office/drawing/2014/main" id="{6BE5247D-7821-51BD-418C-2708FFE6838B}"/>
              </a:ext>
            </a:extLst>
          </p:cNvPr>
          <p:cNvSpPr/>
          <p:nvPr/>
        </p:nvSpPr>
        <p:spPr>
          <a:xfrm flipH="1">
            <a:off x="623392" y="2182944"/>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871662E-BC8C-6A65-EE70-56FF0AA5F523}"/>
              </a:ext>
            </a:extLst>
          </p:cNvPr>
          <p:cNvSpPr/>
          <p:nvPr/>
        </p:nvSpPr>
        <p:spPr>
          <a:xfrm>
            <a:off x="725765" y="222030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5" name="フリーフォーム 47">
            <a:extLst>
              <a:ext uri="{FF2B5EF4-FFF2-40B4-BE49-F238E27FC236}">
                <a16:creationId xmlns:a16="http://schemas.microsoft.com/office/drawing/2014/main" id="{C67B7BC7-4C7D-1F32-49E8-88AA3F5063ED}"/>
              </a:ext>
            </a:extLst>
          </p:cNvPr>
          <p:cNvSpPr/>
          <p:nvPr/>
        </p:nvSpPr>
        <p:spPr>
          <a:xfrm flipH="1" flipV="1">
            <a:off x="623392" y="4907621"/>
            <a:ext cx="3754041" cy="109401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792FFC0D-102C-397D-5DBF-99BE73C7B3DC}"/>
              </a:ext>
            </a:extLst>
          </p:cNvPr>
          <p:cNvSpPr/>
          <p:nvPr/>
        </p:nvSpPr>
        <p:spPr>
          <a:xfrm>
            <a:off x="725765" y="42274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7" name="円/楕円 34">
            <a:extLst>
              <a:ext uri="{FF2B5EF4-FFF2-40B4-BE49-F238E27FC236}">
                <a16:creationId xmlns:a16="http://schemas.microsoft.com/office/drawing/2014/main" id="{BDF49CBF-3951-852A-223A-DA9CB006E9A6}"/>
              </a:ext>
            </a:extLst>
          </p:cNvPr>
          <p:cNvSpPr>
            <a:spLocks noChangeAspect="1"/>
          </p:cNvSpPr>
          <p:nvPr/>
        </p:nvSpPr>
        <p:spPr>
          <a:xfrm>
            <a:off x="5259945" y="382707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24">
            <a:extLst>
              <a:ext uri="{FF2B5EF4-FFF2-40B4-BE49-F238E27FC236}">
                <a16:creationId xmlns:a16="http://schemas.microsoft.com/office/drawing/2014/main" id="{AA101558-7A30-D550-48CC-48E209E68BB5}"/>
              </a:ext>
            </a:extLst>
          </p:cNvPr>
          <p:cNvSpPr>
            <a:spLocks noChangeAspect="1"/>
          </p:cNvSpPr>
          <p:nvPr/>
        </p:nvSpPr>
        <p:spPr>
          <a:xfrm>
            <a:off x="6217208"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0">
            <a:extLst>
              <a:ext uri="{FF2B5EF4-FFF2-40B4-BE49-F238E27FC236}">
                <a16:creationId xmlns:a16="http://schemas.microsoft.com/office/drawing/2014/main" id="{60D8B4AD-02EF-3C7C-D2EC-0DA325293A4B}"/>
              </a:ext>
            </a:extLst>
          </p:cNvPr>
          <p:cNvSpPr>
            <a:spLocks noChangeAspect="1"/>
          </p:cNvSpPr>
          <p:nvPr/>
        </p:nvSpPr>
        <p:spPr>
          <a:xfrm>
            <a:off x="3959783" y="21482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3">
            <a:extLst>
              <a:ext uri="{FF2B5EF4-FFF2-40B4-BE49-F238E27FC236}">
                <a16:creationId xmlns:a16="http://schemas.microsoft.com/office/drawing/2014/main" id="{FBBD171B-AECA-DB42-969D-A1D365613EED}"/>
              </a:ext>
            </a:extLst>
          </p:cNvPr>
          <p:cNvSpPr>
            <a:spLocks noChangeAspect="1"/>
          </p:cNvSpPr>
          <p:nvPr/>
        </p:nvSpPr>
        <p:spPr>
          <a:xfrm>
            <a:off x="5945745" y="281266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35">
            <a:extLst>
              <a:ext uri="{FF2B5EF4-FFF2-40B4-BE49-F238E27FC236}">
                <a16:creationId xmlns:a16="http://schemas.microsoft.com/office/drawing/2014/main" id="{F96B47E9-2A6E-CF85-9398-8A0E267B0697}"/>
              </a:ext>
            </a:extLst>
          </p:cNvPr>
          <p:cNvSpPr>
            <a:spLocks noChangeAspect="1"/>
          </p:cNvSpPr>
          <p:nvPr/>
        </p:nvSpPr>
        <p:spPr>
          <a:xfrm>
            <a:off x="4345545" y="5963054"/>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円/楕円 50">
            <a:extLst>
              <a:ext uri="{FF2B5EF4-FFF2-40B4-BE49-F238E27FC236}">
                <a16:creationId xmlns:a16="http://schemas.microsoft.com/office/drawing/2014/main" id="{BC16D920-80D7-69EF-B236-17914B560A57}"/>
              </a:ext>
            </a:extLst>
          </p:cNvPr>
          <p:cNvSpPr/>
          <p:nvPr/>
        </p:nvSpPr>
        <p:spPr>
          <a:xfrm>
            <a:off x="9681610"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3" name="グラフィックス 22" descr="信号 単色塗りつぶし">
            <a:extLst>
              <a:ext uri="{FF2B5EF4-FFF2-40B4-BE49-F238E27FC236}">
                <a16:creationId xmlns:a16="http://schemas.microsoft.com/office/drawing/2014/main" id="{9E1552A9-4E05-7879-4AD8-663E08BB061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90370" y="1376824"/>
            <a:ext cx="468000" cy="468000"/>
          </a:xfrm>
          <a:prstGeom prst="rect">
            <a:avLst/>
          </a:prstGeom>
        </p:spPr>
      </p:pic>
      <p:grpSp>
        <p:nvGrpSpPr>
          <p:cNvPr id="24" name="グループ化 23">
            <a:extLst>
              <a:ext uri="{FF2B5EF4-FFF2-40B4-BE49-F238E27FC236}">
                <a16:creationId xmlns:a16="http://schemas.microsoft.com/office/drawing/2014/main" id="{068370EC-0272-D23A-8F6A-D3E5B0E6FE58}"/>
              </a:ext>
            </a:extLst>
          </p:cNvPr>
          <p:cNvGrpSpPr/>
          <p:nvPr/>
        </p:nvGrpSpPr>
        <p:grpSpPr>
          <a:xfrm>
            <a:off x="5999745" y="5643791"/>
            <a:ext cx="720000" cy="720000"/>
            <a:chOff x="6177344" y="2869729"/>
            <a:chExt cx="720000" cy="720000"/>
          </a:xfrm>
        </p:grpSpPr>
        <p:sp>
          <p:nvSpPr>
            <p:cNvPr id="25" name="円/楕円 55">
              <a:extLst>
                <a:ext uri="{FF2B5EF4-FFF2-40B4-BE49-F238E27FC236}">
                  <a16:creationId xmlns:a16="http://schemas.microsoft.com/office/drawing/2014/main" id="{98091746-6A68-A941-E28E-D1000830AD9F}"/>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6" name="グラフィックス 25" descr="スマート フォン 単色塗りつぶし">
              <a:extLst>
                <a:ext uri="{FF2B5EF4-FFF2-40B4-BE49-F238E27FC236}">
                  <a16:creationId xmlns:a16="http://schemas.microsoft.com/office/drawing/2014/main" id="{47CE56F8-7EF2-AA60-ED08-2C9085B3314F}"/>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2046708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テキスト プレースホルダー 28">
            <a:extLst>
              <a:ext uri="{FF2B5EF4-FFF2-40B4-BE49-F238E27FC236}">
                <a16:creationId xmlns:a16="http://schemas.microsoft.com/office/drawing/2014/main" id="{ADBBDA9D-AD7F-939F-6311-31F222B7D1A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2C24F268-A9C0-8F0B-B221-75AFC4358707}"/>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descr="グラフィカル ユーザー インターフェイス, アプリケーション&#10;&#10;自動的に生成された説明">
            <a:extLst>
              <a:ext uri="{FF2B5EF4-FFF2-40B4-BE49-F238E27FC236}">
                <a16:creationId xmlns:a16="http://schemas.microsoft.com/office/drawing/2014/main" id="{1F30DAB2-7F67-8AFF-58A3-A6D4F62285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23320" y="2067125"/>
            <a:ext cx="2651392" cy="4204517"/>
          </a:xfrm>
          <a:prstGeom prst="rect">
            <a:avLst/>
          </a:prstGeom>
        </p:spPr>
      </p:pic>
      <p:sp>
        <p:nvSpPr>
          <p:cNvPr id="4"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タップインタラクションの場合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5" name="フリーフォーム 38">
            <a:extLst>
              <a:ext uri="{FF2B5EF4-FFF2-40B4-BE49-F238E27FC236}">
                <a16:creationId xmlns:a16="http://schemas.microsoft.com/office/drawing/2014/main" id="{985B6F77-F250-2753-C5CF-48DAE6831643}"/>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06AB1B74-1E14-A083-80EE-9A5A0C4DC958}"/>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7" name="フリーフォーム 40">
            <a:extLst>
              <a:ext uri="{FF2B5EF4-FFF2-40B4-BE49-F238E27FC236}">
                <a16:creationId xmlns:a16="http://schemas.microsoft.com/office/drawing/2014/main" id="{C59E46E5-7D94-6EBA-A05F-5F84D5B13DF0}"/>
              </a:ext>
            </a:extLst>
          </p:cNvPr>
          <p:cNvSpPr/>
          <p:nvPr/>
        </p:nvSpPr>
        <p:spPr>
          <a:xfrm>
            <a:off x="6014962" y="3071050"/>
            <a:ext cx="4348556" cy="1661762"/>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7134361" y="3645024"/>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9" name="フリーフォーム 42">
            <a:extLst>
              <a:ext uri="{FF2B5EF4-FFF2-40B4-BE49-F238E27FC236}">
                <a16:creationId xmlns:a16="http://schemas.microsoft.com/office/drawing/2014/main" id="{F202AB75-8457-AC1D-47D8-F1CBD8766531}"/>
              </a:ext>
            </a:extLst>
          </p:cNvPr>
          <p:cNvSpPr/>
          <p:nvPr/>
        </p:nvSpPr>
        <p:spPr>
          <a:xfrm>
            <a:off x="5331916" y="4117651"/>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a:extLst>
              <a:ext uri="{FF2B5EF4-FFF2-40B4-BE49-F238E27FC236}">
                <a16:creationId xmlns:a16="http://schemas.microsoft.com/office/drawing/2014/main" id="{84A60AE8-AE52-046C-02FD-FB15037B4EDC}"/>
              </a:ext>
            </a:extLst>
          </p:cNvPr>
          <p:cNvPicPr>
            <a:picLocks noChangeAspect="1"/>
          </p:cNvPicPr>
          <p:nvPr/>
        </p:nvPicPr>
        <p:blipFill>
          <a:blip r:embed="rId3"/>
          <a:stretch>
            <a:fillRect/>
          </a:stretch>
        </p:blipFill>
        <p:spPr>
          <a:xfrm>
            <a:off x="5005483" y="4193314"/>
            <a:ext cx="516418" cy="630333"/>
          </a:xfrm>
          <a:prstGeom prst="rect">
            <a:avLst/>
          </a:prstGeom>
        </p:spPr>
      </p:pic>
      <p:sp>
        <p:nvSpPr>
          <p:cNvPr id="11" name="正方形/長方形 10">
            <a:extLst>
              <a:ext uri="{FF2B5EF4-FFF2-40B4-BE49-F238E27FC236}">
                <a16:creationId xmlns:a16="http://schemas.microsoft.com/office/drawing/2014/main" id="{F176EF2F-C563-2871-199B-65EA6BEF2E3A}"/>
              </a:ext>
            </a:extLst>
          </p:cNvPr>
          <p:cNvSpPr/>
          <p:nvPr/>
        </p:nvSpPr>
        <p:spPr>
          <a:xfrm>
            <a:off x="7134361" y="534035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タップすることでストーリーをすすめたり、ゲームをするこができる</a:t>
            </a:r>
          </a:p>
        </p:txBody>
      </p:sp>
      <p:sp>
        <p:nvSpPr>
          <p:cNvPr id="12" name="フリーフォーム 44">
            <a:extLst>
              <a:ext uri="{FF2B5EF4-FFF2-40B4-BE49-F238E27FC236}">
                <a16:creationId xmlns:a16="http://schemas.microsoft.com/office/drawing/2014/main" id="{E9F272BE-479B-D9BB-C1B5-872EAFCE88AB}"/>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F1784675-398E-BD70-35F3-4519AB2C79FB}"/>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23391" y="5108209"/>
            <a:ext cx="4021035" cy="67221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5" y="4428032"/>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4991593" y="4063127"/>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24">
            <a:extLst>
              <a:ext uri="{FF2B5EF4-FFF2-40B4-BE49-F238E27FC236}">
                <a16:creationId xmlns:a16="http://schemas.microsoft.com/office/drawing/2014/main" id="{2394D8BE-FEDB-B9F9-9E7D-1D8BDB4CCF3C}"/>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円/楕円 30">
            <a:extLst>
              <a:ext uri="{FF2B5EF4-FFF2-40B4-BE49-F238E27FC236}">
                <a16:creationId xmlns:a16="http://schemas.microsoft.com/office/drawing/2014/main" id="{6CF1BF6B-34BD-1AD2-4643-A1DF617999EB}"/>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945745" y="301324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644427" y="57363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99745" y="5844379"/>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4200644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969311-B7B4-65DA-4D86-67E01DAFA824}"/>
            </a:ext>
          </a:extLst>
        </p:cNvPr>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9802331-0D8D-3978-60F2-C220B3C13D1B}"/>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3" name="正方形/長方形 2">
            <a:extLst>
              <a:ext uri="{FF2B5EF4-FFF2-40B4-BE49-F238E27FC236}">
                <a16:creationId xmlns:a16="http://schemas.microsoft.com/office/drawing/2014/main" id="{2C24F268-A9C0-8F0B-B221-75AFC4358707}"/>
              </a:ext>
            </a:extLst>
          </p:cNvPr>
          <p:cNvSpPr/>
          <p:nvPr/>
        </p:nvSpPr>
        <p:spPr>
          <a:xfrm>
            <a:off x="587374" y="1667241"/>
            <a:ext cx="11053763" cy="4606560"/>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tabLst>
                <a:tab pos="6886575" algn="l"/>
              </a:tabLst>
            </a:pPr>
            <a:endParaRPr kumimoji="1" lang="ja-JP" altLang="en-US" dirty="0">
              <a:solidFill>
                <a:schemeClr val="tx1"/>
              </a:solidFill>
            </a:endParaRP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06C157D5-D4AB-83F7-9363-969A7C582DAD}"/>
              </a:ext>
            </a:extLst>
          </p:cNvPr>
          <p:cNvPicPr>
            <a:picLocks noChangeAspect="1"/>
          </p:cNvPicPr>
          <p:nvPr/>
        </p:nvPicPr>
        <p:blipFill rotWithShape="1">
          <a:blip r:embed="rId2"/>
          <a:srcRect t="7587" b="20395"/>
          <a:stretch/>
        </p:blipFill>
        <p:spPr>
          <a:xfrm>
            <a:off x="3542313" y="2030734"/>
            <a:ext cx="2730150" cy="3944729"/>
          </a:xfrm>
          <a:prstGeom prst="rect">
            <a:avLst/>
          </a:prstGeom>
        </p:spPr>
      </p:pic>
      <p:sp>
        <p:nvSpPr>
          <p:cNvPr id="5" name="object 39">
            <a:extLst>
              <a:ext uri="{FF2B5EF4-FFF2-40B4-BE49-F238E27FC236}">
                <a16:creationId xmlns:a16="http://schemas.microsoft.com/office/drawing/2014/main" id="{23A7A849-3236-15B5-31D7-93BD4BB631A9}"/>
              </a:ext>
            </a:extLst>
          </p:cNvPr>
          <p:cNvSpPr/>
          <p:nvPr/>
        </p:nvSpPr>
        <p:spPr>
          <a:xfrm>
            <a:off x="587375" y="1200884"/>
            <a:ext cx="4216846"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投票インタラクションの場合</a:t>
            </a:r>
            <a:endParaRPr lang="ja-JP" altLang="en-US" sz="1400">
              <a:latin typeface="Meiryo" panose="020B0604030504040204" pitchFamily="34" charset="-128"/>
              <a:ea typeface="Meiryo" panose="020B0604030504040204" pitchFamily="34" charset="-128"/>
              <a:cs typeface="+mn-lt"/>
            </a:endParaRPr>
          </a:p>
        </p:txBody>
      </p:sp>
      <p:sp>
        <p:nvSpPr>
          <p:cNvPr id="7" name="フリーフォーム 40">
            <a:extLst>
              <a:ext uri="{FF2B5EF4-FFF2-40B4-BE49-F238E27FC236}">
                <a16:creationId xmlns:a16="http://schemas.microsoft.com/office/drawing/2014/main" id="{C59E46E5-7D94-6EBA-A05F-5F84D5B13DF0}"/>
              </a:ext>
            </a:extLst>
          </p:cNvPr>
          <p:cNvSpPr/>
          <p:nvPr/>
        </p:nvSpPr>
        <p:spPr>
          <a:xfrm flipV="1">
            <a:off x="5813405" y="2785589"/>
            <a:ext cx="3245816" cy="78725"/>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F8BD8BD2-CDD6-A320-FA58-2A13E3ACB873}"/>
              </a:ext>
            </a:extLst>
          </p:cNvPr>
          <p:cNvSpPr/>
          <p:nvPr/>
        </p:nvSpPr>
        <p:spPr>
          <a:xfrm>
            <a:off x="6619346" y="1967875"/>
            <a:ext cx="2549514" cy="76482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a:t>
            </a:r>
            <a:endParaRPr lang="en-US" altLang="ja-JP" sz="1400" dirty="0">
              <a:solidFill>
                <a:srgbClr val="FF0033"/>
              </a:solidFill>
            </a:endParaRPr>
          </a:p>
          <a:p>
            <a:pPr>
              <a:lnSpc>
                <a:spcPct val="120000"/>
              </a:lnSpc>
            </a:pPr>
            <a:r>
              <a:rPr lang="ja-JP" altLang="en-US" sz="1400" dirty="0">
                <a:solidFill>
                  <a:srgbClr val="FF0033"/>
                </a:solidFill>
              </a:rPr>
              <a:t>タイムアップになると</a:t>
            </a:r>
            <a:endParaRPr lang="en-US" altLang="ja-JP" sz="1400" dirty="0">
              <a:solidFill>
                <a:srgbClr val="FF0033"/>
              </a:solidFill>
            </a:endParaRPr>
          </a:p>
          <a:p>
            <a:pPr>
              <a:lnSpc>
                <a:spcPct val="120000"/>
              </a:lnSpc>
            </a:pPr>
            <a:r>
              <a:rPr lang="ja-JP" altLang="en-US" sz="1400" dirty="0">
                <a:solidFill>
                  <a:srgbClr val="FF0033"/>
                </a:solidFill>
              </a:rPr>
              <a:t>ランディングページに遷移する</a:t>
            </a:r>
          </a:p>
        </p:txBody>
      </p:sp>
      <p:sp>
        <p:nvSpPr>
          <p:cNvPr id="11" name="正方形/長方形 10">
            <a:extLst>
              <a:ext uri="{FF2B5EF4-FFF2-40B4-BE49-F238E27FC236}">
                <a16:creationId xmlns:a16="http://schemas.microsoft.com/office/drawing/2014/main" id="{F176EF2F-C563-2871-199B-65EA6BEF2E3A}"/>
              </a:ext>
            </a:extLst>
          </p:cNvPr>
          <p:cNvSpPr/>
          <p:nvPr/>
        </p:nvSpPr>
        <p:spPr>
          <a:xfrm>
            <a:off x="6641868" y="3791604"/>
            <a:ext cx="2197332" cy="1083989"/>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投票してみんなの結果を</a:t>
            </a:r>
            <a:endParaRPr lang="en-US" altLang="ja-JP" sz="1400" dirty="0">
              <a:solidFill>
                <a:srgbClr val="FF0033"/>
              </a:solidFill>
            </a:endParaRPr>
          </a:p>
          <a:p>
            <a:pPr>
              <a:lnSpc>
                <a:spcPct val="120000"/>
              </a:lnSpc>
            </a:pPr>
            <a:r>
              <a:rPr lang="ja-JP" altLang="en-US" sz="1400" dirty="0">
                <a:solidFill>
                  <a:srgbClr val="FF0033"/>
                </a:solidFill>
              </a:rPr>
              <a:t>リアルタイムで確認できる</a:t>
            </a:r>
            <a:endParaRPr lang="en-US" altLang="ja-JP" sz="1400" dirty="0">
              <a:solidFill>
                <a:srgbClr val="FF0033"/>
              </a:solidFill>
            </a:endParaRPr>
          </a:p>
          <a:p>
            <a:pPr>
              <a:lnSpc>
                <a:spcPct val="120000"/>
              </a:lnSpc>
            </a:pPr>
            <a:r>
              <a:rPr lang="en-US" altLang="ja-JP" sz="1200" dirty="0">
                <a:solidFill>
                  <a:srgbClr val="FF0033"/>
                </a:solidFill>
              </a:rPr>
              <a:t>※</a:t>
            </a:r>
            <a:r>
              <a:rPr lang="ja-JP" altLang="en-US" sz="1200" dirty="0">
                <a:solidFill>
                  <a:srgbClr val="FF0033"/>
                </a:solidFill>
              </a:rPr>
              <a:t>投票後に特典があると</a:t>
            </a:r>
            <a:endParaRPr lang="en-US" altLang="ja-JP" sz="1200" dirty="0">
              <a:solidFill>
                <a:srgbClr val="FF0033"/>
              </a:solidFill>
            </a:endParaRPr>
          </a:p>
          <a:p>
            <a:pPr>
              <a:lnSpc>
                <a:spcPct val="120000"/>
              </a:lnSpc>
            </a:pPr>
            <a:r>
              <a:rPr lang="ja-JP" altLang="en-US" sz="1200" dirty="0">
                <a:solidFill>
                  <a:srgbClr val="FF0033"/>
                </a:solidFill>
              </a:rPr>
              <a:t>クリックを促進できる</a:t>
            </a:r>
          </a:p>
        </p:txBody>
      </p:sp>
      <p:sp>
        <p:nvSpPr>
          <p:cNvPr id="14" name="フリーフォーム 47">
            <a:extLst>
              <a:ext uri="{FF2B5EF4-FFF2-40B4-BE49-F238E27FC236}">
                <a16:creationId xmlns:a16="http://schemas.microsoft.com/office/drawing/2014/main" id="{064B139A-39A9-B118-2DEE-CCCA1D287879}"/>
              </a:ext>
            </a:extLst>
          </p:cNvPr>
          <p:cNvSpPr/>
          <p:nvPr/>
        </p:nvSpPr>
        <p:spPr>
          <a:xfrm flipH="1" flipV="1">
            <a:off x="666499" y="4743724"/>
            <a:ext cx="3737225" cy="916949"/>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 name="connsiteX0" fmla="*/ 0 w 3754041"/>
              <a:gd name="connsiteY0" fmla="*/ 0 h 1094014"/>
              <a:gd name="connsiteX1" fmla="*/ 1101271 w 3754041"/>
              <a:gd name="connsiteY1" fmla="*/ 1094014 h 1094014"/>
              <a:gd name="connsiteX2" fmla="*/ 3754041 w 3754041"/>
              <a:gd name="connsiteY2" fmla="*/ 1094014 h 1094014"/>
              <a:gd name="connsiteX0" fmla="*/ 0 w 3733685"/>
              <a:gd name="connsiteY0" fmla="*/ 0 h 2978544"/>
              <a:gd name="connsiteX1" fmla="*/ 1101271 w 3733685"/>
              <a:gd name="connsiteY1" fmla="*/ 1094014 h 2978544"/>
              <a:gd name="connsiteX2" fmla="*/ 3733685 w 3733685"/>
              <a:gd name="connsiteY2" fmla="*/ 2978544 h 2978544"/>
              <a:gd name="connsiteX0" fmla="*/ 0 w 3743863"/>
              <a:gd name="connsiteY0" fmla="*/ 0 h 2882720"/>
              <a:gd name="connsiteX1" fmla="*/ 1101271 w 3743863"/>
              <a:gd name="connsiteY1" fmla="*/ 1094014 h 2882720"/>
              <a:gd name="connsiteX2" fmla="*/ 3743863 w 3743863"/>
              <a:gd name="connsiteY2" fmla="*/ 2882720 h 2882720"/>
              <a:gd name="connsiteX0" fmla="*/ 0 w 3743863"/>
              <a:gd name="connsiteY0" fmla="*/ 0 h 2882720"/>
              <a:gd name="connsiteX1" fmla="*/ 1182695 w 3743863"/>
              <a:gd name="connsiteY1" fmla="*/ 2818838 h 2882720"/>
              <a:gd name="connsiteX2" fmla="*/ 3743863 w 3743863"/>
              <a:gd name="connsiteY2" fmla="*/ 2882720 h 2882720"/>
            </a:gdLst>
            <a:ahLst/>
            <a:cxnLst>
              <a:cxn ang="0">
                <a:pos x="connsiteX0" y="connsiteY0"/>
              </a:cxn>
              <a:cxn ang="0">
                <a:pos x="connsiteX1" y="connsiteY1"/>
              </a:cxn>
              <a:cxn ang="0">
                <a:pos x="connsiteX2" y="connsiteY2"/>
              </a:cxn>
            </a:cxnLst>
            <a:rect l="l" t="t" r="r" b="b"/>
            <a:pathLst>
              <a:path w="3743863" h="2882720">
                <a:moveTo>
                  <a:pt x="0" y="0"/>
                </a:moveTo>
                <a:lnTo>
                  <a:pt x="1182695" y="2818838"/>
                </a:lnTo>
                <a:lnTo>
                  <a:pt x="3743863" y="288272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C8878317-885D-F2AD-80C7-2DBAB2ABB0EC}"/>
              </a:ext>
            </a:extLst>
          </p:cNvPr>
          <p:cNvSpPr/>
          <p:nvPr/>
        </p:nvSpPr>
        <p:spPr>
          <a:xfrm>
            <a:off x="725764" y="412917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9" name="円/楕円 33">
            <a:extLst>
              <a:ext uri="{FF2B5EF4-FFF2-40B4-BE49-F238E27FC236}">
                <a16:creationId xmlns:a16="http://schemas.microsoft.com/office/drawing/2014/main" id="{B832497A-2B75-74F2-FFA8-1FBBE24FA9C4}"/>
              </a:ext>
            </a:extLst>
          </p:cNvPr>
          <p:cNvSpPr>
            <a:spLocks noChangeAspect="1"/>
          </p:cNvSpPr>
          <p:nvPr/>
        </p:nvSpPr>
        <p:spPr>
          <a:xfrm>
            <a:off x="5738566" y="278319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円/楕円 35">
            <a:extLst>
              <a:ext uri="{FF2B5EF4-FFF2-40B4-BE49-F238E27FC236}">
                <a16:creationId xmlns:a16="http://schemas.microsoft.com/office/drawing/2014/main" id="{298B20B9-18A8-DE6F-599B-FB2D05D4307B}"/>
              </a:ext>
            </a:extLst>
          </p:cNvPr>
          <p:cNvSpPr>
            <a:spLocks noChangeAspect="1"/>
          </p:cNvSpPr>
          <p:nvPr/>
        </p:nvSpPr>
        <p:spPr>
          <a:xfrm>
            <a:off x="4349725" y="560738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円/楕円 50">
            <a:extLst>
              <a:ext uri="{FF2B5EF4-FFF2-40B4-BE49-F238E27FC236}">
                <a16:creationId xmlns:a16="http://schemas.microsoft.com/office/drawing/2014/main" id="{80026B23-E968-A54C-2A65-244B75BC2A15}"/>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22" name="グラフィックス 21" descr="信号 単色塗りつぶし">
            <a:extLst>
              <a:ext uri="{FF2B5EF4-FFF2-40B4-BE49-F238E27FC236}">
                <a16:creationId xmlns:a16="http://schemas.microsoft.com/office/drawing/2014/main" id="{04E057C4-9697-AA0F-85D3-F48B3DA413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23" name="グループ化 22">
            <a:extLst>
              <a:ext uri="{FF2B5EF4-FFF2-40B4-BE49-F238E27FC236}">
                <a16:creationId xmlns:a16="http://schemas.microsoft.com/office/drawing/2014/main" id="{F650C4CE-932E-7FFC-6FDA-55A8FA0603FC}"/>
              </a:ext>
            </a:extLst>
          </p:cNvPr>
          <p:cNvGrpSpPr/>
          <p:nvPr/>
        </p:nvGrpSpPr>
        <p:grpSpPr>
          <a:xfrm>
            <a:off x="5938996" y="5341690"/>
            <a:ext cx="720000" cy="720000"/>
            <a:chOff x="6177344" y="2869729"/>
            <a:chExt cx="720000" cy="720000"/>
          </a:xfrm>
        </p:grpSpPr>
        <p:sp>
          <p:nvSpPr>
            <p:cNvPr id="24" name="円/楕円 55">
              <a:extLst>
                <a:ext uri="{FF2B5EF4-FFF2-40B4-BE49-F238E27FC236}">
                  <a16:creationId xmlns:a16="http://schemas.microsoft.com/office/drawing/2014/main" id="{5C9953B6-7B6D-DEB8-42AA-23F798933598}"/>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5" name="グラフィックス 24" descr="スマート フォン 単色塗りつぶし">
              <a:extLst>
                <a:ext uri="{FF2B5EF4-FFF2-40B4-BE49-F238E27FC236}">
                  <a16:creationId xmlns:a16="http://schemas.microsoft.com/office/drawing/2014/main" id="{A5ED565A-E7E4-3F23-2512-B546F22A3270}"/>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16" name="円/楕円 34">
            <a:extLst>
              <a:ext uri="{FF2B5EF4-FFF2-40B4-BE49-F238E27FC236}">
                <a16:creationId xmlns:a16="http://schemas.microsoft.com/office/drawing/2014/main" id="{F00E9341-0C58-5181-75B1-06AC9E7E566D}"/>
              </a:ext>
            </a:extLst>
          </p:cNvPr>
          <p:cNvSpPr>
            <a:spLocks noChangeAspect="1"/>
          </p:cNvSpPr>
          <p:nvPr/>
        </p:nvSpPr>
        <p:spPr>
          <a:xfrm>
            <a:off x="5483456" y="39359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6" name="テキスト ボックス 5">
            <a:extLst>
              <a:ext uri="{FF2B5EF4-FFF2-40B4-BE49-F238E27FC236}">
                <a16:creationId xmlns:a16="http://schemas.microsoft.com/office/drawing/2014/main" id="{3751E157-D32C-53D9-8D4F-8CC086803CCC}"/>
              </a:ext>
            </a:extLst>
          </p:cNvPr>
          <p:cNvSpPr txBox="1"/>
          <p:nvPr/>
        </p:nvSpPr>
        <p:spPr>
          <a:xfrm>
            <a:off x="6538877" y="4803321"/>
            <a:ext cx="2090637" cy="299697"/>
          </a:xfrm>
          <a:prstGeom prst="rect">
            <a:avLst/>
          </a:prstGeom>
          <a:noFill/>
        </p:spPr>
        <p:txBody>
          <a:bodyPr wrap="none" rtlCol="0">
            <a:spAutoFit/>
          </a:bodyPr>
          <a:lstStyle/>
          <a:p>
            <a:pPr algn="r">
              <a:lnSpc>
                <a:spcPct val="130000"/>
              </a:lnSpc>
            </a:pPr>
            <a:r>
              <a:rPr kumimoji="1" lang="en-US" altLang="ja-JP" sz="1100" dirty="0">
                <a:solidFill>
                  <a:srgbClr val="0D0D0D"/>
                </a:solidFill>
              </a:rPr>
              <a:t>※</a:t>
            </a:r>
            <a:r>
              <a:rPr kumimoji="1" lang="ja-JP" altLang="en-US" sz="1100" dirty="0">
                <a:solidFill>
                  <a:srgbClr val="0D0D0D"/>
                </a:solidFill>
              </a:rPr>
              <a:t>選択肢は最大</a:t>
            </a:r>
            <a:r>
              <a:rPr kumimoji="1" lang="en-US" altLang="ja-JP" sz="1100" dirty="0">
                <a:solidFill>
                  <a:srgbClr val="0D0D0D"/>
                </a:solidFill>
              </a:rPr>
              <a:t>4</a:t>
            </a:r>
            <a:r>
              <a:rPr kumimoji="1" lang="ja-JP" altLang="en-US" sz="1100" dirty="0">
                <a:solidFill>
                  <a:srgbClr val="0D0D0D"/>
                </a:solidFill>
              </a:rPr>
              <a:t>つまでを推奨</a:t>
            </a:r>
            <a:endParaRPr kumimoji="1" lang="en-US" altLang="ja-JP" sz="1100" dirty="0">
              <a:solidFill>
                <a:srgbClr val="0D0D0D"/>
              </a:solidFill>
            </a:endParaRPr>
          </a:p>
        </p:txBody>
      </p:sp>
      <p:pic>
        <p:nvPicPr>
          <p:cNvPr id="9" name="図 8" descr="アプリケーション が含まれている画像&#10;&#10;自動的に生成された説明">
            <a:extLst>
              <a:ext uri="{FF2B5EF4-FFF2-40B4-BE49-F238E27FC236}">
                <a16:creationId xmlns:a16="http://schemas.microsoft.com/office/drawing/2014/main" id="{C64F2A27-7A65-4A8E-4496-954B37ABC184}"/>
              </a:ext>
            </a:extLst>
          </p:cNvPr>
          <p:cNvPicPr>
            <a:picLocks noChangeAspect="1"/>
          </p:cNvPicPr>
          <p:nvPr/>
        </p:nvPicPr>
        <p:blipFill rotWithShape="1">
          <a:blip r:embed="rId7"/>
          <a:srcRect l="14917" t="16283" r="15212" b="23980"/>
          <a:stretch/>
        </p:blipFill>
        <p:spPr>
          <a:xfrm>
            <a:off x="9014978" y="3034858"/>
            <a:ext cx="1720755" cy="2951493"/>
          </a:xfrm>
          <a:prstGeom prst="rect">
            <a:avLst/>
          </a:prstGeom>
        </p:spPr>
      </p:pic>
      <p:sp>
        <p:nvSpPr>
          <p:cNvPr id="10" name="フリーフォーム 38">
            <a:extLst>
              <a:ext uri="{FF2B5EF4-FFF2-40B4-BE49-F238E27FC236}">
                <a16:creationId xmlns:a16="http://schemas.microsoft.com/office/drawing/2014/main" id="{E02046E6-0949-2E90-7CD1-F9ED305356D4}"/>
              </a:ext>
            </a:extLst>
          </p:cNvPr>
          <p:cNvSpPr/>
          <p:nvPr/>
        </p:nvSpPr>
        <p:spPr>
          <a:xfrm>
            <a:off x="5561358" y="4007570"/>
            <a:ext cx="4085288" cy="115896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020208"/>
              <a:gd name="connsiteY0" fmla="*/ 0 h 3992118"/>
              <a:gd name="connsiteX1" fmla="*/ 629308 w 4020208"/>
              <a:gd name="connsiteY1" fmla="*/ 3992118 h 3992118"/>
              <a:gd name="connsiteX2" fmla="*/ 1000783 w 4020208"/>
              <a:gd name="connsiteY2" fmla="*/ 3992118 h 3992118"/>
              <a:gd name="connsiteX3" fmla="*/ 4020208 w 4020208"/>
              <a:gd name="connsiteY3" fmla="*/ 3992118 h 3992118"/>
              <a:gd name="connsiteX0" fmla="*/ 0 w 4020208"/>
              <a:gd name="connsiteY0" fmla="*/ 0 h 3992118"/>
              <a:gd name="connsiteX1" fmla="*/ 629308 w 4020208"/>
              <a:gd name="connsiteY1" fmla="*/ 3992118 h 3992118"/>
              <a:gd name="connsiteX2" fmla="*/ 4020208 w 4020208"/>
              <a:gd name="connsiteY2" fmla="*/ 3992118 h 3992118"/>
              <a:gd name="connsiteX0" fmla="*/ 0 w 4020208"/>
              <a:gd name="connsiteY0" fmla="*/ 0 h 3992118"/>
              <a:gd name="connsiteX1" fmla="*/ 760843 w 4020208"/>
              <a:gd name="connsiteY1" fmla="*/ 3950890 h 3992118"/>
              <a:gd name="connsiteX2" fmla="*/ 4020208 w 4020208"/>
              <a:gd name="connsiteY2" fmla="*/ 3992118 h 3992118"/>
              <a:gd name="connsiteX0" fmla="*/ 0 w 3572989"/>
              <a:gd name="connsiteY0" fmla="*/ 0 h 3971503"/>
              <a:gd name="connsiteX1" fmla="*/ 760843 w 3572989"/>
              <a:gd name="connsiteY1" fmla="*/ 3950890 h 3971503"/>
              <a:gd name="connsiteX2" fmla="*/ 3572989 w 3572989"/>
              <a:gd name="connsiteY2" fmla="*/ 3971503 h 3971503"/>
            </a:gdLst>
            <a:ahLst/>
            <a:cxnLst>
              <a:cxn ang="0">
                <a:pos x="connsiteX0" y="connsiteY0"/>
              </a:cxn>
              <a:cxn ang="0">
                <a:pos x="connsiteX1" y="connsiteY1"/>
              </a:cxn>
              <a:cxn ang="0">
                <a:pos x="connsiteX2" y="connsiteY2"/>
              </a:cxn>
            </a:cxnLst>
            <a:rect l="l" t="t" r="r" b="b"/>
            <a:pathLst>
              <a:path w="3572989" h="3971503">
                <a:moveTo>
                  <a:pt x="0" y="0"/>
                </a:moveTo>
                <a:lnTo>
                  <a:pt x="760843" y="3950890"/>
                </a:lnTo>
                <a:lnTo>
                  <a:pt x="3572989" y="3971503"/>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34">
            <a:extLst>
              <a:ext uri="{FF2B5EF4-FFF2-40B4-BE49-F238E27FC236}">
                <a16:creationId xmlns:a16="http://schemas.microsoft.com/office/drawing/2014/main" id="{95D2E7F3-6EDF-4228-EF8B-79BED775A731}"/>
              </a:ext>
            </a:extLst>
          </p:cNvPr>
          <p:cNvSpPr>
            <a:spLocks noChangeAspect="1"/>
          </p:cNvSpPr>
          <p:nvPr/>
        </p:nvSpPr>
        <p:spPr>
          <a:xfrm>
            <a:off x="9573608" y="511253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フリーフォーム 44">
            <a:extLst>
              <a:ext uri="{FF2B5EF4-FFF2-40B4-BE49-F238E27FC236}">
                <a16:creationId xmlns:a16="http://schemas.microsoft.com/office/drawing/2014/main" id="{912D48A9-CDE4-E4A7-09EA-74AB246305C8}"/>
              </a:ext>
            </a:extLst>
          </p:cNvPr>
          <p:cNvSpPr/>
          <p:nvPr/>
        </p:nvSpPr>
        <p:spPr>
          <a:xfrm flipH="1">
            <a:off x="643127" y="2181653"/>
            <a:ext cx="3356935" cy="84889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376670"/>
              <a:gd name="connsiteY0" fmla="*/ 0 h 723900"/>
              <a:gd name="connsiteX1" fmla="*/ 723900 w 3376670"/>
              <a:gd name="connsiteY1" fmla="*/ 723900 h 723900"/>
              <a:gd name="connsiteX2" fmla="*/ 3376670 w 3376670"/>
              <a:gd name="connsiteY2" fmla="*/ 723900 h 723900"/>
              <a:gd name="connsiteX0" fmla="*/ 0 w 3356935"/>
              <a:gd name="connsiteY0" fmla="*/ 0 h 848890"/>
              <a:gd name="connsiteX1" fmla="*/ 723900 w 3356935"/>
              <a:gd name="connsiteY1" fmla="*/ 723900 h 848890"/>
              <a:gd name="connsiteX2" fmla="*/ 3356935 w 3356935"/>
              <a:gd name="connsiteY2" fmla="*/ 848890 h 848890"/>
              <a:gd name="connsiteX0" fmla="*/ 0 w 3356935"/>
              <a:gd name="connsiteY0" fmla="*/ 0 h 848890"/>
              <a:gd name="connsiteX1" fmla="*/ 750213 w 3356935"/>
              <a:gd name="connsiteY1" fmla="*/ 802841 h 848890"/>
              <a:gd name="connsiteX2" fmla="*/ 3356935 w 3356935"/>
              <a:gd name="connsiteY2" fmla="*/ 848890 h 848890"/>
              <a:gd name="connsiteX0" fmla="*/ 0 w 3356935"/>
              <a:gd name="connsiteY0" fmla="*/ 0 h 848890"/>
              <a:gd name="connsiteX1" fmla="*/ 756791 w 3356935"/>
              <a:gd name="connsiteY1" fmla="*/ 835733 h 848890"/>
              <a:gd name="connsiteX2" fmla="*/ 3356935 w 3356935"/>
              <a:gd name="connsiteY2" fmla="*/ 848890 h 848890"/>
              <a:gd name="connsiteX0" fmla="*/ 0 w 3356935"/>
              <a:gd name="connsiteY0" fmla="*/ 0 h 848890"/>
              <a:gd name="connsiteX1" fmla="*/ 756791 w 3356935"/>
              <a:gd name="connsiteY1" fmla="*/ 829154 h 848890"/>
              <a:gd name="connsiteX2" fmla="*/ 3356935 w 3356935"/>
              <a:gd name="connsiteY2" fmla="*/ 848890 h 848890"/>
            </a:gdLst>
            <a:ahLst/>
            <a:cxnLst>
              <a:cxn ang="0">
                <a:pos x="connsiteX0" y="connsiteY0"/>
              </a:cxn>
              <a:cxn ang="0">
                <a:pos x="connsiteX1" y="connsiteY1"/>
              </a:cxn>
              <a:cxn ang="0">
                <a:pos x="connsiteX2" y="connsiteY2"/>
              </a:cxn>
            </a:cxnLst>
            <a:rect l="l" t="t" r="r" b="b"/>
            <a:pathLst>
              <a:path w="3356935" h="848890">
                <a:moveTo>
                  <a:pt x="0" y="0"/>
                </a:moveTo>
                <a:lnTo>
                  <a:pt x="756791" y="829154"/>
                </a:lnTo>
                <a:lnTo>
                  <a:pt x="3356935" y="84889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C404396D-1325-1E76-1E7B-985FABBF548B}"/>
              </a:ext>
            </a:extLst>
          </p:cNvPr>
          <p:cNvSpPr/>
          <p:nvPr/>
        </p:nvSpPr>
        <p:spPr>
          <a:xfrm>
            <a:off x="725764" y="239347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8" name="円/楕円 30">
            <a:extLst>
              <a:ext uri="{FF2B5EF4-FFF2-40B4-BE49-F238E27FC236}">
                <a16:creationId xmlns:a16="http://schemas.microsoft.com/office/drawing/2014/main" id="{B37B6FA3-8335-FB1F-E338-E71FEB618C59}"/>
              </a:ext>
            </a:extLst>
          </p:cNvPr>
          <p:cNvSpPr>
            <a:spLocks noChangeAspect="1"/>
          </p:cNvSpPr>
          <p:nvPr/>
        </p:nvSpPr>
        <p:spPr>
          <a:xfrm>
            <a:off x="3959783" y="2147000"/>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8951978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2239FA2-E3EA-51A4-9A52-16593DA31E41}"/>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6" name="正方形/長方形 25">
            <a:extLst>
              <a:ext uri="{FF2B5EF4-FFF2-40B4-BE49-F238E27FC236}">
                <a16:creationId xmlns:a16="http://schemas.microsoft.com/office/drawing/2014/main" id="{16BB8335-7859-8C1D-69B2-E89FCED4F102}"/>
              </a:ext>
            </a:extLst>
          </p:cNvPr>
          <p:cNvSpPr/>
          <p:nvPr/>
        </p:nvSpPr>
        <p:spPr>
          <a:xfrm>
            <a:off x="587374" y="1667241"/>
            <a:ext cx="11017251" cy="4777102"/>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7" name="図 26" descr="文字と絵が書かれた紙&#10;&#10;中程度の精度で自動的に生成された説明">
            <a:extLst>
              <a:ext uri="{FF2B5EF4-FFF2-40B4-BE49-F238E27FC236}">
                <a16:creationId xmlns:a16="http://schemas.microsoft.com/office/drawing/2014/main" id="{5C45061E-F5EC-EC63-E89B-D2F6EE8AA9E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61754" y="1939655"/>
            <a:ext cx="2546169" cy="4334145"/>
          </a:xfrm>
          <a:prstGeom prst="rect">
            <a:avLst/>
          </a:prstGeom>
        </p:spPr>
      </p:pic>
      <p:sp>
        <p:nvSpPr>
          <p:cNvPr id="28" name="object 39">
            <a:extLst>
              <a:ext uri="{FF2B5EF4-FFF2-40B4-BE49-F238E27FC236}">
                <a16:creationId xmlns:a16="http://schemas.microsoft.com/office/drawing/2014/main" id="{C5763FCF-858F-D8B7-EC6D-F801326C05A5}"/>
              </a:ext>
            </a:extLst>
          </p:cNvPr>
          <p:cNvSpPr/>
          <p:nvPr/>
        </p:nvSpPr>
        <p:spPr>
          <a:xfrm>
            <a:off x="587375" y="1200884"/>
            <a:ext cx="5893337"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シェイクインタラクションの場合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加速度センサー</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29" name="フリーフォーム 38">
            <a:extLst>
              <a:ext uri="{FF2B5EF4-FFF2-40B4-BE49-F238E27FC236}">
                <a16:creationId xmlns:a16="http://schemas.microsoft.com/office/drawing/2014/main" id="{1ED9C4A2-1CD5-6774-CBB9-E5465B90C016}"/>
              </a:ext>
            </a:extLst>
          </p:cNvPr>
          <p:cNvSpPr/>
          <p:nvPr/>
        </p:nvSpPr>
        <p:spPr>
          <a:xfrm>
            <a:off x="6248718" y="2131988"/>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DD24F697-3723-27D2-AEF5-E3E5EA548F90}"/>
              </a:ext>
            </a:extLst>
          </p:cNvPr>
          <p:cNvSpPr/>
          <p:nvPr/>
        </p:nvSpPr>
        <p:spPr>
          <a:xfrm>
            <a:off x="7134361" y="2169344"/>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31" name="フリーフォーム 40">
            <a:extLst>
              <a:ext uri="{FF2B5EF4-FFF2-40B4-BE49-F238E27FC236}">
                <a16:creationId xmlns:a16="http://schemas.microsoft.com/office/drawing/2014/main" id="{26BAEBE9-3B95-AF07-41EB-D2FF8764BD9F}"/>
              </a:ext>
            </a:extLst>
          </p:cNvPr>
          <p:cNvSpPr/>
          <p:nvPr/>
        </p:nvSpPr>
        <p:spPr>
          <a:xfrm>
            <a:off x="5999745" y="2619471"/>
            <a:ext cx="4363773" cy="1861797"/>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Lst>
            <a:ahLst/>
            <a:cxnLst>
              <a:cxn ang="0">
                <a:pos x="connsiteX0" y="connsiteY0"/>
              </a:cxn>
              <a:cxn ang="0">
                <a:pos x="connsiteX1" y="connsiteY1"/>
              </a:cxn>
              <a:cxn ang="0">
                <a:pos x="connsiteX2" y="connsiteY2"/>
              </a:cxn>
              <a:cxn ang="0">
                <a:pos x="connsiteX3" y="connsiteY3"/>
              </a:cxn>
            </a:cxnLst>
            <a:rect l="l" t="t" r="r" b="b"/>
            <a:pathLst>
              <a:path w="4348556" h="950781">
                <a:moveTo>
                  <a:pt x="0" y="0"/>
                </a:moveTo>
                <a:lnTo>
                  <a:pt x="957656" y="950781"/>
                </a:lnTo>
                <a:lnTo>
                  <a:pt x="1329131" y="950781"/>
                </a:lnTo>
                <a:lnTo>
                  <a:pt x="4348556" y="950781"/>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a:extLst>
              <a:ext uri="{FF2B5EF4-FFF2-40B4-BE49-F238E27FC236}">
                <a16:creationId xmlns:a16="http://schemas.microsoft.com/office/drawing/2014/main" id="{E17C229C-FBE3-D91B-FED7-9A3DF669FAA8}"/>
              </a:ext>
            </a:extLst>
          </p:cNvPr>
          <p:cNvSpPr/>
          <p:nvPr/>
        </p:nvSpPr>
        <p:spPr>
          <a:xfrm>
            <a:off x="7134361" y="3393480"/>
            <a:ext cx="3260666" cy="951030"/>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nSpc>
                <a:spcPct val="120000"/>
              </a:lnSpc>
            </a:pPr>
            <a:r>
              <a:rPr lang="ja-JP" altLang="en-US" sz="1400" dirty="0">
                <a:solidFill>
                  <a:srgbClr val="FF0033"/>
                </a:solidFill>
              </a:rPr>
              <a:t>時間に制限があり、タイムアップになるとランディングページに遷移する</a:t>
            </a:r>
          </a:p>
          <a:p>
            <a:pPr>
              <a:lnSpc>
                <a:spcPct val="120000"/>
              </a:lnSpc>
            </a:pPr>
            <a:r>
              <a:rPr lang="en-US" altLang="ja-JP" sz="1200" dirty="0">
                <a:solidFill>
                  <a:srgbClr val="FF0033"/>
                </a:solidFill>
              </a:rPr>
              <a:t>(</a:t>
            </a:r>
            <a:r>
              <a:rPr lang="ja-JP" altLang="en-US" sz="1200" dirty="0">
                <a:solidFill>
                  <a:srgbClr val="FF0033"/>
                </a:solidFill>
              </a:rPr>
              <a:t>制限時間は原則</a:t>
            </a:r>
            <a:r>
              <a:rPr lang="en-US" altLang="ja-JP" sz="1200" dirty="0">
                <a:solidFill>
                  <a:srgbClr val="FF0033"/>
                </a:solidFill>
              </a:rPr>
              <a:t>5</a:t>
            </a:r>
            <a:r>
              <a:rPr lang="ja-JP" altLang="en-US" sz="1200" dirty="0">
                <a:solidFill>
                  <a:srgbClr val="FF0033"/>
                </a:solidFill>
              </a:rPr>
              <a:t>秒以上。インタラクションの種類によって変動する</a:t>
            </a:r>
            <a:r>
              <a:rPr lang="en-US" altLang="ja-JP" sz="1200" dirty="0">
                <a:solidFill>
                  <a:srgbClr val="FF0033"/>
                </a:solidFill>
              </a:rPr>
              <a:t>)</a:t>
            </a:r>
          </a:p>
        </p:txBody>
      </p:sp>
      <p:sp>
        <p:nvSpPr>
          <p:cNvPr id="33" name="フリーフォーム 42">
            <a:extLst>
              <a:ext uri="{FF2B5EF4-FFF2-40B4-BE49-F238E27FC236}">
                <a16:creationId xmlns:a16="http://schemas.microsoft.com/office/drawing/2014/main" id="{05997CD7-A621-D663-F827-53FD66C3D171}"/>
              </a:ext>
            </a:extLst>
          </p:cNvPr>
          <p:cNvSpPr/>
          <p:nvPr/>
        </p:nvSpPr>
        <p:spPr>
          <a:xfrm>
            <a:off x="5331916" y="3866107"/>
            <a:ext cx="5031602" cy="1904133"/>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24BD7947-3F9C-0FBD-FB0F-F66A147A8235}"/>
              </a:ext>
            </a:extLst>
          </p:cNvPr>
          <p:cNvSpPr/>
          <p:nvPr/>
        </p:nvSpPr>
        <p:spPr>
          <a:xfrm>
            <a:off x="7134361" y="5088814"/>
            <a:ext cx="3576922"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スマホを振ることで</a:t>
            </a:r>
            <a:endParaRPr lang="en-US" altLang="ja-JP" sz="1400" dirty="0">
              <a:solidFill>
                <a:srgbClr val="FF0033"/>
              </a:solidFill>
            </a:endParaRPr>
          </a:p>
          <a:p>
            <a:pPr>
              <a:lnSpc>
                <a:spcPct val="120000"/>
              </a:lnSpc>
            </a:pPr>
            <a:r>
              <a:rPr lang="ja-JP" altLang="en-US" sz="1400" dirty="0">
                <a:solidFill>
                  <a:srgbClr val="FF0033"/>
                </a:solidFill>
              </a:rPr>
              <a:t>おみくじを引くなどのアクションができる</a:t>
            </a:r>
          </a:p>
        </p:txBody>
      </p:sp>
      <p:sp>
        <p:nvSpPr>
          <p:cNvPr id="35" name="フリーフォーム 44">
            <a:extLst>
              <a:ext uri="{FF2B5EF4-FFF2-40B4-BE49-F238E27FC236}">
                <a16:creationId xmlns:a16="http://schemas.microsoft.com/office/drawing/2014/main" id="{3B40BFCA-8790-1F40-F0EF-1FBD6A019F6C}"/>
              </a:ext>
            </a:extLst>
          </p:cNvPr>
          <p:cNvSpPr/>
          <p:nvPr/>
        </p:nvSpPr>
        <p:spPr>
          <a:xfrm flipH="1">
            <a:off x="623392" y="2131988"/>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EDF348F9-1C7E-5734-0533-FBE054CAC5E5}"/>
              </a:ext>
            </a:extLst>
          </p:cNvPr>
          <p:cNvSpPr/>
          <p:nvPr/>
        </p:nvSpPr>
        <p:spPr>
          <a:xfrm>
            <a:off x="725765" y="216934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37" name="フリーフォーム 47">
            <a:extLst>
              <a:ext uri="{FF2B5EF4-FFF2-40B4-BE49-F238E27FC236}">
                <a16:creationId xmlns:a16="http://schemas.microsoft.com/office/drawing/2014/main" id="{BC2D523A-40AE-F6C0-1165-364D788C2D28}"/>
              </a:ext>
            </a:extLst>
          </p:cNvPr>
          <p:cNvSpPr/>
          <p:nvPr/>
        </p:nvSpPr>
        <p:spPr>
          <a:xfrm flipH="1" flipV="1">
            <a:off x="623390" y="3998128"/>
            <a:ext cx="4054630" cy="1772111"/>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a:extLst>
              <a:ext uri="{FF2B5EF4-FFF2-40B4-BE49-F238E27FC236}">
                <a16:creationId xmlns:a16="http://schemas.microsoft.com/office/drawing/2014/main" id="{63C38B30-E216-44AE-FECC-97F39E85DBCB}"/>
              </a:ext>
            </a:extLst>
          </p:cNvPr>
          <p:cNvSpPr/>
          <p:nvPr/>
        </p:nvSpPr>
        <p:spPr>
          <a:xfrm>
            <a:off x="725765" y="3295170"/>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39" name="円/楕円 24">
            <a:extLst>
              <a:ext uri="{FF2B5EF4-FFF2-40B4-BE49-F238E27FC236}">
                <a16:creationId xmlns:a16="http://schemas.microsoft.com/office/drawing/2014/main" id="{886A7ACD-773A-0C72-5426-CAED5231DAC4}"/>
              </a:ext>
            </a:extLst>
          </p:cNvPr>
          <p:cNvSpPr>
            <a:spLocks noChangeAspect="1"/>
          </p:cNvSpPr>
          <p:nvPr/>
        </p:nvSpPr>
        <p:spPr>
          <a:xfrm>
            <a:off x="6217208"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0" name="円/楕円 30">
            <a:extLst>
              <a:ext uri="{FF2B5EF4-FFF2-40B4-BE49-F238E27FC236}">
                <a16:creationId xmlns:a16="http://schemas.microsoft.com/office/drawing/2014/main" id="{5E507E34-8AF8-7CF9-4AEF-D20C42EDA91A}"/>
              </a:ext>
            </a:extLst>
          </p:cNvPr>
          <p:cNvSpPr>
            <a:spLocks noChangeAspect="1"/>
          </p:cNvSpPr>
          <p:nvPr/>
        </p:nvSpPr>
        <p:spPr>
          <a:xfrm>
            <a:off x="3959783" y="2097335"/>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1" name="円/楕円 33">
            <a:extLst>
              <a:ext uri="{FF2B5EF4-FFF2-40B4-BE49-F238E27FC236}">
                <a16:creationId xmlns:a16="http://schemas.microsoft.com/office/drawing/2014/main" id="{FD3813CB-4A96-5F46-C49E-87862C4B1C06}"/>
              </a:ext>
            </a:extLst>
          </p:cNvPr>
          <p:cNvSpPr>
            <a:spLocks noChangeAspect="1"/>
          </p:cNvSpPr>
          <p:nvPr/>
        </p:nvSpPr>
        <p:spPr>
          <a:xfrm>
            <a:off x="5923859" y="256547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2" name="円/楕円 35">
            <a:extLst>
              <a:ext uri="{FF2B5EF4-FFF2-40B4-BE49-F238E27FC236}">
                <a16:creationId xmlns:a16="http://schemas.microsoft.com/office/drawing/2014/main" id="{96D97B4D-A327-4F87-D401-2EB4D386CAD6}"/>
              </a:ext>
            </a:extLst>
          </p:cNvPr>
          <p:cNvSpPr>
            <a:spLocks noChangeAspect="1"/>
          </p:cNvSpPr>
          <p:nvPr/>
        </p:nvSpPr>
        <p:spPr>
          <a:xfrm>
            <a:off x="4678021" y="5718531"/>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3" name="円/楕円 50">
            <a:extLst>
              <a:ext uri="{FF2B5EF4-FFF2-40B4-BE49-F238E27FC236}">
                <a16:creationId xmlns:a16="http://schemas.microsoft.com/office/drawing/2014/main" id="{4AC7EB34-F721-37A9-A901-4FBA7F49A169}"/>
              </a:ext>
            </a:extLst>
          </p:cNvPr>
          <p:cNvSpPr/>
          <p:nvPr/>
        </p:nvSpPr>
        <p:spPr>
          <a:xfrm>
            <a:off x="9681608"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44" name="グラフィックス 43" descr="信号 単色塗りつぶし">
            <a:extLst>
              <a:ext uri="{FF2B5EF4-FFF2-40B4-BE49-F238E27FC236}">
                <a16:creationId xmlns:a16="http://schemas.microsoft.com/office/drawing/2014/main" id="{0781C20A-A500-D066-3066-B2BAEEF79A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90368" y="1376824"/>
            <a:ext cx="468000" cy="468000"/>
          </a:xfrm>
          <a:prstGeom prst="rect">
            <a:avLst/>
          </a:prstGeom>
        </p:spPr>
      </p:pic>
      <p:grpSp>
        <p:nvGrpSpPr>
          <p:cNvPr id="45" name="グループ化 44">
            <a:extLst>
              <a:ext uri="{FF2B5EF4-FFF2-40B4-BE49-F238E27FC236}">
                <a16:creationId xmlns:a16="http://schemas.microsoft.com/office/drawing/2014/main" id="{012755BC-FD5F-D4FA-76C9-7FD9F50C112E}"/>
              </a:ext>
            </a:extLst>
          </p:cNvPr>
          <p:cNvGrpSpPr/>
          <p:nvPr/>
        </p:nvGrpSpPr>
        <p:grpSpPr>
          <a:xfrm>
            <a:off x="5999745" y="5592835"/>
            <a:ext cx="720000" cy="720000"/>
            <a:chOff x="6177344" y="2869729"/>
            <a:chExt cx="720000" cy="720000"/>
          </a:xfrm>
        </p:grpSpPr>
        <p:sp>
          <p:nvSpPr>
            <p:cNvPr id="46" name="円/楕円 55">
              <a:extLst>
                <a:ext uri="{FF2B5EF4-FFF2-40B4-BE49-F238E27FC236}">
                  <a16:creationId xmlns:a16="http://schemas.microsoft.com/office/drawing/2014/main" id="{E52CA7F1-A532-00FE-F2BE-34169F001C2D}"/>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47" name="グラフィックス 46" descr="スマート フォン 単色塗りつぶし">
              <a:extLst>
                <a:ext uri="{FF2B5EF4-FFF2-40B4-BE49-F238E27FC236}">
                  <a16:creationId xmlns:a16="http://schemas.microsoft.com/office/drawing/2014/main" id="{66AB1E61-0DDF-7CAF-9335-A8512936EBB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57344" y="3049729"/>
              <a:ext cx="360000" cy="360000"/>
            </a:xfrm>
            <a:prstGeom prst="rect">
              <a:avLst/>
            </a:prstGeom>
          </p:spPr>
        </p:pic>
      </p:grpSp>
      <p:sp>
        <p:nvSpPr>
          <p:cNvPr id="48" name="正方形/長方形 47">
            <a:extLst>
              <a:ext uri="{FF2B5EF4-FFF2-40B4-BE49-F238E27FC236}">
                <a16:creationId xmlns:a16="http://schemas.microsoft.com/office/drawing/2014/main" id="{16CC63A8-8D46-200B-475D-2A1B47AC75E0}"/>
              </a:ext>
            </a:extLst>
          </p:cNvPr>
          <p:cNvSpPr/>
          <p:nvPr/>
        </p:nvSpPr>
        <p:spPr>
          <a:xfrm>
            <a:off x="4638713" y="2416797"/>
            <a:ext cx="1008112" cy="144016"/>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9" name="正方形/長方形 48">
            <a:extLst>
              <a:ext uri="{FF2B5EF4-FFF2-40B4-BE49-F238E27FC236}">
                <a16:creationId xmlns:a16="http://schemas.microsoft.com/office/drawing/2014/main" id="{8BA0D62A-AA14-DFE5-4902-DF62325FE279}"/>
              </a:ext>
            </a:extLst>
          </p:cNvPr>
          <p:cNvSpPr/>
          <p:nvPr/>
        </p:nvSpPr>
        <p:spPr>
          <a:xfrm>
            <a:off x="560115" y="4489553"/>
            <a:ext cx="3039909" cy="1647946"/>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rgbClr val="FF0033"/>
                </a:solidFill>
              </a:rPr>
              <a:t>■他にも</a:t>
            </a:r>
            <a:endParaRPr kumimoji="1" lang="en-US" altLang="ja-JP" sz="1200" b="1" dirty="0">
              <a:solidFill>
                <a:srgbClr val="FF0033"/>
              </a:solidFill>
            </a:endParaRPr>
          </a:p>
          <a:p>
            <a:endParaRPr kumimoji="1" lang="en-US" altLang="ja-JP" sz="500" b="1" dirty="0">
              <a:solidFill>
                <a:srgbClr val="C00000"/>
              </a:solidFill>
            </a:endParaRPr>
          </a:p>
          <a:p>
            <a:r>
              <a:rPr lang="ja-JP" altLang="en-US" sz="1200" dirty="0">
                <a:solidFill>
                  <a:srgbClr val="0D0D0D"/>
                </a:solidFill>
              </a:rPr>
              <a:t>・シェイクしてジュースをつくる</a:t>
            </a:r>
            <a:endParaRPr lang="en-US" altLang="ja-JP" sz="1200" dirty="0">
              <a:solidFill>
                <a:srgbClr val="0D0D0D"/>
              </a:solidFill>
            </a:endParaRPr>
          </a:p>
          <a:p>
            <a:r>
              <a:rPr lang="ja-JP" altLang="en-US" sz="1200" dirty="0">
                <a:solidFill>
                  <a:srgbClr val="0D0D0D"/>
                </a:solidFill>
              </a:rPr>
              <a:t>　インタラクション</a:t>
            </a:r>
            <a:endParaRPr lang="en-US" altLang="ja-JP" sz="1200" dirty="0">
              <a:solidFill>
                <a:srgbClr val="0D0D0D"/>
              </a:solidFill>
            </a:endParaRPr>
          </a:p>
          <a:p>
            <a:r>
              <a:rPr lang="ja-JP" altLang="en-US" sz="1200" dirty="0">
                <a:solidFill>
                  <a:srgbClr val="0D0D0D"/>
                </a:solidFill>
              </a:rPr>
              <a:t>・振った回数でストーリーの変わる</a:t>
            </a:r>
            <a:endParaRPr lang="en-US" altLang="ja-JP" sz="1200" dirty="0">
              <a:solidFill>
                <a:srgbClr val="0D0D0D"/>
              </a:solidFill>
            </a:endParaRPr>
          </a:p>
          <a:p>
            <a:r>
              <a:rPr lang="ja-JP" altLang="en-US" sz="1200" dirty="0">
                <a:solidFill>
                  <a:srgbClr val="0D0D0D"/>
                </a:solidFill>
              </a:rPr>
              <a:t>　インタラクション</a:t>
            </a:r>
            <a:endParaRPr lang="en-US" altLang="ja-JP" sz="1200" dirty="0">
              <a:solidFill>
                <a:srgbClr val="0D0D0D"/>
              </a:solidFill>
            </a:endParaRPr>
          </a:p>
          <a:p>
            <a:endParaRPr lang="en-US" altLang="ja-JP" sz="500" dirty="0">
              <a:solidFill>
                <a:srgbClr val="0D0D0D"/>
              </a:solidFill>
            </a:endParaRPr>
          </a:p>
          <a:p>
            <a:r>
              <a:rPr kumimoji="1" lang="ja-JP" altLang="en-US" sz="1200" dirty="0">
                <a:solidFill>
                  <a:srgbClr val="0D0D0D"/>
                </a:solidFill>
              </a:rPr>
              <a:t>など、さまざまなインタラクションに</a:t>
            </a:r>
            <a:endParaRPr kumimoji="1" lang="en-US" altLang="ja-JP" sz="1200" dirty="0">
              <a:solidFill>
                <a:srgbClr val="0D0D0D"/>
              </a:solidFill>
            </a:endParaRPr>
          </a:p>
          <a:p>
            <a:r>
              <a:rPr lang="ja-JP" altLang="en-US" sz="1200" dirty="0">
                <a:solidFill>
                  <a:srgbClr val="0D0D0D"/>
                </a:solidFill>
              </a:rPr>
              <a:t>応用することができます</a:t>
            </a:r>
            <a:endParaRPr kumimoji="1" lang="en-US" altLang="ja-JP" sz="1200" dirty="0">
              <a:solidFill>
                <a:srgbClr val="0D0D0D"/>
              </a:solidFill>
            </a:endParaRPr>
          </a:p>
        </p:txBody>
      </p:sp>
    </p:spTree>
    <p:extLst>
      <p:ext uri="{BB962C8B-B14F-4D97-AF65-F5344CB8AC3E}">
        <p14:creationId xmlns:p14="http://schemas.microsoft.com/office/powerpoint/2010/main" val="6329264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テキスト プレースホルダー 25">
            <a:extLst>
              <a:ext uri="{FF2B5EF4-FFF2-40B4-BE49-F238E27FC236}">
                <a16:creationId xmlns:a16="http://schemas.microsoft.com/office/drawing/2014/main" id="{045188A1-6BB4-7582-49AC-66AEFE6E147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インタラクションの種類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2" name="正方形/長方形 1">
            <a:extLst>
              <a:ext uri="{FF2B5EF4-FFF2-40B4-BE49-F238E27FC236}">
                <a16:creationId xmlns:a16="http://schemas.microsoft.com/office/drawing/2014/main" id="{6D46B1C3-A906-12A3-D170-EED14EA13B36}"/>
              </a:ext>
            </a:extLst>
          </p:cNvPr>
          <p:cNvSpPr/>
          <p:nvPr/>
        </p:nvSpPr>
        <p:spPr>
          <a:xfrm>
            <a:off x="587374" y="1667240"/>
            <a:ext cx="11017251" cy="4897139"/>
          </a:xfrm>
          <a:prstGeom prst="rect">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 2">
            <a:extLst>
              <a:ext uri="{FF2B5EF4-FFF2-40B4-BE49-F238E27FC236}">
                <a16:creationId xmlns:a16="http://schemas.microsoft.com/office/drawing/2014/main" id="{39C06A0F-4AC6-2E33-A92C-20666E7346A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414"/>
          <a:stretch/>
        </p:blipFill>
        <p:spPr>
          <a:xfrm>
            <a:off x="3928311" y="2056129"/>
            <a:ext cx="2536931" cy="4328249"/>
          </a:xfrm>
          <a:prstGeom prst="rect">
            <a:avLst/>
          </a:prstGeom>
        </p:spPr>
      </p:pic>
      <p:pic>
        <p:nvPicPr>
          <p:cNvPr id="4" name="図 3" descr="人, モニター, 持つ, 画面 が含まれている画像&#10;&#10;自動的に生成された説明">
            <a:extLst>
              <a:ext uri="{FF2B5EF4-FFF2-40B4-BE49-F238E27FC236}">
                <a16:creationId xmlns:a16="http://schemas.microsoft.com/office/drawing/2014/main" id="{FCF0FECA-4EE9-607E-DD6F-5DB83C887D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7768" y="2492896"/>
            <a:ext cx="2448272" cy="3816872"/>
          </a:xfrm>
          <a:prstGeom prst="rect">
            <a:avLst/>
          </a:prstGeom>
        </p:spPr>
      </p:pic>
      <p:sp>
        <p:nvSpPr>
          <p:cNvPr id="5" name="object 39">
            <a:extLst>
              <a:ext uri="{FF2B5EF4-FFF2-40B4-BE49-F238E27FC236}">
                <a16:creationId xmlns:a16="http://schemas.microsoft.com/office/drawing/2014/main" id="{A2882408-DDD2-AE69-1D54-449B3C907037}"/>
              </a:ext>
            </a:extLst>
          </p:cNvPr>
          <p:cNvSpPr/>
          <p:nvPr/>
        </p:nvSpPr>
        <p:spPr>
          <a:xfrm>
            <a:off x="587375" y="1200884"/>
            <a:ext cx="6929575" cy="487285"/>
          </a:xfrm>
          <a:prstGeom prst="snip1Rect">
            <a:avLst/>
          </a:prstGeom>
          <a:solidFill>
            <a:srgbClr val="FF0033"/>
          </a:solidFill>
          <a:ln w="41275" cap="flat" cmpd="sng" algn="ctr">
            <a:noFill/>
            <a:prstDash val="solid"/>
          </a:ln>
          <a:effectLst/>
        </p:spPr>
        <p:txBody>
          <a:bodyPr rot="0" spcFirstLastPara="0" vertOverflow="overflow" horzOverflow="overflow" vert="horz" wrap="none" lIns="91440" tIns="108000" rIns="251999" bIns="108000" numCol="1" spcCol="0" rtlCol="0" fromWordArt="0" anchor="ctr" anchorCtr="0" forceAA="0" compatLnSpc="1">
            <a:prstTxWarp prst="textNoShape">
              <a:avLst/>
            </a:prstTxWarp>
            <a:noAutofit/>
          </a:bodyPr>
          <a:lstStyle/>
          <a:p>
            <a:pPr algn="ctr">
              <a:defRPr/>
            </a:pPr>
            <a:r>
              <a:rPr lang="ja-JP" altLang="en-US" sz="1600" b="1">
                <a:solidFill>
                  <a:schemeClr val="bg1"/>
                </a:solidFill>
                <a:latin typeface="Meiryo" panose="020B0604030504040204" pitchFamily="34" charset="-128"/>
                <a:ea typeface="Meiryo" panose="020B0604030504040204" pitchFamily="34" charset="-128"/>
                <a:cs typeface="+mn-lt"/>
              </a:rPr>
              <a:t>カメラインタラクションの場合</a:t>
            </a:r>
            <a:r>
              <a:rPr lang="en-US" altLang="ja-JP" sz="1600" b="1" dirty="0">
                <a:solidFill>
                  <a:schemeClr val="bg1"/>
                </a:solidFill>
                <a:latin typeface="Meiryo" panose="020B0604030504040204" pitchFamily="34" charset="-128"/>
                <a:ea typeface="Meiryo" panose="020B0604030504040204" pitchFamily="34" charset="-128"/>
                <a:cs typeface="+mn-lt"/>
              </a:rPr>
              <a:t>  (</a:t>
            </a:r>
            <a:r>
              <a:rPr lang="ja-JP" altLang="en-US" sz="1600" b="1">
                <a:solidFill>
                  <a:schemeClr val="bg1"/>
                </a:solidFill>
                <a:latin typeface="Meiryo" panose="020B0604030504040204" pitchFamily="34" charset="-128"/>
                <a:ea typeface="Meiryo" panose="020B0604030504040204" pitchFamily="34" charset="-128"/>
                <a:cs typeface="+mn-lt"/>
              </a:rPr>
              <a:t>インカメラ、アウトカメラ</a:t>
            </a:r>
            <a:r>
              <a:rPr lang="en-US" altLang="ja-JP" sz="1600" b="1" dirty="0">
                <a:solidFill>
                  <a:schemeClr val="bg1"/>
                </a:solidFill>
                <a:latin typeface="Meiryo" panose="020B0604030504040204" pitchFamily="34" charset="-128"/>
                <a:ea typeface="Meiryo" panose="020B0604030504040204" pitchFamily="34" charset="-128"/>
                <a:cs typeface="+mn-lt"/>
              </a:rPr>
              <a:t>)</a:t>
            </a:r>
            <a:endParaRPr lang="ja-JP" altLang="en-US" sz="1400">
              <a:latin typeface="Meiryo" panose="020B0604030504040204" pitchFamily="34" charset="-128"/>
              <a:ea typeface="Meiryo" panose="020B0604030504040204" pitchFamily="34" charset="-128"/>
              <a:cs typeface="+mn-lt"/>
            </a:endParaRPr>
          </a:p>
        </p:txBody>
      </p:sp>
      <p:sp>
        <p:nvSpPr>
          <p:cNvPr id="6" name="フリーフォーム 38">
            <a:extLst>
              <a:ext uri="{FF2B5EF4-FFF2-40B4-BE49-F238E27FC236}">
                <a16:creationId xmlns:a16="http://schemas.microsoft.com/office/drawing/2014/main" id="{6428F0B8-1A54-59A1-7EBC-F72A302F8AB9}"/>
              </a:ext>
            </a:extLst>
          </p:cNvPr>
          <p:cNvSpPr/>
          <p:nvPr/>
        </p:nvSpPr>
        <p:spPr>
          <a:xfrm>
            <a:off x="6248718" y="2383532"/>
            <a:ext cx="411480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4114800" h="723900">
                <a:moveTo>
                  <a:pt x="0" y="0"/>
                </a:moveTo>
                <a:lnTo>
                  <a:pt x="723900" y="723900"/>
                </a:lnTo>
                <a:lnTo>
                  <a:pt x="1095375" y="723900"/>
                </a:lnTo>
                <a:lnTo>
                  <a:pt x="411480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62A14B4C-EDE6-0250-B8F3-B74F88CC05BA}"/>
              </a:ext>
            </a:extLst>
          </p:cNvPr>
          <p:cNvSpPr/>
          <p:nvPr/>
        </p:nvSpPr>
        <p:spPr>
          <a:xfrm>
            <a:off x="7134361" y="2420888"/>
            <a:ext cx="3260666"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ランディングページに遷移する</a:t>
            </a:r>
          </a:p>
        </p:txBody>
      </p:sp>
      <p:sp>
        <p:nvSpPr>
          <p:cNvPr id="8" name="フリーフォーム 42">
            <a:extLst>
              <a:ext uri="{FF2B5EF4-FFF2-40B4-BE49-F238E27FC236}">
                <a16:creationId xmlns:a16="http://schemas.microsoft.com/office/drawing/2014/main" id="{70C6CFA0-E079-93A5-F315-65AC9E0F223E}"/>
              </a:ext>
            </a:extLst>
          </p:cNvPr>
          <p:cNvSpPr/>
          <p:nvPr/>
        </p:nvSpPr>
        <p:spPr>
          <a:xfrm>
            <a:off x="5591944" y="4509120"/>
            <a:ext cx="4771574" cy="1512664"/>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4348556"/>
              <a:gd name="connsiteY0" fmla="*/ 0 h 950781"/>
              <a:gd name="connsiteX1" fmla="*/ 957656 w 4348556"/>
              <a:gd name="connsiteY1" fmla="*/ 950781 h 950781"/>
              <a:gd name="connsiteX2" fmla="*/ 1329131 w 4348556"/>
              <a:gd name="connsiteY2" fmla="*/ 950781 h 950781"/>
              <a:gd name="connsiteX3" fmla="*/ 4348556 w 4348556"/>
              <a:gd name="connsiteY3" fmla="*/ 950781 h 950781"/>
              <a:gd name="connsiteX0" fmla="*/ 0 w 5031602"/>
              <a:gd name="connsiteY0" fmla="*/ 0 h 1089454"/>
              <a:gd name="connsiteX1" fmla="*/ 1640702 w 5031602"/>
              <a:gd name="connsiteY1" fmla="*/ 1089454 h 1089454"/>
              <a:gd name="connsiteX2" fmla="*/ 2012177 w 5031602"/>
              <a:gd name="connsiteY2" fmla="*/ 1089454 h 1089454"/>
              <a:gd name="connsiteX3" fmla="*/ 5031602 w 5031602"/>
              <a:gd name="connsiteY3" fmla="*/ 1089454 h 1089454"/>
            </a:gdLst>
            <a:ahLst/>
            <a:cxnLst>
              <a:cxn ang="0">
                <a:pos x="connsiteX0" y="connsiteY0"/>
              </a:cxn>
              <a:cxn ang="0">
                <a:pos x="connsiteX1" y="connsiteY1"/>
              </a:cxn>
              <a:cxn ang="0">
                <a:pos x="connsiteX2" y="connsiteY2"/>
              </a:cxn>
              <a:cxn ang="0">
                <a:pos x="connsiteX3" y="connsiteY3"/>
              </a:cxn>
            </a:cxnLst>
            <a:rect l="l" t="t" r="r" b="b"/>
            <a:pathLst>
              <a:path w="5031602" h="1089454">
                <a:moveTo>
                  <a:pt x="0" y="0"/>
                </a:moveTo>
                <a:lnTo>
                  <a:pt x="1640702" y="1089454"/>
                </a:lnTo>
                <a:lnTo>
                  <a:pt x="2012177" y="1089454"/>
                </a:lnTo>
                <a:lnTo>
                  <a:pt x="5031602" y="108945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EEE4681E-1A97-9DF4-6058-6BDF39521FD1}"/>
              </a:ext>
            </a:extLst>
          </p:cNvPr>
          <p:cNvSpPr/>
          <p:nvPr/>
        </p:nvSpPr>
        <p:spPr>
          <a:xfrm>
            <a:off x="7248128" y="4005064"/>
            <a:ext cx="2274007" cy="1944216"/>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インカメラを起動させ、フェイスペイントフィルターなどをかけることができる</a:t>
            </a:r>
            <a:endParaRPr lang="en-US" altLang="ja-JP" sz="1400" dirty="0">
              <a:solidFill>
                <a:srgbClr val="FF0033"/>
              </a:solidFill>
            </a:endParaRPr>
          </a:p>
          <a:p>
            <a:pPr>
              <a:lnSpc>
                <a:spcPct val="120000"/>
              </a:lnSpc>
            </a:pPr>
            <a:r>
              <a:rPr lang="ja-JP" altLang="en-US" sz="1400" dirty="0">
                <a:solidFill>
                  <a:srgbClr val="FF0033"/>
                </a:solidFill>
              </a:rPr>
              <a:t>またキャラクターのフィルターもかけることができ、表情をうごかせる。</a:t>
            </a:r>
            <a:endParaRPr lang="en-US" altLang="ja-JP" sz="1400" dirty="0">
              <a:solidFill>
                <a:srgbClr val="FF0033"/>
              </a:solidFill>
            </a:endParaRPr>
          </a:p>
        </p:txBody>
      </p:sp>
      <p:sp>
        <p:nvSpPr>
          <p:cNvPr id="10" name="フリーフォーム 44">
            <a:extLst>
              <a:ext uri="{FF2B5EF4-FFF2-40B4-BE49-F238E27FC236}">
                <a16:creationId xmlns:a16="http://schemas.microsoft.com/office/drawing/2014/main" id="{DF0C9925-58C9-FCBE-32A4-FE208A853C2E}"/>
              </a:ext>
            </a:extLst>
          </p:cNvPr>
          <p:cNvSpPr/>
          <p:nvPr/>
        </p:nvSpPr>
        <p:spPr>
          <a:xfrm flipH="1">
            <a:off x="623392" y="2383532"/>
            <a:ext cx="3376670" cy="723900"/>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Lst>
            <a:ahLst/>
            <a:cxnLst>
              <a:cxn ang="0">
                <a:pos x="connsiteX0" y="connsiteY0"/>
              </a:cxn>
              <a:cxn ang="0">
                <a:pos x="connsiteX1" y="connsiteY1"/>
              </a:cxn>
              <a:cxn ang="0">
                <a:pos x="connsiteX2" y="connsiteY2"/>
              </a:cxn>
              <a:cxn ang="0">
                <a:pos x="connsiteX3" y="connsiteY3"/>
              </a:cxn>
            </a:cxnLst>
            <a:rect l="l" t="t" r="r" b="b"/>
            <a:pathLst>
              <a:path w="3376670" h="723900">
                <a:moveTo>
                  <a:pt x="0" y="0"/>
                </a:moveTo>
                <a:lnTo>
                  <a:pt x="723900" y="723900"/>
                </a:lnTo>
                <a:lnTo>
                  <a:pt x="1095375" y="723900"/>
                </a:lnTo>
                <a:lnTo>
                  <a:pt x="3376670" y="723900"/>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F5962F0E-B85C-2639-1F24-666082BBF13E}"/>
              </a:ext>
            </a:extLst>
          </p:cNvPr>
          <p:cNvSpPr/>
          <p:nvPr/>
        </p:nvSpPr>
        <p:spPr>
          <a:xfrm>
            <a:off x="725765" y="2420888"/>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リンクを押すと</a:t>
            </a:r>
          </a:p>
          <a:p>
            <a:pPr>
              <a:lnSpc>
                <a:spcPct val="120000"/>
              </a:lnSpc>
            </a:pPr>
            <a:r>
              <a:rPr lang="ja-JP" altLang="en-US" sz="1400" dirty="0">
                <a:solidFill>
                  <a:srgbClr val="FF0033"/>
                </a:solidFill>
              </a:rPr>
              <a:t>ヤフートップページに戻る</a:t>
            </a:r>
          </a:p>
        </p:txBody>
      </p:sp>
      <p:sp>
        <p:nvSpPr>
          <p:cNvPr id="12" name="フリーフォーム 47">
            <a:extLst>
              <a:ext uri="{FF2B5EF4-FFF2-40B4-BE49-F238E27FC236}">
                <a16:creationId xmlns:a16="http://schemas.microsoft.com/office/drawing/2014/main" id="{55995002-286A-F61B-BAC3-CE086ACA0E4A}"/>
              </a:ext>
            </a:extLst>
          </p:cNvPr>
          <p:cNvSpPr/>
          <p:nvPr/>
        </p:nvSpPr>
        <p:spPr>
          <a:xfrm flipH="1" flipV="1">
            <a:off x="637352" y="4373838"/>
            <a:ext cx="3946479" cy="1647946"/>
          </a:xfrm>
          <a:custGeom>
            <a:avLst/>
            <a:gdLst>
              <a:gd name="connsiteX0" fmla="*/ 0 w 4114800"/>
              <a:gd name="connsiteY0" fmla="*/ 0 h 723900"/>
              <a:gd name="connsiteX1" fmla="*/ 723900 w 4114800"/>
              <a:gd name="connsiteY1" fmla="*/ 723900 h 723900"/>
              <a:gd name="connsiteX2" fmla="*/ 1095375 w 4114800"/>
              <a:gd name="connsiteY2" fmla="*/ 723900 h 723900"/>
              <a:gd name="connsiteX3" fmla="*/ 4114800 w 4114800"/>
              <a:gd name="connsiteY3" fmla="*/ 723900 h 723900"/>
              <a:gd name="connsiteX0" fmla="*/ 0 w 3376670"/>
              <a:gd name="connsiteY0" fmla="*/ 0 h 723900"/>
              <a:gd name="connsiteX1" fmla="*/ 723900 w 3376670"/>
              <a:gd name="connsiteY1" fmla="*/ 723900 h 723900"/>
              <a:gd name="connsiteX2" fmla="*/ 1095375 w 3376670"/>
              <a:gd name="connsiteY2" fmla="*/ 723900 h 723900"/>
              <a:gd name="connsiteX3" fmla="*/ 3376670 w 3376670"/>
              <a:gd name="connsiteY3" fmla="*/ 723900 h 723900"/>
              <a:gd name="connsiteX0" fmla="*/ 0 w 3754041"/>
              <a:gd name="connsiteY0" fmla="*/ 0 h 1094014"/>
              <a:gd name="connsiteX1" fmla="*/ 1101271 w 3754041"/>
              <a:gd name="connsiteY1" fmla="*/ 1094014 h 1094014"/>
              <a:gd name="connsiteX2" fmla="*/ 1472746 w 3754041"/>
              <a:gd name="connsiteY2" fmla="*/ 1094014 h 1094014"/>
              <a:gd name="connsiteX3" fmla="*/ 3754041 w 3754041"/>
              <a:gd name="connsiteY3" fmla="*/ 1094014 h 1094014"/>
            </a:gdLst>
            <a:ahLst/>
            <a:cxnLst>
              <a:cxn ang="0">
                <a:pos x="connsiteX0" y="connsiteY0"/>
              </a:cxn>
              <a:cxn ang="0">
                <a:pos x="connsiteX1" y="connsiteY1"/>
              </a:cxn>
              <a:cxn ang="0">
                <a:pos x="connsiteX2" y="connsiteY2"/>
              </a:cxn>
              <a:cxn ang="0">
                <a:pos x="connsiteX3" y="connsiteY3"/>
              </a:cxn>
            </a:cxnLst>
            <a:rect l="l" t="t" r="r" b="b"/>
            <a:pathLst>
              <a:path w="3754041" h="1094014">
                <a:moveTo>
                  <a:pt x="0" y="0"/>
                </a:moveTo>
                <a:lnTo>
                  <a:pt x="1101271" y="1094014"/>
                </a:lnTo>
                <a:lnTo>
                  <a:pt x="1472746" y="1094014"/>
                </a:lnTo>
                <a:lnTo>
                  <a:pt x="3754041" y="1094014"/>
                </a:lnTo>
              </a:path>
            </a:pathLst>
          </a:custGeom>
          <a:noFill/>
          <a:ln w="34925" cap="rnd">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24A6295D-9386-9A2D-73F8-06997F4D57D1}"/>
              </a:ext>
            </a:extLst>
          </p:cNvPr>
          <p:cNvSpPr/>
          <p:nvPr/>
        </p:nvSpPr>
        <p:spPr>
          <a:xfrm>
            <a:off x="725765" y="3645024"/>
            <a:ext cx="2874259" cy="629717"/>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nSpc>
                <a:spcPct val="120000"/>
              </a:lnSpc>
            </a:pPr>
            <a:r>
              <a:rPr lang="ja-JP" altLang="en-US" sz="1400" dirty="0">
                <a:solidFill>
                  <a:srgbClr val="FF0033"/>
                </a:solidFill>
              </a:rPr>
              <a:t>ボタンを押すと</a:t>
            </a:r>
          </a:p>
          <a:p>
            <a:pPr>
              <a:lnSpc>
                <a:spcPct val="120000"/>
              </a:lnSpc>
            </a:pPr>
            <a:r>
              <a:rPr lang="ja-JP" altLang="en-US" sz="1400" dirty="0">
                <a:solidFill>
                  <a:srgbClr val="FF0033"/>
                </a:solidFill>
              </a:rPr>
              <a:t>ランディングページに遷移する</a:t>
            </a:r>
          </a:p>
        </p:txBody>
      </p:sp>
      <p:sp>
        <p:nvSpPr>
          <p:cNvPr id="14" name="円/楕円 24">
            <a:extLst>
              <a:ext uri="{FF2B5EF4-FFF2-40B4-BE49-F238E27FC236}">
                <a16:creationId xmlns:a16="http://schemas.microsoft.com/office/drawing/2014/main" id="{9558B361-BD07-D693-321F-8AA739A5F9B8}"/>
              </a:ext>
            </a:extLst>
          </p:cNvPr>
          <p:cNvSpPr>
            <a:spLocks noChangeAspect="1"/>
          </p:cNvSpPr>
          <p:nvPr/>
        </p:nvSpPr>
        <p:spPr>
          <a:xfrm>
            <a:off x="6217208"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円/楕円 30">
            <a:extLst>
              <a:ext uri="{FF2B5EF4-FFF2-40B4-BE49-F238E27FC236}">
                <a16:creationId xmlns:a16="http://schemas.microsoft.com/office/drawing/2014/main" id="{273C2B43-B51C-3F02-72BF-5627A320013F}"/>
              </a:ext>
            </a:extLst>
          </p:cNvPr>
          <p:cNvSpPr>
            <a:spLocks noChangeAspect="1"/>
          </p:cNvSpPr>
          <p:nvPr/>
        </p:nvSpPr>
        <p:spPr>
          <a:xfrm>
            <a:off x="3959783" y="2348879"/>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6" name="円/楕円 35">
            <a:extLst>
              <a:ext uri="{FF2B5EF4-FFF2-40B4-BE49-F238E27FC236}">
                <a16:creationId xmlns:a16="http://schemas.microsoft.com/office/drawing/2014/main" id="{8118EBCE-5147-8CF5-D1B5-6738CB107448}"/>
              </a:ext>
            </a:extLst>
          </p:cNvPr>
          <p:cNvSpPr>
            <a:spLocks noChangeAspect="1"/>
          </p:cNvSpPr>
          <p:nvPr/>
        </p:nvSpPr>
        <p:spPr>
          <a:xfrm>
            <a:off x="4515342" y="5950308"/>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7" name="円/楕円 50">
            <a:extLst>
              <a:ext uri="{FF2B5EF4-FFF2-40B4-BE49-F238E27FC236}">
                <a16:creationId xmlns:a16="http://schemas.microsoft.com/office/drawing/2014/main" id="{45F86445-BAD8-B56E-B295-07EB23F5E85C}"/>
              </a:ext>
            </a:extLst>
          </p:cNvPr>
          <p:cNvSpPr/>
          <p:nvPr/>
        </p:nvSpPr>
        <p:spPr>
          <a:xfrm>
            <a:off x="9681607" y="1137210"/>
            <a:ext cx="1780039" cy="1780039"/>
          </a:xfrm>
          <a:prstGeom prst="ellipse">
            <a:avLst/>
          </a:prstGeom>
          <a:solidFill>
            <a:schemeClr val="bg2">
              <a:lumMod val="50000"/>
              <a:alpha val="76000"/>
            </a:schemeClr>
          </a:solidFill>
          <a:ln w="349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503999" rIns="91440" bIns="45720" numCol="1" spcCol="0" rtlCol="0" fromWordArt="0" anchor="ctr" anchorCtr="0" forceAA="0" compatLnSpc="1">
            <a:prstTxWarp prst="textNoShape">
              <a:avLst/>
            </a:prstTxWarp>
            <a:noAutofit/>
          </a:bodyPr>
          <a:lstStyle/>
          <a:p>
            <a:pPr algn="ctr">
              <a:lnSpc>
                <a:spcPct val="120000"/>
              </a:lnSpc>
            </a:pPr>
            <a:r>
              <a:rPr lang="ja-JP" altLang="en-US" sz="1200">
                <a:solidFill>
                  <a:schemeClr val="bg1"/>
                </a:solidFill>
              </a:rPr>
              <a:t>これらの動作は</a:t>
            </a:r>
            <a:br>
              <a:rPr lang="en-US" altLang="ja-JP" sz="1200" dirty="0">
                <a:solidFill>
                  <a:schemeClr val="bg1"/>
                </a:solidFill>
              </a:rPr>
            </a:br>
            <a:r>
              <a:rPr lang="ja-JP" altLang="en-US" sz="1200">
                <a:solidFill>
                  <a:schemeClr val="bg1"/>
                </a:solidFill>
              </a:rPr>
              <a:t>アクション率として</a:t>
            </a:r>
            <a:br>
              <a:rPr lang="en-US" altLang="ja-JP" sz="1200" dirty="0">
                <a:solidFill>
                  <a:schemeClr val="bg1"/>
                </a:solidFill>
              </a:rPr>
            </a:br>
            <a:r>
              <a:rPr lang="ja-JP" altLang="en-US" sz="1200">
                <a:solidFill>
                  <a:schemeClr val="bg1"/>
                </a:solidFill>
              </a:rPr>
              <a:t>数値が出ます</a:t>
            </a:r>
            <a:endParaRPr lang="ja-JP" altLang="en-US" sz="1200" dirty="0">
              <a:solidFill>
                <a:schemeClr val="bg1"/>
              </a:solidFill>
            </a:endParaRPr>
          </a:p>
        </p:txBody>
      </p:sp>
      <p:pic>
        <p:nvPicPr>
          <p:cNvPr id="18" name="グラフィックス 17" descr="信号 単色塗りつぶし">
            <a:extLst>
              <a:ext uri="{FF2B5EF4-FFF2-40B4-BE49-F238E27FC236}">
                <a16:creationId xmlns:a16="http://schemas.microsoft.com/office/drawing/2014/main" id="{0084E1D3-932C-9835-6C81-EB3E8DF92DA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90367" y="1376824"/>
            <a:ext cx="468000" cy="468000"/>
          </a:xfrm>
          <a:prstGeom prst="rect">
            <a:avLst/>
          </a:prstGeom>
        </p:spPr>
      </p:pic>
      <p:sp>
        <p:nvSpPr>
          <p:cNvPr id="19" name="正方形/長方形 18">
            <a:extLst>
              <a:ext uri="{FF2B5EF4-FFF2-40B4-BE49-F238E27FC236}">
                <a16:creationId xmlns:a16="http://schemas.microsoft.com/office/drawing/2014/main" id="{488066AE-7031-2C6F-0EA5-6FAEC2097966}"/>
              </a:ext>
            </a:extLst>
          </p:cNvPr>
          <p:cNvSpPr/>
          <p:nvPr/>
        </p:nvSpPr>
        <p:spPr>
          <a:xfrm>
            <a:off x="560115" y="4581128"/>
            <a:ext cx="2864703" cy="1872207"/>
          </a:xfrm>
          <a:prstGeom prst="rect">
            <a:avLst/>
          </a:prstGeom>
          <a:solidFill>
            <a:schemeClr val="bg1"/>
          </a:solid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kumimoji="1" lang="ja-JP" altLang="en-US" sz="1200" b="1" dirty="0">
                <a:solidFill>
                  <a:srgbClr val="C9002C"/>
                </a:solidFill>
              </a:rPr>
              <a:t>■他にも</a:t>
            </a:r>
            <a:endParaRPr kumimoji="1" lang="en-US" altLang="ja-JP" sz="1200" b="1" dirty="0">
              <a:solidFill>
                <a:srgbClr val="C9002C"/>
              </a:solidFill>
            </a:endParaRPr>
          </a:p>
          <a:p>
            <a:endParaRPr kumimoji="1" lang="en-US" altLang="ja-JP" sz="500" b="1" dirty="0">
              <a:solidFill>
                <a:srgbClr val="C00000"/>
              </a:solidFill>
            </a:endParaRPr>
          </a:p>
          <a:p>
            <a:r>
              <a:rPr lang="ja-JP" altLang="en-US" sz="1200" dirty="0">
                <a:solidFill>
                  <a:srgbClr val="0D0D0D"/>
                </a:solidFill>
              </a:rPr>
              <a:t>・キャラクターの表情を動かす</a:t>
            </a:r>
            <a:endParaRPr lang="en-US" altLang="ja-JP" sz="1200" dirty="0">
              <a:solidFill>
                <a:srgbClr val="0D0D0D"/>
              </a:solidFill>
            </a:endParaRPr>
          </a:p>
          <a:p>
            <a:r>
              <a:rPr lang="ja-JP" altLang="en-US" sz="1200" dirty="0">
                <a:solidFill>
                  <a:srgbClr val="0D0D0D"/>
                </a:solidFill>
              </a:rPr>
              <a:t>　インタラクション</a:t>
            </a:r>
            <a:r>
              <a:rPr lang="en-US" altLang="ja-JP" sz="1200" dirty="0">
                <a:solidFill>
                  <a:srgbClr val="0D0D0D"/>
                </a:solidFill>
              </a:rPr>
              <a:t>(</a:t>
            </a:r>
            <a:r>
              <a:rPr lang="ja-JP" altLang="en-US" sz="1200" dirty="0">
                <a:solidFill>
                  <a:srgbClr val="0D0D0D"/>
                </a:solidFill>
              </a:rPr>
              <a:t>左図</a:t>
            </a:r>
            <a:r>
              <a:rPr lang="en-US" altLang="ja-JP" sz="1200" dirty="0">
                <a:solidFill>
                  <a:srgbClr val="0D0D0D"/>
                </a:solidFill>
              </a:rPr>
              <a:t>)</a:t>
            </a:r>
          </a:p>
          <a:p>
            <a:r>
              <a:rPr lang="ja-JP" altLang="en-US" sz="1200" dirty="0">
                <a:solidFill>
                  <a:srgbClr val="0D0D0D"/>
                </a:solidFill>
              </a:rPr>
              <a:t>・部屋に好きなオブジェを</a:t>
            </a:r>
            <a:endParaRPr lang="en-US" altLang="ja-JP" sz="1200" dirty="0">
              <a:solidFill>
                <a:srgbClr val="0D0D0D"/>
              </a:solidFill>
            </a:endParaRPr>
          </a:p>
          <a:p>
            <a:r>
              <a:rPr lang="ja-JP" altLang="en-US" sz="1200" dirty="0">
                <a:solidFill>
                  <a:srgbClr val="0D0D0D"/>
                </a:solidFill>
              </a:rPr>
              <a:t>　配置する</a:t>
            </a:r>
            <a:r>
              <a:rPr lang="en-US" altLang="ja-JP" sz="1200" dirty="0">
                <a:solidFill>
                  <a:srgbClr val="0D0D0D"/>
                </a:solidFill>
              </a:rPr>
              <a:t>AR</a:t>
            </a:r>
            <a:r>
              <a:rPr lang="ja-JP" altLang="en-US" sz="1200" dirty="0">
                <a:solidFill>
                  <a:srgbClr val="0D0D0D"/>
                </a:solidFill>
              </a:rPr>
              <a:t>インタラクション</a:t>
            </a:r>
            <a:endParaRPr lang="en-US" altLang="ja-JP" sz="1200" dirty="0">
              <a:solidFill>
                <a:srgbClr val="0D0D0D"/>
              </a:solidFill>
            </a:endParaRPr>
          </a:p>
          <a:p>
            <a:endParaRPr lang="en-US" altLang="ja-JP" sz="500" dirty="0">
              <a:solidFill>
                <a:srgbClr val="0D0D0D"/>
              </a:solidFill>
            </a:endParaRPr>
          </a:p>
          <a:p>
            <a:r>
              <a:rPr kumimoji="1" lang="ja-JP" altLang="en-US" sz="1200" dirty="0">
                <a:solidFill>
                  <a:srgbClr val="0D0D0D"/>
                </a:solidFill>
              </a:rPr>
              <a:t>など、さまざまなインタラクションに</a:t>
            </a:r>
            <a:endParaRPr kumimoji="1" lang="en-US" altLang="ja-JP" sz="1200" dirty="0">
              <a:solidFill>
                <a:srgbClr val="0D0D0D"/>
              </a:solidFill>
            </a:endParaRPr>
          </a:p>
          <a:p>
            <a:r>
              <a:rPr lang="ja-JP" altLang="en-US" sz="1200" dirty="0">
                <a:solidFill>
                  <a:srgbClr val="0D0D0D"/>
                </a:solidFill>
              </a:rPr>
              <a:t>応用することができます</a:t>
            </a:r>
            <a:endParaRPr kumimoji="1" lang="en-US" altLang="ja-JP" sz="1200" dirty="0">
              <a:solidFill>
                <a:srgbClr val="0D0D0D"/>
              </a:solidFill>
            </a:endParaRPr>
          </a:p>
        </p:txBody>
      </p:sp>
      <p:sp>
        <p:nvSpPr>
          <p:cNvPr id="20" name="テキスト ボックス 19">
            <a:extLst>
              <a:ext uri="{FF2B5EF4-FFF2-40B4-BE49-F238E27FC236}">
                <a16:creationId xmlns:a16="http://schemas.microsoft.com/office/drawing/2014/main" id="{62590B5C-07E2-D2A1-1E39-1F69509994EC}"/>
              </a:ext>
            </a:extLst>
          </p:cNvPr>
          <p:cNvSpPr txBox="1"/>
          <p:nvPr/>
        </p:nvSpPr>
        <p:spPr>
          <a:xfrm>
            <a:off x="7498352" y="1174507"/>
            <a:ext cx="3697213" cy="523220"/>
          </a:xfrm>
          <a:prstGeom prst="rect">
            <a:avLst/>
          </a:prstGeom>
          <a:noFill/>
        </p:spPr>
        <p:txBody>
          <a:bodyPr wrap="square" rtlCol="0">
            <a:spAutoFit/>
          </a:bodyPr>
          <a:lstStyle/>
          <a:p>
            <a:pPr algn="l"/>
            <a:r>
              <a:rPr kumimoji="1" lang="en-US" altLang="ja-JP" sz="1400" b="1" dirty="0">
                <a:solidFill>
                  <a:srgbClr val="FF0033"/>
                </a:solidFill>
              </a:rPr>
              <a:t>※</a:t>
            </a:r>
            <a:r>
              <a:rPr kumimoji="1" lang="ja-JP" altLang="en-US" sz="1400" b="1" dirty="0">
                <a:solidFill>
                  <a:srgbClr val="FF0033"/>
                </a:solidFill>
              </a:rPr>
              <a:t>スマホ</a:t>
            </a:r>
            <a:r>
              <a:rPr kumimoji="1" lang="en-US" altLang="ja-JP" sz="1400" b="1" dirty="0">
                <a:solidFill>
                  <a:srgbClr val="FF0033"/>
                </a:solidFill>
              </a:rPr>
              <a:t>WEB</a:t>
            </a:r>
            <a:r>
              <a:rPr kumimoji="1" lang="ja-JP" altLang="en-US" sz="1400" b="1" dirty="0">
                <a:solidFill>
                  <a:srgbClr val="FF0033"/>
                </a:solidFill>
              </a:rPr>
              <a:t>のみ</a:t>
            </a:r>
            <a:endParaRPr kumimoji="1" lang="en-US" altLang="ja-JP" sz="1400" b="1" dirty="0">
              <a:solidFill>
                <a:srgbClr val="FF0033"/>
              </a:solidFill>
            </a:endParaRPr>
          </a:p>
          <a:p>
            <a:pPr algn="l"/>
            <a:r>
              <a:rPr lang="ja-JP" altLang="en-US" sz="1400" b="1" dirty="0">
                <a:solidFill>
                  <a:srgbClr val="FF0033"/>
                </a:solidFill>
              </a:rPr>
              <a:t>　</a:t>
            </a:r>
            <a:r>
              <a:rPr kumimoji="1" lang="en-US" altLang="ja-JP" sz="1400" b="1" dirty="0">
                <a:solidFill>
                  <a:srgbClr val="FF0033"/>
                </a:solidFill>
              </a:rPr>
              <a:t>(</a:t>
            </a:r>
            <a:r>
              <a:rPr kumimoji="1" lang="ja-JP" altLang="en-US" sz="1050" b="1" dirty="0">
                <a:solidFill>
                  <a:srgbClr val="FF0033"/>
                </a:solidFill>
              </a:rPr>
              <a:t>誘導広告での制御必須</a:t>
            </a:r>
            <a:r>
              <a:rPr kumimoji="1" lang="en-US" altLang="ja-JP" sz="1400" b="1" dirty="0">
                <a:solidFill>
                  <a:srgbClr val="FF0033"/>
                </a:solidFill>
              </a:rPr>
              <a:t>)</a:t>
            </a:r>
            <a:endParaRPr kumimoji="1" lang="ja-JP" altLang="en-US" sz="1400" b="1" dirty="0">
              <a:solidFill>
                <a:srgbClr val="FF0033"/>
              </a:solidFill>
            </a:endParaRPr>
          </a:p>
        </p:txBody>
      </p:sp>
      <p:grpSp>
        <p:nvGrpSpPr>
          <p:cNvPr id="21" name="グループ化 20">
            <a:extLst>
              <a:ext uri="{FF2B5EF4-FFF2-40B4-BE49-F238E27FC236}">
                <a16:creationId xmlns:a16="http://schemas.microsoft.com/office/drawing/2014/main" id="{9ECD4C84-010E-C2F4-C053-5AB69A624B3D}"/>
              </a:ext>
            </a:extLst>
          </p:cNvPr>
          <p:cNvGrpSpPr/>
          <p:nvPr/>
        </p:nvGrpSpPr>
        <p:grpSpPr>
          <a:xfrm>
            <a:off x="5999745" y="5844379"/>
            <a:ext cx="720000" cy="720000"/>
            <a:chOff x="6177344" y="2869729"/>
            <a:chExt cx="720000" cy="720000"/>
          </a:xfrm>
        </p:grpSpPr>
        <p:sp>
          <p:nvSpPr>
            <p:cNvPr id="22" name="円/楕円 55">
              <a:extLst>
                <a:ext uri="{FF2B5EF4-FFF2-40B4-BE49-F238E27FC236}">
                  <a16:creationId xmlns:a16="http://schemas.microsoft.com/office/drawing/2014/main" id="{B0F356CC-1DD6-D539-8E48-451C5564C7F5}"/>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3" name="グラフィックス 22" descr="スマート フォン 単色塗りつぶし">
              <a:extLst>
                <a:ext uri="{FF2B5EF4-FFF2-40B4-BE49-F238E27FC236}">
                  <a16:creationId xmlns:a16="http://schemas.microsoft.com/office/drawing/2014/main" id="{64AE9CEE-0FDC-C5A3-9EB3-9B3DC4657E6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357344" y="3049729"/>
              <a:ext cx="360000" cy="360000"/>
            </a:xfrm>
            <a:prstGeom prst="rect">
              <a:avLst/>
            </a:prstGeom>
          </p:spPr>
        </p:pic>
      </p:grpSp>
      <p:pic>
        <p:nvPicPr>
          <p:cNvPr id="24" name="図 23" descr="ゲームのキャラクター&#10;&#10;低い精度で自動的に生成された説明">
            <a:extLst>
              <a:ext uri="{FF2B5EF4-FFF2-40B4-BE49-F238E27FC236}">
                <a16:creationId xmlns:a16="http://schemas.microsoft.com/office/drawing/2014/main" id="{16F2F412-85F2-65E3-1818-BFE4849AECD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24392" y="3595160"/>
            <a:ext cx="1656184" cy="2606956"/>
          </a:xfrm>
          <a:prstGeom prst="rect">
            <a:avLst/>
          </a:prstGeom>
        </p:spPr>
      </p:pic>
      <p:sp>
        <p:nvSpPr>
          <p:cNvPr id="25" name="円/楕円 14">
            <a:extLst>
              <a:ext uri="{FF2B5EF4-FFF2-40B4-BE49-F238E27FC236}">
                <a16:creationId xmlns:a16="http://schemas.microsoft.com/office/drawing/2014/main" id="{FE27AF7E-5379-60BB-7B06-F8B3E3A60D81}"/>
              </a:ext>
            </a:extLst>
          </p:cNvPr>
          <p:cNvSpPr>
            <a:spLocks noChangeAspect="1"/>
          </p:cNvSpPr>
          <p:nvPr/>
        </p:nvSpPr>
        <p:spPr>
          <a:xfrm>
            <a:off x="5519936" y="4437112"/>
            <a:ext cx="108000" cy="108000"/>
          </a:xfrm>
          <a:prstGeom prst="ellipse">
            <a:avLst/>
          </a:prstGeom>
          <a:solidFill>
            <a:srgbClr val="C00000"/>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0019343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EC2A4AA6-E4D8-5A3E-D749-22F9684AD15E}"/>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期待できる効果（事例：トヨタ自動車株式会社様）</a:t>
            </a:r>
            <a:endParaRPr lang="ja-JP" altLang="en-US" dirty="0"/>
          </a:p>
        </p:txBody>
      </p:sp>
      <p:graphicFrame>
        <p:nvGraphicFramePr>
          <p:cNvPr id="12298" name="グラフ 12297">
            <a:extLst>
              <a:ext uri="{FF2B5EF4-FFF2-40B4-BE49-F238E27FC236}">
                <a16:creationId xmlns:a16="http://schemas.microsoft.com/office/drawing/2014/main" id="{CF2F92C7-1A54-C350-7B97-3E3F1C4FD374}"/>
              </a:ext>
            </a:extLst>
          </p:cNvPr>
          <p:cNvGraphicFramePr>
            <a:graphicFrameLocks/>
          </p:cNvGraphicFramePr>
          <p:nvPr>
            <p:extLst>
              <p:ext uri="{D42A27DB-BD31-4B8C-83A1-F6EECF244321}">
                <p14:modId xmlns:p14="http://schemas.microsoft.com/office/powerpoint/2010/main" val="571310140"/>
              </p:ext>
            </p:extLst>
          </p:nvPr>
        </p:nvGraphicFramePr>
        <p:xfrm>
          <a:off x="5904022" y="2838670"/>
          <a:ext cx="2753547" cy="303860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299" name="グラフ 12298">
            <a:extLst>
              <a:ext uri="{FF2B5EF4-FFF2-40B4-BE49-F238E27FC236}">
                <a16:creationId xmlns:a16="http://schemas.microsoft.com/office/drawing/2014/main" id="{3A6CFF25-B00E-BF6A-9460-31B6B52B9BF9}"/>
              </a:ext>
            </a:extLst>
          </p:cNvPr>
          <p:cNvGraphicFramePr>
            <a:graphicFrameLocks/>
          </p:cNvGraphicFramePr>
          <p:nvPr>
            <p:extLst>
              <p:ext uri="{D42A27DB-BD31-4B8C-83A1-F6EECF244321}">
                <p14:modId xmlns:p14="http://schemas.microsoft.com/office/powerpoint/2010/main" val="3587296831"/>
              </p:ext>
            </p:extLst>
          </p:nvPr>
        </p:nvGraphicFramePr>
        <p:xfrm>
          <a:off x="8801585" y="2737406"/>
          <a:ext cx="2987575" cy="3139868"/>
        </p:xfrm>
        <a:graphic>
          <a:graphicData uri="http://schemas.openxmlformats.org/drawingml/2006/chart">
            <c:chart xmlns:c="http://schemas.openxmlformats.org/drawingml/2006/chart" xmlns:r="http://schemas.openxmlformats.org/officeDocument/2006/relationships" r:id="rId3"/>
          </a:graphicData>
        </a:graphic>
      </p:graphicFrame>
      <p:sp>
        <p:nvSpPr>
          <p:cNvPr id="12300" name="テキスト ボックス 12299">
            <a:extLst>
              <a:ext uri="{FF2B5EF4-FFF2-40B4-BE49-F238E27FC236}">
                <a16:creationId xmlns:a16="http://schemas.microsoft.com/office/drawing/2014/main" id="{1AEEB888-6D14-649B-9761-C2BA028B9588}"/>
              </a:ext>
            </a:extLst>
          </p:cNvPr>
          <p:cNvSpPr txBox="1"/>
          <p:nvPr/>
        </p:nvSpPr>
        <p:spPr>
          <a:xfrm>
            <a:off x="521328" y="6162579"/>
            <a:ext cx="3882397"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トヨタ自動車株式会社様の実績より</a:t>
            </a:r>
            <a:endParaRPr lang="en" altLang="ja-JP" sz="800" dirty="0">
              <a:solidFill>
                <a:srgbClr val="FFFFFF">
                  <a:lumMod val="50000"/>
                </a:srgbClr>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参考ページ　</a:t>
            </a:r>
            <a:r>
              <a:rPr lang="en" altLang="ja-JP" sz="800" dirty="0">
                <a:solidFill>
                  <a:srgbClr val="00569B"/>
                </a:solidFill>
                <a:latin typeface="メイリオ" panose="020B0604030504040204" pitchFamily="50" charset="-128"/>
                <a:ea typeface="メイリオ" panose="020B0604030504040204" pitchFamily="50" charset="-128"/>
                <a:hlinkClick r:id="rId4">
                  <a:extLst>
                    <a:ext uri="{A12FA001-AC4F-418D-AE19-62706E023703}">
                      <ahyp:hlinkClr xmlns:ahyp="http://schemas.microsoft.com/office/drawing/2018/hyperlinkcolor" val="tx"/>
                    </a:ext>
                  </a:extLst>
                </a:hlinkClick>
              </a:rPr>
              <a:t>https://richad.yahoo.co.jp/gr86_2022</a:t>
            </a:r>
            <a:endParaRPr lang="en" altLang="ja-JP" sz="800" dirty="0">
              <a:solidFill>
                <a:srgbClr val="00569B"/>
              </a:solidFill>
              <a:latin typeface="メイリオ" panose="020B0604030504040204" pitchFamily="50" charset="-128"/>
              <a:ea typeface="メイリオ" panose="020B0604030504040204" pitchFamily="50" charset="-128"/>
            </a:endParaRPr>
          </a:p>
        </p:txBody>
      </p:sp>
      <p:cxnSp>
        <p:nvCxnSpPr>
          <p:cNvPr id="12301" name="直線コネクタ 12300">
            <a:extLst>
              <a:ext uri="{FF2B5EF4-FFF2-40B4-BE49-F238E27FC236}">
                <a16:creationId xmlns:a16="http://schemas.microsoft.com/office/drawing/2014/main" id="{B0C6073E-B7CD-810E-FE03-06133B069FBA}"/>
              </a:ext>
            </a:extLst>
          </p:cNvPr>
          <p:cNvCxnSpPr>
            <a:cxnSpLocks/>
          </p:cNvCxnSpPr>
          <p:nvPr/>
        </p:nvCxnSpPr>
        <p:spPr>
          <a:xfrm flipH="1">
            <a:off x="10439767" y="3132249"/>
            <a:ext cx="612068" cy="979277"/>
          </a:xfrm>
          <a:prstGeom prst="line">
            <a:avLst/>
          </a:prstGeom>
          <a:noFill/>
          <a:ln w="9525" cap="flat" cmpd="sng" algn="ctr">
            <a:solidFill>
              <a:srgbClr val="C9002C"/>
            </a:solidFill>
            <a:prstDash val="solid"/>
          </a:ln>
          <a:effectLst/>
        </p:spPr>
      </p:cxnSp>
      <p:sp>
        <p:nvSpPr>
          <p:cNvPr id="12302" name="object 39">
            <a:extLst>
              <a:ext uri="{FF2B5EF4-FFF2-40B4-BE49-F238E27FC236}">
                <a16:creationId xmlns:a16="http://schemas.microsoft.com/office/drawing/2014/main" id="{870EDFB4-E0B9-B662-F40D-0E4AB94E0BE9}"/>
              </a:ext>
            </a:extLst>
          </p:cNvPr>
          <p:cNvSpPr/>
          <p:nvPr/>
        </p:nvSpPr>
        <p:spPr>
          <a:xfrm>
            <a:off x="9045474" y="2282556"/>
            <a:ext cx="2341771"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広告認知</a:t>
            </a:r>
            <a:r>
              <a:rPr kumimoji="0" lang="ja-JP" altLang="en-US" sz="800" b="0" i="0" u="none" strike="noStrike" kern="0" cap="none" spc="0" normalizeH="0" baseline="0" noProof="0" dirty="0">
                <a:ln>
                  <a:noFill/>
                </a:ln>
                <a:solidFill>
                  <a:srgbClr val="FFFFFF"/>
                </a:solidFill>
                <a:effectLst/>
                <a:uLnTx/>
                <a:uFillTx/>
                <a:latin typeface="+mj-ea"/>
                <a:ea typeface="+mj-ea"/>
              </a:rPr>
              <a:t>   </a:t>
            </a:r>
            <a:r>
              <a:rPr kumimoji="0" lang="en-US" altLang="ja-JP" sz="800" b="0" i="0" u="none" strike="noStrike" kern="0" cap="none" spc="0" normalizeH="0" baseline="0" noProof="0" dirty="0">
                <a:ln>
                  <a:noFill/>
                </a:ln>
                <a:solidFill>
                  <a:srgbClr val="FFFFFF"/>
                </a:solidFill>
                <a:effectLst/>
                <a:uLnTx/>
                <a:uFillTx/>
                <a:latin typeface="+mj-ea"/>
                <a:ea typeface="+mj-ea"/>
              </a:rPr>
              <a:t>※2</a:t>
            </a:r>
            <a:endParaRPr kumimoji="0" lang="ja-JP" altLang="en-US" sz="800" b="0" i="0" u="none" strike="noStrike" kern="0" cap="none" spc="0" normalizeH="0" baseline="0" noProof="0" dirty="0">
              <a:ln>
                <a:noFill/>
              </a:ln>
              <a:solidFill>
                <a:srgbClr val="FFFFFF"/>
              </a:solidFill>
              <a:effectLst/>
              <a:uLnTx/>
              <a:uFillTx/>
              <a:latin typeface="+mj-ea"/>
              <a:ea typeface="+mj-ea"/>
            </a:endParaRPr>
          </a:p>
        </p:txBody>
      </p:sp>
      <p:sp>
        <p:nvSpPr>
          <p:cNvPr id="12303" name="正方形/長方形 12302">
            <a:extLst>
              <a:ext uri="{FF2B5EF4-FFF2-40B4-BE49-F238E27FC236}">
                <a16:creationId xmlns:a16="http://schemas.microsoft.com/office/drawing/2014/main" id="{E7642E60-31EB-A2CF-37E3-E2248F7EFE59}"/>
              </a:ext>
            </a:extLst>
          </p:cNvPr>
          <p:cNvSpPr/>
          <p:nvPr/>
        </p:nvSpPr>
        <p:spPr>
          <a:xfrm>
            <a:off x="3775280" y="2457440"/>
            <a:ext cx="1161718" cy="568308"/>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＜参考＞</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広告バナー</a:t>
            </a: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CTR</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1.18%</a:t>
            </a:r>
          </a:p>
        </p:txBody>
      </p:sp>
      <p:sp>
        <p:nvSpPr>
          <p:cNvPr id="12304" name="正方形/長方形 12303">
            <a:extLst>
              <a:ext uri="{FF2B5EF4-FFF2-40B4-BE49-F238E27FC236}">
                <a16:creationId xmlns:a16="http://schemas.microsoft.com/office/drawing/2014/main" id="{21365604-63DC-A70D-3B87-BF8DFAE2CFDA}"/>
              </a:ext>
            </a:extLst>
          </p:cNvPr>
          <p:cNvSpPr/>
          <p:nvPr/>
        </p:nvSpPr>
        <p:spPr>
          <a:xfrm>
            <a:off x="633007" y="5301208"/>
            <a:ext cx="1714074" cy="704173"/>
          </a:xfrm>
          <a:prstGeom prst="rect">
            <a:avLst/>
          </a:prstGeom>
          <a:solidFill>
            <a:srgbClr val="FFFFFF"/>
          </a:solidFill>
          <a:ln w="9525" cap="flat" cmpd="sng" algn="ctr">
            <a:solidFill>
              <a:srgbClr val="000000"/>
            </a:solidFill>
            <a:prstDash val="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インタラクションページが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表示されたユーザーの</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97</a:t>
            </a:r>
            <a:r>
              <a:rPr kumimoji="0" lang="ja-JP" altLang="en-US"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rPr>
              <a:t>％がアクション実行</a:t>
            </a:r>
            <a:endParaRPr kumimoji="0" lang="en-US" altLang="ja-JP" sz="1000" b="0" i="0" u="none" strike="noStrike" kern="0" cap="none" spc="0" normalizeH="0" baseline="0" noProof="0" dirty="0">
              <a:ln>
                <a:noFill/>
              </a:ln>
              <a:solidFill>
                <a:srgbClr val="FFFFFF">
                  <a:lumMod val="50000"/>
                </a:srgbClr>
              </a:solidFill>
              <a:effectLst/>
              <a:uLnTx/>
              <a:uFillTx/>
              <a:latin typeface="Calibri" panose="020F0502020204030204"/>
              <a:ea typeface="メイリオ" panose="020B0604030504040204" pitchFamily="50" charset="-128"/>
              <a:cs typeface="+mn-cs"/>
            </a:endParaRPr>
          </a:p>
        </p:txBody>
      </p:sp>
      <p:sp>
        <p:nvSpPr>
          <p:cNvPr id="12305" name="テキスト ボックス 12304">
            <a:extLst>
              <a:ext uri="{FF2B5EF4-FFF2-40B4-BE49-F238E27FC236}">
                <a16:creationId xmlns:a16="http://schemas.microsoft.com/office/drawing/2014/main" id="{B2F4E981-F131-9CC0-A953-6F8E51EF3078}"/>
              </a:ext>
            </a:extLst>
          </p:cNvPr>
          <p:cNvSpPr txBox="1"/>
          <p:nvPr/>
        </p:nvSpPr>
        <p:spPr>
          <a:xfrm>
            <a:off x="10279823" y="3471392"/>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F77911"/>
                </a:solidFill>
                <a:latin typeface="メイリオ" panose="020B0604030504040204" pitchFamily="50" charset="-128"/>
                <a:ea typeface="メイリオ" panose="020B0604030504040204" pitchFamily="50" charset="-128"/>
              </a:rPr>
              <a:t>168</a:t>
            </a:r>
            <a:r>
              <a:rPr lang="ja-JP" altLang="en-US" sz="1400" b="1" dirty="0">
                <a:solidFill>
                  <a:srgbClr val="F77911"/>
                </a:solidFill>
                <a:latin typeface="メイリオ" panose="020B0604030504040204" pitchFamily="50" charset="-128"/>
                <a:ea typeface="メイリオ" panose="020B0604030504040204" pitchFamily="50" charset="-128"/>
              </a:rPr>
              <a:t>％</a:t>
            </a:r>
            <a:r>
              <a:rPr lang="en-US" altLang="ja-JP" sz="1400" b="1" dirty="0">
                <a:solidFill>
                  <a:srgbClr val="F77911"/>
                </a:solidFill>
                <a:latin typeface="メイリオ" panose="020B0604030504040204" pitchFamily="50" charset="-128"/>
                <a:ea typeface="メイリオ" panose="020B0604030504040204" pitchFamily="50" charset="-128"/>
              </a:rPr>
              <a:t>UP</a:t>
            </a:r>
            <a:endParaRPr lang="ja-JP" altLang="en-US" sz="1400" b="1" dirty="0">
              <a:solidFill>
                <a:srgbClr val="F77911"/>
              </a:solidFill>
              <a:latin typeface="メイリオ" panose="020B0604030504040204" pitchFamily="50" charset="-128"/>
              <a:ea typeface="メイリオ" panose="020B0604030504040204" pitchFamily="50" charset="-128"/>
            </a:endParaRPr>
          </a:p>
        </p:txBody>
      </p:sp>
      <p:cxnSp>
        <p:nvCxnSpPr>
          <p:cNvPr id="12306" name="直線コネクタ 12305">
            <a:extLst>
              <a:ext uri="{FF2B5EF4-FFF2-40B4-BE49-F238E27FC236}">
                <a16:creationId xmlns:a16="http://schemas.microsoft.com/office/drawing/2014/main" id="{7FACD147-9CD6-9DD4-68BF-D6234BAE231B}"/>
              </a:ext>
            </a:extLst>
          </p:cNvPr>
          <p:cNvCxnSpPr>
            <a:cxnSpLocks/>
          </p:cNvCxnSpPr>
          <p:nvPr/>
        </p:nvCxnSpPr>
        <p:spPr>
          <a:xfrm flipH="1">
            <a:off x="7369135" y="3241667"/>
            <a:ext cx="617087" cy="573762"/>
          </a:xfrm>
          <a:prstGeom prst="line">
            <a:avLst/>
          </a:prstGeom>
          <a:noFill/>
          <a:ln w="9525" cap="flat" cmpd="sng" algn="ctr">
            <a:solidFill>
              <a:srgbClr val="C9002C"/>
            </a:solidFill>
            <a:prstDash val="solid"/>
          </a:ln>
          <a:effectLst/>
        </p:spPr>
      </p:cxnSp>
      <p:sp>
        <p:nvSpPr>
          <p:cNvPr id="12307" name="テキスト ボックス 12306">
            <a:extLst>
              <a:ext uri="{FF2B5EF4-FFF2-40B4-BE49-F238E27FC236}">
                <a16:creationId xmlns:a16="http://schemas.microsoft.com/office/drawing/2014/main" id="{2C3E78CF-A944-F374-B334-0931F4B57EA1}"/>
              </a:ext>
            </a:extLst>
          </p:cNvPr>
          <p:cNvSpPr txBox="1"/>
          <p:nvPr/>
        </p:nvSpPr>
        <p:spPr>
          <a:xfrm>
            <a:off x="7189483" y="3341563"/>
            <a:ext cx="1258066" cy="461665"/>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2400" b="1" dirty="0">
                <a:solidFill>
                  <a:srgbClr val="F77911"/>
                </a:solidFill>
                <a:latin typeface="メイリオ" panose="020B0604030504040204" pitchFamily="50" charset="-128"/>
                <a:ea typeface="メイリオ" panose="020B0604030504040204" pitchFamily="50" charset="-128"/>
              </a:rPr>
              <a:t>137</a:t>
            </a:r>
            <a:r>
              <a:rPr lang="ja-JP" altLang="en-US" sz="1400" b="1" dirty="0">
                <a:solidFill>
                  <a:srgbClr val="F77911"/>
                </a:solidFill>
                <a:latin typeface="メイリオ" panose="020B0604030504040204" pitchFamily="50" charset="-128"/>
                <a:ea typeface="メイリオ" panose="020B0604030504040204" pitchFamily="50" charset="-128"/>
              </a:rPr>
              <a:t>％</a:t>
            </a:r>
            <a:r>
              <a:rPr lang="en-US" altLang="ja-JP" sz="1400" b="1" dirty="0">
                <a:solidFill>
                  <a:srgbClr val="F77911"/>
                </a:solidFill>
                <a:latin typeface="メイリオ" panose="020B0604030504040204" pitchFamily="50" charset="-128"/>
                <a:ea typeface="メイリオ" panose="020B0604030504040204" pitchFamily="50" charset="-128"/>
              </a:rPr>
              <a:t>UP</a:t>
            </a:r>
            <a:endParaRPr lang="ja-JP" altLang="en-US" sz="1400" b="1" dirty="0">
              <a:solidFill>
                <a:srgbClr val="F77911"/>
              </a:solidFill>
              <a:latin typeface="メイリオ" panose="020B0604030504040204" pitchFamily="50" charset="-128"/>
              <a:ea typeface="メイリオ" panose="020B0604030504040204" pitchFamily="50" charset="-128"/>
            </a:endParaRPr>
          </a:p>
        </p:txBody>
      </p:sp>
      <p:sp>
        <p:nvSpPr>
          <p:cNvPr id="12308" name="object 39">
            <a:extLst>
              <a:ext uri="{FF2B5EF4-FFF2-40B4-BE49-F238E27FC236}">
                <a16:creationId xmlns:a16="http://schemas.microsoft.com/office/drawing/2014/main" id="{377722EA-E431-1EA8-2E44-AF4B0BEC1003}"/>
              </a:ext>
            </a:extLst>
          </p:cNvPr>
          <p:cNvSpPr/>
          <p:nvPr/>
        </p:nvSpPr>
        <p:spPr>
          <a:xfrm>
            <a:off x="5884947" y="2276872"/>
            <a:ext cx="2628606" cy="403359"/>
          </a:xfrm>
          <a:custGeom>
            <a:avLst/>
            <a:gdLst/>
            <a:ahLst/>
            <a:cxnLst/>
            <a:rect l="l" t="t" r="r" b="b"/>
            <a:pathLst>
              <a:path w="1649095" h="220344">
                <a:moveTo>
                  <a:pt x="0" y="219837"/>
                </a:moveTo>
                <a:lnTo>
                  <a:pt x="1648764" y="219837"/>
                </a:lnTo>
                <a:lnTo>
                  <a:pt x="1648764" y="0"/>
                </a:lnTo>
                <a:lnTo>
                  <a:pt x="0" y="0"/>
                </a:lnTo>
                <a:lnTo>
                  <a:pt x="0" y="219837"/>
                </a:lnTo>
                <a:close/>
              </a:path>
            </a:pathLst>
          </a:cu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mj-ea"/>
                <a:ea typeface="+mj-ea"/>
                <a:cs typeface="Calibri" panose="020F0502020204030204"/>
              </a:rPr>
              <a:t>広告が印象に残った</a:t>
            </a:r>
            <a:r>
              <a:rPr kumimoji="0" lang="ja-JP" altLang="en-US" sz="800" b="0" i="0" u="none" strike="noStrike" kern="0" cap="none" spc="0" normalizeH="0" baseline="0" noProof="0" dirty="0">
                <a:ln>
                  <a:noFill/>
                </a:ln>
                <a:solidFill>
                  <a:srgbClr val="FFFFFF"/>
                </a:solidFill>
                <a:effectLst/>
                <a:uLnTx/>
                <a:uFillTx/>
                <a:latin typeface="+mj-ea"/>
                <a:ea typeface="+mj-ea"/>
                <a:cs typeface="Calibri" panose="020F0502020204030204"/>
              </a:rPr>
              <a:t>　 </a:t>
            </a:r>
            <a:r>
              <a:rPr kumimoji="0" lang="en-US" altLang="ja-JP" sz="800" b="0" i="0" u="none" strike="noStrike" kern="0" cap="none" spc="0" normalizeH="0" baseline="0" noProof="0" dirty="0">
                <a:ln>
                  <a:noFill/>
                </a:ln>
                <a:solidFill>
                  <a:srgbClr val="FFFFFF"/>
                </a:solidFill>
                <a:effectLst/>
                <a:uLnTx/>
                <a:uFillTx/>
                <a:latin typeface="+mj-ea"/>
                <a:ea typeface="+mj-ea"/>
              </a:rPr>
              <a:t>※1</a:t>
            </a:r>
            <a:endParaRPr kumimoji="0" lang="en-US" altLang="ja-JP" sz="800" b="0" i="0" u="none" strike="noStrike" kern="0" cap="none" spc="0" normalizeH="0" baseline="0" noProof="0" dirty="0">
              <a:ln>
                <a:noFill/>
              </a:ln>
              <a:solidFill>
                <a:srgbClr val="FFFFFF"/>
              </a:solidFill>
              <a:effectLst/>
              <a:uLnTx/>
              <a:uFillTx/>
              <a:latin typeface="+mj-ea"/>
              <a:ea typeface="+mj-ea"/>
              <a:cs typeface="Calibri" panose="020F0502020204030204"/>
            </a:endParaRPr>
          </a:p>
        </p:txBody>
      </p:sp>
      <p:sp>
        <p:nvSpPr>
          <p:cNvPr id="12309" name="テキスト ボックス 12308">
            <a:extLst>
              <a:ext uri="{FF2B5EF4-FFF2-40B4-BE49-F238E27FC236}">
                <a16:creationId xmlns:a16="http://schemas.microsoft.com/office/drawing/2014/main" id="{4F489F37-4A5D-CDDF-DC54-5E5EAE6104CA}"/>
              </a:ext>
            </a:extLst>
          </p:cNvPr>
          <p:cNvSpPr txBox="1"/>
          <p:nvPr/>
        </p:nvSpPr>
        <p:spPr>
          <a:xfrm>
            <a:off x="6065281" y="5877272"/>
            <a:ext cx="5832648" cy="584775"/>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Calibri" panose="020F0502020204030204"/>
                <a:ea typeface="メイリオ" panose="020B0604030504040204" pitchFamily="50" charset="-128"/>
              </a:rPr>
              <a:t>こちらの広告を</a:t>
            </a:r>
            <a:r>
              <a:rPr lang="en-US" altLang="ja-JP" sz="800" dirty="0">
                <a:solidFill>
                  <a:srgbClr val="FFFFFF">
                    <a:lumMod val="50000"/>
                  </a:srgbClr>
                </a:solidFill>
                <a:latin typeface="Calibri" panose="020F0502020204030204"/>
                <a:ea typeface="メイリオ" panose="020B0604030504040204" pitchFamily="50" charset="-128"/>
              </a:rPr>
              <a:t>Yahoo! JAPAN</a:t>
            </a:r>
            <a:r>
              <a:rPr lang="ja-JP" altLang="en-US" sz="800" dirty="0">
                <a:solidFill>
                  <a:srgbClr val="FFFFFF">
                    <a:lumMod val="50000"/>
                  </a:srgbClr>
                </a:solidFill>
                <a:latin typeface="Calibri" panose="020F0502020204030204"/>
                <a:ea typeface="メイリオ" panose="020B0604030504040204" pitchFamily="50" charset="-128"/>
              </a:rPr>
              <a:t>トップページでご覧になったことがありますか。 </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Calibri" panose="020F0502020204030204"/>
                <a:ea typeface="メイリオ" panose="020B0604030504040204" pitchFamily="50" charset="-128"/>
              </a:rPr>
              <a:t>         </a:t>
            </a:r>
            <a:r>
              <a:rPr lang="ja-JP" altLang="en-US" sz="800" dirty="0">
                <a:solidFill>
                  <a:srgbClr val="FFFFFF">
                    <a:lumMod val="50000"/>
                  </a:srgbClr>
                </a:solidFill>
                <a:latin typeface="Calibri" panose="020F0502020204030204"/>
                <a:ea typeface="メイリオ" panose="020B0604030504040204" pitchFamily="50" charset="-128"/>
              </a:rPr>
              <a:t>「見たことがある」「見たことがある気がする」の回答</a:t>
            </a:r>
            <a:br>
              <a:rPr lang="en-US" altLang="ja-JP" sz="800" dirty="0">
                <a:solidFill>
                  <a:srgbClr val="FFFFFF">
                    <a:lumMod val="50000"/>
                  </a:srgbClr>
                </a:solidFill>
                <a:latin typeface="Calibri" panose="020F0502020204030204"/>
                <a:ea typeface="メイリオ" panose="020B0604030504040204" pitchFamily="50" charset="-128"/>
              </a:rPr>
            </a:b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a:t>
            </a:r>
            <a:r>
              <a:rPr lang="ja-JP" altLang="en-US" sz="800" dirty="0">
                <a:solidFill>
                  <a:srgbClr val="FFFFFF">
                    <a:lumMod val="50000"/>
                  </a:srgbClr>
                </a:solidFill>
                <a:latin typeface="Calibri" panose="020F0502020204030204"/>
                <a:ea typeface="メイリオ" panose="020B0604030504040204" pitchFamily="50" charset="-128"/>
              </a:rPr>
              <a:t>広告に対して、どのように感じましたか。「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広告が印象に残った」の項目で「そう思う」の回答</a:t>
            </a:r>
            <a:endParaRPr lang="ja-JP" altLang="en-US" sz="800"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0" name="直線コネクタ 12309">
            <a:extLst>
              <a:ext uri="{FF2B5EF4-FFF2-40B4-BE49-F238E27FC236}">
                <a16:creationId xmlns:a16="http://schemas.microsoft.com/office/drawing/2014/main" id="{710F69EB-AEE8-851D-A819-E2223F0E8645}"/>
              </a:ext>
            </a:extLst>
          </p:cNvPr>
          <p:cNvCxnSpPr>
            <a:cxnSpLocks/>
          </p:cNvCxnSpPr>
          <p:nvPr/>
        </p:nvCxnSpPr>
        <p:spPr>
          <a:xfrm flipH="1">
            <a:off x="6578148" y="3844006"/>
            <a:ext cx="574422" cy="452469"/>
          </a:xfrm>
          <a:prstGeom prst="line">
            <a:avLst/>
          </a:prstGeom>
          <a:noFill/>
          <a:ln w="9525" cap="flat" cmpd="sng" algn="ctr">
            <a:solidFill>
              <a:srgbClr val="FFFFFF">
                <a:lumMod val="65000"/>
              </a:srgbClr>
            </a:solidFill>
            <a:prstDash val="solid"/>
          </a:ln>
          <a:effectLst/>
        </p:spPr>
      </p:cxnSp>
      <p:sp>
        <p:nvSpPr>
          <p:cNvPr id="12311" name="テキスト ボックス 12310">
            <a:extLst>
              <a:ext uri="{FF2B5EF4-FFF2-40B4-BE49-F238E27FC236}">
                <a16:creationId xmlns:a16="http://schemas.microsoft.com/office/drawing/2014/main" id="{3841F61C-9373-0B00-FFD4-1400B951F954}"/>
              </a:ext>
            </a:extLst>
          </p:cNvPr>
          <p:cNvSpPr txBox="1"/>
          <p:nvPr/>
        </p:nvSpPr>
        <p:spPr>
          <a:xfrm>
            <a:off x="6236326" y="4770210"/>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134</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sp>
        <p:nvSpPr>
          <p:cNvPr id="12312" name="テキスト ボックス 12311">
            <a:extLst>
              <a:ext uri="{FF2B5EF4-FFF2-40B4-BE49-F238E27FC236}">
                <a16:creationId xmlns:a16="http://schemas.microsoft.com/office/drawing/2014/main" id="{5C92D446-ED03-19EA-D2A8-5F67247EE993}"/>
              </a:ext>
            </a:extLst>
          </p:cNvPr>
          <p:cNvSpPr txBox="1"/>
          <p:nvPr/>
        </p:nvSpPr>
        <p:spPr>
          <a:xfrm>
            <a:off x="9233633" y="4765476"/>
            <a:ext cx="1258066" cy="307777"/>
          </a:xfrm>
          <a:prstGeom prst="rect">
            <a:avLst/>
          </a:prstGeom>
          <a:solidFill>
            <a:srgbClr val="E9E9E9">
              <a:alpha val="50196"/>
            </a:srgbClr>
          </a:solidFill>
        </p:spPr>
        <p:txBody>
          <a:bodyPr wrap="square" rtlCol="0">
            <a:spAutoFit/>
          </a:bodyPr>
          <a:lstStyle/>
          <a:p>
            <a:pPr algn="ctr" eaLnBrk="1" fontAlgn="auto" hangingPunct="1">
              <a:spcBef>
                <a:spcPts val="0"/>
              </a:spcBef>
              <a:spcAft>
                <a:spcPts val="0"/>
              </a:spcAft>
            </a:pP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138</a:t>
            </a:r>
            <a:r>
              <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rPr>
              <a:t>％</a:t>
            </a:r>
            <a:r>
              <a:rPr lang="en-US" altLang="ja-JP" sz="1400" b="1" dirty="0">
                <a:solidFill>
                  <a:srgbClr val="000000">
                    <a:lumMod val="50000"/>
                    <a:lumOff val="50000"/>
                  </a:srgbClr>
                </a:solidFill>
                <a:latin typeface="メイリオ" panose="020B0604030504040204" pitchFamily="50" charset="-128"/>
                <a:ea typeface="メイリオ" panose="020B0604030504040204" pitchFamily="50" charset="-128"/>
              </a:rPr>
              <a:t>UP</a:t>
            </a:r>
            <a:endParaRPr lang="ja-JP" altLang="en-US" sz="1400" b="1" dirty="0">
              <a:solidFill>
                <a:srgbClr val="000000">
                  <a:lumMod val="50000"/>
                  <a:lumOff val="50000"/>
                </a:srgbClr>
              </a:solidFill>
              <a:latin typeface="メイリオ" panose="020B0604030504040204" pitchFamily="50" charset="-128"/>
              <a:ea typeface="メイリオ" panose="020B0604030504040204" pitchFamily="50" charset="-128"/>
            </a:endParaRPr>
          </a:p>
        </p:txBody>
      </p:sp>
      <p:cxnSp>
        <p:nvCxnSpPr>
          <p:cNvPr id="12313" name="直線コネクタ 12312">
            <a:extLst>
              <a:ext uri="{FF2B5EF4-FFF2-40B4-BE49-F238E27FC236}">
                <a16:creationId xmlns:a16="http://schemas.microsoft.com/office/drawing/2014/main" id="{E501054D-67C1-BD63-3F9B-2B6E1B27FDE7}"/>
              </a:ext>
            </a:extLst>
          </p:cNvPr>
          <p:cNvCxnSpPr>
            <a:cxnSpLocks/>
          </p:cNvCxnSpPr>
          <p:nvPr/>
        </p:nvCxnSpPr>
        <p:spPr>
          <a:xfrm flipH="1">
            <a:off x="9525881" y="4119537"/>
            <a:ext cx="643856" cy="364982"/>
          </a:xfrm>
          <a:prstGeom prst="line">
            <a:avLst/>
          </a:prstGeom>
          <a:noFill/>
          <a:ln w="9525" cap="flat" cmpd="sng" algn="ctr">
            <a:solidFill>
              <a:srgbClr val="FFFFFF">
                <a:lumMod val="65000"/>
              </a:srgbClr>
            </a:solidFill>
            <a:prstDash val="solid"/>
          </a:ln>
          <a:effectLst/>
        </p:spPr>
      </p:cxnSp>
      <p:sp>
        <p:nvSpPr>
          <p:cNvPr id="12314" name="正方形/長方形 12313">
            <a:extLst>
              <a:ext uri="{FF2B5EF4-FFF2-40B4-BE49-F238E27FC236}">
                <a16:creationId xmlns:a16="http://schemas.microsoft.com/office/drawing/2014/main" id="{4955FFC2-36A8-FD0A-112D-81B82694B856}"/>
              </a:ext>
            </a:extLst>
          </p:cNvPr>
          <p:cNvSpPr/>
          <p:nvPr/>
        </p:nvSpPr>
        <p:spPr>
          <a:xfrm>
            <a:off x="809460" y="1031804"/>
            <a:ext cx="10573079" cy="1029044"/>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広告接触ユーザーが能動的に商品画像を操作するため、</a:t>
            </a:r>
            <a:endParaRPr kumimoji="0" lang="en-US" altLang="ja-JP"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広告の訴求内容が</a:t>
            </a:r>
            <a:r>
              <a:rPr kumimoji="0" lang="ja-JP" altLang="en-US" sz="2800" b="1" i="0" u="none" strike="noStrike" kern="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印象に残り</a:t>
            </a:r>
            <a:r>
              <a:rPr kumimoji="0" lang="ja-JP" altLang="en-US" sz="2200" b="0" i="0" u="none" strike="noStrike" kern="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a:t>
            </a:r>
            <a:r>
              <a:rPr kumimoji="0" lang="ja-JP" altLang="en-US" sz="2800" b="1" i="0" u="none" strike="noStrike" kern="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認知向上</a:t>
            </a:r>
            <a:r>
              <a:rPr kumimoji="0" lang="ja-JP" altLang="en-US"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が期待できます。</a:t>
            </a:r>
            <a:endParaRPr kumimoji="0" lang="en-US" altLang="ja-JP" sz="2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nvGrpSpPr>
          <p:cNvPr id="12315" name="グループ化 12314">
            <a:extLst>
              <a:ext uri="{FF2B5EF4-FFF2-40B4-BE49-F238E27FC236}">
                <a16:creationId xmlns:a16="http://schemas.microsoft.com/office/drawing/2014/main" id="{EE10C79E-EF92-3591-24FA-5BAD3C627AC8}"/>
              </a:ext>
            </a:extLst>
          </p:cNvPr>
          <p:cNvGrpSpPr/>
          <p:nvPr/>
        </p:nvGrpSpPr>
        <p:grpSpPr>
          <a:xfrm>
            <a:off x="548537" y="2362323"/>
            <a:ext cx="3171199" cy="2455210"/>
            <a:chOff x="548537" y="2362323"/>
            <a:chExt cx="3171199" cy="2455210"/>
          </a:xfrm>
        </p:grpSpPr>
        <p:pic>
          <p:nvPicPr>
            <p:cNvPr id="12316" name="図 12315" descr="グラフィカル ユーザー インターフェイス, Web サイト&#10;&#10;自動的に生成された説明">
              <a:extLst>
                <a:ext uri="{FF2B5EF4-FFF2-40B4-BE49-F238E27FC236}">
                  <a16:creationId xmlns:a16="http://schemas.microsoft.com/office/drawing/2014/main" id="{BC624DCA-D9C4-65C7-D6D5-CF1353B4516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12317" name="図 12316">
              <a:extLst>
                <a:ext uri="{FF2B5EF4-FFF2-40B4-BE49-F238E27FC236}">
                  <a16:creationId xmlns:a16="http://schemas.microsoft.com/office/drawing/2014/main" id="{3BD35892-00F6-2CEB-C6A0-42B445DAE86E}"/>
                </a:ext>
              </a:extLst>
            </p:cNvPr>
            <p:cNvPicPr>
              <a:picLocks noChangeAspect="1"/>
            </p:cNvPicPr>
            <p:nvPr/>
          </p:nvPicPr>
          <p:blipFill rotWithShape="1">
            <a:blip r:embed="rId6"/>
            <a:srcRect l="3223" t="21539" r="36645" b="9902"/>
            <a:stretch/>
          </p:blipFill>
          <p:spPr>
            <a:xfrm>
              <a:off x="990600" y="3428999"/>
              <a:ext cx="1456267" cy="1388534"/>
            </a:xfrm>
            <a:prstGeom prst="rect">
              <a:avLst/>
            </a:prstGeom>
          </p:spPr>
        </p:pic>
        <p:sp>
          <p:nvSpPr>
            <p:cNvPr id="12318" name="正方形/長方形 12317">
              <a:extLst>
                <a:ext uri="{FF2B5EF4-FFF2-40B4-BE49-F238E27FC236}">
                  <a16:creationId xmlns:a16="http://schemas.microsoft.com/office/drawing/2014/main" id="{95A1B78F-8F8B-77B0-F80B-8879FE9D2607}"/>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19" name="図 12318">
              <a:extLst>
                <a:ext uri="{FF2B5EF4-FFF2-40B4-BE49-F238E27FC236}">
                  <a16:creationId xmlns:a16="http://schemas.microsoft.com/office/drawing/2014/main" id="{B9135A6E-D522-9EAF-DC45-93AF69C77E4A}"/>
                </a:ext>
              </a:extLst>
            </p:cNvPr>
            <p:cNvPicPr>
              <a:picLocks noChangeAspect="1"/>
            </p:cNvPicPr>
            <p:nvPr/>
          </p:nvPicPr>
          <p:blipFill rotWithShape="1">
            <a:blip r:embed="rId6"/>
            <a:srcRect b="77210"/>
            <a:stretch/>
          </p:blipFill>
          <p:spPr>
            <a:xfrm>
              <a:off x="1003099" y="2408324"/>
              <a:ext cx="2273502" cy="433275"/>
            </a:xfrm>
            <a:prstGeom prst="rect">
              <a:avLst/>
            </a:prstGeom>
          </p:spPr>
        </p:pic>
      </p:grpSp>
      <p:pic>
        <p:nvPicPr>
          <p:cNvPr id="12320" name="図 12319" descr="グラフィカル ユーザー インターフェイス, Web サイト&#10;&#10;自動的に生成された説明">
            <a:extLst>
              <a:ext uri="{FF2B5EF4-FFF2-40B4-BE49-F238E27FC236}">
                <a16:creationId xmlns:a16="http://schemas.microsoft.com/office/drawing/2014/main" id="{6728F53A-3161-5F8B-231A-78DD915345A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419376" y="3861048"/>
            <a:ext cx="3171199" cy="2128121"/>
          </a:xfrm>
          <a:prstGeom prst="rect">
            <a:avLst/>
          </a:prstGeom>
          <a:ln w="12700">
            <a:solidFill>
              <a:srgbClr val="FFFFFF">
                <a:lumMod val="95000"/>
              </a:srgbClr>
            </a:solidFill>
          </a:ln>
        </p:spPr>
      </p:pic>
    </p:spTree>
    <p:extLst>
      <p:ext uri="{BB962C8B-B14F-4D97-AF65-F5344CB8AC3E}">
        <p14:creationId xmlns:p14="http://schemas.microsoft.com/office/powerpoint/2010/main" val="17967480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期待できる効果（事例：トヨタ自動車株式会社様）</a:t>
            </a:r>
            <a:endParaRPr lang="ja-JP" altLang="en-US" dirty="0"/>
          </a:p>
        </p:txBody>
      </p:sp>
      <p:sp>
        <p:nvSpPr>
          <p:cNvPr id="32" name="正方形/長方形 31">
            <a:extLst>
              <a:ext uri="{FF2B5EF4-FFF2-40B4-BE49-F238E27FC236}">
                <a16:creationId xmlns:a16="http://schemas.microsoft.com/office/drawing/2014/main" id="{8BF46A3C-23FD-F08C-BC19-1EA4DED762DF}"/>
              </a:ext>
            </a:extLst>
          </p:cNvPr>
          <p:cNvSpPr/>
          <p:nvPr/>
        </p:nvSpPr>
        <p:spPr>
          <a:xfrm>
            <a:off x="587375" y="2492896"/>
            <a:ext cx="2996158" cy="2256261"/>
          </a:xfrm>
          <a:prstGeom prst="rect">
            <a:avLst/>
          </a:prstGeom>
          <a:pattFill prst="dkDnDiag">
            <a:fgClr>
              <a:srgbClr val="FFFFFF">
                <a:lumMod val="85000"/>
              </a:srgbClr>
            </a:fgClr>
            <a:bgClr>
              <a:srgbClr val="FFFFFF"/>
            </a:bgClr>
          </a:pattFill>
          <a:ln w="254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2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128673"/>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インタラクション機能を持たないスマートフォン版ブランドパネルとの配信比較では、</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自動車購入関心層の</a:t>
            </a:r>
            <a:r>
              <a:rPr kumimoji="0" lang="ja-JP" altLang="en-US" sz="2400" b="1" i="0" u="none" strike="noStrike" kern="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興味関心、ブランド好意度、購入意向</a:t>
            </a: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がリフトする結果に。</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顕在層が気にする細部のデザインまで伝えられるため態度変容促進につながります。</a:t>
            </a:r>
            <a:endParaRPr kumimoji="0" lang="en-US" altLang="ja-JP" sz="18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sp>
        <p:nvSpPr>
          <p:cNvPr id="34" name="正方形/長方形 33">
            <a:extLst>
              <a:ext uri="{FF2B5EF4-FFF2-40B4-BE49-F238E27FC236}">
                <a16:creationId xmlns:a16="http://schemas.microsoft.com/office/drawing/2014/main" id="{1058ED4D-3088-1D3A-0278-1CCE26A68208}"/>
              </a:ext>
            </a:extLst>
          </p:cNvPr>
          <p:cNvSpPr/>
          <p:nvPr/>
        </p:nvSpPr>
        <p:spPr>
          <a:xfrm>
            <a:off x="3791744" y="2500653"/>
            <a:ext cx="2376264" cy="403359"/>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広告への興味関心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35" name="正方形/長方形 34">
            <a:extLst>
              <a:ext uri="{FF2B5EF4-FFF2-40B4-BE49-F238E27FC236}">
                <a16:creationId xmlns:a16="http://schemas.microsoft.com/office/drawing/2014/main" id="{932258C3-3643-A0D3-7904-5A8D0144B2B0}"/>
              </a:ext>
            </a:extLst>
          </p:cNvPr>
          <p:cNvSpPr/>
          <p:nvPr/>
        </p:nvSpPr>
        <p:spPr>
          <a:xfrm>
            <a:off x="6744072" y="2500653"/>
            <a:ext cx="2376264"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ブランド好意度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 </a:t>
            </a:r>
            <a:r>
              <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a:t>
            </a:r>
          </a:p>
        </p:txBody>
      </p:sp>
      <p:sp>
        <p:nvSpPr>
          <p:cNvPr id="36" name="正方形/長方形 35">
            <a:extLst>
              <a:ext uri="{FF2B5EF4-FFF2-40B4-BE49-F238E27FC236}">
                <a16:creationId xmlns:a16="http://schemas.microsoft.com/office/drawing/2014/main" id="{A5078A3B-009D-5745-D8CA-388ED3204F7D}"/>
              </a:ext>
            </a:extLst>
          </p:cNvPr>
          <p:cNvSpPr/>
          <p:nvPr/>
        </p:nvSpPr>
        <p:spPr>
          <a:xfrm>
            <a:off x="9552384" y="2500653"/>
            <a:ext cx="2232248" cy="391430"/>
          </a:xfrm>
          <a:prstGeom prst="rect">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  商品購入意向 </a:t>
            </a:r>
            <a:r>
              <a:rPr kumimoji="0" lang="en-US" altLang="ja-JP"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※3</a:t>
            </a:r>
            <a:endParaRPr kumimoji="0" lang="ja-JP" altLang="en-US" sz="8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37" name="グループ化 36">
            <a:extLst>
              <a:ext uri="{FF2B5EF4-FFF2-40B4-BE49-F238E27FC236}">
                <a16:creationId xmlns:a16="http://schemas.microsoft.com/office/drawing/2014/main" id="{629F720C-B9F9-F27C-2250-D4632696CFD7}"/>
              </a:ext>
            </a:extLst>
          </p:cNvPr>
          <p:cNvGrpSpPr/>
          <p:nvPr/>
        </p:nvGrpSpPr>
        <p:grpSpPr>
          <a:xfrm>
            <a:off x="3449476" y="2858577"/>
            <a:ext cx="3078572" cy="2946687"/>
            <a:chOff x="1559496" y="2990056"/>
            <a:chExt cx="3744416" cy="3391272"/>
          </a:xfrm>
        </p:grpSpPr>
        <p:graphicFrame>
          <p:nvGraphicFramePr>
            <p:cNvPr id="38" name="グラフ 37">
              <a:extLst>
                <a:ext uri="{FF2B5EF4-FFF2-40B4-BE49-F238E27FC236}">
                  <a16:creationId xmlns:a16="http://schemas.microsoft.com/office/drawing/2014/main" id="{46D50DD5-19FC-76FF-8843-69F89CDCD254}"/>
                </a:ext>
              </a:extLst>
            </p:cNvPr>
            <p:cNvGraphicFramePr>
              <a:graphicFrameLocks/>
            </p:cNvGraphicFramePr>
            <p:nvPr/>
          </p:nvGraphicFramePr>
          <p:xfrm>
            <a:off x="1559496" y="2990056"/>
            <a:ext cx="3744416" cy="3391272"/>
          </p:xfrm>
          <a:graphic>
            <a:graphicData uri="http://schemas.openxmlformats.org/drawingml/2006/chart">
              <c:chart xmlns:c="http://schemas.openxmlformats.org/drawingml/2006/chart" xmlns:r="http://schemas.openxmlformats.org/officeDocument/2006/relationships" r:id="rId2"/>
            </a:graphicData>
          </a:graphic>
        </p:graphicFrame>
        <p:sp>
          <p:nvSpPr>
            <p:cNvPr id="39" name="テキスト ボックス 38">
              <a:extLst>
                <a:ext uri="{FF2B5EF4-FFF2-40B4-BE49-F238E27FC236}">
                  <a16:creationId xmlns:a16="http://schemas.microsoft.com/office/drawing/2014/main" id="{6A96EC5D-00EC-A2E0-B1D8-1AC2E4BFE80B}"/>
                </a:ext>
              </a:extLst>
            </p:cNvPr>
            <p:cNvSpPr txBox="1"/>
            <p:nvPr/>
          </p:nvSpPr>
          <p:spPr>
            <a:xfrm>
              <a:off x="2632339" y="4559787"/>
              <a:ext cx="1514388" cy="53131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123</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cxnSp>
          <p:nvCxnSpPr>
            <p:cNvPr id="40" name="直線コネクタ 39">
              <a:extLst>
                <a:ext uri="{FF2B5EF4-FFF2-40B4-BE49-F238E27FC236}">
                  <a16:creationId xmlns:a16="http://schemas.microsoft.com/office/drawing/2014/main" id="{BF59E18E-87F7-F128-832E-FDD51515F8AF}"/>
                </a:ext>
              </a:extLst>
            </p:cNvPr>
            <p:cNvCxnSpPr>
              <a:cxnSpLocks/>
            </p:cNvCxnSpPr>
            <p:nvPr/>
          </p:nvCxnSpPr>
          <p:spPr>
            <a:xfrm flipH="1">
              <a:off x="2830417" y="3569968"/>
              <a:ext cx="1177586" cy="456168"/>
            </a:xfrm>
            <a:prstGeom prst="line">
              <a:avLst/>
            </a:prstGeom>
            <a:noFill/>
            <a:ln w="9525" cap="flat" cmpd="sng" algn="ctr">
              <a:solidFill>
                <a:srgbClr val="C9002C"/>
              </a:solidFill>
              <a:prstDash val="solid"/>
            </a:ln>
            <a:effectLst/>
          </p:spPr>
        </p:cxnSp>
      </p:grpSp>
      <p:grpSp>
        <p:nvGrpSpPr>
          <p:cNvPr id="41" name="グループ化 40">
            <a:extLst>
              <a:ext uri="{FF2B5EF4-FFF2-40B4-BE49-F238E27FC236}">
                <a16:creationId xmlns:a16="http://schemas.microsoft.com/office/drawing/2014/main" id="{E15F8F68-EAD4-8255-6784-749D4E959FBA}"/>
              </a:ext>
            </a:extLst>
          </p:cNvPr>
          <p:cNvGrpSpPr/>
          <p:nvPr/>
        </p:nvGrpSpPr>
        <p:grpSpPr>
          <a:xfrm>
            <a:off x="9362117" y="2858577"/>
            <a:ext cx="2782555" cy="2946687"/>
            <a:chOff x="8760296" y="2879509"/>
            <a:chExt cx="3384376" cy="3501819"/>
          </a:xfrm>
        </p:grpSpPr>
        <p:graphicFrame>
          <p:nvGraphicFramePr>
            <p:cNvPr id="42" name="グラフ 41">
              <a:extLst>
                <a:ext uri="{FF2B5EF4-FFF2-40B4-BE49-F238E27FC236}">
                  <a16:creationId xmlns:a16="http://schemas.microsoft.com/office/drawing/2014/main" id="{05161E9F-E621-7D4E-9C30-342A8D8A5203}"/>
                </a:ext>
              </a:extLst>
            </p:cNvPr>
            <p:cNvGraphicFramePr>
              <a:graphicFrameLocks/>
            </p:cNvGraphicFramePr>
            <p:nvPr/>
          </p:nvGraphicFramePr>
          <p:xfrm>
            <a:off x="8760296" y="2879509"/>
            <a:ext cx="3384376" cy="3501819"/>
          </p:xfrm>
          <a:graphic>
            <a:graphicData uri="http://schemas.openxmlformats.org/drawingml/2006/chart">
              <c:chart xmlns:c="http://schemas.openxmlformats.org/drawingml/2006/chart" xmlns:r="http://schemas.openxmlformats.org/officeDocument/2006/relationships" r:id="rId3"/>
            </a:graphicData>
          </a:graphic>
        </p:graphicFrame>
        <p:sp>
          <p:nvSpPr>
            <p:cNvPr id="43" name="テキスト ボックス 42">
              <a:extLst>
                <a:ext uri="{FF2B5EF4-FFF2-40B4-BE49-F238E27FC236}">
                  <a16:creationId xmlns:a16="http://schemas.microsoft.com/office/drawing/2014/main" id="{C8F645AD-1A01-4C5D-5044-D5282545C282}"/>
                </a:ext>
              </a:extLst>
            </p:cNvPr>
            <p:cNvSpPr txBox="1"/>
            <p:nvPr/>
          </p:nvSpPr>
          <p:spPr>
            <a:xfrm>
              <a:off x="9695290" y="4559787"/>
              <a:ext cx="1514387"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149</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cxnSp>
          <p:nvCxnSpPr>
            <p:cNvPr id="44" name="直線コネクタ 43">
              <a:extLst>
                <a:ext uri="{FF2B5EF4-FFF2-40B4-BE49-F238E27FC236}">
                  <a16:creationId xmlns:a16="http://schemas.microsoft.com/office/drawing/2014/main" id="{3C497365-4D3B-89F5-B187-1F61D9F5EA2A}"/>
                </a:ext>
              </a:extLst>
            </p:cNvPr>
            <p:cNvCxnSpPr>
              <a:cxnSpLocks/>
            </p:cNvCxnSpPr>
            <p:nvPr/>
          </p:nvCxnSpPr>
          <p:spPr>
            <a:xfrm flipH="1">
              <a:off x="9912424" y="3188911"/>
              <a:ext cx="1080120" cy="903751"/>
            </a:xfrm>
            <a:prstGeom prst="line">
              <a:avLst/>
            </a:prstGeom>
            <a:noFill/>
            <a:ln w="9525" cap="flat" cmpd="sng" algn="ctr">
              <a:solidFill>
                <a:srgbClr val="C9002C"/>
              </a:solidFill>
              <a:prstDash val="solid"/>
            </a:ln>
            <a:effectLst/>
          </p:spPr>
        </p:cxnSp>
      </p:grpSp>
      <p:grpSp>
        <p:nvGrpSpPr>
          <p:cNvPr id="45" name="グループ化 44">
            <a:extLst>
              <a:ext uri="{FF2B5EF4-FFF2-40B4-BE49-F238E27FC236}">
                <a16:creationId xmlns:a16="http://schemas.microsoft.com/office/drawing/2014/main" id="{C8C01748-20B0-8848-74B6-0ECC86474EB5}"/>
              </a:ext>
            </a:extLst>
          </p:cNvPr>
          <p:cNvGrpSpPr/>
          <p:nvPr/>
        </p:nvGrpSpPr>
        <p:grpSpPr>
          <a:xfrm>
            <a:off x="6391532" y="2858577"/>
            <a:ext cx="3088844" cy="2946687"/>
            <a:chOff x="5147402" y="2879509"/>
            <a:chExt cx="3756910" cy="3501819"/>
          </a:xfrm>
        </p:grpSpPr>
        <p:graphicFrame>
          <p:nvGraphicFramePr>
            <p:cNvPr id="46" name="グラフ 45">
              <a:extLst>
                <a:ext uri="{FF2B5EF4-FFF2-40B4-BE49-F238E27FC236}">
                  <a16:creationId xmlns:a16="http://schemas.microsoft.com/office/drawing/2014/main" id="{5170B736-22C2-B695-84C5-56AE254D7B0F}"/>
                </a:ext>
              </a:extLst>
            </p:cNvPr>
            <p:cNvGraphicFramePr>
              <a:graphicFrameLocks/>
            </p:cNvGraphicFramePr>
            <p:nvPr/>
          </p:nvGraphicFramePr>
          <p:xfrm>
            <a:off x="5147402" y="2879509"/>
            <a:ext cx="3756910" cy="3501819"/>
          </p:xfrm>
          <a:graphic>
            <a:graphicData uri="http://schemas.openxmlformats.org/drawingml/2006/chart">
              <c:chart xmlns:c="http://schemas.openxmlformats.org/drawingml/2006/chart" xmlns:r="http://schemas.openxmlformats.org/officeDocument/2006/relationships" r:id="rId4"/>
            </a:graphicData>
          </a:graphic>
        </p:graphicFrame>
        <p:cxnSp>
          <p:nvCxnSpPr>
            <p:cNvPr id="47" name="直線コネクタ 46">
              <a:extLst>
                <a:ext uri="{FF2B5EF4-FFF2-40B4-BE49-F238E27FC236}">
                  <a16:creationId xmlns:a16="http://schemas.microsoft.com/office/drawing/2014/main" id="{515FAF0B-53E2-28AB-7D2C-0A668E033F9E}"/>
                </a:ext>
              </a:extLst>
            </p:cNvPr>
            <p:cNvCxnSpPr>
              <a:cxnSpLocks/>
            </p:cNvCxnSpPr>
            <p:nvPr/>
          </p:nvCxnSpPr>
          <p:spPr>
            <a:xfrm flipH="1">
              <a:off x="6434736" y="3441988"/>
              <a:ext cx="1182729" cy="442133"/>
            </a:xfrm>
            <a:prstGeom prst="line">
              <a:avLst/>
            </a:prstGeom>
            <a:noFill/>
            <a:ln w="9525" cap="flat" cmpd="sng" algn="ctr">
              <a:solidFill>
                <a:srgbClr val="C9002C"/>
              </a:solidFill>
              <a:prstDash val="solid"/>
            </a:ln>
            <a:effectLst/>
          </p:spPr>
        </p:cxnSp>
        <p:sp>
          <p:nvSpPr>
            <p:cNvPr id="48" name="テキスト ボックス 47">
              <a:extLst>
                <a:ext uri="{FF2B5EF4-FFF2-40B4-BE49-F238E27FC236}">
                  <a16:creationId xmlns:a16="http://schemas.microsoft.com/office/drawing/2014/main" id="{7AD97279-6E68-14E7-BCD8-6DEDEA7882AB}"/>
                </a:ext>
              </a:extLst>
            </p:cNvPr>
            <p:cNvSpPr txBox="1"/>
            <p:nvPr/>
          </p:nvSpPr>
          <p:spPr>
            <a:xfrm>
              <a:off x="6250153" y="4559787"/>
              <a:ext cx="1514389" cy="548639"/>
            </a:xfrm>
            <a:prstGeom prst="rect">
              <a:avLst/>
            </a:prstGeom>
            <a:solidFill>
              <a:srgbClr val="E9E9E9">
                <a:alpha val="50196"/>
              </a:srgb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126</a:t>
              </a:r>
              <a:r>
                <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rPr>
                <a:t>UP</a:t>
              </a:r>
              <a:endParaRPr kumimoji="0" lang="ja-JP" altLang="en-US" sz="1400" b="1" i="0" u="none" strike="noStrike" kern="0" cap="none" spc="0" normalizeH="0" baseline="0" noProof="0" dirty="0">
                <a:ln>
                  <a:noFill/>
                </a:ln>
                <a:solidFill>
                  <a:srgbClr val="F77911"/>
                </a:solidFill>
                <a:effectLst/>
                <a:uLnTx/>
                <a:uFillTx/>
                <a:latin typeface="メイリオ" panose="020B0604030504040204" pitchFamily="50" charset="-128"/>
                <a:ea typeface="メイリオ" panose="020B0604030504040204" pitchFamily="50" charset="-128"/>
              </a:endParaRPr>
            </a:p>
          </p:txBody>
        </p:sp>
      </p:grpSp>
      <p:grpSp>
        <p:nvGrpSpPr>
          <p:cNvPr id="49" name="グループ化 48">
            <a:extLst>
              <a:ext uri="{FF2B5EF4-FFF2-40B4-BE49-F238E27FC236}">
                <a16:creationId xmlns:a16="http://schemas.microsoft.com/office/drawing/2014/main" id="{F2018556-677D-EB4B-A024-90F7EED6AE2F}"/>
              </a:ext>
            </a:extLst>
          </p:cNvPr>
          <p:cNvGrpSpPr/>
          <p:nvPr/>
        </p:nvGrpSpPr>
        <p:grpSpPr>
          <a:xfrm>
            <a:off x="556036" y="4775302"/>
            <a:ext cx="1586851" cy="1718112"/>
            <a:chOff x="1102122" y="4725144"/>
            <a:chExt cx="1983564" cy="2147640"/>
          </a:xfrm>
        </p:grpSpPr>
        <p:pic>
          <p:nvPicPr>
            <p:cNvPr id="50" name="図 49">
              <a:extLst>
                <a:ext uri="{FF2B5EF4-FFF2-40B4-BE49-F238E27FC236}">
                  <a16:creationId xmlns:a16="http://schemas.microsoft.com/office/drawing/2014/main" id="{0E4D906D-9982-F62A-EF1E-9A343551774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b="43135"/>
            <a:stretch/>
          </p:blipFill>
          <p:spPr>
            <a:xfrm>
              <a:off x="1102122" y="4725144"/>
              <a:ext cx="1983564" cy="2147640"/>
            </a:xfrm>
            <a:prstGeom prst="rect">
              <a:avLst/>
            </a:prstGeom>
          </p:spPr>
        </p:pic>
        <p:pic>
          <p:nvPicPr>
            <p:cNvPr id="51" name="図 50" descr="グラフィカル ユーザー インターフェイス, テキスト, アプリケーション&#10;&#10;自動的に生成された説明">
              <a:extLst>
                <a:ext uri="{FF2B5EF4-FFF2-40B4-BE49-F238E27FC236}">
                  <a16:creationId xmlns:a16="http://schemas.microsoft.com/office/drawing/2014/main" id="{BEA5245D-48F2-8762-57C7-F47BF1C4300F}"/>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49475"/>
            <a:stretch/>
          </p:blipFill>
          <p:spPr>
            <a:xfrm>
              <a:off x="1243951" y="5194953"/>
              <a:ext cx="1707106" cy="1677831"/>
            </a:xfrm>
            <a:prstGeom prst="rect">
              <a:avLst/>
            </a:prstGeom>
            <a:ln>
              <a:noFill/>
            </a:ln>
          </p:spPr>
        </p:pic>
        <p:pic>
          <p:nvPicPr>
            <p:cNvPr id="52" name="図 51">
              <a:extLst>
                <a:ext uri="{FF2B5EF4-FFF2-40B4-BE49-F238E27FC236}">
                  <a16:creationId xmlns:a16="http://schemas.microsoft.com/office/drawing/2014/main" id="{A7D92EFA-4568-A732-573B-700E1485879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246138" y="5617778"/>
              <a:ext cx="1707107" cy="979574"/>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テキスト ボックス 52">
            <a:extLst>
              <a:ext uri="{FF2B5EF4-FFF2-40B4-BE49-F238E27FC236}">
                <a16:creationId xmlns:a16="http://schemas.microsoft.com/office/drawing/2014/main" id="{E2436E76-50E7-0900-219D-D8CAD2717239}"/>
              </a:ext>
            </a:extLst>
          </p:cNvPr>
          <p:cNvSpPr txBox="1"/>
          <p:nvPr/>
        </p:nvSpPr>
        <p:spPr>
          <a:xfrm>
            <a:off x="3719736" y="5877272"/>
            <a:ext cx="7272808" cy="707886"/>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自動車購入関心層の定義：アンケート調査の設問で「自動車の購入を検討している」と回答したユーザー（資料請求</a:t>
            </a:r>
            <a:r>
              <a:rPr lang="en-US" altLang="ja-JP" sz="800" dirty="0">
                <a:solidFill>
                  <a:srgbClr val="FFFFFF">
                    <a:lumMod val="50000"/>
                  </a:srgbClr>
                </a:solidFill>
                <a:latin typeface="メイリオ" panose="020B0604030504040204" pitchFamily="50" charset="-128"/>
                <a:ea typeface="メイリオ" panose="020B0604030504040204" pitchFamily="50" charset="-128"/>
              </a:rPr>
              <a:t>or</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試乗体験の有無は不問）</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出典：</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自主調査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マクロミルモニターを通じてのアンケート調査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2022</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月実施、</a:t>
            </a:r>
            <a:r>
              <a:rPr lang="en-US" altLang="ja-JP" sz="800" dirty="0">
                <a:solidFill>
                  <a:srgbClr val="FFFFFF">
                    <a:lumMod val="50000"/>
                  </a:srgbClr>
                </a:solidFill>
                <a:latin typeface="メイリオ" panose="020B0604030504040204" pitchFamily="50" charset="-128"/>
                <a:ea typeface="メイリオ" panose="020B0604030504040204" pitchFamily="50" charset="-128"/>
              </a:rPr>
              <a:t>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1030</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サンプル</a:t>
            </a: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endParaRPr lang="ja-JP" altLang="en-US"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※1</a:t>
            </a:r>
            <a:r>
              <a:rPr lang="ja-JP" altLang="en-US" sz="800" dirty="0">
                <a:solidFill>
                  <a:srgbClr val="FFFFFF">
                    <a:lumMod val="50000"/>
                  </a:srgbClr>
                </a:solidFill>
                <a:latin typeface="メイリオ" panose="020B0604030504040204" pitchFamily="50" charset="-128"/>
                <a:ea typeface="メイリオ" panose="020B0604030504040204" pitchFamily="50" charset="-128"/>
              </a:rPr>
              <a:t> </a:t>
            </a:r>
            <a:r>
              <a:rPr lang="en-US" altLang="ja-JP" sz="800" dirty="0">
                <a:solidFill>
                  <a:srgbClr val="FFFFFF">
                    <a:lumMod val="50000"/>
                  </a:srgbClr>
                </a:solidFill>
                <a:latin typeface="メイリオ" panose="020B0604030504040204" pitchFamily="50" charset="-128"/>
                <a:ea typeface="メイリオ" panose="020B0604030504040204" pitchFamily="50" charset="-128"/>
              </a:rPr>
              <a:t>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a:t>
            </a:r>
            <a:r>
              <a:rPr lang="en-US" altLang="ja-JP" sz="800" dirty="0">
                <a:solidFill>
                  <a:srgbClr val="FFFFFF">
                    <a:lumMod val="50000"/>
                  </a:srgbClr>
                </a:solidFill>
                <a:latin typeface="メイリオ" panose="020B0604030504040204" pitchFamily="50" charset="-128"/>
                <a:ea typeface="メイリオ" panose="020B0604030504040204" pitchFamily="50" charset="-128"/>
              </a:rPr>
              <a:t>Yahoo! JAPAN</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トップページで掲載されていた、こちらの広告についてどの程度、興味・関心が沸きますか</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※2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：こちらの広告を見て、トヨタ自動車に好意を感じましたか。</a:t>
            </a:r>
            <a:r>
              <a:rPr lang="ja-JP" altLang="en-US" sz="800" dirty="0">
                <a:solidFill>
                  <a:srgbClr val="000000">
                    <a:lumMod val="50000"/>
                    <a:lumOff val="50000"/>
                  </a:srgbClr>
                </a:solidFill>
                <a:latin typeface="Calibri" panose="020F0502020204030204"/>
                <a:ea typeface="メイリオ" panose="020B0604030504040204" pitchFamily="50" charset="-128"/>
              </a:rPr>
              <a:t> </a:t>
            </a:r>
            <a:endParaRPr lang="en-US" altLang="ja-JP" sz="800" dirty="0">
              <a:solidFill>
                <a:srgbClr val="000000">
                  <a:lumMod val="50000"/>
                  <a:lumOff val="50000"/>
                </a:srgbClr>
              </a:solidFill>
              <a:latin typeface="Calibri" panose="020F0502020204030204"/>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※3 Q</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：こちらの広告を見て、</a:t>
            </a:r>
            <a:r>
              <a:rPr lang="en-US" altLang="ja-JP" sz="800" dirty="0">
                <a:solidFill>
                  <a:srgbClr val="FFFFFF">
                    <a:lumMod val="50000"/>
                  </a:srgbClr>
                </a:solidFill>
                <a:latin typeface="メイリオ" panose="020B0604030504040204" pitchFamily="50" charset="-128"/>
                <a:ea typeface="メイリオ" panose="020B0604030504040204" pitchFamily="50" charset="-128"/>
              </a:rPr>
              <a:t>GR86</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を購入したくなりましたか。</a:t>
            </a:r>
          </a:p>
        </p:txBody>
      </p:sp>
      <p:sp>
        <p:nvSpPr>
          <p:cNvPr id="54" name="テキスト ボックス 53">
            <a:extLst>
              <a:ext uri="{FF2B5EF4-FFF2-40B4-BE49-F238E27FC236}">
                <a16:creationId xmlns:a16="http://schemas.microsoft.com/office/drawing/2014/main" id="{7702135F-6066-0B6D-1054-E7E1AE0FDFB9}"/>
              </a:ext>
            </a:extLst>
          </p:cNvPr>
          <p:cNvSpPr txBox="1"/>
          <p:nvPr/>
        </p:nvSpPr>
        <p:spPr>
          <a:xfrm>
            <a:off x="334963" y="2185925"/>
            <a:ext cx="2996159" cy="246221"/>
          </a:xfrm>
          <a:prstGeom prst="rect">
            <a:avLst/>
          </a:prstGeom>
          <a:noFill/>
        </p:spPr>
        <p:txBody>
          <a:bodyPr wrap="square">
            <a:spAutoFit/>
          </a:bodyPr>
          <a:lstStyle/>
          <a:p>
            <a:pPr algn="ctr" eaLnBrk="1" fontAlgn="auto" hangingPunct="1">
              <a:spcBef>
                <a:spcPts val="0"/>
              </a:spcBef>
              <a:spcAft>
                <a:spcPts val="0"/>
              </a:spcAft>
            </a:pP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トップページインタラクション 企画（</a:t>
            </a:r>
            <a:r>
              <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PC</a:t>
            </a:r>
            <a:r>
              <a:rPr lang="ja-JP" altLang="en-US"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rPr>
              <a:t>）</a:t>
            </a:r>
            <a:endParaRPr lang="en-US" altLang="ja-JP" sz="1000" b="1" dirty="0">
              <a:solidFill>
                <a:srgbClr val="000000">
                  <a:lumMod val="75000"/>
                  <a:lumOff val="25000"/>
                </a:srgb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5" name="テキスト ボックス 54">
            <a:extLst>
              <a:ext uri="{FF2B5EF4-FFF2-40B4-BE49-F238E27FC236}">
                <a16:creationId xmlns:a16="http://schemas.microsoft.com/office/drawing/2014/main" id="{762CDC64-3DAA-D43F-1A35-CEF750FAD273}"/>
              </a:ext>
            </a:extLst>
          </p:cNvPr>
          <p:cNvSpPr txBox="1"/>
          <p:nvPr/>
        </p:nvSpPr>
        <p:spPr>
          <a:xfrm>
            <a:off x="2152889" y="6474822"/>
            <a:ext cx="1690271" cy="338554"/>
          </a:xfrm>
          <a:prstGeom prst="rect">
            <a:avLst/>
          </a:prstGeom>
          <a:noFill/>
        </p:spPr>
        <p:txBody>
          <a:bodyPr wrap="square">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左記画像はイメージです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※SP</a:t>
            </a:r>
            <a:r>
              <a:rPr lang="ja-JP" altLang="en-US" sz="800" dirty="0">
                <a:solidFill>
                  <a:srgbClr val="FFFFFF">
                    <a:lumMod val="50000"/>
                  </a:srgbClr>
                </a:solidFill>
                <a:latin typeface="メイリオ" panose="020B0604030504040204" pitchFamily="50" charset="-128"/>
                <a:ea typeface="メイリオ" panose="020B0604030504040204" pitchFamily="50" charset="-128"/>
              </a:rPr>
              <a:t>はスマートフォンの略です</a:t>
            </a:r>
            <a:endParaRPr lang="en-US" altLang="ja-JP" sz="800" dirty="0">
              <a:solidFill>
                <a:srgbClr val="FFFFFF">
                  <a:lumMod val="50000"/>
                </a:srgbClr>
              </a:solidFill>
              <a:latin typeface="メイリオ" panose="020B0604030504040204" pitchFamily="50" charset="-128"/>
              <a:ea typeface="メイリオ" panose="020B0604030504040204" pitchFamily="50" charset="-128"/>
            </a:endParaRPr>
          </a:p>
        </p:txBody>
      </p:sp>
      <p:grpSp>
        <p:nvGrpSpPr>
          <p:cNvPr id="56" name="グループ化 55">
            <a:extLst>
              <a:ext uri="{FF2B5EF4-FFF2-40B4-BE49-F238E27FC236}">
                <a16:creationId xmlns:a16="http://schemas.microsoft.com/office/drawing/2014/main" id="{DC751D3C-1BCF-A483-0F6E-59EB50FE5031}"/>
              </a:ext>
            </a:extLst>
          </p:cNvPr>
          <p:cNvGrpSpPr/>
          <p:nvPr/>
        </p:nvGrpSpPr>
        <p:grpSpPr>
          <a:xfrm>
            <a:off x="657016" y="2616324"/>
            <a:ext cx="2033796" cy="1574608"/>
            <a:chOff x="548537" y="2362323"/>
            <a:chExt cx="3171199" cy="2455210"/>
          </a:xfrm>
        </p:grpSpPr>
        <p:pic>
          <p:nvPicPr>
            <p:cNvPr id="57" name="図 56" descr="グラフィカル ユーザー インターフェイス, Web サイト&#10;&#10;自動的に生成された説明">
              <a:extLst>
                <a:ext uri="{FF2B5EF4-FFF2-40B4-BE49-F238E27FC236}">
                  <a16:creationId xmlns:a16="http://schemas.microsoft.com/office/drawing/2014/main" id="{5C28DB08-2E95-D3E1-C628-78DF3773E38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8537" y="2362323"/>
              <a:ext cx="3171199" cy="2434830"/>
            </a:xfrm>
            <a:prstGeom prst="rect">
              <a:avLst/>
            </a:prstGeom>
          </p:spPr>
        </p:pic>
        <p:pic>
          <p:nvPicPr>
            <p:cNvPr id="58" name="図 57">
              <a:extLst>
                <a:ext uri="{FF2B5EF4-FFF2-40B4-BE49-F238E27FC236}">
                  <a16:creationId xmlns:a16="http://schemas.microsoft.com/office/drawing/2014/main" id="{F61C9379-B964-085D-0660-9FE33FF6F7B9}"/>
                </a:ext>
              </a:extLst>
            </p:cNvPr>
            <p:cNvPicPr>
              <a:picLocks noChangeAspect="1"/>
            </p:cNvPicPr>
            <p:nvPr/>
          </p:nvPicPr>
          <p:blipFill rotWithShape="1">
            <a:blip r:embed="rId9"/>
            <a:srcRect l="3223" t="21539" r="36645" b="9902"/>
            <a:stretch/>
          </p:blipFill>
          <p:spPr>
            <a:xfrm>
              <a:off x="990600" y="3428999"/>
              <a:ext cx="1456267" cy="1388534"/>
            </a:xfrm>
            <a:prstGeom prst="rect">
              <a:avLst/>
            </a:prstGeom>
          </p:spPr>
        </p:pic>
        <p:sp>
          <p:nvSpPr>
            <p:cNvPr id="59" name="正方形/長方形 58">
              <a:extLst>
                <a:ext uri="{FF2B5EF4-FFF2-40B4-BE49-F238E27FC236}">
                  <a16:creationId xmlns:a16="http://schemas.microsoft.com/office/drawing/2014/main" id="{BA8DE98B-3519-D032-F074-F8AEC12224C3}"/>
                </a:ext>
              </a:extLst>
            </p:cNvPr>
            <p:cNvSpPr/>
            <p:nvPr/>
          </p:nvSpPr>
          <p:spPr>
            <a:xfrm>
              <a:off x="990600" y="2379133"/>
              <a:ext cx="2294467" cy="491067"/>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60" name="図 59">
              <a:extLst>
                <a:ext uri="{FF2B5EF4-FFF2-40B4-BE49-F238E27FC236}">
                  <a16:creationId xmlns:a16="http://schemas.microsoft.com/office/drawing/2014/main" id="{FD0BB65C-C2AA-D7EE-FE2C-E25C87DE18D1}"/>
                </a:ext>
              </a:extLst>
            </p:cNvPr>
            <p:cNvPicPr>
              <a:picLocks noChangeAspect="1"/>
            </p:cNvPicPr>
            <p:nvPr/>
          </p:nvPicPr>
          <p:blipFill rotWithShape="1">
            <a:blip r:embed="rId9"/>
            <a:srcRect b="77210"/>
            <a:stretch/>
          </p:blipFill>
          <p:spPr>
            <a:xfrm>
              <a:off x="1003099" y="2408324"/>
              <a:ext cx="2273502" cy="433275"/>
            </a:xfrm>
            <a:prstGeom prst="rect">
              <a:avLst/>
            </a:prstGeom>
          </p:spPr>
        </p:pic>
      </p:grpSp>
      <p:pic>
        <p:nvPicPr>
          <p:cNvPr id="61" name="図 60" descr="グラフィカル ユーザー インターフェイス, Web サイト&#10;&#10;自動的に生成された説明">
            <a:extLst>
              <a:ext uri="{FF2B5EF4-FFF2-40B4-BE49-F238E27FC236}">
                <a16:creationId xmlns:a16="http://schemas.microsoft.com/office/drawing/2014/main" id="{6133ECBE-F626-441A-6DE0-168F8A84433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570489" y="3395584"/>
            <a:ext cx="1860348" cy="1248438"/>
          </a:xfrm>
          <a:prstGeom prst="rect">
            <a:avLst/>
          </a:prstGeom>
          <a:ln w="12700">
            <a:solidFill>
              <a:srgbClr val="FFFFFF">
                <a:lumMod val="95000"/>
              </a:srgbClr>
            </a:solidFill>
          </a:ln>
        </p:spPr>
      </p:pic>
    </p:spTree>
    <p:extLst>
      <p:ext uri="{BB962C8B-B14F-4D97-AF65-F5344CB8AC3E}">
        <p14:creationId xmlns:p14="http://schemas.microsoft.com/office/powerpoint/2010/main" val="33071747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a:xfrm>
            <a:off x="1848388" y="1112034"/>
            <a:ext cx="5414600" cy="360040"/>
          </a:xfrm>
        </p:spPr>
        <p:txBody>
          <a:bodyPr/>
          <a:lstStyle/>
          <a:p>
            <a:pPr marL="0" indent="0">
              <a:buNone/>
            </a:pPr>
            <a:r>
              <a:rPr lang="ja-JP" altLang="en-US" sz="1800" b="1" dirty="0">
                <a:solidFill>
                  <a:srgbClr val="0D0D0D"/>
                </a:solidFill>
                <a:latin typeface="+mn-ea"/>
                <a:ea typeface="+mn-ea"/>
              </a:rPr>
              <a:t>変更点</a:t>
            </a:r>
          </a:p>
        </p:txBody>
      </p:sp>
      <p:sp>
        <p:nvSpPr>
          <p:cNvPr id="6" name="テキスト プレースホルダー 1">
            <a:extLst>
              <a:ext uri="{FF2B5EF4-FFF2-40B4-BE49-F238E27FC236}">
                <a16:creationId xmlns:a16="http://schemas.microsoft.com/office/drawing/2014/main" id="{C3E10EFA-B42C-486F-1465-205F9EA1C7AB}"/>
              </a:ext>
            </a:extLst>
          </p:cNvPr>
          <p:cNvSpPr txBox="1">
            <a:spLocks/>
          </p:cNvSpPr>
          <p:nvPr/>
        </p:nvSpPr>
        <p:spPr>
          <a:xfrm>
            <a:off x="1848388" y="2092037"/>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b="1" dirty="0">
                <a:solidFill>
                  <a:srgbClr val="0D0D0D"/>
                </a:solidFill>
                <a:latin typeface="+mn-ea"/>
                <a:ea typeface="+mn-ea"/>
              </a:rPr>
              <a:t>商品概要</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7" name="テキスト プレースホルダー 1">
            <a:extLst>
              <a:ext uri="{FF2B5EF4-FFF2-40B4-BE49-F238E27FC236}">
                <a16:creationId xmlns:a16="http://schemas.microsoft.com/office/drawing/2014/main" id="{2AE72ADF-63A0-F4A5-1FFB-DCC9E7B05970}"/>
              </a:ext>
            </a:extLst>
          </p:cNvPr>
          <p:cNvSpPr txBox="1">
            <a:spLocks/>
          </p:cNvSpPr>
          <p:nvPr/>
        </p:nvSpPr>
        <p:spPr>
          <a:xfrm>
            <a:off x="1848388" y="299672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商品価格</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8" name="テキスト プレースホルダー 1">
            <a:extLst>
              <a:ext uri="{FF2B5EF4-FFF2-40B4-BE49-F238E27FC236}">
                <a16:creationId xmlns:a16="http://schemas.microsoft.com/office/drawing/2014/main" id="{C40AF81C-51E1-9C54-229C-D03A010C5E54}"/>
              </a:ext>
            </a:extLst>
          </p:cNvPr>
          <p:cNvSpPr txBox="1">
            <a:spLocks/>
          </p:cNvSpPr>
          <p:nvPr/>
        </p:nvSpPr>
        <p:spPr>
          <a:xfrm>
            <a:off x="1848388" y="3925793"/>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スペック詳細</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2" name="テキスト プレースホルダー 1">
            <a:extLst>
              <a:ext uri="{FF2B5EF4-FFF2-40B4-BE49-F238E27FC236}">
                <a16:creationId xmlns:a16="http://schemas.microsoft.com/office/drawing/2014/main" id="{FCDAF1B3-DAB9-CCD8-7A1E-4E54F379787F}"/>
              </a:ext>
            </a:extLst>
          </p:cNvPr>
          <p:cNvSpPr txBox="1">
            <a:spLocks/>
          </p:cNvSpPr>
          <p:nvPr/>
        </p:nvSpPr>
        <p:spPr>
          <a:xfrm>
            <a:off x="1848388" y="485323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実施フロー</a:t>
            </a:r>
          </a:p>
          <a:p>
            <a:pPr marL="0" indent="0">
              <a:buFont typeface="Arial" panose="020B0604020202020204" pitchFamily="34" charset="0"/>
              <a:buNone/>
            </a:pP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
        <p:nvSpPr>
          <p:cNvPr id="4" name="テキスト プレースホルダー 1">
            <a:extLst>
              <a:ext uri="{FF2B5EF4-FFF2-40B4-BE49-F238E27FC236}">
                <a16:creationId xmlns:a16="http://schemas.microsoft.com/office/drawing/2014/main" id="{12AF895F-E4CC-EC33-4C22-6E68165F63B1}"/>
              </a:ext>
            </a:extLst>
          </p:cNvPr>
          <p:cNvSpPr txBox="1">
            <a:spLocks/>
          </p:cNvSpPr>
          <p:nvPr/>
        </p:nvSpPr>
        <p:spPr>
          <a:xfrm>
            <a:off x="1848388" y="5782302"/>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dirty="0">
                <a:solidFill>
                  <a:srgbClr val="0D0D0D"/>
                </a:solidFill>
                <a:latin typeface="+mn-ea"/>
              </a:rPr>
              <a:t>その他・注意事項</a:t>
            </a:r>
            <a:endParaRPr lang="en-US" altLang="ja-JP" dirty="0">
              <a:solidFill>
                <a:srgbClr val="0D0D0D"/>
              </a:solidFill>
              <a:latin typeface="+mn-ea"/>
            </a:endParaRPr>
          </a:p>
          <a:p>
            <a:pPr marL="0" indent="0">
              <a:buFont typeface="Arial" panose="020B0604020202020204" pitchFamily="34" charset="0"/>
              <a:buNone/>
            </a:pPr>
            <a:endParaRPr lang="ja-JP" altLang="en-US" dirty="0">
              <a:solidFill>
                <a:srgbClr val="0D0D0D"/>
              </a:solidFill>
            </a:endParaRP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a:t>
            </a:r>
            <a:r>
              <a:rPr lang="zh-CN" altLang="en-US" noProof="0" dirty="0"/>
              <a:t>西日本旅客鉄道株式会社</a:t>
            </a:r>
            <a:r>
              <a:rPr lang="ja-JP" altLang="en-US" noProof="0" dirty="0"/>
              <a:t>様）</a:t>
            </a:r>
            <a:endParaRPr lang="ja-JP" altLang="en-US" dirty="0"/>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ja-JP" altLang="en-US" sz="2200" dirty="0">
                <a:solidFill>
                  <a:srgbClr val="0D0D0D"/>
                </a:solidFill>
                <a:latin typeface="Meiryo" panose="020B0604030504040204" pitchFamily="34" charset="-128"/>
                <a:ea typeface="Meiryo" panose="020B0604030504040204" pitchFamily="34" charset="-128"/>
              </a:rPr>
              <a:t>インタラクション体験を通じて</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広告・プロモーション内容が強く刷り込まれ、</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800" b="1" i="0" u="none" strike="noStrike" kern="120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mn-cs"/>
              </a:rPr>
              <a:t>広告想起・ブランド認知向上</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の効果が期待できます。</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pic>
        <p:nvPicPr>
          <p:cNvPr id="62" name="図 61">
            <a:extLst>
              <a:ext uri="{FF2B5EF4-FFF2-40B4-BE49-F238E27FC236}">
                <a16:creationId xmlns:a16="http://schemas.microsoft.com/office/drawing/2014/main" id="{8E7C8C8C-D823-2267-1DAF-D36E596D9AA3}"/>
              </a:ext>
            </a:extLst>
          </p:cNvPr>
          <p:cNvPicPr>
            <a:picLocks noChangeAspect="1"/>
          </p:cNvPicPr>
          <p:nvPr/>
        </p:nvPicPr>
        <p:blipFill>
          <a:blip r:embed="rId2"/>
          <a:stretch>
            <a:fillRect/>
          </a:stretch>
        </p:blipFill>
        <p:spPr>
          <a:xfrm>
            <a:off x="2544819" y="3025438"/>
            <a:ext cx="1524132" cy="2420322"/>
          </a:xfrm>
          <a:prstGeom prst="rect">
            <a:avLst/>
          </a:prstGeom>
        </p:spPr>
      </p:pic>
      <p:pic>
        <p:nvPicPr>
          <p:cNvPr id="63" name="図 62">
            <a:extLst>
              <a:ext uri="{FF2B5EF4-FFF2-40B4-BE49-F238E27FC236}">
                <a16:creationId xmlns:a16="http://schemas.microsoft.com/office/drawing/2014/main" id="{9A80D26E-9FCA-F2D7-4144-33EC5461210D}"/>
              </a:ext>
            </a:extLst>
          </p:cNvPr>
          <p:cNvPicPr>
            <a:picLocks noChangeAspect="1"/>
          </p:cNvPicPr>
          <p:nvPr/>
        </p:nvPicPr>
        <p:blipFill>
          <a:blip r:embed="rId3"/>
          <a:stretch>
            <a:fillRect/>
          </a:stretch>
        </p:blipFill>
        <p:spPr>
          <a:xfrm>
            <a:off x="4296553" y="3007711"/>
            <a:ext cx="1530229" cy="2420322"/>
          </a:xfrm>
          <a:prstGeom prst="rect">
            <a:avLst/>
          </a:prstGeom>
        </p:spPr>
      </p:pic>
      <p:pic>
        <p:nvPicPr>
          <p:cNvPr id="64" name="図 63">
            <a:extLst>
              <a:ext uri="{FF2B5EF4-FFF2-40B4-BE49-F238E27FC236}">
                <a16:creationId xmlns:a16="http://schemas.microsoft.com/office/drawing/2014/main" id="{C7A18D8D-5310-733D-C3D9-04F92F58010B}"/>
              </a:ext>
            </a:extLst>
          </p:cNvPr>
          <p:cNvPicPr>
            <a:picLocks noChangeAspect="1"/>
          </p:cNvPicPr>
          <p:nvPr/>
        </p:nvPicPr>
        <p:blipFill>
          <a:blip r:embed="rId4"/>
          <a:stretch>
            <a:fillRect/>
          </a:stretch>
        </p:blipFill>
        <p:spPr>
          <a:xfrm>
            <a:off x="2377018" y="3926549"/>
            <a:ext cx="108000" cy="216000"/>
          </a:xfrm>
          <a:prstGeom prst="rect">
            <a:avLst/>
          </a:prstGeom>
        </p:spPr>
      </p:pic>
      <p:pic>
        <p:nvPicPr>
          <p:cNvPr id="65" name="図 64">
            <a:extLst>
              <a:ext uri="{FF2B5EF4-FFF2-40B4-BE49-F238E27FC236}">
                <a16:creationId xmlns:a16="http://schemas.microsoft.com/office/drawing/2014/main" id="{BB538ECC-E45C-B53A-3B40-7868F47583AA}"/>
              </a:ext>
            </a:extLst>
          </p:cNvPr>
          <p:cNvPicPr>
            <a:picLocks noChangeAspect="1"/>
          </p:cNvPicPr>
          <p:nvPr/>
        </p:nvPicPr>
        <p:blipFill>
          <a:blip r:embed="rId4"/>
          <a:stretch>
            <a:fillRect/>
          </a:stretch>
        </p:blipFill>
        <p:spPr>
          <a:xfrm>
            <a:off x="4128752" y="3926549"/>
            <a:ext cx="108000" cy="216000"/>
          </a:xfrm>
          <a:prstGeom prst="rect">
            <a:avLst/>
          </a:prstGeom>
        </p:spPr>
      </p:pic>
      <p:sp>
        <p:nvSpPr>
          <p:cNvPr id="66" name="テキスト ボックス 65">
            <a:extLst>
              <a:ext uri="{FF2B5EF4-FFF2-40B4-BE49-F238E27FC236}">
                <a16:creationId xmlns:a16="http://schemas.microsoft.com/office/drawing/2014/main" id="{A1FEFC9F-010F-23AA-C8FD-841D7CA3381A}"/>
              </a:ext>
            </a:extLst>
          </p:cNvPr>
          <p:cNvSpPr txBox="1"/>
          <p:nvPr/>
        </p:nvSpPr>
        <p:spPr>
          <a:xfrm>
            <a:off x="6222379" y="5842090"/>
            <a:ext cx="5978437" cy="615553"/>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a:t>
            </a:r>
            <a:r>
              <a:rPr lang="en-US" altLang="ja-JP" sz="800" dirty="0">
                <a:solidFill>
                  <a:srgbClr val="FFFFFF">
                    <a:lumMod val="50000"/>
                  </a:srgbClr>
                </a:solidFill>
                <a:latin typeface="メイリオ"/>
                <a:ea typeface="メイリオ"/>
              </a:rPr>
              <a:t>N</a:t>
            </a:r>
            <a:r>
              <a:rPr lang="ja-JP" altLang="en-US" sz="800" dirty="0">
                <a:solidFill>
                  <a:srgbClr val="FFFFFF">
                    <a:lumMod val="50000"/>
                  </a:srgbClr>
                </a:solidFill>
                <a:latin typeface="メイリオ"/>
                <a:ea typeface="メイリオ"/>
              </a:rPr>
              <a:t>：</a:t>
            </a:r>
            <a:r>
              <a:rPr lang="en-US" altLang="ja-JP" sz="800" dirty="0">
                <a:solidFill>
                  <a:srgbClr val="FFFFFF">
                    <a:lumMod val="50000"/>
                  </a:srgbClr>
                </a:solidFill>
                <a:latin typeface="メイリオ"/>
                <a:ea typeface="メイリオ"/>
              </a:rPr>
              <a:t>2,613</a:t>
            </a:r>
            <a:r>
              <a:rPr lang="ja-JP" altLang="en-US" sz="800" dirty="0">
                <a:solidFill>
                  <a:srgbClr val="FFFFFF">
                    <a:lumMod val="50000"/>
                  </a:srgbClr>
                </a:solidFill>
                <a:latin typeface="メイリオ"/>
                <a:ea typeface="メイリオ"/>
              </a:rPr>
              <a:t>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defRPr/>
            </a:pPr>
            <a:r>
              <a:rPr lang="en-US" altLang="ja-JP" sz="800" dirty="0">
                <a:solidFill>
                  <a:srgbClr val="FFFFFF">
                    <a:lumMod val="50000"/>
                  </a:srgbClr>
                </a:solidFill>
                <a:latin typeface="メイリオ"/>
                <a:ea typeface="メイリオ" panose="020B0604030504040204" pitchFamily="50" charset="-128"/>
              </a:rPr>
              <a:t>※1</a:t>
            </a:r>
            <a:r>
              <a:rPr lang="ja-JP" altLang="en-US" sz="800" dirty="0">
                <a:solidFill>
                  <a:srgbClr val="FFFFFF">
                    <a:lumMod val="50000"/>
                  </a:srgbClr>
                </a:solidFill>
                <a:latin typeface="メイリオ"/>
                <a:ea typeface="メイリオ" panose="020B0604030504040204" pitchFamily="50" charset="-128"/>
              </a:rPr>
              <a:t>：</a:t>
            </a:r>
            <a:r>
              <a:rPr kumimoji="0" lang="ja-JP" altLang="en-US" sz="800" kern="0" dirty="0">
                <a:solidFill>
                  <a:srgbClr val="FFFFFF">
                    <a:lumMod val="50000"/>
                  </a:srgbClr>
                </a:solidFill>
                <a:latin typeface="Calibri" panose="020F0502020204030204"/>
                <a:ea typeface="メイリオ" panose="020B0604030504040204" pitchFamily="50" charset="-128"/>
              </a:rPr>
              <a:t>設問「最近、北陸新幹線 金沢～敦賀間 延伸開業の広告をインターネットで見ましたか？」の回答で、</a:t>
            </a:r>
            <a:endParaRPr kumimoji="0" lang="en-US" altLang="ja-JP" sz="800" kern="0" dirty="0">
              <a:solidFill>
                <a:srgbClr val="FFFFFF">
                  <a:lumMod val="50000"/>
                </a:srgbClr>
              </a:solidFill>
              <a:latin typeface="Calibri" panose="020F0502020204030204"/>
              <a:ea typeface="メイリオ" panose="020B0604030504040204" pitchFamily="50" charset="-128"/>
            </a:endParaRPr>
          </a:p>
          <a:p>
            <a:pPr eaLnBrk="1" fontAlgn="auto" hangingPunct="1">
              <a:spcBef>
                <a:spcPts val="0"/>
              </a:spcBef>
              <a:spcAft>
                <a:spcPts val="0"/>
              </a:spcAft>
              <a:defRPr/>
            </a:pPr>
            <a:r>
              <a:rPr kumimoji="0" lang="ja-JP" altLang="en-US" sz="800" kern="0" dirty="0">
                <a:solidFill>
                  <a:srgbClr val="FFFFFF">
                    <a:lumMod val="50000"/>
                  </a:srgbClr>
                </a:solidFill>
                <a:latin typeface="Calibri" panose="020F0502020204030204"/>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※2</a:t>
            </a:r>
            <a:r>
              <a:rPr lang="ja-JP" altLang="en-US" sz="800" dirty="0">
                <a:solidFill>
                  <a:srgbClr val="FFFFFF">
                    <a:lumMod val="50000"/>
                  </a:srgbClr>
                </a:solidFill>
                <a:latin typeface="メイリオ"/>
                <a:ea typeface="メイリオ" panose="020B0604030504040204" pitchFamily="50" charset="-128"/>
              </a:rPr>
              <a:t>：設問「北陸新幹線 金沢～敦賀間 延伸開業について、あなたはどの程度ご存じですか？」の回答で、</a:t>
            </a:r>
            <a:endParaRPr lang="en-US" altLang="ja-JP" sz="800" dirty="0">
              <a:solidFill>
                <a:srgbClr val="FFFFFF">
                  <a:lumMod val="50000"/>
                </a:srgbClr>
              </a:solidFill>
              <a:latin typeface="メイリオ"/>
              <a:ea typeface="メイリオ" panose="020B0604030504040204" pitchFamily="50" charset="-128"/>
            </a:endParaRPr>
          </a:p>
          <a:p>
            <a:pPr eaLnBrk="1" fontAlgn="auto" hangingPunct="1">
              <a:spcBef>
                <a:spcPts val="0"/>
              </a:spcBef>
              <a:spcAft>
                <a:spcPts val="0"/>
              </a:spcAft>
            </a:pPr>
            <a:r>
              <a:rPr lang="ja-JP" altLang="en-US" sz="800" dirty="0">
                <a:solidFill>
                  <a:srgbClr val="FFFFFF">
                    <a:lumMod val="50000"/>
                  </a:srgbClr>
                </a:solidFill>
                <a:latin typeface="メイリオ"/>
                <a:ea typeface="メイリオ" panose="020B0604030504040204" pitchFamily="50" charset="-128"/>
              </a:rPr>
              <a:t>「よく知っている」「知っている」と回答したユーザーが、各接触状態に占める割合</a:t>
            </a:r>
            <a:endParaRPr lang="en-US" altLang="ja-JP" sz="800" dirty="0">
              <a:solidFill>
                <a:srgbClr val="FFFFFF">
                  <a:lumMod val="50000"/>
                </a:srgbClr>
              </a:solidFill>
              <a:highlight>
                <a:srgbClr val="FFFF00"/>
              </a:highlight>
              <a:latin typeface="メイリオ"/>
              <a:ea typeface="メイリオ" panose="020B0604030504040204" pitchFamily="50" charset="-128"/>
            </a:endParaRPr>
          </a:p>
        </p:txBody>
      </p:sp>
      <p:grpSp>
        <p:nvGrpSpPr>
          <p:cNvPr id="67" name="グループ化 66">
            <a:extLst>
              <a:ext uri="{FF2B5EF4-FFF2-40B4-BE49-F238E27FC236}">
                <a16:creationId xmlns:a16="http://schemas.microsoft.com/office/drawing/2014/main" id="{52B7E1FD-DCA9-BBF6-A29A-E57524726209}"/>
              </a:ext>
            </a:extLst>
          </p:cNvPr>
          <p:cNvGrpSpPr/>
          <p:nvPr/>
        </p:nvGrpSpPr>
        <p:grpSpPr>
          <a:xfrm>
            <a:off x="8858478" y="3025438"/>
            <a:ext cx="2854097" cy="2420322"/>
            <a:chOff x="6793084" y="2424772"/>
            <a:chExt cx="4146725" cy="3263069"/>
          </a:xfrm>
        </p:grpSpPr>
        <p:graphicFrame>
          <p:nvGraphicFramePr>
            <p:cNvPr id="68" name="グラフ 67">
              <a:extLst>
                <a:ext uri="{FF2B5EF4-FFF2-40B4-BE49-F238E27FC236}">
                  <a16:creationId xmlns:a16="http://schemas.microsoft.com/office/drawing/2014/main" id="{D1B501E1-FB63-E248-C5BA-A98B0D8A66B1}"/>
                </a:ext>
              </a:extLst>
            </p:cNvPr>
            <p:cNvGraphicFramePr/>
            <p:nvPr>
              <p:extLst>
                <p:ext uri="{D42A27DB-BD31-4B8C-83A1-F6EECF244321}">
                  <p14:modId xmlns:p14="http://schemas.microsoft.com/office/powerpoint/2010/main" val="1485087777"/>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5"/>
            </a:graphicData>
          </a:graphic>
        </p:graphicFrame>
        <p:sp>
          <p:nvSpPr>
            <p:cNvPr id="69" name="object 39">
              <a:extLst>
                <a:ext uri="{FF2B5EF4-FFF2-40B4-BE49-F238E27FC236}">
                  <a16:creationId xmlns:a16="http://schemas.microsoft.com/office/drawing/2014/main" id="{03885F4C-27C8-3B1E-F489-4369094FA3B4}"/>
                </a:ext>
              </a:extLst>
            </p:cNvPr>
            <p:cNvSpPr/>
            <p:nvPr/>
          </p:nvSpPr>
          <p:spPr>
            <a:xfrm>
              <a:off x="7411395" y="2424772"/>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ブランド認知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※2</a:t>
              </a:r>
            </a:p>
          </p:txBody>
        </p:sp>
        <p:pic>
          <p:nvPicPr>
            <p:cNvPr id="70" name="グラフィックス 69" descr="矢印: 反時計回りの曲線 単色塗りつぶし">
              <a:extLst>
                <a:ext uri="{FF2B5EF4-FFF2-40B4-BE49-F238E27FC236}">
                  <a16:creationId xmlns:a16="http://schemas.microsoft.com/office/drawing/2014/main" id="{6CB4A56A-9542-AE7C-A4B3-7410CAC05F4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8954179" y="3516533"/>
              <a:ext cx="813463" cy="813463"/>
            </a:xfrm>
            <a:prstGeom prst="rect">
              <a:avLst/>
            </a:prstGeom>
            <a:effectLst>
              <a:outerShdw dist="50800" dir="2700000" algn="tl" rotWithShape="0">
                <a:srgbClr val="FFFFFF"/>
              </a:outerShdw>
            </a:effectLst>
          </p:spPr>
        </p:pic>
        <p:sp>
          <p:nvSpPr>
            <p:cNvPr id="71" name="円/楕円 36">
              <a:extLst>
                <a:ext uri="{FF2B5EF4-FFF2-40B4-BE49-F238E27FC236}">
                  <a16:creationId xmlns:a16="http://schemas.microsoft.com/office/drawing/2014/main" id="{DA2EE4E5-4853-942C-65C9-458FEC1C6E8D}"/>
                </a:ext>
              </a:extLst>
            </p:cNvPr>
            <p:cNvSpPr/>
            <p:nvPr/>
          </p:nvSpPr>
          <p:spPr>
            <a:xfrm>
              <a:off x="9856009" y="3183254"/>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139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2" name="グループ化 71">
              <a:extLst>
                <a:ext uri="{FF2B5EF4-FFF2-40B4-BE49-F238E27FC236}">
                  <a16:creationId xmlns:a16="http://schemas.microsoft.com/office/drawing/2014/main" id="{63772AAB-27D0-3DDE-FD2E-DB0CDB14ECE7}"/>
                </a:ext>
              </a:extLst>
            </p:cNvPr>
            <p:cNvGrpSpPr>
              <a:grpSpLocks noChangeAspect="1"/>
            </p:cNvGrpSpPr>
            <p:nvPr/>
          </p:nvGrpSpPr>
          <p:grpSpPr>
            <a:xfrm rot="1930985">
              <a:off x="10690436" y="3139857"/>
              <a:ext cx="176116" cy="115539"/>
              <a:chOff x="10045056" y="3068960"/>
              <a:chExt cx="150577" cy="98784"/>
            </a:xfrm>
          </p:grpSpPr>
          <p:cxnSp>
            <p:nvCxnSpPr>
              <p:cNvPr id="73" name="直線コネクタ 72">
                <a:extLst>
                  <a:ext uri="{FF2B5EF4-FFF2-40B4-BE49-F238E27FC236}">
                    <a16:creationId xmlns:a16="http://schemas.microsoft.com/office/drawing/2014/main" id="{0035E799-338F-A5FF-4668-05B5EAC0A5AD}"/>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74" name="直線コネクタ 73">
                <a:extLst>
                  <a:ext uri="{FF2B5EF4-FFF2-40B4-BE49-F238E27FC236}">
                    <a16:creationId xmlns:a16="http://schemas.microsoft.com/office/drawing/2014/main" id="{C65B17D7-9E62-CF8C-B68C-A90900D0EB98}"/>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grpSp>
      <p:graphicFrame>
        <p:nvGraphicFramePr>
          <p:cNvPr id="75" name="グラフ 74">
            <a:extLst>
              <a:ext uri="{FF2B5EF4-FFF2-40B4-BE49-F238E27FC236}">
                <a16:creationId xmlns:a16="http://schemas.microsoft.com/office/drawing/2014/main" id="{4D51205F-2767-E28E-03FB-6B1F9B306A6C}"/>
              </a:ext>
            </a:extLst>
          </p:cNvPr>
          <p:cNvGraphicFramePr/>
          <p:nvPr>
            <p:extLst>
              <p:ext uri="{D42A27DB-BD31-4B8C-83A1-F6EECF244321}">
                <p14:modId xmlns:p14="http://schemas.microsoft.com/office/powerpoint/2010/main" val="3031117178"/>
              </p:ext>
            </p:extLst>
          </p:nvPr>
        </p:nvGraphicFramePr>
        <p:xfrm>
          <a:off x="6004381" y="3345839"/>
          <a:ext cx="2854097" cy="2099921"/>
        </p:xfrm>
        <a:graphic>
          <a:graphicData uri="http://schemas.openxmlformats.org/drawingml/2006/chart">
            <c:chart xmlns:c="http://schemas.openxmlformats.org/drawingml/2006/chart" xmlns:r="http://schemas.openxmlformats.org/officeDocument/2006/relationships" r:id="rId8"/>
          </a:graphicData>
        </a:graphic>
      </p:graphicFrame>
      <p:sp>
        <p:nvSpPr>
          <p:cNvPr id="76" name="object 39">
            <a:extLst>
              <a:ext uri="{FF2B5EF4-FFF2-40B4-BE49-F238E27FC236}">
                <a16:creationId xmlns:a16="http://schemas.microsoft.com/office/drawing/2014/main" id="{2F8C7D1A-547D-FCC9-B651-25BB13F303E0}"/>
              </a:ext>
            </a:extLst>
          </p:cNvPr>
          <p:cNvSpPr/>
          <p:nvPr/>
        </p:nvSpPr>
        <p:spPr>
          <a:xfrm>
            <a:off x="6429950" y="3025438"/>
            <a:ext cx="2007017" cy="314548"/>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広告想起 </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pic>
        <p:nvPicPr>
          <p:cNvPr id="77" name="グラフィックス 76" descr="矢印: 反時計回りの曲線 単色塗りつぶし">
            <a:extLst>
              <a:ext uri="{FF2B5EF4-FFF2-40B4-BE49-F238E27FC236}">
                <a16:creationId xmlns:a16="http://schemas.microsoft.com/office/drawing/2014/main" id="{A7781B3A-7D3F-6B63-E017-CC435DBBCCD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4536063">
            <a:off x="7470072" y="3856973"/>
            <a:ext cx="603371" cy="559888"/>
          </a:xfrm>
          <a:prstGeom prst="rect">
            <a:avLst/>
          </a:prstGeom>
          <a:effectLst>
            <a:outerShdw dist="50800" dir="2700000" algn="tl" rotWithShape="0">
              <a:srgbClr val="FFFFFF"/>
            </a:outerShdw>
          </a:effectLst>
        </p:spPr>
      </p:pic>
      <p:sp>
        <p:nvSpPr>
          <p:cNvPr id="78" name="円/楕円 36">
            <a:extLst>
              <a:ext uri="{FF2B5EF4-FFF2-40B4-BE49-F238E27FC236}">
                <a16:creationId xmlns:a16="http://schemas.microsoft.com/office/drawing/2014/main" id="{F64D4376-22F3-A2F5-03D6-15169550FCE1}"/>
              </a:ext>
            </a:extLst>
          </p:cNvPr>
          <p:cNvSpPr/>
          <p:nvPr/>
        </p:nvSpPr>
        <p:spPr>
          <a:xfrm>
            <a:off x="8112523" y="3588028"/>
            <a:ext cx="712104" cy="767409"/>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149</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79" name="グループ化 78">
            <a:extLst>
              <a:ext uri="{FF2B5EF4-FFF2-40B4-BE49-F238E27FC236}">
                <a16:creationId xmlns:a16="http://schemas.microsoft.com/office/drawing/2014/main" id="{0E61F439-746E-F55B-E3C0-993B0ACD9C68}"/>
              </a:ext>
            </a:extLst>
          </p:cNvPr>
          <p:cNvGrpSpPr>
            <a:grpSpLocks noChangeAspect="1"/>
          </p:cNvGrpSpPr>
          <p:nvPr/>
        </p:nvGrpSpPr>
        <p:grpSpPr>
          <a:xfrm rot="1930985">
            <a:off x="8686840" y="3555839"/>
            <a:ext cx="121217" cy="85699"/>
            <a:chOff x="10045056" y="3068960"/>
            <a:chExt cx="150577" cy="98784"/>
          </a:xfrm>
        </p:grpSpPr>
        <p:cxnSp>
          <p:nvCxnSpPr>
            <p:cNvPr id="80" name="直線コネクタ 79">
              <a:extLst>
                <a:ext uri="{FF2B5EF4-FFF2-40B4-BE49-F238E27FC236}">
                  <a16:creationId xmlns:a16="http://schemas.microsoft.com/office/drawing/2014/main" id="{FF98075A-17CC-E88F-755F-86BA6419BD3F}"/>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81" name="直線コネクタ 80">
              <a:extLst>
                <a:ext uri="{FF2B5EF4-FFF2-40B4-BE49-F238E27FC236}">
                  <a16:creationId xmlns:a16="http://schemas.microsoft.com/office/drawing/2014/main" id="{5F97B5CF-258A-15C9-9642-D290D1C9E7A7}"/>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sp>
        <p:nvSpPr>
          <p:cNvPr id="82" name="三角形 5">
            <a:extLst>
              <a:ext uri="{FF2B5EF4-FFF2-40B4-BE49-F238E27FC236}">
                <a16:creationId xmlns:a16="http://schemas.microsoft.com/office/drawing/2014/main" id="{B2374403-0698-ECC8-8DEF-33BD1809B65D}"/>
              </a:ext>
            </a:extLst>
          </p:cNvPr>
          <p:cNvSpPr/>
          <p:nvPr/>
        </p:nvSpPr>
        <p:spPr>
          <a:xfrm rot="10800000">
            <a:off x="2872625" y="287070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83" name="角丸四角形 22">
            <a:extLst>
              <a:ext uri="{FF2B5EF4-FFF2-40B4-BE49-F238E27FC236}">
                <a16:creationId xmlns:a16="http://schemas.microsoft.com/office/drawing/2014/main" id="{0C3DBE75-67A6-3D73-F725-C0CE4022A48B}"/>
              </a:ext>
            </a:extLst>
          </p:cNvPr>
          <p:cNvSpPr/>
          <p:nvPr/>
        </p:nvSpPr>
        <p:spPr>
          <a:xfrm>
            <a:off x="2431018" y="253475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84" name="図 83" descr="図形&#10;&#10;低い精度で自動的に生成された説明">
            <a:extLst>
              <a:ext uri="{FF2B5EF4-FFF2-40B4-BE49-F238E27FC236}">
                <a16:creationId xmlns:a16="http://schemas.microsoft.com/office/drawing/2014/main" id="{71B97E9C-35D5-841E-4D57-49806FD57406}"/>
              </a:ext>
            </a:extLst>
          </p:cNvPr>
          <p:cNvPicPr>
            <a:picLocks noChangeAspect="1"/>
          </p:cNvPicPr>
          <p:nvPr/>
        </p:nvPicPr>
        <p:blipFill rotWithShape="1">
          <a:blip r:embed="rId9">
            <a:extLst>
              <a:ext uri="{28A0092B-C50C-407E-A947-70E740481C1C}">
                <a14:useLocalDpi xmlns:a14="http://schemas.microsoft.com/office/drawing/2010/main" val="0"/>
              </a:ext>
            </a:extLst>
          </a:blip>
          <a:srcRect b="85294"/>
          <a:stretch/>
        </p:blipFill>
        <p:spPr>
          <a:xfrm rot="1567376">
            <a:off x="3685088" y="2881452"/>
            <a:ext cx="581025" cy="453838"/>
          </a:xfrm>
          <a:prstGeom prst="rect">
            <a:avLst/>
          </a:prstGeom>
        </p:spPr>
      </p:pic>
      <p:pic>
        <p:nvPicPr>
          <p:cNvPr id="85" name="図 84">
            <a:extLst>
              <a:ext uri="{FF2B5EF4-FFF2-40B4-BE49-F238E27FC236}">
                <a16:creationId xmlns:a16="http://schemas.microsoft.com/office/drawing/2014/main" id="{3646459B-4875-2662-D012-29AD795A4D6B}"/>
              </a:ext>
            </a:extLst>
          </p:cNvPr>
          <p:cNvPicPr>
            <a:picLocks noChangeAspect="1"/>
          </p:cNvPicPr>
          <p:nvPr/>
        </p:nvPicPr>
        <p:blipFill rotWithShape="1">
          <a:blip r:embed="rId9">
            <a:extLst>
              <a:ext uri="{28A0092B-C50C-407E-A947-70E740481C1C}">
                <a14:useLocalDpi xmlns:a14="http://schemas.microsoft.com/office/drawing/2010/main" val="0"/>
              </a:ext>
            </a:extLst>
          </a:blip>
          <a:srcRect t="85306"/>
          <a:stretch/>
        </p:blipFill>
        <p:spPr>
          <a:xfrm rot="1231157">
            <a:off x="2384997" y="5148901"/>
            <a:ext cx="581025" cy="453473"/>
          </a:xfrm>
          <a:prstGeom prst="rect">
            <a:avLst/>
          </a:prstGeom>
        </p:spPr>
      </p:pic>
      <p:grpSp>
        <p:nvGrpSpPr>
          <p:cNvPr id="86" name="グループ化 85">
            <a:extLst>
              <a:ext uri="{FF2B5EF4-FFF2-40B4-BE49-F238E27FC236}">
                <a16:creationId xmlns:a16="http://schemas.microsoft.com/office/drawing/2014/main" id="{53E45F00-3F20-1357-2E12-FFE5BBE80BB2}"/>
              </a:ext>
            </a:extLst>
          </p:cNvPr>
          <p:cNvGrpSpPr/>
          <p:nvPr/>
        </p:nvGrpSpPr>
        <p:grpSpPr>
          <a:xfrm>
            <a:off x="530341" y="2614655"/>
            <a:ext cx="1786876" cy="2831105"/>
            <a:chOff x="530341" y="2614655"/>
            <a:chExt cx="1786876" cy="2831105"/>
          </a:xfrm>
        </p:grpSpPr>
        <p:pic>
          <p:nvPicPr>
            <p:cNvPr id="87" name="図 86">
              <a:extLst>
                <a:ext uri="{FF2B5EF4-FFF2-40B4-BE49-F238E27FC236}">
                  <a16:creationId xmlns:a16="http://schemas.microsoft.com/office/drawing/2014/main" id="{6AA3B4BC-B30D-3C68-B236-E919DB75408A}"/>
                </a:ext>
              </a:extLst>
            </p:cNvPr>
            <p:cNvPicPr>
              <a:picLocks noChangeAspect="1"/>
            </p:cNvPicPr>
            <p:nvPr/>
          </p:nvPicPr>
          <p:blipFill>
            <a:blip r:embed="rId10"/>
            <a:stretch>
              <a:fillRect/>
            </a:stretch>
          </p:blipFill>
          <p:spPr>
            <a:xfrm>
              <a:off x="530341" y="2614655"/>
              <a:ext cx="1786876" cy="2831105"/>
            </a:xfrm>
            <a:prstGeom prst="rect">
              <a:avLst/>
            </a:prstGeom>
          </p:spPr>
        </p:pic>
        <p:pic>
          <p:nvPicPr>
            <p:cNvPr id="88" name="図 87" descr="テキスト が含まれている画像&#10;&#10;自動的に生成された説明">
              <a:extLst>
                <a:ext uri="{FF2B5EF4-FFF2-40B4-BE49-F238E27FC236}">
                  <a16:creationId xmlns:a16="http://schemas.microsoft.com/office/drawing/2014/main" id="{F59FA677-F2B1-16A2-469E-C7951843455A}"/>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sp>
        <p:nvSpPr>
          <p:cNvPr id="89" name="テキスト ボックス 88">
            <a:extLst>
              <a:ext uri="{FF2B5EF4-FFF2-40B4-BE49-F238E27FC236}">
                <a16:creationId xmlns:a16="http://schemas.microsoft.com/office/drawing/2014/main" id="{D2B7CBCA-0703-5B16-B086-BA3DB8EB9FEB}"/>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32320818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1DB2C063-4A48-7099-E1C9-C6594845B7C3}"/>
              </a:ext>
            </a:extLst>
          </p:cNvPr>
          <p:cNvSpPr>
            <a:spLocks noGrp="1"/>
          </p:cNvSpPr>
          <p:nvPr>
            <p:ph type="body" sz="quarter" idx="10"/>
          </p:nvPr>
        </p:nvSpPr>
        <p:spPr/>
        <p:txBody>
          <a:bodyPr/>
          <a:lstStyle/>
          <a:p>
            <a:r>
              <a:rPr lang="ja-JP" altLang="en-US" noProof="0" dirty="0"/>
              <a:t>期待できる効果（事例：</a:t>
            </a:r>
            <a:r>
              <a:rPr lang="zh-CN" altLang="en-US" noProof="0" dirty="0"/>
              <a:t>西日本旅客鉄道株式会社</a:t>
            </a:r>
            <a:r>
              <a:rPr lang="ja-JP" altLang="en-US" noProof="0" dirty="0"/>
              <a:t>様）</a:t>
            </a:r>
            <a:endParaRPr lang="ja-JP" altLang="en-US" dirty="0"/>
          </a:p>
        </p:txBody>
      </p:sp>
      <p:sp>
        <p:nvSpPr>
          <p:cNvPr id="33" name="正方形/長方形 32">
            <a:extLst>
              <a:ext uri="{FF2B5EF4-FFF2-40B4-BE49-F238E27FC236}">
                <a16:creationId xmlns:a16="http://schemas.microsoft.com/office/drawing/2014/main" id="{AD179B25-38DB-5269-A27F-05609A777F57}"/>
              </a:ext>
            </a:extLst>
          </p:cNvPr>
          <p:cNvSpPr/>
          <p:nvPr/>
        </p:nvSpPr>
        <p:spPr>
          <a:xfrm>
            <a:off x="809460" y="1039142"/>
            <a:ext cx="10573079" cy="1193432"/>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認知させたいキーワードを一連のクリエイティブにおいて反復訴求することで、</a:t>
            </a:r>
            <a:endParaRPr kumimoji="1" lang="en-US" altLang="ja-JP"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ユーザーの興味を喚起し、</a:t>
            </a:r>
            <a:r>
              <a:rPr kumimoji="1" lang="ja-JP" altLang="en-US" sz="2800" b="1" i="0" u="none" strike="noStrike" kern="1200" cap="none" spc="0" normalizeH="0" baseline="0" noProof="0" dirty="0">
                <a:ln>
                  <a:noFill/>
                </a:ln>
                <a:solidFill>
                  <a:srgbClr val="F77911"/>
                </a:solidFill>
                <a:effectLst/>
                <a:uLnTx/>
                <a:uFillTx/>
                <a:latin typeface="Meiryo" panose="020B0604030504040204" pitchFamily="34" charset="-128"/>
                <a:ea typeface="Meiryo" panose="020B0604030504040204" pitchFamily="34" charset="-128"/>
                <a:cs typeface="+mn-cs"/>
              </a:rPr>
              <a:t>検索数向上</a:t>
            </a:r>
            <a:r>
              <a:rPr kumimoji="1" lang="ja-JP" altLang="en-US" sz="2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につながります。</a:t>
            </a:r>
          </a:p>
        </p:txBody>
      </p:sp>
      <p:grpSp>
        <p:nvGrpSpPr>
          <p:cNvPr id="30" name="グループ化 29">
            <a:extLst>
              <a:ext uri="{FF2B5EF4-FFF2-40B4-BE49-F238E27FC236}">
                <a16:creationId xmlns:a16="http://schemas.microsoft.com/office/drawing/2014/main" id="{AF15EF67-42A0-A9BD-F78D-C4966D1D7DB1}"/>
              </a:ext>
            </a:extLst>
          </p:cNvPr>
          <p:cNvGrpSpPr/>
          <p:nvPr/>
        </p:nvGrpSpPr>
        <p:grpSpPr>
          <a:xfrm>
            <a:off x="1316281" y="2445953"/>
            <a:ext cx="1786876" cy="2831105"/>
            <a:chOff x="530341" y="2614655"/>
            <a:chExt cx="1786876" cy="2831105"/>
          </a:xfrm>
        </p:grpSpPr>
        <p:pic>
          <p:nvPicPr>
            <p:cNvPr id="31" name="図 30">
              <a:extLst>
                <a:ext uri="{FF2B5EF4-FFF2-40B4-BE49-F238E27FC236}">
                  <a16:creationId xmlns:a16="http://schemas.microsoft.com/office/drawing/2014/main" id="{07959209-0B7D-9766-0190-222D2F6C431E}"/>
                </a:ext>
              </a:extLst>
            </p:cNvPr>
            <p:cNvPicPr>
              <a:picLocks noChangeAspect="1"/>
            </p:cNvPicPr>
            <p:nvPr/>
          </p:nvPicPr>
          <p:blipFill>
            <a:blip r:embed="rId2"/>
            <a:stretch>
              <a:fillRect/>
            </a:stretch>
          </p:blipFill>
          <p:spPr>
            <a:xfrm>
              <a:off x="530341" y="2614655"/>
              <a:ext cx="1786876" cy="2831105"/>
            </a:xfrm>
            <a:prstGeom prst="rect">
              <a:avLst/>
            </a:prstGeom>
          </p:spPr>
        </p:pic>
        <p:pic>
          <p:nvPicPr>
            <p:cNvPr id="32" name="図 31" descr="テキスト が含まれている画像&#10;&#10;自動的に生成された説明">
              <a:extLst>
                <a:ext uri="{FF2B5EF4-FFF2-40B4-BE49-F238E27FC236}">
                  <a16:creationId xmlns:a16="http://schemas.microsoft.com/office/drawing/2014/main" id="{F69F08E9-5EA9-6373-9FD5-218A89E0E3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801" y="3193442"/>
              <a:ext cx="1683109" cy="946749"/>
            </a:xfrm>
            <a:prstGeom prst="rect">
              <a:avLst/>
            </a:prstGeom>
          </p:spPr>
        </p:pic>
      </p:grpSp>
      <p:pic>
        <p:nvPicPr>
          <p:cNvPr id="34" name="図 33">
            <a:extLst>
              <a:ext uri="{FF2B5EF4-FFF2-40B4-BE49-F238E27FC236}">
                <a16:creationId xmlns:a16="http://schemas.microsoft.com/office/drawing/2014/main" id="{BBAA7E50-6FCF-DDA6-9234-6D1A4B40CA08}"/>
              </a:ext>
            </a:extLst>
          </p:cNvPr>
          <p:cNvPicPr>
            <a:picLocks noChangeAspect="1"/>
          </p:cNvPicPr>
          <p:nvPr/>
        </p:nvPicPr>
        <p:blipFill>
          <a:blip r:embed="rId4"/>
          <a:stretch>
            <a:fillRect/>
          </a:stretch>
        </p:blipFill>
        <p:spPr>
          <a:xfrm>
            <a:off x="3326430" y="2874463"/>
            <a:ext cx="1524132" cy="2420322"/>
          </a:xfrm>
          <a:prstGeom prst="rect">
            <a:avLst/>
          </a:prstGeom>
        </p:spPr>
      </p:pic>
      <p:pic>
        <p:nvPicPr>
          <p:cNvPr id="35" name="図 34">
            <a:extLst>
              <a:ext uri="{FF2B5EF4-FFF2-40B4-BE49-F238E27FC236}">
                <a16:creationId xmlns:a16="http://schemas.microsoft.com/office/drawing/2014/main" id="{A2BE5D23-59C0-DE27-9BB9-B7BD29BF16FB}"/>
              </a:ext>
            </a:extLst>
          </p:cNvPr>
          <p:cNvPicPr>
            <a:picLocks noChangeAspect="1"/>
          </p:cNvPicPr>
          <p:nvPr/>
        </p:nvPicPr>
        <p:blipFill>
          <a:blip r:embed="rId5"/>
          <a:stretch>
            <a:fillRect/>
          </a:stretch>
        </p:blipFill>
        <p:spPr>
          <a:xfrm>
            <a:off x="5078164" y="2856736"/>
            <a:ext cx="1530229" cy="2420322"/>
          </a:xfrm>
          <a:prstGeom prst="rect">
            <a:avLst/>
          </a:prstGeom>
        </p:spPr>
      </p:pic>
      <p:pic>
        <p:nvPicPr>
          <p:cNvPr id="36" name="図 35">
            <a:extLst>
              <a:ext uri="{FF2B5EF4-FFF2-40B4-BE49-F238E27FC236}">
                <a16:creationId xmlns:a16="http://schemas.microsoft.com/office/drawing/2014/main" id="{5DCE0D6A-944E-5F38-A61E-827A7440ADAC}"/>
              </a:ext>
            </a:extLst>
          </p:cNvPr>
          <p:cNvPicPr>
            <a:picLocks noChangeAspect="1"/>
          </p:cNvPicPr>
          <p:nvPr/>
        </p:nvPicPr>
        <p:blipFill>
          <a:blip r:embed="rId6"/>
          <a:stretch>
            <a:fillRect/>
          </a:stretch>
        </p:blipFill>
        <p:spPr>
          <a:xfrm>
            <a:off x="3158629" y="3775574"/>
            <a:ext cx="108000" cy="216000"/>
          </a:xfrm>
          <a:prstGeom prst="rect">
            <a:avLst/>
          </a:prstGeom>
        </p:spPr>
      </p:pic>
      <p:pic>
        <p:nvPicPr>
          <p:cNvPr id="37" name="図 36">
            <a:extLst>
              <a:ext uri="{FF2B5EF4-FFF2-40B4-BE49-F238E27FC236}">
                <a16:creationId xmlns:a16="http://schemas.microsoft.com/office/drawing/2014/main" id="{ECB79D9F-3E37-B96A-0638-055C8FB7F899}"/>
              </a:ext>
            </a:extLst>
          </p:cNvPr>
          <p:cNvPicPr>
            <a:picLocks noChangeAspect="1"/>
          </p:cNvPicPr>
          <p:nvPr/>
        </p:nvPicPr>
        <p:blipFill>
          <a:blip r:embed="rId6"/>
          <a:stretch>
            <a:fillRect/>
          </a:stretch>
        </p:blipFill>
        <p:spPr>
          <a:xfrm>
            <a:off x="4910363" y="3775574"/>
            <a:ext cx="108000" cy="216000"/>
          </a:xfrm>
          <a:prstGeom prst="rect">
            <a:avLst/>
          </a:prstGeom>
        </p:spPr>
      </p:pic>
      <p:sp>
        <p:nvSpPr>
          <p:cNvPr id="38" name="正方形/長方形 37">
            <a:extLst>
              <a:ext uri="{FF2B5EF4-FFF2-40B4-BE49-F238E27FC236}">
                <a16:creationId xmlns:a16="http://schemas.microsoft.com/office/drawing/2014/main" id="{650BDEC8-9843-252A-9B84-7DFA4275A4E5}"/>
              </a:ext>
            </a:extLst>
          </p:cNvPr>
          <p:cNvSpPr/>
          <p:nvPr/>
        </p:nvSpPr>
        <p:spPr>
          <a:xfrm>
            <a:off x="1547750" y="3036941"/>
            <a:ext cx="425513" cy="196913"/>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9" name="正方形/長方形 38">
            <a:extLst>
              <a:ext uri="{FF2B5EF4-FFF2-40B4-BE49-F238E27FC236}">
                <a16:creationId xmlns:a16="http://schemas.microsoft.com/office/drawing/2014/main" id="{834222FA-6C0C-CE0B-A9E1-29F22CCAD268}"/>
              </a:ext>
            </a:extLst>
          </p:cNvPr>
          <p:cNvSpPr/>
          <p:nvPr/>
        </p:nvSpPr>
        <p:spPr>
          <a:xfrm>
            <a:off x="3556111" y="4773698"/>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28F4363A-2FF6-A992-86B3-B9302F50E06C}"/>
              </a:ext>
            </a:extLst>
          </p:cNvPr>
          <p:cNvSpPr/>
          <p:nvPr/>
        </p:nvSpPr>
        <p:spPr>
          <a:xfrm>
            <a:off x="5462370" y="3649653"/>
            <a:ext cx="345541" cy="155418"/>
          </a:xfrm>
          <a:prstGeom prst="rect">
            <a:avLst/>
          </a:prstGeom>
          <a:noFill/>
          <a:ln w="28575"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object 39">
            <a:extLst>
              <a:ext uri="{FF2B5EF4-FFF2-40B4-BE49-F238E27FC236}">
                <a16:creationId xmlns:a16="http://schemas.microsoft.com/office/drawing/2014/main" id="{9050CA67-071D-90B0-B5AF-AE82B090AEFF}"/>
              </a:ext>
            </a:extLst>
          </p:cNvPr>
          <p:cNvSpPr/>
          <p:nvPr/>
        </p:nvSpPr>
        <p:spPr>
          <a:xfrm>
            <a:off x="7658283" y="2535196"/>
            <a:ext cx="2916000" cy="424073"/>
          </a:xfrm>
          <a:prstGeom prst="roundRect">
            <a:avLst>
              <a:gd name="adj" fmla="val 50000"/>
            </a:avLst>
          </a:prstGeom>
          <a:solidFill>
            <a:srgbClr val="000000">
              <a:lumMod val="65000"/>
              <a:lumOff val="35000"/>
            </a:srgbClr>
          </a:solidFill>
          <a:ln w="9525" cap="flat" cmpd="sng" algn="ctr">
            <a:noFill/>
            <a:prstDash val="solid"/>
          </a:ln>
          <a:effectLst/>
        </p:spPr>
        <p:txBody>
          <a:bodyPr rot="0" spcFirstLastPara="0" vertOverflow="overflow" horzOverflow="overflow" vert="horz" wrap="square" lIns="91440" tIns="1080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rPr>
              <a:t>検索リフト</a:t>
            </a:r>
            <a:r>
              <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※1</a:t>
            </a:r>
            <a:endParaRPr kumimoji="0" lang="en-US" altLang="ja-JP" sz="800" b="0"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Calibri" panose="020F0502020204030204"/>
            </a:endParaRPr>
          </a:p>
        </p:txBody>
      </p:sp>
      <p:sp>
        <p:nvSpPr>
          <p:cNvPr id="42" name="テキスト ボックス 41">
            <a:extLst>
              <a:ext uri="{FF2B5EF4-FFF2-40B4-BE49-F238E27FC236}">
                <a16:creationId xmlns:a16="http://schemas.microsoft.com/office/drawing/2014/main" id="{BE08939D-2B4B-A65F-A071-46FFACA69948}"/>
              </a:ext>
            </a:extLst>
          </p:cNvPr>
          <p:cNvSpPr txBox="1"/>
          <p:nvPr/>
        </p:nvSpPr>
        <p:spPr>
          <a:xfrm>
            <a:off x="7100332" y="5792939"/>
            <a:ext cx="3562285" cy="246221"/>
          </a:xfrm>
          <a:prstGeom prst="rect">
            <a:avLst/>
          </a:prstGeom>
          <a:noFill/>
        </p:spPr>
        <p:txBody>
          <a:bodyPr wrap="square" lIns="0" tIns="0" rIns="0" bIns="0" anchor="t">
            <a:spAutoFit/>
          </a:bodyPr>
          <a:lstStyle/>
          <a:p>
            <a:pPr eaLnBrk="1" fontAlgn="auto" hangingPunct="1">
              <a:spcBef>
                <a:spcPts val="0"/>
              </a:spcBef>
              <a:spcAft>
                <a:spcPts val="0"/>
              </a:spcAft>
            </a:pPr>
            <a:r>
              <a:rPr lang="en-US" altLang="ja-JP" sz="800" dirty="0">
                <a:solidFill>
                  <a:srgbClr val="FFFFFF">
                    <a:lumMod val="50000"/>
                  </a:srgbClr>
                </a:solidFill>
                <a:latin typeface="メイリオ"/>
                <a:ea typeface="メイリオ"/>
              </a:rPr>
              <a:t>※</a:t>
            </a:r>
            <a:r>
              <a:rPr lang="ja-JP" altLang="en-US" sz="800" dirty="0">
                <a:solidFill>
                  <a:srgbClr val="FFFFFF">
                    <a:lumMod val="50000"/>
                  </a:srgbClr>
                </a:solidFill>
                <a:latin typeface="メイリオ"/>
                <a:ea typeface="メイリオ"/>
              </a:rPr>
              <a:t>出典：</a:t>
            </a:r>
            <a:r>
              <a:rPr lang="en-US" altLang="ja-JP" sz="800" dirty="0">
                <a:solidFill>
                  <a:srgbClr val="FFFFFF">
                    <a:lumMod val="50000"/>
                  </a:srgbClr>
                </a:solidFill>
                <a:latin typeface="メイリオ"/>
                <a:ea typeface="メイリオ"/>
              </a:rPr>
              <a:t>Yahoo! JAPAN</a:t>
            </a:r>
            <a:r>
              <a:rPr lang="ja-JP" altLang="en-US" sz="800" dirty="0">
                <a:solidFill>
                  <a:srgbClr val="FFFFFF">
                    <a:lumMod val="50000"/>
                  </a:srgbClr>
                </a:solidFill>
                <a:latin typeface="メイリオ"/>
                <a:ea typeface="メイリオ"/>
              </a:rPr>
              <a:t>自主調査 </a:t>
            </a:r>
            <a:r>
              <a:rPr lang="en-US" altLang="ja-JP" sz="800" dirty="0">
                <a:solidFill>
                  <a:srgbClr val="FFFFFF">
                    <a:lumMod val="50000"/>
                  </a:srgbClr>
                </a:solidFill>
                <a:latin typeface="メイリオ"/>
                <a:ea typeface="メイリオ"/>
              </a:rPr>
              <a:t>(2024</a:t>
            </a:r>
            <a:r>
              <a:rPr lang="ja-JP" altLang="en-US" sz="800" dirty="0">
                <a:solidFill>
                  <a:srgbClr val="FFFFFF">
                    <a:lumMod val="50000"/>
                  </a:srgbClr>
                </a:solidFill>
                <a:latin typeface="メイリオ"/>
                <a:ea typeface="メイリオ"/>
              </a:rPr>
              <a:t>年</a:t>
            </a:r>
            <a:r>
              <a:rPr lang="en-US" altLang="ja-JP" sz="800" dirty="0">
                <a:solidFill>
                  <a:srgbClr val="FFFFFF">
                    <a:lumMod val="50000"/>
                  </a:srgbClr>
                </a:solidFill>
                <a:latin typeface="メイリオ"/>
                <a:ea typeface="メイリオ"/>
              </a:rPr>
              <a:t>3</a:t>
            </a:r>
            <a:r>
              <a:rPr lang="ja-JP" altLang="en-US" sz="800" dirty="0">
                <a:solidFill>
                  <a:srgbClr val="FFFFFF">
                    <a:lumMod val="50000"/>
                  </a:srgbClr>
                </a:solidFill>
                <a:latin typeface="メイリオ"/>
                <a:ea typeface="メイリオ"/>
              </a:rPr>
              <a:t>月実施、N：623サンプル</a:t>
            </a:r>
            <a:r>
              <a:rPr lang="en-US" altLang="ja-JP" sz="800" dirty="0">
                <a:solidFill>
                  <a:srgbClr val="FFFFFF">
                    <a:lumMod val="50000"/>
                  </a:srgbClr>
                </a:solidFill>
                <a:latin typeface="メイリオ"/>
                <a:ea typeface="メイリオ"/>
              </a:rPr>
              <a:t>)</a:t>
            </a:r>
          </a:p>
          <a:p>
            <a:pPr eaLnBrk="1" fontAlgn="auto" hangingPunct="1">
              <a:spcBef>
                <a:spcPts val="0"/>
              </a:spcBef>
              <a:spcAft>
                <a:spcPts val="0"/>
              </a:spcAft>
            </a:pPr>
            <a:r>
              <a:rPr lang="en-US" altLang="ja-JP" sz="800" dirty="0">
                <a:solidFill>
                  <a:srgbClr val="FFFFFF">
                    <a:lumMod val="50000"/>
                  </a:srgbClr>
                </a:solidFill>
                <a:latin typeface="メイリオ"/>
                <a:ea typeface="メイリオ" panose="020B0604030504040204" pitchFamily="50" charset="-128"/>
              </a:rPr>
              <a:t>※</a:t>
            </a:r>
            <a:r>
              <a:rPr lang="ja-JP" altLang="en-US" sz="800" dirty="0">
                <a:solidFill>
                  <a:srgbClr val="FFFFFF">
                    <a:lumMod val="50000"/>
                  </a:srgbClr>
                </a:solidFill>
                <a:latin typeface="メイリオ"/>
                <a:ea typeface="メイリオ" panose="020B0604030504040204" pitchFamily="50" charset="-128"/>
              </a:rPr>
              <a:t>「北陸新幹線 延伸」の検索リフト</a:t>
            </a:r>
            <a:endParaRPr lang="en-US" altLang="ja-JP" sz="800" dirty="0">
              <a:solidFill>
                <a:srgbClr val="FFFFFF">
                  <a:lumMod val="50000"/>
                </a:srgbClr>
              </a:solidFill>
              <a:latin typeface="メイリオ"/>
              <a:ea typeface="メイリオ" panose="020B0604030504040204" pitchFamily="50" charset="-128"/>
            </a:endParaRPr>
          </a:p>
        </p:txBody>
      </p:sp>
      <p:graphicFrame>
        <p:nvGraphicFramePr>
          <p:cNvPr id="43" name="グラフ 42">
            <a:extLst>
              <a:ext uri="{FF2B5EF4-FFF2-40B4-BE49-F238E27FC236}">
                <a16:creationId xmlns:a16="http://schemas.microsoft.com/office/drawing/2014/main" id="{B766514F-59EC-2536-83F8-F95562E4E0E9}"/>
              </a:ext>
            </a:extLst>
          </p:cNvPr>
          <p:cNvGraphicFramePr/>
          <p:nvPr>
            <p:extLst>
              <p:ext uri="{D42A27DB-BD31-4B8C-83A1-F6EECF244321}">
                <p14:modId xmlns:p14="http://schemas.microsoft.com/office/powerpoint/2010/main" val="3231466655"/>
              </p:ext>
            </p:extLst>
          </p:nvPr>
        </p:nvGraphicFramePr>
        <p:xfrm>
          <a:off x="6793084" y="2856736"/>
          <a:ext cx="4146725" cy="2831105"/>
        </p:xfrm>
        <a:graphic>
          <a:graphicData uri="http://schemas.openxmlformats.org/drawingml/2006/chart">
            <c:chart xmlns:c="http://schemas.openxmlformats.org/drawingml/2006/chart" xmlns:r="http://schemas.openxmlformats.org/officeDocument/2006/relationships" r:id="rId7"/>
          </a:graphicData>
        </a:graphic>
      </p:graphicFrame>
      <p:pic>
        <p:nvPicPr>
          <p:cNvPr id="44" name="グラフィックス 43" descr="矢印: 反時計回りの曲線 単色塗りつぶし">
            <a:extLst>
              <a:ext uri="{FF2B5EF4-FFF2-40B4-BE49-F238E27FC236}">
                <a16:creationId xmlns:a16="http://schemas.microsoft.com/office/drawing/2014/main" id="{195D27F6-24CA-00E4-9A87-1FF2CF6784A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3606701">
            <a:off x="9062667" y="4041592"/>
            <a:ext cx="813463" cy="813463"/>
          </a:xfrm>
          <a:prstGeom prst="rect">
            <a:avLst/>
          </a:prstGeom>
          <a:effectLst>
            <a:outerShdw dist="50800" dir="2700000" algn="tl" rotWithShape="0">
              <a:srgbClr val="FFFFFF"/>
            </a:outerShdw>
          </a:effectLst>
        </p:spPr>
      </p:pic>
      <p:pic>
        <p:nvPicPr>
          <p:cNvPr id="45" name="グラフィックス 44" descr="矢印: 反時計回りの曲線 単色塗りつぶし">
            <a:extLst>
              <a:ext uri="{FF2B5EF4-FFF2-40B4-BE49-F238E27FC236}">
                <a16:creationId xmlns:a16="http://schemas.microsoft.com/office/drawing/2014/main" id="{8A4D29E8-25BC-740E-62F8-C7BAA367294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rot="5699734">
            <a:off x="8050504" y="4424827"/>
            <a:ext cx="537972" cy="537972"/>
          </a:xfrm>
          <a:prstGeom prst="rect">
            <a:avLst/>
          </a:prstGeom>
          <a:effectLst>
            <a:outerShdw dist="50800" dir="2700000" algn="tl" rotWithShape="0">
              <a:srgbClr val="FFFFFF"/>
            </a:outerShdw>
          </a:effectLst>
        </p:spPr>
      </p:pic>
      <p:sp>
        <p:nvSpPr>
          <p:cNvPr id="46" name="テキスト ボックス 45">
            <a:extLst>
              <a:ext uri="{FF2B5EF4-FFF2-40B4-BE49-F238E27FC236}">
                <a16:creationId xmlns:a16="http://schemas.microsoft.com/office/drawing/2014/main" id="{B76A07C8-9BFD-78E0-858C-BFE52146B9C0}"/>
              </a:ext>
            </a:extLst>
          </p:cNvPr>
          <p:cNvSpPr txBox="1"/>
          <p:nvPr/>
        </p:nvSpPr>
        <p:spPr>
          <a:xfrm>
            <a:off x="8612059" y="4006152"/>
            <a:ext cx="734500" cy="687661"/>
          </a:xfrm>
          <a:prstGeom prst="roundRect">
            <a:avLst>
              <a:gd name="adj" fmla="val 50000"/>
            </a:avLst>
          </a:prstGeom>
          <a:solidFill>
            <a:srgbClr val="FFFFFF"/>
          </a:solidFill>
          <a:ln w="19050">
            <a:solidFill>
              <a:srgbClr val="CCCCCC"/>
            </a:solidFill>
          </a:ln>
        </p:spPr>
        <p:txBody>
          <a:bodyPr wrap="none" tIns="72000" bIns="0" rtlCol="0" anchor="ctr">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14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126</a:t>
            </a:r>
            <a:r>
              <a:rPr kumimoji="0" lang="ja-JP" altLang="en-US"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rPr>
              <a:t>％</a:t>
            </a:r>
            <a:endParaRPr kumimoji="0" lang="en-US" altLang="ja-JP" sz="800" b="1" i="0" u="none" strike="noStrike" kern="0" cap="none" spc="20" normalizeH="0" baseline="0" noProof="0" dirty="0">
              <a:ln>
                <a:noFill/>
              </a:ln>
              <a:solidFill>
                <a:srgbClr val="CCCCCC">
                  <a:lumMod val="75000"/>
                </a:srgbClr>
              </a:solidFill>
              <a:effectLst/>
              <a:uLnTx/>
              <a:uFillTx/>
              <a:latin typeface="メイリオ" panose="020B0604030504040204" pitchFamily="50" charset="-128"/>
              <a:ea typeface="メイリオ" panose="020B0604030504040204" pitchFamily="50" charset="-128"/>
            </a:endParaRPr>
          </a:p>
        </p:txBody>
      </p:sp>
      <p:sp>
        <p:nvSpPr>
          <p:cNvPr id="47" name="円/楕円 36">
            <a:extLst>
              <a:ext uri="{FF2B5EF4-FFF2-40B4-BE49-F238E27FC236}">
                <a16:creationId xmlns:a16="http://schemas.microsoft.com/office/drawing/2014/main" id="{3A1D035D-8A92-D136-43A8-5746EB851C2A}"/>
              </a:ext>
            </a:extLst>
          </p:cNvPr>
          <p:cNvSpPr/>
          <p:nvPr/>
        </p:nvSpPr>
        <p:spPr>
          <a:xfrm>
            <a:off x="9845430" y="3232087"/>
            <a:ext cx="1034618" cy="1034618"/>
          </a:xfrm>
          <a:prstGeom prst="ellipse">
            <a:avLst/>
          </a:prstGeom>
          <a:solidFill>
            <a:srgbClr val="C9002C"/>
          </a:solidFill>
          <a:ln w="31750" cap="flat" cmpd="sng" algn="ctr">
            <a:solidFill>
              <a:srgbClr val="FFFFFF"/>
            </a:solidFill>
            <a:prstDash val="solid"/>
          </a:ln>
          <a:effectLst/>
        </p:spPr>
        <p:txBody>
          <a:bodyPr rot="0" spcFirstLastPara="0" vertOverflow="overflow" horzOverflow="overflow" vert="horz" wrap="none" lIns="91440" tIns="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9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264</a:t>
            </a:r>
            <a:r>
              <a:rPr kumimoji="0" lang="ja-JP" altLang="en-US" sz="105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endParaRPr kumimoji="0" lang="ja-JP" altLang="en-US" sz="16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48" name="グループ化 47">
            <a:extLst>
              <a:ext uri="{FF2B5EF4-FFF2-40B4-BE49-F238E27FC236}">
                <a16:creationId xmlns:a16="http://schemas.microsoft.com/office/drawing/2014/main" id="{9D05AECA-047B-4ABE-C173-6B87473699A6}"/>
              </a:ext>
            </a:extLst>
          </p:cNvPr>
          <p:cNvGrpSpPr>
            <a:grpSpLocks noChangeAspect="1"/>
          </p:cNvGrpSpPr>
          <p:nvPr/>
        </p:nvGrpSpPr>
        <p:grpSpPr>
          <a:xfrm rot="1930985">
            <a:off x="10679857" y="3188690"/>
            <a:ext cx="176116" cy="115539"/>
            <a:chOff x="10045056" y="3068960"/>
            <a:chExt cx="150577" cy="98784"/>
          </a:xfrm>
        </p:grpSpPr>
        <p:cxnSp>
          <p:nvCxnSpPr>
            <p:cNvPr id="49" name="直線コネクタ 48">
              <a:extLst>
                <a:ext uri="{FF2B5EF4-FFF2-40B4-BE49-F238E27FC236}">
                  <a16:creationId xmlns:a16="http://schemas.microsoft.com/office/drawing/2014/main" id="{5DDEF67E-4C27-3979-E01E-8517F0C41917}"/>
                </a:ext>
              </a:extLst>
            </p:cNvPr>
            <p:cNvCxnSpPr>
              <a:cxnSpLocks/>
            </p:cNvCxnSpPr>
            <p:nvPr/>
          </p:nvCxnSpPr>
          <p:spPr>
            <a:xfrm flipH="1">
              <a:off x="10158361" y="3068960"/>
              <a:ext cx="37272" cy="98784"/>
            </a:xfrm>
            <a:prstGeom prst="line">
              <a:avLst/>
            </a:prstGeom>
            <a:noFill/>
            <a:ln w="31750" cap="rnd" cmpd="sng" algn="ctr">
              <a:solidFill>
                <a:srgbClr val="C9002C"/>
              </a:solidFill>
              <a:prstDash val="solid"/>
            </a:ln>
            <a:effectLst/>
          </p:spPr>
        </p:cxnSp>
        <p:cxnSp>
          <p:nvCxnSpPr>
            <p:cNvPr id="50" name="直線コネクタ 49">
              <a:extLst>
                <a:ext uri="{FF2B5EF4-FFF2-40B4-BE49-F238E27FC236}">
                  <a16:creationId xmlns:a16="http://schemas.microsoft.com/office/drawing/2014/main" id="{F358E5EE-B863-70C4-06AC-5E3F7F04DED5}"/>
                </a:ext>
              </a:extLst>
            </p:cNvPr>
            <p:cNvCxnSpPr>
              <a:cxnSpLocks/>
            </p:cNvCxnSpPr>
            <p:nvPr/>
          </p:nvCxnSpPr>
          <p:spPr>
            <a:xfrm>
              <a:off x="10045056" y="3068960"/>
              <a:ext cx="37272" cy="98784"/>
            </a:xfrm>
            <a:prstGeom prst="line">
              <a:avLst/>
            </a:prstGeom>
            <a:noFill/>
            <a:ln w="31750" cap="rnd" cmpd="sng" algn="ctr">
              <a:solidFill>
                <a:srgbClr val="C9002C"/>
              </a:solidFill>
              <a:prstDash val="solid"/>
            </a:ln>
            <a:effectLst/>
          </p:spPr>
        </p:cxnSp>
      </p:grpSp>
      <p:cxnSp>
        <p:nvCxnSpPr>
          <p:cNvPr id="52" name="直線矢印コネクタ 51">
            <a:extLst>
              <a:ext uri="{FF2B5EF4-FFF2-40B4-BE49-F238E27FC236}">
                <a16:creationId xmlns:a16="http://schemas.microsoft.com/office/drawing/2014/main" id="{53495937-2674-C9A1-1303-95A803AC27FA}"/>
              </a:ext>
            </a:extLst>
          </p:cNvPr>
          <p:cNvCxnSpPr/>
          <p:nvPr/>
        </p:nvCxnSpPr>
        <p:spPr>
          <a:xfrm>
            <a:off x="1311952" y="5458968"/>
            <a:ext cx="5296441" cy="0"/>
          </a:xfrm>
          <a:prstGeom prst="straightConnector1">
            <a:avLst/>
          </a:prstGeom>
          <a:noFill/>
          <a:ln w="19050" cap="flat" cmpd="sng" algn="ctr">
            <a:solidFill>
              <a:srgbClr val="FFFFFF">
                <a:lumMod val="65000"/>
              </a:srgbClr>
            </a:solidFill>
            <a:prstDash val="solid"/>
            <a:headEnd type="triangle"/>
            <a:tailEnd type="triangle"/>
          </a:ln>
          <a:effectLst/>
        </p:spPr>
      </p:cxnSp>
      <p:sp>
        <p:nvSpPr>
          <p:cNvPr id="53" name="テキスト ボックス 52">
            <a:extLst>
              <a:ext uri="{FF2B5EF4-FFF2-40B4-BE49-F238E27FC236}">
                <a16:creationId xmlns:a16="http://schemas.microsoft.com/office/drawing/2014/main" id="{2F1D62B1-D52B-3909-6B6B-E19990628251}"/>
              </a:ext>
            </a:extLst>
          </p:cNvPr>
          <p:cNvSpPr txBox="1"/>
          <p:nvPr/>
        </p:nvSpPr>
        <p:spPr>
          <a:xfrm>
            <a:off x="2008146" y="5551698"/>
            <a:ext cx="4505496" cy="153888"/>
          </a:xfrm>
          <a:prstGeom prst="rect">
            <a:avLst/>
          </a:prstGeom>
          <a:noFill/>
        </p:spPr>
        <p:txBody>
          <a:bodyPr wrap="square" lIns="0" tIns="0" rIns="0" bIns="0">
            <a:spAutoFit/>
          </a:bodyPr>
          <a:lstStyle/>
          <a:p>
            <a:pPr eaLnBrk="1" fontAlgn="auto" hangingPunct="1">
              <a:spcBef>
                <a:spcPts val="0"/>
              </a:spcBef>
              <a:spcAft>
                <a:spcPts val="0"/>
              </a:spcAft>
              <a:defRPr/>
            </a:pPr>
            <a:r>
              <a:rPr kumimoji="0" lang="ja-JP" altLang="en-US" sz="1000" kern="0" dirty="0">
                <a:solidFill>
                  <a:srgbClr val="FFFFFF">
                    <a:lumMod val="50000"/>
                  </a:srgbClr>
                </a:solidFill>
                <a:latin typeface="Calibri" panose="020F0502020204030204"/>
                <a:ea typeface="メイリオ" panose="020B0604030504040204" pitchFamily="50" charset="-128"/>
              </a:rPr>
              <a:t>冒頭から最後まで、「北陸新幹線が延伸したこと」をテーマとして展開</a:t>
            </a:r>
            <a:endParaRPr kumimoji="0" lang="en-US" altLang="ja-JP" sz="1000" kern="0" dirty="0">
              <a:solidFill>
                <a:srgbClr val="FFFFFF">
                  <a:lumMod val="50000"/>
                </a:srgbClr>
              </a:solidFill>
              <a:latin typeface="Calibri" panose="020F0502020204030204"/>
              <a:ea typeface="メイリオ" panose="020B0604030504040204" pitchFamily="50" charset="-128"/>
            </a:endParaRPr>
          </a:p>
        </p:txBody>
      </p:sp>
      <p:pic>
        <p:nvPicPr>
          <p:cNvPr id="54" name="図 53">
            <a:extLst>
              <a:ext uri="{FF2B5EF4-FFF2-40B4-BE49-F238E27FC236}">
                <a16:creationId xmlns:a16="http://schemas.microsoft.com/office/drawing/2014/main" id="{B8429F1C-F753-833D-7232-89FB64AC57D1}"/>
              </a:ext>
            </a:extLst>
          </p:cNvPr>
          <p:cNvPicPr>
            <a:picLocks noChangeAspect="1"/>
          </p:cNvPicPr>
          <p:nvPr/>
        </p:nvPicPr>
        <p:blipFill rotWithShape="1">
          <a:blip r:embed="rId12">
            <a:extLst>
              <a:ext uri="{28A0092B-C50C-407E-A947-70E740481C1C}">
                <a14:useLocalDpi xmlns:a14="http://schemas.microsoft.com/office/drawing/2010/main" val="0"/>
              </a:ext>
            </a:extLst>
          </a:blip>
          <a:srcRect t="85306"/>
          <a:stretch/>
        </p:blipFill>
        <p:spPr>
          <a:xfrm rot="1231157">
            <a:off x="3208956" y="4968683"/>
            <a:ext cx="581025" cy="453473"/>
          </a:xfrm>
          <a:prstGeom prst="rect">
            <a:avLst/>
          </a:prstGeom>
        </p:spPr>
      </p:pic>
      <p:sp>
        <p:nvSpPr>
          <p:cNvPr id="55" name="三角形 5">
            <a:extLst>
              <a:ext uri="{FF2B5EF4-FFF2-40B4-BE49-F238E27FC236}">
                <a16:creationId xmlns:a16="http://schemas.microsoft.com/office/drawing/2014/main" id="{7993BC0D-A031-EDDB-D362-EFCC8546C87E}"/>
              </a:ext>
            </a:extLst>
          </p:cNvPr>
          <p:cNvSpPr/>
          <p:nvPr/>
        </p:nvSpPr>
        <p:spPr>
          <a:xfrm rot="10800000">
            <a:off x="3648510" y="2761175"/>
            <a:ext cx="102096" cy="91744"/>
          </a:xfrm>
          <a:prstGeom prst="triangle">
            <a:avLst/>
          </a:prstGeom>
          <a:solidFill>
            <a:srgbClr val="FCEDE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Meiryo" panose="020B0604030504040204" pitchFamily="34" charset="-128"/>
              <a:ea typeface="メイリオ"/>
            </a:endParaRPr>
          </a:p>
        </p:txBody>
      </p:sp>
      <p:sp>
        <p:nvSpPr>
          <p:cNvPr id="56" name="角丸四角形 22">
            <a:extLst>
              <a:ext uri="{FF2B5EF4-FFF2-40B4-BE49-F238E27FC236}">
                <a16:creationId xmlns:a16="http://schemas.microsoft.com/office/drawing/2014/main" id="{C6648CF1-85BC-4463-D459-00CB26C90168}"/>
              </a:ext>
            </a:extLst>
          </p:cNvPr>
          <p:cNvSpPr/>
          <p:nvPr/>
        </p:nvSpPr>
        <p:spPr>
          <a:xfrm>
            <a:off x="3206903" y="2425220"/>
            <a:ext cx="1800000" cy="360000"/>
          </a:xfrm>
          <a:prstGeom prst="roundRect">
            <a:avLst>
              <a:gd name="adj" fmla="val 50000"/>
            </a:avLst>
          </a:prstGeom>
          <a:solidFill>
            <a:srgbClr val="FCEDED"/>
          </a:solidFill>
          <a:ln w="9525" cap="flat" cmpd="sng" algn="ctr">
            <a:noFill/>
            <a:prstDash val="solid"/>
          </a:ln>
          <a:effectLst/>
        </p:spPr>
        <p:txBody>
          <a:bodyPr rot="0" spcFirstLastPara="0" vertOverflow="overflow" horzOverflow="overflow" vert="horz" wrap="square" lIns="180000" tIns="144000" rIns="180000" bIns="14400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ja-JP" altLang="en-US" sz="11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rPr>
              <a:t>スマホをシェイク！</a:t>
            </a:r>
          </a:p>
        </p:txBody>
      </p:sp>
      <p:pic>
        <p:nvPicPr>
          <p:cNvPr id="57" name="図 56" descr="図形&#10;&#10;低い精度で自動的に生成された説明">
            <a:extLst>
              <a:ext uri="{FF2B5EF4-FFF2-40B4-BE49-F238E27FC236}">
                <a16:creationId xmlns:a16="http://schemas.microsoft.com/office/drawing/2014/main" id="{3C40302D-A29D-7D83-96D6-ADE70C2E91C4}"/>
              </a:ext>
            </a:extLst>
          </p:cNvPr>
          <p:cNvPicPr>
            <a:picLocks noChangeAspect="1"/>
          </p:cNvPicPr>
          <p:nvPr/>
        </p:nvPicPr>
        <p:blipFill rotWithShape="1">
          <a:blip r:embed="rId12">
            <a:extLst>
              <a:ext uri="{28A0092B-C50C-407E-A947-70E740481C1C}">
                <a14:useLocalDpi xmlns:a14="http://schemas.microsoft.com/office/drawing/2010/main" val="0"/>
              </a:ext>
            </a:extLst>
          </a:blip>
          <a:srcRect b="85294"/>
          <a:stretch/>
        </p:blipFill>
        <p:spPr>
          <a:xfrm rot="1567376">
            <a:off x="4383991" y="2865908"/>
            <a:ext cx="581025" cy="453838"/>
          </a:xfrm>
          <a:prstGeom prst="rect">
            <a:avLst/>
          </a:prstGeom>
        </p:spPr>
      </p:pic>
      <p:sp>
        <p:nvSpPr>
          <p:cNvPr id="58" name="テキスト ボックス 57">
            <a:extLst>
              <a:ext uri="{FF2B5EF4-FFF2-40B4-BE49-F238E27FC236}">
                <a16:creationId xmlns:a16="http://schemas.microsoft.com/office/drawing/2014/main" id="{E77874DD-0A6A-BE4A-32A0-DA913857C381}"/>
              </a:ext>
            </a:extLst>
          </p:cNvPr>
          <p:cNvSpPr txBox="1"/>
          <p:nvPr/>
        </p:nvSpPr>
        <p:spPr>
          <a:xfrm>
            <a:off x="595671" y="6271115"/>
            <a:ext cx="2273058" cy="123111"/>
          </a:xfrm>
          <a:prstGeom prst="rect">
            <a:avLst/>
          </a:prstGeom>
          <a:noFill/>
        </p:spPr>
        <p:txBody>
          <a:bodyPr wrap="none" lIns="0" tIns="0" rIns="0" bIns="0">
            <a:spAutoFit/>
          </a:bodyPr>
          <a:lstStyle/>
          <a:p>
            <a:pPr eaLnBrk="1" fontAlgn="auto" hangingPunct="1">
              <a:spcBef>
                <a:spcPts val="0"/>
              </a:spcBef>
              <a:spcAft>
                <a:spcPts val="0"/>
              </a:spcAft>
            </a:pPr>
            <a:r>
              <a:rPr lang="en-US" altLang="ja-JP" sz="800" dirty="0">
                <a:solidFill>
                  <a:srgbClr val="FFFFFF">
                    <a:lumMod val="50000"/>
                  </a:srgbClr>
                </a:solidFill>
                <a:latin typeface="メイリオ" panose="020B0604030504040204" pitchFamily="50" charset="-128"/>
                <a:ea typeface="メイリオ" panose="020B0604030504040204" pitchFamily="50" charset="-128"/>
              </a:rPr>
              <a:t>※</a:t>
            </a:r>
            <a:r>
              <a:rPr lang="en" altLang="ja-JP" sz="800" dirty="0">
                <a:solidFill>
                  <a:srgbClr val="FFFFFF">
                    <a:lumMod val="50000"/>
                  </a:srgbClr>
                </a:solidFill>
                <a:latin typeface="メイリオ" panose="020B0604030504040204" pitchFamily="50" charset="-128"/>
                <a:ea typeface="メイリオ" panose="020B0604030504040204" pitchFamily="50" charset="-128"/>
              </a:rPr>
              <a:t>202</a:t>
            </a:r>
            <a:r>
              <a:rPr lang="en-US" altLang="ja-JP" sz="800" dirty="0">
                <a:solidFill>
                  <a:srgbClr val="FFFFFF">
                    <a:lumMod val="50000"/>
                  </a:srgbClr>
                </a:solidFill>
                <a:latin typeface="メイリオ" panose="020B0604030504040204" pitchFamily="50" charset="-128"/>
                <a:ea typeface="メイリオ" panose="020B0604030504040204" pitchFamily="50" charset="-128"/>
              </a:rPr>
              <a:t>4</a:t>
            </a:r>
            <a:r>
              <a:rPr lang="ja-JP" altLang="en-US" sz="800" dirty="0">
                <a:solidFill>
                  <a:srgbClr val="FFFFFF">
                    <a:lumMod val="50000"/>
                  </a:srgbClr>
                </a:solidFill>
                <a:latin typeface="メイリオ" panose="020B0604030504040204" pitchFamily="50" charset="-128"/>
                <a:ea typeface="メイリオ" panose="020B0604030504040204" pitchFamily="50" charset="-128"/>
              </a:rPr>
              <a:t>年</a:t>
            </a:r>
            <a:r>
              <a:rPr lang="en-US" altLang="ja-JP" sz="800" dirty="0">
                <a:solidFill>
                  <a:srgbClr val="FFFFFF">
                    <a:lumMod val="50000"/>
                  </a:srgbClr>
                </a:solidFill>
                <a:latin typeface="メイリオ" panose="020B0604030504040204" pitchFamily="50" charset="-128"/>
                <a:ea typeface="メイリオ" panose="020B0604030504040204" pitchFamily="50" charset="-128"/>
              </a:rPr>
              <a:t>3</a:t>
            </a:r>
            <a:r>
              <a:rPr lang="ja-JP" altLang="en-US" sz="800" dirty="0">
                <a:solidFill>
                  <a:srgbClr val="FFFFFF">
                    <a:lumMod val="50000"/>
                  </a:srgbClr>
                </a:solidFill>
                <a:latin typeface="メイリオ" panose="020B0604030504040204" pitchFamily="50" charset="-128"/>
                <a:ea typeface="メイリオ" panose="020B0604030504040204" pitchFamily="50" charset="-128"/>
              </a:rPr>
              <a:t>月配信 西日本旅客鉄道様の実績より</a:t>
            </a:r>
            <a:r>
              <a:rPr lang="en" altLang="ja-JP" sz="800" dirty="0">
                <a:solidFill>
                  <a:srgbClr val="FFFFFF">
                    <a:lumMod val="50000"/>
                  </a:srgbClr>
                </a:solidFill>
                <a:latin typeface="メイリオ" panose="020B0604030504040204" pitchFamily="50" charset="-128"/>
                <a:ea typeface="メイリオ" panose="020B0604030504040204" pitchFamily="50" charset="-128"/>
              </a:rPr>
              <a:t>  </a:t>
            </a:r>
          </a:p>
        </p:txBody>
      </p:sp>
    </p:spTree>
    <p:extLst>
      <p:ext uri="{BB962C8B-B14F-4D97-AF65-F5344CB8AC3E}">
        <p14:creationId xmlns:p14="http://schemas.microsoft.com/office/powerpoint/2010/main" val="14867885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a:t>
            </a:r>
            <a:r>
              <a:rPr lang="ja-JP" altLang="en-US" dirty="0"/>
              <a:t>価格</a:t>
            </a:r>
            <a:endParaRPr kumimoji="1" lang="ja-JP" altLang="en-US" dirty="0"/>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03</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7046711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9BE3B0BD-6847-5886-C450-5432B7CCBA9F}"/>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商品価格</a:t>
            </a:r>
            <a:endParaRPr lang="ja-JP" altLang="en-US" dirty="0"/>
          </a:p>
        </p:txBody>
      </p:sp>
      <p:sp>
        <p:nvSpPr>
          <p:cNvPr id="10" name="テキスト ボックス 9">
            <a:extLst>
              <a:ext uri="{FF2B5EF4-FFF2-40B4-BE49-F238E27FC236}">
                <a16:creationId xmlns:a16="http://schemas.microsoft.com/office/drawing/2014/main" id="{46FF0DFE-4358-1502-1542-EA120D239670}"/>
              </a:ext>
            </a:extLst>
          </p:cNvPr>
          <p:cNvSpPr txBox="1"/>
          <p:nvPr/>
        </p:nvSpPr>
        <p:spPr>
          <a:xfrm>
            <a:off x="590637" y="1103921"/>
            <a:ext cx="11233149" cy="730200"/>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商品価格は、誘導枠とインタラクションによって異なります。</a:t>
            </a:r>
            <a:endParaRPr kumimoji="0" lang="en-US" altLang="ja-JP" sz="18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・誘導用広告は広告管理ツールより予約してください。</a:t>
            </a:r>
            <a:endPar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・制作費は都度見積もりが必要となります。見積もり承認後弊社営業担当から代理店様に専用の申込フォーム</a:t>
            </a:r>
            <a:r>
              <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URL</a:t>
            </a: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をご連絡いたします。</a:t>
            </a:r>
            <a:r>
              <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  </a:t>
            </a:r>
            <a:r>
              <a:rPr kumimoji="0" lang="ja-JP" altLang="en-US"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rPr>
              <a:t>当該フォームよりお申込みください。</a:t>
            </a:r>
            <a:endParaRPr kumimoji="0" lang="en-US" altLang="ja-JP" sz="1100" b="0" i="0" u="none" strike="noStrike" kern="0" cap="none" spc="0" normalizeH="0" baseline="0" noProof="0" dirty="0">
              <a:ln>
                <a:noFill/>
              </a:ln>
              <a:solidFill>
                <a:srgbClr val="0D0D0D"/>
              </a:solidFill>
              <a:effectLst/>
              <a:uLnTx/>
              <a:uFillTx/>
              <a:latin typeface="メイリオ"/>
              <a:ea typeface="メイリオ" panose="020B0604030504040204" pitchFamily="50" charset="-128"/>
              <a:cs typeface="+mn-cs"/>
            </a:endParaRPr>
          </a:p>
        </p:txBody>
      </p:sp>
      <p:graphicFrame>
        <p:nvGraphicFramePr>
          <p:cNvPr id="5" name="表 4">
            <a:extLst>
              <a:ext uri="{FF2B5EF4-FFF2-40B4-BE49-F238E27FC236}">
                <a16:creationId xmlns:a16="http://schemas.microsoft.com/office/drawing/2014/main" id="{53C68E0F-D6AA-EB89-879F-3ABAA99BE39B}"/>
              </a:ext>
            </a:extLst>
          </p:cNvPr>
          <p:cNvGraphicFramePr>
            <a:graphicFrameLocks noGrp="1"/>
          </p:cNvGraphicFramePr>
          <p:nvPr>
            <p:extLst>
              <p:ext uri="{D42A27DB-BD31-4B8C-83A1-F6EECF244321}">
                <p14:modId xmlns:p14="http://schemas.microsoft.com/office/powerpoint/2010/main" val="4195411002"/>
              </p:ext>
            </p:extLst>
          </p:nvPr>
        </p:nvGraphicFramePr>
        <p:xfrm>
          <a:off x="323931" y="1892382"/>
          <a:ext cx="11014599" cy="4582464"/>
        </p:xfrm>
        <a:graphic>
          <a:graphicData uri="http://schemas.openxmlformats.org/drawingml/2006/table">
            <a:tbl>
              <a:tblPr/>
              <a:tblGrid>
                <a:gridCol w="1249814">
                  <a:extLst>
                    <a:ext uri="{9D8B030D-6E8A-4147-A177-3AD203B41FA5}">
                      <a16:colId xmlns:a16="http://schemas.microsoft.com/office/drawing/2014/main" val="341278832"/>
                    </a:ext>
                  </a:extLst>
                </a:gridCol>
                <a:gridCol w="1206823">
                  <a:extLst>
                    <a:ext uri="{9D8B030D-6E8A-4147-A177-3AD203B41FA5}">
                      <a16:colId xmlns:a16="http://schemas.microsoft.com/office/drawing/2014/main" val="3832350142"/>
                    </a:ext>
                  </a:extLst>
                </a:gridCol>
                <a:gridCol w="2215885">
                  <a:extLst>
                    <a:ext uri="{9D8B030D-6E8A-4147-A177-3AD203B41FA5}">
                      <a16:colId xmlns:a16="http://schemas.microsoft.com/office/drawing/2014/main" val="718566478"/>
                    </a:ext>
                  </a:extLst>
                </a:gridCol>
                <a:gridCol w="805343">
                  <a:extLst>
                    <a:ext uri="{9D8B030D-6E8A-4147-A177-3AD203B41FA5}">
                      <a16:colId xmlns:a16="http://schemas.microsoft.com/office/drawing/2014/main" val="727514461"/>
                    </a:ext>
                  </a:extLst>
                </a:gridCol>
                <a:gridCol w="2399252">
                  <a:extLst>
                    <a:ext uri="{9D8B030D-6E8A-4147-A177-3AD203B41FA5}">
                      <a16:colId xmlns:a16="http://schemas.microsoft.com/office/drawing/2014/main" val="4177312814"/>
                    </a:ext>
                  </a:extLst>
                </a:gridCol>
                <a:gridCol w="738231">
                  <a:extLst>
                    <a:ext uri="{9D8B030D-6E8A-4147-A177-3AD203B41FA5}">
                      <a16:colId xmlns:a16="http://schemas.microsoft.com/office/drawing/2014/main" val="2634328868"/>
                    </a:ext>
                  </a:extLst>
                </a:gridCol>
                <a:gridCol w="2399251">
                  <a:extLst>
                    <a:ext uri="{9D8B030D-6E8A-4147-A177-3AD203B41FA5}">
                      <a16:colId xmlns:a16="http://schemas.microsoft.com/office/drawing/2014/main" val="1476557872"/>
                    </a:ext>
                  </a:extLst>
                </a:gridCol>
              </a:tblGrid>
              <a:tr h="3033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38740">
                <a:tc row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341936">
                <a:tc vMerge="1">
                  <a:txBody>
                    <a:bodyPr/>
                    <a:lstStyle/>
                    <a:p>
                      <a:pPr algn="ctr"/>
                      <a:endParaRPr kumimoji="1" lang="ja-JP" altLang="en-US" sz="800"/>
                    </a:p>
                  </a:txBody>
                  <a:tcPr anchor="ct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a:lnSpc>
                          <a:spcPct val="110000"/>
                        </a:lnSpc>
                        <a:buFont typeface="Arial" panose="020B0604020202020204" pitchFamily="34" charset="0"/>
                        <a:buNone/>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1150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u="none" strike="noStrike" kern="1200" dirty="0">
                          <a:solidFill>
                            <a:srgbClr val="0D0D0D"/>
                          </a:solidFill>
                          <a:effectLst/>
                          <a:latin typeface="メイリオ"/>
                          <a:ea typeface="メイリオ"/>
                          <a:cs typeface="+mn-cs"/>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79767">
                <a:tc vMerge="1">
                  <a:txBody>
                    <a:bodyPr/>
                    <a:lstStyle/>
                    <a:p>
                      <a:endParaRPr kumimoji="1" lang="ja-JP" altLang="en-US"/>
                    </a:p>
                  </a:txBody>
                  <a:tcPr/>
                </a:tc>
                <a:tc v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lang="ja-JP" altLang="en-US" sz="900" b="1" i="0" u="none" strike="noStrike" dirty="0">
                        <a:solidFill>
                          <a:schemeClr val="accent3"/>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pPr marL="99450" indent="-99450" algn="l">
                        <a:lnSpc>
                          <a:spcPct val="110000"/>
                        </a:lnSpc>
                        <a:buFont typeface="Arial" panose="020B0604020202020204" pitchFamily="34" charset="0"/>
                        <a:buChar char="•"/>
                      </a:pPr>
                      <a:endParaRPr kumimoji="1" lang="en" altLang="ja-JP" sz="900" dirty="0">
                        <a:solidFill>
                          <a:schemeClr val="accent3"/>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vMerge="1">
                  <a:txBody>
                    <a:bodyPr/>
                    <a:lstStyle/>
                    <a:p>
                      <a:endParaRPr kumimoji="1" lang="ja-JP" altLang="en-US"/>
                    </a:p>
                  </a:txBody>
                  <a:tcPr/>
                </a:tc>
                <a:tc v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noProof="0" dirty="0">
                          <a:ln>
                            <a:noFill/>
                          </a:ln>
                          <a:solidFill>
                            <a:srgbClr val="0D0D0D"/>
                          </a:solidFill>
                          <a:effectLst/>
                          <a:uLnTx/>
                          <a:uFillTx/>
                          <a:latin typeface="+mn-lt"/>
                          <a:ea typeface="+mn-ea"/>
                          <a:cs typeface="+mn-cs"/>
                        </a:rPr>
                        <a:t>※</a:t>
                      </a:r>
                      <a:r>
                        <a:rPr kumimoji="1" lang="ja-JP" altLang="en-US" sz="700" b="0" i="0" u="none" strike="noStrike" kern="1200" cap="none" spc="0" normalizeH="0" baseline="0" noProof="0" dirty="0">
                          <a:ln>
                            <a:noFill/>
                          </a:ln>
                          <a:solidFill>
                            <a:srgbClr val="0D0D0D"/>
                          </a:solidFill>
                          <a:effectLst/>
                          <a:uLnTx/>
                          <a:uFillTx/>
                          <a:latin typeface="+mn-lt"/>
                          <a:ea typeface="+mn-ea"/>
                          <a:cs typeface="+mn-cs"/>
                        </a:rPr>
                        <a:t>上記以外に、</a:t>
                      </a:r>
                      <a:r>
                        <a:rPr kumimoji="1" lang="en" altLang="ja-JP" sz="700" b="0" i="0" u="none" strike="noStrike" kern="1200" cap="none" spc="0" normalizeH="0" baseline="0" noProof="0" dirty="0">
                          <a:ln>
                            <a:noFill/>
                          </a:ln>
                          <a:solidFill>
                            <a:srgbClr val="0D0D0D"/>
                          </a:solidFill>
                          <a:effectLst/>
                          <a:uLnTx/>
                          <a:uFillTx/>
                          <a:latin typeface="+mn-lt"/>
                          <a:ea typeface="+mn-ea"/>
                          <a:cs typeface="+mn-cs"/>
                        </a:rPr>
                        <a:t>PC</a:t>
                      </a:r>
                      <a:r>
                        <a:rPr kumimoji="1" lang="ja-JP" altLang="en-US" sz="700" b="0" i="0" u="none" strike="noStrike" kern="1200" cap="none" spc="0" normalizeH="0" baseline="0" noProof="0" dirty="0">
                          <a:ln>
                            <a:noFill/>
                          </a:ln>
                          <a:solidFill>
                            <a:srgbClr val="0D0D0D"/>
                          </a:solidFill>
                          <a:effectLst/>
                          <a:uLnTx/>
                          <a:uFillTx/>
                          <a:latin typeface="+mn-lt"/>
                          <a:ea typeface="+mn-ea"/>
                          <a:cs typeface="+mn-cs"/>
                        </a:rPr>
                        <a:t>とスマートフォンのブランドパネルを購入いただいても実施可能です。その場合の最低出稿金額は、左記に準じます。</a:t>
                      </a:r>
                      <a:endParaRPr kumimoji="1" lang="en-US" altLang="ja-JP" sz="700" b="0" i="0" u="none" strike="noStrike" kern="1200" cap="none" spc="0" normalizeH="0" baseline="0" noProof="0" dirty="0">
                        <a:ln>
                          <a:noFill/>
                        </a:ln>
                        <a:solidFill>
                          <a:srgbClr val="0D0D0D"/>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700" b="0" i="0" u="none" strike="noStrike" kern="1200" cap="none" spc="0" normalizeH="0" baseline="0" dirty="0">
                          <a:ln>
                            <a:noFill/>
                          </a:ln>
                          <a:solidFill>
                            <a:srgbClr val="0D0D0D"/>
                          </a:solidFill>
                          <a:effectLst/>
                          <a:uLnTx/>
                          <a:uFillTx/>
                          <a:latin typeface="+mn-lt"/>
                          <a:ea typeface="+mn-ea"/>
                          <a:cs typeface="+mn-cs"/>
                        </a:rPr>
                        <a:t>※MD</a:t>
                      </a:r>
                      <a:r>
                        <a:rPr kumimoji="1" lang="ja-JP" altLang="en-US" sz="700" b="0" i="0" u="none" strike="noStrike" kern="1200" cap="none" spc="0" normalizeH="0" baseline="0" dirty="0">
                          <a:ln>
                            <a:noFill/>
                          </a:ln>
                          <a:solidFill>
                            <a:srgbClr val="0D0D0D"/>
                          </a:solidFill>
                          <a:effectLst/>
                          <a:uLnTx/>
                          <a:uFillTx/>
                          <a:latin typeface="+mn-lt"/>
                          <a:ea typeface="+mn-ea"/>
                          <a:cs typeface="+mn-cs"/>
                        </a:rPr>
                        <a:t>は、</a:t>
                      </a:r>
                      <a:r>
                        <a:rPr kumimoji="1" lang="en-US" altLang="ja-JP" sz="700" b="0" i="0" u="none" strike="noStrike" kern="1200" cap="none" spc="0" normalizeH="0" baseline="0" dirty="0">
                          <a:ln>
                            <a:noFill/>
                          </a:ln>
                          <a:solidFill>
                            <a:srgbClr val="0D0D0D"/>
                          </a:solidFill>
                          <a:effectLst/>
                          <a:uLnTx/>
                          <a:uFillTx/>
                          <a:latin typeface="+mn-lt"/>
                          <a:ea typeface="+mn-ea"/>
                          <a:cs typeface="+mn-cs"/>
                        </a:rPr>
                        <a:t>PC</a:t>
                      </a:r>
                      <a:r>
                        <a:rPr kumimoji="1" lang="ja-JP" altLang="en-US" sz="700" b="0" i="0" u="none" strike="noStrike" kern="1200" cap="none" spc="0" normalizeH="0" baseline="0" dirty="0">
                          <a:ln>
                            <a:noFill/>
                          </a:ln>
                          <a:solidFill>
                            <a:srgbClr val="0D0D0D"/>
                          </a:solidFill>
                          <a:effectLst/>
                          <a:uLnTx/>
                          <a:uFillTx/>
                          <a:latin typeface="+mn-lt"/>
                          <a:ea typeface="+mn-ea"/>
                          <a:cs typeface="+mn-cs"/>
                        </a:rPr>
                        <a:t>・</a:t>
                      </a:r>
                      <a:r>
                        <a:rPr kumimoji="1" lang="en-US" altLang="ja-JP" sz="700" b="0" i="0" u="none" strike="noStrike" kern="1200" cap="none" spc="0" normalizeH="0" baseline="0" dirty="0">
                          <a:ln>
                            <a:noFill/>
                          </a:ln>
                          <a:solidFill>
                            <a:srgbClr val="0D0D0D"/>
                          </a:solidFill>
                          <a:effectLst/>
                          <a:uLnTx/>
                          <a:uFillTx/>
                          <a:latin typeface="+mn-lt"/>
                          <a:ea typeface="+mn-ea"/>
                          <a:cs typeface="+mn-cs"/>
                        </a:rPr>
                        <a:t>SP</a:t>
                      </a:r>
                      <a:r>
                        <a:rPr kumimoji="1" lang="ja-JP" altLang="en-US" sz="700" b="0" i="0" u="none" strike="noStrike" kern="1200" cap="none" spc="0" normalizeH="0" baseline="0" dirty="0">
                          <a:ln>
                            <a:noFill/>
                          </a:ln>
                          <a:solidFill>
                            <a:srgbClr val="0D0D0D"/>
                          </a:solidFill>
                          <a:effectLst/>
                          <a:uLnTx/>
                          <a:uFillTx/>
                          <a:latin typeface="+mn-lt"/>
                          <a:ea typeface="+mn-ea"/>
                          <a:cs typeface="+mn-cs"/>
                        </a:rPr>
                        <a:t>両デバイスへ配信されます。ある程度のボリュームを確保されることをお勧めいたします。</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marL="99450" indent="-99450" algn="l">
                        <a:lnSpc>
                          <a:spcPct val="110000"/>
                        </a:lnSpc>
                        <a:buFont typeface="Arial" panose="020B0604020202020204" pitchFamily="34" charset="0"/>
                        <a:buChar char="•"/>
                      </a:pPr>
                      <a:endParaRPr kumimoji="1" lang="ja-JP" altLang="en-US" sz="900">
                        <a:solidFill>
                          <a:schemeClr val="accent3"/>
                        </a:solidFill>
                      </a:endParaRP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4055227653"/>
                  </a:ext>
                </a:extLst>
              </a:tr>
              <a:tr h="415016">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dirty="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dirty="0">
                          <a:solidFill>
                            <a:srgbClr val="0D0D0D"/>
                          </a:solidFill>
                        </a:rPr>
                        <a:t>350</a:t>
                      </a:r>
                      <a:r>
                        <a:rPr kumimoji="1" lang="ja-JP" altLang="en-US" sz="900" dirty="0">
                          <a:solidFill>
                            <a:srgbClr val="0D0D0D"/>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rPr>
                        <a:t>350</a:t>
                      </a:r>
                      <a:r>
                        <a:rPr kumimoji="1" lang="ja-JP" altLang="en-US" sz="900" dirty="0">
                          <a:solidFill>
                            <a:srgbClr val="0D0D0D"/>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dirty="0">
                          <a:solidFill>
                            <a:srgbClr val="0D0D0D"/>
                          </a:solidFill>
                        </a:rPr>
                        <a:t>700</a:t>
                      </a:r>
                      <a:r>
                        <a:rPr kumimoji="1" lang="ja-JP" altLang="en-US" sz="900" dirty="0">
                          <a:solidFill>
                            <a:srgbClr val="0D0D0D"/>
                          </a:solidFill>
                        </a:rPr>
                        <a:t>万円～（ネット）</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12564619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F51106D7-4C05-85DA-C3DF-02A972EF0906}"/>
              </a:ext>
            </a:extLst>
          </p:cNvPr>
          <p:cNvSpPr>
            <a:spLocks noGrp="1"/>
          </p:cNvSpPr>
          <p:nvPr>
            <p:ph type="body" sz="quarter" idx="10"/>
          </p:nvPr>
        </p:nvSpPr>
        <p:spPr/>
        <p:txBody>
          <a:bodyPr/>
          <a:lstStyle/>
          <a:p>
            <a:r>
              <a:rPr lang="ja-JP" altLang="en-US" dirty="0"/>
              <a:t>商品価格（制作費無償プラン）</a:t>
            </a:r>
          </a:p>
        </p:txBody>
      </p:sp>
      <p:sp>
        <p:nvSpPr>
          <p:cNvPr id="7" name="テキスト ボックス 6">
            <a:extLst>
              <a:ext uri="{FF2B5EF4-FFF2-40B4-BE49-F238E27FC236}">
                <a16:creationId xmlns:a16="http://schemas.microsoft.com/office/drawing/2014/main" id="{DD1AF547-0FF2-BF59-34AD-F00035E53A92}"/>
              </a:ext>
            </a:extLst>
          </p:cNvPr>
          <p:cNvSpPr txBox="1"/>
          <p:nvPr/>
        </p:nvSpPr>
        <p:spPr>
          <a:xfrm>
            <a:off x="587376" y="1103302"/>
            <a:ext cx="9497498" cy="766364"/>
          </a:xfrm>
          <a:prstGeom prst="rect">
            <a:avLst/>
          </a:prstGeom>
          <a:noFill/>
        </p:spPr>
        <p:txBody>
          <a:bodyPr wrap="square" lIns="0" tIns="0" rIns="0" bIns="0" rtlCol="0">
            <a:spAutoFit/>
          </a:bodyPr>
          <a:lstStyle/>
          <a:p>
            <a:pPr eaLnBrk="1" fontAlgn="auto" hangingPunct="1">
              <a:lnSpc>
                <a:spcPct val="120000"/>
              </a:lnSpc>
              <a:spcBef>
                <a:spcPts val="0"/>
              </a:spcBef>
              <a:spcAft>
                <a:spcPts val="0"/>
              </a:spcAft>
              <a:defRPr/>
            </a:pPr>
            <a:r>
              <a:rPr kumimoji="0" lang="ja-JP" altLang="en-US" kern="0" dirty="0">
                <a:solidFill>
                  <a:srgbClr val="0D0D0D"/>
                </a:solidFill>
                <a:latin typeface="メイリオ"/>
                <a:ea typeface="メイリオ" panose="020B0604030504040204" pitchFamily="50" charset="-128"/>
              </a:rPr>
              <a:t>誘導枠を一定額以上ご購入いただいた場合、制作費を無償とさせていただきます。</a:t>
            </a:r>
          </a:p>
          <a:p>
            <a:pPr eaLnBrk="1" fontAlgn="auto" hangingPunct="1">
              <a:lnSpc>
                <a:spcPct val="120000"/>
              </a:lnSpc>
              <a:spcBef>
                <a:spcPts val="0"/>
              </a:spcBef>
              <a:spcAft>
                <a:spcPts val="0"/>
              </a:spcAft>
              <a:defRPr/>
            </a:pPr>
            <a:r>
              <a:rPr kumimoji="0" lang="ja-JP" altLang="en-US" sz="1200" kern="0" dirty="0">
                <a:solidFill>
                  <a:srgbClr val="0D0D0D"/>
                </a:solidFill>
                <a:latin typeface="メイリオ"/>
                <a:ea typeface="メイリオ" panose="020B0604030504040204" pitchFamily="50" charset="-128"/>
              </a:rPr>
              <a:t>・誘導用広告は広告管理ツールより予約してください。</a:t>
            </a:r>
          </a:p>
          <a:p>
            <a:pPr eaLnBrk="1" fontAlgn="auto" hangingPunct="1">
              <a:lnSpc>
                <a:spcPct val="120000"/>
              </a:lnSpc>
              <a:spcBef>
                <a:spcPts val="0"/>
              </a:spcBef>
              <a:spcAft>
                <a:spcPts val="0"/>
              </a:spcAft>
              <a:defRPr/>
            </a:pPr>
            <a:r>
              <a:rPr kumimoji="0" lang="ja-JP" altLang="en-US" sz="1200" kern="0" dirty="0">
                <a:solidFill>
                  <a:srgbClr val="0D0D0D"/>
                </a:solidFill>
                <a:latin typeface="メイリオ"/>
                <a:ea typeface="メイリオ" panose="020B0604030504040204" pitchFamily="50" charset="-128"/>
              </a:rPr>
              <a:t>・制作費はエージェンシーポータル上の共通フォームからお申込ください。</a:t>
            </a:r>
            <a:r>
              <a:rPr kumimoji="0" lang="ja-JP" altLang="en-US" sz="1200" kern="0" dirty="0">
                <a:solidFill>
                  <a:srgbClr val="F77911"/>
                </a:solidFill>
                <a:latin typeface="メイリオ"/>
                <a:ea typeface="メイリオ" panose="020B0604030504040204" pitchFamily="50" charset="-128"/>
              </a:rPr>
              <a:t>制作費無償の場合もお申し込みが必要となります。</a:t>
            </a:r>
          </a:p>
        </p:txBody>
      </p:sp>
      <p:graphicFrame>
        <p:nvGraphicFramePr>
          <p:cNvPr id="6" name="表 4">
            <a:extLst>
              <a:ext uri="{FF2B5EF4-FFF2-40B4-BE49-F238E27FC236}">
                <a16:creationId xmlns:a16="http://schemas.microsoft.com/office/drawing/2014/main" id="{C84F0A41-C1F1-B454-246D-C2FFC1D1804D}"/>
              </a:ext>
            </a:extLst>
          </p:cNvPr>
          <p:cNvGraphicFramePr>
            <a:graphicFrameLocks noGrp="1"/>
          </p:cNvGraphicFramePr>
          <p:nvPr>
            <p:extLst>
              <p:ext uri="{D42A27DB-BD31-4B8C-83A1-F6EECF244321}">
                <p14:modId xmlns:p14="http://schemas.microsoft.com/office/powerpoint/2010/main" val="665494487"/>
              </p:ext>
            </p:extLst>
          </p:nvPr>
        </p:nvGraphicFramePr>
        <p:xfrm>
          <a:off x="571703" y="1933914"/>
          <a:ext cx="11038660" cy="4146972"/>
        </p:xfrm>
        <a:graphic>
          <a:graphicData uri="http://schemas.openxmlformats.org/drawingml/2006/table">
            <a:tbl>
              <a:tblPr/>
              <a:tblGrid>
                <a:gridCol w="1215152">
                  <a:extLst>
                    <a:ext uri="{9D8B030D-6E8A-4147-A177-3AD203B41FA5}">
                      <a16:colId xmlns:a16="http://schemas.microsoft.com/office/drawing/2014/main" val="341278832"/>
                    </a:ext>
                  </a:extLst>
                </a:gridCol>
                <a:gridCol w="1031846">
                  <a:extLst>
                    <a:ext uri="{9D8B030D-6E8A-4147-A177-3AD203B41FA5}">
                      <a16:colId xmlns:a16="http://schemas.microsoft.com/office/drawing/2014/main" val="3832350142"/>
                    </a:ext>
                  </a:extLst>
                </a:gridCol>
                <a:gridCol w="2416029">
                  <a:extLst>
                    <a:ext uri="{9D8B030D-6E8A-4147-A177-3AD203B41FA5}">
                      <a16:colId xmlns:a16="http://schemas.microsoft.com/office/drawing/2014/main" val="718566478"/>
                    </a:ext>
                  </a:extLst>
                </a:gridCol>
                <a:gridCol w="822121">
                  <a:extLst>
                    <a:ext uri="{9D8B030D-6E8A-4147-A177-3AD203B41FA5}">
                      <a16:colId xmlns:a16="http://schemas.microsoft.com/office/drawing/2014/main" val="727514461"/>
                    </a:ext>
                  </a:extLst>
                </a:gridCol>
                <a:gridCol w="2231472">
                  <a:extLst>
                    <a:ext uri="{9D8B030D-6E8A-4147-A177-3AD203B41FA5}">
                      <a16:colId xmlns:a16="http://schemas.microsoft.com/office/drawing/2014/main" val="4177312814"/>
                    </a:ext>
                  </a:extLst>
                </a:gridCol>
                <a:gridCol w="956345">
                  <a:extLst>
                    <a:ext uri="{9D8B030D-6E8A-4147-A177-3AD203B41FA5}">
                      <a16:colId xmlns:a16="http://schemas.microsoft.com/office/drawing/2014/main" val="2634328868"/>
                    </a:ext>
                  </a:extLst>
                </a:gridCol>
                <a:gridCol w="2365695">
                  <a:extLst>
                    <a:ext uri="{9D8B030D-6E8A-4147-A177-3AD203B41FA5}">
                      <a16:colId xmlns:a16="http://schemas.microsoft.com/office/drawing/2014/main" val="1476557872"/>
                    </a:ext>
                  </a:extLst>
                </a:gridCol>
              </a:tblGrid>
              <a:tr h="28800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900"/>
                    </a:p>
                  </a:txBody>
                  <a:tcPr marL="0" marR="0" marT="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 altLang="ja-JP" sz="1050" b="1" spc="300" dirty="0">
                          <a:solidFill>
                            <a:schemeClr val="bg1"/>
                          </a:solidFill>
                        </a:rPr>
                        <a:t>PC</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スマートフォン</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1" spc="300" dirty="0">
                          <a:solidFill>
                            <a:schemeClr val="bg1"/>
                          </a:solidFill>
                        </a:rPr>
                        <a:t>マルチデバイス</a:t>
                      </a:r>
                    </a:p>
                  </a:txBody>
                  <a:tcPr marL="0" marR="0" marT="3600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00"/>
                    </a:solidFill>
                  </a:tcPr>
                </a:tc>
                <a:tc hMerge="1">
                  <a:txBody>
                    <a:bodyPr/>
                    <a:lstStyle/>
                    <a:p>
                      <a:pPr algn="ctr"/>
                      <a:endParaRPr kumimoji="1" lang="ja-JP" altLang="en-US" sz="800"/>
                    </a:p>
                  </a:txBody>
                  <a:tcPr anchor="ctr"/>
                </a:tc>
                <a:extLst>
                  <a:ext uri="{0D108BD9-81ED-4DB2-BD59-A6C34878D82A}">
                    <a16:rowId xmlns:a16="http://schemas.microsoft.com/office/drawing/2014/main" val="1130026910"/>
                  </a:ext>
                </a:extLst>
              </a:tr>
              <a:tr h="594102">
                <a:tc row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誘導用広告</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a:solidFill>
                            <a:schemeClr val="bg1"/>
                          </a:solidFill>
                        </a:rPr>
                        <a:t>最低出稿</a:t>
                      </a:r>
                      <a:br>
                        <a:rPr kumimoji="1" lang="en-US" altLang="ja-JP" sz="1000" dirty="0">
                          <a:solidFill>
                            <a:schemeClr val="bg1"/>
                          </a:solidFill>
                        </a:rPr>
                      </a:br>
                      <a:r>
                        <a:rPr kumimoji="1" lang="ja-JP" altLang="en-US" sz="1000">
                          <a:solidFill>
                            <a:schemeClr val="bg1"/>
                          </a:solidFill>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dirty="0">
                          <a:solidFill>
                            <a:schemeClr val="bg1"/>
                          </a:solidFill>
                          <a:effectLst/>
                        </a:rPr>
                        <a:t>商品名</a:t>
                      </a:r>
                      <a:endParaRPr kumimoji="1" lang="ja-JP" altLang="en-US" sz="1000" b="1" i="0" u="none" strike="noStrike" kern="1200" dirty="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algn="ctr" defTabSz="914400" rtl="0" eaLnBrk="1" fontAlgn="ctr" latinLnBrk="0" hangingPunct="1"/>
                      <a:r>
                        <a:rPr kumimoji="1" lang="zh-TW" altLang="en-US" sz="1000" u="none" strike="noStrike" kern="1200" dirty="0">
                          <a:solidFill>
                            <a:schemeClr val="bg1"/>
                          </a:solidFill>
                          <a:effectLst/>
                          <a:latin typeface="+mn-lt"/>
                          <a:ea typeface="+mn-ea"/>
                          <a:cs typeface="+mn-cs"/>
                        </a:rPr>
                        <a:t>最低出稿</a:t>
                      </a:r>
                      <a:br>
                        <a:rPr kumimoji="1" lang="en-US" altLang="zh-TW" sz="1000" u="none" strike="noStrike" kern="1200" dirty="0">
                          <a:solidFill>
                            <a:schemeClr val="bg1"/>
                          </a:solidFill>
                          <a:effectLst/>
                          <a:latin typeface="+mn-lt"/>
                          <a:ea typeface="+mn-ea"/>
                          <a:cs typeface="+mn-cs"/>
                        </a:rPr>
                      </a:br>
                      <a:r>
                        <a:rPr kumimoji="1" lang="zh-TW" altLang="en-US" sz="1000" u="none" strike="noStrike" kern="1200" dirty="0">
                          <a:solidFill>
                            <a:schemeClr val="bg1"/>
                          </a:solidFill>
                          <a:effectLst/>
                          <a:latin typeface="+mn-lt"/>
                          <a:ea typeface="+mn-ea"/>
                          <a:cs typeface="+mn-cs"/>
                        </a:rPr>
                        <a:t>金額</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00" u="none" strike="noStrike">
                          <a:solidFill>
                            <a:schemeClr val="bg1"/>
                          </a:solidFill>
                          <a:effectLst/>
                        </a:rPr>
                        <a:t>商品名</a:t>
                      </a:r>
                      <a:endParaRPr kumimoji="1" lang="ja-JP" altLang="en-US" sz="1000" b="1" i="0" u="none" strike="noStrike" kern="1200">
                        <a:solidFill>
                          <a:schemeClr val="bg1"/>
                        </a:solidFill>
                        <a:effectLst/>
                        <a:latin typeface="+mn-lt"/>
                        <a:ea typeface="游ゴシック" panose="020B0400000000000000" pitchFamily="50" charset="-128"/>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extLst>
                  <a:ext uri="{0D108BD9-81ED-4DB2-BD59-A6C34878D82A}">
                    <a16:rowId xmlns:a16="http://schemas.microsoft.com/office/drawing/2014/main" val="2353829751"/>
                  </a:ext>
                </a:extLst>
              </a:tr>
              <a:tr h="1036264">
                <a:tc vMerge="1">
                  <a:txBody>
                    <a:bodyPr/>
                    <a:lstStyle/>
                    <a:p>
                      <a:pPr algn="ctr"/>
                      <a:endParaRPr kumimoji="1" lang="ja-JP" altLang="en-US" sz="800"/>
                    </a:p>
                  </a:txBody>
                  <a:tcPr anchor="ct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auto"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dirty="0">
                          <a:solidFill>
                            <a:srgbClr val="0D0D0D"/>
                          </a:solidFill>
                        </a:rPr>
                        <a:t>静止画推奨</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1000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（都道府県）（</a:t>
                      </a:r>
                      <a:r>
                        <a:rPr kumimoji="1" lang="en-US" altLang="ja-JP" sz="900" dirty="0">
                          <a:solidFill>
                            <a:srgbClr val="0D0D0D"/>
                          </a:solidFill>
                        </a:rPr>
                        <a:t>300</a:t>
                      </a:r>
                      <a:r>
                        <a:rPr kumimoji="1" lang="ja-JP" altLang="en-US" sz="900" dirty="0">
                          <a:solidFill>
                            <a:srgbClr val="0D0D0D"/>
                          </a:solidFill>
                        </a:rPr>
                        <a:t>万円～）</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a:t>
                      </a:r>
                      <a:r>
                        <a:rPr kumimoji="1" lang="en-US" altLang="ja-JP" sz="900" dirty="0">
                          <a:solidFill>
                            <a:srgbClr val="0D0D0D"/>
                          </a:solidFill>
                        </a:rPr>
                        <a:t>PC</a:t>
                      </a:r>
                      <a:r>
                        <a:rPr kumimoji="1" lang="ja-JP" altLang="en-US" sz="900" dirty="0">
                          <a:solidFill>
                            <a:srgbClr val="0D0D0D"/>
                          </a:solidFill>
                        </a:rPr>
                        <a:t>（市区郡）</a:t>
                      </a:r>
                      <a:endParaRPr kumimoji="1" lang="en-US" altLang="ja-JP"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endParaRPr kumimoji="1" lang="ja-JP" altLang="en-US" sz="900" dirty="0">
                        <a:solidFill>
                          <a:srgbClr val="0D0D0D"/>
                        </a:solidFill>
                      </a:endParaRP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a:t>
                      </a:r>
                      <a:r>
                        <a:rPr kumimoji="1" lang="en-US" altLang="ja-JP" sz="900" dirty="0">
                          <a:solidFill>
                            <a:srgbClr val="0D0D0D"/>
                          </a:solidFill>
                        </a:rPr>
                        <a:t>PC</a:t>
                      </a:r>
                      <a:r>
                        <a:rPr kumimoji="1" lang="ja-JP" altLang="en-US" sz="900" dirty="0">
                          <a:solidFill>
                            <a:srgbClr val="0D0D0D"/>
                          </a:solidFill>
                        </a:rPr>
                        <a:t>（都道府県）</a:t>
                      </a:r>
                    </a:p>
                    <a:p>
                      <a:pPr marL="99450" indent="-99450" algn="l">
                        <a:lnSpc>
                          <a:spcPct val="110000"/>
                        </a:lnSpc>
                        <a:buFont typeface="Arial" panose="020B0604020202020204" pitchFamily="34" charset="0"/>
                        <a:buChar char="•"/>
                      </a:pPr>
                      <a:r>
                        <a:rPr kumimoji="1" lang="ja-JP" altLang="en-US" sz="900" dirty="0">
                          <a:solidFill>
                            <a:srgbClr val="0D0D0D"/>
                          </a:solidFill>
                        </a:rPr>
                        <a:t>ブランドパネルトップインパクトパノラマ</a:t>
                      </a:r>
                      <a:r>
                        <a:rPr kumimoji="1" lang="en-US" altLang="ja-JP" sz="900" dirty="0">
                          <a:solidFill>
                            <a:srgbClr val="0D0D0D"/>
                          </a:solidFill>
                        </a:rPr>
                        <a:t>PC</a:t>
                      </a:r>
                      <a:r>
                        <a:rPr kumimoji="1" lang="ja-JP" altLang="en-US" sz="900" dirty="0">
                          <a:solidFill>
                            <a:srgbClr val="0D0D0D"/>
                          </a:solidFill>
                        </a:rPr>
                        <a:t>（</a:t>
                      </a:r>
                      <a:r>
                        <a:rPr kumimoji="1" lang="en-US" altLang="ja-JP" sz="900" dirty="0">
                          <a:solidFill>
                            <a:srgbClr val="0D0D0D"/>
                          </a:solidFill>
                        </a:rPr>
                        <a:t>2000</a:t>
                      </a:r>
                      <a:r>
                        <a:rPr kumimoji="1" lang="ja-JP" altLang="en-US" sz="900" dirty="0">
                          <a:solidFill>
                            <a:srgbClr val="0D0D0D"/>
                          </a:solidFill>
                        </a:rPr>
                        <a:t>万円～）</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2000</a:t>
                      </a:r>
                      <a:r>
                        <a:rPr lang="ja-JP" altLang="en-US" sz="900" u="none" strike="noStrike">
                          <a:solidFill>
                            <a:srgbClr val="0D0D0D"/>
                          </a:solidFill>
                          <a:effectLst/>
                        </a:rPr>
                        <a:t>万円～</a:t>
                      </a:r>
                      <a:endParaRPr lang="ja-JP" altLang="en-US" sz="900" b="1" i="0" u="none" strike="noStrike">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indent="0" algn="l" rtl="0" fontAlgn="ctr">
                        <a:lnSpc>
                          <a:spcPct val="110000"/>
                        </a:lnSpc>
                        <a:buFont typeface="Arial" panose="020B0604020202020204" pitchFamily="34" charset="0"/>
                        <a:buNone/>
                      </a:pPr>
                      <a:r>
                        <a:rPr lang="en-US" altLang="ja-JP" sz="900" u="none" strike="noStrike" dirty="0">
                          <a:solidFill>
                            <a:srgbClr val="0D0D0D"/>
                          </a:solidFill>
                          <a:effectLst/>
                        </a:rPr>
                        <a:t>※</a:t>
                      </a:r>
                      <a:r>
                        <a:rPr lang="ja-JP" altLang="en-US" sz="900" u="none" strike="noStrike" dirty="0">
                          <a:solidFill>
                            <a:srgbClr val="0D0D0D"/>
                          </a:solidFill>
                          <a:effectLst/>
                        </a:rPr>
                        <a:t>静止画のみ対応可 　</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1000</a:t>
                      </a:r>
                      <a:r>
                        <a:rPr lang="ja-JP" altLang="en-US" sz="900" u="none" strike="noStrike" dirty="0">
                          <a:solidFill>
                            <a:srgbClr val="0D0D0D"/>
                          </a:solidFill>
                          <a:effectLst/>
                        </a:rPr>
                        <a:t>万円～）</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a:t>
                      </a:r>
                      <a:r>
                        <a:rPr lang="en-US" altLang="ja-JP" sz="900" u="none" strike="noStrike" dirty="0">
                          <a:solidFill>
                            <a:srgbClr val="0D0D0D"/>
                          </a:solidFill>
                          <a:effectLst/>
                        </a:rPr>
                        <a:t>FQ1</a:t>
                      </a:r>
                      <a:r>
                        <a:rPr lang="ja-JP" altLang="en-US" sz="900" u="none" strike="noStrike" dirty="0">
                          <a:solidFill>
                            <a:srgbClr val="0D0D0D"/>
                          </a:solidFill>
                          <a:effectLst/>
                        </a:rPr>
                        <a:t>）</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（都道府県）（</a:t>
                      </a:r>
                      <a:r>
                        <a:rPr lang="en-US" altLang="ja-JP" sz="900" u="none" strike="noStrike" dirty="0">
                          <a:solidFill>
                            <a:srgbClr val="0D0D0D"/>
                          </a:solidFill>
                          <a:effectLst/>
                        </a:rPr>
                        <a:t>300</a:t>
                      </a:r>
                      <a:r>
                        <a:rPr lang="ja-JP" altLang="en-US" sz="900" u="none" strike="noStrike" dirty="0">
                          <a:solidFill>
                            <a:srgbClr val="0D0D0D"/>
                          </a:solidFill>
                          <a:effectLst/>
                        </a:rPr>
                        <a:t>万円～）</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（市区郡）</a:t>
                      </a: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a:t>
                      </a:r>
                      <a:endParaRPr lang="en-US" altLang="ja-JP" sz="900" u="none" strike="noStrike" dirty="0">
                        <a:solidFill>
                          <a:srgbClr val="0D0D0D"/>
                        </a:solidFill>
                        <a:effectLst/>
                      </a:endParaRPr>
                    </a:p>
                    <a:p>
                      <a:pPr marL="99450" indent="-99450" algn="l" rtl="0" fontAlgn="ctr">
                        <a:lnSpc>
                          <a:spcPct val="110000"/>
                        </a:lnSpc>
                        <a:buFont typeface="Arial" panose="020B0604020202020204" pitchFamily="34" charset="0"/>
                        <a:buChar char="•"/>
                      </a:pPr>
                      <a:r>
                        <a:rPr lang="ja-JP" altLang="en-US" sz="900" u="none" strike="noStrike" dirty="0">
                          <a:solidFill>
                            <a:srgbClr val="0D0D0D"/>
                          </a:solidFill>
                          <a:effectLst/>
                        </a:rPr>
                        <a:t>ブランドパネル</a:t>
                      </a:r>
                      <a:r>
                        <a:rPr lang="en-US" altLang="ja-JP" sz="900" u="none" strike="noStrike" dirty="0">
                          <a:solidFill>
                            <a:srgbClr val="0D0D0D"/>
                          </a:solidFill>
                          <a:effectLst/>
                        </a:rPr>
                        <a:t>SP</a:t>
                      </a:r>
                      <a:r>
                        <a:rPr lang="ja-JP" altLang="en-US" sz="900" u="none" strike="noStrike" dirty="0">
                          <a:solidFill>
                            <a:srgbClr val="0D0D0D"/>
                          </a:solidFill>
                          <a:effectLst/>
                        </a:rPr>
                        <a:t>（時間帯ジャック　関東</a:t>
                      </a:r>
                      <a:r>
                        <a:rPr lang="en-US" altLang="ja-JP" sz="900" u="none" strike="noStrike" dirty="0">
                          <a:solidFill>
                            <a:srgbClr val="0D0D0D"/>
                          </a:solidFill>
                          <a:effectLst/>
                        </a:rPr>
                        <a:t>1</a:t>
                      </a:r>
                      <a:r>
                        <a:rPr lang="ja-JP" altLang="en-US" sz="900" u="none" strike="noStrike" dirty="0">
                          <a:solidFill>
                            <a:srgbClr val="0D0D0D"/>
                          </a:solidFill>
                          <a:effectLst/>
                        </a:rPr>
                        <a:t>都</a:t>
                      </a:r>
                      <a:r>
                        <a:rPr lang="en-US" altLang="ja-JP" sz="900" u="none" strike="noStrike" dirty="0">
                          <a:solidFill>
                            <a:srgbClr val="0D0D0D"/>
                          </a:solidFill>
                          <a:effectLst/>
                        </a:rPr>
                        <a:t>6</a:t>
                      </a:r>
                      <a:r>
                        <a:rPr lang="ja-JP" altLang="en-US" sz="900" u="none" strike="noStrike" dirty="0">
                          <a:solidFill>
                            <a:srgbClr val="0D0D0D"/>
                          </a:solidFill>
                          <a:effectLst/>
                        </a:rPr>
                        <a:t>県）</a:t>
                      </a:r>
                      <a:endParaRPr lang="en-US" altLang="ja-JP" sz="900" u="none" strike="noStrike" dirty="0">
                        <a:solidFill>
                          <a:srgbClr val="0D0D0D"/>
                        </a:solidFill>
                        <a:effectLs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900" u="none" strike="noStrike" dirty="0">
                          <a:solidFill>
                            <a:srgbClr val="0D0D0D"/>
                          </a:solidFill>
                          <a:effectLst/>
                        </a:rPr>
                        <a:t>3000</a:t>
                      </a:r>
                      <a:r>
                        <a:rPr lang="ja-JP" altLang="en-US" sz="900" u="none" strike="noStrike" dirty="0">
                          <a:solidFill>
                            <a:srgbClr val="0D0D0D"/>
                          </a:solidFill>
                          <a:effectLst/>
                        </a:rPr>
                        <a:t>万円～</a:t>
                      </a:r>
                      <a:endParaRPr lang="ja-JP" altLang="en-US" sz="900" b="1" i="0" u="none" strike="noStrike" dirty="0">
                        <a:solidFill>
                          <a:srgbClr val="0D0D0D"/>
                        </a:solidFill>
                        <a:effectLst/>
                        <a:latin typeface="+mn-lt"/>
                        <a:ea typeface="メイリオ" panose="020B0604030504040204" pitchFamily="50" charset="-128"/>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l" defTabSz="914423" rtl="0" eaLnBrk="1" fontAlgn="ctr" latinLnBrk="0" hangingPunct="1">
                        <a:lnSpc>
                          <a:spcPct val="110000"/>
                        </a:lnSpc>
                        <a:spcBef>
                          <a:spcPts val="0"/>
                        </a:spcBef>
                        <a:spcAft>
                          <a:spcPts val="0"/>
                        </a:spcAft>
                        <a:buClrTx/>
                        <a:buSzTx/>
                        <a:buFont typeface="Arial" panose="020B0604020202020204" pitchFamily="34" charset="0"/>
                        <a:buNone/>
                        <a:tabLst/>
                        <a:defRPr/>
                      </a:pPr>
                      <a:r>
                        <a:rPr kumimoji="1" lang="en-US" altLang="ja-JP" sz="900" dirty="0">
                          <a:solidFill>
                            <a:srgbClr val="0D0D0D"/>
                          </a:solidFill>
                        </a:rPr>
                        <a:t>※</a:t>
                      </a:r>
                      <a:r>
                        <a:rPr kumimoji="1" lang="ja-JP" altLang="en-US" sz="900" u="none" strike="noStrike" kern="1200" dirty="0">
                          <a:solidFill>
                            <a:srgbClr val="0D0D0D"/>
                          </a:solidFill>
                          <a:effectLst/>
                          <a:latin typeface="メイリオ"/>
                          <a:ea typeface="メイリオ"/>
                          <a:cs typeface="+mn-cs"/>
                        </a:rPr>
                        <a:t>静止画のみ対応可</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r>
                        <a:rPr kumimoji="1" lang="en-US" altLang="ja-JP" sz="900" u="none" strike="noStrike" kern="1200" dirty="0">
                          <a:solidFill>
                            <a:srgbClr val="0D0D0D"/>
                          </a:solidFill>
                          <a:effectLst/>
                          <a:latin typeface="メイリオ"/>
                          <a:ea typeface="メイリオ"/>
                          <a:cs typeface="+mn-cs"/>
                        </a:rPr>
                        <a:t>300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（市区郡）</a:t>
                      </a: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ブランドパネルリッチフォーマット</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1000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FQ1</a:t>
                      </a:r>
                      <a:r>
                        <a:rPr kumimoji="1" lang="ja-JP" altLang="en-US" sz="900" u="none" strike="noStrike" kern="1200" dirty="0">
                          <a:solidFill>
                            <a:srgbClr val="0D0D0D"/>
                          </a:solidFill>
                          <a:effectLst/>
                          <a:latin typeface="メイリオ"/>
                          <a:ea typeface="メイリオ"/>
                          <a:cs typeface="+mn-cs"/>
                        </a:rPr>
                        <a:t>）（</a:t>
                      </a:r>
                      <a:r>
                        <a:rPr kumimoji="1" lang="en-US" altLang="ja-JP" sz="900" u="none" strike="noStrike" kern="1200" dirty="0">
                          <a:solidFill>
                            <a:srgbClr val="0D0D0D"/>
                          </a:solidFill>
                          <a:effectLst/>
                          <a:latin typeface="メイリオ"/>
                          <a:ea typeface="メイリオ"/>
                          <a:cs typeface="+mn-cs"/>
                        </a:rPr>
                        <a:t>2000</a:t>
                      </a:r>
                      <a:r>
                        <a:rPr kumimoji="1" lang="ja-JP" altLang="en-US" sz="900" u="none" strike="noStrike" kern="1200" dirty="0">
                          <a:solidFill>
                            <a:srgbClr val="0D0D0D"/>
                          </a:solidFill>
                          <a:effectLst/>
                          <a:latin typeface="メイリオ"/>
                          <a:ea typeface="メイリオ"/>
                          <a:cs typeface="+mn-cs"/>
                        </a:rPr>
                        <a:t>万円～）</a:t>
                      </a:r>
                      <a:endParaRPr kumimoji="1" lang="en-US" altLang="ja-JP" sz="900" u="none" strike="noStrike" kern="1200" dirty="0">
                        <a:solidFill>
                          <a:srgbClr val="0D0D0D"/>
                        </a:solidFill>
                        <a:effectLst/>
                        <a:latin typeface="メイリオ"/>
                        <a:ea typeface="メイリオ"/>
                        <a:cs typeface="+mn-cs"/>
                      </a:endParaRPr>
                    </a:p>
                    <a:p>
                      <a:pPr marL="99450" indent="-99450" algn="l" defTabSz="914423" rtl="0" eaLnBrk="1" fontAlgn="ctr" latinLnBrk="0" hangingPunct="1">
                        <a:lnSpc>
                          <a:spcPct val="110000"/>
                        </a:lnSpc>
                        <a:buFont typeface="Arial" panose="020B0604020202020204" pitchFamily="34" charset="0"/>
                        <a:buChar char="•"/>
                      </a:pPr>
                      <a:r>
                        <a:rPr kumimoji="1" lang="ja-JP" altLang="en-US" sz="900" u="none" strike="noStrike" kern="1200" dirty="0">
                          <a:solidFill>
                            <a:srgbClr val="0D0D0D"/>
                          </a:solidFill>
                          <a:effectLst/>
                          <a:latin typeface="メイリオ"/>
                          <a:ea typeface="メイリオ"/>
                          <a:cs typeface="+mn-cs"/>
                        </a:rPr>
                        <a:t>ブランドパネルトップインパクトパノラマ</a:t>
                      </a:r>
                      <a:r>
                        <a:rPr kumimoji="1" lang="en-US" altLang="ja-JP" sz="900" u="none" strike="noStrike" kern="1200" dirty="0">
                          <a:solidFill>
                            <a:srgbClr val="0D0D0D"/>
                          </a:solidFill>
                          <a:effectLst/>
                          <a:latin typeface="メイリオ"/>
                          <a:ea typeface="メイリオ"/>
                          <a:cs typeface="+mn-cs"/>
                        </a:rPr>
                        <a:t>MD</a:t>
                      </a:r>
                      <a:r>
                        <a:rPr kumimoji="1" lang="ja-JP" altLang="en-US" sz="900" u="none" strike="noStrike" kern="1200" dirty="0">
                          <a:solidFill>
                            <a:srgbClr val="0D0D0D"/>
                          </a:solidFill>
                          <a:effectLst/>
                          <a:latin typeface="メイリオ"/>
                          <a:ea typeface="メイリオ"/>
                          <a:cs typeface="+mn-cs"/>
                        </a:rPr>
                        <a:t>（都道府県）</a:t>
                      </a:r>
                    </a:p>
                  </a:txBody>
                  <a:tcPr marR="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768858381"/>
                  </a:ext>
                </a:extLst>
              </a:tr>
              <a:tr h="457662">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50" b="0">
                          <a:solidFill>
                            <a:schemeClr val="bg1"/>
                          </a:solidFill>
                        </a:rPr>
                        <a:t>制作費</a:t>
                      </a:r>
                      <a:endParaRPr kumimoji="1" lang="en-US" altLang="ja-JP" sz="1050" b="0" dirty="0">
                        <a:solidFill>
                          <a:schemeClr val="bg1"/>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900" dirty="0">
                          <a:solidFill>
                            <a:srgbClr val="0D0D0D"/>
                          </a:solidFill>
                        </a:rPr>
                        <a:t>無償～</a:t>
                      </a:r>
                      <a:endParaRPr kumimoji="1" lang="en-US" altLang="ja-JP" sz="900" dirty="0">
                        <a:solidFill>
                          <a:srgbClr val="0D0D0D"/>
                        </a:solidFill>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hMerge="1">
                  <a:txBody>
                    <a:bodyPr/>
                    <a:lstStyle/>
                    <a:p>
                      <a:pPr algn="ctr"/>
                      <a:endParaRPr kumimoji="1" lang="ja-JP" altLang="en-US" sz="800"/>
                    </a:p>
                  </a:txBody>
                  <a:tcPr anchor="ctr"/>
                </a:tc>
                <a:extLst>
                  <a:ext uri="{0D108BD9-81ED-4DB2-BD59-A6C34878D82A}">
                    <a16:rowId xmlns:a16="http://schemas.microsoft.com/office/drawing/2014/main" val="485842313"/>
                  </a:ext>
                </a:extLst>
              </a:tr>
            </a:tbl>
          </a:graphicData>
        </a:graphic>
      </p:graphicFrame>
    </p:spTree>
    <p:extLst>
      <p:ext uri="{BB962C8B-B14F-4D97-AF65-F5344CB8AC3E}">
        <p14:creationId xmlns:p14="http://schemas.microsoft.com/office/powerpoint/2010/main" val="7995944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9227BA0-5C76-0B4B-94C1-38C971C9C099}"/>
              </a:ext>
            </a:extLst>
          </p:cNvPr>
          <p:cNvSpPr>
            <a:spLocks noGrp="1"/>
          </p:cNvSpPr>
          <p:nvPr>
            <p:ph type="body" sz="quarter" idx="10"/>
          </p:nvPr>
        </p:nvSpPr>
        <p:spPr/>
        <p:txBody>
          <a:bodyPr/>
          <a:lstStyle/>
          <a:p>
            <a:r>
              <a:rPr kumimoji="1" lang="ja-JP" altLang="en-US" dirty="0"/>
              <a:t>商品価格について</a:t>
            </a:r>
          </a:p>
        </p:txBody>
      </p:sp>
      <p:sp>
        <p:nvSpPr>
          <p:cNvPr id="4" name="正方形/長方形 3">
            <a:extLst>
              <a:ext uri="{FF2B5EF4-FFF2-40B4-BE49-F238E27FC236}">
                <a16:creationId xmlns:a16="http://schemas.microsoft.com/office/drawing/2014/main" id="{FE021F1F-481A-B79D-D06F-4FE334B5BCDF}"/>
              </a:ext>
            </a:extLst>
          </p:cNvPr>
          <p:cNvSpPr/>
          <p:nvPr/>
        </p:nvSpPr>
        <p:spPr>
          <a:xfrm>
            <a:off x="449011" y="2688685"/>
            <a:ext cx="11128110" cy="2031325"/>
          </a:xfrm>
          <a:prstGeom prst="rect">
            <a:avLst/>
          </a:prstGeom>
        </p:spPr>
        <p:txBody>
          <a:bodyPr wrap="square" lIns="0" tIns="0" rIns="0" bIns="0">
            <a:spAutoFit/>
          </a:bodyPr>
          <a:lstStyle/>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a:t>
            </a:r>
            <a:r>
              <a:rPr kumimoji="0" lang="ja-JP" altLang="en-US" sz="1200" kern="0" dirty="0">
                <a:solidFill>
                  <a:srgbClr val="0D0D0D"/>
                </a:solidFill>
                <a:latin typeface="メイリオ"/>
                <a:ea typeface="メイリオ" panose="020B0604030504040204" pitchFamily="50" charset="-128"/>
              </a:rPr>
              <a:t>制作費について：インタラクションプランによっては記載された金額にプラスして費用が発生する場合がございます。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※Yahoo! JAPAN PR</a:t>
            </a:r>
            <a:r>
              <a:rPr kumimoji="0" lang="ja-JP" altLang="en-US" sz="1200" kern="0" dirty="0">
                <a:solidFill>
                  <a:srgbClr val="0D0D0D"/>
                </a:solidFill>
                <a:latin typeface="メイリオ"/>
                <a:ea typeface="メイリオ" panose="020B0604030504040204" pitchFamily="50" charset="-128"/>
              </a:rPr>
              <a:t>企画</a:t>
            </a:r>
            <a:r>
              <a:rPr kumimoji="0" lang="en-US" altLang="ja-JP" sz="1200" kern="0" dirty="0">
                <a:solidFill>
                  <a:srgbClr val="0D0D0D"/>
                </a:solidFill>
                <a:latin typeface="メイリオ"/>
                <a:ea typeface="メイリオ" panose="020B0604030504040204" pitchFamily="50" charset="-128"/>
              </a:rPr>
              <a:t>LP</a:t>
            </a:r>
            <a:r>
              <a:rPr kumimoji="0" lang="ja-JP" altLang="en-US" sz="1200" kern="0" dirty="0">
                <a:solidFill>
                  <a:srgbClr val="0D0D0D"/>
                </a:solidFill>
                <a:latin typeface="メイリオ"/>
                <a:ea typeface="メイリオ" panose="020B0604030504040204" pitchFamily="50" charset="-128"/>
              </a:rPr>
              <a:t>（</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ヤフー作成ページ）をご実施いただく場合は、別途制作費が必要です。金額は実施内容によって都度見積もりとなります。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a:t>
            </a:r>
            <a:r>
              <a:rPr kumimoji="0" lang="ja-JP" altLang="en-US" sz="1200" kern="0" dirty="0">
                <a:solidFill>
                  <a:srgbClr val="0D0D0D"/>
                </a:solidFill>
                <a:latin typeface="メイリオ"/>
                <a:ea typeface="メイリオ" panose="020B0604030504040204" pitchFamily="50" charset="-128"/>
              </a:rPr>
              <a:t>企画ページ・</a:t>
            </a:r>
            <a:r>
              <a:rPr kumimoji="0" lang="en-US" altLang="ja-JP" sz="1200" kern="0" dirty="0">
                <a:solidFill>
                  <a:srgbClr val="0D0D0D"/>
                </a:solidFill>
                <a:latin typeface="メイリオ"/>
                <a:ea typeface="メイリオ" panose="020B0604030504040204" pitchFamily="50" charset="-128"/>
              </a:rPr>
              <a:t>LP</a:t>
            </a:r>
            <a:r>
              <a:rPr kumimoji="0" lang="ja-JP" altLang="en-US" sz="1200" kern="0" dirty="0">
                <a:solidFill>
                  <a:srgbClr val="0D0D0D"/>
                </a:solidFill>
                <a:latin typeface="メイリオ"/>
                <a:ea typeface="メイリオ" panose="020B0604030504040204" pitchFamily="50" charset="-128"/>
              </a:rPr>
              <a:t>は掲載期間は広告誘導期間と同一で、最大</a:t>
            </a:r>
            <a:r>
              <a:rPr kumimoji="0" lang="en-US" altLang="ja-JP" sz="1200" kern="0" dirty="0">
                <a:solidFill>
                  <a:srgbClr val="0D0D0D"/>
                </a:solidFill>
                <a:latin typeface="メイリオ"/>
                <a:ea typeface="メイリオ" panose="020B0604030504040204" pitchFamily="50" charset="-128"/>
              </a:rPr>
              <a:t>2</a:t>
            </a:r>
            <a:r>
              <a:rPr kumimoji="0" lang="ja-JP" altLang="en-US" sz="1200" kern="0" dirty="0">
                <a:solidFill>
                  <a:srgbClr val="0D0D0D"/>
                </a:solidFill>
                <a:latin typeface="メイリオ"/>
                <a:ea typeface="メイリオ" panose="020B0604030504040204" pitchFamily="50" charset="-128"/>
              </a:rPr>
              <a:t>週間までを推奨としております。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defRPr/>
            </a:pPr>
            <a:r>
              <a:rPr kumimoji="0" lang="en-US" altLang="ja-JP" sz="1200" kern="0" dirty="0">
                <a:solidFill>
                  <a:srgbClr val="0D0D0D"/>
                </a:solidFill>
                <a:latin typeface="メイリオ"/>
                <a:ea typeface="メイリオ" panose="020B0604030504040204" pitchFamily="50" charset="-128"/>
              </a:rPr>
              <a:t>※SP</a:t>
            </a:r>
            <a:r>
              <a:rPr kumimoji="0" lang="ja-JP" altLang="en-US" sz="1200" kern="0" dirty="0">
                <a:solidFill>
                  <a:srgbClr val="0D0D0D"/>
                </a:solidFill>
                <a:latin typeface="メイリオ"/>
                <a:ea typeface="メイリオ" panose="020B0604030504040204" pitchFamily="50" charset="-128"/>
              </a:rPr>
              <a:t>はスマートフォン、</a:t>
            </a:r>
            <a:r>
              <a:rPr kumimoji="0" lang="en-US" altLang="ja-JP" sz="1200" kern="0" dirty="0">
                <a:solidFill>
                  <a:srgbClr val="0D0D0D"/>
                </a:solidFill>
                <a:latin typeface="メイリオ"/>
                <a:ea typeface="メイリオ" panose="020B0604030504040204" pitchFamily="50" charset="-128"/>
              </a:rPr>
              <a:t>PC</a:t>
            </a:r>
            <a:r>
              <a:rPr kumimoji="0" lang="ja-JP" altLang="en-US" sz="1200" kern="0" dirty="0">
                <a:solidFill>
                  <a:srgbClr val="0D0D0D"/>
                </a:solidFill>
                <a:latin typeface="メイリオ"/>
                <a:ea typeface="メイリオ" panose="020B0604030504040204" pitchFamily="50" charset="-128"/>
              </a:rPr>
              <a:t>はパソコン、</a:t>
            </a:r>
            <a:r>
              <a:rPr kumimoji="0" lang="en-US" altLang="ja-JP" sz="1200" kern="0" dirty="0">
                <a:solidFill>
                  <a:srgbClr val="0D0D0D"/>
                </a:solidFill>
                <a:latin typeface="メイリオ"/>
                <a:ea typeface="メイリオ" panose="020B0604030504040204" pitchFamily="50" charset="-128"/>
              </a:rPr>
              <a:t>MD</a:t>
            </a:r>
            <a:r>
              <a:rPr kumimoji="0" lang="ja-JP" altLang="en-US" sz="1200" kern="0" dirty="0">
                <a:solidFill>
                  <a:srgbClr val="0D0D0D"/>
                </a:solidFill>
                <a:latin typeface="メイリオ"/>
                <a:ea typeface="メイリオ" panose="020B0604030504040204" pitchFamily="50" charset="-128"/>
              </a:rPr>
              <a:t>はマルチデバイスの略称です。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endParaRPr kumimoji="0" lang="en-US" altLang="ja-JP" sz="1200" b="1"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ja-JP" sz="1200" b="1" kern="0" dirty="0">
                <a:solidFill>
                  <a:srgbClr val="0D0D0D"/>
                </a:solidFill>
                <a:latin typeface="メイリオ"/>
                <a:ea typeface="メイリオ" panose="020B0604030504040204" pitchFamily="50" charset="-128"/>
              </a:rPr>
              <a:t>■誘導用広告をキャンセルされる場合について</a:t>
            </a:r>
            <a:endParaRPr kumimoji="0" lang="en-US" altLang="ja-JP" sz="1200" b="1"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en-US" altLang="ja-JP" sz="1200" kern="0" dirty="0">
                <a:solidFill>
                  <a:srgbClr val="0D0D0D"/>
                </a:solidFill>
                <a:latin typeface="メイリオ"/>
                <a:ea typeface="メイリオ" panose="020B0604030504040204" pitchFamily="50" charset="-128"/>
              </a:rPr>
              <a:t>LINE</a:t>
            </a:r>
            <a:r>
              <a:rPr kumimoji="0" lang="ja-JP" altLang="ja-JP" sz="1200" kern="0" dirty="0">
                <a:solidFill>
                  <a:srgbClr val="0D0D0D"/>
                </a:solidFill>
                <a:latin typeface="メイリオ"/>
                <a:ea typeface="メイリオ" panose="020B0604030504040204" pitchFamily="50" charset="-128"/>
              </a:rPr>
              <a:t>ヤフーが特別に定める場合をのぞき</a:t>
            </a:r>
            <a:r>
              <a:rPr kumimoji="0" lang="en-US" altLang="ja-JP" sz="1200" kern="0" dirty="0">
                <a:solidFill>
                  <a:srgbClr val="0D0D0D"/>
                </a:solidFill>
                <a:latin typeface="メイリオ"/>
                <a:ea typeface="メイリオ" panose="020B0604030504040204" pitchFamily="50" charset="-128"/>
              </a:rPr>
              <a:t>LINE</a:t>
            </a:r>
            <a:r>
              <a:rPr kumimoji="0" lang="ja-JP" altLang="ja-JP" sz="1200" kern="0" dirty="0">
                <a:solidFill>
                  <a:srgbClr val="0D0D0D"/>
                </a:solidFill>
                <a:latin typeface="メイリオ"/>
                <a:ea typeface="メイリオ" panose="020B0604030504040204" pitchFamily="50" charset="-128"/>
              </a:rPr>
              <a:t>ヤフーが指定する制作費実費をお支払いいただきます。</a:t>
            </a:r>
            <a:endParaRPr kumimoji="0" lang="en-US" altLang="ja-JP" sz="1200" kern="0" dirty="0">
              <a:solidFill>
                <a:srgbClr val="0D0D0D"/>
              </a:solidFill>
              <a:latin typeface="メイリオ"/>
              <a:ea typeface="メイリオ" panose="020B0604030504040204" pitchFamily="50" charset="-128"/>
            </a:endParaRPr>
          </a:p>
          <a:p>
            <a:pPr eaLnBrk="1" fontAlgn="auto" hangingPunct="1">
              <a:lnSpc>
                <a:spcPct val="110000"/>
              </a:lnSpc>
              <a:spcBef>
                <a:spcPts val="0"/>
              </a:spcBef>
              <a:spcAft>
                <a:spcPts val="0"/>
              </a:spcAft>
            </a:pPr>
            <a:r>
              <a:rPr kumimoji="0" lang="ja-JP" altLang="en-US" sz="1200" kern="0" dirty="0">
                <a:solidFill>
                  <a:srgbClr val="0D0D0D"/>
                </a:solidFill>
                <a:latin typeface="メイリオ"/>
                <a:ea typeface="メイリオ" panose="020B0604030504040204" pitchFamily="50" charset="-128"/>
              </a:rPr>
              <a:t>制作費無償プランの場合であっても、</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ヤフーが特別に定める場合をのぞき</a:t>
            </a:r>
            <a:r>
              <a:rPr kumimoji="0" lang="en-US" altLang="ja-JP" sz="1200" kern="0" dirty="0">
                <a:solidFill>
                  <a:srgbClr val="0D0D0D"/>
                </a:solidFill>
                <a:latin typeface="メイリオ"/>
                <a:ea typeface="メイリオ" panose="020B0604030504040204" pitchFamily="50" charset="-128"/>
              </a:rPr>
              <a:t>LINE</a:t>
            </a:r>
            <a:r>
              <a:rPr kumimoji="0" lang="ja-JP" altLang="en-US" sz="1200" kern="0" dirty="0">
                <a:solidFill>
                  <a:srgbClr val="0D0D0D"/>
                </a:solidFill>
                <a:latin typeface="メイリオ"/>
                <a:ea typeface="メイリオ" panose="020B0604030504040204" pitchFamily="50" charset="-128"/>
              </a:rPr>
              <a:t>ヤフーが指定する制作費実費をお支払いいただきます。</a:t>
            </a:r>
            <a:br>
              <a:rPr kumimoji="0" lang="en-US" altLang="ja-JP" sz="1200" kern="0" dirty="0">
                <a:solidFill>
                  <a:srgbClr val="0D0D0D"/>
                </a:solidFill>
                <a:latin typeface="メイリオ"/>
                <a:ea typeface="メイリオ" panose="020B0604030504040204" pitchFamily="50" charset="-128"/>
              </a:rPr>
            </a:br>
            <a:r>
              <a:rPr kumimoji="0" lang="ja-JP" altLang="ja-JP" sz="1200" kern="0" dirty="0">
                <a:solidFill>
                  <a:srgbClr val="0D0D0D"/>
                </a:solidFill>
                <a:latin typeface="メイリオ"/>
                <a:ea typeface="メイリオ" panose="020B0604030504040204" pitchFamily="50" charset="-128"/>
              </a:rPr>
              <a:t>なお、キャンセル連絡を受け付けた時点までに対応した制作物を納品いたします。具体的な金額は、</a:t>
            </a:r>
            <a:r>
              <a:rPr kumimoji="0" lang="ja-JP" altLang="en-US" sz="1200" kern="0" dirty="0">
                <a:solidFill>
                  <a:srgbClr val="0D0D0D"/>
                </a:solidFill>
                <a:latin typeface="メイリオ"/>
                <a:ea typeface="メイリオ" panose="020B0604030504040204" pitchFamily="50" charset="-128"/>
              </a:rPr>
              <a:t>弊社営業</a:t>
            </a:r>
            <a:r>
              <a:rPr kumimoji="0" lang="ja-JP" altLang="ja-JP" sz="1200" kern="0" dirty="0">
                <a:solidFill>
                  <a:srgbClr val="0D0D0D"/>
                </a:solidFill>
                <a:latin typeface="メイリオ"/>
                <a:ea typeface="メイリオ" panose="020B0604030504040204" pitchFamily="50" charset="-128"/>
              </a:rPr>
              <a:t>担当にご確認ください。</a:t>
            </a:r>
            <a:br>
              <a:rPr kumimoji="0" lang="en-US" altLang="ja-JP" sz="1200" kern="0" dirty="0">
                <a:solidFill>
                  <a:srgbClr val="545454"/>
                </a:solidFill>
                <a:latin typeface="メイリオ"/>
                <a:ea typeface="メイリオ" panose="020B0604030504040204" pitchFamily="50" charset="-128"/>
              </a:rPr>
            </a:br>
            <a:r>
              <a:rPr kumimoji="0" lang="ja-JP" altLang="ja-JP" sz="1200" kern="0" dirty="0">
                <a:solidFill>
                  <a:srgbClr val="0D0D0D"/>
                </a:solidFill>
                <a:latin typeface="メイリオ"/>
                <a:ea typeface="メイリオ" panose="020B0604030504040204" pitchFamily="50" charset="-128"/>
              </a:rPr>
              <a:t>また、誘導用広告のキャンセル料については、</a:t>
            </a:r>
            <a:r>
              <a:rPr kumimoji="0" lang="ja-JP" altLang="ja-JP" sz="1200" kern="0" dirty="0">
                <a:solidFill>
                  <a:prstClr val="black"/>
                </a:solidFill>
                <a:latin typeface="メイリオ"/>
                <a:ea typeface="メイリオ" panose="020B0604030504040204" pitchFamily="50" charset="-128"/>
                <a:hlinkClick r:id="rId2"/>
              </a:rPr>
              <a:t>広告取扱基本規定【別紙</a:t>
            </a:r>
            <a:r>
              <a:rPr kumimoji="0" lang="ja-JP" altLang="en-US" sz="1200" kern="0" dirty="0">
                <a:solidFill>
                  <a:prstClr val="black"/>
                </a:solidFill>
                <a:latin typeface="メイリオ"/>
                <a:ea typeface="メイリオ" panose="020B0604030504040204" pitchFamily="50" charset="-128"/>
                <a:hlinkClick r:id="rId2"/>
              </a:rPr>
              <a:t>３</a:t>
            </a:r>
            <a:r>
              <a:rPr kumimoji="0" lang="ja-JP" altLang="ja-JP" sz="1200" kern="0" dirty="0">
                <a:solidFill>
                  <a:prstClr val="black"/>
                </a:solidFill>
                <a:latin typeface="メイリオ"/>
                <a:ea typeface="メイリオ" panose="020B0604030504040204" pitchFamily="50" charset="-128"/>
                <a:hlinkClick r:id="rId2"/>
              </a:rPr>
              <a:t>】</a:t>
            </a:r>
            <a:r>
              <a:rPr kumimoji="0" lang="ja-JP" altLang="ja-JP" sz="1200" kern="0" dirty="0">
                <a:solidFill>
                  <a:srgbClr val="0D0D0D"/>
                </a:solidFill>
                <a:latin typeface="メイリオ"/>
                <a:ea typeface="メイリオ" panose="020B0604030504040204" pitchFamily="50" charset="-128"/>
              </a:rPr>
              <a:t>に従います。</a:t>
            </a:r>
            <a:endParaRPr kumimoji="0" lang="en-US" altLang="ja-JP" sz="1200" kern="0" dirty="0">
              <a:solidFill>
                <a:srgbClr val="0D0D0D"/>
              </a:solidFill>
              <a:latin typeface="メイリオ"/>
              <a:ea typeface="メイリオ" panose="020B0604030504040204" pitchFamily="50" charset="-128"/>
            </a:endParaRPr>
          </a:p>
        </p:txBody>
      </p:sp>
    </p:spTree>
    <p:extLst>
      <p:ext uri="{BB962C8B-B14F-4D97-AF65-F5344CB8AC3E}">
        <p14:creationId xmlns:p14="http://schemas.microsoft.com/office/powerpoint/2010/main" val="20647195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スペック詳細</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4</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9225485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DAC5CF5-A029-462D-552B-3F486FEE9016}"/>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sp>
        <p:nvSpPr>
          <p:cNvPr id="7" name="テキスト ボックス 6">
            <a:extLst>
              <a:ext uri="{FF2B5EF4-FFF2-40B4-BE49-F238E27FC236}">
                <a16:creationId xmlns:a16="http://schemas.microsoft.com/office/drawing/2014/main" id="{C993CBA3-844E-3A02-687A-CDE3C22ACC6D}"/>
              </a:ext>
            </a:extLst>
          </p:cNvPr>
          <p:cNvSpPr txBox="1"/>
          <p:nvPr/>
        </p:nvSpPr>
        <p:spPr>
          <a:xfrm>
            <a:off x="6096000" y="4093634"/>
            <a:ext cx="4801314" cy="461665"/>
          </a:xfrm>
          <a:prstGeom prst="rect">
            <a:avLst/>
          </a:prstGeom>
          <a:solidFill>
            <a:schemeClr val="bg1"/>
          </a:solidFill>
          <a:ln>
            <a:solidFill>
              <a:srgbClr val="FF0000"/>
            </a:solidFill>
          </a:ln>
        </p:spPr>
        <p:txBody>
          <a:bodyPr wrap="none" rtlCol="0">
            <a:spAutoFit/>
          </a:bodyPr>
          <a:lstStyle/>
          <a:p>
            <a:pPr algn="l"/>
            <a:r>
              <a:rPr lang="ja-JP" altLang="en-US" sz="1200" dirty="0">
                <a:solidFill>
                  <a:srgbClr val="FF0000"/>
                </a:solidFill>
              </a:rPr>
              <a:t>⇒必ずこの運用にしていているのでタイアップ同様に明記しておく</a:t>
            </a:r>
            <a:endParaRPr lang="en-US" altLang="ja-JP" sz="1200" dirty="0">
              <a:solidFill>
                <a:srgbClr val="FF0000"/>
              </a:solidFill>
            </a:endParaRPr>
          </a:p>
          <a:p>
            <a:pPr algn="l"/>
            <a:r>
              <a:rPr lang="ja-JP" altLang="en-US" sz="1200" dirty="0">
                <a:solidFill>
                  <a:srgbClr val="FF0000"/>
                </a:solidFill>
              </a:rPr>
              <a:t>　（サイレントリリースにクレームが出ないようにリスクヘッジ）</a:t>
            </a:r>
            <a:endParaRPr lang="en-US" altLang="ja-JP" sz="1200" dirty="0">
              <a:solidFill>
                <a:srgbClr val="FF0000"/>
              </a:solidFill>
            </a:endParaRPr>
          </a:p>
        </p:txBody>
      </p:sp>
      <p:graphicFrame>
        <p:nvGraphicFramePr>
          <p:cNvPr id="3" name="表 2">
            <a:extLst>
              <a:ext uri="{FF2B5EF4-FFF2-40B4-BE49-F238E27FC236}">
                <a16:creationId xmlns:a16="http://schemas.microsoft.com/office/drawing/2014/main" id="{DBDC39CF-555E-9880-A950-1F7B0A75D718}"/>
              </a:ext>
            </a:extLst>
          </p:cNvPr>
          <p:cNvGraphicFramePr>
            <a:graphicFrameLocks noGrp="1"/>
          </p:cNvGraphicFramePr>
          <p:nvPr>
            <p:extLst>
              <p:ext uri="{D42A27DB-BD31-4B8C-83A1-F6EECF244321}">
                <p14:modId xmlns:p14="http://schemas.microsoft.com/office/powerpoint/2010/main" val="2738050373"/>
              </p:ext>
            </p:extLst>
          </p:nvPr>
        </p:nvGraphicFramePr>
        <p:xfrm>
          <a:off x="587375" y="1058441"/>
          <a:ext cx="11017250" cy="5232676"/>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41505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企画ページへの誘導枠</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179388" indent="-179388" algn="l" fontAlgn="ctr">
                        <a:lnSpc>
                          <a:spcPct val="130000"/>
                        </a:lnSpc>
                        <a:buClr>
                          <a:srgbClr val="687080"/>
                        </a:buClr>
                        <a:buFont typeface="Wingdings" pitchFamily="2" charset="2"/>
                        <a:buNone/>
                      </a:pPr>
                      <a:r>
                        <a:rPr kumimoji="1" lang="ja-JP" altLang="en-US" sz="1050" kern="1200" dirty="0">
                          <a:solidFill>
                            <a:srgbClr val="0D0D0D"/>
                          </a:solidFill>
                          <a:latin typeface="+mj-ea"/>
                          <a:ea typeface="+mj-ea"/>
                          <a:cs typeface="メイリオ" panose="020B0604030504040204" pitchFamily="50" charset="-128"/>
                        </a:rPr>
                        <a:t>ブランドパネル関連商品（詳細は</a:t>
                      </a:r>
                      <a:r>
                        <a:rPr kumimoji="1" lang="en-US" altLang="ja-JP" sz="1050" kern="1200" dirty="0">
                          <a:solidFill>
                            <a:srgbClr val="0D0D0D"/>
                          </a:solidFill>
                          <a:latin typeface="+mj-ea"/>
                          <a:ea typeface="+mj-ea"/>
                          <a:cs typeface="メイリオ" panose="020B0604030504040204" pitchFamily="50" charset="-128"/>
                        </a:rPr>
                        <a:t>P23</a:t>
                      </a:r>
                      <a:r>
                        <a:rPr kumimoji="1" lang="ja-JP" altLang="en-US" sz="1050" kern="1200" dirty="0">
                          <a:solidFill>
                            <a:srgbClr val="0D0D0D"/>
                          </a:solidFill>
                          <a:latin typeface="+mj-ea"/>
                          <a:ea typeface="+mj-ea"/>
                          <a:cs typeface="メイリオ" panose="020B0604030504040204" pitchFamily="50" charset="-128"/>
                        </a:rPr>
                        <a:t>、</a:t>
                      </a:r>
                      <a:r>
                        <a:rPr kumimoji="1" lang="en-US" altLang="ja-JP" sz="1050" kern="1200" dirty="0">
                          <a:solidFill>
                            <a:srgbClr val="0D0D0D"/>
                          </a:solidFill>
                          <a:latin typeface="+mj-ea"/>
                          <a:ea typeface="+mj-ea"/>
                          <a:cs typeface="メイリオ" panose="020B0604030504040204" pitchFamily="50" charset="-128"/>
                        </a:rPr>
                        <a:t>24</a:t>
                      </a:r>
                      <a:r>
                        <a:rPr kumimoji="1" lang="ja-JP" altLang="en-US" sz="1050" kern="1200" dirty="0">
                          <a:solidFill>
                            <a:srgbClr val="0D0D0D"/>
                          </a:solidFill>
                          <a:latin typeface="+mj-ea"/>
                          <a:ea typeface="+mj-ea"/>
                          <a:cs typeface="メイリオ" panose="020B0604030504040204" pitchFamily="50" charset="-128"/>
                        </a:rPr>
                        <a:t>、</a:t>
                      </a:r>
                      <a:r>
                        <a:rPr kumimoji="1" lang="en-US" altLang="ja-JP" sz="1050" kern="1200" dirty="0">
                          <a:solidFill>
                            <a:srgbClr val="0D0D0D"/>
                          </a:solidFill>
                          <a:latin typeface="+mj-ea"/>
                          <a:ea typeface="+mj-ea"/>
                          <a:cs typeface="メイリオ" panose="020B0604030504040204" pitchFamily="50" charset="-128"/>
                        </a:rPr>
                        <a:t>25</a:t>
                      </a:r>
                      <a:r>
                        <a:rPr kumimoji="1" lang="ja-JP" altLang="en-US" sz="1050" kern="1200" dirty="0">
                          <a:solidFill>
                            <a:srgbClr val="0D0D0D"/>
                          </a:solidFill>
                          <a:latin typeface="+mj-ea"/>
                          <a:ea typeface="+mj-ea"/>
                          <a:cs typeface="メイリオ" panose="020B0604030504040204" pitchFamily="50" charset="-128"/>
                        </a:rPr>
                        <a:t>参照）</a:t>
                      </a:r>
                      <a:endParaRPr kumimoji="1" lang="en-US" altLang="ja-JP" sz="1050" kern="1200" dirty="0">
                        <a:solidFill>
                          <a:srgbClr val="0D0D0D"/>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2"/>
                  </a:ext>
                </a:extLst>
              </a:tr>
              <a:tr h="112606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企画ページ</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・掲載場所：</a:t>
                      </a:r>
                      <a:r>
                        <a:rPr kumimoji="1" lang="en-US" altLang="ja-JP" sz="1050" kern="1200" dirty="0">
                          <a:solidFill>
                            <a:srgbClr val="0D0D0D"/>
                          </a:solidFill>
                          <a:latin typeface="+mj-ea"/>
                          <a:ea typeface="+mj-ea"/>
                          <a:cs typeface="+mn-cs"/>
                        </a:rPr>
                        <a:t>Yahoo! JAPAN PR</a:t>
                      </a:r>
                      <a:r>
                        <a:rPr kumimoji="1" lang="ja-JP" altLang="en-US" sz="1050" kern="1200" dirty="0">
                          <a:solidFill>
                            <a:srgbClr val="0D0D0D"/>
                          </a:solidFill>
                          <a:latin typeface="+mj-ea"/>
                          <a:ea typeface="+mj-ea"/>
                          <a:cs typeface="+mn-cs"/>
                        </a:rPr>
                        <a:t>企画 広告主様専用ページ</a:t>
                      </a:r>
                      <a:endParaRPr kumimoji="1" lang="en-US" altLang="ja-JP" sz="1050" kern="1200" dirty="0">
                        <a:solidFill>
                          <a:srgbClr val="0D0D0D"/>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・デバイス：</a:t>
                      </a:r>
                      <a:r>
                        <a:rPr lang="en-US" altLang="ja-JP" sz="1050" dirty="0">
                          <a:solidFill>
                            <a:srgbClr val="0D0D0D"/>
                          </a:solidFill>
                          <a:latin typeface="+mj-ea"/>
                          <a:ea typeface="+mj-ea"/>
                        </a:rPr>
                        <a:t>PC</a:t>
                      </a:r>
                      <a:r>
                        <a:rPr lang="ja-JP" altLang="en-US" sz="1050" dirty="0">
                          <a:solidFill>
                            <a:srgbClr val="0D0D0D"/>
                          </a:solidFill>
                          <a:latin typeface="+mj-ea"/>
                          <a:ea typeface="+mj-ea"/>
                        </a:rPr>
                        <a:t>・スマホ・マルチデバイス</a:t>
                      </a:r>
                      <a:endParaRPr lang="en-US" altLang="ja-JP" sz="1050" dirty="0">
                        <a:solidFill>
                          <a:srgbClr val="0D0D0D"/>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・更新：</a:t>
                      </a:r>
                      <a:r>
                        <a:rPr lang="ja-JP" altLang="en-US" sz="1050" dirty="0">
                          <a:solidFill>
                            <a:srgbClr val="0D0D0D"/>
                          </a:solidFill>
                          <a:latin typeface="+mj-ea"/>
                          <a:ea typeface="+mj-ea"/>
                        </a:rPr>
                        <a:t>原則、掲載期間内における途中更新はお受けできません。</a:t>
                      </a:r>
                      <a:endParaRPr lang="en-US" altLang="ja-JP" sz="1050" dirty="0">
                        <a:solidFill>
                          <a:srgbClr val="0D0D0D"/>
                        </a:solidFill>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j-ea"/>
                          <a:ea typeface="+mj-ea"/>
                          <a:cs typeface="+mn-cs"/>
                        </a:rPr>
                        <a:t>・二次利用：不可</a:t>
                      </a:r>
                      <a:endParaRPr kumimoji="1" lang="en-US" altLang="ja-JP" sz="1050" kern="1200" dirty="0">
                        <a:solidFill>
                          <a:srgbClr val="0D0D0D"/>
                        </a:solidFill>
                        <a:latin typeface="+mj-ea"/>
                        <a:ea typeface="+mj-ea"/>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3"/>
                  </a:ext>
                </a:extLst>
              </a:tr>
              <a:tr h="112606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契約分類</a:t>
                      </a:r>
                      <a:endParaRPr kumimoji="1" lang="en-US" altLang="ja-JP" sz="1050" b="0" i="0" dirty="0">
                        <a:solidFill>
                          <a:schemeClr val="bg1"/>
                        </a:solidFill>
                        <a:latin typeface="+mj-ea"/>
                        <a:ea typeface="+mj-ea"/>
                        <a:cs typeface="Meiryo UI" pitchFamily="50" charset="-128"/>
                      </a:endParaRPr>
                    </a:p>
                    <a:p>
                      <a:pPr marL="0" marR="0" indent="0" algn="ctr" defTabSz="914400" rtl="0" eaLnBrk="1" fontAlgn="ctr" latinLnBrk="0" hangingPunct="1">
                        <a:lnSpc>
                          <a:spcPct val="130000"/>
                        </a:lnSpc>
                        <a:spcBef>
                          <a:spcPts val="0"/>
                        </a:spcBef>
                        <a:spcAft>
                          <a:spcPts val="0"/>
                        </a:spcAft>
                        <a:buClrTx/>
                        <a:buSzTx/>
                        <a:buFontTx/>
                        <a:buNone/>
                        <a:tabLst/>
                        <a:defRPr/>
                      </a:pPr>
                      <a:r>
                        <a:rPr kumimoji="1" lang="en-US" altLang="ja-JP" sz="1050" b="0" i="0" dirty="0">
                          <a:solidFill>
                            <a:schemeClr val="bg1"/>
                          </a:solidFill>
                          <a:latin typeface="+mj-ea"/>
                          <a:ea typeface="+mj-ea"/>
                          <a:cs typeface="Meiryo UI" pitchFamily="50" charset="-128"/>
                        </a:rPr>
                        <a:t>※</a:t>
                      </a:r>
                      <a:r>
                        <a:rPr kumimoji="1" lang="ja-JP" altLang="en-US" sz="1050" b="0" i="0" dirty="0">
                          <a:solidFill>
                            <a:schemeClr val="bg1"/>
                          </a:solidFill>
                          <a:latin typeface="+mj-ea"/>
                          <a:ea typeface="+mj-ea"/>
                          <a:cs typeface="Meiryo UI" pitchFamily="50" charset="-128"/>
                        </a:rPr>
                        <a:t>お申し込み時に選択</a:t>
                      </a:r>
                      <a:endParaRPr kumimoji="1" lang="en-US" altLang="ja-JP"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kern="1200" dirty="0">
                          <a:solidFill>
                            <a:srgbClr val="0D0D0D"/>
                          </a:solidFill>
                          <a:latin typeface="+mj-ea"/>
                          <a:ea typeface="+mj-ea"/>
                          <a:cs typeface="メイリオ" panose="020B0604030504040204" pitchFamily="50" charset="-128"/>
                        </a:rPr>
                        <a:t>■企画ページの制作・掲載</a:t>
                      </a:r>
                      <a:endParaRPr kumimoji="1" lang="en-US" altLang="ja-JP" sz="1050" kern="1200" dirty="0">
                        <a:solidFill>
                          <a:srgbClr val="0D0D0D"/>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①契約分類：制作</a:t>
                      </a:r>
                      <a:r>
                        <a:rPr lang="en-US" altLang="ja-JP" sz="1050" dirty="0">
                          <a:solidFill>
                            <a:srgbClr val="0D0D0D"/>
                          </a:solidFill>
                          <a:latin typeface="+mj-ea"/>
                          <a:ea typeface="+mj-ea"/>
                          <a:cs typeface="メイリオ" panose="020B0604030504040204" pitchFamily="50" charset="-128"/>
                        </a:rPr>
                        <a:t>+</a:t>
                      </a:r>
                      <a:r>
                        <a:rPr lang="ja-JP" altLang="en-US" sz="1050" dirty="0">
                          <a:solidFill>
                            <a:srgbClr val="0D0D0D"/>
                          </a:solidFill>
                          <a:latin typeface="+mj-ea"/>
                          <a:ea typeface="+mj-ea"/>
                          <a:cs typeface="メイリオ" panose="020B0604030504040204" pitchFamily="50" charset="-128"/>
                        </a:rPr>
                        <a:t>掲載</a:t>
                      </a:r>
                      <a:endParaRPr lang="en-US" altLang="ja-JP" sz="1050" dirty="0">
                        <a:solidFill>
                          <a:srgbClr val="0D0D0D"/>
                        </a:solidFill>
                        <a:latin typeface="+mj-ea"/>
                        <a:ea typeface="+mj-ea"/>
                        <a:cs typeface="メイリオ" panose="020B0604030504040204" pitchFamily="50" charset="-128"/>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②契約サービス：</a:t>
                      </a:r>
                      <a:r>
                        <a:rPr kumimoji="1" lang="ja-JP" altLang="ja-JP" sz="1050" kern="1200" dirty="0">
                          <a:solidFill>
                            <a:srgbClr val="0D0D0D"/>
                          </a:solidFill>
                          <a:latin typeface="+mj-ea"/>
                          <a:ea typeface="+mj-ea"/>
                          <a:cs typeface="+mn-cs"/>
                        </a:rPr>
                        <a:t>【制作</a:t>
                      </a:r>
                      <a:r>
                        <a:rPr kumimoji="1" lang="en-US" altLang="ja-JP" sz="1050" kern="1200" dirty="0">
                          <a:solidFill>
                            <a:srgbClr val="0D0D0D"/>
                          </a:solidFill>
                          <a:latin typeface="+mj-ea"/>
                          <a:ea typeface="+mj-ea"/>
                          <a:cs typeface="+mn-cs"/>
                        </a:rPr>
                        <a:t>+</a:t>
                      </a:r>
                      <a:r>
                        <a:rPr kumimoji="1" lang="ja-JP" altLang="ja-JP" sz="1050" kern="1200" dirty="0">
                          <a:solidFill>
                            <a:srgbClr val="0D0D0D"/>
                          </a:solidFill>
                          <a:latin typeface="+mj-ea"/>
                          <a:ea typeface="+mj-ea"/>
                          <a:cs typeface="+mn-cs"/>
                        </a:rPr>
                        <a:t>掲載】</a:t>
                      </a:r>
                      <a:r>
                        <a:rPr kumimoji="1" lang="en-US" altLang="ja-JP" sz="1050" kern="1200" dirty="0">
                          <a:solidFill>
                            <a:srgbClr val="0D0D0D"/>
                          </a:solidFill>
                          <a:latin typeface="+mj-ea"/>
                          <a:ea typeface="+mj-ea"/>
                          <a:cs typeface="+mn-cs"/>
                        </a:rPr>
                        <a:t>Yahoo! JAPAN</a:t>
                      </a:r>
                      <a:r>
                        <a:rPr kumimoji="1" lang="ja-JP" altLang="ja-JP" sz="1050" kern="1200" dirty="0">
                          <a:solidFill>
                            <a:srgbClr val="0D0D0D"/>
                          </a:solidFill>
                          <a:latin typeface="+mj-ea"/>
                          <a:ea typeface="+mj-ea"/>
                          <a:cs typeface="+mn-cs"/>
                        </a:rPr>
                        <a:t>　トップページクリエイティブ企画</a:t>
                      </a:r>
                      <a:endParaRPr kumimoji="1" lang="en-US" altLang="ja-JP" sz="1050" kern="1200" dirty="0">
                        <a:solidFill>
                          <a:srgbClr val="0D0D0D"/>
                        </a:solidFill>
                        <a:latin typeface="+mj-ea"/>
                        <a:ea typeface="+mj-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ja-JP" altLang="en-US" sz="1050" dirty="0">
                          <a:solidFill>
                            <a:srgbClr val="0D0D0D"/>
                          </a:solidFill>
                          <a:latin typeface="+mj-ea"/>
                          <a:ea typeface="+mj-ea"/>
                          <a:cs typeface="メイリオ" panose="020B0604030504040204" pitchFamily="50" charset="-128"/>
                        </a:rPr>
                        <a:t>③契約サービス詳細：</a:t>
                      </a:r>
                      <a:r>
                        <a:rPr lang="en-US" altLang="ja-JP" sz="1050" dirty="0">
                          <a:solidFill>
                            <a:srgbClr val="0D0D0D"/>
                          </a:solidFill>
                          <a:latin typeface="+mj-ea"/>
                          <a:ea typeface="+mj-ea"/>
                          <a:cs typeface="メイリオ" panose="020B0604030504040204" pitchFamily="50" charset="-128"/>
                        </a:rPr>
                        <a:t>Yahoo! JAPAN</a:t>
                      </a:r>
                      <a:r>
                        <a:rPr lang="ja-JP" altLang="en-US" sz="1050" dirty="0">
                          <a:solidFill>
                            <a:srgbClr val="0D0D0D"/>
                          </a:solidFill>
                          <a:latin typeface="+mj-ea"/>
                          <a:ea typeface="+mj-ea"/>
                          <a:cs typeface="メイリオ" panose="020B0604030504040204" pitchFamily="50" charset="-128"/>
                        </a:rPr>
                        <a:t>　トップページインタラクション企画　制作・掲載費</a:t>
                      </a:r>
                      <a:endParaRPr lang="en-US" altLang="ja-JP" sz="1050" dirty="0">
                        <a:solidFill>
                          <a:srgbClr val="0D0D0D"/>
                        </a:solidFill>
                        <a:latin typeface="+mj-ea"/>
                        <a:ea typeface="+mj-ea"/>
                        <a:cs typeface="メイリオ" panose="020B0604030504040204" pitchFamily="50" charset="-128"/>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247624747"/>
                  </a:ext>
                </a:extLst>
              </a:tr>
              <a:tr h="45678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j-ea"/>
                          <a:ea typeface="+mj-ea"/>
                        </a:rPr>
                        <a:t>掲載期間</a:t>
                      </a:r>
                      <a:endParaRPr kumimoji="1" lang="ja-JP" altLang="en-US" sz="1050" b="0" i="0" dirty="0">
                        <a:solidFill>
                          <a:schemeClr val="bg1"/>
                        </a:solidFill>
                        <a:latin typeface="+mj-ea"/>
                        <a:ea typeface="+mj-ea"/>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nSpc>
                          <a:spcPct val="130000"/>
                        </a:lnSpc>
                      </a:pPr>
                      <a:r>
                        <a:rPr lang="ja-JP" altLang="en-US" sz="1050" dirty="0">
                          <a:solidFill>
                            <a:srgbClr val="0D0D0D"/>
                          </a:solidFill>
                          <a:latin typeface="+mj-ea"/>
                          <a:ea typeface="+mj-ea"/>
                          <a:cs typeface="Meiryo UI" panose="020B0604030504040204" pitchFamily="50" charset="-128"/>
                        </a:rPr>
                        <a:t>誘導用広告の掲載期間に準ずる</a:t>
                      </a:r>
                      <a:r>
                        <a:rPr kumimoji="1" lang="ja-JP" altLang="en-US" sz="1050" kern="1200" dirty="0">
                          <a:solidFill>
                            <a:srgbClr val="0D0D0D"/>
                          </a:solidFill>
                          <a:latin typeface="+mj-ea"/>
                          <a:ea typeface="+mj-ea"/>
                          <a:cs typeface="Meiryo UI" panose="020B0604030504040204" pitchFamily="50" charset="-128"/>
                        </a:rPr>
                        <a:t>、最大</a:t>
                      </a:r>
                      <a:r>
                        <a:rPr kumimoji="1" lang="en-US" altLang="ja-JP" sz="1050" kern="1200" dirty="0">
                          <a:solidFill>
                            <a:srgbClr val="0D0D0D"/>
                          </a:solidFill>
                          <a:latin typeface="+mj-ea"/>
                          <a:ea typeface="+mj-ea"/>
                          <a:cs typeface="Meiryo UI" panose="020B0604030504040204" pitchFamily="50" charset="-128"/>
                        </a:rPr>
                        <a:t>2</a:t>
                      </a:r>
                      <a:r>
                        <a:rPr kumimoji="1" lang="ja-JP" altLang="en-US" sz="1050" kern="1200" dirty="0">
                          <a:solidFill>
                            <a:srgbClr val="0D0D0D"/>
                          </a:solidFill>
                          <a:latin typeface="+mj-ea"/>
                          <a:ea typeface="+mj-ea"/>
                          <a:cs typeface="Meiryo UI" panose="020B0604030504040204" pitchFamily="50" charset="-128"/>
                        </a:rPr>
                        <a:t>週間までを推奨</a:t>
                      </a:r>
                      <a:r>
                        <a:rPr kumimoji="1" lang="en-US" altLang="ja-JP" sz="1050" kern="1200" dirty="0">
                          <a:solidFill>
                            <a:srgbClr val="0D0D0D"/>
                          </a:solidFill>
                          <a:latin typeface="+mj-ea"/>
                          <a:ea typeface="+mj-ea"/>
                          <a:cs typeface="Meiryo UI" panose="020B0604030504040204" pitchFamily="50" charset="-128"/>
                        </a:rPr>
                        <a:t>(</a:t>
                      </a:r>
                      <a:r>
                        <a:rPr kumimoji="1" lang="ja-JP" altLang="en-US" sz="1050" kern="1200" dirty="0">
                          <a:solidFill>
                            <a:srgbClr val="0D0D0D"/>
                          </a:solidFill>
                          <a:latin typeface="+mj-ea"/>
                          <a:ea typeface="+mj-ea"/>
                          <a:cs typeface="Meiryo UI" panose="020B0604030504040204" pitchFamily="50" charset="-128"/>
                        </a:rPr>
                        <a:t>平日開始</a:t>
                      </a:r>
                      <a:r>
                        <a:rPr kumimoji="1" lang="en-US" altLang="ja-JP" sz="1050" kern="1200" dirty="0">
                          <a:solidFill>
                            <a:srgbClr val="0D0D0D"/>
                          </a:solidFill>
                          <a:latin typeface="+mj-ea"/>
                          <a:ea typeface="+mj-ea"/>
                          <a:cs typeface="Meiryo UI" panose="020B0604030504040204" pitchFamily="50" charset="-128"/>
                        </a:rPr>
                        <a:t>)</a:t>
                      </a:r>
                      <a:r>
                        <a:rPr lang="ja-JP" altLang="en-US" sz="1050" b="0" i="0" dirty="0">
                          <a:solidFill>
                            <a:srgbClr val="0D0D0D"/>
                          </a:solidFill>
                          <a:effectLst/>
                          <a:latin typeface="+mj-ea"/>
                          <a:ea typeface="+mj-ea"/>
                        </a:rPr>
                        <a:t> </a:t>
                      </a:r>
                      <a:endParaRPr lang="en-US" altLang="ja-JP" sz="1050" b="0" i="0" dirty="0">
                        <a:solidFill>
                          <a:srgbClr val="0D0D0D"/>
                        </a:solidFill>
                        <a:effectLst/>
                        <a:latin typeface="+mj-ea"/>
                        <a:ea typeface="+mj-ea"/>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en-US" altLang="ja-JP" sz="1050" kern="1200" dirty="0">
                          <a:solidFill>
                            <a:srgbClr val="0D0D0D"/>
                          </a:solidFill>
                          <a:latin typeface="+mj-ea"/>
                          <a:ea typeface="+mj-ea"/>
                          <a:cs typeface="+mn-cs"/>
                        </a:rPr>
                        <a:t>※</a:t>
                      </a:r>
                      <a:r>
                        <a:rPr kumimoji="1" lang="ja-JP" altLang="en-US" sz="1050" kern="1200" dirty="0">
                          <a:solidFill>
                            <a:srgbClr val="0D0D0D"/>
                          </a:solidFill>
                          <a:latin typeface="+mj-ea"/>
                          <a:ea typeface="+mj-ea"/>
                          <a:cs typeface="+mn-cs"/>
                        </a:rPr>
                        <a:t>企画ページは、掲載開始日の前営業日までにアップします</a:t>
                      </a:r>
                      <a:endParaRPr lang="en-US" altLang="ja-JP" sz="1050" b="0" i="0" dirty="0">
                        <a:solidFill>
                          <a:srgbClr val="0D0D0D"/>
                        </a:solidFill>
                        <a:effectLst/>
                        <a:latin typeface="+mj-ea"/>
                        <a:ea typeface="+mj-ea"/>
                      </a:endParaRPr>
                    </a:p>
                    <a:p>
                      <a:pPr>
                        <a:lnSpc>
                          <a:spcPct val="130000"/>
                        </a:lnSpc>
                      </a:pPr>
                      <a:r>
                        <a:rPr lang="en-US" altLang="ja-JP" sz="1050" b="0" i="0" dirty="0">
                          <a:solidFill>
                            <a:srgbClr val="F77911"/>
                          </a:solidFill>
                          <a:effectLst/>
                          <a:latin typeface="+mj-ea"/>
                          <a:ea typeface="+mj-ea"/>
                        </a:rPr>
                        <a:t>※</a:t>
                      </a:r>
                      <a:r>
                        <a:rPr lang="ja-JP" altLang="en-US" sz="1050" b="0" i="0" dirty="0">
                          <a:solidFill>
                            <a:srgbClr val="F77911"/>
                          </a:solidFill>
                          <a:effectLst/>
                          <a:latin typeface="+mj-ea"/>
                          <a:ea typeface="+mj-ea"/>
                        </a:rPr>
                        <a:t>誘導用広告の掲載期間にご留意ください</a:t>
                      </a:r>
                      <a:endParaRPr lang="en-US" altLang="ja-JP" sz="1050" b="0" i="0" dirty="0">
                        <a:solidFill>
                          <a:srgbClr val="F77911"/>
                        </a:solidFill>
                        <a:effectLst/>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10005"/>
                  </a:ext>
                </a:extLst>
              </a:tr>
              <a:tr h="1881409">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mj-ea"/>
                          <a:ea typeface="+mj-ea"/>
                          <a:cs typeface="Meiryo UI" pitchFamily="50" charset="-128"/>
                        </a:rPr>
                        <a:t>料金</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■誘導広告</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kern="1200" dirty="0">
                          <a:solidFill>
                            <a:srgbClr val="0D0D0D"/>
                          </a:solidFill>
                          <a:latin typeface="+mj-ea"/>
                          <a:ea typeface="メイリオ"/>
                          <a:cs typeface="メイリオ" panose="020B0604030504040204" pitchFamily="50" charset="-128"/>
                        </a:rPr>
                        <a:t>P23</a:t>
                      </a:r>
                      <a:r>
                        <a:rPr kumimoji="1" lang="ja-JP" altLang="en-US" sz="1050" kern="1200" dirty="0">
                          <a:solidFill>
                            <a:srgbClr val="0D0D0D"/>
                          </a:solidFill>
                          <a:latin typeface="+mj-ea"/>
                          <a:ea typeface="メイリオ"/>
                          <a:cs typeface="メイリオ" panose="020B0604030504040204" pitchFamily="50" charset="-128"/>
                        </a:rPr>
                        <a:t>、</a:t>
                      </a:r>
                      <a:r>
                        <a:rPr kumimoji="1" lang="en-US" altLang="ja-JP" sz="1050" kern="1200" dirty="0">
                          <a:solidFill>
                            <a:srgbClr val="0D0D0D"/>
                          </a:solidFill>
                          <a:latin typeface="+mj-ea"/>
                          <a:ea typeface="メイリオ"/>
                          <a:cs typeface="メイリオ" panose="020B0604030504040204" pitchFamily="50" charset="-128"/>
                        </a:rPr>
                        <a:t>24</a:t>
                      </a:r>
                      <a:r>
                        <a:rPr kumimoji="1" lang="ja-JP" altLang="en-US" sz="1050" kern="1200" dirty="0">
                          <a:solidFill>
                            <a:srgbClr val="0D0D0D"/>
                          </a:solidFill>
                          <a:latin typeface="+mj-ea"/>
                          <a:ea typeface="メイリオ"/>
                          <a:cs typeface="メイリオ" panose="020B0604030504040204" pitchFamily="50" charset="-128"/>
                        </a:rPr>
                        <a:t>、</a:t>
                      </a:r>
                      <a:r>
                        <a:rPr kumimoji="1" lang="en-US" altLang="ja-JP" sz="1050" kern="1200" dirty="0">
                          <a:solidFill>
                            <a:srgbClr val="0D0D0D"/>
                          </a:solidFill>
                          <a:latin typeface="+mj-ea"/>
                          <a:ea typeface="メイリオ"/>
                          <a:cs typeface="メイリオ" panose="020B0604030504040204" pitchFamily="50" charset="-128"/>
                        </a:rPr>
                        <a:t>25</a:t>
                      </a:r>
                      <a:r>
                        <a:rPr kumimoji="1" lang="ja-JP" altLang="en-US" sz="1050" b="0" i="0" kern="1200" dirty="0">
                          <a:solidFill>
                            <a:srgbClr val="0D0D0D"/>
                          </a:solidFill>
                          <a:effectLst/>
                          <a:latin typeface="+mj-ea"/>
                          <a:ea typeface="+mj-ea"/>
                          <a:cs typeface="+mn-cs"/>
                        </a:rPr>
                        <a:t>参照／</a:t>
                      </a:r>
                      <a:r>
                        <a:rPr kumimoji="1" lang="en-US" altLang="ja-JP" sz="1050" b="0" i="0" kern="1200" dirty="0">
                          <a:solidFill>
                            <a:srgbClr val="0D0D0D"/>
                          </a:solidFill>
                          <a:effectLst/>
                          <a:latin typeface="+mj-ea"/>
                          <a:ea typeface="+mj-ea"/>
                          <a:cs typeface="+mn-cs"/>
                        </a:rPr>
                        <a:t>Yahoo!</a:t>
                      </a:r>
                      <a:r>
                        <a:rPr kumimoji="1" lang="ja-JP" altLang="en-US" sz="1050" b="0" i="0" kern="1200" dirty="0">
                          <a:solidFill>
                            <a:srgbClr val="0D0D0D"/>
                          </a:solidFill>
                          <a:effectLst/>
                          <a:latin typeface="+mj-ea"/>
                          <a:ea typeface="+mj-ea"/>
                          <a:cs typeface="+mn-cs"/>
                        </a:rPr>
                        <a:t>広告　ディスプレイ広告の広告管理ツールからお申し込み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■制作・掲載費</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b="0" i="0" kern="1200" dirty="0">
                          <a:solidFill>
                            <a:srgbClr val="0D0D0D"/>
                          </a:solidFill>
                          <a:effectLst/>
                          <a:latin typeface="+mj-ea"/>
                          <a:ea typeface="+mj-ea"/>
                          <a:cs typeface="+mn-cs"/>
                        </a:rPr>
                        <a:t>P23</a:t>
                      </a:r>
                      <a:r>
                        <a:rPr kumimoji="1" lang="ja-JP" altLang="en-US" sz="1050" b="0" i="0" kern="1200" dirty="0">
                          <a:solidFill>
                            <a:srgbClr val="0D0D0D"/>
                          </a:solidFill>
                          <a:effectLst/>
                          <a:latin typeface="+mj-ea"/>
                          <a:ea typeface="+mj-ea"/>
                          <a:cs typeface="+mn-cs"/>
                        </a:rPr>
                        <a:t>、</a:t>
                      </a:r>
                      <a:r>
                        <a:rPr kumimoji="1" lang="en-US" altLang="ja-JP" sz="1050" b="0" i="0" kern="1200" dirty="0">
                          <a:solidFill>
                            <a:srgbClr val="0D0D0D"/>
                          </a:solidFill>
                          <a:effectLst/>
                          <a:latin typeface="+mj-ea"/>
                          <a:ea typeface="+mj-ea"/>
                          <a:cs typeface="+mn-cs"/>
                        </a:rPr>
                        <a:t>25</a:t>
                      </a:r>
                      <a:r>
                        <a:rPr kumimoji="1" lang="ja-JP" altLang="en-US" sz="1050" b="0" i="0" kern="1200" dirty="0">
                          <a:solidFill>
                            <a:srgbClr val="0D0D0D"/>
                          </a:solidFill>
                          <a:effectLst/>
                          <a:latin typeface="+mj-ea"/>
                          <a:ea typeface="+mj-ea"/>
                          <a:cs typeface="+mn-cs"/>
                        </a:rPr>
                        <a:t>参照／事前見積もり：必要／専用のフォームからお申し込み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i="0" kern="1200" dirty="0">
                          <a:solidFill>
                            <a:srgbClr val="0D0D0D"/>
                          </a:solidFill>
                          <a:effectLst/>
                          <a:latin typeface="+mj-ea"/>
                          <a:ea typeface="+mj-ea"/>
                          <a:cs typeface="+mn-cs"/>
                        </a:rPr>
                        <a:t>料金は</a:t>
                      </a:r>
                      <a:r>
                        <a:rPr kumimoji="1" lang="en-US" altLang="ja-JP" sz="1050" b="0" i="0" kern="1200" dirty="0">
                          <a:solidFill>
                            <a:srgbClr val="0D0D0D"/>
                          </a:solidFill>
                          <a:effectLst/>
                          <a:latin typeface="+mj-ea"/>
                          <a:ea typeface="+mj-ea"/>
                          <a:cs typeface="+mn-cs"/>
                        </a:rPr>
                        <a:t>P24</a:t>
                      </a:r>
                      <a:r>
                        <a:rPr kumimoji="1" lang="ja-JP" altLang="en-US" sz="1050" b="0" i="0" kern="1200" dirty="0">
                          <a:solidFill>
                            <a:srgbClr val="0D0D0D"/>
                          </a:solidFill>
                          <a:effectLst/>
                          <a:latin typeface="+mj-ea"/>
                          <a:ea typeface="+mj-ea"/>
                          <a:cs typeface="+mn-cs"/>
                        </a:rPr>
                        <a:t>、</a:t>
                      </a:r>
                      <a:r>
                        <a:rPr kumimoji="1" lang="en-US" altLang="ja-JP" sz="1050" b="0" i="0" kern="1200" dirty="0">
                          <a:solidFill>
                            <a:srgbClr val="0D0D0D"/>
                          </a:solidFill>
                          <a:effectLst/>
                          <a:latin typeface="+mj-ea"/>
                          <a:ea typeface="+mj-ea"/>
                          <a:cs typeface="+mn-cs"/>
                        </a:rPr>
                        <a:t>25</a:t>
                      </a:r>
                      <a:r>
                        <a:rPr kumimoji="1" lang="ja-JP" altLang="en-US" sz="1050" b="0" i="0" kern="1200" dirty="0">
                          <a:solidFill>
                            <a:srgbClr val="0D0D0D"/>
                          </a:solidFill>
                          <a:effectLst/>
                          <a:latin typeface="+mj-ea"/>
                          <a:ea typeface="+mj-ea"/>
                          <a:cs typeface="+mn-cs"/>
                        </a:rPr>
                        <a:t>参照／事前見積もり：不要／共通のフォームからお申し込み</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0D0D0D"/>
                          </a:solidFill>
                          <a:effectLst/>
                          <a:latin typeface="+mj-ea"/>
                          <a:ea typeface="+mj-ea"/>
                          <a:cs typeface="+mn-cs"/>
                        </a:rPr>
                        <a:t>※</a:t>
                      </a:r>
                      <a:r>
                        <a:rPr kumimoji="1" lang="ja-JP" altLang="en-US" sz="1050" b="0" i="0" kern="1200" dirty="0">
                          <a:solidFill>
                            <a:srgbClr val="0D0D0D"/>
                          </a:solidFill>
                          <a:effectLst/>
                          <a:latin typeface="+mj-ea"/>
                          <a:ea typeface="+mj-ea"/>
                          <a:cs typeface="+mn-cs"/>
                        </a:rPr>
                        <a:t>企画内容によって、別途費用が発生する場合があります</a:t>
                      </a:r>
                      <a:endParaRPr kumimoji="1" lang="en-US" altLang="ja-JP" sz="1050" b="0" i="0" kern="1200" dirty="0">
                        <a:solidFill>
                          <a:srgbClr val="0D0D0D"/>
                        </a:solidFill>
                        <a:effectLst/>
                        <a:latin typeface="+mj-ea"/>
                        <a:ea typeface="+mj-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1050" b="0" i="0" kern="1200" dirty="0">
                          <a:solidFill>
                            <a:srgbClr val="F77911"/>
                          </a:solidFill>
                          <a:effectLst/>
                          <a:latin typeface="+mj-ea"/>
                          <a:ea typeface="+mj-ea"/>
                          <a:cs typeface="+mn-cs"/>
                        </a:rPr>
                        <a:t>※</a:t>
                      </a:r>
                      <a:r>
                        <a:rPr kumimoji="1" lang="ja-JP" altLang="en-US" sz="1050" b="0" i="0" kern="1200" dirty="0">
                          <a:solidFill>
                            <a:srgbClr val="F77911"/>
                          </a:solidFill>
                          <a:effectLst/>
                          <a:latin typeface="+mj-ea"/>
                          <a:ea typeface="+mj-ea"/>
                          <a:cs typeface="+mn-cs"/>
                        </a:rPr>
                        <a:t>制作費無償プランの場合も、関連約款に同意いただく必要があるため</a:t>
                      </a:r>
                      <a:r>
                        <a:rPr kumimoji="1" lang="en-US" altLang="ja-JP" sz="1050" b="0" i="0" kern="1200" dirty="0">
                          <a:solidFill>
                            <a:srgbClr val="F77911"/>
                          </a:solidFill>
                          <a:effectLst/>
                          <a:latin typeface="+mj-ea"/>
                          <a:ea typeface="+mj-ea"/>
                          <a:cs typeface="+mn-cs"/>
                        </a:rPr>
                        <a:t>0</a:t>
                      </a:r>
                      <a:r>
                        <a:rPr kumimoji="1" lang="ja-JP" altLang="en-US" sz="1050" b="0" i="0" kern="1200" dirty="0">
                          <a:solidFill>
                            <a:srgbClr val="F77911"/>
                          </a:solidFill>
                          <a:effectLst/>
                          <a:latin typeface="+mj-ea"/>
                          <a:ea typeface="+mj-ea"/>
                          <a:cs typeface="+mn-cs"/>
                        </a:rPr>
                        <a:t>円でお申し込みいただきます</a:t>
                      </a:r>
                      <a:endParaRPr kumimoji="1" lang="en-US" altLang="ja-JP" sz="1050" b="0" u="none" strike="noStrike" kern="1200" cap="none" spc="0" normalizeH="0" baseline="0" noProof="0" dirty="0">
                        <a:ln>
                          <a:noFill/>
                        </a:ln>
                        <a:solidFill>
                          <a:srgbClr val="F77911"/>
                        </a:solidFill>
                        <a:effectLst/>
                        <a:uLnTx/>
                        <a:uFillTx/>
                        <a:latin typeface="+mj-ea"/>
                        <a:ea typeface="+mj-ea"/>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293298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FA97E61-082F-06D9-21D9-BED1D99D4FCD}"/>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スペック詳細</a:t>
            </a:r>
            <a:endParaRPr lang="ja-JP" altLang="en-US" dirty="0"/>
          </a:p>
        </p:txBody>
      </p:sp>
      <p:graphicFrame>
        <p:nvGraphicFramePr>
          <p:cNvPr id="3" name="表 2">
            <a:extLst>
              <a:ext uri="{FF2B5EF4-FFF2-40B4-BE49-F238E27FC236}">
                <a16:creationId xmlns:a16="http://schemas.microsoft.com/office/drawing/2014/main" id="{0F9AC017-FF18-D529-FBBE-CD62E0D3E549}"/>
              </a:ext>
            </a:extLst>
          </p:cNvPr>
          <p:cNvGraphicFramePr>
            <a:graphicFrameLocks noGrp="1"/>
          </p:cNvGraphicFramePr>
          <p:nvPr>
            <p:extLst>
              <p:ext uri="{D42A27DB-BD31-4B8C-83A1-F6EECF244321}">
                <p14:modId xmlns:p14="http://schemas.microsoft.com/office/powerpoint/2010/main" val="2743542389"/>
              </p:ext>
            </p:extLst>
          </p:nvPr>
        </p:nvGraphicFramePr>
        <p:xfrm>
          <a:off x="587375" y="1268413"/>
          <a:ext cx="11017250" cy="5005387"/>
        </p:xfrm>
        <a:graphic>
          <a:graphicData uri="http://schemas.openxmlformats.org/drawingml/2006/table">
            <a:tbl>
              <a:tblPr firstRow="1" bandRow="1"/>
              <a:tblGrid>
                <a:gridCol w="1625497">
                  <a:extLst>
                    <a:ext uri="{9D8B030D-6E8A-4147-A177-3AD203B41FA5}">
                      <a16:colId xmlns:a16="http://schemas.microsoft.com/office/drawing/2014/main" val="20000"/>
                    </a:ext>
                  </a:extLst>
                </a:gridCol>
                <a:gridCol w="9391753">
                  <a:extLst>
                    <a:ext uri="{9D8B030D-6E8A-4147-A177-3AD203B41FA5}">
                      <a16:colId xmlns:a16="http://schemas.microsoft.com/office/drawing/2014/main" val="20001"/>
                    </a:ext>
                  </a:extLst>
                </a:gridCol>
              </a:tblGrid>
              <a:tr h="1152822">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a:solidFill>
                            <a:schemeClr val="bg1"/>
                          </a:solidFill>
                          <a:latin typeface="メイリオ"/>
                          <a:ea typeface="メイリオ"/>
                          <a:cs typeface="Meiryo UI" pitchFamily="50" charset="-128"/>
                        </a:rPr>
                        <a:t>お申し込み期限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b="0" u="none" strike="noStrike" kern="1200" cap="none" spc="0" normalizeH="0" baseline="0" noProof="0" dirty="0">
                          <a:ln>
                            <a:noFill/>
                          </a:ln>
                          <a:solidFill>
                            <a:srgbClr val="0D0D0D"/>
                          </a:solidFill>
                          <a:effectLst/>
                          <a:uLnTx/>
                          <a:uFillTx/>
                          <a:latin typeface="メイリオ"/>
                          <a:ea typeface="メイリオ"/>
                        </a:rPr>
                        <a:t>原則として、</a:t>
                      </a:r>
                      <a:r>
                        <a:rPr kumimoji="1" lang="ja-JP" altLang="en-US" sz="1050" b="0" u="none" strike="noStrike" kern="1200" cap="none" spc="0" normalizeH="0" baseline="0" noProof="0" dirty="0">
                          <a:ln>
                            <a:noFill/>
                          </a:ln>
                          <a:solidFill>
                            <a:srgbClr val="F77911"/>
                          </a:solidFill>
                          <a:effectLst/>
                          <a:uLnTx/>
                          <a:uFillTx/>
                          <a:latin typeface="メイリオ"/>
                          <a:ea typeface="メイリオ"/>
                        </a:rPr>
                        <a:t>掲載開始の</a:t>
                      </a:r>
                      <a:r>
                        <a:rPr kumimoji="1" lang="en-US" altLang="ja-JP" sz="1050" b="0" u="none" strike="noStrike" kern="1200" cap="none" spc="0" normalizeH="0" baseline="0" noProof="0" dirty="0">
                          <a:ln>
                            <a:noFill/>
                          </a:ln>
                          <a:solidFill>
                            <a:srgbClr val="F77911"/>
                          </a:solidFill>
                          <a:effectLst/>
                          <a:uLnTx/>
                          <a:uFillTx/>
                          <a:latin typeface="メイリオ"/>
                          <a:ea typeface="メイリオ"/>
                        </a:rPr>
                        <a:t>2</a:t>
                      </a:r>
                      <a:r>
                        <a:rPr kumimoji="1" lang="ja-JP" altLang="en-US" sz="1050" b="0" u="none" strike="noStrike" kern="1200" cap="none" spc="0" normalizeH="0" baseline="0" noProof="0" dirty="0">
                          <a:ln>
                            <a:noFill/>
                          </a:ln>
                          <a:solidFill>
                            <a:srgbClr val="F77911"/>
                          </a:solidFill>
                          <a:effectLst/>
                          <a:uLnTx/>
                          <a:uFillTx/>
                          <a:latin typeface="メイリオ"/>
                          <a:ea typeface="メイリオ"/>
                        </a:rPr>
                        <a:t>か月前</a:t>
                      </a:r>
                      <a:r>
                        <a:rPr kumimoji="1" lang="ja-JP" altLang="en-US" sz="1050" b="0" u="none" strike="noStrike" kern="1200" cap="none" spc="0" normalizeH="0" baseline="0" noProof="0" dirty="0">
                          <a:ln>
                            <a:noFill/>
                          </a:ln>
                          <a:solidFill>
                            <a:srgbClr val="0D0D0D"/>
                          </a:solidFill>
                          <a:effectLst/>
                          <a:uLnTx/>
                          <a:uFillTx/>
                          <a:latin typeface="メイリオ"/>
                          <a:ea typeface="メイリオ"/>
                        </a:rPr>
                        <a:t>までにお申し込みください</a:t>
                      </a:r>
                      <a:endParaRPr kumimoji="1" lang="en-US" altLang="ja-JP" sz="105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i="0" kern="1200" noProof="0" dirty="0">
                          <a:solidFill>
                            <a:srgbClr val="0D0D0D"/>
                          </a:solidFill>
                          <a:effectLst/>
                          <a:latin typeface="+mn-lt"/>
                          <a:ea typeface="+mn-ea"/>
                          <a:cs typeface="+mn-cs"/>
                        </a:rPr>
                        <a:t>※</a:t>
                      </a:r>
                      <a:r>
                        <a:rPr kumimoji="1" lang="ja-JP" altLang="en-US" sz="900" b="0" i="0" kern="1200" dirty="0">
                          <a:solidFill>
                            <a:srgbClr val="0D0D0D"/>
                          </a:solidFill>
                          <a:effectLst/>
                          <a:latin typeface="+mn-lt"/>
                          <a:ea typeface="+mn-ea"/>
                          <a:cs typeface="+mn-cs"/>
                        </a:rPr>
                        <a:t>制作および、弊社のトップページ、ブランド管理の担当部署による表現確認、動作検証等含む</a:t>
                      </a:r>
                      <a:endParaRPr kumimoji="1" lang="en-US" altLang="ja-JP" sz="900" b="0" i="0" kern="1200" noProof="0" dirty="0">
                        <a:solidFill>
                          <a:srgbClr val="0D0D0D"/>
                        </a:solidFill>
                        <a:effectLst/>
                        <a:latin typeface="+mn-lt"/>
                        <a:ea typeface="+mn-ea"/>
                        <a:cs typeface="+mn-cs"/>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メイリオ"/>
                          <a:ea typeface="メイリオ"/>
                        </a:rPr>
                        <a:t>※</a:t>
                      </a:r>
                      <a:r>
                        <a:rPr kumimoji="1" lang="ja-JP" altLang="en-US" sz="900" b="0" u="none" strike="noStrike" kern="1200" cap="none" spc="0" normalizeH="0" baseline="0" noProof="0" dirty="0">
                          <a:ln>
                            <a:noFill/>
                          </a:ln>
                          <a:solidFill>
                            <a:srgbClr val="0D0D0D"/>
                          </a:solidFill>
                          <a:effectLst/>
                          <a:uLnTx/>
                          <a:uFillTx/>
                          <a:latin typeface="メイリオ"/>
                          <a:ea typeface="メイリオ"/>
                        </a:rPr>
                        <a:t>所定の方法によるお申し込み契約の成立後はキャンセルは不可となります</a:t>
                      </a:r>
                      <a:endParaRPr kumimoji="1" lang="en-US" altLang="ja-JP" sz="900" b="0" u="none" strike="noStrike" kern="1200" cap="none" spc="0" normalizeH="0" baseline="0" noProof="0" dirty="0">
                        <a:ln>
                          <a:noFill/>
                        </a:ln>
                        <a:solidFill>
                          <a:srgbClr val="0D0D0D"/>
                        </a:solidFill>
                        <a:effectLst/>
                        <a:uLnTx/>
                        <a:uFillTx/>
                        <a:latin typeface="メイリオ"/>
                        <a:ea typeface="メイリオ"/>
                      </a:endParaRPr>
                    </a:p>
                    <a:p>
                      <a:pPr marL="179388" marR="0" lvl="0" indent="-179388"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en-US" altLang="ja-JP" sz="900" b="0" u="none" strike="noStrike" kern="1200" cap="none" spc="0" normalizeH="0" baseline="0" noProof="0" dirty="0">
                          <a:ln>
                            <a:noFill/>
                          </a:ln>
                          <a:solidFill>
                            <a:srgbClr val="0D0D0D"/>
                          </a:solidFill>
                          <a:effectLst/>
                          <a:uLnTx/>
                          <a:uFillTx/>
                          <a:latin typeface="メイリオ"/>
                          <a:ea typeface="メイリオ"/>
                        </a:rPr>
                        <a:t>※</a:t>
                      </a:r>
                      <a:r>
                        <a:rPr kumimoji="1" lang="ja-JP" altLang="en-US" sz="900" b="0" u="none" strike="noStrike" kern="1200" cap="none" spc="0" normalizeH="0" baseline="0" noProof="0" dirty="0">
                          <a:ln>
                            <a:noFill/>
                          </a:ln>
                          <a:solidFill>
                            <a:srgbClr val="0D0D0D"/>
                          </a:solidFill>
                          <a:effectLst/>
                          <a:uLnTx/>
                          <a:uFillTx/>
                          <a:latin typeface="メイリオ"/>
                          <a:ea typeface="メイリオ"/>
                        </a:rPr>
                        <a:t>お申し込み時に掲載期間が未決定の場合は、別途、掲載開始日の</a:t>
                      </a:r>
                      <a:r>
                        <a:rPr kumimoji="1" lang="en-US" altLang="ja-JP" sz="900" b="0" u="none" strike="noStrike" kern="1200" cap="none" spc="0" normalizeH="0" baseline="0" noProof="0" dirty="0">
                          <a:ln>
                            <a:noFill/>
                          </a:ln>
                          <a:solidFill>
                            <a:srgbClr val="0D0D0D"/>
                          </a:solidFill>
                          <a:effectLst/>
                          <a:uLnTx/>
                          <a:uFillTx/>
                          <a:latin typeface="メイリオ"/>
                          <a:ea typeface="メイリオ"/>
                        </a:rPr>
                        <a:t>5</a:t>
                      </a:r>
                      <a:r>
                        <a:rPr kumimoji="1" lang="ja-JP" altLang="en-US" sz="900" b="0" u="none" strike="noStrike" kern="1200" cap="none" spc="0" normalizeH="0" baseline="0" noProof="0" dirty="0">
                          <a:ln>
                            <a:noFill/>
                          </a:ln>
                          <a:solidFill>
                            <a:srgbClr val="0D0D0D"/>
                          </a:solidFill>
                          <a:effectLst/>
                          <a:uLnTx/>
                          <a:uFillTx/>
                          <a:latin typeface="メイリオ"/>
                          <a:ea typeface="メイリオ"/>
                        </a:rPr>
                        <a:t>営業日前までに掲載期間のご連絡をメールでいただきます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7"/>
                  </a:ext>
                </a:extLst>
              </a:tr>
              <a:tr h="1676711">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n-cs"/>
                        </a:rPr>
                        <a:t>誘導用広告</a:t>
                      </a:r>
                      <a:r>
                        <a:rPr kumimoji="1" lang="ja-JP" altLang="en-US" sz="1050" b="0" i="0" kern="1200">
                          <a:solidFill>
                            <a:schemeClr val="bg1"/>
                          </a:solidFill>
                          <a:latin typeface="メイリオ"/>
                          <a:ea typeface="メイリオ"/>
                          <a:cs typeface="+mn-cs"/>
                        </a:rPr>
                        <a:t>をキャンセル</a:t>
                      </a:r>
                      <a:br>
                        <a:rPr kumimoji="1" lang="en-US" altLang="ja-JP" sz="1050" b="0" i="0" kern="1200" dirty="0">
                          <a:solidFill>
                            <a:schemeClr val="bg1"/>
                          </a:solidFill>
                          <a:latin typeface="メイリオ"/>
                          <a:ea typeface="メイリオ"/>
                          <a:cs typeface="+mn-cs"/>
                        </a:rPr>
                      </a:br>
                      <a:r>
                        <a:rPr kumimoji="1" lang="ja-JP" altLang="en-US" sz="1050" b="0" i="0" kern="1200">
                          <a:solidFill>
                            <a:schemeClr val="bg1"/>
                          </a:solidFill>
                          <a:latin typeface="メイリオ"/>
                          <a:ea typeface="メイリオ"/>
                          <a:cs typeface="+mn-cs"/>
                        </a:rPr>
                        <a:t>される</a:t>
                      </a:r>
                      <a:r>
                        <a:rPr kumimoji="1" lang="ja-JP" altLang="en-US" sz="1050" b="0" i="0" kern="1200" dirty="0">
                          <a:solidFill>
                            <a:schemeClr val="bg1"/>
                          </a:solidFill>
                          <a:latin typeface="メイリオ"/>
                          <a:ea typeface="メイリオ"/>
                          <a:cs typeface="+mn-cs"/>
                        </a:rPr>
                        <a:t>場合について</a:t>
                      </a:r>
                      <a:endParaRPr kumimoji="1" lang="ja-JP" altLang="en-US" sz="1050" b="0" i="0" kern="1200" noProof="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ja-JP" sz="1050" kern="1200" dirty="0">
                          <a:solidFill>
                            <a:srgbClr val="0D0D0D"/>
                          </a:solidFill>
                          <a:latin typeface="+mn-lt"/>
                          <a:ea typeface="+mn-ea"/>
                          <a:cs typeface="Meiryo UI" panose="020B0604030504040204" pitchFamily="50" charset="-128"/>
                        </a:rPr>
                        <a:t>制作費無償プランの場合であっても、ヤフーが特別に定める場合をのぞきヤフーが指定する制作費実費をお支払いいただきます。</a:t>
                      </a:r>
                      <a:br>
                        <a:rPr kumimoji="1" lang="en-US" altLang="ja-JP" sz="1050" kern="1200" dirty="0">
                          <a:solidFill>
                            <a:srgbClr val="0D0D0D"/>
                          </a:solidFill>
                          <a:latin typeface="+mn-lt"/>
                          <a:ea typeface="+mn-ea"/>
                          <a:cs typeface="Meiryo UI" panose="020B0604030504040204" pitchFamily="50" charset="-128"/>
                        </a:rPr>
                      </a:br>
                      <a:r>
                        <a:rPr kumimoji="1" lang="ja-JP" altLang="ja-JP" sz="1050" kern="1200" dirty="0">
                          <a:solidFill>
                            <a:srgbClr val="0D0D0D"/>
                          </a:solidFill>
                          <a:latin typeface="+mn-lt"/>
                          <a:ea typeface="+mn-ea"/>
                          <a:cs typeface="Meiryo UI" panose="020B0604030504040204" pitchFamily="50" charset="-128"/>
                        </a:rPr>
                        <a:t>なお、キャンセル連絡を受け付けた時点までに対応した制作物を納品いたします。具体的な金額は、ヤフー営業担当にご確認ください。</a:t>
                      </a:r>
                      <a:br>
                        <a:rPr kumimoji="1" lang="en-US" altLang="ja-JP" sz="1050" kern="1200" dirty="0">
                          <a:solidFill>
                            <a:srgbClr val="0D0D0D"/>
                          </a:solidFill>
                          <a:latin typeface="+mn-lt"/>
                          <a:ea typeface="+mn-ea"/>
                          <a:cs typeface="Meiryo UI" panose="020B0604030504040204" pitchFamily="50" charset="-128"/>
                        </a:rPr>
                      </a:br>
                      <a:r>
                        <a:rPr kumimoji="1" lang="ja-JP" altLang="ja-JP" sz="1050" kern="1200" dirty="0">
                          <a:solidFill>
                            <a:srgbClr val="0D0D0D"/>
                          </a:solidFill>
                          <a:latin typeface="+mn-lt"/>
                          <a:ea typeface="+mn-ea"/>
                          <a:cs typeface="Meiryo UI" panose="020B0604030504040204" pitchFamily="50" charset="-128"/>
                        </a:rPr>
                        <a:t>また、誘導用広告のキャンセル料については、広告取扱基本規定【別紙</a:t>
                      </a:r>
                      <a:r>
                        <a:rPr kumimoji="1" lang="ja-JP" altLang="en-US" sz="1050" kern="1200" dirty="0">
                          <a:solidFill>
                            <a:srgbClr val="0D0D0D"/>
                          </a:solidFill>
                          <a:latin typeface="+mn-lt"/>
                          <a:ea typeface="+mn-ea"/>
                          <a:cs typeface="Meiryo UI" panose="020B0604030504040204" pitchFamily="50" charset="-128"/>
                        </a:rPr>
                        <a:t>３</a:t>
                      </a:r>
                      <a:r>
                        <a:rPr kumimoji="1" lang="ja-JP" altLang="ja-JP" sz="1050" kern="1200" dirty="0">
                          <a:solidFill>
                            <a:srgbClr val="0D0D0D"/>
                          </a:solidFill>
                          <a:latin typeface="+mn-lt"/>
                          <a:ea typeface="+mn-ea"/>
                          <a:cs typeface="Meiryo UI" panose="020B0604030504040204" pitchFamily="50" charset="-128"/>
                        </a:rPr>
                        <a:t>】に従います。</a:t>
                      </a:r>
                      <a:endParaRPr kumimoji="1" lang="en-US" altLang="ja-JP" sz="1050" kern="1200" dirty="0">
                        <a:solidFill>
                          <a:srgbClr val="0D0D0D"/>
                        </a:solidFill>
                        <a:latin typeface="+mn-lt"/>
                        <a:ea typeface="+mn-ea"/>
                        <a:cs typeface="Meiryo UI" panose="020B0604030504040204" pitchFamily="50" charset="-128"/>
                      </a:endParaRPr>
                    </a:p>
                    <a:p>
                      <a:pPr marL="0" marR="0" lvl="0" indent="0" algn="l" defTabSz="914400" rtl="0" eaLnBrk="1" fontAlgn="ctr" latinLnBrk="0" hangingPunct="1">
                        <a:lnSpc>
                          <a:spcPct val="130000"/>
                        </a:lnSpc>
                        <a:spcBef>
                          <a:spcPts val="0"/>
                        </a:spcBef>
                        <a:spcAft>
                          <a:spcPts val="0"/>
                        </a:spcAft>
                        <a:buClr>
                          <a:srgbClr val="687080"/>
                        </a:buClr>
                        <a:buSzTx/>
                        <a:buFont typeface="Wingdings" pitchFamily="2" charset="2"/>
                        <a:buNone/>
                        <a:tabLst/>
                        <a:defRPr/>
                      </a:pPr>
                      <a:r>
                        <a:rPr kumimoji="1" lang="ja-JP" altLang="en-US" sz="1050" kern="1200" noProof="0" dirty="0">
                          <a:solidFill>
                            <a:srgbClr val="0D0D0D"/>
                          </a:solidFill>
                          <a:latin typeface="+mn-lt"/>
                          <a:ea typeface="+mn-ea"/>
                          <a:cs typeface="Meiryo UI" panose="020B0604030504040204" pitchFamily="50" charset="-128"/>
                        </a:rPr>
                        <a:t>広告取扱基本規定：</a:t>
                      </a:r>
                      <a:r>
                        <a:rPr kumimoji="1" lang="en-US" altLang="ja-JP" sz="1050" kern="1200" noProof="0" dirty="0">
                          <a:solidFill>
                            <a:srgbClr val="0D0D0D"/>
                          </a:solidFill>
                          <a:latin typeface="+mn-lt"/>
                          <a:ea typeface="+mn-ea"/>
                          <a:cs typeface="Meiryo UI" panose="020B0604030504040204" pitchFamily="50" charset="-128"/>
                        </a:rPr>
                        <a:t>https://www.lycbiz.com/jp/terms-and-policies/yahoo/terms/</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2169349961"/>
                  </a:ext>
                </a:extLst>
              </a:tr>
              <a:tr h="46339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dirty="0">
                          <a:solidFill>
                            <a:schemeClr val="bg1"/>
                          </a:solidFill>
                          <a:latin typeface="+mn-lt"/>
                          <a:ea typeface="+mn-ea"/>
                        </a:rPr>
                        <a:t>有効期限</a:t>
                      </a:r>
                      <a:endParaRPr kumimoji="1" lang="ja-JP" altLang="en-US" sz="1050" b="0" i="0" dirty="0">
                        <a:solidFill>
                          <a:schemeClr val="bg1"/>
                        </a:solidFill>
                        <a:latin typeface="メイリオ"/>
                        <a:ea typeface="メイリオ"/>
                        <a:cs typeface="Meiryo UI" pitchFamily="50" charset="-128"/>
                      </a:endParaRP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1050" dirty="0">
                          <a:solidFill>
                            <a:srgbClr val="0D0D0D"/>
                          </a:solidFill>
                          <a:latin typeface="メイリオ"/>
                          <a:ea typeface="メイリオ"/>
                          <a:cs typeface="Meiryo UI" panose="020B0604030504040204" pitchFamily="50" charset="-128"/>
                        </a:rPr>
                        <a:t>2025</a:t>
                      </a:r>
                      <a:r>
                        <a:rPr lang="ja-JP" altLang="en-US" sz="1050" dirty="0">
                          <a:solidFill>
                            <a:srgbClr val="0D0D0D"/>
                          </a:solidFill>
                          <a:latin typeface="メイリオ"/>
                          <a:ea typeface="メイリオ"/>
                          <a:cs typeface="Meiryo UI" panose="020B0604030504040204" pitchFamily="50" charset="-128"/>
                        </a:rPr>
                        <a:t>年</a:t>
                      </a:r>
                      <a:r>
                        <a:rPr lang="en-US" altLang="ja-JP" sz="1050" dirty="0">
                          <a:solidFill>
                            <a:srgbClr val="0D0D0D"/>
                          </a:solidFill>
                          <a:latin typeface="メイリオ"/>
                          <a:ea typeface="メイリオ"/>
                          <a:cs typeface="Meiryo UI" panose="020B0604030504040204" pitchFamily="50" charset="-128"/>
                        </a:rPr>
                        <a:t>9</a:t>
                      </a:r>
                      <a:r>
                        <a:rPr kumimoji="1" lang="ja-JP" altLang="en-US" sz="1050" kern="1200" dirty="0">
                          <a:solidFill>
                            <a:srgbClr val="0D0D0D"/>
                          </a:solidFill>
                          <a:latin typeface="メイリオ"/>
                          <a:ea typeface="メイリオ"/>
                          <a:cs typeface="Meiryo UI" panose="020B0604030504040204" pitchFamily="50" charset="-128"/>
                        </a:rPr>
                        <a:t>月</a:t>
                      </a:r>
                      <a:r>
                        <a:rPr kumimoji="1" lang="en-US" altLang="ja-JP" sz="1050" kern="1200" dirty="0">
                          <a:solidFill>
                            <a:srgbClr val="0D0D0D"/>
                          </a:solidFill>
                          <a:latin typeface="メイリオ"/>
                          <a:ea typeface="メイリオ"/>
                          <a:cs typeface="Meiryo UI" panose="020B0604030504040204" pitchFamily="50" charset="-128"/>
                        </a:rPr>
                        <a:t>30</a:t>
                      </a:r>
                      <a:r>
                        <a:rPr lang="ja-JP" altLang="en-US" sz="1050" dirty="0">
                          <a:solidFill>
                            <a:srgbClr val="0D0D0D"/>
                          </a:solidFill>
                          <a:latin typeface="メイリオ"/>
                          <a:ea typeface="メイリオ"/>
                          <a:cs typeface="Meiryo UI" panose="020B0604030504040204" pitchFamily="50" charset="-128"/>
                        </a:rPr>
                        <a:t>日掲載終了分</a:t>
                      </a:r>
                      <a:endParaRPr lang="ja-JP" altLang="en-US" sz="1050" dirty="0">
                        <a:solidFill>
                          <a:srgbClr val="0D0D0D"/>
                        </a:solidFill>
                        <a:latin typeface="メイリオ"/>
                        <a:ea typeface="メイリオ"/>
                        <a:cs typeface="Verdana" pitchFamily="34" charset="0"/>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3752225600"/>
                  </a:ext>
                </a:extLst>
              </a:tr>
              <a:tr h="997235">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dirty="0">
                          <a:solidFill>
                            <a:schemeClr val="bg1"/>
                          </a:solidFill>
                          <a:latin typeface="メイリオ"/>
                          <a:ea typeface="メイリオ"/>
                          <a:cs typeface="Meiryo UI" pitchFamily="50" charset="-128"/>
                        </a:rPr>
                        <a:t>レポート項目</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n-lt"/>
                          <a:ea typeface="+mn-ea"/>
                          <a:cs typeface="+mn-cs"/>
                        </a:rPr>
                        <a:t>■誘導広告：</a:t>
                      </a:r>
                      <a:r>
                        <a:rPr kumimoji="1" lang="en-US" altLang="ja-JP" sz="1050" b="0" i="0" kern="1200" dirty="0">
                          <a:solidFill>
                            <a:srgbClr val="0D0D0D"/>
                          </a:solidFill>
                          <a:effectLst/>
                          <a:latin typeface="+mn-lt"/>
                          <a:ea typeface="+mn-ea"/>
                          <a:cs typeface="+mn-cs"/>
                        </a:rPr>
                        <a:t>imps</a:t>
                      </a:r>
                      <a:r>
                        <a:rPr kumimoji="1" lang="ja-JP" altLang="en-US" sz="1050" b="0" i="0" kern="1200" dirty="0">
                          <a:solidFill>
                            <a:srgbClr val="0D0D0D"/>
                          </a:solidFill>
                          <a:effectLst/>
                          <a:latin typeface="+mn-lt"/>
                          <a:ea typeface="+mn-ea"/>
                          <a:cs typeface="+mn-cs"/>
                        </a:rPr>
                        <a:t>数、クリック数、クリック率</a:t>
                      </a:r>
                      <a:endParaRPr kumimoji="1" lang="en-US" altLang="ja-JP" sz="1050" b="0" i="0" kern="1200" dirty="0">
                        <a:solidFill>
                          <a:srgbClr val="0D0D0D"/>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kumimoji="1" lang="ja-JP" altLang="en-US" sz="1050" b="0" i="0" kern="1200" dirty="0">
                          <a:solidFill>
                            <a:srgbClr val="0D0D0D"/>
                          </a:solidFill>
                          <a:effectLst/>
                          <a:latin typeface="+mn-lt"/>
                          <a:ea typeface="+mn-ea"/>
                          <a:cs typeface="+mn-cs"/>
                        </a:rPr>
                        <a:t>■企画ページ：</a:t>
                      </a:r>
                      <a:r>
                        <a:rPr kumimoji="1" lang="en-US" altLang="ja-JP" sz="1050" b="0" i="0" kern="1200" dirty="0">
                          <a:solidFill>
                            <a:srgbClr val="0D0D0D"/>
                          </a:solidFill>
                          <a:effectLst/>
                          <a:latin typeface="+mn-lt"/>
                          <a:ea typeface="+mn-ea"/>
                          <a:cs typeface="+mn-cs"/>
                        </a:rPr>
                        <a:t>PV</a:t>
                      </a:r>
                      <a:r>
                        <a:rPr kumimoji="1" lang="ja-JP" altLang="en-US" sz="1050" b="0" i="0" kern="1200" dirty="0">
                          <a:solidFill>
                            <a:srgbClr val="0D0D0D"/>
                          </a:solidFill>
                          <a:effectLst/>
                          <a:latin typeface="+mn-lt"/>
                          <a:ea typeface="+mn-ea"/>
                          <a:cs typeface="+mn-cs"/>
                        </a:rPr>
                        <a:t>、インタラクションのアクション数・率、着地ページへの遷移数、アンケート</a:t>
                      </a:r>
                      <a:endParaRPr kumimoji="1" lang="en-US" altLang="ja-JP" sz="1050" b="0" i="0" kern="1200" dirty="0">
                        <a:solidFill>
                          <a:srgbClr val="0D0D0D"/>
                        </a:solidFill>
                        <a:effectLst/>
                        <a:latin typeface="+mn-lt"/>
                        <a:ea typeface="+mn-ea"/>
                        <a:cs typeface="+mn-cs"/>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altLang="ja-JP" sz="900" dirty="0">
                          <a:solidFill>
                            <a:srgbClr val="0D0D0D"/>
                          </a:solidFill>
                          <a:latin typeface="メイリオ"/>
                          <a:ea typeface="メイリオ"/>
                          <a:cs typeface="Verdana" pitchFamily="34" charset="0"/>
                        </a:rPr>
                        <a:t>※</a:t>
                      </a:r>
                      <a:r>
                        <a:rPr lang="ja-JP" altLang="en-US" sz="900" dirty="0">
                          <a:solidFill>
                            <a:srgbClr val="0D0D0D"/>
                          </a:solidFill>
                          <a:latin typeface="メイリオ"/>
                          <a:ea typeface="メイリオ"/>
                          <a:cs typeface="Verdana" pitchFamily="34" charset="0"/>
                        </a:rPr>
                        <a:t>掲載終了から</a:t>
                      </a:r>
                      <a:r>
                        <a:rPr lang="en-US" altLang="ja-JP" sz="900" dirty="0">
                          <a:solidFill>
                            <a:srgbClr val="0D0D0D"/>
                          </a:solidFill>
                          <a:latin typeface="メイリオ"/>
                          <a:ea typeface="メイリオ"/>
                          <a:cs typeface="Verdana" pitchFamily="34" charset="0"/>
                        </a:rPr>
                        <a:t>2</a:t>
                      </a:r>
                      <a:r>
                        <a:rPr lang="ja-JP" altLang="en-US" sz="900" dirty="0">
                          <a:solidFill>
                            <a:srgbClr val="0D0D0D"/>
                          </a:solidFill>
                          <a:latin typeface="メイリオ"/>
                          <a:ea typeface="メイリオ"/>
                          <a:cs typeface="Verdana" pitchFamily="34" charset="0"/>
                        </a:rPr>
                        <a:t>週間程度でご提出いたします</a:t>
                      </a: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212121">
                        <a:lumMod val="10000"/>
                        <a:lumOff val="90000"/>
                      </a:srgbClr>
                    </a:solidFill>
                  </a:tcPr>
                </a:tc>
                <a:extLst>
                  <a:ext uri="{0D108BD9-81ED-4DB2-BD59-A6C34878D82A}">
                    <a16:rowId xmlns:a16="http://schemas.microsoft.com/office/drawing/2014/main" val="3120150108"/>
                  </a:ext>
                </a:extLst>
              </a:tr>
              <a:tr h="71522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indent="0" algn="ctr" defTabSz="914400" rtl="0" eaLnBrk="1" fontAlgn="ctr" latinLnBrk="0" hangingPunct="1">
                        <a:lnSpc>
                          <a:spcPct val="130000"/>
                        </a:lnSpc>
                        <a:spcBef>
                          <a:spcPts val="0"/>
                        </a:spcBef>
                        <a:spcAft>
                          <a:spcPts val="0"/>
                        </a:spcAft>
                        <a:buClrTx/>
                        <a:buSzTx/>
                        <a:buFontTx/>
                        <a:buNone/>
                        <a:tabLst/>
                        <a:defRPr/>
                      </a:pPr>
                      <a:r>
                        <a:rPr kumimoji="1" lang="ja-JP" altLang="en-US" sz="1050" b="0" i="0" kern="1200" dirty="0">
                          <a:solidFill>
                            <a:schemeClr val="bg1"/>
                          </a:solidFill>
                          <a:latin typeface="メイリオ"/>
                          <a:ea typeface="メイリオ"/>
                          <a:cs typeface="Meiryo UI" pitchFamily="50" charset="-128"/>
                        </a:rPr>
                        <a:t>備考</a:t>
                      </a:r>
                    </a:p>
                  </a:txBody>
                  <a:tcPr marL="36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nSpc>
                          <a:spcPct val="130000"/>
                        </a:lnSpc>
                      </a:pPr>
                      <a:r>
                        <a:rPr kumimoji="1" lang="ja-JP" altLang="ja-JP" sz="1050" b="0" u="none" strike="noStrike" kern="1200" cap="none" spc="0" normalizeH="0" baseline="0" dirty="0">
                          <a:ln>
                            <a:noFill/>
                          </a:ln>
                          <a:solidFill>
                            <a:srgbClr val="0D0D0D"/>
                          </a:solidFill>
                          <a:effectLst/>
                          <a:uLnTx/>
                          <a:uFillTx/>
                          <a:latin typeface="メイリオ"/>
                          <a:ea typeface="メイリオ"/>
                          <a:cs typeface="+mn-cs"/>
                        </a:rPr>
                        <a:t>制作・掲載費の申し込みの際に、備考欄に</a:t>
                      </a:r>
                      <a:r>
                        <a:rPr kumimoji="1" lang="ja-JP" altLang="ja-JP" sz="1050" b="1" u="none" strike="noStrike" kern="1200" cap="none" spc="0" normalizeH="0" baseline="0" dirty="0">
                          <a:ln>
                            <a:noFill/>
                          </a:ln>
                          <a:solidFill>
                            <a:srgbClr val="F77911"/>
                          </a:solidFill>
                          <a:effectLst/>
                          <a:uLnTx/>
                          <a:uFillTx/>
                          <a:latin typeface="メイリオ"/>
                          <a:ea typeface="メイリオ"/>
                          <a:cs typeface="+mn-cs"/>
                        </a:rPr>
                        <a:t>予約した誘導用広告の</a:t>
                      </a:r>
                      <a:r>
                        <a:rPr kumimoji="1" lang="ja-JP" altLang="en-US" sz="1050" b="1" u="none" strike="noStrike" kern="1200" cap="none" spc="0" normalizeH="0" baseline="0" dirty="0">
                          <a:ln>
                            <a:noFill/>
                          </a:ln>
                          <a:solidFill>
                            <a:srgbClr val="F77911"/>
                          </a:solidFill>
                          <a:effectLst/>
                          <a:uLnTx/>
                          <a:uFillTx/>
                          <a:latin typeface="メイリオ"/>
                          <a:ea typeface="メイリオ"/>
                          <a:cs typeface="+mn-cs"/>
                        </a:rPr>
                        <a:t>アカウント</a:t>
                      </a:r>
                      <a:r>
                        <a:rPr kumimoji="1" lang="en-US" altLang="ja-JP" sz="1050" b="1" u="none" strike="noStrike" kern="1200" cap="none" spc="0" normalizeH="0" baseline="0" dirty="0">
                          <a:ln>
                            <a:noFill/>
                          </a:ln>
                          <a:solidFill>
                            <a:srgbClr val="F77911"/>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77911"/>
                          </a:solidFill>
                          <a:effectLst/>
                          <a:uLnTx/>
                          <a:uFillTx/>
                          <a:latin typeface="メイリオ"/>
                          <a:ea typeface="メイリオ"/>
                          <a:cs typeface="+mn-cs"/>
                        </a:rPr>
                        <a:t>キャンペーン</a:t>
                      </a:r>
                      <a:r>
                        <a:rPr kumimoji="1" lang="en-US" altLang="ja-JP" sz="1050" b="1" u="none" strike="noStrike" kern="1200" cap="none" spc="0" normalizeH="0" baseline="0" dirty="0">
                          <a:ln>
                            <a:noFill/>
                          </a:ln>
                          <a:solidFill>
                            <a:srgbClr val="F77911"/>
                          </a:solidFill>
                          <a:effectLst/>
                          <a:uLnTx/>
                          <a:uFillTx/>
                          <a:latin typeface="メイリオ"/>
                          <a:ea typeface="メイリオ"/>
                          <a:cs typeface="+mn-cs"/>
                        </a:rPr>
                        <a:t>ID/</a:t>
                      </a:r>
                      <a:r>
                        <a:rPr kumimoji="1" lang="ja-JP" altLang="ja-JP" sz="1050" b="1" u="none" strike="noStrike" kern="1200" cap="none" spc="0" normalizeH="0" baseline="0" dirty="0">
                          <a:ln>
                            <a:noFill/>
                          </a:ln>
                          <a:solidFill>
                            <a:srgbClr val="F77911"/>
                          </a:solidFill>
                          <a:effectLst/>
                          <a:uLnTx/>
                          <a:uFillTx/>
                          <a:latin typeface="メイリオ"/>
                          <a:ea typeface="メイリオ"/>
                          <a:cs typeface="+mn-cs"/>
                        </a:rPr>
                        <a:t>金額</a:t>
                      </a:r>
                      <a:r>
                        <a:rPr kumimoji="1" lang="ja-JP" altLang="ja-JP" sz="1050" b="0" u="none" strike="noStrike" kern="1200" cap="none" spc="0" normalizeH="0" baseline="0" dirty="0">
                          <a:ln>
                            <a:noFill/>
                          </a:ln>
                          <a:solidFill>
                            <a:srgbClr val="0D0D0D"/>
                          </a:solidFill>
                          <a:effectLst/>
                          <a:uLnTx/>
                          <a:uFillTx/>
                          <a:latin typeface="メイリオ"/>
                          <a:ea typeface="メイリオ"/>
                          <a:cs typeface="+mn-cs"/>
                        </a:rPr>
                        <a:t>を記載してください</a:t>
                      </a:r>
                    </a:p>
                    <a:p>
                      <a:pPr>
                        <a:lnSpc>
                          <a:spcPct val="130000"/>
                        </a:lnSpc>
                      </a:pP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※お申し込み時に掲載期間が未決定の場合は、別途、掲載開始日の</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5</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営業日前までに予約した誘導用広告の</a:t>
                      </a:r>
                      <a:r>
                        <a:rPr kumimoji="1" lang="ja-JP" altLang="en-US" sz="900" b="0" u="none" strike="noStrike" kern="1200" cap="none" spc="0" normalizeH="0" baseline="0" dirty="0">
                          <a:ln>
                            <a:noFill/>
                          </a:ln>
                          <a:solidFill>
                            <a:srgbClr val="0D0D0D"/>
                          </a:solidFill>
                          <a:effectLst/>
                          <a:uLnTx/>
                          <a:uFillTx/>
                          <a:latin typeface="メイリオ"/>
                          <a:ea typeface="メイリオ"/>
                          <a:cs typeface="+mn-cs"/>
                        </a:rPr>
                        <a:t>アカウント</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ID/</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キャンペーン</a:t>
                      </a:r>
                      <a:r>
                        <a:rPr kumimoji="1" lang="en-US" altLang="ja-JP" sz="900" b="0" u="none" strike="noStrike" kern="1200" cap="none" spc="0" normalizeH="0" baseline="0" dirty="0">
                          <a:ln>
                            <a:noFill/>
                          </a:ln>
                          <a:solidFill>
                            <a:srgbClr val="0D0D0D"/>
                          </a:solidFill>
                          <a:effectLst/>
                          <a:uLnTx/>
                          <a:uFillTx/>
                          <a:latin typeface="メイリオ"/>
                          <a:ea typeface="メイリオ"/>
                          <a:cs typeface="+mn-cs"/>
                        </a:rPr>
                        <a:t>ID/</a:t>
                      </a:r>
                      <a:r>
                        <a:rPr kumimoji="1" lang="ja-JP" altLang="ja-JP" sz="900" b="0" u="none" strike="noStrike" kern="1200" cap="none" spc="0" normalizeH="0" baseline="0" dirty="0">
                          <a:ln>
                            <a:noFill/>
                          </a:ln>
                          <a:solidFill>
                            <a:srgbClr val="0D0D0D"/>
                          </a:solidFill>
                          <a:effectLst/>
                          <a:uLnTx/>
                          <a:uFillTx/>
                          <a:latin typeface="メイリオ"/>
                          <a:ea typeface="メイリオ"/>
                          <a:cs typeface="+mn-cs"/>
                        </a:rPr>
                        <a:t>金額をメールでご連絡ください</a:t>
                      </a:r>
                      <a:endParaRPr kumimoji="1" lang="ja-JP" altLang="en-US" sz="900" b="0" u="none" strike="noStrike" kern="1200" cap="none" spc="0" normalizeH="0" baseline="0" dirty="0">
                        <a:ln>
                          <a:noFill/>
                        </a:ln>
                        <a:solidFill>
                          <a:srgbClr val="0D0D0D"/>
                        </a:solidFill>
                        <a:effectLst/>
                        <a:uLnTx/>
                        <a:uFillTx/>
                        <a:latin typeface="メイリオ"/>
                        <a:ea typeface="メイリオ"/>
                        <a:cs typeface="+mn-cs"/>
                      </a:endParaRPr>
                    </a:p>
                  </a:txBody>
                  <a:tcPr marL="180000" marR="36000" marT="36000" marB="3600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84709290"/>
                  </a:ext>
                </a:extLst>
              </a:tr>
            </a:tbl>
          </a:graphicData>
        </a:graphic>
      </p:graphicFrame>
    </p:spTree>
    <p:extLst>
      <p:ext uri="{BB962C8B-B14F-4D97-AF65-F5344CB8AC3E}">
        <p14:creationId xmlns:p14="http://schemas.microsoft.com/office/powerpoint/2010/main" val="31434635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実施フロー</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05</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26759039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a:xfrm>
            <a:off x="3301549" y="4798379"/>
            <a:ext cx="5943600" cy="543702"/>
          </a:xfrm>
        </p:spPr>
        <p:txBody>
          <a:bodyPr/>
          <a:lstStyle/>
          <a:p>
            <a:r>
              <a:rPr kumimoji="1" lang="ja-JP" altLang="en-US" dirty="0"/>
              <a:t>変更点</a:t>
            </a:r>
          </a:p>
        </p:txBody>
      </p:sp>
      <p:sp>
        <p:nvSpPr>
          <p:cNvPr id="6" name="テキスト プレースホルダー 5">
            <a:extLst>
              <a:ext uri="{FF2B5EF4-FFF2-40B4-BE49-F238E27FC236}">
                <a16:creationId xmlns:a16="http://schemas.microsoft.com/office/drawing/2014/main" id="{E6D0E7BA-7337-377F-E34C-25FDF6E64451}"/>
              </a:ext>
            </a:extLst>
          </p:cNvPr>
          <p:cNvSpPr txBox="1">
            <a:spLocks/>
          </p:cNvSpPr>
          <p:nvPr/>
        </p:nvSpPr>
        <p:spPr>
          <a:xfrm>
            <a:off x="5589739" y="1329160"/>
            <a:ext cx="1450346" cy="1057321"/>
          </a:xfrm>
          <a:prstGeom prst="rect">
            <a:avLst/>
          </a:prstGeom>
        </p:spPr>
        <p:txBody>
          <a:bodyP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6600" b="1" i="0" kern="1200">
                <a:solidFill>
                  <a:srgbClr val="00003E"/>
                </a:solidFill>
                <a:latin typeface="+mj-ea"/>
                <a:ea typeface="+mj-ea"/>
                <a:cs typeface="Segoe UI" panose="020B0502040204020203"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dirty="0"/>
              <a:t>01</a:t>
            </a:r>
            <a:endParaRPr lang="ja-JP" altLang="en-US" dirty="0"/>
          </a:p>
        </p:txBody>
      </p:sp>
      <p:pic>
        <p:nvPicPr>
          <p:cNvPr id="2" name="図プレースホルダー 10" descr="アイコン&#10;&#10;自動的に生成された説明">
            <a:extLst>
              <a:ext uri="{FF2B5EF4-FFF2-40B4-BE49-F238E27FC236}">
                <a16:creationId xmlns:a16="http://schemas.microsoft.com/office/drawing/2014/main" id="{059B1F74-B5C1-0643-CEDE-F248DAA42776}"/>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442523" y="3019035"/>
            <a:ext cx="1586282" cy="1464484"/>
          </a:xfrm>
          <a:solidFill>
            <a:srgbClr val="FFFFFF"/>
          </a:solidFill>
        </p:spPr>
      </p:pic>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ホームベース 22">
            <a:extLst>
              <a:ext uri="{FF2B5EF4-FFF2-40B4-BE49-F238E27FC236}">
                <a16:creationId xmlns:a16="http://schemas.microsoft.com/office/drawing/2014/main" id="{5CE8B6C9-FC45-E969-813D-A5C6549824F5}"/>
              </a:ext>
            </a:extLst>
          </p:cNvPr>
          <p:cNvSpPr/>
          <p:nvPr/>
        </p:nvSpPr>
        <p:spPr>
          <a:xfrm>
            <a:off x="8652399" y="1400906"/>
            <a:ext cx="1800000"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掲載開始</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6" name="ホームベース 23">
            <a:extLst>
              <a:ext uri="{FF2B5EF4-FFF2-40B4-BE49-F238E27FC236}">
                <a16:creationId xmlns:a16="http://schemas.microsoft.com/office/drawing/2014/main" id="{90B7A67D-F93C-3AD4-834A-BF97A68EA0B2}"/>
              </a:ext>
            </a:extLst>
          </p:cNvPr>
          <p:cNvSpPr/>
          <p:nvPr/>
        </p:nvSpPr>
        <p:spPr>
          <a:xfrm>
            <a:off x="7306345" y="1384793"/>
            <a:ext cx="1800000" cy="756000"/>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defRPr/>
            </a:pPr>
            <a:r>
              <a:rPr kumimoji="0" lang="ja-JP" altLang="en-US" sz="1100" b="1" kern="0" spc="100">
                <a:solidFill>
                  <a:srgbClr val="FFFFFF"/>
                </a:solidFill>
                <a:latin typeface="Meiryo" panose="020B0604030504040204" pitchFamily="34" charset="-128"/>
                <a:ea typeface="Meiryo" panose="020B0604030504040204" pitchFamily="34" charset="-128"/>
              </a:rPr>
              <a:t>公開準備</a:t>
            </a:r>
            <a:endParaRPr kumimoji="0" lang="ja-JP" altLang="en-US" sz="1100" b="1" kern="0" spc="100" dirty="0">
              <a:solidFill>
                <a:srgbClr val="FFFFFF"/>
              </a:solidFill>
              <a:latin typeface="Meiryo" panose="020B0604030504040204" pitchFamily="34" charset="-128"/>
              <a:ea typeface="Meiryo" panose="020B0604030504040204" pitchFamily="34" charset="-128"/>
            </a:endParaRPr>
          </a:p>
        </p:txBody>
      </p:sp>
      <p:sp>
        <p:nvSpPr>
          <p:cNvPr id="10" name="ホームベース 25">
            <a:extLst>
              <a:ext uri="{FF2B5EF4-FFF2-40B4-BE49-F238E27FC236}">
                <a16:creationId xmlns:a16="http://schemas.microsoft.com/office/drawing/2014/main" id="{DA31C976-819D-55B0-4106-87AB407A6A1D}"/>
              </a:ext>
            </a:extLst>
          </p:cNvPr>
          <p:cNvSpPr/>
          <p:nvPr/>
        </p:nvSpPr>
        <p:spPr>
          <a:xfrm>
            <a:off x="5852560" y="1380463"/>
            <a:ext cx="1800000" cy="756000"/>
          </a:xfrm>
          <a:prstGeom prst="homePlate">
            <a:avLst/>
          </a:prstGeom>
          <a:solidFill>
            <a:srgbClr val="E5E5EB"/>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a:defRPr/>
            </a:pPr>
            <a:r>
              <a:rPr kumimoji="0" lang="ja-JP" altLang="en-US" sz="1100" b="1" kern="0" spc="100" dirty="0">
                <a:solidFill>
                  <a:srgbClr val="0D0D0D"/>
                </a:solidFill>
                <a:latin typeface="Meiryo" panose="020B0604030504040204" pitchFamily="34" charset="-128"/>
                <a:ea typeface="Meiryo" panose="020B0604030504040204" pitchFamily="34" charset="-128"/>
              </a:rPr>
              <a:t>テストアップ</a:t>
            </a:r>
            <a:r>
              <a:rPr kumimoji="0" lang="ja-JP" altLang="en-US" sz="1100" b="1" kern="0" spc="100" dirty="0">
                <a:solidFill>
                  <a:srgbClr val="FFFFFF"/>
                </a:solidFill>
                <a:latin typeface="Meiryo" panose="020B0604030504040204" pitchFamily="34" charset="-128"/>
                <a:ea typeface="Meiryo" panose="020B0604030504040204" pitchFamily="34" charset="-128"/>
              </a:rPr>
              <a:t>　</a:t>
            </a:r>
          </a:p>
        </p:txBody>
      </p:sp>
      <p:sp>
        <p:nvSpPr>
          <p:cNvPr id="11" name="円/楕円 26">
            <a:extLst>
              <a:ext uri="{FF2B5EF4-FFF2-40B4-BE49-F238E27FC236}">
                <a16:creationId xmlns:a16="http://schemas.microsoft.com/office/drawing/2014/main" id="{3ADC80ED-13D2-BD0F-D170-AB1924394A08}"/>
              </a:ext>
            </a:extLst>
          </p:cNvPr>
          <p:cNvSpPr>
            <a:spLocks noChangeAspect="1"/>
          </p:cNvSpPr>
          <p:nvPr/>
        </p:nvSpPr>
        <p:spPr>
          <a:xfrm>
            <a:off x="6073308" y="1074373"/>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D0D0D"/>
                </a:solidFill>
                <a:latin typeface="Meiryo" panose="020B0604030504040204" pitchFamily="34" charset="-128"/>
                <a:ea typeface="Meiryo" panose="020B0604030504040204" pitchFamily="34" charset="-128"/>
              </a:rPr>
              <a:t>4</a:t>
            </a:r>
            <a:endParaRPr kumimoji="0" lang="ja-JP" altLang="en-US" sz="1200" b="1" kern="0" dirty="0">
              <a:solidFill>
                <a:srgbClr val="0D0D0D"/>
              </a:solidFill>
              <a:latin typeface="Meiryo" panose="020B0604030504040204" pitchFamily="34" charset="-128"/>
              <a:ea typeface="Meiryo" panose="020B0604030504040204" pitchFamily="34" charset="-128"/>
            </a:endParaRPr>
          </a:p>
        </p:txBody>
      </p:sp>
      <p:sp>
        <p:nvSpPr>
          <p:cNvPr id="9" name="円/楕円 24">
            <a:extLst>
              <a:ext uri="{FF2B5EF4-FFF2-40B4-BE49-F238E27FC236}">
                <a16:creationId xmlns:a16="http://schemas.microsoft.com/office/drawing/2014/main" id="{D380D213-C19A-9323-FCD5-8181184C98A4}"/>
              </a:ext>
            </a:extLst>
          </p:cNvPr>
          <p:cNvSpPr>
            <a:spLocks noChangeAspect="1"/>
          </p:cNvSpPr>
          <p:nvPr/>
        </p:nvSpPr>
        <p:spPr>
          <a:xfrm>
            <a:off x="7552732" y="1120770"/>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５</a:t>
            </a:r>
          </a:p>
        </p:txBody>
      </p:sp>
      <p:sp>
        <p:nvSpPr>
          <p:cNvPr id="2" name="テキスト プレースホルダー 1">
            <a:extLst>
              <a:ext uri="{FF2B5EF4-FFF2-40B4-BE49-F238E27FC236}">
                <a16:creationId xmlns:a16="http://schemas.microsoft.com/office/drawing/2014/main" id="{2F8BF294-91D8-3307-7FE0-35B15D3849D5}"/>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実施フロー</a:t>
            </a:r>
            <a:endParaRPr lang="ja-JP" altLang="en-US" dirty="0"/>
          </a:p>
        </p:txBody>
      </p:sp>
      <p:sp>
        <p:nvSpPr>
          <p:cNvPr id="17" name="テキスト ボックス 16">
            <a:extLst>
              <a:ext uri="{FF2B5EF4-FFF2-40B4-BE49-F238E27FC236}">
                <a16:creationId xmlns:a16="http://schemas.microsoft.com/office/drawing/2014/main" id="{D9BD0436-C918-BA8F-9A28-5BA5605B0C59}"/>
              </a:ext>
            </a:extLst>
          </p:cNvPr>
          <p:cNvSpPr txBox="1"/>
          <p:nvPr/>
        </p:nvSpPr>
        <p:spPr>
          <a:xfrm>
            <a:off x="1490249" y="5752953"/>
            <a:ext cx="9358279" cy="657872"/>
          </a:xfrm>
          <a:prstGeom prst="rect">
            <a:avLst/>
          </a:prstGeom>
          <a:noFill/>
        </p:spPr>
        <p:txBody>
          <a:bodyPr wrap="square" lIns="0" tIns="0" rIns="0" bIns="0">
            <a:spAutoFit/>
          </a:bodyPr>
          <a:lstStyle/>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③の工程において、原則</a:t>
            </a:r>
            <a:r>
              <a:rPr kumimoji="0" lang="en-US" altLang="ja-JP" sz="900" kern="0" dirty="0">
                <a:solidFill>
                  <a:srgbClr val="0D0D0D"/>
                </a:solidFill>
                <a:latin typeface="メイリオ"/>
                <a:ea typeface="メイリオ" panose="020B0604030504040204" pitchFamily="50" charset="-128"/>
              </a:rPr>
              <a:t>2</a:t>
            </a:r>
            <a:r>
              <a:rPr kumimoji="0" lang="ja-JP" altLang="en-US" sz="900" kern="0" dirty="0">
                <a:solidFill>
                  <a:srgbClr val="0D0D0D"/>
                </a:solidFill>
                <a:latin typeface="メイリオ"/>
                <a:ea typeface="メイリオ" panose="020B0604030504040204" pitchFamily="50" charset="-128"/>
              </a:rPr>
              <a:t>回までの修正となります。</a:t>
            </a:r>
            <a:endParaRPr kumimoji="0" lang="en-US" altLang="ja-JP" sz="900" kern="0" dirty="0">
              <a:solidFill>
                <a:srgbClr val="0D0D0D"/>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薬機法など、法的な規制がかかる商品、プロモーションでは、制作期間が増加する場合があります。</a:t>
            </a:r>
            <a:br>
              <a:rPr kumimoji="0" lang="en-US" altLang="ja-JP" sz="900" kern="0" dirty="0">
                <a:solidFill>
                  <a:srgbClr val="0D0D0D"/>
                </a:solidFill>
                <a:latin typeface="メイリオ"/>
                <a:ea typeface="メイリオ" panose="020B0604030504040204" pitchFamily="50" charset="-128"/>
              </a:rPr>
            </a:br>
            <a:r>
              <a:rPr kumimoji="0" lang="en-US" altLang="ja-JP" sz="900" kern="0" dirty="0">
                <a:solidFill>
                  <a:srgbClr val="0D0D0D"/>
                </a:solidFill>
                <a:latin typeface="メイリオ"/>
                <a:ea typeface="メイリオ" panose="020B0604030504040204" pitchFamily="50" charset="-128"/>
              </a:rPr>
              <a:t>※</a:t>
            </a:r>
            <a:r>
              <a:rPr kumimoji="0" lang="ja-JP" altLang="en-US" sz="900" kern="0" dirty="0">
                <a:solidFill>
                  <a:srgbClr val="0D0D0D"/>
                </a:solidFill>
                <a:latin typeface="メイリオ"/>
                <a:ea typeface="メイリオ" panose="020B0604030504040204" pitchFamily="50" charset="-128"/>
              </a:rPr>
              <a:t>企画や取材等の内容によって、制作期間が変動します。実施が確定した段階で正式なスケジュールを広告主様に提出し、こちらの確認回数や期間にしたがって進行いただきます。</a:t>
            </a:r>
            <a:endParaRPr kumimoji="0" lang="en-US" altLang="ja-JP" sz="900" kern="0" dirty="0">
              <a:solidFill>
                <a:srgbClr val="0D0D0D"/>
              </a:solidFill>
              <a:latin typeface="メイリオ"/>
              <a:ea typeface="メイリオ" panose="020B0604030504040204" pitchFamily="50" charset="-128"/>
            </a:endParaRPr>
          </a:p>
          <a:p>
            <a:pPr eaLnBrk="1" fontAlgn="auto" hangingPunct="1">
              <a:lnSpc>
                <a:spcPct val="120000"/>
              </a:lnSpc>
              <a:spcBef>
                <a:spcPts val="0"/>
              </a:spcBef>
              <a:spcAft>
                <a:spcPts val="0"/>
              </a:spcAft>
              <a:defRPr/>
            </a:pPr>
            <a:r>
              <a:rPr kumimoji="0" lang="en-US" altLang="ja-JP" sz="900" kern="0" dirty="0">
                <a:solidFill>
                  <a:srgbClr val="0D0D0D"/>
                </a:solidFill>
                <a:latin typeface="メイリオ"/>
                <a:ea typeface="メイリオ" panose="020B0604030504040204" pitchFamily="50" charset="-128"/>
              </a:rPr>
              <a:t>   </a:t>
            </a:r>
            <a:r>
              <a:rPr kumimoji="0" lang="ja-JP" altLang="en-US" sz="900" kern="0" dirty="0">
                <a:solidFill>
                  <a:srgbClr val="0D0D0D"/>
                </a:solidFill>
                <a:latin typeface="メイリオ"/>
                <a:ea typeface="メイリオ" panose="020B0604030504040204" pitchFamily="50" charset="-128"/>
              </a:rPr>
              <a:t>ただし、制作の進捗状況により進行途中でスケジュールを変更させていただく場合があります。</a:t>
            </a:r>
            <a:endParaRPr kumimoji="0" lang="en-US" altLang="ja-JP" sz="900" kern="0" dirty="0">
              <a:solidFill>
                <a:srgbClr val="0D0D0D"/>
              </a:solidFill>
              <a:latin typeface="メイリオ"/>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25B45EC6-7B12-E3B9-7165-912C99569930}"/>
              </a:ext>
            </a:extLst>
          </p:cNvPr>
          <p:cNvSpPr txBox="1"/>
          <p:nvPr/>
        </p:nvSpPr>
        <p:spPr>
          <a:xfrm>
            <a:off x="1415480" y="2638815"/>
            <a:ext cx="8733560" cy="3106235"/>
          </a:xfrm>
          <a:prstGeom prst="rect">
            <a:avLst/>
          </a:prstGeom>
          <a:noFill/>
        </p:spPr>
        <p:txBody>
          <a:bodyPr wrap="square" anchor="t">
            <a:spAutoFit/>
          </a:bodyPr>
          <a:lstStyle/>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オリエンテーション実施</a:t>
            </a:r>
            <a:br>
              <a:rPr kumimoji="0" lang="en-US" altLang="ja-JP" sz="1400" b="1" kern="0" dirty="0">
                <a:solidFill>
                  <a:srgbClr val="0D0D0D"/>
                </a:solidFill>
                <a:latin typeface="メイリオ"/>
                <a:ea typeface="メイリオ" panose="020B0604030504040204" pitchFamily="50" charset="-128"/>
              </a:rPr>
            </a:br>
            <a:r>
              <a:rPr kumimoji="0" lang="ja-JP" altLang="en-US" sz="1100" b="1" kern="0" dirty="0">
                <a:solidFill>
                  <a:srgbClr val="0D0D0D"/>
                </a:solidFill>
                <a:latin typeface="メイリオ"/>
                <a:ea typeface="メイリオ" panose="020B0604030504040204" pitchFamily="50" charset="-128"/>
              </a:rPr>
              <a:t>誰に向けて何のために実施するのか、目的を明確</a:t>
            </a:r>
            <a:r>
              <a:rPr kumimoji="0" lang="ja-JP" altLang="en-US" sz="1100" kern="0" dirty="0">
                <a:solidFill>
                  <a:srgbClr val="0D0D0D"/>
                </a:solidFill>
                <a:latin typeface="メイリオ"/>
                <a:ea typeface="メイリオ" panose="020B0604030504040204" pitchFamily="50" charset="-128"/>
              </a:rPr>
              <a:t>にします。</a:t>
            </a:r>
            <a:br>
              <a:rPr kumimoji="0" lang="en-US" altLang="ja-JP" sz="1100" kern="0" dirty="0">
                <a:solidFill>
                  <a:srgbClr val="0D0D0D"/>
                </a:solidFill>
                <a:latin typeface="メイリオ"/>
                <a:ea typeface="メイリオ" panose="020B0604030504040204" pitchFamily="50" charset="-128"/>
              </a:rPr>
            </a:br>
            <a:r>
              <a:rPr kumimoji="0" lang="en-US" altLang="ja-JP" sz="1100" kern="0" dirty="0">
                <a:solidFill>
                  <a:srgbClr val="0D0D0D"/>
                </a:solidFill>
                <a:latin typeface="メイリオ"/>
                <a:ea typeface="メイリオ" panose="020B0604030504040204" pitchFamily="50" charset="-128"/>
              </a:rPr>
              <a:t>※</a:t>
            </a:r>
            <a:r>
              <a:rPr kumimoji="0" lang="ja-JP" altLang="en-US" sz="1100" kern="0" dirty="0">
                <a:solidFill>
                  <a:srgbClr val="0D0D0D"/>
                </a:solidFill>
                <a:latin typeface="メイリオ"/>
                <a:ea typeface="メイリオ" panose="020B0604030504040204" pitchFamily="50" charset="-128"/>
              </a:rPr>
              <a:t>制作・掲載内容が固まり次第、代理店様より、所定の手続きにて正式にお申し込みいただきます。</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インタラクション案のご提出</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ご確認</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弊社よりインタラクション案をご提案し、広告主様と擦り合わせの上、内容を確定させます。</a:t>
            </a:r>
            <a:endParaRPr kumimoji="0" lang="en-US" altLang="ja-JP" sz="900" b="1"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インタラクションのご提出</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ご確認</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②で確定させた内容に基づいてインタラクションをご提案し、広告主様ご確認の上要素を確定します。　　　　</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en-US" altLang="ja-JP" sz="1400" b="1" kern="0" dirty="0">
                <a:solidFill>
                  <a:srgbClr val="0D0D0D"/>
                </a:solidFill>
                <a:latin typeface="メイリオ"/>
                <a:ea typeface="メイリオ" panose="020B0604030504040204" pitchFamily="50" charset="-128"/>
              </a:rPr>
              <a:t>HTML</a:t>
            </a:r>
            <a:r>
              <a:rPr kumimoji="0" lang="ja-JP" altLang="en-US" sz="1400" b="1" kern="0" dirty="0" err="1">
                <a:solidFill>
                  <a:srgbClr val="0D0D0D"/>
                </a:solidFill>
                <a:latin typeface="メイリオ"/>
                <a:ea typeface="メイリオ" panose="020B0604030504040204" pitchFamily="50" charset="-128"/>
              </a:rPr>
              <a:t>での</a:t>
            </a:r>
            <a:r>
              <a:rPr kumimoji="0" lang="ja-JP" altLang="en-US" sz="1400" b="1" kern="0" dirty="0">
                <a:solidFill>
                  <a:srgbClr val="0D0D0D"/>
                </a:solidFill>
                <a:latin typeface="メイリオ"/>
                <a:ea typeface="メイリオ" panose="020B0604030504040204" pitchFamily="50" charset="-128"/>
              </a:rPr>
              <a:t>動作確認</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校了</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テストサーバー上もしくは</a:t>
            </a:r>
            <a:r>
              <a:rPr kumimoji="0" lang="en-US" altLang="ja-JP" sz="1100" kern="0" dirty="0">
                <a:solidFill>
                  <a:srgbClr val="0D0D0D"/>
                </a:solidFill>
                <a:latin typeface="メイリオ"/>
                <a:ea typeface="メイリオ" panose="020B0604030504040204" pitchFamily="50" charset="-128"/>
              </a:rPr>
              <a:t>HTML</a:t>
            </a:r>
            <a:r>
              <a:rPr kumimoji="0" lang="ja-JP" altLang="en-US" sz="1100" kern="0" dirty="0">
                <a:solidFill>
                  <a:srgbClr val="0D0D0D"/>
                </a:solidFill>
                <a:latin typeface="メイリオ"/>
                <a:ea typeface="メイリオ" panose="020B0604030504040204" pitchFamily="50" charset="-128"/>
              </a:rPr>
              <a:t>ファイルにて、企画ページの動作確認を行っていただき校了となります。</a:t>
            </a:r>
            <a:br>
              <a:rPr kumimoji="0" lang="en-US" altLang="ja-JP" sz="1100" kern="0" dirty="0">
                <a:solidFill>
                  <a:srgbClr val="0D0D0D"/>
                </a:solidFill>
                <a:latin typeface="メイリオ"/>
                <a:ea typeface="メイリオ" panose="020B0604030504040204" pitchFamily="50" charset="-128"/>
              </a:rPr>
            </a:br>
            <a:r>
              <a:rPr kumimoji="0" lang="en-US" altLang="ja-JP" sz="1100" kern="0" dirty="0">
                <a:solidFill>
                  <a:srgbClr val="0D0D0D"/>
                </a:solidFill>
                <a:latin typeface="メイリオ"/>
                <a:ea typeface="メイリオ" panose="020B0604030504040204" pitchFamily="50" charset="-128"/>
              </a:rPr>
              <a:t>※</a:t>
            </a:r>
            <a:r>
              <a:rPr kumimoji="0" lang="ja-JP" altLang="en-US" sz="1100" kern="0" dirty="0">
                <a:solidFill>
                  <a:srgbClr val="0D0D0D"/>
                </a:solidFill>
                <a:latin typeface="メイリオ"/>
                <a:ea typeface="メイリオ" panose="020B0604030504040204" pitchFamily="50" charset="-128"/>
              </a:rPr>
              <a:t>原則として、この段階での修正はお受けできません。</a:t>
            </a:r>
            <a:endParaRPr kumimoji="0" lang="ja-JP" altLang="en-US" sz="900" kern="0" dirty="0">
              <a:solidFill>
                <a:srgbClr val="0D0D0D"/>
              </a:solidFill>
              <a:latin typeface="メイリオ"/>
              <a:ea typeface="メイリオ" panose="020B0604030504040204" pitchFamily="50" charset="-128"/>
            </a:endParaRPr>
          </a:p>
          <a:p>
            <a:pPr marL="342900" indent="-342900" eaLnBrk="1" fontAlgn="auto" hangingPunct="1">
              <a:lnSpc>
                <a:spcPct val="120000"/>
              </a:lnSpc>
              <a:spcBef>
                <a:spcPts val="600"/>
              </a:spcBef>
              <a:spcAft>
                <a:spcPts val="0"/>
              </a:spcAft>
              <a:buSzPct val="120000"/>
              <a:buFont typeface="+mj-ea"/>
              <a:buAutoNum type="circleNumDbPlain"/>
              <a:defRPr/>
            </a:pPr>
            <a:r>
              <a:rPr kumimoji="0" lang="ja-JP" altLang="en-US" sz="1400" b="1" kern="0" dirty="0">
                <a:solidFill>
                  <a:srgbClr val="0D0D0D"/>
                </a:solidFill>
                <a:latin typeface="メイリオ"/>
                <a:ea typeface="メイリオ" panose="020B0604030504040204" pitchFamily="50" charset="-128"/>
              </a:rPr>
              <a:t>弊社内チェック</a:t>
            </a:r>
            <a:r>
              <a:rPr kumimoji="0" lang="en-US" altLang="ja-JP" sz="1400" b="1" kern="0" dirty="0">
                <a:solidFill>
                  <a:srgbClr val="0D0D0D"/>
                </a:solidFill>
                <a:latin typeface="メイリオ"/>
                <a:ea typeface="メイリオ" panose="020B0604030504040204" pitchFamily="50" charset="-128"/>
              </a:rPr>
              <a:t>/</a:t>
            </a:r>
            <a:r>
              <a:rPr kumimoji="0" lang="ja-JP" altLang="en-US" sz="1400" b="1" kern="0" dirty="0">
                <a:solidFill>
                  <a:srgbClr val="0D0D0D"/>
                </a:solidFill>
                <a:latin typeface="メイリオ"/>
                <a:ea typeface="メイリオ" panose="020B0604030504040204" pitchFamily="50" charset="-128"/>
              </a:rPr>
              <a:t>本番環境へのファイルアップ</a:t>
            </a:r>
            <a:br>
              <a:rPr kumimoji="0" lang="en-US" altLang="ja-JP" sz="1400" b="1" kern="0" dirty="0">
                <a:solidFill>
                  <a:srgbClr val="0D0D0D"/>
                </a:solidFill>
                <a:latin typeface="メイリオ"/>
                <a:ea typeface="メイリオ" panose="020B0604030504040204" pitchFamily="50" charset="-128"/>
              </a:rPr>
            </a:br>
            <a:r>
              <a:rPr kumimoji="0" lang="ja-JP" altLang="en-US" sz="1100" kern="0" dirty="0">
                <a:solidFill>
                  <a:srgbClr val="0D0D0D"/>
                </a:solidFill>
                <a:latin typeface="メイリオ"/>
                <a:ea typeface="メイリオ" panose="020B0604030504040204" pitchFamily="50" charset="-128"/>
              </a:rPr>
              <a:t>弊社において最終確認を行った上で、本番公開を行います。</a:t>
            </a:r>
            <a:endParaRPr kumimoji="0" lang="en-US" altLang="ja-JP" sz="1100" kern="0" dirty="0">
              <a:solidFill>
                <a:srgbClr val="0D0D0D"/>
              </a:solidFill>
              <a:latin typeface="メイリオ"/>
              <a:ea typeface="メイリオ" panose="020B0604030504040204" pitchFamily="50" charset="-128"/>
            </a:endParaRPr>
          </a:p>
        </p:txBody>
      </p:sp>
      <p:sp>
        <p:nvSpPr>
          <p:cNvPr id="39" name="ホームベース 26">
            <a:extLst>
              <a:ext uri="{FF2B5EF4-FFF2-40B4-BE49-F238E27FC236}">
                <a16:creationId xmlns:a16="http://schemas.microsoft.com/office/drawing/2014/main" id="{8654CEC4-CACD-A0C8-0B77-98DD93F2C62D}"/>
              </a:ext>
            </a:extLst>
          </p:cNvPr>
          <p:cNvSpPr/>
          <p:nvPr/>
        </p:nvSpPr>
        <p:spPr>
          <a:xfrm>
            <a:off x="4395202" y="1380463"/>
            <a:ext cx="1800000" cy="756000"/>
          </a:xfrm>
          <a:prstGeom prst="homePlate">
            <a:avLst/>
          </a:prstGeom>
          <a:solidFill>
            <a:srgbClr val="F5F5F5">
              <a:lumMod val="50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インタラク</a:t>
            </a:r>
            <a:endParaRPr kumimoji="0" lang="en-US" altLang="ja-JP" sz="1100" b="1" kern="0" spc="100" dirty="0">
              <a:solidFill>
                <a:srgbClr val="FFFFFF"/>
              </a:solidFill>
              <a:latin typeface="メイリオ"/>
              <a:ea typeface="メイリオ"/>
            </a:endParaRPr>
          </a:p>
          <a:p>
            <a:pPr eaLnBrk="1" fontAlgn="auto" hangingPunct="1">
              <a:spcBef>
                <a:spcPts val="0"/>
              </a:spcBef>
              <a:spcAft>
                <a:spcPts val="0"/>
              </a:spcAft>
              <a:defRPr/>
            </a:pPr>
            <a:r>
              <a:rPr kumimoji="0" lang="ja-JP" altLang="en-US" sz="1100" b="1" kern="0" spc="100" dirty="0">
                <a:solidFill>
                  <a:srgbClr val="FFFFFF"/>
                </a:solidFill>
                <a:latin typeface="メイリオ"/>
                <a:ea typeface="メイリオ"/>
              </a:rPr>
              <a:t>ション確定</a:t>
            </a:r>
          </a:p>
        </p:txBody>
      </p:sp>
      <p:sp>
        <p:nvSpPr>
          <p:cNvPr id="40" name="円/楕円 27">
            <a:extLst>
              <a:ext uri="{FF2B5EF4-FFF2-40B4-BE49-F238E27FC236}">
                <a16:creationId xmlns:a16="http://schemas.microsoft.com/office/drawing/2014/main" id="{905E2D0F-AA12-1C37-92DA-2614CB53A608}"/>
              </a:ext>
            </a:extLst>
          </p:cNvPr>
          <p:cNvSpPr>
            <a:spLocks noChangeAspect="1"/>
          </p:cNvSpPr>
          <p:nvPr/>
        </p:nvSpPr>
        <p:spPr>
          <a:xfrm>
            <a:off x="4597255" y="1074373"/>
            <a:ext cx="432000" cy="432000"/>
          </a:xfrm>
          <a:prstGeom prst="ellipse">
            <a:avLst/>
          </a:prstGeom>
          <a:solidFill>
            <a:srgbClr val="F5F5F5">
              <a:lumMod val="5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3</a:t>
            </a:r>
            <a:endParaRPr kumimoji="0" lang="ja-JP" altLang="en-US" sz="1200" b="1" kern="0" dirty="0">
              <a:solidFill>
                <a:srgbClr val="FFFFFF"/>
              </a:solidFill>
              <a:latin typeface="メイリオ"/>
              <a:ea typeface="メイリオ"/>
            </a:endParaRPr>
          </a:p>
        </p:txBody>
      </p:sp>
      <p:sp>
        <p:nvSpPr>
          <p:cNvPr id="41" name="ホームベース 28">
            <a:extLst>
              <a:ext uri="{FF2B5EF4-FFF2-40B4-BE49-F238E27FC236}">
                <a16:creationId xmlns:a16="http://schemas.microsoft.com/office/drawing/2014/main" id="{E12B8AE9-8FDF-63AB-B484-D5694F4A7DD0}"/>
              </a:ext>
            </a:extLst>
          </p:cNvPr>
          <p:cNvSpPr/>
          <p:nvPr/>
        </p:nvSpPr>
        <p:spPr>
          <a:xfrm>
            <a:off x="2937844" y="1380463"/>
            <a:ext cx="1800000" cy="756000"/>
          </a:xfrm>
          <a:prstGeom prst="homePlate">
            <a:avLst/>
          </a:prstGeom>
          <a:solidFill>
            <a:srgbClr val="F5F5F5">
              <a:lumMod val="75000"/>
            </a:srgbClr>
          </a:solidFill>
          <a:ln w="50800" cap="flat" cmpd="sng" algn="ctr">
            <a:solidFill>
              <a:srgbClr val="FFFFFF"/>
            </a:solidFill>
            <a:prstDash val="solid"/>
          </a:ln>
          <a:effectLst/>
        </p:spPr>
        <p:txBody>
          <a:bodyPr rot="0" spcFirstLastPara="0" vertOverflow="overflow" horzOverflow="overflow" vert="horz" wrap="none" lIns="540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インタラク</a:t>
            </a:r>
            <a:endParaRPr kumimoji="0" lang="en-US" altLang="ja-JP" sz="1100" b="1" kern="0" spc="100" dirty="0">
              <a:solidFill>
                <a:srgbClr val="000000"/>
              </a:solidFill>
              <a:latin typeface="メイリオ"/>
              <a:ea typeface="メイリオ"/>
            </a:endParaRP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ション案確定</a:t>
            </a:r>
            <a:endParaRPr kumimoji="0" lang="ja-JP" altLang="en-US" sz="1100" b="1" kern="0" spc="100" dirty="0">
              <a:solidFill>
                <a:srgbClr val="000000"/>
              </a:solidFill>
              <a:latin typeface="メイリオ"/>
              <a:ea typeface="メイリオ"/>
            </a:endParaRPr>
          </a:p>
        </p:txBody>
      </p:sp>
      <p:sp>
        <p:nvSpPr>
          <p:cNvPr id="42" name="円/楕円 29">
            <a:extLst>
              <a:ext uri="{FF2B5EF4-FFF2-40B4-BE49-F238E27FC236}">
                <a16:creationId xmlns:a16="http://schemas.microsoft.com/office/drawing/2014/main" id="{8D34886C-56BF-7507-6FEC-CED85CF12A39}"/>
              </a:ext>
            </a:extLst>
          </p:cNvPr>
          <p:cNvSpPr>
            <a:spLocks noChangeAspect="1"/>
          </p:cNvSpPr>
          <p:nvPr/>
        </p:nvSpPr>
        <p:spPr>
          <a:xfrm>
            <a:off x="3121202" y="1074373"/>
            <a:ext cx="432000" cy="432000"/>
          </a:xfrm>
          <a:prstGeom prst="ellipse">
            <a:avLst/>
          </a:prstGeom>
          <a:solidFill>
            <a:srgbClr val="F5F5F5">
              <a:lumMod val="75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FFFFFF"/>
                </a:solidFill>
                <a:latin typeface="メイリオ"/>
                <a:ea typeface="メイリオ"/>
              </a:rPr>
              <a:t>2</a:t>
            </a:r>
            <a:endParaRPr kumimoji="0" lang="ja-JP" altLang="en-US" sz="1200" b="1" kern="0" dirty="0">
              <a:solidFill>
                <a:srgbClr val="FFFFFF"/>
              </a:solidFill>
              <a:latin typeface="メイリオ"/>
              <a:ea typeface="メイリオ"/>
            </a:endParaRPr>
          </a:p>
        </p:txBody>
      </p:sp>
      <p:sp>
        <p:nvSpPr>
          <p:cNvPr id="43" name="ホームベース 30">
            <a:extLst>
              <a:ext uri="{FF2B5EF4-FFF2-40B4-BE49-F238E27FC236}">
                <a16:creationId xmlns:a16="http://schemas.microsoft.com/office/drawing/2014/main" id="{B4188C5F-1040-8A66-5DA2-51EBFDBE7265}"/>
              </a:ext>
            </a:extLst>
          </p:cNvPr>
          <p:cNvSpPr/>
          <p:nvPr/>
        </p:nvSpPr>
        <p:spPr>
          <a:xfrm>
            <a:off x="1480486" y="1380463"/>
            <a:ext cx="1800000" cy="756000"/>
          </a:xfrm>
          <a:prstGeom prst="homePlate">
            <a:avLst/>
          </a:prstGeom>
          <a:solidFill>
            <a:srgbClr val="EBEBEB"/>
          </a:solidFill>
          <a:ln w="50800" cap="flat" cmpd="sng" algn="ctr">
            <a:solidFill>
              <a:srgbClr val="FFFFFF"/>
            </a:solidFill>
            <a:prstDash val="solid"/>
          </a:ln>
          <a:effectLst/>
        </p:spPr>
        <p:txBody>
          <a:bodyPr rot="0" spcFirstLastPara="0" vertOverflow="overflow" horzOverflow="overflow" vert="horz" wrap="none" lIns="144000" tIns="108000" rIns="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お申し込み</a:t>
            </a:r>
          </a:p>
          <a:p>
            <a:pPr eaLnBrk="1" fontAlgn="auto" hangingPunct="1">
              <a:spcBef>
                <a:spcPts val="0"/>
              </a:spcBef>
              <a:spcAft>
                <a:spcPts val="0"/>
              </a:spcAft>
              <a:defRPr/>
            </a:pPr>
            <a:r>
              <a:rPr kumimoji="0" lang="ja-JP" altLang="en-US" sz="1100" b="1" kern="0" spc="100">
                <a:solidFill>
                  <a:srgbClr val="000000"/>
                </a:solidFill>
                <a:latin typeface="メイリオ"/>
                <a:ea typeface="メイリオ"/>
              </a:rPr>
              <a:t>オリエンテーション</a:t>
            </a:r>
            <a:endParaRPr kumimoji="0" lang="ja-JP" altLang="en-US" sz="1100" b="1" kern="0" spc="100" dirty="0">
              <a:solidFill>
                <a:srgbClr val="000000"/>
              </a:solidFill>
              <a:latin typeface="メイリオ"/>
              <a:ea typeface="メイリオ"/>
            </a:endParaRPr>
          </a:p>
        </p:txBody>
      </p:sp>
      <p:sp>
        <p:nvSpPr>
          <p:cNvPr id="44" name="円/楕円 31">
            <a:extLst>
              <a:ext uri="{FF2B5EF4-FFF2-40B4-BE49-F238E27FC236}">
                <a16:creationId xmlns:a16="http://schemas.microsoft.com/office/drawing/2014/main" id="{5E519CDF-A401-351F-D9AB-314F4E6A5AAE}"/>
              </a:ext>
            </a:extLst>
          </p:cNvPr>
          <p:cNvSpPr>
            <a:spLocks noChangeAspect="1"/>
          </p:cNvSpPr>
          <p:nvPr/>
        </p:nvSpPr>
        <p:spPr>
          <a:xfrm>
            <a:off x="1645149" y="1074373"/>
            <a:ext cx="432000" cy="432000"/>
          </a:xfrm>
          <a:prstGeom prst="ellipse">
            <a:avLst/>
          </a:prstGeom>
          <a:solidFill>
            <a:srgbClr val="999999">
              <a:lumMod val="20000"/>
              <a:lumOff val="80000"/>
            </a:srgbClr>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200" b="1" kern="0" dirty="0">
                <a:solidFill>
                  <a:srgbClr val="000000"/>
                </a:solidFill>
                <a:latin typeface="メイリオ"/>
                <a:ea typeface="メイリオ"/>
              </a:rPr>
              <a:t>1</a:t>
            </a:r>
            <a:endParaRPr kumimoji="0" lang="ja-JP" altLang="en-US" sz="1200" b="1" kern="0" dirty="0">
              <a:solidFill>
                <a:srgbClr val="000000"/>
              </a:solidFill>
              <a:latin typeface="メイリオ"/>
              <a:ea typeface="メイリオ"/>
            </a:endParaRPr>
          </a:p>
        </p:txBody>
      </p:sp>
      <p:cxnSp>
        <p:nvCxnSpPr>
          <p:cNvPr id="45" name="直線矢印コネクタ 44">
            <a:extLst>
              <a:ext uri="{FF2B5EF4-FFF2-40B4-BE49-F238E27FC236}">
                <a16:creationId xmlns:a16="http://schemas.microsoft.com/office/drawing/2014/main" id="{2554A4D2-CE0D-C80D-89FE-1888D1162AAE}"/>
              </a:ext>
            </a:extLst>
          </p:cNvPr>
          <p:cNvCxnSpPr>
            <a:cxnSpLocks/>
          </p:cNvCxnSpPr>
          <p:nvPr/>
        </p:nvCxnSpPr>
        <p:spPr>
          <a:xfrm>
            <a:off x="1490249" y="2375802"/>
            <a:ext cx="8782215" cy="0"/>
          </a:xfrm>
          <a:prstGeom prst="straightConnector1">
            <a:avLst/>
          </a:prstGeom>
          <a:noFill/>
          <a:ln w="28575" cap="flat" cmpd="sng" algn="ctr">
            <a:solidFill>
              <a:srgbClr val="002060"/>
            </a:solidFill>
            <a:prstDash val="sysDot"/>
            <a:headEnd type="triangle" w="lg" len="med"/>
            <a:tailEnd type="triangle" w="lg" len="med"/>
          </a:ln>
          <a:effectLst/>
        </p:spPr>
      </p:cxnSp>
      <p:sp>
        <p:nvSpPr>
          <p:cNvPr id="46" name="object 39">
            <a:extLst>
              <a:ext uri="{FF2B5EF4-FFF2-40B4-BE49-F238E27FC236}">
                <a16:creationId xmlns:a16="http://schemas.microsoft.com/office/drawing/2014/main" id="{778036B1-0818-0430-777B-FF1F35EC48EB}"/>
              </a:ext>
            </a:extLst>
          </p:cNvPr>
          <p:cNvSpPr/>
          <p:nvPr/>
        </p:nvSpPr>
        <p:spPr>
          <a:xfrm>
            <a:off x="3937571" y="2244591"/>
            <a:ext cx="3887570" cy="288000"/>
          </a:xfrm>
          <a:prstGeom prst="roundRect">
            <a:avLst>
              <a:gd name="adj" fmla="val 50000"/>
            </a:avLst>
          </a:prstGeom>
          <a:solidFill>
            <a:srgbClr val="FFFFFF"/>
          </a:solidFill>
          <a:ln w="19050" cap="flat" cmpd="sng" algn="ctr">
            <a:solidFill>
              <a:srgbClr val="002060"/>
            </a:solidFill>
            <a:prstDash val="solid"/>
          </a:ln>
          <a:effectLst/>
        </p:spPr>
        <p:txBody>
          <a:bodyPr rot="0" spcFirstLastPara="0" vertOverflow="overflow" horzOverflow="overflow" vert="horz" wrap="none" lIns="91440" tIns="72000" rIns="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オリエン</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掲載開始</a:t>
            </a:r>
            <a:r>
              <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rPr>
              <a:t>  2</a:t>
            </a:r>
            <a:r>
              <a:rPr kumimoji="0" lang="ja-JP" altLang="en-US" sz="1000" b="1" kern="0" spc="300" dirty="0">
                <a:solidFill>
                  <a:srgbClr val="002060"/>
                </a:solidFill>
                <a:latin typeface="Meiryo" panose="020B0604030504040204" pitchFamily="34" charset="-128"/>
                <a:ea typeface="メイリオ" panose="020B0604030504040204" pitchFamily="50" charset="-128"/>
                <a:cs typeface="Calibri" panose="020F0502020204030204"/>
              </a:rPr>
              <a:t>か月</a:t>
            </a:r>
            <a:endParaRPr kumimoji="0" lang="en-US" altLang="ja-JP" sz="1000" b="1" kern="0" spc="300" dirty="0">
              <a:solidFill>
                <a:srgbClr val="002060"/>
              </a:solidFill>
              <a:latin typeface="Meiryo" panose="020B0604030504040204" pitchFamily="34" charset="-128"/>
              <a:ea typeface="メイリオ" panose="020B0604030504040204" pitchFamily="50" charset="-128"/>
              <a:cs typeface="Calibri" panose="020F0502020204030204"/>
            </a:endParaRPr>
          </a:p>
        </p:txBody>
      </p:sp>
    </p:spTree>
    <p:extLst>
      <p:ext uri="{BB962C8B-B14F-4D97-AF65-F5344CB8AC3E}">
        <p14:creationId xmlns:p14="http://schemas.microsoft.com/office/powerpoint/2010/main" val="1561248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377CE087-89E3-38BD-CA09-8DC1ED97B5B7}"/>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詳細実施フロー</a:t>
            </a:r>
            <a:endParaRPr lang="ja-JP" altLang="en-US" dirty="0"/>
          </a:p>
        </p:txBody>
      </p:sp>
      <p:graphicFrame>
        <p:nvGraphicFramePr>
          <p:cNvPr id="60" name="表 59">
            <a:extLst>
              <a:ext uri="{FF2B5EF4-FFF2-40B4-BE49-F238E27FC236}">
                <a16:creationId xmlns:a16="http://schemas.microsoft.com/office/drawing/2014/main" id="{8B0318E5-3873-4781-7504-FDB724CD4581}"/>
              </a:ext>
            </a:extLst>
          </p:cNvPr>
          <p:cNvGraphicFramePr>
            <a:graphicFrameLocks noGrp="1"/>
          </p:cNvGraphicFramePr>
          <p:nvPr>
            <p:extLst>
              <p:ext uri="{D42A27DB-BD31-4B8C-83A1-F6EECF244321}">
                <p14:modId xmlns:p14="http://schemas.microsoft.com/office/powerpoint/2010/main" val="3997215687"/>
              </p:ext>
            </p:extLst>
          </p:nvPr>
        </p:nvGraphicFramePr>
        <p:xfrm>
          <a:off x="587375" y="2672725"/>
          <a:ext cx="10638562" cy="3888413"/>
        </p:xfrm>
        <a:graphic>
          <a:graphicData uri="http://schemas.openxmlformats.org/drawingml/2006/table">
            <a:tbl>
              <a:tblPr firstRow="1" bandRow="1"/>
              <a:tblGrid>
                <a:gridCol w="824695">
                  <a:extLst>
                    <a:ext uri="{9D8B030D-6E8A-4147-A177-3AD203B41FA5}">
                      <a16:colId xmlns:a16="http://schemas.microsoft.com/office/drawing/2014/main" val="2691673303"/>
                    </a:ext>
                  </a:extLst>
                </a:gridCol>
                <a:gridCol w="1401981">
                  <a:extLst>
                    <a:ext uri="{9D8B030D-6E8A-4147-A177-3AD203B41FA5}">
                      <a16:colId xmlns:a16="http://schemas.microsoft.com/office/drawing/2014/main" val="2761031546"/>
                    </a:ext>
                  </a:extLst>
                </a:gridCol>
                <a:gridCol w="1401981">
                  <a:extLst>
                    <a:ext uri="{9D8B030D-6E8A-4147-A177-3AD203B41FA5}">
                      <a16:colId xmlns:a16="http://schemas.microsoft.com/office/drawing/2014/main" val="1558425992"/>
                    </a:ext>
                  </a:extLst>
                </a:gridCol>
                <a:gridCol w="1401981">
                  <a:extLst>
                    <a:ext uri="{9D8B030D-6E8A-4147-A177-3AD203B41FA5}">
                      <a16:colId xmlns:a16="http://schemas.microsoft.com/office/drawing/2014/main" val="2565947098"/>
                    </a:ext>
                  </a:extLst>
                </a:gridCol>
                <a:gridCol w="1401981">
                  <a:extLst>
                    <a:ext uri="{9D8B030D-6E8A-4147-A177-3AD203B41FA5}">
                      <a16:colId xmlns:a16="http://schemas.microsoft.com/office/drawing/2014/main" val="3801570467"/>
                    </a:ext>
                  </a:extLst>
                </a:gridCol>
                <a:gridCol w="1401981">
                  <a:extLst>
                    <a:ext uri="{9D8B030D-6E8A-4147-A177-3AD203B41FA5}">
                      <a16:colId xmlns:a16="http://schemas.microsoft.com/office/drawing/2014/main" val="2586618139"/>
                    </a:ext>
                  </a:extLst>
                </a:gridCol>
                <a:gridCol w="1401981">
                  <a:extLst>
                    <a:ext uri="{9D8B030D-6E8A-4147-A177-3AD203B41FA5}">
                      <a16:colId xmlns:a16="http://schemas.microsoft.com/office/drawing/2014/main" val="2417398869"/>
                    </a:ext>
                  </a:extLst>
                </a:gridCol>
                <a:gridCol w="1401981">
                  <a:extLst>
                    <a:ext uri="{9D8B030D-6E8A-4147-A177-3AD203B41FA5}">
                      <a16:colId xmlns:a16="http://schemas.microsoft.com/office/drawing/2014/main" val="2620030033"/>
                    </a:ext>
                  </a:extLst>
                </a:gridCol>
              </a:tblGrid>
              <a:tr h="424191">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代理店様</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b="1" kern="1200">
                          <a:solidFill>
                            <a:schemeClr val="dk1"/>
                          </a:solidFill>
                          <a:latin typeface="メイリオ"/>
                          <a:ea typeface="メイリオ"/>
                        </a:defRPr>
                      </a:lvl1pPr>
                      <a:lvl2pPr marL="457212" algn="l" defTabSz="914423" rtl="0" eaLnBrk="1" latinLnBrk="0" hangingPunct="1">
                        <a:defRPr kumimoji="1" sz="1800" b="1" kern="1200">
                          <a:solidFill>
                            <a:schemeClr val="dk1"/>
                          </a:solidFill>
                          <a:latin typeface="メイリオ"/>
                          <a:ea typeface="メイリオ"/>
                        </a:defRPr>
                      </a:lvl2pPr>
                      <a:lvl3pPr marL="914423" algn="l" defTabSz="914423" rtl="0" eaLnBrk="1" latinLnBrk="0" hangingPunct="1">
                        <a:defRPr kumimoji="1" sz="1800" b="1" kern="1200">
                          <a:solidFill>
                            <a:schemeClr val="dk1"/>
                          </a:solidFill>
                          <a:latin typeface="メイリオ"/>
                          <a:ea typeface="メイリオ"/>
                        </a:defRPr>
                      </a:lvl3pPr>
                      <a:lvl4pPr marL="1371634" algn="l" defTabSz="914423" rtl="0" eaLnBrk="1" latinLnBrk="0" hangingPunct="1">
                        <a:defRPr kumimoji="1" sz="1800" b="1" kern="1200">
                          <a:solidFill>
                            <a:schemeClr val="dk1"/>
                          </a:solidFill>
                          <a:latin typeface="メイリオ"/>
                          <a:ea typeface="メイリオ"/>
                        </a:defRPr>
                      </a:lvl4pPr>
                      <a:lvl5pPr marL="1828846" algn="l" defTabSz="914423" rtl="0" eaLnBrk="1" latinLnBrk="0" hangingPunct="1">
                        <a:defRPr kumimoji="1" sz="1800" b="1" kern="1200">
                          <a:solidFill>
                            <a:schemeClr val="dk1"/>
                          </a:solidFill>
                          <a:latin typeface="メイリオ"/>
                          <a:ea typeface="メイリオ"/>
                        </a:defRPr>
                      </a:lvl5pPr>
                      <a:lvl6pPr marL="2286057" algn="l" defTabSz="914423" rtl="0" eaLnBrk="1" latinLnBrk="0" hangingPunct="1">
                        <a:defRPr kumimoji="1" sz="1800" b="1" kern="1200">
                          <a:solidFill>
                            <a:schemeClr val="dk1"/>
                          </a:solidFill>
                          <a:latin typeface="メイリオ"/>
                          <a:ea typeface="メイリオ"/>
                        </a:defRPr>
                      </a:lvl6pPr>
                      <a:lvl7pPr marL="2743269" algn="l" defTabSz="914423" rtl="0" eaLnBrk="1" latinLnBrk="0" hangingPunct="1">
                        <a:defRPr kumimoji="1" sz="1800" b="1" kern="1200">
                          <a:solidFill>
                            <a:schemeClr val="dk1"/>
                          </a:solidFill>
                          <a:latin typeface="メイリオ"/>
                          <a:ea typeface="メイリオ"/>
                        </a:defRPr>
                      </a:lvl7pPr>
                      <a:lvl8pPr marL="3200480" algn="l" defTabSz="914423" rtl="0" eaLnBrk="1" latinLnBrk="0" hangingPunct="1">
                        <a:defRPr kumimoji="1" sz="1800" b="1" kern="1200">
                          <a:solidFill>
                            <a:schemeClr val="dk1"/>
                          </a:solidFill>
                          <a:latin typeface="メイリオ"/>
                          <a:ea typeface="メイリオ"/>
                        </a:defRPr>
                      </a:lvl8pPr>
                      <a:lvl9pPr marL="3657691" algn="l" defTabSz="914423" rtl="0" eaLnBrk="1" latinLnBrk="0" hangingPunct="1">
                        <a:defRPr kumimoji="1" sz="1800" b="1"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011334026"/>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弊社営業</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3244020300"/>
                  </a:ext>
                </a:extLst>
              </a:tr>
              <a:tr h="424191">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dirty="0">
                          <a:solidFill>
                            <a:schemeClr val="bg1"/>
                          </a:solidFill>
                        </a:rPr>
                        <a:t>弊社制作</a:t>
                      </a:r>
                    </a:p>
                  </a:txBody>
                  <a:tcPr marL="0" marR="0" marT="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1483360466"/>
                  </a:ext>
                </a:extLst>
              </a:tr>
              <a:tr h="2615840">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spc="300">
                          <a:solidFill>
                            <a:schemeClr val="bg1"/>
                          </a:solidFill>
                        </a:rPr>
                        <a:t>対応内容</a:t>
                      </a:r>
                      <a:endParaRPr kumimoji="1" lang="ja-JP" altLang="en-US" sz="1400" b="1" spc="300" dirty="0">
                        <a:solidFill>
                          <a:schemeClr val="bg1"/>
                        </a:solidFill>
                      </a:endParaRPr>
                    </a:p>
                  </a:txBody>
                  <a:tcPr marL="0" marR="0" marT="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BEB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B0B0B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09090"/>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56565"/>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105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5E5E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6668B"/>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ja-JP" altLang="en-US" sz="1200" dirty="0"/>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0920607"/>
                  </a:ext>
                </a:extLst>
              </a:tr>
            </a:tbl>
          </a:graphicData>
        </a:graphic>
      </p:graphicFrame>
      <p:sp>
        <p:nvSpPr>
          <p:cNvPr id="61" name="Freeform 10">
            <a:extLst>
              <a:ext uri="{FF2B5EF4-FFF2-40B4-BE49-F238E27FC236}">
                <a16:creationId xmlns:a16="http://schemas.microsoft.com/office/drawing/2014/main" id="{CB95F9F9-19B5-8E72-BD1E-A1AD95EC4B02}"/>
              </a:ext>
            </a:extLst>
          </p:cNvPr>
          <p:cNvSpPr>
            <a:spLocks noChangeAspect="1" noChangeArrowheads="1"/>
          </p:cNvSpPr>
          <p:nvPr/>
        </p:nvSpPr>
        <p:spPr bwMode="auto">
          <a:xfrm>
            <a:off x="1994445"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2" name="Freeform 10">
            <a:extLst>
              <a:ext uri="{FF2B5EF4-FFF2-40B4-BE49-F238E27FC236}">
                <a16:creationId xmlns:a16="http://schemas.microsoft.com/office/drawing/2014/main" id="{7B3B2CB7-901E-8EDD-60F9-E92B6600960F}"/>
              </a:ext>
            </a:extLst>
          </p:cNvPr>
          <p:cNvSpPr>
            <a:spLocks noChangeAspect="1" noChangeArrowheads="1"/>
          </p:cNvSpPr>
          <p:nvPr/>
        </p:nvSpPr>
        <p:spPr bwMode="auto">
          <a:xfrm>
            <a:off x="1994445"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63" name="Freeform 10">
            <a:extLst>
              <a:ext uri="{FF2B5EF4-FFF2-40B4-BE49-F238E27FC236}">
                <a16:creationId xmlns:a16="http://schemas.microsoft.com/office/drawing/2014/main" id="{03926EBC-2FAD-28F9-F5FB-82E137361762}"/>
              </a:ext>
            </a:extLst>
          </p:cNvPr>
          <p:cNvSpPr>
            <a:spLocks noChangeAspect="1" noChangeArrowheads="1"/>
          </p:cNvSpPr>
          <p:nvPr/>
        </p:nvSpPr>
        <p:spPr bwMode="auto">
          <a:xfrm>
            <a:off x="1994445"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B0B0B0"/>
          </a:solidFill>
          <a:ln>
            <a:noFill/>
          </a:ln>
          <a:effectLst/>
        </p:spPr>
        <p:txBody>
          <a:bodyPr wrap="none" anchor="ctr"/>
          <a:lstStyle/>
          <a:p>
            <a:endParaRPr lang="ja-JP" altLang="en-US">
              <a:solidFill>
                <a:srgbClr val="000000"/>
              </a:solidFill>
              <a:latin typeface="メイリオ"/>
            </a:endParaRPr>
          </a:p>
        </p:txBody>
      </p:sp>
      <p:sp>
        <p:nvSpPr>
          <p:cNvPr id="12288" name="Freeform 10">
            <a:extLst>
              <a:ext uri="{FF2B5EF4-FFF2-40B4-BE49-F238E27FC236}">
                <a16:creationId xmlns:a16="http://schemas.microsoft.com/office/drawing/2014/main" id="{7B52E8A6-CABD-AE95-4E2B-C46CF8A558A3}"/>
              </a:ext>
            </a:extLst>
          </p:cNvPr>
          <p:cNvSpPr>
            <a:spLocks noChangeAspect="1" noChangeArrowheads="1"/>
          </p:cNvSpPr>
          <p:nvPr/>
        </p:nvSpPr>
        <p:spPr bwMode="auto">
          <a:xfrm>
            <a:off x="3402420"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89" name="Freeform 10">
            <a:extLst>
              <a:ext uri="{FF2B5EF4-FFF2-40B4-BE49-F238E27FC236}">
                <a16:creationId xmlns:a16="http://schemas.microsoft.com/office/drawing/2014/main" id="{A41D52BB-F3F3-DF07-116C-997C3B9FD4BE}"/>
              </a:ext>
            </a:extLst>
          </p:cNvPr>
          <p:cNvSpPr>
            <a:spLocks noChangeAspect="1" noChangeArrowheads="1"/>
          </p:cNvSpPr>
          <p:nvPr/>
        </p:nvSpPr>
        <p:spPr bwMode="auto">
          <a:xfrm>
            <a:off x="4781843"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1" name="Freeform 10">
            <a:extLst>
              <a:ext uri="{FF2B5EF4-FFF2-40B4-BE49-F238E27FC236}">
                <a16:creationId xmlns:a16="http://schemas.microsoft.com/office/drawing/2014/main" id="{9166CE01-E008-608B-21D2-338C5044D3D7}"/>
              </a:ext>
            </a:extLst>
          </p:cNvPr>
          <p:cNvSpPr>
            <a:spLocks noChangeAspect="1" noChangeArrowheads="1"/>
          </p:cNvSpPr>
          <p:nvPr/>
        </p:nvSpPr>
        <p:spPr bwMode="auto">
          <a:xfrm>
            <a:off x="621837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2" name="Freeform 10">
            <a:extLst>
              <a:ext uri="{FF2B5EF4-FFF2-40B4-BE49-F238E27FC236}">
                <a16:creationId xmlns:a16="http://schemas.microsoft.com/office/drawing/2014/main" id="{347D076D-3856-42FE-743E-AC65592D95C9}"/>
              </a:ext>
            </a:extLst>
          </p:cNvPr>
          <p:cNvSpPr>
            <a:spLocks noChangeAspect="1" noChangeArrowheads="1"/>
          </p:cNvSpPr>
          <p:nvPr/>
        </p:nvSpPr>
        <p:spPr bwMode="auto">
          <a:xfrm>
            <a:off x="3402420"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293" name="Freeform 10">
            <a:extLst>
              <a:ext uri="{FF2B5EF4-FFF2-40B4-BE49-F238E27FC236}">
                <a16:creationId xmlns:a16="http://schemas.microsoft.com/office/drawing/2014/main" id="{630DBFC5-A75A-481A-183C-2DC198D3318A}"/>
              </a:ext>
            </a:extLst>
          </p:cNvPr>
          <p:cNvSpPr>
            <a:spLocks noChangeAspect="1" noChangeArrowheads="1"/>
          </p:cNvSpPr>
          <p:nvPr/>
        </p:nvSpPr>
        <p:spPr bwMode="auto">
          <a:xfrm>
            <a:off x="3402420"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1" name="フリーフォーム 92">
            <a:extLst>
              <a:ext uri="{FF2B5EF4-FFF2-40B4-BE49-F238E27FC236}">
                <a16:creationId xmlns:a16="http://schemas.microsoft.com/office/drawing/2014/main" id="{AE4215CB-4C78-15D4-6052-099DE004F328}"/>
              </a:ext>
            </a:extLst>
          </p:cNvPr>
          <p:cNvSpPr/>
          <p:nvPr/>
        </p:nvSpPr>
        <p:spPr>
          <a:xfrm>
            <a:off x="9903084"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00003E"/>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100" kern="0">
                <a:solidFill>
                  <a:srgbClr val="FFFFFF"/>
                </a:solidFill>
                <a:latin typeface="メイリオ"/>
              </a:rPr>
              <a:t>　</a:t>
            </a:r>
            <a:endParaRPr kumimoji="0" lang="en-US" altLang="ja-JP" sz="1100" kern="0" dirty="0">
              <a:solidFill>
                <a:srgbClr val="FFFFFF"/>
              </a:solidFill>
              <a:latin typeface="メイリオ"/>
            </a:endParaRPr>
          </a:p>
          <a:p>
            <a:pPr algn="ctr" defTabSz="444500">
              <a:lnSpc>
                <a:spcPct val="120000"/>
              </a:lnSpc>
              <a:spcBef>
                <a:spcPct val="0"/>
              </a:spcBef>
              <a:defRPr/>
            </a:pPr>
            <a:r>
              <a:rPr kumimoji="0" lang="ja-JP" altLang="en-US" sz="1100" kern="0">
                <a:solidFill>
                  <a:srgbClr val="FFFFFF"/>
                </a:solidFill>
                <a:latin typeface="メイリオ"/>
              </a:rPr>
              <a:t>広告管理ツールから誘導広告の入稿</a:t>
            </a:r>
          </a:p>
        </p:txBody>
      </p:sp>
      <p:sp>
        <p:nvSpPr>
          <p:cNvPr id="12302" name="円/楕円 93">
            <a:extLst>
              <a:ext uri="{FF2B5EF4-FFF2-40B4-BE49-F238E27FC236}">
                <a16:creationId xmlns:a16="http://schemas.microsoft.com/office/drawing/2014/main" id="{1236C774-66D8-312D-2D39-2BCE4F5B10AB}"/>
              </a:ext>
            </a:extLst>
          </p:cNvPr>
          <p:cNvSpPr>
            <a:spLocks noChangeAspect="1"/>
          </p:cNvSpPr>
          <p:nvPr/>
        </p:nvSpPr>
        <p:spPr>
          <a:xfrm>
            <a:off x="9770088" y="1072688"/>
            <a:ext cx="432000" cy="432000"/>
          </a:xfrm>
          <a:prstGeom prst="ellipse">
            <a:avLst/>
          </a:prstGeom>
          <a:solidFill>
            <a:srgbClr val="00003E"/>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7</a:t>
            </a:r>
            <a:endParaRPr kumimoji="0" lang="ja-JP" altLang="en-US" sz="1200" b="1" kern="0" dirty="0">
              <a:solidFill>
                <a:srgbClr val="FFFFFF"/>
              </a:solidFill>
              <a:latin typeface="メイリオ"/>
            </a:endParaRPr>
          </a:p>
        </p:txBody>
      </p:sp>
      <p:sp>
        <p:nvSpPr>
          <p:cNvPr id="12303" name="Freeform 42">
            <a:extLst>
              <a:ext uri="{FF2B5EF4-FFF2-40B4-BE49-F238E27FC236}">
                <a16:creationId xmlns:a16="http://schemas.microsoft.com/office/drawing/2014/main" id="{38FBFB4F-5829-2A6F-DC40-D1A6D79E4853}"/>
              </a:ext>
            </a:extLst>
          </p:cNvPr>
          <p:cNvSpPr>
            <a:spLocks noChangeArrowheads="1"/>
          </p:cNvSpPr>
          <p:nvPr/>
        </p:nvSpPr>
        <p:spPr bwMode="auto">
          <a:xfrm>
            <a:off x="10356812" y="1332036"/>
            <a:ext cx="327202" cy="235028"/>
          </a:xfrm>
          <a:custGeom>
            <a:avLst/>
            <a:gdLst>
              <a:gd name="T0" fmla="*/ 1745 w 2144"/>
              <a:gd name="T1" fmla="*/ 561 h 1693"/>
              <a:gd name="T2" fmla="*/ 1748 w 2144"/>
              <a:gd name="T3" fmla="*/ 508 h 1693"/>
              <a:gd name="T4" fmla="*/ 1184 w 2144"/>
              <a:gd name="T5" fmla="*/ 0 h 1693"/>
              <a:gd name="T6" fmla="*/ 697 w 2144"/>
              <a:gd name="T7" fmla="*/ 372 h 1693"/>
              <a:gd name="T8" fmla="*/ 621 w 2144"/>
              <a:gd name="T9" fmla="*/ 367 h 1693"/>
              <a:gd name="T10" fmla="*/ 197 w 2144"/>
              <a:gd name="T11" fmla="*/ 790 h 1693"/>
              <a:gd name="T12" fmla="*/ 226 w 2144"/>
              <a:gd name="T13" fmla="*/ 941 h 1693"/>
              <a:gd name="T14" fmla="*/ 0 w 2144"/>
              <a:gd name="T15" fmla="*/ 1297 h 1693"/>
              <a:gd name="T16" fmla="*/ 395 w 2144"/>
              <a:gd name="T17" fmla="*/ 1692 h 1693"/>
              <a:gd name="T18" fmla="*/ 423 w 2144"/>
              <a:gd name="T19" fmla="*/ 1689 h 1693"/>
              <a:gd name="T20" fmla="*/ 423 w 2144"/>
              <a:gd name="T21" fmla="*/ 1692 h 1693"/>
              <a:gd name="T22" fmla="*/ 1016 w 2144"/>
              <a:gd name="T23" fmla="*/ 1692 h 1693"/>
              <a:gd name="T24" fmla="*/ 1016 w 2144"/>
              <a:gd name="T25" fmla="*/ 1113 h 1693"/>
              <a:gd name="T26" fmla="*/ 869 w 2144"/>
              <a:gd name="T27" fmla="*/ 1260 h 1693"/>
              <a:gd name="T28" fmla="*/ 790 w 2144"/>
              <a:gd name="T29" fmla="*/ 1260 h 1693"/>
              <a:gd name="T30" fmla="*/ 750 w 2144"/>
              <a:gd name="T31" fmla="*/ 1220 h 1693"/>
              <a:gd name="T32" fmla="*/ 750 w 2144"/>
              <a:gd name="T33" fmla="*/ 1141 h 1693"/>
              <a:gd name="T34" fmla="*/ 1099 w 2144"/>
              <a:gd name="T35" fmla="*/ 790 h 1693"/>
              <a:gd name="T36" fmla="*/ 1449 w 2144"/>
              <a:gd name="T37" fmla="*/ 1141 h 1693"/>
              <a:gd name="T38" fmla="*/ 1449 w 2144"/>
              <a:gd name="T39" fmla="*/ 1220 h 1693"/>
              <a:gd name="T40" fmla="*/ 1410 w 2144"/>
              <a:gd name="T41" fmla="*/ 1260 h 1693"/>
              <a:gd name="T42" fmla="*/ 1331 w 2144"/>
              <a:gd name="T43" fmla="*/ 1260 h 1693"/>
              <a:gd name="T44" fmla="*/ 1184 w 2144"/>
              <a:gd name="T45" fmla="*/ 1113 h 1693"/>
              <a:gd name="T46" fmla="*/ 1184 w 2144"/>
              <a:gd name="T47" fmla="*/ 1692 h 1693"/>
              <a:gd name="T48" fmla="*/ 1579 w 2144"/>
              <a:gd name="T49" fmla="*/ 1692 h 1693"/>
              <a:gd name="T50" fmla="*/ 1579 w 2144"/>
              <a:gd name="T51" fmla="*/ 1692 h 1693"/>
              <a:gd name="T52" fmla="*/ 1593 w 2144"/>
              <a:gd name="T53" fmla="*/ 1692 h 1693"/>
              <a:gd name="T54" fmla="*/ 2143 w 2144"/>
              <a:gd name="T55" fmla="*/ 1127 h 1693"/>
              <a:gd name="T56" fmla="*/ 1745 w 2144"/>
              <a:gd name="T57" fmla="*/ 561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1693">
                <a:moveTo>
                  <a:pt x="1745" y="561"/>
                </a:moveTo>
                <a:cubicBezTo>
                  <a:pt x="1748" y="542"/>
                  <a:pt x="1748" y="525"/>
                  <a:pt x="1748" y="508"/>
                </a:cubicBezTo>
                <a:cubicBezTo>
                  <a:pt x="1748" y="228"/>
                  <a:pt x="1463" y="0"/>
                  <a:pt x="1184" y="0"/>
                </a:cubicBezTo>
                <a:cubicBezTo>
                  <a:pt x="951" y="0"/>
                  <a:pt x="753" y="158"/>
                  <a:pt x="697" y="372"/>
                </a:cubicBezTo>
                <a:cubicBezTo>
                  <a:pt x="671" y="369"/>
                  <a:pt x="646" y="367"/>
                  <a:pt x="621" y="367"/>
                </a:cubicBezTo>
                <a:cubicBezTo>
                  <a:pt x="386" y="367"/>
                  <a:pt x="197" y="556"/>
                  <a:pt x="197" y="790"/>
                </a:cubicBezTo>
                <a:cubicBezTo>
                  <a:pt x="197" y="842"/>
                  <a:pt x="209" y="893"/>
                  <a:pt x="226" y="941"/>
                </a:cubicBezTo>
                <a:cubicBezTo>
                  <a:pt x="93" y="1003"/>
                  <a:pt x="0" y="1139"/>
                  <a:pt x="0" y="1297"/>
                </a:cubicBezTo>
                <a:cubicBezTo>
                  <a:pt x="0" y="1514"/>
                  <a:pt x="178" y="1692"/>
                  <a:pt x="395" y="1692"/>
                </a:cubicBezTo>
                <a:cubicBezTo>
                  <a:pt x="403" y="1692"/>
                  <a:pt x="415" y="1692"/>
                  <a:pt x="423" y="1689"/>
                </a:cubicBezTo>
                <a:lnTo>
                  <a:pt x="423" y="1692"/>
                </a:lnTo>
                <a:lnTo>
                  <a:pt x="1016" y="1692"/>
                </a:lnTo>
                <a:lnTo>
                  <a:pt x="1016" y="1113"/>
                </a:lnTo>
                <a:lnTo>
                  <a:pt x="869" y="1260"/>
                </a:lnTo>
                <a:cubicBezTo>
                  <a:pt x="846" y="1282"/>
                  <a:pt x="812" y="1282"/>
                  <a:pt x="790" y="1260"/>
                </a:cubicBezTo>
                <a:lnTo>
                  <a:pt x="750" y="1220"/>
                </a:lnTo>
                <a:cubicBezTo>
                  <a:pt x="728" y="1198"/>
                  <a:pt x="728" y="1164"/>
                  <a:pt x="750" y="1141"/>
                </a:cubicBezTo>
                <a:lnTo>
                  <a:pt x="1099" y="790"/>
                </a:lnTo>
                <a:lnTo>
                  <a:pt x="1449" y="1141"/>
                </a:lnTo>
                <a:cubicBezTo>
                  <a:pt x="1472" y="1164"/>
                  <a:pt x="1472" y="1198"/>
                  <a:pt x="1449" y="1220"/>
                </a:cubicBezTo>
                <a:lnTo>
                  <a:pt x="1410" y="1260"/>
                </a:lnTo>
                <a:cubicBezTo>
                  <a:pt x="1387" y="1282"/>
                  <a:pt x="1353" y="1282"/>
                  <a:pt x="1331" y="1260"/>
                </a:cubicBezTo>
                <a:lnTo>
                  <a:pt x="1184" y="1113"/>
                </a:lnTo>
                <a:lnTo>
                  <a:pt x="1184" y="1692"/>
                </a:lnTo>
                <a:lnTo>
                  <a:pt x="1579" y="1692"/>
                </a:lnTo>
                <a:lnTo>
                  <a:pt x="1579" y="1692"/>
                </a:lnTo>
                <a:cubicBezTo>
                  <a:pt x="1584" y="1692"/>
                  <a:pt x="1587" y="1692"/>
                  <a:pt x="1593" y="1692"/>
                </a:cubicBezTo>
                <a:cubicBezTo>
                  <a:pt x="1898" y="1692"/>
                  <a:pt x="2143" y="1438"/>
                  <a:pt x="2143" y="1127"/>
                </a:cubicBezTo>
                <a:cubicBezTo>
                  <a:pt x="2143" y="871"/>
                  <a:pt x="1974" y="635"/>
                  <a:pt x="1745" y="561"/>
                </a:cubicBezTo>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04" name="フリーフォーム 95">
            <a:extLst>
              <a:ext uri="{FF2B5EF4-FFF2-40B4-BE49-F238E27FC236}">
                <a16:creationId xmlns:a16="http://schemas.microsoft.com/office/drawing/2014/main" id="{F3E9FEAC-25DA-9346-24FB-0F5807355F72}"/>
              </a:ext>
            </a:extLst>
          </p:cNvPr>
          <p:cNvSpPr/>
          <p:nvPr/>
        </p:nvSpPr>
        <p:spPr>
          <a:xfrm>
            <a:off x="4291739"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212121">
              <a:lumMod val="50000"/>
              <a:lumOff val="50000"/>
            </a:srgbClr>
          </a:solidFill>
          <a:ln w="25400" cap="flat" cmpd="sng" algn="ctr">
            <a:noFill/>
            <a:prstDash val="solid"/>
          </a:ln>
          <a:effectLst/>
        </p:spPr>
        <p:txBody>
          <a:bodyPr spcFirstLastPara="0" vert="horz" wrap="square" lIns="72000" tIns="180000" rIns="72000" bIns="0" numCol="1" spcCol="1270" anchor="ctr" anchorCtr="0">
            <a:noAutofit/>
          </a:bodyPr>
          <a:lstStyle/>
          <a:p>
            <a:pPr defTabSz="444500">
              <a:lnSpc>
                <a:spcPct val="120000"/>
              </a:lnSpc>
              <a:spcBef>
                <a:spcPct val="0"/>
              </a:spcBef>
              <a:defRPr/>
            </a:pPr>
            <a:r>
              <a:rPr kumimoji="0" lang="ja-JP" altLang="en-US" sz="900" kern="0" dirty="0">
                <a:solidFill>
                  <a:srgbClr val="FFFFFF"/>
                </a:solidFill>
                <a:latin typeface="メイリオ"/>
              </a:rPr>
              <a:t>　</a:t>
            </a:r>
            <a:endParaRPr kumimoji="0" lang="en-US" altLang="ja-JP" sz="900" kern="0" dirty="0">
              <a:solidFill>
                <a:srgbClr val="FFFFFF"/>
              </a:solidFill>
              <a:latin typeface="メイリオ"/>
            </a:endParaRPr>
          </a:p>
          <a:p>
            <a:pPr defTabSz="444500">
              <a:lnSpc>
                <a:spcPct val="120000"/>
              </a:lnSpc>
              <a:spcBef>
                <a:spcPct val="0"/>
              </a:spcBef>
              <a:defRPr/>
            </a:pPr>
            <a:r>
              <a:rPr kumimoji="0" lang="ja-JP" altLang="en-US" sz="900" kern="0" dirty="0">
                <a:solidFill>
                  <a:srgbClr val="FFFFFF"/>
                </a:solidFill>
                <a:latin typeface="メイリオ"/>
              </a:rPr>
              <a:t>・誘導広告の予約</a:t>
            </a:r>
          </a:p>
          <a:p>
            <a:pPr defTabSz="444500">
              <a:lnSpc>
                <a:spcPct val="120000"/>
              </a:lnSpc>
              <a:spcBef>
                <a:spcPct val="0"/>
              </a:spcBef>
              <a:defRPr/>
            </a:pPr>
            <a:r>
              <a:rPr kumimoji="0" lang="ja-JP" altLang="en-US" sz="900" kern="0" dirty="0">
                <a:solidFill>
                  <a:srgbClr val="FFFFFF"/>
                </a:solidFill>
                <a:latin typeface="メイリオ"/>
              </a:rPr>
              <a:t>・制作費の申し込み</a:t>
            </a:r>
          </a:p>
          <a:p>
            <a:pPr defTabSz="444500">
              <a:lnSpc>
                <a:spcPct val="120000"/>
              </a:lnSpc>
              <a:spcBef>
                <a:spcPct val="0"/>
              </a:spcBef>
              <a:defRPr/>
            </a:pPr>
            <a:r>
              <a:rPr kumimoji="0" lang="ja-JP" altLang="en-US" sz="900" kern="0" dirty="0">
                <a:solidFill>
                  <a:srgbClr val="F77911"/>
                </a:solidFill>
                <a:latin typeface="メイリオ"/>
              </a:rPr>
              <a:t>（制作費無償の場合も申し込みが必要）</a:t>
            </a:r>
            <a:endParaRPr kumimoji="0" lang="en-US" altLang="ja-JP" sz="900" kern="0" dirty="0">
              <a:solidFill>
                <a:srgbClr val="F77911"/>
              </a:solidFill>
              <a:latin typeface="メイリオ"/>
            </a:endParaRPr>
          </a:p>
          <a:p>
            <a:pPr defTabSz="444500">
              <a:lnSpc>
                <a:spcPct val="120000"/>
              </a:lnSpc>
              <a:spcBef>
                <a:spcPct val="0"/>
              </a:spcBef>
              <a:defRPr/>
            </a:pPr>
            <a:r>
              <a:rPr kumimoji="0" lang="en-US" altLang="ja-JP" sz="700" b="1" kern="0" dirty="0">
                <a:solidFill>
                  <a:srgbClr val="F77911"/>
                </a:solidFill>
                <a:latin typeface="メイリオ"/>
              </a:rPr>
              <a:t>※</a:t>
            </a:r>
            <a:r>
              <a:rPr kumimoji="0" lang="ja-JP" altLang="en-US" sz="700" b="1" kern="0" dirty="0">
                <a:solidFill>
                  <a:srgbClr val="F77911"/>
                </a:solidFill>
                <a:latin typeface="メイリオ"/>
              </a:rPr>
              <a:t>掲載開始の</a:t>
            </a:r>
            <a:r>
              <a:rPr kumimoji="0" lang="en-US" altLang="ja-JP" sz="700" b="1" kern="0" dirty="0">
                <a:solidFill>
                  <a:srgbClr val="F77911"/>
                </a:solidFill>
                <a:latin typeface="メイリオ"/>
              </a:rPr>
              <a:t>2</a:t>
            </a:r>
            <a:r>
              <a:rPr kumimoji="0" lang="ja-JP" altLang="en-US" sz="700" b="1" kern="0" dirty="0">
                <a:solidFill>
                  <a:srgbClr val="F77911"/>
                </a:solidFill>
                <a:latin typeface="メイリオ"/>
              </a:rPr>
              <a:t>か月前まで</a:t>
            </a:r>
          </a:p>
        </p:txBody>
      </p:sp>
      <p:sp>
        <p:nvSpPr>
          <p:cNvPr id="12305" name="円/楕円 96">
            <a:extLst>
              <a:ext uri="{FF2B5EF4-FFF2-40B4-BE49-F238E27FC236}">
                <a16:creationId xmlns:a16="http://schemas.microsoft.com/office/drawing/2014/main" id="{572558CD-3ED5-5D68-5088-30FB540A9067}"/>
              </a:ext>
            </a:extLst>
          </p:cNvPr>
          <p:cNvSpPr>
            <a:spLocks noChangeAspect="1"/>
          </p:cNvSpPr>
          <p:nvPr/>
        </p:nvSpPr>
        <p:spPr>
          <a:xfrm>
            <a:off x="4158743" y="1072688"/>
            <a:ext cx="432000" cy="432000"/>
          </a:xfrm>
          <a:prstGeom prst="ellipse">
            <a:avLst/>
          </a:prstGeom>
          <a:solidFill>
            <a:srgbClr val="90909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3</a:t>
            </a:r>
            <a:endParaRPr kumimoji="0" lang="ja-JP" altLang="en-US" sz="1200" b="1" kern="0" dirty="0">
              <a:solidFill>
                <a:srgbClr val="FFFFFF"/>
              </a:solidFill>
              <a:latin typeface="メイリオ"/>
            </a:endParaRPr>
          </a:p>
        </p:txBody>
      </p:sp>
      <p:pic>
        <p:nvPicPr>
          <p:cNvPr id="12306" name="グラフィックス 12305" descr="クリップボード 単色塗りつぶし">
            <a:extLst>
              <a:ext uri="{FF2B5EF4-FFF2-40B4-BE49-F238E27FC236}">
                <a16:creationId xmlns:a16="http://schemas.microsoft.com/office/drawing/2014/main" id="{4DE0DBF1-CD33-2E4C-BD59-B1799407251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21878" y="1269550"/>
            <a:ext cx="360000" cy="360000"/>
          </a:xfrm>
          <a:prstGeom prst="rect">
            <a:avLst/>
          </a:prstGeom>
        </p:spPr>
      </p:pic>
      <p:sp>
        <p:nvSpPr>
          <p:cNvPr id="12307" name="フリーフォーム 98">
            <a:extLst>
              <a:ext uri="{FF2B5EF4-FFF2-40B4-BE49-F238E27FC236}">
                <a16:creationId xmlns:a16="http://schemas.microsoft.com/office/drawing/2014/main" id="{CFA49700-A15B-FBA0-D6E2-F3488F8616D6}"/>
              </a:ext>
            </a:extLst>
          </p:cNvPr>
          <p:cNvSpPr/>
          <p:nvPr/>
        </p:nvSpPr>
        <p:spPr>
          <a:xfrm>
            <a:off x="288890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F5F5F5">
              <a:lumMod val="75000"/>
            </a:srgbClr>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00000"/>
                </a:solidFill>
                <a:latin typeface="メイリオ"/>
              </a:rPr>
              <a:t>　</a:t>
            </a:r>
            <a:endParaRPr kumimoji="0" lang="en-US" altLang="ja-JP" sz="1200" kern="0" dirty="0">
              <a:solidFill>
                <a:srgbClr val="000000"/>
              </a:solidFill>
              <a:latin typeface="メイリオ"/>
            </a:endParaRPr>
          </a:p>
          <a:p>
            <a:pPr algn="ctr" defTabSz="444500">
              <a:lnSpc>
                <a:spcPct val="120000"/>
              </a:lnSpc>
              <a:spcBef>
                <a:spcPct val="0"/>
              </a:spcBef>
              <a:defRPr/>
            </a:pPr>
            <a:r>
              <a:rPr kumimoji="0" lang="ja-JP" altLang="en-US" sz="1200" kern="0" dirty="0">
                <a:solidFill>
                  <a:srgbClr val="0D0D0D"/>
                </a:solidFill>
                <a:latin typeface="メイリオ"/>
              </a:rPr>
              <a:t>オリエンテーション</a:t>
            </a:r>
          </a:p>
        </p:txBody>
      </p:sp>
      <p:sp>
        <p:nvSpPr>
          <p:cNvPr id="12308" name="円/楕円 99">
            <a:extLst>
              <a:ext uri="{FF2B5EF4-FFF2-40B4-BE49-F238E27FC236}">
                <a16:creationId xmlns:a16="http://schemas.microsoft.com/office/drawing/2014/main" id="{7BCF16CC-1255-AC55-58FC-B7C91BADFABD}"/>
              </a:ext>
            </a:extLst>
          </p:cNvPr>
          <p:cNvSpPr>
            <a:spLocks noChangeAspect="1"/>
          </p:cNvSpPr>
          <p:nvPr/>
        </p:nvSpPr>
        <p:spPr>
          <a:xfrm>
            <a:off x="2755907" y="1072688"/>
            <a:ext cx="432000" cy="432000"/>
          </a:xfrm>
          <a:prstGeom prst="ellipse">
            <a:avLst/>
          </a:prstGeom>
          <a:solidFill>
            <a:srgbClr val="B0B0B0"/>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2</a:t>
            </a:r>
            <a:endParaRPr kumimoji="0" lang="ja-JP" altLang="en-US" sz="1200" b="1" kern="0" dirty="0">
              <a:solidFill>
                <a:srgbClr val="FFFFFF"/>
              </a:solidFill>
              <a:latin typeface="メイリオ"/>
            </a:endParaRPr>
          </a:p>
        </p:txBody>
      </p:sp>
      <p:pic>
        <p:nvPicPr>
          <p:cNvPr id="12309" name="グラフィックス 12308" descr="ユーザー 単色塗りつぶし">
            <a:extLst>
              <a:ext uri="{FF2B5EF4-FFF2-40B4-BE49-F238E27FC236}">
                <a16:creationId xmlns:a16="http://schemas.microsoft.com/office/drawing/2014/main" id="{44069A6A-3AC2-0743-0119-7EA32C94272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73803" y="1269550"/>
            <a:ext cx="415499" cy="415499"/>
          </a:xfrm>
          <a:prstGeom prst="rect">
            <a:avLst/>
          </a:prstGeom>
        </p:spPr>
      </p:pic>
      <p:sp>
        <p:nvSpPr>
          <p:cNvPr id="12310" name="フリーフォーム 101">
            <a:extLst>
              <a:ext uri="{FF2B5EF4-FFF2-40B4-BE49-F238E27FC236}">
                <a16:creationId xmlns:a16="http://schemas.microsoft.com/office/drawing/2014/main" id="{196CE33B-47BC-9C70-E756-76299319327E}"/>
              </a:ext>
            </a:extLst>
          </p:cNvPr>
          <p:cNvSpPr/>
          <p:nvPr/>
        </p:nvSpPr>
        <p:spPr>
          <a:xfrm>
            <a:off x="148606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BEBEB"/>
          </a:solidFill>
          <a:ln w="25400" cap="flat" cmpd="sng" algn="ctr">
            <a:noFill/>
            <a:prstDash val="solid"/>
          </a:ln>
          <a:effectLst/>
        </p:spPr>
        <p:txBody>
          <a:bodyPr spcFirstLastPara="0" vert="horz" wrap="square" lIns="72000" tIns="180000" rIns="72000" bIns="0" numCol="1" spcCol="1270" anchor="ctr" anchorCtr="0">
            <a:noAutofit/>
          </a:bodyPr>
          <a:lstStyle/>
          <a:p>
            <a:pPr algn="ctr" defTabSz="444500">
              <a:lnSpc>
                <a:spcPct val="120000"/>
              </a:lnSpc>
              <a:spcBef>
                <a:spcPct val="0"/>
              </a:spcBef>
              <a:defRPr/>
            </a:pPr>
            <a:r>
              <a:rPr kumimoji="0" lang="ja-JP" altLang="en-US" sz="1200" kern="0" dirty="0">
                <a:solidFill>
                  <a:srgbClr val="0D0D0D"/>
                </a:solidFill>
                <a:latin typeface="メイリオ"/>
              </a:rPr>
              <a:t>　</a:t>
            </a:r>
            <a:endParaRPr kumimoji="0" lang="en-US" altLang="ja-JP" sz="1200" kern="0" dirty="0">
              <a:solidFill>
                <a:srgbClr val="0D0D0D"/>
              </a:solidFill>
              <a:latin typeface="メイリオ"/>
            </a:endParaRPr>
          </a:p>
          <a:p>
            <a:pPr algn="ctr" defTabSz="444500">
              <a:lnSpc>
                <a:spcPct val="120000"/>
              </a:lnSpc>
              <a:spcBef>
                <a:spcPct val="0"/>
              </a:spcBef>
              <a:defRPr/>
            </a:pPr>
            <a:r>
              <a:rPr kumimoji="0" lang="ja-JP" altLang="en-US" sz="1200" kern="0" dirty="0">
                <a:solidFill>
                  <a:srgbClr val="0D0D0D"/>
                </a:solidFill>
                <a:latin typeface="メイリオ"/>
              </a:rPr>
              <a:t>事前提案</a:t>
            </a:r>
            <a:br>
              <a:rPr kumimoji="0" lang="ja-JP" altLang="en-US" sz="1200" kern="0" dirty="0">
                <a:solidFill>
                  <a:srgbClr val="0D0D0D"/>
                </a:solidFill>
                <a:latin typeface="メイリオ"/>
              </a:rPr>
            </a:br>
            <a:r>
              <a:rPr kumimoji="0" lang="ja-JP" altLang="en-US" sz="1200" kern="0" dirty="0">
                <a:solidFill>
                  <a:srgbClr val="0D0D0D"/>
                </a:solidFill>
                <a:latin typeface="メイリオ"/>
              </a:rPr>
              <a:t>可否</a:t>
            </a:r>
          </a:p>
        </p:txBody>
      </p:sp>
      <p:sp>
        <p:nvSpPr>
          <p:cNvPr id="12311" name="円/楕円 102">
            <a:extLst>
              <a:ext uri="{FF2B5EF4-FFF2-40B4-BE49-F238E27FC236}">
                <a16:creationId xmlns:a16="http://schemas.microsoft.com/office/drawing/2014/main" id="{4ECD07C7-D288-B3E9-D3F6-C15D0FDFC46E}"/>
              </a:ext>
            </a:extLst>
          </p:cNvPr>
          <p:cNvSpPr>
            <a:spLocks noChangeAspect="1"/>
          </p:cNvSpPr>
          <p:nvPr/>
        </p:nvSpPr>
        <p:spPr>
          <a:xfrm>
            <a:off x="1353071" y="1072688"/>
            <a:ext cx="432000" cy="432000"/>
          </a:xfrm>
          <a:prstGeom prst="ellipse">
            <a:avLst/>
          </a:prstGeom>
          <a:solidFill>
            <a:srgbClr val="EBEB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000000"/>
                </a:solidFill>
                <a:latin typeface="メイリオ"/>
              </a:rPr>
              <a:t>1</a:t>
            </a:r>
            <a:endParaRPr kumimoji="0" lang="ja-JP" altLang="en-US" sz="1200" b="1" kern="0" dirty="0">
              <a:solidFill>
                <a:srgbClr val="000000"/>
              </a:solidFill>
              <a:latin typeface="メイリオ"/>
            </a:endParaRPr>
          </a:p>
        </p:txBody>
      </p:sp>
      <p:pic>
        <p:nvPicPr>
          <p:cNvPr id="12312" name="グラフィックス 12311" descr="チャット 単色塗りつぶし">
            <a:extLst>
              <a:ext uri="{FF2B5EF4-FFF2-40B4-BE49-F238E27FC236}">
                <a16:creationId xmlns:a16="http://schemas.microsoft.com/office/drawing/2014/main" id="{FB3F6B4B-AED0-7CED-C0DF-8F7DACA6210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38171" y="1269079"/>
            <a:ext cx="468000" cy="468000"/>
          </a:xfrm>
          <a:prstGeom prst="rect">
            <a:avLst/>
          </a:prstGeom>
        </p:spPr>
      </p:pic>
      <p:sp>
        <p:nvSpPr>
          <p:cNvPr id="12316" name="フリーフォーム 107">
            <a:extLst>
              <a:ext uri="{FF2B5EF4-FFF2-40B4-BE49-F238E27FC236}">
                <a16:creationId xmlns:a16="http://schemas.microsoft.com/office/drawing/2014/main" id="{6704AD2A-D01E-BAAB-9637-AED9A42144AB}"/>
              </a:ext>
            </a:extLst>
          </p:cNvPr>
          <p:cNvSpPr/>
          <p:nvPr/>
        </p:nvSpPr>
        <p:spPr>
          <a:xfrm>
            <a:off x="8500247"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66668B"/>
          </a:solidFill>
          <a:ln w="25400" cap="flat" cmpd="sng" algn="ctr">
            <a:noFill/>
            <a:prstDash val="solid"/>
          </a:ln>
          <a:effectLst/>
        </p:spPr>
        <p:txBody>
          <a:bodyPr spcFirstLastPara="0" vert="horz" wrap="square" lIns="144000" tIns="180000" rIns="72000" bIns="0" numCol="1" spcCol="1270" anchor="ctr" anchorCtr="0">
            <a:noAutofit/>
          </a:bodyPr>
          <a:lstStyle/>
          <a:p>
            <a:pPr algn="ctr" defTabSz="444500">
              <a:lnSpc>
                <a:spcPct val="120000"/>
              </a:lnSpc>
              <a:spcBef>
                <a:spcPct val="0"/>
              </a:spcBef>
              <a:defRPr/>
            </a:pPr>
            <a:r>
              <a:rPr kumimoji="0" lang="ja-JP" altLang="en-US" sz="1200" kern="0">
                <a:solidFill>
                  <a:srgbClr val="FFFFFF"/>
                </a:solidFill>
                <a:latin typeface="メイリオ"/>
              </a:rPr>
              <a:t>　</a:t>
            </a:r>
            <a:endParaRPr kumimoji="0" lang="en-US" altLang="ja-JP" sz="1200" kern="0" dirty="0">
              <a:solidFill>
                <a:srgbClr val="FFFFFF"/>
              </a:solidFill>
              <a:latin typeface="メイリオ"/>
            </a:endParaRP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テストアップ</a:t>
            </a:r>
          </a:p>
          <a:p>
            <a:pPr marL="63450" indent="-63450" defTabSz="444500">
              <a:lnSpc>
                <a:spcPct val="120000"/>
              </a:lnSpc>
              <a:spcBef>
                <a:spcPct val="0"/>
              </a:spcBef>
              <a:buSzPct val="80000"/>
              <a:buFont typeface="Arial" panose="020B0604020202020204" pitchFamily="34" charset="0"/>
              <a:buChar char="•"/>
              <a:defRPr/>
            </a:pPr>
            <a:r>
              <a:rPr kumimoji="0" lang="ja-JP" altLang="en-US" sz="1000" kern="0">
                <a:solidFill>
                  <a:srgbClr val="FFFFFF"/>
                </a:solidFill>
                <a:latin typeface="メイリオ"/>
              </a:rPr>
              <a:t>公開準備</a:t>
            </a:r>
          </a:p>
        </p:txBody>
      </p:sp>
      <p:sp>
        <p:nvSpPr>
          <p:cNvPr id="12317" name="円/楕円 108">
            <a:extLst>
              <a:ext uri="{FF2B5EF4-FFF2-40B4-BE49-F238E27FC236}">
                <a16:creationId xmlns:a16="http://schemas.microsoft.com/office/drawing/2014/main" id="{5E291792-E92D-2C6F-38AB-FC6498EB2E2F}"/>
              </a:ext>
            </a:extLst>
          </p:cNvPr>
          <p:cNvSpPr>
            <a:spLocks noChangeAspect="1"/>
          </p:cNvSpPr>
          <p:nvPr/>
        </p:nvSpPr>
        <p:spPr>
          <a:xfrm>
            <a:off x="8367251" y="1072688"/>
            <a:ext cx="432000" cy="432000"/>
          </a:xfrm>
          <a:prstGeom prst="ellipse">
            <a:avLst/>
          </a:prstGeom>
          <a:solidFill>
            <a:srgbClr val="66668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メイリオ"/>
              </a:rPr>
              <a:t>6</a:t>
            </a:r>
            <a:endParaRPr kumimoji="0" lang="ja-JP" altLang="en-US" sz="1200" b="1" kern="0" dirty="0">
              <a:solidFill>
                <a:srgbClr val="FFFFFF"/>
              </a:solidFill>
              <a:latin typeface="メイリオ"/>
            </a:endParaRPr>
          </a:p>
        </p:txBody>
      </p:sp>
      <p:pic>
        <p:nvPicPr>
          <p:cNvPr id="12318" name="グラフィックス 12317" descr="プレゼンテーション (チェックリスト) 単色塗りつぶし">
            <a:extLst>
              <a:ext uri="{FF2B5EF4-FFF2-40B4-BE49-F238E27FC236}">
                <a16:creationId xmlns:a16="http://schemas.microsoft.com/office/drawing/2014/main" id="{EEB5E848-AED2-A110-CF6C-48FED5ACB7E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69027" y="1248960"/>
            <a:ext cx="468000" cy="468000"/>
          </a:xfrm>
          <a:prstGeom prst="rect">
            <a:avLst/>
          </a:prstGeom>
        </p:spPr>
      </p:pic>
      <p:sp>
        <p:nvSpPr>
          <p:cNvPr id="12319" name="直角三角形 12318">
            <a:extLst>
              <a:ext uri="{FF2B5EF4-FFF2-40B4-BE49-F238E27FC236}">
                <a16:creationId xmlns:a16="http://schemas.microsoft.com/office/drawing/2014/main" id="{A96DB575-DF40-5541-68D8-C6FA5CEDAB05}"/>
              </a:ext>
            </a:extLst>
          </p:cNvPr>
          <p:cNvSpPr/>
          <p:nvPr/>
        </p:nvSpPr>
        <p:spPr>
          <a:xfrm rot="13500000">
            <a:off x="2640440" y="1836436"/>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0" name="直角三角形 12319">
            <a:extLst>
              <a:ext uri="{FF2B5EF4-FFF2-40B4-BE49-F238E27FC236}">
                <a16:creationId xmlns:a16="http://schemas.microsoft.com/office/drawing/2014/main" id="{89485D93-9455-F356-BCC5-BE39306108FD}"/>
              </a:ext>
            </a:extLst>
          </p:cNvPr>
          <p:cNvSpPr/>
          <p:nvPr/>
        </p:nvSpPr>
        <p:spPr>
          <a:xfrm rot="13500000">
            <a:off x="4040847" y="1836437"/>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1" name="直角三角形 12320">
            <a:extLst>
              <a:ext uri="{FF2B5EF4-FFF2-40B4-BE49-F238E27FC236}">
                <a16:creationId xmlns:a16="http://schemas.microsoft.com/office/drawing/2014/main" id="{F8EB03EA-6111-8968-BAB6-3136A41CFAAE}"/>
              </a:ext>
            </a:extLst>
          </p:cNvPr>
          <p:cNvSpPr/>
          <p:nvPr/>
        </p:nvSpPr>
        <p:spPr>
          <a:xfrm rot="13500000">
            <a:off x="5441254" y="1836438"/>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3" name="直角三角形 12322">
            <a:extLst>
              <a:ext uri="{FF2B5EF4-FFF2-40B4-BE49-F238E27FC236}">
                <a16:creationId xmlns:a16="http://schemas.microsoft.com/office/drawing/2014/main" id="{0C4E7B96-C607-389E-45BC-CC5D0161C435}"/>
              </a:ext>
            </a:extLst>
          </p:cNvPr>
          <p:cNvSpPr/>
          <p:nvPr/>
        </p:nvSpPr>
        <p:spPr>
          <a:xfrm rot="13500000">
            <a:off x="8242068"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4" name="直角三角形 12323">
            <a:extLst>
              <a:ext uri="{FF2B5EF4-FFF2-40B4-BE49-F238E27FC236}">
                <a16:creationId xmlns:a16="http://schemas.microsoft.com/office/drawing/2014/main" id="{4C12B2EB-0B35-AA9D-5DDC-5305BF889AAB}"/>
              </a:ext>
            </a:extLst>
          </p:cNvPr>
          <p:cNvSpPr/>
          <p:nvPr/>
        </p:nvSpPr>
        <p:spPr>
          <a:xfrm rot="13500000">
            <a:off x="9642475"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5" name="直角三角形 12324">
            <a:extLst>
              <a:ext uri="{FF2B5EF4-FFF2-40B4-BE49-F238E27FC236}">
                <a16:creationId xmlns:a16="http://schemas.microsoft.com/office/drawing/2014/main" id="{C8EA152D-B8FC-745F-BC73-7A0CECF4F23C}"/>
              </a:ext>
            </a:extLst>
          </p:cNvPr>
          <p:cNvSpPr/>
          <p:nvPr/>
        </p:nvSpPr>
        <p:spPr>
          <a:xfrm rot="13500000">
            <a:off x="11042880"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メイリオ"/>
            </a:endParaRPr>
          </a:p>
        </p:txBody>
      </p:sp>
      <p:sp>
        <p:nvSpPr>
          <p:cNvPr id="12327" name="Freeform 10">
            <a:extLst>
              <a:ext uri="{FF2B5EF4-FFF2-40B4-BE49-F238E27FC236}">
                <a16:creationId xmlns:a16="http://schemas.microsoft.com/office/drawing/2014/main" id="{CB6DB610-60A3-41BB-6574-6D1B69C0037C}"/>
              </a:ext>
            </a:extLst>
          </p:cNvPr>
          <p:cNvSpPr>
            <a:spLocks noChangeAspect="1" noChangeArrowheads="1"/>
          </p:cNvSpPr>
          <p:nvPr/>
        </p:nvSpPr>
        <p:spPr bwMode="auto">
          <a:xfrm>
            <a:off x="7597793"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8" name="Freeform 10">
            <a:extLst>
              <a:ext uri="{FF2B5EF4-FFF2-40B4-BE49-F238E27FC236}">
                <a16:creationId xmlns:a16="http://schemas.microsoft.com/office/drawing/2014/main" id="{271820A3-E08B-C71C-8FDF-991A99AF823C}"/>
              </a:ext>
            </a:extLst>
          </p:cNvPr>
          <p:cNvSpPr>
            <a:spLocks noChangeAspect="1" noChangeArrowheads="1"/>
          </p:cNvSpPr>
          <p:nvPr/>
        </p:nvSpPr>
        <p:spPr bwMode="auto">
          <a:xfrm>
            <a:off x="7597793"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29" name="Freeform 10">
            <a:extLst>
              <a:ext uri="{FF2B5EF4-FFF2-40B4-BE49-F238E27FC236}">
                <a16:creationId xmlns:a16="http://schemas.microsoft.com/office/drawing/2014/main" id="{2067BB7E-88B1-84BA-26F1-150EE5F1164D}"/>
              </a:ext>
            </a:extLst>
          </p:cNvPr>
          <p:cNvSpPr>
            <a:spLocks noChangeAspect="1" noChangeArrowheads="1"/>
          </p:cNvSpPr>
          <p:nvPr/>
        </p:nvSpPr>
        <p:spPr bwMode="auto">
          <a:xfrm>
            <a:off x="90310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0" name="Freeform 10">
            <a:extLst>
              <a:ext uri="{FF2B5EF4-FFF2-40B4-BE49-F238E27FC236}">
                <a16:creationId xmlns:a16="http://schemas.microsoft.com/office/drawing/2014/main" id="{356F9430-D48A-BE65-3B60-8A3C141BBB79}"/>
              </a:ext>
            </a:extLst>
          </p:cNvPr>
          <p:cNvSpPr>
            <a:spLocks noChangeAspect="1" noChangeArrowheads="1"/>
          </p:cNvSpPr>
          <p:nvPr/>
        </p:nvSpPr>
        <p:spPr bwMode="auto">
          <a:xfrm>
            <a:off x="9031041" y="3207537"/>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1" name="Freeform 10">
            <a:extLst>
              <a:ext uri="{FF2B5EF4-FFF2-40B4-BE49-F238E27FC236}">
                <a16:creationId xmlns:a16="http://schemas.microsoft.com/office/drawing/2014/main" id="{0D819350-F5E1-3210-A653-D68369D50C5E}"/>
              </a:ext>
            </a:extLst>
          </p:cNvPr>
          <p:cNvSpPr>
            <a:spLocks noChangeAspect="1" noChangeArrowheads="1"/>
          </p:cNvSpPr>
          <p:nvPr/>
        </p:nvSpPr>
        <p:spPr bwMode="auto">
          <a:xfrm>
            <a:off x="9031041" y="3652793"/>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2" name="Freeform 10">
            <a:extLst>
              <a:ext uri="{FF2B5EF4-FFF2-40B4-BE49-F238E27FC236}">
                <a16:creationId xmlns:a16="http://schemas.microsoft.com/office/drawing/2014/main" id="{A1066297-63B9-2B09-E6FB-C40F21BF7E79}"/>
              </a:ext>
            </a:extLst>
          </p:cNvPr>
          <p:cNvSpPr>
            <a:spLocks noChangeAspect="1" noChangeArrowheads="1"/>
          </p:cNvSpPr>
          <p:nvPr/>
        </p:nvSpPr>
        <p:spPr bwMode="auto">
          <a:xfrm>
            <a:off x="10410168"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a:defRPr/>
            </a:pPr>
            <a:endParaRPr kumimoji="0" lang="ja-JP" altLang="en-US" kern="0">
              <a:solidFill>
                <a:srgbClr val="000000"/>
              </a:solidFill>
              <a:latin typeface="メイリオ"/>
            </a:endParaRPr>
          </a:p>
        </p:txBody>
      </p:sp>
      <p:sp>
        <p:nvSpPr>
          <p:cNvPr id="12333" name="テキスト ボックス 12332">
            <a:extLst>
              <a:ext uri="{FF2B5EF4-FFF2-40B4-BE49-F238E27FC236}">
                <a16:creationId xmlns:a16="http://schemas.microsoft.com/office/drawing/2014/main" id="{1F6EAFC9-E6E8-E76D-548B-560601C82D43}"/>
              </a:ext>
            </a:extLst>
          </p:cNvPr>
          <p:cNvSpPr txBox="1"/>
          <p:nvPr/>
        </p:nvSpPr>
        <p:spPr>
          <a:xfrm>
            <a:off x="146974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から</a:t>
            </a:r>
            <a:br>
              <a:rPr kumimoji="0" lang="en-US" altLang="ja-JP" sz="1000" kern="0" dirty="0">
                <a:solidFill>
                  <a:srgbClr val="0D0D0D"/>
                </a:solidFill>
                <a:latin typeface="メイリオ"/>
              </a:rPr>
            </a:br>
            <a:r>
              <a:rPr kumimoji="0" lang="ja-JP" altLang="en-US" sz="1000" kern="0" dirty="0">
                <a:solidFill>
                  <a:srgbClr val="0D0D0D"/>
                </a:solidFill>
                <a:latin typeface="メイリオ"/>
              </a:rPr>
              <a:t>メールにて弊社営業に連絡。</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は社内にて申請。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弊社制作</a:t>
            </a:r>
            <a:r>
              <a:rPr kumimoji="0" lang="ja-JP" altLang="en-US" sz="1000" kern="0" dirty="0">
                <a:solidFill>
                  <a:srgbClr val="0D0D0D"/>
                </a:solidFill>
                <a:latin typeface="メイリオ"/>
              </a:rPr>
              <a:t>から</a:t>
            </a:r>
            <a:r>
              <a:rPr kumimoji="0" lang="ja-JP" altLang="en-US" sz="1000" b="1" kern="0" dirty="0">
                <a:solidFill>
                  <a:srgbClr val="0D0D0D"/>
                </a:solidFill>
                <a:latin typeface="メイリオ"/>
              </a:rPr>
              <a:t>営業</a:t>
            </a:r>
            <a:r>
              <a:rPr kumimoji="0" lang="ja-JP" altLang="en-US" sz="1000" kern="0" dirty="0">
                <a:solidFill>
                  <a:srgbClr val="0D0D0D"/>
                </a:solidFill>
                <a:latin typeface="メイリオ"/>
              </a:rPr>
              <a:t>宛に可否結果の回答が来る。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は</a:t>
            </a: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に回答の結果をご連絡する。</a:t>
            </a:r>
          </a:p>
        </p:txBody>
      </p:sp>
      <p:sp>
        <p:nvSpPr>
          <p:cNvPr id="12334" name="テキスト ボックス 12333">
            <a:extLst>
              <a:ext uri="{FF2B5EF4-FFF2-40B4-BE49-F238E27FC236}">
                <a16:creationId xmlns:a16="http://schemas.microsoft.com/office/drawing/2014/main" id="{A015F06D-00A0-60F3-42DF-852BF552F762}"/>
              </a:ext>
            </a:extLst>
          </p:cNvPr>
          <p:cNvSpPr txBox="1"/>
          <p:nvPr/>
        </p:nvSpPr>
        <p:spPr>
          <a:xfrm>
            <a:off x="2863263"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a:t>
            </a:r>
            <a:r>
              <a:rPr kumimoji="0" lang="en-US" altLang="ja-JP" sz="1000" b="1" kern="0" dirty="0">
                <a:solidFill>
                  <a:srgbClr val="0D0D0D"/>
                </a:solidFill>
                <a:latin typeface="メイリオ"/>
              </a:rPr>
              <a:t>LINE</a:t>
            </a:r>
            <a:r>
              <a:rPr kumimoji="0" lang="ja-JP" altLang="en-US" sz="1000" b="1" kern="0" dirty="0">
                <a:solidFill>
                  <a:srgbClr val="0D0D0D"/>
                </a:solidFill>
                <a:latin typeface="メイリオ"/>
              </a:rPr>
              <a:t>ヤフー</a:t>
            </a:r>
            <a:r>
              <a:rPr kumimoji="0" lang="ja-JP" altLang="en-US" sz="1000" kern="0" dirty="0">
                <a:solidFill>
                  <a:srgbClr val="0D0D0D"/>
                </a:solidFill>
                <a:latin typeface="メイリオ"/>
              </a:rPr>
              <a:t>で打ち合わせを行い、誰に向けて何のために実施するのか、目的を明確にする</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endParaRPr kumimoji="0" lang="en-US" altLang="ja-JP" sz="1000" kern="0" dirty="0">
              <a:solidFill>
                <a:srgbClr val="F77911"/>
              </a:solidFill>
              <a:latin typeface="メイリオ"/>
            </a:endParaRPr>
          </a:p>
          <a:p>
            <a:pPr>
              <a:lnSpc>
                <a:spcPct val="110000"/>
              </a:lnSpc>
              <a:spcAft>
                <a:spcPts val="400"/>
              </a:spcAft>
              <a:defRPr/>
            </a:pPr>
            <a:r>
              <a:rPr kumimoji="0" lang="en-US" altLang="ja-JP" sz="900" kern="0" dirty="0">
                <a:solidFill>
                  <a:srgbClr val="F77911"/>
                </a:solidFill>
                <a:latin typeface="メイリオ"/>
              </a:rPr>
              <a:t>※</a:t>
            </a:r>
            <a:r>
              <a:rPr kumimoji="0" lang="ja-JP" altLang="en-US" sz="900" kern="0" dirty="0">
                <a:solidFill>
                  <a:srgbClr val="F77911"/>
                </a:solidFill>
                <a:latin typeface="メイリオ"/>
              </a:rPr>
              <a:t>別途、スケジュール進行表をお渡ししますので、各工程の内容擦り合わせと準拠をお願いいたします</a:t>
            </a:r>
          </a:p>
        </p:txBody>
      </p:sp>
      <p:sp>
        <p:nvSpPr>
          <p:cNvPr id="12335" name="テキスト ボックス 12334">
            <a:extLst>
              <a:ext uri="{FF2B5EF4-FFF2-40B4-BE49-F238E27FC236}">
                <a16:creationId xmlns:a16="http://schemas.microsoft.com/office/drawing/2014/main" id="{E5409679-6D01-0945-6D0A-C0A831CF529D}"/>
              </a:ext>
            </a:extLst>
          </p:cNvPr>
          <p:cNvSpPr txBox="1"/>
          <p:nvPr/>
        </p:nvSpPr>
        <p:spPr>
          <a:xfrm>
            <a:off x="4270032"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が広告管理ツールにて誘導広告（ブランドパネル）を予約。</a:t>
            </a:r>
            <a:endParaRPr kumimoji="0" lang="en-US" altLang="ja-JP" sz="1000" kern="0" dirty="0">
              <a:solidFill>
                <a:srgbClr val="0D0D0D"/>
              </a:solidFill>
              <a:latin typeface="メイリオ"/>
            </a:endParaRPr>
          </a:p>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がトップページインタラクションの申し込みを行う。</a:t>
            </a:r>
            <a:r>
              <a:rPr kumimoji="0" lang="ja-JP" altLang="en-US" sz="1050" kern="0" dirty="0">
                <a:solidFill>
                  <a:srgbClr val="0D0D0D"/>
                </a:solidFill>
                <a:latin typeface="メイリオ"/>
                <a:hlinkClick r:id="rId11">
                  <a:extLst>
                    <a:ext uri="{A12FA001-AC4F-418D-AE19-62706E023703}">
                      <ahyp:hlinkClr xmlns:ahyp="http://schemas.microsoft.com/office/drawing/2018/hyperlinkcolor" val="tx"/>
                    </a:ext>
                  </a:extLst>
                </a:hlinkClick>
              </a:rPr>
              <a:t>リンク</a:t>
            </a:r>
            <a:br>
              <a:rPr kumimoji="0" lang="en-US" altLang="ja-JP" sz="1050" kern="0" dirty="0">
                <a:solidFill>
                  <a:srgbClr val="0D0D0D"/>
                </a:solidFill>
                <a:latin typeface="メイリオ"/>
              </a:rPr>
            </a:br>
            <a:r>
              <a:rPr kumimoji="0" lang="ja-JP" altLang="en-US" sz="800" kern="0" dirty="0">
                <a:solidFill>
                  <a:srgbClr val="0D0D0D"/>
                </a:solidFill>
                <a:latin typeface="メイリオ"/>
              </a:rPr>
              <a:t>エージェンシーポータルの「予約型：広告配信費以外のお申込み」から申込</a:t>
            </a:r>
            <a:r>
              <a:rPr kumimoji="0" lang="ja-JP" altLang="en-US" sz="800" kern="0" dirty="0">
                <a:solidFill>
                  <a:srgbClr val="545454"/>
                </a:solidFill>
                <a:latin typeface="メイリオ"/>
              </a:rPr>
              <a:t>。</a:t>
            </a:r>
            <a:r>
              <a:rPr kumimoji="0" lang="ja-JP" altLang="en-US" sz="800" kern="0" dirty="0">
                <a:solidFill>
                  <a:srgbClr val="F77911"/>
                </a:solidFill>
                <a:latin typeface="メイリオ"/>
              </a:rPr>
              <a:t>申込完了後の契約番号を弊社営業担当に連絡する</a:t>
            </a:r>
            <a:endParaRPr kumimoji="0" lang="en-US" altLang="ja-JP" sz="800" kern="0" dirty="0">
              <a:solidFill>
                <a:srgbClr val="F77911"/>
              </a:solidFill>
              <a:latin typeface="メイリオ"/>
            </a:endParaRPr>
          </a:p>
        </p:txBody>
      </p:sp>
      <p:sp>
        <p:nvSpPr>
          <p:cNvPr id="12336" name="テキスト ボックス 12335">
            <a:extLst>
              <a:ext uri="{FF2B5EF4-FFF2-40B4-BE49-F238E27FC236}">
                <a16:creationId xmlns:a16="http://schemas.microsoft.com/office/drawing/2014/main" id="{2E90CE3F-8C75-6D73-9378-3299EFB799F2}"/>
              </a:ext>
            </a:extLst>
          </p:cNvPr>
          <p:cNvSpPr txBox="1"/>
          <p:nvPr/>
        </p:nvSpPr>
        <p:spPr>
          <a:xfrm>
            <a:off x="5676801"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弊社営業</a:t>
            </a:r>
            <a:r>
              <a:rPr kumimoji="0" lang="ja-JP" altLang="en-US" sz="1000" kern="0" dirty="0">
                <a:solidFill>
                  <a:srgbClr val="0D0D0D"/>
                </a:solidFill>
                <a:latin typeface="メイリオ"/>
              </a:rPr>
              <a:t>がインタラクションの入稿前審査とアカウント情報を社内にて申請する。</a:t>
            </a:r>
          </a:p>
        </p:txBody>
      </p:sp>
      <p:sp>
        <p:nvSpPr>
          <p:cNvPr id="12337" name="テキスト ボックス 12336">
            <a:extLst>
              <a:ext uri="{FF2B5EF4-FFF2-40B4-BE49-F238E27FC236}">
                <a16:creationId xmlns:a16="http://schemas.microsoft.com/office/drawing/2014/main" id="{2AB87854-4DB5-7A3A-9118-C451071138B6}"/>
              </a:ext>
            </a:extLst>
          </p:cNvPr>
          <p:cNvSpPr txBox="1"/>
          <p:nvPr/>
        </p:nvSpPr>
        <p:spPr>
          <a:xfrm>
            <a:off x="7070318"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弊社制作</a:t>
            </a:r>
            <a:r>
              <a:rPr kumimoji="0" lang="ja-JP" altLang="en-US" sz="900" kern="0" dirty="0">
                <a:solidFill>
                  <a:srgbClr val="0D0D0D"/>
                </a:solidFill>
                <a:latin typeface="メイリオ"/>
              </a:rPr>
              <a:t>よりご提案したインタラクション案を、広告主様と擦り合わせの上、内容を確定させる。</a:t>
            </a:r>
            <a:br>
              <a:rPr kumimoji="0" lang="en-US" altLang="ja-JP" sz="900" kern="0" dirty="0">
                <a:solidFill>
                  <a:srgbClr val="0D0D0D"/>
                </a:solidFill>
                <a:latin typeface="メイリオ"/>
              </a:rPr>
            </a:br>
            <a:br>
              <a:rPr kumimoji="0" lang="en-US" altLang="ja-JP" sz="900" kern="0" dirty="0">
                <a:solidFill>
                  <a:srgbClr val="0D0D0D"/>
                </a:solidFill>
                <a:latin typeface="メイリオ"/>
              </a:rPr>
            </a:br>
            <a:r>
              <a:rPr kumimoji="0" lang="ja-JP" altLang="en-US" sz="900" kern="0" dirty="0">
                <a:solidFill>
                  <a:srgbClr val="0D0D0D"/>
                </a:solidFill>
                <a:latin typeface="メイリオ"/>
              </a:rPr>
              <a:t>確定させた内容に基づいて弊社制作にてインタラクションをご提出し、</a:t>
            </a:r>
            <a:r>
              <a:rPr kumimoji="0" lang="ja-JP" altLang="en-US" sz="900" b="1" kern="0" dirty="0">
                <a:solidFill>
                  <a:srgbClr val="0D0D0D"/>
                </a:solidFill>
                <a:latin typeface="メイリオ"/>
              </a:rPr>
              <a:t>広告主様</a:t>
            </a:r>
            <a:r>
              <a:rPr kumimoji="0" lang="ja-JP" altLang="en-US" sz="900" kern="0" dirty="0">
                <a:solidFill>
                  <a:srgbClr val="0D0D0D"/>
                </a:solidFill>
                <a:latin typeface="メイリオ"/>
              </a:rPr>
              <a:t>ご確認の上、確定させる。</a:t>
            </a:r>
          </a:p>
        </p:txBody>
      </p:sp>
      <p:sp>
        <p:nvSpPr>
          <p:cNvPr id="12338" name="テキスト ボックス 12337">
            <a:extLst>
              <a:ext uri="{FF2B5EF4-FFF2-40B4-BE49-F238E27FC236}">
                <a16:creationId xmlns:a16="http://schemas.microsoft.com/office/drawing/2014/main" id="{5011F99C-2EB4-0015-A83D-9DDE6FC4D261}"/>
              </a:ext>
            </a:extLst>
          </p:cNvPr>
          <p:cNvSpPr txBox="1"/>
          <p:nvPr/>
        </p:nvSpPr>
        <p:spPr>
          <a:xfrm>
            <a:off x="8477087"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代理店（広告主様）</a:t>
            </a:r>
            <a:r>
              <a:rPr kumimoji="0" lang="ja-JP" altLang="en-US" sz="900" kern="0" dirty="0">
                <a:solidFill>
                  <a:srgbClr val="0D0D0D"/>
                </a:solidFill>
                <a:latin typeface="メイリオ"/>
              </a:rPr>
              <a:t>にテストサーバー上、企画ページの動作確認を行っていただき校了。</a:t>
            </a:r>
            <a:br>
              <a:rPr kumimoji="0" lang="en-US" altLang="ja-JP" sz="900" kern="0" dirty="0">
                <a:solidFill>
                  <a:srgbClr val="0D0D0D"/>
                </a:solidFill>
                <a:latin typeface="メイリオ"/>
              </a:rPr>
            </a:br>
            <a:r>
              <a:rPr kumimoji="0" lang="en-US" altLang="ja-JP" sz="800" kern="0" dirty="0">
                <a:solidFill>
                  <a:srgbClr val="0D0D0D"/>
                </a:solidFill>
                <a:latin typeface="メイリオ"/>
              </a:rPr>
              <a:t>※</a:t>
            </a:r>
            <a:r>
              <a:rPr kumimoji="0" lang="ja-JP" altLang="en-US" sz="800" kern="0" dirty="0">
                <a:solidFill>
                  <a:srgbClr val="0D0D0D"/>
                </a:solidFill>
                <a:latin typeface="メイリオ"/>
              </a:rPr>
              <a:t>原則として、この段階での修正はお受けできません。</a:t>
            </a:r>
          </a:p>
          <a:p>
            <a:pPr marL="99450" indent="-99450">
              <a:lnSpc>
                <a:spcPct val="110000"/>
              </a:lnSpc>
              <a:spcAft>
                <a:spcPts val="400"/>
              </a:spcAft>
              <a:buFont typeface="Wingdings" pitchFamily="2" charset="2"/>
              <a:buChar char="Ø"/>
              <a:defRPr/>
            </a:pPr>
            <a:r>
              <a:rPr kumimoji="0" lang="ja-JP" altLang="en-US" sz="900" b="1" kern="0" dirty="0">
                <a:solidFill>
                  <a:srgbClr val="0D0D0D"/>
                </a:solidFill>
                <a:latin typeface="メイリオ"/>
              </a:rPr>
              <a:t>弊社制作</a:t>
            </a:r>
            <a:r>
              <a:rPr kumimoji="0" lang="ja-JP" altLang="en-US" sz="900" kern="0" dirty="0">
                <a:solidFill>
                  <a:srgbClr val="0D0D0D"/>
                </a:solidFill>
                <a:latin typeface="メイリオ"/>
              </a:rPr>
              <a:t>側で最終確認を行った上で、本番公開を行う。</a:t>
            </a:r>
            <a:br>
              <a:rPr kumimoji="0" lang="en-US" altLang="ja-JP" sz="900" kern="0" dirty="0">
                <a:solidFill>
                  <a:srgbClr val="0D0D0D"/>
                </a:solidFill>
                <a:latin typeface="メイリオ"/>
              </a:rPr>
            </a:br>
            <a:r>
              <a:rPr kumimoji="0" lang="ja-JP" altLang="en-US" sz="800" kern="0" dirty="0">
                <a:solidFill>
                  <a:srgbClr val="0D0D0D"/>
                </a:solidFill>
                <a:latin typeface="メイリオ"/>
              </a:rPr>
              <a:t>やり取りはヤフー営業から代理店様にメールにてご連絡をします。</a:t>
            </a:r>
          </a:p>
        </p:txBody>
      </p:sp>
      <p:sp>
        <p:nvSpPr>
          <p:cNvPr id="12339" name="テキスト ボックス 12338">
            <a:extLst>
              <a:ext uri="{FF2B5EF4-FFF2-40B4-BE49-F238E27FC236}">
                <a16:creationId xmlns:a16="http://schemas.microsoft.com/office/drawing/2014/main" id="{CA36DF57-69A8-D99E-EBAB-F0C6CCF3FA2C}"/>
              </a:ext>
            </a:extLst>
          </p:cNvPr>
          <p:cNvSpPr txBox="1"/>
          <p:nvPr/>
        </p:nvSpPr>
        <p:spPr>
          <a:xfrm>
            <a:off x="9883856" y="4035413"/>
            <a:ext cx="1297454" cy="2448000"/>
          </a:xfrm>
          <a:prstGeom prst="rect">
            <a:avLst/>
          </a:prstGeom>
          <a:solidFill>
            <a:srgbClr val="FFFFFF">
              <a:alpha val="95000"/>
            </a:srgbClr>
          </a:solidFill>
        </p:spPr>
        <p:txBody>
          <a:bodyPr wrap="square" lIns="72000" tIns="216000" rIns="72000" bIns="0" rtlCol="0" anchor="t">
            <a:noAutofit/>
          </a:bodyPr>
          <a:lstStyle/>
          <a:p>
            <a:pPr marL="99450" indent="-99450">
              <a:lnSpc>
                <a:spcPct val="110000"/>
              </a:lnSpc>
              <a:spcAft>
                <a:spcPts val="400"/>
              </a:spcAft>
              <a:buFont typeface="Wingdings" pitchFamily="2" charset="2"/>
              <a:buChar char="Ø"/>
              <a:defRPr/>
            </a:pPr>
            <a:r>
              <a:rPr kumimoji="0" lang="ja-JP" altLang="en-US" sz="1000" b="1" kern="0" dirty="0">
                <a:solidFill>
                  <a:srgbClr val="0D0D0D"/>
                </a:solidFill>
                <a:latin typeface="メイリオ"/>
              </a:rPr>
              <a:t>代理店様</a:t>
            </a:r>
            <a:r>
              <a:rPr kumimoji="0" lang="ja-JP" altLang="en-US" sz="1000" kern="0" dirty="0">
                <a:solidFill>
                  <a:srgbClr val="0D0D0D"/>
                </a:solidFill>
                <a:latin typeface="メイリオ"/>
              </a:rPr>
              <a:t>に誘導広告のバナークリエイティブと広告リンク先として</a:t>
            </a:r>
            <a:r>
              <a:rPr kumimoji="0" lang="ja-JP" altLang="en-US" sz="1000" b="1" kern="0" dirty="0">
                <a:solidFill>
                  <a:srgbClr val="F77911"/>
                </a:solidFill>
                <a:latin typeface="メイリオ"/>
              </a:rPr>
              <a:t>企画ページの本番</a:t>
            </a:r>
            <a:r>
              <a:rPr kumimoji="0" lang="en-US" altLang="ja-JP" sz="1000" b="1" kern="0" dirty="0">
                <a:solidFill>
                  <a:srgbClr val="F77911"/>
                </a:solidFill>
                <a:latin typeface="メイリオ"/>
              </a:rPr>
              <a:t>URL</a:t>
            </a:r>
            <a:r>
              <a:rPr kumimoji="0" lang="ja-JP" altLang="en-US" sz="1000" kern="0" dirty="0">
                <a:solidFill>
                  <a:srgbClr val="0D0D0D"/>
                </a:solidFill>
                <a:latin typeface="メイリオ"/>
              </a:rPr>
              <a:t>を広告管理ツールにて入稿していただく。</a:t>
            </a:r>
          </a:p>
        </p:txBody>
      </p:sp>
      <p:sp>
        <p:nvSpPr>
          <p:cNvPr id="12341" name="四角形: 角を丸くする 12340">
            <a:extLst>
              <a:ext uri="{FF2B5EF4-FFF2-40B4-BE49-F238E27FC236}">
                <a16:creationId xmlns:a16="http://schemas.microsoft.com/office/drawing/2014/main" id="{AA7B134B-4119-B76F-B0A7-BFDC2AD95797}"/>
              </a:ext>
            </a:extLst>
          </p:cNvPr>
          <p:cNvSpPr/>
          <p:nvPr/>
        </p:nvSpPr>
        <p:spPr>
          <a:xfrm>
            <a:off x="11338559" y="1128839"/>
            <a:ext cx="266065" cy="1480249"/>
          </a:xfrm>
          <a:prstGeom prst="roundRect">
            <a:avLst>
              <a:gd name="adj" fmla="val 50000"/>
            </a:avLst>
          </a:prstGeom>
          <a:solidFill>
            <a:schemeClr val="bg1">
              <a:lumMod val="85000"/>
            </a:schemeClr>
          </a:solidFill>
          <a:ln>
            <a:solidFill>
              <a:srgbClr val="FF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44500">
              <a:lnSpc>
                <a:spcPct val="90000"/>
              </a:lnSpc>
              <a:spcBef>
                <a:spcPct val="0"/>
              </a:spcBef>
              <a:spcAft>
                <a:spcPct val="35000"/>
              </a:spcAft>
              <a:defRPr/>
            </a:pPr>
            <a:r>
              <a:rPr kumimoji="0" lang="ja-JP" altLang="en-US" sz="1400" b="1" kern="0" spc="300" dirty="0">
                <a:solidFill>
                  <a:srgbClr val="FF0033"/>
                </a:solidFill>
                <a:latin typeface="メイリオ"/>
              </a:rPr>
              <a:t>掲載開始</a:t>
            </a:r>
          </a:p>
        </p:txBody>
      </p:sp>
      <p:sp>
        <p:nvSpPr>
          <p:cNvPr id="2" name="フリーフォーム 92">
            <a:extLst>
              <a:ext uri="{FF2B5EF4-FFF2-40B4-BE49-F238E27FC236}">
                <a16:creationId xmlns:a16="http://schemas.microsoft.com/office/drawing/2014/main" id="{ED7BFBE4-E6C7-FF49-6435-8676BAFD9553}"/>
              </a:ext>
            </a:extLst>
          </p:cNvPr>
          <p:cNvSpPr/>
          <p:nvPr/>
        </p:nvSpPr>
        <p:spPr>
          <a:xfrm>
            <a:off x="5688223" y="1167121"/>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CCCCCC">
              <a:lumMod val="50000"/>
            </a:srgbClr>
          </a:solidFill>
          <a:ln w="25400" cap="flat" cmpd="sng" algn="ctr">
            <a:gradFill>
              <a:gsLst>
                <a:gs pos="0">
                  <a:srgbClr val="F5F5F5">
                    <a:lumMod val="5000"/>
                    <a:lumOff val="95000"/>
                  </a:srgbClr>
                </a:gs>
                <a:gs pos="74000">
                  <a:srgbClr val="F5F5F5">
                    <a:lumMod val="45000"/>
                    <a:lumOff val="55000"/>
                  </a:srgbClr>
                </a:gs>
                <a:gs pos="83000">
                  <a:srgbClr val="F5F5F5">
                    <a:lumMod val="45000"/>
                    <a:lumOff val="55000"/>
                  </a:srgbClr>
                </a:gs>
                <a:gs pos="100000">
                  <a:srgbClr val="F5F5F5">
                    <a:lumMod val="30000"/>
                    <a:lumOff val="70000"/>
                  </a:srgbClr>
                </a:gs>
              </a:gsLst>
              <a:lin ang="5400000" scaled="1"/>
            </a:gradFill>
            <a:prstDash val="solid"/>
          </a:ln>
          <a:effectLst/>
        </p:spPr>
        <p:txBody>
          <a:bodyPr spcFirstLastPara="0" vert="horz" wrap="square" lIns="108000" tIns="180000" rIns="72000" bIns="0" numCol="1" spcCol="1270" anchor="ctr" anchorCtr="0">
            <a:noAutofit/>
          </a:bodyPr>
          <a:lstStyle/>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0" marR="0" lvl="0" indent="0" algn="just"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インタラクションのラフ案の入稿前審査</a:t>
            </a:r>
            <a:r>
              <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rPr>
              <a:t>/</a:t>
            </a: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アカウント連携</a:t>
            </a:r>
          </a:p>
        </p:txBody>
      </p:sp>
      <p:sp>
        <p:nvSpPr>
          <p:cNvPr id="3" name="円/楕円 93">
            <a:extLst>
              <a:ext uri="{FF2B5EF4-FFF2-40B4-BE49-F238E27FC236}">
                <a16:creationId xmlns:a16="http://schemas.microsoft.com/office/drawing/2014/main" id="{EA6DF7E6-3122-5498-D373-F3E018323401}"/>
              </a:ext>
            </a:extLst>
          </p:cNvPr>
          <p:cNvSpPr>
            <a:spLocks noChangeAspect="1"/>
          </p:cNvSpPr>
          <p:nvPr/>
        </p:nvSpPr>
        <p:spPr>
          <a:xfrm>
            <a:off x="5555227" y="1072688"/>
            <a:ext cx="432000" cy="432000"/>
          </a:xfrm>
          <a:prstGeom prst="ellipse">
            <a:avLst/>
          </a:prstGeom>
          <a:solidFill>
            <a:srgbClr val="656565"/>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solidFill>
                  <a:srgbClr val="FFFFFF"/>
                </a:solidFill>
                <a:effectLst/>
                <a:uLnTx/>
                <a:uFillTx/>
                <a:latin typeface="メイリオ"/>
                <a:ea typeface="メイリオ"/>
                <a:cs typeface="+mn-cs"/>
              </a:rPr>
              <a:t>4</a:t>
            </a:r>
            <a:endParaRPr kumimoji="0" lang="ja-JP" altLang="en-US" sz="1200" b="1" i="0" u="none" strike="noStrike" kern="0" cap="none" spc="0" normalizeH="0" baseline="0" noProof="0" dirty="0">
              <a:ln>
                <a:noFill/>
              </a:ln>
              <a:solidFill>
                <a:srgbClr val="FFFFFF"/>
              </a:solidFill>
              <a:effectLst/>
              <a:uLnTx/>
              <a:uFillTx/>
              <a:latin typeface="メイリオ"/>
              <a:ea typeface="メイリオ"/>
              <a:cs typeface="+mn-cs"/>
            </a:endParaRPr>
          </a:p>
        </p:txBody>
      </p:sp>
      <p:grpSp>
        <p:nvGrpSpPr>
          <p:cNvPr id="4" name="Group 1">
            <a:extLst>
              <a:ext uri="{FF2B5EF4-FFF2-40B4-BE49-F238E27FC236}">
                <a16:creationId xmlns:a16="http://schemas.microsoft.com/office/drawing/2014/main" id="{75D1C018-B1BF-B00B-ECAE-DE3F5B5824A8}"/>
              </a:ext>
            </a:extLst>
          </p:cNvPr>
          <p:cNvGrpSpPr>
            <a:grpSpLocks/>
          </p:cNvGrpSpPr>
          <p:nvPr/>
        </p:nvGrpSpPr>
        <p:grpSpPr bwMode="auto">
          <a:xfrm>
            <a:off x="6120221" y="1353463"/>
            <a:ext cx="359182" cy="219481"/>
            <a:chOff x="664" y="504"/>
            <a:chExt cx="485" cy="326"/>
          </a:xfrm>
          <a:solidFill>
            <a:srgbClr val="FFFFFF"/>
          </a:solidFill>
        </p:grpSpPr>
        <p:sp>
          <p:nvSpPr>
            <p:cNvPr id="5" name="Freeform 2">
              <a:extLst>
                <a:ext uri="{FF2B5EF4-FFF2-40B4-BE49-F238E27FC236}">
                  <a16:creationId xmlns:a16="http://schemas.microsoft.com/office/drawing/2014/main" id="{BEACA076-7EC3-DD31-4BEB-DAE539E94970}"/>
                </a:ext>
              </a:extLst>
            </p:cNvPr>
            <p:cNvSpPr>
              <a:spLocks noChangeArrowheads="1"/>
            </p:cNvSpPr>
            <p:nvPr/>
          </p:nvSpPr>
          <p:spPr bwMode="auto">
            <a:xfrm>
              <a:off x="664" y="504"/>
              <a:ext cx="485" cy="327"/>
            </a:xfrm>
            <a:custGeom>
              <a:avLst/>
              <a:gdLst>
                <a:gd name="T0" fmla="*/ 1593 w 2144"/>
                <a:gd name="T1" fmla="*/ 277 h 1445"/>
                <a:gd name="T2" fmla="*/ 2016 w 2144"/>
                <a:gd name="T3" fmla="*/ 723 h 1445"/>
                <a:gd name="T4" fmla="*/ 1593 w 2144"/>
                <a:gd name="T5" fmla="*/ 1167 h 1445"/>
                <a:gd name="T6" fmla="*/ 1072 w 2144"/>
                <a:gd name="T7" fmla="*/ 1331 h 1445"/>
                <a:gd name="T8" fmla="*/ 550 w 2144"/>
                <a:gd name="T9" fmla="*/ 1167 h 1445"/>
                <a:gd name="T10" fmla="*/ 127 w 2144"/>
                <a:gd name="T11" fmla="*/ 723 h 1445"/>
                <a:gd name="T12" fmla="*/ 550 w 2144"/>
                <a:gd name="T13" fmla="*/ 277 h 1445"/>
                <a:gd name="T14" fmla="*/ 1072 w 2144"/>
                <a:gd name="T15" fmla="*/ 113 h 1445"/>
                <a:gd name="T16" fmla="*/ 1593 w 2144"/>
                <a:gd name="T17" fmla="*/ 277 h 1445"/>
                <a:gd name="T18" fmla="*/ 1072 w 2144"/>
                <a:gd name="T19" fmla="*/ 0 h 1445"/>
                <a:gd name="T20" fmla="*/ 0 w 2144"/>
                <a:gd name="T21" fmla="*/ 723 h 1445"/>
                <a:gd name="T22" fmla="*/ 1072 w 2144"/>
                <a:gd name="T23" fmla="*/ 1444 h 1445"/>
                <a:gd name="T24" fmla="*/ 2143 w 2144"/>
                <a:gd name="T25" fmla="*/ 723 h 1445"/>
                <a:gd name="T26" fmla="*/ 1072 w 2144"/>
                <a:gd name="T27" fmla="*/ 0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45">
                  <a:moveTo>
                    <a:pt x="1593" y="277"/>
                  </a:moveTo>
                  <a:cubicBezTo>
                    <a:pt x="1765" y="387"/>
                    <a:pt x="1912" y="539"/>
                    <a:pt x="2016" y="723"/>
                  </a:cubicBezTo>
                  <a:cubicBezTo>
                    <a:pt x="1912" y="905"/>
                    <a:pt x="1768" y="1057"/>
                    <a:pt x="1593" y="1167"/>
                  </a:cubicBezTo>
                  <a:cubicBezTo>
                    <a:pt x="1424" y="1275"/>
                    <a:pt x="1240" y="1331"/>
                    <a:pt x="1072" y="1331"/>
                  </a:cubicBezTo>
                  <a:cubicBezTo>
                    <a:pt x="903" y="1331"/>
                    <a:pt x="719" y="1272"/>
                    <a:pt x="550" y="1167"/>
                  </a:cubicBezTo>
                  <a:cubicBezTo>
                    <a:pt x="378" y="1057"/>
                    <a:pt x="231" y="905"/>
                    <a:pt x="127" y="723"/>
                  </a:cubicBezTo>
                  <a:cubicBezTo>
                    <a:pt x="231" y="539"/>
                    <a:pt x="375" y="387"/>
                    <a:pt x="550" y="277"/>
                  </a:cubicBezTo>
                  <a:cubicBezTo>
                    <a:pt x="719" y="170"/>
                    <a:pt x="903" y="113"/>
                    <a:pt x="1072" y="113"/>
                  </a:cubicBezTo>
                  <a:cubicBezTo>
                    <a:pt x="1240" y="113"/>
                    <a:pt x="1424" y="172"/>
                    <a:pt x="1593" y="277"/>
                  </a:cubicBezTo>
                  <a:close/>
                  <a:moveTo>
                    <a:pt x="1072" y="0"/>
                  </a:moveTo>
                  <a:cubicBezTo>
                    <a:pt x="705" y="0"/>
                    <a:pt x="245" y="243"/>
                    <a:pt x="0" y="723"/>
                  </a:cubicBezTo>
                  <a:cubicBezTo>
                    <a:pt x="245" y="1201"/>
                    <a:pt x="705" y="1444"/>
                    <a:pt x="1072" y="1444"/>
                  </a:cubicBezTo>
                  <a:cubicBezTo>
                    <a:pt x="1438" y="1444"/>
                    <a:pt x="1898" y="1201"/>
                    <a:pt x="2143" y="723"/>
                  </a:cubicBezTo>
                  <a:cubicBezTo>
                    <a:pt x="1898" y="243"/>
                    <a:pt x="1438" y="0"/>
                    <a:pt x="1072"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6" name="Freeform 3">
              <a:extLst>
                <a:ext uri="{FF2B5EF4-FFF2-40B4-BE49-F238E27FC236}">
                  <a16:creationId xmlns:a16="http://schemas.microsoft.com/office/drawing/2014/main" id="{851907CA-4558-E7E1-57D6-D2873CD3811E}"/>
                </a:ext>
              </a:extLst>
            </p:cNvPr>
            <p:cNvSpPr>
              <a:spLocks noChangeArrowheads="1"/>
            </p:cNvSpPr>
            <p:nvPr/>
          </p:nvSpPr>
          <p:spPr bwMode="auto">
            <a:xfrm>
              <a:off x="785" y="546"/>
              <a:ext cx="242" cy="242"/>
            </a:xfrm>
            <a:custGeom>
              <a:avLst/>
              <a:gdLst>
                <a:gd name="T0" fmla="*/ 536 w 1072"/>
                <a:gd name="T1" fmla="*/ 1071 h 1072"/>
                <a:gd name="T2" fmla="*/ 0 w 1072"/>
                <a:gd name="T3" fmla="*/ 536 h 1072"/>
                <a:gd name="T4" fmla="*/ 536 w 1072"/>
                <a:gd name="T5" fmla="*/ 0 h 1072"/>
                <a:gd name="T6" fmla="*/ 1071 w 1072"/>
                <a:gd name="T7" fmla="*/ 536 h 1072"/>
                <a:gd name="T8" fmla="*/ 536 w 1072"/>
                <a:gd name="T9" fmla="*/ 1071 h 1072"/>
                <a:gd name="T10" fmla="*/ 536 w 1072"/>
                <a:gd name="T11" fmla="*/ 112 h 1072"/>
                <a:gd name="T12" fmla="*/ 113 w 1072"/>
                <a:gd name="T13" fmla="*/ 536 h 1072"/>
                <a:gd name="T14" fmla="*/ 536 w 1072"/>
                <a:gd name="T15" fmla="*/ 958 h 1072"/>
                <a:gd name="T16" fmla="*/ 958 w 1072"/>
                <a:gd name="T17" fmla="*/ 536 h 1072"/>
                <a:gd name="T18" fmla="*/ 536 w 1072"/>
                <a:gd name="T19" fmla="*/ 112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2" h="1072">
                  <a:moveTo>
                    <a:pt x="536" y="1071"/>
                  </a:moveTo>
                  <a:cubicBezTo>
                    <a:pt x="240" y="1071"/>
                    <a:pt x="0" y="832"/>
                    <a:pt x="0" y="536"/>
                  </a:cubicBezTo>
                  <a:cubicBezTo>
                    <a:pt x="0" y="239"/>
                    <a:pt x="240" y="0"/>
                    <a:pt x="536" y="0"/>
                  </a:cubicBezTo>
                  <a:cubicBezTo>
                    <a:pt x="831" y="0"/>
                    <a:pt x="1071" y="239"/>
                    <a:pt x="1071" y="536"/>
                  </a:cubicBezTo>
                  <a:cubicBezTo>
                    <a:pt x="1071" y="832"/>
                    <a:pt x="831" y="1071"/>
                    <a:pt x="536" y="1071"/>
                  </a:cubicBezTo>
                  <a:close/>
                  <a:moveTo>
                    <a:pt x="536" y="112"/>
                  </a:moveTo>
                  <a:cubicBezTo>
                    <a:pt x="302" y="112"/>
                    <a:pt x="113" y="301"/>
                    <a:pt x="113" y="536"/>
                  </a:cubicBezTo>
                  <a:cubicBezTo>
                    <a:pt x="113" y="770"/>
                    <a:pt x="302" y="958"/>
                    <a:pt x="536" y="958"/>
                  </a:cubicBezTo>
                  <a:cubicBezTo>
                    <a:pt x="769" y="958"/>
                    <a:pt x="958" y="770"/>
                    <a:pt x="958" y="536"/>
                  </a:cubicBezTo>
                  <a:cubicBezTo>
                    <a:pt x="958" y="301"/>
                    <a:pt x="769" y="112"/>
                    <a:pt x="536" y="112"/>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7" name="Freeform 4">
              <a:extLst>
                <a:ext uri="{FF2B5EF4-FFF2-40B4-BE49-F238E27FC236}">
                  <a16:creationId xmlns:a16="http://schemas.microsoft.com/office/drawing/2014/main" id="{C8A52690-52DE-A32E-790E-B15A84CA639B}"/>
                </a:ext>
              </a:extLst>
            </p:cNvPr>
            <p:cNvSpPr>
              <a:spLocks noChangeArrowheads="1"/>
            </p:cNvSpPr>
            <p:nvPr/>
          </p:nvSpPr>
          <p:spPr bwMode="auto">
            <a:xfrm>
              <a:off x="863" y="624"/>
              <a:ext cx="88" cy="88"/>
            </a:xfrm>
            <a:custGeom>
              <a:avLst/>
              <a:gdLst>
                <a:gd name="T0" fmla="*/ 192 w 392"/>
                <a:gd name="T1" fmla="*/ 391 h 392"/>
                <a:gd name="T2" fmla="*/ 167 w 392"/>
                <a:gd name="T3" fmla="*/ 388 h 392"/>
                <a:gd name="T4" fmla="*/ 9 w 392"/>
                <a:gd name="T5" fmla="*/ 267 h 392"/>
                <a:gd name="T6" fmla="*/ 0 w 392"/>
                <a:gd name="T7" fmla="*/ 243 h 392"/>
                <a:gd name="T8" fmla="*/ 51 w 392"/>
                <a:gd name="T9" fmla="*/ 251 h 392"/>
                <a:gd name="T10" fmla="*/ 88 w 392"/>
                <a:gd name="T11" fmla="*/ 248 h 392"/>
                <a:gd name="T12" fmla="*/ 214 w 392"/>
                <a:gd name="T13" fmla="*/ 121 h 392"/>
                <a:gd name="T14" fmla="*/ 194 w 392"/>
                <a:gd name="T15" fmla="*/ 0 h 392"/>
                <a:gd name="T16" fmla="*/ 208 w 392"/>
                <a:gd name="T17" fmla="*/ 0 h 392"/>
                <a:gd name="T18" fmla="*/ 386 w 392"/>
                <a:gd name="T19" fmla="*/ 175 h 392"/>
                <a:gd name="T20" fmla="*/ 335 w 392"/>
                <a:gd name="T21" fmla="*/ 326 h 392"/>
                <a:gd name="T22" fmla="*/ 192 w 392"/>
                <a:gd name="T23" fmla="*/ 391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2" h="392">
                  <a:moveTo>
                    <a:pt x="192" y="391"/>
                  </a:moveTo>
                  <a:cubicBezTo>
                    <a:pt x="184" y="391"/>
                    <a:pt x="175" y="391"/>
                    <a:pt x="167" y="388"/>
                  </a:cubicBezTo>
                  <a:cubicBezTo>
                    <a:pt x="99" y="380"/>
                    <a:pt x="37" y="332"/>
                    <a:pt x="9" y="267"/>
                  </a:cubicBezTo>
                  <a:cubicBezTo>
                    <a:pt x="6" y="258"/>
                    <a:pt x="3" y="251"/>
                    <a:pt x="0" y="243"/>
                  </a:cubicBezTo>
                  <a:cubicBezTo>
                    <a:pt x="17" y="248"/>
                    <a:pt x="34" y="251"/>
                    <a:pt x="51" y="251"/>
                  </a:cubicBezTo>
                  <a:cubicBezTo>
                    <a:pt x="62" y="251"/>
                    <a:pt x="76" y="251"/>
                    <a:pt x="88" y="248"/>
                  </a:cubicBezTo>
                  <a:cubicBezTo>
                    <a:pt x="150" y="234"/>
                    <a:pt x="202" y="183"/>
                    <a:pt x="214" y="121"/>
                  </a:cubicBezTo>
                  <a:cubicBezTo>
                    <a:pt x="222" y="79"/>
                    <a:pt x="216" y="37"/>
                    <a:pt x="194" y="0"/>
                  </a:cubicBezTo>
                  <a:cubicBezTo>
                    <a:pt x="199" y="0"/>
                    <a:pt x="202" y="0"/>
                    <a:pt x="208" y="0"/>
                  </a:cubicBezTo>
                  <a:cubicBezTo>
                    <a:pt x="298" y="8"/>
                    <a:pt x="374" y="85"/>
                    <a:pt x="386" y="175"/>
                  </a:cubicBezTo>
                  <a:cubicBezTo>
                    <a:pt x="391" y="231"/>
                    <a:pt x="374" y="287"/>
                    <a:pt x="335" y="326"/>
                  </a:cubicBezTo>
                  <a:cubicBezTo>
                    <a:pt x="301" y="368"/>
                    <a:pt x="247" y="391"/>
                    <a:pt x="192" y="391"/>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
          <p:nvSpPr>
            <p:cNvPr id="8" name="Freeform 5">
              <a:extLst>
                <a:ext uri="{FF2B5EF4-FFF2-40B4-BE49-F238E27FC236}">
                  <a16:creationId xmlns:a16="http://schemas.microsoft.com/office/drawing/2014/main" id="{0C29A8AA-B1C1-F6D2-BC1B-10BCB58E594E}"/>
                </a:ext>
              </a:extLst>
            </p:cNvPr>
            <p:cNvSpPr>
              <a:spLocks noChangeArrowheads="1"/>
            </p:cNvSpPr>
            <p:nvPr/>
          </p:nvSpPr>
          <p:spPr bwMode="auto">
            <a:xfrm>
              <a:off x="849" y="610"/>
              <a:ext cx="117" cy="115"/>
            </a:xfrm>
            <a:custGeom>
              <a:avLst/>
              <a:gdLst>
                <a:gd name="T0" fmla="*/ 394 w 522"/>
                <a:gd name="T1" fmla="*/ 237 h 510"/>
                <a:gd name="T2" fmla="*/ 357 w 522"/>
                <a:gd name="T3" fmla="*/ 346 h 510"/>
                <a:gd name="T4" fmla="*/ 254 w 522"/>
                <a:gd name="T5" fmla="*/ 394 h 510"/>
                <a:gd name="T6" fmla="*/ 237 w 522"/>
                <a:gd name="T7" fmla="*/ 394 h 510"/>
                <a:gd name="T8" fmla="*/ 164 w 522"/>
                <a:gd name="T9" fmla="*/ 360 h 510"/>
                <a:gd name="T10" fmla="*/ 332 w 522"/>
                <a:gd name="T11" fmla="*/ 189 h 510"/>
                <a:gd name="T12" fmla="*/ 338 w 522"/>
                <a:gd name="T13" fmla="*/ 141 h 510"/>
                <a:gd name="T14" fmla="*/ 394 w 522"/>
                <a:gd name="T15" fmla="*/ 237 h 510"/>
                <a:gd name="T16" fmla="*/ 254 w 522"/>
                <a:gd name="T17" fmla="*/ 0 h 510"/>
                <a:gd name="T18" fmla="*/ 198 w 522"/>
                <a:gd name="T19" fmla="*/ 5 h 510"/>
                <a:gd name="T20" fmla="*/ 186 w 522"/>
                <a:gd name="T21" fmla="*/ 53 h 510"/>
                <a:gd name="T22" fmla="*/ 223 w 522"/>
                <a:gd name="T23" fmla="*/ 163 h 510"/>
                <a:gd name="T24" fmla="*/ 138 w 522"/>
                <a:gd name="T25" fmla="*/ 248 h 510"/>
                <a:gd name="T26" fmla="*/ 113 w 522"/>
                <a:gd name="T27" fmla="*/ 254 h 510"/>
                <a:gd name="T28" fmla="*/ 45 w 522"/>
                <a:gd name="T29" fmla="*/ 231 h 510"/>
                <a:gd name="T30" fmla="*/ 28 w 522"/>
                <a:gd name="T31" fmla="*/ 225 h 510"/>
                <a:gd name="T32" fmla="*/ 0 w 522"/>
                <a:gd name="T33" fmla="*/ 254 h 510"/>
                <a:gd name="T34" fmla="*/ 20 w 522"/>
                <a:gd name="T35" fmla="*/ 351 h 510"/>
                <a:gd name="T36" fmla="*/ 223 w 522"/>
                <a:gd name="T37" fmla="*/ 506 h 510"/>
                <a:gd name="T38" fmla="*/ 254 w 522"/>
                <a:gd name="T39" fmla="*/ 509 h 510"/>
                <a:gd name="T40" fmla="*/ 504 w 522"/>
                <a:gd name="T41" fmla="*/ 228 h 510"/>
                <a:gd name="T42" fmla="*/ 276 w 522"/>
                <a:gd name="T43" fmla="*/ 2 h 510"/>
                <a:gd name="T44" fmla="*/ 254 w 522"/>
                <a:gd name="T45" fmla="*/ 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2" h="510">
                  <a:moveTo>
                    <a:pt x="394" y="237"/>
                  </a:moveTo>
                  <a:cubicBezTo>
                    <a:pt x="400" y="276"/>
                    <a:pt x="386" y="315"/>
                    <a:pt x="357" y="346"/>
                  </a:cubicBezTo>
                  <a:cubicBezTo>
                    <a:pt x="329" y="377"/>
                    <a:pt x="292" y="394"/>
                    <a:pt x="254" y="394"/>
                  </a:cubicBezTo>
                  <a:lnTo>
                    <a:pt x="237" y="394"/>
                  </a:lnTo>
                  <a:cubicBezTo>
                    <a:pt x="212" y="391"/>
                    <a:pt x="186" y="380"/>
                    <a:pt x="164" y="360"/>
                  </a:cubicBezTo>
                  <a:cubicBezTo>
                    <a:pt x="248" y="340"/>
                    <a:pt x="315" y="276"/>
                    <a:pt x="332" y="189"/>
                  </a:cubicBezTo>
                  <a:cubicBezTo>
                    <a:pt x="335" y="175"/>
                    <a:pt x="338" y="158"/>
                    <a:pt x="338" y="141"/>
                  </a:cubicBezTo>
                  <a:cubicBezTo>
                    <a:pt x="369" y="163"/>
                    <a:pt x="388" y="200"/>
                    <a:pt x="394" y="237"/>
                  </a:cubicBezTo>
                  <a:close/>
                  <a:moveTo>
                    <a:pt x="254" y="0"/>
                  </a:moveTo>
                  <a:cubicBezTo>
                    <a:pt x="234" y="0"/>
                    <a:pt x="217" y="2"/>
                    <a:pt x="198" y="5"/>
                  </a:cubicBezTo>
                  <a:cubicBezTo>
                    <a:pt x="175" y="11"/>
                    <a:pt x="167" y="39"/>
                    <a:pt x="186" y="53"/>
                  </a:cubicBezTo>
                  <a:cubicBezTo>
                    <a:pt x="217" y="79"/>
                    <a:pt x="231" y="121"/>
                    <a:pt x="223" y="163"/>
                  </a:cubicBezTo>
                  <a:cubicBezTo>
                    <a:pt x="215" y="206"/>
                    <a:pt x="181" y="239"/>
                    <a:pt x="138" y="248"/>
                  </a:cubicBezTo>
                  <a:cubicBezTo>
                    <a:pt x="130" y="254"/>
                    <a:pt x="121" y="254"/>
                    <a:pt x="113" y="254"/>
                  </a:cubicBezTo>
                  <a:cubicBezTo>
                    <a:pt x="88" y="254"/>
                    <a:pt x="65" y="245"/>
                    <a:pt x="45" y="231"/>
                  </a:cubicBezTo>
                  <a:cubicBezTo>
                    <a:pt x="40" y="228"/>
                    <a:pt x="34" y="225"/>
                    <a:pt x="28" y="225"/>
                  </a:cubicBezTo>
                  <a:cubicBezTo>
                    <a:pt x="14" y="225"/>
                    <a:pt x="0" y="237"/>
                    <a:pt x="0" y="254"/>
                  </a:cubicBezTo>
                  <a:cubicBezTo>
                    <a:pt x="0" y="285"/>
                    <a:pt x="6" y="317"/>
                    <a:pt x="20" y="351"/>
                  </a:cubicBezTo>
                  <a:cubicBezTo>
                    <a:pt x="54" y="436"/>
                    <a:pt x="133" y="495"/>
                    <a:pt x="223" y="506"/>
                  </a:cubicBezTo>
                  <a:cubicBezTo>
                    <a:pt x="234" y="506"/>
                    <a:pt x="243" y="509"/>
                    <a:pt x="254" y="509"/>
                  </a:cubicBezTo>
                  <a:cubicBezTo>
                    <a:pt x="403" y="509"/>
                    <a:pt x="521" y="380"/>
                    <a:pt x="504" y="228"/>
                  </a:cubicBezTo>
                  <a:cubicBezTo>
                    <a:pt x="493" y="110"/>
                    <a:pt x="394" y="14"/>
                    <a:pt x="276" y="2"/>
                  </a:cubicBezTo>
                  <a:cubicBezTo>
                    <a:pt x="270" y="0"/>
                    <a:pt x="261" y="0"/>
                    <a:pt x="254" y="0"/>
                  </a:cubicBez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grpSp>
      <p:sp>
        <p:nvSpPr>
          <p:cNvPr id="9" name="フリーフォーム 116">
            <a:extLst>
              <a:ext uri="{FF2B5EF4-FFF2-40B4-BE49-F238E27FC236}">
                <a16:creationId xmlns:a16="http://schemas.microsoft.com/office/drawing/2014/main" id="{2FC3C047-F594-D473-DE08-76761E0E7774}"/>
              </a:ext>
            </a:extLst>
          </p:cNvPr>
          <p:cNvSpPr/>
          <p:nvPr/>
        </p:nvSpPr>
        <p:spPr>
          <a:xfrm>
            <a:off x="7091059" y="1185532"/>
            <a:ext cx="1185301" cy="1436510"/>
          </a:xfrm>
          <a:custGeom>
            <a:avLst/>
            <a:gdLst>
              <a:gd name="connsiteX0" fmla="*/ 0 w 1099081"/>
              <a:gd name="connsiteY0" fmla="*/ 109908 h 1586799"/>
              <a:gd name="connsiteX1" fmla="*/ 109908 w 1099081"/>
              <a:gd name="connsiteY1" fmla="*/ 0 h 1586799"/>
              <a:gd name="connsiteX2" fmla="*/ 989173 w 1099081"/>
              <a:gd name="connsiteY2" fmla="*/ 0 h 1586799"/>
              <a:gd name="connsiteX3" fmla="*/ 1099081 w 1099081"/>
              <a:gd name="connsiteY3" fmla="*/ 109908 h 1586799"/>
              <a:gd name="connsiteX4" fmla="*/ 1099081 w 1099081"/>
              <a:gd name="connsiteY4" fmla="*/ 1476891 h 1586799"/>
              <a:gd name="connsiteX5" fmla="*/ 989173 w 1099081"/>
              <a:gd name="connsiteY5" fmla="*/ 1586799 h 1586799"/>
              <a:gd name="connsiteX6" fmla="*/ 109908 w 1099081"/>
              <a:gd name="connsiteY6" fmla="*/ 1586799 h 1586799"/>
              <a:gd name="connsiteX7" fmla="*/ 0 w 1099081"/>
              <a:gd name="connsiteY7" fmla="*/ 1476891 h 1586799"/>
              <a:gd name="connsiteX8" fmla="*/ 0 w 1099081"/>
              <a:gd name="connsiteY8" fmla="*/ 109908 h 1586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9081" h="1586799">
                <a:moveTo>
                  <a:pt x="0" y="109908"/>
                </a:moveTo>
                <a:cubicBezTo>
                  <a:pt x="0" y="49207"/>
                  <a:pt x="49207" y="0"/>
                  <a:pt x="109908" y="0"/>
                </a:cubicBezTo>
                <a:lnTo>
                  <a:pt x="989173" y="0"/>
                </a:lnTo>
                <a:cubicBezTo>
                  <a:pt x="1049874" y="0"/>
                  <a:pt x="1099081" y="49207"/>
                  <a:pt x="1099081" y="109908"/>
                </a:cubicBezTo>
                <a:lnTo>
                  <a:pt x="1099081" y="1476891"/>
                </a:lnTo>
                <a:cubicBezTo>
                  <a:pt x="1099081" y="1537592"/>
                  <a:pt x="1049874" y="1586799"/>
                  <a:pt x="989173" y="1586799"/>
                </a:cubicBezTo>
                <a:lnTo>
                  <a:pt x="109908" y="1586799"/>
                </a:lnTo>
                <a:cubicBezTo>
                  <a:pt x="49207" y="1586799"/>
                  <a:pt x="0" y="1537592"/>
                  <a:pt x="0" y="1476891"/>
                </a:cubicBezTo>
                <a:lnTo>
                  <a:pt x="0" y="109908"/>
                </a:lnTo>
                <a:close/>
              </a:path>
            </a:pathLst>
          </a:custGeom>
          <a:solidFill>
            <a:srgbClr val="E5E5EB"/>
          </a:solidFill>
          <a:ln w="25400" cap="flat" cmpd="sng" algn="ctr">
            <a:noFill/>
            <a:prstDash val="solid"/>
          </a:ln>
          <a:effectLst/>
        </p:spPr>
        <p:txBody>
          <a:bodyPr spcFirstLastPara="0" vert="horz" wrap="square" lIns="72000" tIns="180000" rIns="72000" bIns="0" numCol="1" spcCol="1270" anchor="ctr" anchorCtr="0">
            <a:noAutofit/>
          </a:bodyPr>
          <a:lstStyle/>
          <a:p>
            <a:pPr marL="0" marR="0" lvl="0" indent="0" algn="ctr" defTabSz="444500" eaLnBrk="1" fontAlgn="auto" latinLnBrk="0" hangingPunct="1">
              <a:lnSpc>
                <a:spcPct val="120000"/>
              </a:lnSpc>
              <a:spcBef>
                <a:spcPct val="0"/>
              </a:spcBef>
              <a:spcAft>
                <a:spcPts val="0"/>
              </a:spcAft>
              <a:buClrTx/>
              <a:buSzTx/>
              <a:buFontTx/>
              <a:buNone/>
              <a:tabLst/>
              <a:defRPr/>
            </a:pPr>
            <a:r>
              <a:rPr kumimoji="0" lang="ja-JP" altLang="en-US" sz="1000" b="0" i="0" u="none" strike="noStrike" kern="0" cap="none" spc="0" normalizeH="0" baseline="0" noProof="0" dirty="0">
                <a:ln>
                  <a:noFill/>
                </a:ln>
                <a:solidFill>
                  <a:srgbClr val="FFFFFF"/>
                </a:solidFill>
                <a:effectLst/>
                <a:uLnTx/>
                <a:uFillTx/>
                <a:latin typeface="メイリオ"/>
                <a:ea typeface="メイリオ"/>
                <a:cs typeface="+mn-cs"/>
              </a:rPr>
              <a:t>　</a:t>
            </a:r>
            <a:endParaRPr kumimoji="0" lang="en-US" altLang="ja-JP" sz="1000" b="0" i="0" u="none" strike="noStrike" kern="0" cap="none" spc="0" normalizeH="0" baseline="0" noProof="0" dirty="0">
              <a:ln>
                <a:noFill/>
              </a:ln>
              <a:solidFill>
                <a:srgbClr val="FFFFFF"/>
              </a:solidFill>
              <a:effectLst/>
              <a:uLnTx/>
              <a:uFillTx/>
              <a:latin typeface="メイリオ"/>
              <a:ea typeface="メイリオ"/>
              <a:cs typeface="+mn-cs"/>
            </a:endParaRP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インタラクショ</a:t>
            </a:r>
            <a:br>
              <a:rPr kumimoji="0" lang="en-US" altLang="ja-JP" sz="1000" b="0" i="0" u="none" strike="noStrike" kern="0" cap="none" spc="0" normalizeH="0" baseline="0" noProof="0" dirty="0">
                <a:ln>
                  <a:noFill/>
                </a:ln>
                <a:solidFill>
                  <a:srgbClr val="0D0D0D"/>
                </a:solidFill>
                <a:effectLst/>
                <a:uLnTx/>
                <a:uFillTx/>
                <a:latin typeface="メイリオ"/>
                <a:ea typeface="メイリオ"/>
                <a:cs typeface="+mn-cs"/>
              </a:rPr>
            </a:b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ン案確定</a:t>
            </a:r>
          </a:p>
          <a:p>
            <a:pPr marL="63450" marR="0" lvl="0" indent="-63450" defTabSz="444500" eaLnBrk="1" fontAlgn="auto" latinLnBrk="0" hangingPunct="1">
              <a:lnSpc>
                <a:spcPct val="120000"/>
              </a:lnSpc>
              <a:spcBef>
                <a:spcPct val="0"/>
              </a:spcBef>
              <a:spcAft>
                <a:spcPts val="0"/>
              </a:spcAft>
              <a:buClrTx/>
              <a:buSzPct val="80000"/>
              <a:buFont typeface="Arial" panose="020B0604020202020204" pitchFamily="34" charset="0"/>
              <a:buChar char="•"/>
              <a:tabLst/>
              <a:defRPr/>
            </a:pPr>
            <a:r>
              <a:rPr kumimoji="0" lang="ja-JP" altLang="en-US" sz="1000" b="0" i="0" u="none" strike="noStrike" kern="0" cap="none" spc="0" normalizeH="0" baseline="0" noProof="0" dirty="0">
                <a:ln>
                  <a:noFill/>
                </a:ln>
                <a:solidFill>
                  <a:srgbClr val="0D0D0D"/>
                </a:solidFill>
                <a:effectLst/>
                <a:uLnTx/>
                <a:uFillTx/>
                <a:latin typeface="メイリオ"/>
                <a:ea typeface="メイリオ"/>
                <a:cs typeface="+mn-cs"/>
              </a:rPr>
              <a:t>インタラクション確定</a:t>
            </a:r>
          </a:p>
        </p:txBody>
      </p:sp>
      <p:sp>
        <p:nvSpPr>
          <p:cNvPr id="10" name="円/楕円 117">
            <a:extLst>
              <a:ext uri="{FF2B5EF4-FFF2-40B4-BE49-F238E27FC236}">
                <a16:creationId xmlns:a16="http://schemas.microsoft.com/office/drawing/2014/main" id="{0AEFE605-326E-A007-6981-3D5C75F66374}"/>
              </a:ext>
            </a:extLst>
          </p:cNvPr>
          <p:cNvSpPr>
            <a:spLocks noChangeAspect="1"/>
          </p:cNvSpPr>
          <p:nvPr/>
        </p:nvSpPr>
        <p:spPr>
          <a:xfrm>
            <a:off x="6958063" y="1091099"/>
            <a:ext cx="432000" cy="432000"/>
          </a:xfrm>
          <a:prstGeom prst="ellipse">
            <a:avLst/>
          </a:prstGeom>
          <a:solidFill>
            <a:srgbClr val="E5E5EB"/>
          </a:solidFill>
          <a:ln w="34925" cap="flat" cmpd="sng" algn="ctr">
            <a:solidFill>
              <a:srgbClr val="FFFFFF"/>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1" i="0" u="none" strike="noStrike" kern="0" cap="none" spc="0" normalizeH="0" baseline="0" noProof="0" dirty="0">
                <a:ln>
                  <a:noFill/>
                </a:ln>
                <a:effectLst/>
                <a:uLnTx/>
                <a:uFillTx/>
                <a:latin typeface="メイリオ"/>
                <a:ea typeface="メイリオ"/>
                <a:cs typeface="+mn-cs"/>
              </a:rPr>
              <a:t>5</a:t>
            </a:r>
            <a:endParaRPr kumimoji="0" lang="ja-JP" altLang="en-US" sz="1200" b="1" i="0" u="none" strike="noStrike" kern="0" cap="none" spc="0" normalizeH="0" baseline="0" noProof="0" dirty="0">
              <a:ln>
                <a:noFill/>
              </a:ln>
              <a:effectLst/>
              <a:uLnTx/>
              <a:uFillTx/>
              <a:latin typeface="メイリオ"/>
              <a:ea typeface="メイリオ"/>
              <a:cs typeface="+mn-cs"/>
            </a:endParaRPr>
          </a:p>
        </p:txBody>
      </p:sp>
      <p:pic>
        <p:nvPicPr>
          <p:cNvPr id="11" name="グラフィックス 10" descr="チェックマークを付けたチェック ボックス 単色塗りつぶし">
            <a:extLst>
              <a:ext uri="{FF2B5EF4-FFF2-40B4-BE49-F238E27FC236}">
                <a16:creationId xmlns:a16="http://schemas.microsoft.com/office/drawing/2014/main" id="{76C02894-1F1A-FE93-8ECD-610B0EC55B7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464893" y="1241753"/>
            <a:ext cx="432000" cy="432000"/>
          </a:xfrm>
          <a:prstGeom prst="rect">
            <a:avLst/>
          </a:prstGeom>
        </p:spPr>
      </p:pic>
      <p:sp>
        <p:nvSpPr>
          <p:cNvPr id="12" name="直角三角形 11">
            <a:extLst>
              <a:ext uri="{FF2B5EF4-FFF2-40B4-BE49-F238E27FC236}">
                <a16:creationId xmlns:a16="http://schemas.microsoft.com/office/drawing/2014/main" id="{460AD880-5147-EFEF-94FE-8B74EB7A62F1}"/>
              </a:ext>
            </a:extLst>
          </p:cNvPr>
          <p:cNvSpPr/>
          <p:nvPr/>
        </p:nvSpPr>
        <p:spPr>
          <a:xfrm rot="13500000">
            <a:off x="6835309" y="1836439"/>
            <a:ext cx="178785" cy="178785"/>
          </a:xfrm>
          <a:prstGeom prst="rtTriangle">
            <a:avLst/>
          </a:prstGeom>
          <a:solidFill>
            <a:srgbClr val="999999"/>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cs typeface="+mn-cs"/>
            </a:endParaRPr>
          </a:p>
        </p:txBody>
      </p:sp>
      <p:sp>
        <p:nvSpPr>
          <p:cNvPr id="13" name="Freeform 10">
            <a:extLst>
              <a:ext uri="{FF2B5EF4-FFF2-40B4-BE49-F238E27FC236}">
                <a16:creationId xmlns:a16="http://schemas.microsoft.com/office/drawing/2014/main" id="{1EF597C8-E0CB-A7FA-BC91-823BFB9C761D}"/>
              </a:ext>
            </a:extLst>
          </p:cNvPr>
          <p:cNvSpPr>
            <a:spLocks noChangeAspect="1" noChangeArrowheads="1"/>
          </p:cNvSpPr>
          <p:nvPr/>
        </p:nvSpPr>
        <p:spPr bwMode="auto">
          <a:xfrm>
            <a:off x="7591441" y="2766845"/>
            <a:ext cx="216000" cy="216000"/>
          </a:xfrm>
          <a:custGeom>
            <a:avLst/>
            <a:gdLst>
              <a:gd name="T0" fmla="*/ 1016 w 2032"/>
              <a:gd name="T1" fmla="*/ 0 h 2032"/>
              <a:gd name="T2" fmla="*/ 0 w 2032"/>
              <a:gd name="T3" fmla="*/ 1016 h 2032"/>
              <a:gd name="T4" fmla="*/ 1016 w 2032"/>
              <a:gd name="T5" fmla="*/ 2031 h 2032"/>
              <a:gd name="T6" fmla="*/ 2031 w 2032"/>
              <a:gd name="T7" fmla="*/ 1016 h 2032"/>
              <a:gd name="T8" fmla="*/ 1016 w 2032"/>
              <a:gd name="T9" fmla="*/ 0 h 2032"/>
              <a:gd name="T10" fmla="*/ 565 w 2032"/>
              <a:gd name="T11" fmla="*/ 937 h 2032"/>
              <a:gd name="T12" fmla="*/ 649 w 2032"/>
              <a:gd name="T13" fmla="*/ 900 h 2032"/>
              <a:gd name="T14" fmla="*/ 725 w 2032"/>
              <a:gd name="T15" fmla="*/ 929 h 2032"/>
              <a:gd name="T16" fmla="*/ 937 w 2032"/>
              <a:gd name="T17" fmla="*/ 1117 h 2032"/>
              <a:gd name="T18" fmla="*/ 1362 w 2032"/>
              <a:gd name="T19" fmla="*/ 734 h 2032"/>
              <a:gd name="T20" fmla="*/ 1438 w 2032"/>
              <a:gd name="T21" fmla="*/ 706 h 2032"/>
              <a:gd name="T22" fmla="*/ 1523 w 2032"/>
              <a:gd name="T23" fmla="*/ 742 h 2032"/>
              <a:gd name="T24" fmla="*/ 1514 w 2032"/>
              <a:gd name="T25" fmla="*/ 900 h 2032"/>
              <a:gd name="T26" fmla="*/ 1010 w 2032"/>
              <a:gd name="T27" fmla="*/ 1354 h 2032"/>
              <a:gd name="T28" fmla="*/ 934 w 2032"/>
              <a:gd name="T29" fmla="*/ 1382 h 2032"/>
              <a:gd name="T30" fmla="*/ 858 w 2032"/>
              <a:gd name="T31" fmla="*/ 1354 h 2032"/>
              <a:gd name="T32" fmla="*/ 573 w 2032"/>
              <a:gd name="T33" fmla="*/ 1097 h 2032"/>
              <a:gd name="T34" fmla="*/ 565 w 2032"/>
              <a:gd name="T35" fmla="*/ 937 h 2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2" h="2032">
                <a:moveTo>
                  <a:pt x="1016" y="0"/>
                </a:moveTo>
                <a:cubicBezTo>
                  <a:pt x="455" y="0"/>
                  <a:pt x="0" y="455"/>
                  <a:pt x="0" y="1016"/>
                </a:cubicBezTo>
                <a:cubicBezTo>
                  <a:pt x="0" y="1576"/>
                  <a:pt x="455" y="2031"/>
                  <a:pt x="1016" y="2031"/>
                </a:cubicBezTo>
                <a:cubicBezTo>
                  <a:pt x="1576" y="2031"/>
                  <a:pt x="2031" y="1576"/>
                  <a:pt x="2031" y="1016"/>
                </a:cubicBezTo>
                <a:cubicBezTo>
                  <a:pt x="2031" y="455"/>
                  <a:pt x="1576" y="0"/>
                  <a:pt x="1016" y="0"/>
                </a:cubicBezTo>
                <a:close/>
                <a:moveTo>
                  <a:pt x="565" y="937"/>
                </a:moveTo>
                <a:cubicBezTo>
                  <a:pt x="587" y="912"/>
                  <a:pt x="618" y="900"/>
                  <a:pt x="649" y="900"/>
                </a:cubicBezTo>
                <a:cubicBezTo>
                  <a:pt x="677" y="900"/>
                  <a:pt x="703" y="909"/>
                  <a:pt x="725" y="929"/>
                </a:cubicBezTo>
                <a:lnTo>
                  <a:pt x="937" y="1117"/>
                </a:lnTo>
                <a:lnTo>
                  <a:pt x="1362" y="734"/>
                </a:lnTo>
                <a:cubicBezTo>
                  <a:pt x="1385" y="714"/>
                  <a:pt x="1410" y="706"/>
                  <a:pt x="1438" y="706"/>
                </a:cubicBezTo>
                <a:cubicBezTo>
                  <a:pt x="1469" y="706"/>
                  <a:pt x="1500" y="717"/>
                  <a:pt x="1523" y="742"/>
                </a:cubicBezTo>
                <a:cubicBezTo>
                  <a:pt x="1565" y="787"/>
                  <a:pt x="1559" y="861"/>
                  <a:pt x="1514" y="900"/>
                </a:cubicBezTo>
                <a:lnTo>
                  <a:pt x="1010" y="1354"/>
                </a:lnTo>
                <a:cubicBezTo>
                  <a:pt x="988" y="1373"/>
                  <a:pt x="962" y="1382"/>
                  <a:pt x="934" y="1382"/>
                </a:cubicBezTo>
                <a:cubicBezTo>
                  <a:pt x="906" y="1382"/>
                  <a:pt x="881" y="1373"/>
                  <a:pt x="858" y="1354"/>
                </a:cubicBezTo>
                <a:lnTo>
                  <a:pt x="573" y="1097"/>
                </a:lnTo>
                <a:cubicBezTo>
                  <a:pt x="528" y="1054"/>
                  <a:pt x="522" y="985"/>
                  <a:pt x="565" y="937"/>
                </a:cubicBezTo>
                <a:close/>
              </a:path>
            </a:pathLst>
          </a:custGeom>
          <a:solidFill>
            <a:srgbClr val="FFFFFF"/>
          </a:solidFill>
          <a:ln>
            <a:noFill/>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メイリオ"/>
            </a:endParaRPr>
          </a:p>
        </p:txBody>
      </p:sp>
    </p:spTree>
    <p:extLst>
      <p:ext uri="{BB962C8B-B14F-4D97-AF65-F5344CB8AC3E}">
        <p14:creationId xmlns:p14="http://schemas.microsoft.com/office/powerpoint/2010/main" val="27200249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pPr eaLnBrk="1" hangingPunct="1">
              <a:spcBef>
                <a:spcPct val="0"/>
              </a:spcBef>
            </a:pPr>
            <a:r>
              <a:rPr lang="ja-JP" altLang="en-US" dirty="0">
                <a:latin typeface="メイリオ" panose="020B0604030504040204" pitchFamily="34" charset="-128"/>
                <a:ea typeface="メイリオ" panose="020B0604030504040204" pitchFamily="34" charset="-128"/>
              </a:rPr>
              <a:t>その他・留意事項</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a:t>
            </a:r>
            <a:r>
              <a:rPr lang="en-US" altLang="ja-JP" dirty="0"/>
              <a:t>6</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384056715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88EA67CF-E43F-633A-9A74-6712E781106F}"/>
              </a:ext>
            </a:extLst>
          </p:cNvPr>
          <p:cNvSpPr>
            <a:spLocks noGrp="1"/>
          </p:cNvSpPr>
          <p:nvPr>
            <p:ph type="body" sz="quarter" idx="10"/>
          </p:nvPr>
        </p:nvSpPr>
        <p:spPr/>
        <p:txBody>
          <a:bodyPr/>
          <a:lstStyle/>
          <a:p>
            <a:r>
              <a:rPr kumimoji="1" lang="ja-JP" altLang="en-US" dirty="0"/>
              <a:t>効果検証レポート</a:t>
            </a:r>
            <a:endParaRPr lang="ja-JP" altLang="en-US" dirty="0"/>
          </a:p>
        </p:txBody>
      </p:sp>
      <p:sp>
        <p:nvSpPr>
          <p:cNvPr id="2" name="角丸四角形 59">
            <a:extLst>
              <a:ext uri="{FF2B5EF4-FFF2-40B4-BE49-F238E27FC236}">
                <a16:creationId xmlns:a16="http://schemas.microsoft.com/office/drawing/2014/main" id="{B71089C8-5363-21BA-D07A-7CC9C616B4C5}"/>
              </a:ext>
            </a:extLst>
          </p:cNvPr>
          <p:cNvSpPr/>
          <p:nvPr/>
        </p:nvSpPr>
        <p:spPr>
          <a:xfrm>
            <a:off x="648335" y="1639391"/>
            <a:ext cx="4941704" cy="4123780"/>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177750" indent="-177750">
              <a:lnSpc>
                <a:spcPct val="120000"/>
              </a:lnSpc>
              <a:buFont typeface="Arial" panose="020B0604020202020204" pitchFamily="34" charset="0"/>
              <a:buChar char="•"/>
              <a:defRPr/>
            </a:pPr>
            <a:r>
              <a:rPr kumimoji="0" lang="ja-JP" altLang="en-US" sz="1400" kern="0" dirty="0">
                <a:solidFill>
                  <a:srgbClr val="0D0D0D"/>
                </a:solidFill>
                <a:latin typeface="Meiryo" panose="020B0604030504040204" pitchFamily="34" charset="-128"/>
                <a:ea typeface="Meiryo" panose="020B0604030504040204" pitchFamily="34" charset="-128"/>
              </a:rPr>
              <a:t>デイリーの</a:t>
            </a:r>
            <a:r>
              <a:rPr kumimoji="0" lang="en-US" altLang="ja-JP" sz="1400" kern="0" dirty="0">
                <a:solidFill>
                  <a:srgbClr val="0D0D0D"/>
                </a:solidFill>
                <a:latin typeface="Meiryo" panose="020B0604030504040204" pitchFamily="34" charset="-128"/>
                <a:ea typeface="Meiryo" panose="020B0604030504040204" pitchFamily="34" charset="-128"/>
              </a:rPr>
              <a:t>PV</a:t>
            </a:r>
            <a:r>
              <a:rPr kumimoji="0" lang="ja-JP" altLang="en-US" sz="1400" kern="0" dirty="0">
                <a:solidFill>
                  <a:srgbClr val="0D0D0D"/>
                </a:solidFill>
                <a:latin typeface="Meiryo" panose="020B0604030504040204" pitchFamily="34" charset="-128"/>
                <a:ea typeface="Meiryo" panose="020B0604030504040204" pitchFamily="34" charset="-128"/>
              </a:rPr>
              <a:t>・</a:t>
            </a:r>
            <a:r>
              <a:rPr kumimoji="0" lang="en-US" altLang="ja-JP" sz="1400" kern="0" dirty="0">
                <a:solidFill>
                  <a:srgbClr val="0D0D0D"/>
                </a:solidFill>
                <a:latin typeface="Meiryo" panose="020B0604030504040204" pitchFamily="34" charset="-128"/>
                <a:ea typeface="Meiryo" panose="020B0604030504040204" pitchFamily="34" charset="-128"/>
              </a:rPr>
              <a:t>UB</a:t>
            </a: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企画ページ演出動画の再生率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企画ページから広告主様ページへの誘導数・率</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177750" indent="-177750">
              <a:lnSpc>
                <a:spcPct val="120000"/>
              </a:lnSpc>
              <a:buFont typeface="Arial" panose="020B0604020202020204" pitchFamily="34" charset="0"/>
              <a:buChar char="•"/>
              <a:defRPr/>
            </a:pPr>
            <a:r>
              <a:rPr kumimoji="0" lang="en-US" altLang="ja-JP" sz="1400" kern="0" dirty="0">
                <a:solidFill>
                  <a:srgbClr val="0D0D0D"/>
                </a:solidFill>
                <a:latin typeface="Meiryo" panose="020B0604030504040204" pitchFamily="34" charset="-128"/>
                <a:ea typeface="Meiryo" panose="020B0604030504040204" pitchFamily="34" charset="-128"/>
              </a:rPr>
              <a:t>PR</a:t>
            </a:r>
            <a:r>
              <a:rPr kumimoji="0" lang="ja-JP" altLang="en-US" sz="1400" kern="0" dirty="0">
                <a:solidFill>
                  <a:srgbClr val="0D0D0D"/>
                </a:solidFill>
                <a:latin typeface="Meiryo" panose="020B0604030504040204" pitchFamily="34" charset="-128"/>
                <a:ea typeface="Meiryo" panose="020B0604030504040204" pitchFamily="34" charset="-128"/>
              </a:rPr>
              <a:t>企画ページ訪問者の性別・性別</a:t>
            </a:r>
            <a:r>
              <a:rPr kumimoji="0" lang="en-US" altLang="ja-JP" sz="1400"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Meiryo" panose="020B0604030504040204" pitchFamily="34" charset="-128"/>
                <a:ea typeface="Meiryo" panose="020B0604030504040204" pitchFamily="34" charset="-128"/>
              </a:rPr>
              <a:t>年齢層比率</a:t>
            </a:r>
            <a:endParaRPr kumimoji="0" lang="en-US" altLang="ja-JP" sz="1400" kern="0" dirty="0">
              <a:solidFill>
                <a:srgbClr val="0D0D0D"/>
              </a:solidFill>
              <a:latin typeface="Meiryo" panose="020B0604030504040204" pitchFamily="34" charset="-128"/>
              <a:ea typeface="Meiryo" panose="020B0604030504040204" pitchFamily="34" charset="-128"/>
            </a:endParaRPr>
          </a:p>
        </p:txBody>
      </p:sp>
      <p:sp>
        <p:nvSpPr>
          <p:cNvPr id="3" name="角丸四角形 60">
            <a:extLst>
              <a:ext uri="{FF2B5EF4-FFF2-40B4-BE49-F238E27FC236}">
                <a16:creationId xmlns:a16="http://schemas.microsoft.com/office/drawing/2014/main" id="{3DB860F8-B600-B349-B100-7345915D5D7D}"/>
              </a:ext>
            </a:extLst>
          </p:cNvPr>
          <p:cNvSpPr/>
          <p:nvPr/>
        </p:nvSpPr>
        <p:spPr>
          <a:xfrm>
            <a:off x="1965867" y="1897767"/>
            <a:ext cx="3077766" cy="723275"/>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集客数・属性</a:t>
            </a:r>
            <a:endParaRPr kumimoji="0" lang="en-US" altLang="ja-JP" sz="2000" b="1" kern="0" dirty="0">
              <a:solidFill>
                <a:srgbClr val="FF0033"/>
              </a:solidFill>
              <a:latin typeface="Meiryo" panose="020B0604030504040204" pitchFamily="34" charset="-128"/>
              <a:ea typeface="Meiryo" panose="020B0604030504040204" pitchFamily="34" charset="-128"/>
            </a:endParaRPr>
          </a:p>
          <a:p>
            <a:pPr>
              <a:lnSpc>
                <a:spcPct val="120000"/>
              </a:lnSpc>
              <a:defRPr/>
            </a:pPr>
            <a:r>
              <a:rPr kumimoji="0" lang="ja-JP" altLang="en-US" sz="2000" b="1" kern="0" dirty="0">
                <a:solidFill>
                  <a:srgbClr val="FF0033"/>
                </a:solidFill>
                <a:latin typeface="Meiryo" panose="020B0604030504040204" pitchFamily="34" charset="-128"/>
                <a:ea typeface="Meiryo" panose="020B0604030504040204" pitchFamily="34" charset="-128"/>
              </a:rPr>
              <a:t>広告主様ページへの送客数</a:t>
            </a:r>
            <a:endParaRPr kumimoji="0" lang="en-US" altLang="ja-JP" sz="2000" b="1" kern="0" dirty="0">
              <a:solidFill>
                <a:srgbClr val="FF0033"/>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A337D69D-460F-7B0F-5943-74239D74AEFC}"/>
              </a:ext>
            </a:extLst>
          </p:cNvPr>
          <p:cNvSpPr/>
          <p:nvPr/>
        </p:nvSpPr>
        <p:spPr>
          <a:xfrm>
            <a:off x="604427" y="1145793"/>
            <a:ext cx="11193737" cy="283154"/>
          </a:xfrm>
          <a:prstGeom prst="rect">
            <a:avLst/>
          </a:prstGeom>
        </p:spPr>
        <p:txBody>
          <a:bodyPr wrap="square" lIns="0" tIns="0" rIns="0" bIns="0">
            <a:spAutoFit/>
          </a:bodyPr>
          <a:lstStyle/>
          <a:p>
            <a:pPr>
              <a:lnSpc>
                <a:spcPct val="120000"/>
              </a:lnSpc>
            </a:pPr>
            <a:r>
              <a:rPr lang="ja-JP" altLang="en-US" sz="1600" dirty="0">
                <a:solidFill>
                  <a:srgbClr val="0D0D0D"/>
                </a:solidFill>
                <a:latin typeface="Meiryo" panose="020B0604030504040204" pitchFamily="34" charset="-128"/>
                <a:ea typeface="Meiryo" panose="020B0604030504040204" pitchFamily="34" charset="-128"/>
              </a:rPr>
              <a:t>定量・定性両面から、施策の実績を集計、分析し、トップページインタラクション実施効果のレポーティングを行います。</a:t>
            </a:r>
            <a:endParaRPr lang="en-US" altLang="ja-JP" sz="1600" dirty="0">
              <a:solidFill>
                <a:srgbClr val="0D0D0D"/>
              </a:solidFill>
              <a:latin typeface="Meiryo" panose="020B0604030504040204" pitchFamily="34" charset="-128"/>
              <a:ea typeface="Meiryo" panose="020B0604030504040204" pitchFamily="34" charset="-128"/>
            </a:endParaRPr>
          </a:p>
        </p:txBody>
      </p:sp>
      <p:grpSp>
        <p:nvGrpSpPr>
          <p:cNvPr id="6" name="グループ化 5">
            <a:extLst>
              <a:ext uri="{FF2B5EF4-FFF2-40B4-BE49-F238E27FC236}">
                <a16:creationId xmlns:a16="http://schemas.microsoft.com/office/drawing/2014/main" id="{639DADA0-BE4D-FEC3-8F96-B56C5E1D4B7E}"/>
              </a:ext>
            </a:extLst>
          </p:cNvPr>
          <p:cNvGrpSpPr>
            <a:grpSpLocks noChangeAspect="1"/>
          </p:cNvGrpSpPr>
          <p:nvPr/>
        </p:nvGrpSpPr>
        <p:grpSpPr>
          <a:xfrm>
            <a:off x="1060477" y="1902913"/>
            <a:ext cx="648000" cy="648000"/>
            <a:chOff x="2435103" y="2081892"/>
            <a:chExt cx="792088" cy="792088"/>
          </a:xfrm>
        </p:grpSpPr>
        <p:sp>
          <p:nvSpPr>
            <p:cNvPr id="7" name="円/楕円 63">
              <a:extLst>
                <a:ext uri="{FF2B5EF4-FFF2-40B4-BE49-F238E27FC236}">
                  <a16:creationId xmlns:a16="http://schemas.microsoft.com/office/drawing/2014/main" id="{A04D5810-BBFC-ED20-2C5D-8D9F5F153C65}"/>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8" name="グラフィックス 7" descr="棒グラフ (上昇) 単色塗りつぶし">
              <a:extLst>
                <a:ext uri="{FF2B5EF4-FFF2-40B4-BE49-F238E27FC236}">
                  <a16:creationId xmlns:a16="http://schemas.microsoft.com/office/drawing/2014/main" id="{996E694D-B83D-B722-F08B-C3BAA647FAE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00963" y="2247752"/>
              <a:ext cx="460368" cy="460368"/>
            </a:xfrm>
            <a:prstGeom prst="rect">
              <a:avLst/>
            </a:prstGeom>
          </p:spPr>
        </p:pic>
      </p:grpSp>
      <p:pic>
        <p:nvPicPr>
          <p:cNvPr id="9" name="図 8">
            <a:extLst>
              <a:ext uri="{FF2B5EF4-FFF2-40B4-BE49-F238E27FC236}">
                <a16:creationId xmlns:a16="http://schemas.microsoft.com/office/drawing/2014/main" id="{F88A82EE-BB16-CEB0-B0F0-799FB3EE798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03447" y="4568197"/>
            <a:ext cx="2479829" cy="1384486"/>
          </a:xfrm>
          <a:prstGeom prst="rect">
            <a:avLst/>
          </a:prstGeom>
          <a:ln w="6350">
            <a:solidFill>
              <a:srgbClr val="C9002C"/>
            </a:solidFill>
          </a:ln>
          <a:effectLst>
            <a:outerShdw dist="38100" dir="2700000" algn="tl" rotWithShape="0">
              <a:srgbClr val="D8607A">
                <a:alpha val="40000"/>
              </a:srgbClr>
            </a:outerShdw>
          </a:effectLst>
        </p:spPr>
      </p:pic>
      <p:pic>
        <p:nvPicPr>
          <p:cNvPr id="10" name="図 9">
            <a:extLst>
              <a:ext uri="{FF2B5EF4-FFF2-40B4-BE49-F238E27FC236}">
                <a16:creationId xmlns:a16="http://schemas.microsoft.com/office/drawing/2014/main" id="{1D94D6DF-D92C-EFEC-482E-9FBB7726BE57}"/>
              </a:ext>
            </a:extLst>
          </p:cNvPr>
          <p:cNvPicPr>
            <a:picLocks noChangeAspect="1"/>
          </p:cNvPicPr>
          <p:nvPr/>
        </p:nvPicPr>
        <p:blipFill>
          <a:blip r:embed="rId6"/>
          <a:stretch>
            <a:fillRect/>
          </a:stretch>
        </p:blipFill>
        <p:spPr>
          <a:xfrm>
            <a:off x="2933504" y="4872834"/>
            <a:ext cx="2479829" cy="1400966"/>
          </a:xfrm>
          <a:prstGeom prst="rect">
            <a:avLst/>
          </a:prstGeom>
          <a:ln w="6350">
            <a:solidFill>
              <a:srgbClr val="C9002C"/>
            </a:solidFill>
          </a:ln>
          <a:effectLst>
            <a:outerShdw dist="38100" dir="2700000" algn="tl" rotWithShape="0">
              <a:srgbClr val="D8607A">
                <a:alpha val="40000"/>
              </a:srgbClr>
            </a:outerShdw>
          </a:effectLst>
        </p:spPr>
      </p:pic>
      <p:cxnSp>
        <p:nvCxnSpPr>
          <p:cNvPr id="11" name="直線コネクタ 10">
            <a:extLst>
              <a:ext uri="{FF2B5EF4-FFF2-40B4-BE49-F238E27FC236}">
                <a16:creationId xmlns:a16="http://schemas.microsoft.com/office/drawing/2014/main" id="{35B6C627-2CB0-CEAD-EA5D-04DCCD95E08C}"/>
              </a:ext>
            </a:extLst>
          </p:cNvPr>
          <p:cNvCxnSpPr>
            <a:cxnSpLocks/>
          </p:cNvCxnSpPr>
          <p:nvPr/>
        </p:nvCxnSpPr>
        <p:spPr>
          <a:xfrm>
            <a:off x="922943" y="2810848"/>
            <a:ext cx="4392488" cy="0"/>
          </a:xfrm>
          <a:prstGeom prst="line">
            <a:avLst/>
          </a:prstGeom>
          <a:noFill/>
          <a:ln w="22225" cap="flat" cmpd="sng" algn="ctr">
            <a:solidFill>
              <a:srgbClr val="C9002C"/>
            </a:solidFill>
            <a:prstDash val="sysDot"/>
          </a:ln>
          <a:effectLst/>
        </p:spPr>
      </p:cxnSp>
      <p:sp>
        <p:nvSpPr>
          <p:cNvPr id="12" name="角丸四角形 68">
            <a:extLst>
              <a:ext uri="{FF2B5EF4-FFF2-40B4-BE49-F238E27FC236}">
                <a16:creationId xmlns:a16="http://schemas.microsoft.com/office/drawing/2014/main" id="{82941D8B-7A62-31EA-AD3E-F74C12778B60}"/>
              </a:ext>
            </a:extLst>
          </p:cNvPr>
          <p:cNvSpPr/>
          <p:nvPr/>
        </p:nvSpPr>
        <p:spPr>
          <a:xfrm>
            <a:off x="5878291" y="1639390"/>
            <a:ext cx="4941704" cy="4537399"/>
          </a:xfrm>
          <a:prstGeom prst="roundRect">
            <a:avLst>
              <a:gd name="adj" fmla="val 0"/>
            </a:avLst>
          </a:prstGeom>
          <a:solidFill>
            <a:srgbClr val="FFF9FA"/>
          </a:solidFill>
          <a:ln w="9525" cap="flat" cmpd="sng" algn="ctr">
            <a:noFill/>
            <a:prstDash val="solid"/>
          </a:ln>
          <a:effectLst>
            <a:outerShdw dist="38100" dir="2700000" algn="tl" rotWithShape="0">
              <a:srgbClr val="C9002C">
                <a:alpha val="40000"/>
              </a:srgbClr>
            </a:outerShdw>
          </a:effectLst>
        </p:spPr>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a:lnSpc>
                <a:spcPct val="120000"/>
              </a:lnSpc>
              <a:defRPr/>
            </a:pPr>
            <a:r>
              <a:rPr kumimoji="0" lang="en" altLang="ja-JP" sz="1400" b="1" kern="0" dirty="0">
                <a:solidFill>
                  <a:srgbClr val="0D0D0D"/>
                </a:solidFill>
                <a:latin typeface="Meiryo" panose="020B0604030504040204" pitchFamily="34" charset="-128"/>
                <a:ea typeface="Meiryo" panose="020B0604030504040204" pitchFamily="34" charset="-128"/>
              </a:rPr>
              <a:t>PR</a:t>
            </a:r>
            <a:r>
              <a:rPr kumimoji="0" lang="ja-JP" altLang="en-US" sz="1400" b="1" kern="0" dirty="0">
                <a:solidFill>
                  <a:srgbClr val="0D0D0D"/>
                </a:solidFill>
                <a:latin typeface="Meiryo" panose="020B0604030504040204" pitchFamily="34" charset="-128"/>
                <a:ea typeface="Meiryo" panose="020B0604030504040204" pitchFamily="34" charset="-128"/>
              </a:rPr>
              <a:t>企画ページ閲覧者に対するアンケートを無償でご提供します。</a:t>
            </a:r>
            <a:br>
              <a:rPr kumimoji="0" lang="en-US" altLang="ja-JP" sz="1400" b="1" kern="0" dirty="0">
                <a:solidFill>
                  <a:srgbClr val="0D0D0D"/>
                </a:solidFill>
                <a:latin typeface="Meiryo" panose="020B0604030504040204" pitchFamily="34" charset="-128"/>
                <a:ea typeface="Meiryo" panose="020B0604030504040204" pitchFamily="34" charset="-128"/>
              </a:rPr>
            </a:br>
            <a:r>
              <a:rPr kumimoji="0" lang="en" altLang="ja-JP" sz="1100" kern="0" dirty="0">
                <a:solidFill>
                  <a:srgbClr val="0D0D0D"/>
                </a:solidFill>
                <a:latin typeface="Meiryo" panose="020B0604030504040204" pitchFamily="34" charset="-128"/>
                <a:ea typeface="Meiryo" panose="020B0604030504040204" pitchFamily="34" charset="-128"/>
              </a:rPr>
              <a:t>PR</a:t>
            </a:r>
            <a:r>
              <a:rPr kumimoji="0" lang="ja-JP" altLang="en-US" sz="1100" kern="0" dirty="0">
                <a:solidFill>
                  <a:srgbClr val="0D0D0D"/>
                </a:solidFill>
                <a:latin typeface="Meiryo" panose="020B0604030504040204" pitchFamily="34" charset="-128"/>
                <a:ea typeface="Meiryo" panose="020B0604030504040204" pitchFamily="34" charset="-128"/>
              </a:rPr>
              <a:t>企画ページへの評価、閲覧後の態度変容を問うアンケートです。</a:t>
            </a:r>
            <a:endParaRPr kumimoji="0" lang="en-US" altLang="ja-JP" sz="1100" kern="0" dirty="0">
              <a:solidFill>
                <a:srgbClr val="0D0D0D"/>
              </a:solidFill>
              <a:latin typeface="Meiryo" panose="020B0604030504040204" pitchFamily="34" charset="-128"/>
              <a:ea typeface="Meiryo" panose="020B0604030504040204" pitchFamily="34" charset="-128"/>
            </a:endParaRPr>
          </a:p>
          <a:p>
            <a:pPr>
              <a:lnSpc>
                <a:spcPct val="120000"/>
              </a:lnSpc>
              <a:defRPr/>
            </a:pPr>
            <a:endParaRPr kumimoji="0" lang="en-US" altLang="ja-JP" sz="11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※PR</a:t>
            </a:r>
            <a:r>
              <a:rPr kumimoji="0" lang="ja-JP" altLang="en-US" sz="900" kern="0" dirty="0">
                <a:solidFill>
                  <a:srgbClr val="0D0D0D"/>
                </a:solidFill>
                <a:latin typeface="Meiryo" panose="020B0604030504040204" pitchFamily="34" charset="-128"/>
                <a:ea typeface="Meiryo" panose="020B0604030504040204" pitchFamily="34" charset="-128"/>
              </a:rPr>
              <a:t>企画ページを</a:t>
            </a:r>
            <a:r>
              <a:rPr kumimoji="0" lang="en-US" altLang="ja-JP" sz="900" kern="0" dirty="0">
                <a:solidFill>
                  <a:srgbClr val="0D0D0D"/>
                </a:solidFill>
                <a:latin typeface="Meiryo" panose="020B0604030504040204" pitchFamily="34" charset="-128"/>
                <a:ea typeface="Meiryo" panose="020B0604030504040204" pitchFamily="34" charset="-128"/>
              </a:rPr>
              <a:t>Yahoo!</a:t>
            </a:r>
            <a:r>
              <a:rPr kumimoji="0" lang="ja-JP" altLang="en-US" sz="900" kern="0" dirty="0">
                <a:solidFill>
                  <a:srgbClr val="0D0D0D"/>
                </a:solidFill>
                <a:latin typeface="Meiryo" panose="020B0604030504040204" pitchFamily="34" charset="-128"/>
                <a:ea typeface="Meiryo" panose="020B0604030504040204" pitchFamily="34" charset="-128"/>
              </a:rPr>
              <a:t>クラウドソーシング</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ユーザーに閲覧させてアンケートに回答させ、</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ja-JP" altLang="en-US" sz="900" kern="0" dirty="0">
                <a:solidFill>
                  <a:srgbClr val="0D0D0D"/>
                </a:solidFill>
                <a:latin typeface="Meiryo" panose="020B0604030504040204" pitchFamily="34" charset="-128"/>
                <a:ea typeface="Meiryo" panose="020B0604030504040204" pitchFamily="34" charset="-128"/>
              </a:rPr>
              <a:t>　その結果を報告いたします。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また、回答数は</a:t>
            </a:r>
            <a:r>
              <a:rPr kumimoji="0" lang="en-US" altLang="ja-JP" sz="900" kern="0" dirty="0">
                <a:solidFill>
                  <a:srgbClr val="0D0D0D"/>
                </a:solidFill>
                <a:latin typeface="Meiryo" panose="020B0604030504040204" pitchFamily="34" charset="-128"/>
                <a:ea typeface="Meiryo" panose="020B0604030504040204" pitchFamily="34" charset="-128"/>
              </a:rPr>
              <a:t>500</a:t>
            </a:r>
            <a:r>
              <a:rPr kumimoji="0" lang="ja-JP" altLang="en-US" sz="900" kern="0" dirty="0">
                <a:solidFill>
                  <a:srgbClr val="0D0D0D"/>
                </a:solidFill>
                <a:latin typeface="Meiryo" panose="020B0604030504040204" pitchFamily="34" charset="-128"/>
                <a:ea typeface="Meiryo" panose="020B0604030504040204" pitchFamily="34" charset="-128"/>
              </a:rPr>
              <a:t>件を上限とし、これを超</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えた場合、掲載途中でもアンケートを終了さ</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せていただきます。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予告なくアンケートサーバーのサイトメンテ</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ナンスを行い、一時的にアンケートの受付が</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できなくなる場合があります</a:t>
            </a:r>
            <a:endParaRPr kumimoji="0" lang="en-US" altLang="ja-JP" sz="900" kern="0" dirty="0">
              <a:solidFill>
                <a:srgbClr val="0D0D0D"/>
              </a:solidFill>
              <a:latin typeface="Meiryo" panose="020B0604030504040204" pitchFamily="34" charset="-128"/>
              <a:ea typeface="Meiryo" panose="020B0604030504040204" pitchFamily="34" charset="-128"/>
            </a:endParaRPr>
          </a:p>
          <a:p>
            <a:pPr marL="108000" indent="-180000">
              <a:lnSpc>
                <a:spcPct val="120000"/>
              </a:lnSpc>
              <a:defRPr/>
            </a:pPr>
            <a:r>
              <a:rPr kumimoji="0" lang="en-US" altLang="ja-JP"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panose="020B0604030504040204" pitchFamily="34" charset="-128"/>
                <a:ea typeface="Meiryo" panose="020B0604030504040204" pitchFamily="34" charset="-128"/>
              </a:rPr>
              <a:t>一部データは、非正規の参考値としてのご提</a:t>
            </a:r>
            <a:br>
              <a:rPr kumimoji="0" lang="en-US" altLang="ja-JP" sz="900" kern="0" dirty="0">
                <a:solidFill>
                  <a:srgbClr val="0D0D0D"/>
                </a:solidFill>
                <a:latin typeface="Meiryo" panose="020B0604030504040204" pitchFamily="34" charset="-128"/>
                <a:ea typeface="Meiryo" panose="020B0604030504040204" pitchFamily="34" charset="-128"/>
              </a:rPr>
            </a:br>
            <a:r>
              <a:rPr kumimoji="0" lang="ja-JP" altLang="en-US" sz="900" kern="0" dirty="0">
                <a:solidFill>
                  <a:srgbClr val="0D0D0D"/>
                </a:solidFill>
                <a:latin typeface="Meiryo" panose="020B0604030504040204" pitchFamily="34" charset="-128"/>
                <a:ea typeface="Meiryo" panose="020B0604030504040204" pitchFamily="34" charset="-128"/>
              </a:rPr>
              <a:t>出となります。</a:t>
            </a:r>
          </a:p>
          <a:p>
            <a:pPr>
              <a:lnSpc>
                <a:spcPct val="120000"/>
              </a:lnSpc>
              <a:defRPr/>
            </a:pPr>
            <a:endParaRPr kumimoji="0" lang="ja-JP" altLang="en-US" sz="1200" kern="0" dirty="0">
              <a:solidFill>
                <a:srgbClr val="545454"/>
              </a:solidFill>
              <a:latin typeface="Meiryo" panose="020B0604030504040204" pitchFamily="34" charset="-128"/>
              <a:ea typeface="Meiryo" panose="020B0604030504040204" pitchFamily="34" charset="-128"/>
            </a:endParaRPr>
          </a:p>
        </p:txBody>
      </p:sp>
      <p:sp>
        <p:nvSpPr>
          <p:cNvPr id="13" name="角丸四角形 69">
            <a:extLst>
              <a:ext uri="{FF2B5EF4-FFF2-40B4-BE49-F238E27FC236}">
                <a16:creationId xmlns:a16="http://schemas.microsoft.com/office/drawing/2014/main" id="{9FADDE2B-4AA8-BFAD-4D2B-184B48FF173B}"/>
              </a:ext>
            </a:extLst>
          </p:cNvPr>
          <p:cNvSpPr/>
          <p:nvPr/>
        </p:nvSpPr>
        <p:spPr>
          <a:xfrm>
            <a:off x="6989927" y="2071354"/>
            <a:ext cx="3145092" cy="353943"/>
          </a:xfrm>
          <a:prstGeom prst="roundRect">
            <a:avLst>
              <a:gd name="adj" fmla="val 0"/>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defRPr/>
            </a:pPr>
            <a:r>
              <a:rPr kumimoji="0" lang="en-US" altLang="ja-JP" sz="2000" b="1" kern="0" dirty="0">
                <a:solidFill>
                  <a:srgbClr val="FF0033"/>
                </a:solidFill>
                <a:latin typeface="Meiryo" panose="020B0604030504040204" pitchFamily="34" charset="-128"/>
                <a:ea typeface="Meiryo" panose="020B0604030504040204" pitchFamily="34" charset="-128"/>
              </a:rPr>
              <a:t>  </a:t>
            </a:r>
            <a:r>
              <a:rPr kumimoji="0" lang="ja-JP" altLang="en-US" sz="2000" b="1" kern="0" dirty="0">
                <a:solidFill>
                  <a:srgbClr val="FF0033"/>
                </a:solidFill>
                <a:latin typeface="Meiryo" panose="020B0604030504040204" pitchFamily="34" charset="-128"/>
                <a:ea typeface="Meiryo" panose="020B0604030504040204" pitchFamily="34" charset="-128"/>
              </a:rPr>
              <a:t>態度変容効果</a:t>
            </a:r>
            <a:r>
              <a:rPr kumimoji="0" lang="ja-JP" altLang="en-US" sz="1600" kern="0" dirty="0">
                <a:solidFill>
                  <a:srgbClr val="FF0033"/>
                </a:solidFill>
                <a:latin typeface="Meiryo" panose="020B0604030504040204" pitchFamily="34" charset="-128"/>
                <a:ea typeface="Meiryo" panose="020B0604030504040204" pitchFamily="34" charset="-128"/>
              </a:rPr>
              <a:t>（アンケート</a:t>
            </a:r>
            <a:r>
              <a:rPr kumimoji="0" lang="ja-JP" altLang="en-US" sz="1600" kern="0" dirty="0">
                <a:solidFill>
                  <a:srgbClr val="C9002C"/>
                </a:solidFill>
                <a:latin typeface="Meiryo" panose="020B0604030504040204" pitchFamily="34" charset="-128"/>
                <a:ea typeface="Meiryo" panose="020B0604030504040204" pitchFamily="34" charset="-128"/>
              </a:rPr>
              <a:t>）</a:t>
            </a:r>
            <a:endParaRPr kumimoji="0" lang="en-US" altLang="ja-JP" sz="1600" kern="0" dirty="0">
              <a:solidFill>
                <a:srgbClr val="C9002C"/>
              </a:solidFill>
              <a:latin typeface="Meiryo" panose="020B0604030504040204" pitchFamily="34" charset="-128"/>
              <a:ea typeface="Meiryo" panose="020B0604030504040204" pitchFamily="34" charset="-128"/>
            </a:endParaRPr>
          </a:p>
        </p:txBody>
      </p:sp>
      <p:cxnSp>
        <p:nvCxnSpPr>
          <p:cNvPr id="14" name="直線コネクタ 13">
            <a:extLst>
              <a:ext uri="{FF2B5EF4-FFF2-40B4-BE49-F238E27FC236}">
                <a16:creationId xmlns:a16="http://schemas.microsoft.com/office/drawing/2014/main" id="{D5748D1C-8417-0951-B4EE-57EB2790697E}"/>
              </a:ext>
            </a:extLst>
          </p:cNvPr>
          <p:cNvCxnSpPr>
            <a:cxnSpLocks/>
          </p:cNvCxnSpPr>
          <p:nvPr/>
        </p:nvCxnSpPr>
        <p:spPr>
          <a:xfrm>
            <a:off x="6152899" y="2810848"/>
            <a:ext cx="4392488" cy="0"/>
          </a:xfrm>
          <a:prstGeom prst="line">
            <a:avLst/>
          </a:prstGeom>
          <a:noFill/>
          <a:ln w="22225" cap="flat" cmpd="sng" algn="ctr">
            <a:solidFill>
              <a:srgbClr val="C9002C"/>
            </a:solidFill>
            <a:prstDash val="sysDot"/>
          </a:ln>
          <a:effectLst/>
        </p:spPr>
      </p:cxnSp>
      <p:grpSp>
        <p:nvGrpSpPr>
          <p:cNvPr id="15" name="グループ化 14">
            <a:extLst>
              <a:ext uri="{FF2B5EF4-FFF2-40B4-BE49-F238E27FC236}">
                <a16:creationId xmlns:a16="http://schemas.microsoft.com/office/drawing/2014/main" id="{4A288913-7417-77A5-2CA2-F813D9FA8D5B}"/>
              </a:ext>
            </a:extLst>
          </p:cNvPr>
          <p:cNvGrpSpPr>
            <a:grpSpLocks noChangeAspect="1"/>
          </p:cNvGrpSpPr>
          <p:nvPr/>
        </p:nvGrpSpPr>
        <p:grpSpPr>
          <a:xfrm>
            <a:off x="6290433" y="1900348"/>
            <a:ext cx="648000" cy="648000"/>
            <a:chOff x="6493506" y="2109656"/>
            <a:chExt cx="743280" cy="743280"/>
          </a:xfrm>
        </p:grpSpPr>
        <p:sp>
          <p:nvSpPr>
            <p:cNvPr id="16" name="円/楕円 72">
              <a:extLst>
                <a:ext uri="{FF2B5EF4-FFF2-40B4-BE49-F238E27FC236}">
                  <a16:creationId xmlns:a16="http://schemas.microsoft.com/office/drawing/2014/main" id="{6AD88AD0-2299-716D-9D14-30CF443B4165}"/>
                </a:ext>
              </a:extLst>
            </p:cNvPr>
            <p:cNvSpPr/>
            <p:nvPr/>
          </p:nvSpPr>
          <p:spPr>
            <a:xfrm>
              <a:off x="6493506" y="2109656"/>
              <a:ext cx="743280" cy="743280"/>
            </a:xfrm>
            <a:prstGeom prst="ellipse">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17" name="グラフィックス 16" descr="クリップボード 単色塗りつぶし">
              <a:extLst>
                <a:ext uri="{FF2B5EF4-FFF2-40B4-BE49-F238E27FC236}">
                  <a16:creationId xmlns:a16="http://schemas.microsoft.com/office/drawing/2014/main" id="{23A79D0D-A4CE-51BF-5DF0-48011146580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661548" y="2254732"/>
              <a:ext cx="442564" cy="442564"/>
            </a:xfrm>
            <a:prstGeom prst="rect">
              <a:avLst/>
            </a:prstGeom>
          </p:spPr>
        </p:pic>
      </p:grpSp>
      <p:pic>
        <p:nvPicPr>
          <p:cNvPr id="18" name="図 17">
            <a:extLst>
              <a:ext uri="{FF2B5EF4-FFF2-40B4-BE49-F238E27FC236}">
                <a16:creationId xmlns:a16="http://schemas.microsoft.com/office/drawing/2014/main" id="{337F19A5-C110-A2B5-CA20-3592789D28B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84195" y="3867637"/>
            <a:ext cx="2479830" cy="2015559"/>
          </a:xfrm>
          <a:prstGeom prst="rect">
            <a:avLst/>
          </a:prstGeom>
          <a:ln w="6350">
            <a:solidFill>
              <a:srgbClr val="C9002C"/>
            </a:solidFill>
          </a:ln>
          <a:effectLst>
            <a:outerShdw dist="38100" dir="2700000" algn="tl" rotWithShape="0">
              <a:srgbClr val="D8607A">
                <a:alpha val="40000"/>
              </a:srgbClr>
            </a:outerShdw>
          </a:effectLst>
        </p:spPr>
      </p:pic>
      <p:sp>
        <p:nvSpPr>
          <p:cNvPr id="19" name="正方形/長方形 18">
            <a:extLst>
              <a:ext uri="{FF2B5EF4-FFF2-40B4-BE49-F238E27FC236}">
                <a16:creationId xmlns:a16="http://schemas.microsoft.com/office/drawing/2014/main" id="{47C9FD22-F855-A131-F28C-972EFF37F962}"/>
              </a:ext>
            </a:extLst>
          </p:cNvPr>
          <p:cNvSpPr/>
          <p:nvPr/>
        </p:nvSpPr>
        <p:spPr>
          <a:xfrm>
            <a:off x="9024116" y="4159090"/>
            <a:ext cx="246893" cy="27433"/>
          </a:xfrm>
          <a:prstGeom prst="rect">
            <a:avLst/>
          </a:prstGeom>
          <a:solidFill>
            <a:srgbClr val="FFFFFF"/>
          </a:solidFill>
          <a:ln w="3175" cap="flat" cmpd="sng" algn="ctr">
            <a:solidFill>
              <a:srgbClr val="FFFFFF">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20" name="Picture 2" descr="B1D2497D-1EBE-4057-8CE8-D155B6774F92-L0-001">
            <a:extLst>
              <a:ext uri="{FF2B5EF4-FFF2-40B4-BE49-F238E27FC236}">
                <a16:creationId xmlns:a16="http://schemas.microsoft.com/office/drawing/2014/main" id="{7C282E6F-D3E0-4CF1-D895-A47967BBA2F5}"/>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6420"/>
          <a:stretch/>
        </p:blipFill>
        <p:spPr bwMode="auto">
          <a:xfrm>
            <a:off x="10369514" y="4245290"/>
            <a:ext cx="1160427" cy="1931500"/>
          </a:xfrm>
          <a:prstGeom prst="rect">
            <a:avLst/>
          </a:prstGeom>
          <a:noFill/>
          <a:ln w="6350">
            <a:solidFill>
              <a:srgbClr val="C9002C"/>
            </a:solidFill>
            <a:miter lim="800000"/>
            <a:headEnd/>
            <a:tailEnd/>
          </a:ln>
          <a:effectLst>
            <a:outerShdw dist="38100" dir="2700000" algn="tl" rotWithShape="0">
              <a:srgbClr val="D8607A">
                <a:alpha val="40000"/>
              </a:srgbClr>
            </a:outerShdw>
          </a:effectLst>
          <a:extLst>
            <a:ext uri="{909E8E84-426E-40DD-AFC4-6F175D3DCCD1}">
              <a14:hiddenFill xmlns:a14="http://schemas.microsoft.com/office/drawing/2010/main">
                <a:solidFill>
                  <a:srgbClr val="FFFFFF"/>
                </a:solidFill>
              </a14:hiddenFill>
            </a:ext>
          </a:extLst>
        </p:spPr>
      </p:pic>
      <p:sp>
        <p:nvSpPr>
          <p:cNvPr id="21" name="角丸四角形 77">
            <a:extLst>
              <a:ext uri="{FF2B5EF4-FFF2-40B4-BE49-F238E27FC236}">
                <a16:creationId xmlns:a16="http://schemas.microsoft.com/office/drawing/2014/main" id="{1B2CBC50-4C00-1650-03EB-02AE29CCFAE1}"/>
              </a:ext>
            </a:extLst>
          </p:cNvPr>
          <p:cNvSpPr/>
          <p:nvPr/>
        </p:nvSpPr>
        <p:spPr>
          <a:xfrm>
            <a:off x="2410363" y="4728834"/>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レポートサンプル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
        <p:nvSpPr>
          <p:cNvPr id="22" name="角丸四角形 78">
            <a:extLst>
              <a:ext uri="{FF2B5EF4-FFF2-40B4-BE49-F238E27FC236}">
                <a16:creationId xmlns:a16="http://schemas.microsoft.com/office/drawing/2014/main" id="{9CC37789-5437-064C-F151-C487B0D56459}"/>
              </a:ext>
            </a:extLst>
          </p:cNvPr>
          <p:cNvSpPr/>
          <p:nvPr/>
        </p:nvSpPr>
        <p:spPr>
          <a:xfrm>
            <a:off x="9642581" y="3999010"/>
            <a:ext cx="1887360" cy="288000"/>
          </a:xfrm>
          <a:prstGeom prst="roundRect">
            <a:avLst>
              <a:gd name="adj" fmla="val 50000"/>
            </a:avLst>
          </a:prstGeom>
          <a:solidFill>
            <a:srgbClr val="FFFFFF"/>
          </a:solidFill>
          <a:ln>
            <a:solidFill>
              <a:srgbClr val="C9002C"/>
            </a:solidFill>
          </a:ln>
        </p:spPr>
        <p:txBody>
          <a:bodyPr wrap="none" lIns="0" tIns="36000" rIns="0" bIns="0" anchor="ctr">
            <a:noAutofit/>
          </a:bodyPr>
          <a:lstStyle/>
          <a:p>
            <a:pPr algn="ctr">
              <a:defRPr/>
            </a:pPr>
            <a:r>
              <a:rPr kumimoji="0" lang="ja-JP" altLang="en-US" sz="1000" b="1" kern="0" dirty="0">
                <a:solidFill>
                  <a:srgbClr val="C9002C"/>
                </a:solidFill>
                <a:latin typeface="Meiryo" panose="020B0604030504040204" pitchFamily="34" charset="-128"/>
                <a:ea typeface="Meiryo" panose="020B0604030504040204" pitchFamily="34" charset="-128"/>
              </a:rPr>
              <a:t>アンケート画面サンプル</a:t>
            </a:r>
            <a:endParaRPr kumimoji="0" lang="en-US" altLang="ja-JP" sz="1000" b="1" kern="0" dirty="0">
              <a:solidFill>
                <a:srgbClr val="C9002C"/>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056679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5947C01E-5C6A-C494-6F2B-B6434C5EC520}"/>
              </a:ext>
            </a:extLst>
          </p:cNvPr>
          <p:cNvSpPr>
            <a:spLocks noGrp="1"/>
          </p:cNvSpPr>
          <p:nvPr>
            <p:ph type="body" sz="quarter" idx="10"/>
          </p:nvPr>
        </p:nvSpPr>
        <p:spPr/>
        <p:txBody>
          <a:bodyPr/>
          <a:lstStyle/>
          <a:p>
            <a:r>
              <a:rPr lang="ja-JP" altLang="en-US" dirty="0"/>
              <a:t>誘導広告上の表記ガイドライン</a:t>
            </a:r>
          </a:p>
        </p:txBody>
      </p:sp>
      <p:sp>
        <p:nvSpPr>
          <p:cNvPr id="33" name="角丸四角形 19">
            <a:extLst>
              <a:ext uri="{FF2B5EF4-FFF2-40B4-BE49-F238E27FC236}">
                <a16:creationId xmlns:a16="http://schemas.microsoft.com/office/drawing/2014/main" id="{588BBCB5-61A3-C2B8-7DFD-550B714ED2B6}"/>
              </a:ext>
            </a:extLst>
          </p:cNvPr>
          <p:cNvSpPr/>
          <p:nvPr/>
        </p:nvSpPr>
        <p:spPr>
          <a:xfrm>
            <a:off x="479425" y="1543050"/>
            <a:ext cx="11233150" cy="4838700"/>
          </a:xfrm>
          <a:prstGeom prst="roundRect">
            <a:avLst>
              <a:gd name="adj" fmla="val 0"/>
            </a:avLst>
          </a:prstGeom>
          <a:solidFill>
            <a:srgbClr val="FFFFFF"/>
          </a:solidFill>
          <a:ln w="9525" cap="flat" cmpd="sng" algn="ctr">
            <a:solidFill>
              <a:srgbClr val="B0B0B0"/>
            </a:solidFill>
            <a:prstDash val="solid"/>
          </a:ln>
          <a:effectLst>
            <a:outerShdw dist="38100" dir="2700000" algn="tl" rotWithShape="0">
              <a:srgbClr val="B0B0B0">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1100" kern="0" dirty="0">
              <a:solidFill>
                <a:srgbClr val="C9002C"/>
              </a:solidFill>
              <a:latin typeface="Meiryo" panose="020B0604030504040204" pitchFamily="34" charset="-128"/>
              <a:ea typeface="Meiryo" panose="020B0604030504040204" pitchFamily="34" charset="-128"/>
            </a:endParaRPr>
          </a:p>
        </p:txBody>
      </p:sp>
      <p:sp>
        <p:nvSpPr>
          <p:cNvPr id="34" name="正方形/長方形 33">
            <a:extLst>
              <a:ext uri="{FF2B5EF4-FFF2-40B4-BE49-F238E27FC236}">
                <a16:creationId xmlns:a16="http://schemas.microsoft.com/office/drawing/2014/main" id="{3C5F4927-2B94-E3D5-6C36-9C66C2A77A59}"/>
              </a:ext>
            </a:extLst>
          </p:cNvPr>
          <p:cNvSpPr/>
          <p:nvPr/>
        </p:nvSpPr>
        <p:spPr>
          <a:xfrm>
            <a:off x="855071" y="2277967"/>
            <a:ext cx="6374340" cy="3721788"/>
          </a:xfrm>
          <a:prstGeom prst="rect">
            <a:avLst/>
          </a:prstGeom>
        </p:spPr>
        <p:txBody>
          <a:bodyPr wrap="square" lIns="0">
            <a:spAutoFit/>
          </a:bodyPr>
          <a:lstStyle/>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企画テキスト」＋「広告・広告主体者表記」を必ずセットで掲載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上記</a:t>
            </a:r>
            <a:r>
              <a:rPr lang="en-US" altLang="ja-JP"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2</a:t>
            </a:r>
            <a:r>
              <a:rPr lang="ja-JP" altLang="en-US"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rPr>
              <a:t>要素は最大限離す必要があるため、以下のいずれかの通り対角線上に配置</a:t>
            </a:r>
            <a:endParaRPr lang="en-US" altLang="ja-JP" sz="1200" kern="0" dirty="0">
              <a:solidFill>
                <a:srgbClr val="F77911"/>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prstClr val="black"/>
                </a:solidFill>
                <a:latin typeface="Meiryo" panose="020B0604030504040204" pitchFamily="34" charset="-128"/>
                <a:ea typeface="Meiryo" panose="020B0604030504040204" pitchFamily="34" charset="-128"/>
                <a:cs typeface="メイリオ" panose="020B0604030504040204" pitchFamily="50" charset="-128"/>
              </a:rPr>
              <a:t>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企画：左上、広告・広告主体者表記：右下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企画：右上、広告・広告主体者表記：左下</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Yahoo! JAPAN PR</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企画テキストは、視認性を確保でき、かつ大き過ぎない適正なサイズ</a:t>
            </a:r>
            <a:b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b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広告・広告主体者表記は、以下いずれかの表記、形式で掲載。</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①提供：クライアント名（テキスト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②</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クライアント名（テキスト </a:t>
            </a:r>
            <a:r>
              <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or </a:t>
            </a: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a:t>
            </a:r>
            <a:endParaRPr lang="en-US" altLang="ja-JP"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ロゴの場合、「提供」「</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Sponsored by</a:t>
            </a:r>
            <a:r>
              <a:rPr lang="ja-JP" altLang="en-US"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」の広告表記は非表示でも可。</a:t>
            </a:r>
            <a:endPar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endParaRPr>
          </a:p>
          <a:p>
            <a:pPr algn="just" eaLnBrk="1" fontAlgn="auto" hangingPunct="1">
              <a:lnSpc>
                <a:spcPct val="130000"/>
              </a:lnSpc>
              <a:spcBef>
                <a:spcPts val="0"/>
              </a:spcBef>
              <a:spcAft>
                <a:spcPts val="0"/>
              </a:spcAft>
            </a:pPr>
            <a:r>
              <a:rPr lang="ja-JP" altLang="en-US" sz="12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000" kern="0" dirty="0">
                <a:solidFill>
                  <a:srgbClr val="0D0D0D"/>
                </a:solidFill>
                <a:latin typeface="Meiryo" panose="020B0604030504040204" pitchFamily="34" charset="-128"/>
                <a:ea typeface="Meiryo" panose="020B0604030504040204" pitchFamily="34" charset="-128"/>
                <a:cs typeface="メイリオ" panose="020B0604030504040204" pitchFamily="50" charset="-128"/>
              </a:rPr>
              <a:t>※</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広告に適用される「広告掲載基準」に</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おい</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て「主体者の明示」が規定されています。</a:t>
            </a:r>
          </a:p>
          <a:p>
            <a:pPr algn="just" eaLnBrk="1" fontAlgn="auto" hangingPunct="1">
              <a:lnSpc>
                <a:spcPct val="130000"/>
              </a:lnSpc>
              <a:spcBef>
                <a:spcPts val="0"/>
              </a:spcBef>
              <a:spcAft>
                <a:spcPts val="0"/>
              </a:spcAft>
            </a:pP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　　　（</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参照）</a:t>
            </a:r>
            <a:r>
              <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Yahoo!</a:t>
            </a: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広告ヘルプページ</a:t>
            </a:r>
            <a:r>
              <a:rPr lang="ja-JP" altLang="en-US"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hlinkClick r:id="rId3"/>
              </a:rPr>
              <a:t>https://ads-help.yahoo-net.jp/s/article/H000044855?language=ja</a:t>
            </a:r>
            <a:endParaRPr lang="en-US" altLang="ja-JP" sz="1000" u="sng" dirty="0">
              <a:solidFill>
                <a:prstClr val="black"/>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会社名、ブランド名、商品名、サービス名のいずれかのロゴマークの表記商品写真などでの代替は</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a:p>
            <a:pPr indent="446088" algn="just" eaLnBrk="1" fontAlgn="auto" hangingPunct="1">
              <a:lnSpc>
                <a:spcPct val="130000"/>
              </a:lnSpc>
              <a:spcBef>
                <a:spcPts val="0"/>
              </a:spcBef>
              <a:spcAft>
                <a:spcPts val="0"/>
              </a:spcAft>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できません。また、商標登録されていないものを使用する場合は、必ず会社名も明記してください。</a:t>
            </a:r>
          </a:p>
          <a:p>
            <a:pPr marL="613800" lvl="1" indent="-156600" algn="just" eaLnBrk="1" fontAlgn="auto" hangingPunct="1">
              <a:lnSpc>
                <a:spcPct val="130000"/>
              </a:lnSpc>
              <a:spcBef>
                <a:spcPts val="0"/>
              </a:spcBef>
              <a:spcAft>
                <a:spcPts val="0"/>
              </a:spcAft>
              <a:buFont typeface="+mj-lt"/>
              <a:buAutoNum type="arabicPeriod"/>
            </a:pPr>
            <a:r>
              <a:rPr lang="ja-JP"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rPr>
              <a:t>「提供：○○」などの表記</a:t>
            </a:r>
            <a:endParaRPr lang="en-US" altLang="ja-JP" sz="1000" dirty="0">
              <a:solidFill>
                <a:srgbClr val="0D0D0D"/>
              </a:solidFill>
              <a:latin typeface="Meiryo" panose="020B0604030504040204" pitchFamily="34" charset="-128"/>
              <a:ea typeface="Meiryo" panose="020B0604030504040204" pitchFamily="34" charset="-128"/>
              <a:cs typeface="ＭＳ Ｐゴシック" panose="020B0600070205080204" pitchFamily="50" charset="-128"/>
            </a:endParaRPr>
          </a:p>
        </p:txBody>
      </p:sp>
      <p:sp>
        <p:nvSpPr>
          <p:cNvPr id="35" name="正方形/長方形 34">
            <a:extLst>
              <a:ext uri="{FF2B5EF4-FFF2-40B4-BE49-F238E27FC236}">
                <a16:creationId xmlns:a16="http://schemas.microsoft.com/office/drawing/2014/main" id="{D9F56CF1-CB90-24A1-7BE3-4AFCAD0BBEBB}"/>
              </a:ext>
            </a:extLst>
          </p:cNvPr>
          <p:cNvSpPr/>
          <p:nvPr/>
        </p:nvSpPr>
        <p:spPr>
          <a:xfrm>
            <a:off x="8263096" y="2527862"/>
            <a:ext cx="2227565" cy="2227565"/>
          </a:xfrm>
          <a:prstGeom prst="rect">
            <a:avLst/>
          </a:prstGeom>
          <a:solidFill>
            <a:srgbClr val="FFF5F7"/>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b="1" kern="0" dirty="0">
                <a:solidFill>
                  <a:srgbClr val="FF0033"/>
                </a:solidFill>
                <a:latin typeface="Meiryo" panose="020B0604030504040204" pitchFamily="34" charset="-128"/>
                <a:ea typeface="Meiryo" panose="020B0604030504040204" pitchFamily="34" charset="-128"/>
              </a:rPr>
              <a:t>誘導広告バナー</a:t>
            </a:r>
          </a:p>
        </p:txBody>
      </p:sp>
      <p:sp>
        <p:nvSpPr>
          <p:cNvPr id="36" name="フッター プレースホルダー 3">
            <a:extLst>
              <a:ext uri="{FF2B5EF4-FFF2-40B4-BE49-F238E27FC236}">
                <a16:creationId xmlns:a16="http://schemas.microsoft.com/office/drawing/2014/main" id="{C63A95D1-EDD0-F337-6B8B-DDB0B9FD1E35}"/>
              </a:ext>
            </a:extLst>
          </p:cNvPr>
          <p:cNvSpPr txBox="1">
            <a:spLocks/>
          </p:cNvSpPr>
          <p:nvPr/>
        </p:nvSpPr>
        <p:spPr>
          <a:xfrm>
            <a:off x="8314801" y="2527862"/>
            <a:ext cx="1440160"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fontAlgn="auto">
              <a:spcBef>
                <a:spcPts val="0"/>
              </a:spcBef>
              <a:spcAft>
                <a:spcPts val="0"/>
              </a:spcAft>
              <a:defRPr/>
            </a:pPr>
            <a:r>
              <a:rPr lang="en-US" altLang="ja-JP" sz="800" dirty="0">
                <a:solidFill>
                  <a:srgbClr val="0D0D0D"/>
                </a:solidFill>
                <a:latin typeface="Meiryo" panose="020B0604030504040204" pitchFamily="34" charset="-128"/>
              </a:rPr>
              <a:t>Yahoo! JAPAN PR</a:t>
            </a:r>
            <a:r>
              <a:rPr lang="ja-JP" altLang="en-US" sz="800" dirty="0">
                <a:solidFill>
                  <a:srgbClr val="0D0D0D"/>
                </a:solidFill>
                <a:latin typeface="Meiryo" panose="020B0604030504040204" pitchFamily="34" charset="-128"/>
              </a:rPr>
              <a:t>企画</a:t>
            </a:r>
          </a:p>
        </p:txBody>
      </p:sp>
      <p:sp>
        <p:nvSpPr>
          <p:cNvPr id="37" name="角丸四角形 23">
            <a:extLst>
              <a:ext uri="{FF2B5EF4-FFF2-40B4-BE49-F238E27FC236}">
                <a16:creationId xmlns:a16="http://schemas.microsoft.com/office/drawing/2014/main" id="{5E2885B2-A356-9221-2108-4DD7AA0BF4C4}"/>
              </a:ext>
            </a:extLst>
          </p:cNvPr>
          <p:cNvSpPr/>
          <p:nvPr/>
        </p:nvSpPr>
        <p:spPr>
          <a:xfrm>
            <a:off x="9679522" y="4331790"/>
            <a:ext cx="720080" cy="365124"/>
          </a:xfrm>
          <a:prstGeom prst="roundRect">
            <a:avLst/>
          </a:prstGeom>
          <a:solidFill>
            <a:sysClr val="windowText" lastClr="000000">
              <a:lumMod val="50000"/>
              <a:lumOff val="50000"/>
            </a:sysClr>
          </a:solidFill>
          <a:ln w="9525" cap="flat" cmpd="sng" algn="ctr">
            <a:solidFill>
              <a:srgbClr val="687080"/>
            </a:solidFill>
            <a:prstDash val="solid"/>
          </a:ln>
          <a:effectLst/>
        </p:spPr>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クライアント</a:t>
            </a:r>
            <a:endParaRPr lang="en-US" altLang="ja-JP" sz="800" dirty="0">
              <a:solidFill>
                <a:srgbClr val="FFFFFF"/>
              </a:solidFill>
              <a:latin typeface="Meiryo" panose="020B0604030504040204" pitchFamily="34" charset="-128"/>
              <a:ea typeface="Meiryo" panose="020B0604030504040204" pitchFamily="34" charset="-128"/>
            </a:endParaRPr>
          </a:p>
          <a:p>
            <a:pPr algn="ctr" eaLnBrk="1" fontAlgn="auto" hangingPunct="1">
              <a:spcBef>
                <a:spcPts val="0"/>
              </a:spcBef>
              <a:spcAft>
                <a:spcPts val="0"/>
              </a:spcAft>
              <a:defRPr/>
            </a:pPr>
            <a:r>
              <a:rPr lang="ja-JP" altLang="en-US" sz="800">
                <a:solidFill>
                  <a:srgbClr val="FFFFFF"/>
                </a:solidFill>
                <a:latin typeface="Meiryo" panose="020B0604030504040204" pitchFamily="34" charset="-128"/>
                <a:ea typeface="Meiryo" panose="020B0604030504040204" pitchFamily="34" charset="-128"/>
              </a:rPr>
              <a:t>ロゴ</a:t>
            </a:r>
          </a:p>
        </p:txBody>
      </p:sp>
      <p:sp>
        <p:nvSpPr>
          <p:cNvPr id="38" name="テキスト ボックス 37">
            <a:extLst>
              <a:ext uri="{FF2B5EF4-FFF2-40B4-BE49-F238E27FC236}">
                <a16:creationId xmlns:a16="http://schemas.microsoft.com/office/drawing/2014/main" id="{E5E5ACEE-FBFA-55B9-52D9-5DFC72535387}"/>
              </a:ext>
            </a:extLst>
          </p:cNvPr>
          <p:cNvSpPr txBox="1"/>
          <p:nvPr/>
        </p:nvSpPr>
        <p:spPr>
          <a:xfrm>
            <a:off x="8160979" y="2268803"/>
            <a:ext cx="2431797" cy="276999"/>
          </a:xfrm>
          <a:prstGeom prst="rect">
            <a:avLst/>
          </a:prstGeom>
          <a:noFill/>
        </p:spPr>
        <p:txBody>
          <a:bodyPr wrap="square" rtlCol="0">
            <a:spAutoFit/>
          </a:bodyPr>
          <a:lstStyle/>
          <a:p>
            <a:pPr eaLnBrk="1" fontAlgn="auto" hangingPunct="1">
              <a:spcBef>
                <a:spcPts val="0"/>
              </a:spcBef>
              <a:spcAft>
                <a:spcPts val="0"/>
              </a:spcAft>
            </a:pPr>
            <a:r>
              <a:rPr lang="ja-JP" altLang="en-US" sz="12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誘導広告　クリエイティブイメージ</a:t>
            </a:r>
          </a:p>
        </p:txBody>
      </p:sp>
      <p:sp>
        <p:nvSpPr>
          <p:cNvPr id="39" name="角丸四角形 25">
            <a:extLst>
              <a:ext uri="{FF2B5EF4-FFF2-40B4-BE49-F238E27FC236}">
                <a16:creationId xmlns:a16="http://schemas.microsoft.com/office/drawing/2014/main" id="{73A29669-42DB-6ACF-2629-50DB588BD2E1}"/>
              </a:ext>
            </a:extLst>
          </p:cNvPr>
          <p:cNvSpPr/>
          <p:nvPr/>
        </p:nvSpPr>
        <p:spPr>
          <a:xfrm>
            <a:off x="8099146" y="4999333"/>
            <a:ext cx="2696577" cy="985794"/>
          </a:xfrm>
          <a:prstGeom prst="roundRect">
            <a:avLst>
              <a:gd name="adj" fmla="val 6498"/>
            </a:avLst>
          </a:prstGeom>
          <a:ln w="25400" cap="rnd">
            <a:solidFill>
              <a:srgbClr val="C9002C"/>
            </a:solidFill>
            <a:prstDash val="sysDot"/>
          </a:ln>
        </p:spPr>
        <p:txBody>
          <a:bodyPr wrap="square" tIns="144000" bIns="72000">
            <a:spAutoFit/>
          </a:bodyPr>
          <a:lstStyle/>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a:t>
            </a:r>
            <a:r>
              <a:rPr lang="en-US" altLang="ja-JP" sz="11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r>
              <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Yahoo! JAPAN PR</a:t>
            </a: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企画テキスト」</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8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　</a:t>
            </a:r>
            <a:endParaRPr lang="en-US" altLang="ja-JP" sz="8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「広告・広告主体者表記」</a:t>
            </a:r>
            <a:endParaRPr lang="en-US" altLang="ja-JP" sz="1100" b="1"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a:p>
            <a:pPr algn="ctr" eaLnBrk="1" fontAlgn="auto" hangingPunct="1">
              <a:lnSpc>
                <a:spcPct val="120000"/>
              </a:lnSpc>
              <a:spcBef>
                <a:spcPts val="0"/>
              </a:spcBef>
              <a:spcAft>
                <a:spcPts val="0"/>
              </a:spcAft>
            </a:pPr>
            <a:r>
              <a:rPr lang="ja-JP" altLang="en-US"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rPr>
              <a:t>を必ずセットで掲載</a:t>
            </a:r>
            <a:endParaRPr lang="en-US" altLang="ja-JP" sz="1000" kern="0" dirty="0">
              <a:solidFill>
                <a:srgbClr val="FF0033"/>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0" name="角丸四角形 26">
            <a:extLst>
              <a:ext uri="{FF2B5EF4-FFF2-40B4-BE49-F238E27FC236}">
                <a16:creationId xmlns:a16="http://schemas.microsoft.com/office/drawing/2014/main" id="{E97CC04F-50CD-E6C6-B893-3A7D2C4150E2}"/>
              </a:ext>
            </a:extLst>
          </p:cNvPr>
          <p:cNvSpPr/>
          <p:nvPr/>
        </p:nvSpPr>
        <p:spPr>
          <a:xfrm>
            <a:off x="4284167" y="1268413"/>
            <a:ext cx="3623667" cy="560488"/>
          </a:xfrm>
          <a:prstGeom prst="roundRect">
            <a:avLst>
              <a:gd name="adj" fmla="val 50000"/>
            </a:avLst>
          </a:prstGeom>
          <a:solidFill>
            <a:srgbClr val="EBEBEB"/>
          </a:solidFill>
          <a:ln w="69850">
            <a:solidFill>
              <a:srgbClr val="FFFFFF"/>
            </a:solidFill>
          </a:ln>
        </p:spPr>
        <p:txBody>
          <a:bodyPr wrap="none" lIns="0" tIns="36000" rIns="0" bIns="0" anchor="ctr">
            <a:noAutofit/>
          </a:bodyPr>
          <a:lstStyle/>
          <a:p>
            <a:pPr algn="ctr" eaLnBrk="1" fontAlgn="auto" hangingPunct="1">
              <a:spcBef>
                <a:spcPts val="0"/>
              </a:spcBef>
              <a:spcAft>
                <a:spcPts val="0"/>
              </a:spcAft>
              <a:defRPr/>
            </a:pPr>
            <a:r>
              <a:rPr kumimoji="0" lang="ja-JP" altLang="en-US" sz="1600" kern="0" dirty="0">
                <a:solidFill>
                  <a:srgbClr val="0D0D0D"/>
                </a:solidFill>
                <a:latin typeface="Meiryo" panose="020B0604030504040204" pitchFamily="34" charset="-128"/>
                <a:ea typeface="Meiryo" panose="020B0604030504040204" pitchFamily="34" charset="-128"/>
              </a:rPr>
              <a:t>標準（推奨）表記</a:t>
            </a:r>
          </a:p>
        </p:txBody>
      </p:sp>
      <p:sp>
        <p:nvSpPr>
          <p:cNvPr id="41" name="角丸四角形 27">
            <a:extLst>
              <a:ext uri="{FF2B5EF4-FFF2-40B4-BE49-F238E27FC236}">
                <a16:creationId xmlns:a16="http://schemas.microsoft.com/office/drawing/2014/main" id="{1B63A721-D66D-BC4B-0A90-BD4F0D5C258B}"/>
              </a:ext>
            </a:extLst>
          </p:cNvPr>
          <p:cNvSpPr/>
          <p:nvPr/>
        </p:nvSpPr>
        <p:spPr>
          <a:xfrm>
            <a:off x="8314801" y="2577710"/>
            <a:ext cx="1239273" cy="244282"/>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pic>
        <p:nvPicPr>
          <p:cNvPr id="42" name="グラフィックス 41" descr="バッジ: フォロー 単色塗りつぶし">
            <a:extLst>
              <a:ext uri="{FF2B5EF4-FFF2-40B4-BE49-F238E27FC236}">
                <a16:creationId xmlns:a16="http://schemas.microsoft.com/office/drawing/2014/main" id="{40273907-8901-11B0-CEFA-A5E06160E488}"/>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76877" y="5322049"/>
            <a:ext cx="170181" cy="170181"/>
          </a:xfrm>
          <a:prstGeom prst="rect">
            <a:avLst/>
          </a:prstGeom>
        </p:spPr>
      </p:pic>
      <p:cxnSp>
        <p:nvCxnSpPr>
          <p:cNvPr id="43" name="カギ線コネクタ 29">
            <a:extLst>
              <a:ext uri="{FF2B5EF4-FFF2-40B4-BE49-F238E27FC236}">
                <a16:creationId xmlns:a16="http://schemas.microsoft.com/office/drawing/2014/main" id="{CDB4548F-4F4F-D4B7-BDC3-AC3D185036A2}"/>
              </a:ext>
            </a:extLst>
          </p:cNvPr>
          <p:cNvCxnSpPr>
            <a:stCxn id="41" idx="1"/>
            <a:endCxn id="39" idx="1"/>
          </p:cNvCxnSpPr>
          <p:nvPr/>
        </p:nvCxnSpPr>
        <p:spPr>
          <a:xfrm rot="10800000" flipV="1">
            <a:off x="8099147" y="2699850"/>
            <a:ext cx="215655" cy="2792379"/>
          </a:xfrm>
          <a:prstGeom prst="bentConnector3">
            <a:avLst>
              <a:gd name="adj1" fmla="val 206003"/>
            </a:avLst>
          </a:prstGeom>
          <a:noFill/>
          <a:ln w="25400" cap="rnd" cmpd="sng" algn="ctr">
            <a:solidFill>
              <a:srgbClr val="C9002C"/>
            </a:solidFill>
            <a:prstDash val="sysDot"/>
            <a:bevel/>
            <a:tailEnd type="triangle" w="lg" len="med"/>
          </a:ln>
          <a:effectLst/>
        </p:spPr>
      </p:cxnSp>
      <p:sp>
        <p:nvSpPr>
          <p:cNvPr id="44" name="角丸四角形 30">
            <a:extLst>
              <a:ext uri="{FF2B5EF4-FFF2-40B4-BE49-F238E27FC236}">
                <a16:creationId xmlns:a16="http://schemas.microsoft.com/office/drawing/2014/main" id="{6E76E3FA-EF57-848B-839E-7DA43249221B}"/>
              </a:ext>
            </a:extLst>
          </p:cNvPr>
          <p:cNvSpPr/>
          <p:nvPr/>
        </p:nvSpPr>
        <p:spPr>
          <a:xfrm>
            <a:off x="9574175" y="4302252"/>
            <a:ext cx="930773" cy="432554"/>
          </a:xfrm>
          <a:prstGeom prst="roundRect">
            <a:avLst>
              <a:gd name="adj" fmla="val 50000"/>
            </a:avLst>
          </a:prstGeom>
          <a:noFill/>
          <a:ln w="25400" cap="rnd" cmpd="sng" algn="ctr">
            <a:solidFill>
              <a:srgbClr val="C9002C"/>
            </a:solidFill>
            <a:prstDash val="sysDot"/>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45" name="カギ線コネクタ 31">
            <a:extLst>
              <a:ext uri="{FF2B5EF4-FFF2-40B4-BE49-F238E27FC236}">
                <a16:creationId xmlns:a16="http://schemas.microsoft.com/office/drawing/2014/main" id="{B23D82DE-6E7B-FC27-5E78-1D0A680214FE}"/>
              </a:ext>
            </a:extLst>
          </p:cNvPr>
          <p:cNvCxnSpPr>
            <a:stCxn id="44" idx="3"/>
            <a:endCxn id="39" idx="3"/>
          </p:cNvCxnSpPr>
          <p:nvPr/>
        </p:nvCxnSpPr>
        <p:spPr>
          <a:xfrm>
            <a:off x="10504948" y="4518529"/>
            <a:ext cx="290775" cy="973701"/>
          </a:xfrm>
          <a:prstGeom prst="bentConnector3">
            <a:avLst>
              <a:gd name="adj1" fmla="val 178617"/>
            </a:avLst>
          </a:prstGeom>
          <a:noFill/>
          <a:ln w="25400" cap="rnd" cmpd="sng" algn="ctr">
            <a:solidFill>
              <a:srgbClr val="C9002C"/>
            </a:solidFill>
            <a:prstDash val="sysDot"/>
            <a:bevel/>
            <a:tailEnd type="triangle" w="lg" len="med"/>
          </a:ln>
          <a:effectLst/>
        </p:spPr>
      </p:cxnSp>
      <p:pic>
        <p:nvPicPr>
          <p:cNvPr id="46" name="グラフィックス 45" descr="バッジ: チェックマーク 1 単色塗りつぶし">
            <a:extLst>
              <a:ext uri="{FF2B5EF4-FFF2-40B4-BE49-F238E27FC236}">
                <a16:creationId xmlns:a16="http://schemas.microsoft.com/office/drawing/2014/main" id="{54DF1020-E31F-EC35-598C-1E5E5A6E0A4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03077" y="2718899"/>
            <a:ext cx="215656" cy="215656"/>
          </a:xfrm>
          <a:prstGeom prst="rect">
            <a:avLst/>
          </a:prstGeom>
        </p:spPr>
      </p:pic>
      <p:pic>
        <p:nvPicPr>
          <p:cNvPr id="47" name="グラフィックス 46" descr="バッジ: チェックマーク 1 単色塗りつぶし">
            <a:extLst>
              <a:ext uri="{FF2B5EF4-FFF2-40B4-BE49-F238E27FC236}">
                <a16:creationId xmlns:a16="http://schemas.microsoft.com/office/drawing/2014/main" id="{C580B253-6E4E-ADF8-DE74-65A0C4B172C9}"/>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419557" y="4369583"/>
            <a:ext cx="215656" cy="215656"/>
          </a:xfrm>
          <a:prstGeom prst="rect">
            <a:avLst/>
          </a:prstGeom>
        </p:spPr>
      </p:pic>
    </p:spTree>
    <p:extLst>
      <p:ext uri="{BB962C8B-B14F-4D97-AF65-F5344CB8AC3E}">
        <p14:creationId xmlns:p14="http://schemas.microsoft.com/office/powerpoint/2010/main" val="103386499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BE91044A-6EFF-3E21-01DC-28EA095CA3B5}"/>
              </a:ext>
            </a:extLst>
          </p:cNvPr>
          <p:cNvSpPr>
            <a:spLocks noGrp="1"/>
          </p:cNvSpPr>
          <p:nvPr>
            <p:ph type="body" sz="quarter" idx="10"/>
          </p:nvPr>
        </p:nvSpPr>
        <p:spPr/>
        <p:txBody>
          <a:bodyPr/>
          <a:lstStyle/>
          <a:p>
            <a:r>
              <a:rPr kumimoji="1" lang="en-US" altLang="ja-JP" sz="2000" b="1" i="0" u="none" strike="noStrike" kern="1200" cap="none" spc="0" normalizeH="0" baseline="0" noProof="0">
                <a:ln>
                  <a:noFill/>
                </a:ln>
                <a:solidFill>
                  <a:srgbClr val="00003E"/>
                </a:solidFill>
                <a:effectLst/>
                <a:uLnTx/>
                <a:uFillTx/>
                <a:latin typeface="メイリオ" panose="020B0604030504040204" pitchFamily="34" charset="-128"/>
                <a:ea typeface="メイリオ" panose="020B0604030504040204" pitchFamily="34" charset="-128"/>
              </a:rPr>
              <a:t>Yahoo!</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広告　広告関連サービス　申込フォーム　記入例</a:t>
            </a:r>
            <a:endParaRPr lang="ja-JP" altLang="en-US" dirty="0"/>
          </a:p>
        </p:txBody>
      </p:sp>
      <p:pic>
        <p:nvPicPr>
          <p:cNvPr id="10" name="図 9">
            <a:extLst>
              <a:ext uri="{FF2B5EF4-FFF2-40B4-BE49-F238E27FC236}">
                <a16:creationId xmlns:a16="http://schemas.microsoft.com/office/drawing/2014/main" id="{BBAA11EC-47A6-EF37-92B8-0B133FB9E080}"/>
              </a:ext>
            </a:extLst>
          </p:cNvPr>
          <p:cNvPicPr>
            <a:picLocks noChangeAspect="1"/>
          </p:cNvPicPr>
          <p:nvPr/>
        </p:nvPicPr>
        <p:blipFill>
          <a:blip r:embed="rId3"/>
          <a:stretch>
            <a:fillRect/>
          </a:stretch>
        </p:blipFill>
        <p:spPr>
          <a:xfrm>
            <a:off x="1198809" y="864419"/>
            <a:ext cx="4351199" cy="5861457"/>
          </a:xfrm>
          <a:prstGeom prst="rect">
            <a:avLst/>
          </a:prstGeom>
        </p:spPr>
      </p:pic>
      <p:cxnSp>
        <p:nvCxnSpPr>
          <p:cNvPr id="3" name="直線矢印コネクタ 2">
            <a:extLst>
              <a:ext uri="{FF2B5EF4-FFF2-40B4-BE49-F238E27FC236}">
                <a16:creationId xmlns:a16="http://schemas.microsoft.com/office/drawing/2014/main" id="{E866B24D-E436-7244-79CE-EBBCE834E2C4}"/>
              </a:ext>
            </a:extLst>
          </p:cNvPr>
          <p:cNvCxnSpPr>
            <a:cxnSpLocks/>
          </p:cNvCxnSpPr>
          <p:nvPr/>
        </p:nvCxnSpPr>
        <p:spPr>
          <a:xfrm flipV="1">
            <a:off x="3930432" y="1329161"/>
            <a:ext cx="3168352" cy="14742"/>
          </a:xfrm>
          <a:prstGeom prst="straightConnector1">
            <a:avLst/>
          </a:prstGeom>
          <a:noFill/>
          <a:ln w="9525" cap="flat" cmpd="sng" algn="ctr">
            <a:solidFill>
              <a:srgbClr val="C9002C"/>
            </a:solidFill>
            <a:prstDash val="dash"/>
            <a:round/>
            <a:headEnd type="none" w="med" len="med"/>
            <a:tailEnd type="none" w="med" len="med"/>
          </a:ln>
          <a:effectLst/>
        </p:spPr>
      </p:cxnSp>
      <p:sp>
        <p:nvSpPr>
          <p:cNvPr id="4" name="フッター プレースホルダー 3">
            <a:extLst>
              <a:ext uri="{FF2B5EF4-FFF2-40B4-BE49-F238E27FC236}">
                <a16:creationId xmlns:a16="http://schemas.microsoft.com/office/drawing/2014/main" id="{BE1C344A-05F2-E669-19E8-1184492A62A0}"/>
              </a:ext>
            </a:extLst>
          </p:cNvPr>
          <p:cNvSpPr txBox="1">
            <a:spLocks/>
          </p:cNvSpPr>
          <p:nvPr/>
        </p:nvSpPr>
        <p:spPr>
          <a:xfrm>
            <a:off x="7242800" y="1161340"/>
            <a:ext cx="167328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 </a:t>
            </a:r>
            <a:r>
              <a:rPr kumimoji="1" lang="ja-JP" altLang="en-US" sz="800" b="0" i="0" u="none" strike="noStrike" kern="1200" cap="none" spc="0" normalizeH="0" baseline="0" noProof="0" dirty="0">
                <a:ln>
                  <a:noFill/>
                </a:ln>
                <a:solidFill>
                  <a:srgbClr val="0D0D0D"/>
                </a:solidFill>
                <a:effectLst/>
                <a:uLnTx/>
                <a:uFillTx/>
                <a:latin typeface="メイリオ"/>
                <a:ea typeface="メイリオ" panose="020B0604030504040204" pitchFamily="50" charset="-128"/>
                <a:cs typeface="+mn-cs"/>
              </a:rPr>
              <a:t>制作＋掲載</a:t>
            </a:r>
          </a:p>
        </p:txBody>
      </p:sp>
      <p:cxnSp>
        <p:nvCxnSpPr>
          <p:cNvPr id="5" name="直線矢印コネクタ 4">
            <a:extLst>
              <a:ext uri="{FF2B5EF4-FFF2-40B4-BE49-F238E27FC236}">
                <a16:creationId xmlns:a16="http://schemas.microsoft.com/office/drawing/2014/main" id="{CD8721CD-8EA6-44A8-3C09-9E4FCD9DDEC8}"/>
              </a:ext>
            </a:extLst>
          </p:cNvPr>
          <p:cNvCxnSpPr>
            <a:cxnSpLocks/>
          </p:cNvCxnSpPr>
          <p:nvPr/>
        </p:nvCxnSpPr>
        <p:spPr>
          <a:xfrm>
            <a:off x="4614508" y="1669259"/>
            <a:ext cx="2484276" cy="0"/>
          </a:xfrm>
          <a:prstGeom prst="straightConnector1">
            <a:avLst/>
          </a:prstGeom>
          <a:noFill/>
          <a:ln w="9525" cap="flat" cmpd="sng" algn="ctr">
            <a:solidFill>
              <a:srgbClr val="C9002C"/>
            </a:solidFill>
            <a:prstDash val="dash"/>
            <a:round/>
            <a:headEnd type="none" w="med" len="med"/>
            <a:tailEnd type="none" w="med" len="med"/>
          </a:ln>
          <a:effectLst/>
        </p:spPr>
      </p:cxnSp>
      <p:sp>
        <p:nvSpPr>
          <p:cNvPr id="6" name="フッター プレースホルダー 3">
            <a:extLst>
              <a:ext uri="{FF2B5EF4-FFF2-40B4-BE49-F238E27FC236}">
                <a16:creationId xmlns:a16="http://schemas.microsoft.com/office/drawing/2014/main" id="{369F1305-B729-C9C0-4D37-DA5F037F9A77}"/>
              </a:ext>
            </a:extLst>
          </p:cNvPr>
          <p:cNvSpPr txBox="1">
            <a:spLocks/>
          </p:cNvSpPr>
          <p:nvPr/>
        </p:nvSpPr>
        <p:spPr>
          <a:xfrm>
            <a:off x="7242800" y="1513462"/>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【制作</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Yahoo! JAPAN</a:t>
            </a:r>
            <a:r>
              <a:rPr kumimoji="1" lang="ja-JP"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トップページクリエイティブ企画</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7" name="直線矢印コネクタ 6">
            <a:extLst>
              <a:ext uri="{FF2B5EF4-FFF2-40B4-BE49-F238E27FC236}">
                <a16:creationId xmlns:a16="http://schemas.microsoft.com/office/drawing/2014/main" id="{9B9A852A-D445-C0D1-7791-1B873BE728B1}"/>
              </a:ext>
            </a:extLst>
          </p:cNvPr>
          <p:cNvCxnSpPr>
            <a:cxnSpLocks/>
          </p:cNvCxnSpPr>
          <p:nvPr/>
        </p:nvCxnSpPr>
        <p:spPr>
          <a:xfrm>
            <a:off x="4956546" y="2010637"/>
            <a:ext cx="2142238" cy="0"/>
          </a:xfrm>
          <a:prstGeom prst="straightConnector1">
            <a:avLst/>
          </a:prstGeom>
          <a:noFill/>
          <a:ln w="9525" cap="flat" cmpd="sng" algn="ctr">
            <a:solidFill>
              <a:srgbClr val="C9002C"/>
            </a:solidFill>
            <a:prstDash val="dash"/>
            <a:round/>
            <a:headEnd type="none" w="med" len="med"/>
            <a:tailEnd type="none" w="med" len="med"/>
          </a:ln>
          <a:effectLst/>
        </p:spPr>
      </p:cxnSp>
      <p:sp>
        <p:nvSpPr>
          <p:cNvPr id="8" name="フッター プレースホルダー 3">
            <a:extLst>
              <a:ext uri="{FF2B5EF4-FFF2-40B4-BE49-F238E27FC236}">
                <a16:creationId xmlns:a16="http://schemas.microsoft.com/office/drawing/2014/main" id="{6D5ACFFF-7668-A801-1D72-41D4AABFA1EC}"/>
              </a:ext>
            </a:extLst>
          </p:cNvPr>
          <p:cNvSpPr txBox="1">
            <a:spLocks/>
          </p:cNvSpPr>
          <p:nvPr/>
        </p:nvSpPr>
        <p:spPr>
          <a:xfrm>
            <a:off x="7242800" y="1859925"/>
            <a:ext cx="4214519"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契約サービス詳細：</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rPr>
              <a:t>Yahoo! JAPAN</a:t>
            </a: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rPr>
              <a:t>　トップページインタラクション企画　制作・掲載費</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9" name="直線矢印コネクタ 8">
            <a:extLst>
              <a:ext uri="{FF2B5EF4-FFF2-40B4-BE49-F238E27FC236}">
                <a16:creationId xmlns:a16="http://schemas.microsoft.com/office/drawing/2014/main" id="{E307FFC8-ED35-F64C-C132-A1D311C24983}"/>
              </a:ext>
            </a:extLst>
          </p:cNvPr>
          <p:cNvCxnSpPr>
            <a:cxnSpLocks/>
          </p:cNvCxnSpPr>
          <p:nvPr/>
        </p:nvCxnSpPr>
        <p:spPr>
          <a:xfrm>
            <a:off x="3930432" y="2745055"/>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1" name="フッター プレースホルダー 3">
            <a:extLst>
              <a:ext uri="{FF2B5EF4-FFF2-40B4-BE49-F238E27FC236}">
                <a16:creationId xmlns:a16="http://schemas.microsoft.com/office/drawing/2014/main" id="{0B50F9D1-1EFD-9D3F-C877-D41F1E42972E}"/>
              </a:ext>
            </a:extLst>
          </p:cNvPr>
          <p:cNvSpPr txBox="1">
            <a:spLocks/>
          </p:cNvSpPr>
          <p:nvPr/>
        </p:nvSpPr>
        <p:spPr>
          <a:xfrm>
            <a:off x="7242800" y="2626687"/>
            <a:ext cx="4579414"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納品予定日：</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弊社より入稿に必要な誘導広告素材、遷移先</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URL</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をご連絡する予定</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FF0000"/>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演出動画内容が確定したタイミングで決定いたします</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12" name="直線矢印コネクタ 11">
            <a:extLst>
              <a:ext uri="{FF2B5EF4-FFF2-40B4-BE49-F238E27FC236}">
                <a16:creationId xmlns:a16="http://schemas.microsoft.com/office/drawing/2014/main" id="{61B1F871-7BD7-71B3-CA5F-D7291C67A668}"/>
              </a:ext>
            </a:extLst>
          </p:cNvPr>
          <p:cNvCxnSpPr>
            <a:cxnSpLocks/>
          </p:cNvCxnSpPr>
          <p:nvPr/>
        </p:nvCxnSpPr>
        <p:spPr>
          <a:xfrm>
            <a:off x="3930432" y="3077102"/>
            <a:ext cx="3168352" cy="0"/>
          </a:xfrm>
          <a:prstGeom prst="straightConnector1">
            <a:avLst/>
          </a:prstGeom>
          <a:noFill/>
          <a:ln w="9525" cap="flat" cmpd="sng" algn="ctr">
            <a:solidFill>
              <a:srgbClr val="C9002C"/>
            </a:solidFill>
            <a:prstDash val="dash"/>
            <a:round/>
            <a:headEnd type="none" w="med" len="med"/>
            <a:tailEnd type="none" w="med" len="med"/>
          </a:ln>
          <a:effectLst/>
        </p:spPr>
      </p:cxnSp>
      <p:cxnSp>
        <p:nvCxnSpPr>
          <p:cNvPr id="13" name="直線矢印コネクタ 12">
            <a:extLst>
              <a:ext uri="{FF2B5EF4-FFF2-40B4-BE49-F238E27FC236}">
                <a16:creationId xmlns:a16="http://schemas.microsoft.com/office/drawing/2014/main" id="{6733D065-518F-97DC-23A7-FB38DF25DEAC}"/>
              </a:ext>
            </a:extLst>
          </p:cNvPr>
          <p:cNvCxnSpPr>
            <a:cxnSpLocks/>
          </p:cNvCxnSpPr>
          <p:nvPr/>
        </p:nvCxnSpPr>
        <p:spPr>
          <a:xfrm flipV="1">
            <a:off x="3930432" y="3376470"/>
            <a:ext cx="3168352" cy="14017"/>
          </a:xfrm>
          <a:prstGeom prst="straightConnector1">
            <a:avLst/>
          </a:prstGeom>
          <a:noFill/>
          <a:ln w="9525" cap="flat" cmpd="sng" algn="ctr">
            <a:solidFill>
              <a:srgbClr val="C9002C"/>
            </a:solidFill>
            <a:prstDash val="dash"/>
            <a:round/>
            <a:headEnd type="none" w="med" len="med"/>
            <a:tailEnd type="none" w="med" len="med"/>
          </a:ln>
          <a:effectLst/>
        </p:spPr>
      </p:cxnSp>
      <p:sp>
        <p:nvSpPr>
          <p:cNvPr id="14" name="フッター プレースホルダー 3">
            <a:extLst>
              <a:ext uri="{FF2B5EF4-FFF2-40B4-BE49-F238E27FC236}">
                <a16:creationId xmlns:a16="http://schemas.microsoft.com/office/drawing/2014/main" id="{4014B39D-0053-6B58-7F39-4E51D5CFFBB7}"/>
              </a:ext>
            </a:extLst>
          </p:cNvPr>
          <p:cNvSpPr txBox="1">
            <a:spLocks/>
          </p:cNvSpPr>
          <p:nvPr/>
        </p:nvSpPr>
        <p:spPr>
          <a:xfrm>
            <a:off x="7242800" y="2904801"/>
            <a:ext cx="407908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掲載開始日：</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トップページインタラクション企画の開始日</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sp>
        <p:nvSpPr>
          <p:cNvPr id="15" name="フッター プレースホルダー 3">
            <a:extLst>
              <a:ext uri="{FF2B5EF4-FFF2-40B4-BE49-F238E27FC236}">
                <a16:creationId xmlns:a16="http://schemas.microsoft.com/office/drawing/2014/main" id="{B4F120CB-664F-8BBD-DE98-67C43E7CD65D}"/>
              </a:ext>
            </a:extLst>
          </p:cNvPr>
          <p:cNvSpPr txBox="1">
            <a:spLocks/>
          </p:cNvSpPr>
          <p:nvPr/>
        </p:nvSpPr>
        <p:spPr>
          <a:xfrm>
            <a:off x="7242800" y="3193908"/>
            <a:ext cx="4464496"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掲載終了日：</a:t>
            </a:r>
            <a:r>
              <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 </a:t>
            </a:r>
            <a:r>
              <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Yahoo! JAPAN</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トップページインタラクション企画の終了日</a:t>
            </a:r>
            <a:endParaRPr kumimoji="1" lang="en-US" altLang="ja-JP"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16" name="直線矢印コネクタ 15">
            <a:extLst>
              <a:ext uri="{FF2B5EF4-FFF2-40B4-BE49-F238E27FC236}">
                <a16:creationId xmlns:a16="http://schemas.microsoft.com/office/drawing/2014/main" id="{B8838922-C420-3D11-1C22-507F6E54A6C2}"/>
              </a:ext>
            </a:extLst>
          </p:cNvPr>
          <p:cNvCxnSpPr>
            <a:cxnSpLocks/>
          </p:cNvCxnSpPr>
          <p:nvPr/>
        </p:nvCxnSpPr>
        <p:spPr>
          <a:xfrm>
            <a:off x="3032449" y="3710870"/>
            <a:ext cx="4066335" cy="0"/>
          </a:xfrm>
          <a:prstGeom prst="straightConnector1">
            <a:avLst/>
          </a:prstGeom>
          <a:noFill/>
          <a:ln w="9525" cap="flat" cmpd="sng" algn="ctr">
            <a:solidFill>
              <a:srgbClr val="C9002C"/>
            </a:solidFill>
            <a:prstDash val="dash"/>
            <a:round/>
            <a:headEnd type="none" w="med" len="med"/>
            <a:tailEnd type="none" w="med" len="med"/>
          </a:ln>
          <a:effectLst/>
        </p:spPr>
      </p:cxnSp>
      <p:sp>
        <p:nvSpPr>
          <p:cNvPr id="17" name="テキスト ボックス 16">
            <a:extLst>
              <a:ext uri="{FF2B5EF4-FFF2-40B4-BE49-F238E27FC236}">
                <a16:creationId xmlns:a16="http://schemas.microsoft.com/office/drawing/2014/main" id="{F7989C97-F02E-699A-3018-95D4B0509600}"/>
              </a:ext>
            </a:extLst>
          </p:cNvPr>
          <p:cNvSpPr txBox="1"/>
          <p:nvPr/>
        </p:nvSpPr>
        <p:spPr>
          <a:xfrm>
            <a:off x="7242800" y="3476745"/>
            <a:ext cx="4464496" cy="461665"/>
          </a:xfrm>
          <a:prstGeom prst="rect">
            <a:avLst/>
          </a:prstGeom>
          <a:noFill/>
        </p:spPr>
        <p:txBody>
          <a:bodyPr wrap="square">
            <a:spAutoFit/>
          </a:bodyPr>
          <a:lstStyle/>
          <a:p>
            <a:pPr eaLnBrk="1" fontAlgn="auto" hangingPunct="1">
              <a:spcBef>
                <a:spcPts val="0"/>
              </a:spcBef>
              <a:spcAft>
                <a:spcPts val="0"/>
              </a:spcAft>
              <a:defRPr/>
            </a:pPr>
            <a:r>
              <a:rPr lang="ja-JP" altLang="ja-JP" sz="800" dirty="0">
                <a:solidFill>
                  <a:srgbClr val="0D0D0D"/>
                </a:solidFill>
                <a:latin typeface="Calibri" panose="020F0502020204030204"/>
                <a:ea typeface="メイリオ" panose="020B0604030504040204" pitchFamily="50" charset="-128"/>
              </a:rPr>
              <a:t>お申し込み時に掲載期間が未決定の場合は、</a:t>
            </a:r>
            <a:r>
              <a:rPr lang="ja-JP" altLang="en-US" sz="800" dirty="0">
                <a:solidFill>
                  <a:srgbClr val="0D0D0D"/>
                </a:solidFill>
                <a:latin typeface="Calibri" panose="020F0502020204030204"/>
                <a:ea typeface="メイリオ" panose="020B0604030504040204" pitchFamily="50" charset="-128"/>
              </a:rPr>
              <a:t>こちらのチェックボックスにチェックを入れてお申込みください。</a:t>
            </a:r>
            <a:r>
              <a:rPr lang="ja-JP" altLang="ja-JP" sz="800" dirty="0">
                <a:solidFill>
                  <a:srgbClr val="0D0D0D"/>
                </a:solidFill>
                <a:latin typeface="Calibri" panose="020F0502020204030204"/>
                <a:ea typeface="メイリオ" panose="020B0604030504040204" pitchFamily="50" charset="-128"/>
              </a:rPr>
              <a:t>別途、掲載開始日の</a:t>
            </a:r>
            <a:r>
              <a:rPr lang="en-US" altLang="ja-JP" sz="800" dirty="0">
                <a:solidFill>
                  <a:srgbClr val="0D0D0D"/>
                </a:solidFill>
                <a:latin typeface="Calibri" panose="020F0502020204030204"/>
                <a:ea typeface="メイリオ" panose="020B0604030504040204" pitchFamily="50" charset="-128"/>
              </a:rPr>
              <a:t>5</a:t>
            </a:r>
            <a:r>
              <a:rPr lang="ja-JP" altLang="ja-JP" sz="800" dirty="0">
                <a:solidFill>
                  <a:srgbClr val="0D0D0D"/>
                </a:solidFill>
                <a:latin typeface="Calibri" panose="020F0502020204030204"/>
                <a:ea typeface="メイリオ" panose="020B0604030504040204" pitchFamily="50" charset="-128"/>
              </a:rPr>
              <a:t>営業日前までに予約した誘導用広告の</a:t>
            </a:r>
            <a:r>
              <a:rPr lang="ja-JP" altLang="en-US" sz="800" dirty="0">
                <a:solidFill>
                  <a:srgbClr val="0D0D0D"/>
                </a:solidFill>
                <a:latin typeface="Calibri" panose="020F0502020204030204"/>
                <a:ea typeface="メイリオ" panose="020B0604030504040204" pitchFamily="50" charset="-128"/>
              </a:rPr>
              <a:t>アカウント</a:t>
            </a:r>
            <a:r>
              <a:rPr lang="en-US" altLang="ja-JP" sz="800" dirty="0">
                <a:solidFill>
                  <a:srgbClr val="0D0D0D"/>
                </a:solidFill>
                <a:latin typeface="Calibri" panose="020F0502020204030204"/>
                <a:ea typeface="メイリオ" panose="020B0604030504040204" pitchFamily="50" charset="-128"/>
              </a:rPr>
              <a:t>ID/</a:t>
            </a:r>
            <a:r>
              <a:rPr lang="ja-JP" altLang="ja-JP" sz="800" dirty="0">
                <a:solidFill>
                  <a:srgbClr val="0D0D0D"/>
                </a:solidFill>
                <a:latin typeface="Calibri" panose="020F0502020204030204"/>
                <a:ea typeface="メイリオ" panose="020B0604030504040204" pitchFamily="50" charset="-128"/>
              </a:rPr>
              <a:t>キャンペーン</a:t>
            </a:r>
            <a:r>
              <a:rPr lang="en-US" altLang="ja-JP" sz="800" dirty="0">
                <a:solidFill>
                  <a:srgbClr val="0D0D0D"/>
                </a:solidFill>
                <a:latin typeface="Calibri" panose="020F0502020204030204"/>
                <a:ea typeface="メイリオ" panose="020B0604030504040204" pitchFamily="50" charset="-128"/>
              </a:rPr>
              <a:t>ID/</a:t>
            </a:r>
            <a:r>
              <a:rPr lang="ja-JP" altLang="ja-JP" sz="800" dirty="0">
                <a:solidFill>
                  <a:srgbClr val="0D0D0D"/>
                </a:solidFill>
                <a:latin typeface="Calibri" panose="020F0502020204030204"/>
                <a:ea typeface="メイリオ" panose="020B0604030504040204" pitchFamily="50" charset="-128"/>
              </a:rPr>
              <a:t>金額をメールでご連絡ください</a:t>
            </a:r>
            <a:r>
              <a:rPr lang="ja-JP" altLang="en-US" sz="800" dirty="0">
                <a:solidFill>
                  <a:srgbClr val="0D0D0D"/>
                </a:solidFill>
                <a:latin typeface="Calibri" panose="020F0502020204030204"/>
                <a:ea typeface="メイリオ" panose="020B0604030504040204" pitchFamily="50" charset="-128"/>
              </a:rPr>
              <a:t>。</a:t>
            </a:r>
          </a:p>
        </p:txBody>
      </p:sp>
      <p:cxnSp>
        <p:nvCxnSpPr>
          <p:cNvPr id="18" name="直線矢印コネクタ 17">
            <a:extLst>
              <a:ext uri="{FF2B5EF4-FFF2-40B4-BE49-F238E27FC236}">
                <a16:creationId xmlns:a16="http://schemas.microsoft.com/office/drawing/2014/main" id="{ED06FCCC-E09E-07F0-6910-F29982397853}"/>
              </a:ext>
            </a:extLst>
          </p:cNvPr>
          <p:cNvCxnSpPr>
            <a:cxnSpLocks/>
          </p:cNvCxnSpPr>
          <p:nvPr/>
        </p:nvCxnSpPr>
        <p:spPr>
          <a:xfrm>
            <a:off x="3930432" y="402280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19" name="フッター プレースホルダー 3">
            <a:extLst>
              <a:ext uri="{FF2B5EF4-FFF2-40B4-BE49-F238E27FC236}">
                <a16:creationId xmlns:a16="http://schemas.microsoft.com/office/drawing/2014/main" id="{D4275F3C-833E-75E3-05F0-BC8784C61D56}"/>
              </a:ext>
            </a:extLst>
          </p:cNvPr>
          <p:cNvSpPr txBox="1">
            <a:spLocks/>
          </p:cNvSpPr>
          <p:nvPr/>
        </p:nvSpPr>
        <p:spPr>
          <a:xfrm>
            <a:off x="7242800" y="3869222"/>
            <a:ext cx="2311142"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弊社担当者のメールアドレス</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0" name="直線矢印コネクタ 19">
            <a:extLst>
              <a:ext uri="{FF2B5EF4-FFF2-40B4-BE49-F238E27FC236}">
                <a16:creationId xmlns:a16="http://schemas.microsoft.com/office/drawing/2014/main" id="{08D2AFB6-5EB9-DEFF-EEA6-E83BF36C918C}"/>
              </a:ext>
            </a:extLst>
          </p:cNvPr>
          <p:cNvCxnSpPr>
            <a:cxnSpLocks/>
          </p:cNvCxnSpPr>
          <p:nvPr/>
        </p:nvCxnSpPr>
        <p:spPr>
          <a:xfrm>
            <a:off x="3930432" y="473702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1" name="フッター プレースホルダー 3">
            <a:extLst>
              <a:ext uri="{FF2B5EF4-FFF2-40B4-BE49-F238E27FC236}">
                <a16:creationId xmlns:a16="http://schemas.microsoft.com/office/drawing/2014/main" id="{959D2ABC-A63D-985D-7A7A-DCDC88836D38}"/>
              </a:ext>
            </a:extLst>
          </p:cNvPr>
          <p:cNvSpPr txBox="1">
            <a:spLocks/>
          </p:cNvSpPr>
          <p:nvPr/>
        </p:nvSpPr>
        <p:spPr>
          <a:xfrm>
            <a:off x="7242800" y="4574985"/>
            <a:ext cx="389531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cs typeface="+mn-cs"/>
              </a:rPr>
              <a:t>金額：</a:t>
            </a:r>
            <a:r>
              <a:rPr kumimoji="1" lang="ja-JP" altLang="en-US" sz="800" b="0" i="0" u="none" strike="noStrike" kern="1200" cap="none" spc="0" normalizeH="0" baseline="0" noProof="0" dirty="0">
                <a:ln>
                  <a:noFill/>
                </a:ln>
                <a:solidFill>
                  <a:srgbClr val="F77911"/>
                </a:solidFill>
                <a:effectLst/>
                <a:uLnTx/>
                <a:uFillTx/>
                <a:latin typeface="Calibri" panose="020F0502020204030204"/>
                <a:ea typeface="メイリオ" panose="020B0604030504040204" pitchFamily="50" charset="-128"/>
                <a:cs typeface="+mn-cs"/>
              </a:rPr>
              <a:t>制作費無償プランの場合「０」</a:t>
            </a: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にてお申込みをしてください。</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制作費が必要なプランの場合、制作費を入力ください。</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2" name="直線矢印コネクタ 21">
            <a:extLst>
              <a:ext uri="{FF2B5EF4-FFF2-40B4-BE49-F238E27FC236}">
                <a16:creationId xmlns:a16="http://schemas.microsoft.com/office/drawing/2014/main" id="{E92A9902-94F5-E54D-F8F6-49966E6EEDC5}"/>
              </a:ext>
            </a:extLst>
          </p:cNvPr>
          <p:cNvCxnSpPr>
            <a:cxnSpLocks/>
          </p:cNvCxnSpPr>
          <p:nvPr/>
        </p:nvCxnSpPr>
        <p:spPr>
          <a:xfrm>
            <a:off x="3930432" y="5148174"/>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3" name="フッター プレースホルダー 3">
            <a:extLst>
              <a:ext uri="{FF2B5EF4-FFF2-40B4-BE49-F238E27FC236}">
                <a16:creationId xmlns:a16="http://schemas.microsoft.com/office/drawing/2014/main" id="{D7172701-8828-376A-267D-D2C7A915903A}"/>
              </a:ext>
            </a:extLst>
          </p:cNvPr>
          <p:cNvSpPr txBox="1">
            <a:spLocks/>
          </p:cNvSpPr>
          <p:nvPr/>
        </p:nvSpPr>
        <p:spPr>
          <a:xfrm>
            <a:off x="7242800" y="4983742"/>
            <a:ext cx="3175238" cy="365125"/>
          </a:xfrm>
          <a:prstGeom prst="rect">
            <a:avLst/>
          </a:prstGeom>
        </p:spPr>
        <p:txBody>
          <a:bodyPr vert="horz" lIns="91440" tIns="45720" rIns="91440" bIns="45720" rtlCol="0" anchor="ct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値引き率</a:t>
            </a:r>
            <a:endParaRPr kumimoji="1" lang="en-US" altLang="ja-JP" sz="800" b="0" i="0" u="none" strike="noStrike" kern="1200" cap="none" spc="0" normalizeH="0" baseline="0" noProof="0" dirty="0">
              <a:ln>
                <a:noFill/>
              </a:ln>
              <a:solidFill>
                <a:srgbClr val="0D0D0D"/>
              </a:solidFill>
              <a:effectLst/>
              <a:uLnTx/>
              <a:uFillTx/>
              <a:latin typeface="Calibri" panose="020F0502020204030204"/>
              <a:ea typeface="メイリオ" panose="020B0604030504040204" pitchFamily="50" charset="-128"/>
              <a:cs typeface="メイリオ" panose="020B0604030504040204" pitchFamily="50" charset="-128"/>
            </a:endParaRPr>
          </a:p>
        </p:txBody>
      </p:sp>
      <p:cxnSp>
        <p:nvCxnSpPr>
          <p:cNvPr id="24" name="直線矢印コネクタ 23">
            <a:extLst>
              <a:ext uri="{FF2B5EF4-FFF2-40B4-BE49-F238E27FC236}">
                <a16:creationId xmlns:a16="http://schemas.microsoft.com/office/drawing/2014/main" id="{795DCA0B-7B6C-EC58-DA5F-E9C670F1A8F3}"/>
              </a:ext>
            </a:extLst>
          </p:cNvPr>
          <p:cNvCxnSpPr>
            <a:cxnSpLocks/>
          </p:cNvCxnSpPr>
          <p:nvPr/>
        </p:nvCxnSpPr>
        <p:spPr>
          <a:xfrm>
            <a:off x="3930432" y="6202658"/>
            <a:ext cx="3168352" cy="0"/>
          </a:xfrm>
          <a:prstGeom prst="straightConnector1">
            <a:avLst/>
          </a:prstGeom>
          <a:noFill/>
          <a:ln w="9525" cap="flat" cmpd="sng" algn="ctr">
            <a:solidFill>
              <a:srgbClr val="C9002C"/>
            </a:solidFill>
            <a:prstDash val="dash"/>
            <a:round/>
            <a:headEnd type="none" w="med" len="med"/>
            <a:tailEnd type="none" w="med" len="med"/>
          </a:ln>
          <a:effectLst/>
        </p:spPr>
      </p:cxnSp>
      <p:sp>
        <p:nvSpPr>
          <p:cNvPr id="25" name="テキスト ボックス 24">
            <a:extLst>
              <a:ext uri="{FF2B5EF4-FFF2-40B4-BE49-F238E27FC236}">
                <a16:creationId xmlns:a16="http://schemas.microsoft.com/office/drawing/2014/main" id="{6A8B09C3-DB4D-D2AB-FEE3-865F807E8177}"/>
              </a:ext>
            </a:extLst>
          </p:cNvPr>
          <p:cNvSpPr txBox="1"/>
          <p:nvPr/>
        </p:nvSpPr>
        <p:spPr>
          <a:xfrm>
            <a:off x="7242800" y="6114342"/>
            <a:ext cx="4348932" cy="215444"/>
          </a:xfrm>
          <a:prstGeom prst="rect">
            <a:avLst/>
          </a:prstGeom>
          <a:noFill/>
        </p:spPr>
        <p:txBody>
          <a:bodyPr wrap="square">
            <a:spAutoFit/>
          </a:bodyPr>
          <a:lstStyle/>
          <a:p>
            <a:pPr eaLnBrk="1" fontAlgn="auto" hangingPunct="1">
              <a:spcBef>
                <a:spcPts val="0"/>
              </a:spcBef>
              <a:spcAft>
                <a:spcPts val="0"/>
              </a:spcAft>
            </a:pPr>
            <a:r>
              <a:rPr lang="ja-JP" altLang="en-US" sz="800" dirty="0">
                <a:solidFill>
                  <a:srgbClr val="0D0D0D"/>
                </a:solidFill>
                <a:latin typeface="Calibri" panose="020F0502020204030204"/>
                <a:ea typeface="メイリオ" panose="020B0604030504040204" pitchFamily="50" charset="-128"/>
              </a:rPr>
              <a:t>備考：</a:t>
            </a:r>
            <a:r>
              <a:rPr lang="ja-JP" altLang="ja-JP" sz="800" dirty="0">
                <a:solidFill>
                  <a:srgbClr val="F77911"/>
                </a:solidFill>
                <a:latin typeface="Calibri" panose="020F0502020204030204"/>
                <a:ea typeface="メイリオ" panose="020B0604030504040204" pitchFamily="50" charset="-128"/>
              </a:rPr>
              <a:t>予約した誘導用広告の</a:t>
            </a:r>
            <a:r>
              <a:rPr lang="ja-JP" altLang="en-US" sz="800" dirty="0">
                <a:solidFill>
                  <a:srgbClr val="F77911"/>
                </a:solidFill>
                <a:latin typeface="Calibri" panose="020F0502020204030204"/>
                <a:ea typeface="メイリオ" panose="020B0604030504040204" pitchFamily="50" charset="-128"/>
              </a:rPr>
              <a:t>アカウント</a:t>
            </a:r>
            <a:r>
              <a:rPr lang="en-US" altLang="ja-JP" sz="800" dirty="0">
                <a:solidFill>
                  <a:srgbClr val="F77911"/>
                </a:solidFill>
                <a:latin typeface="Calibri" panose="020F0502020204030204"/>
                <a:ea typeface="メイリオ" panose="020B0604030504040204" pitchFamily="50" charset="-128"/>
              </a:rPr>
              <a:t>ID/</a:t>
            </a:r>
            <a:r>
              <a:rPr lang="ja-JP" altLang="ja-JP" sz="800" dirty="0">
                <a:solidFill>
                  <a:srgbClr val="F77911"/>
                </a:solidFill>
                <a:latin typeface="Calibri" panose="020F0502020204030204"/>
                <a:ea typeface="メイリオ" panose="020B0604030504040204" pitchFamily="50" charset="-128"/>
              </a:rPr>
              <a:t>キャンペーン</a:t>
            </a:r>
            <a:r>
              <a:rPr lang="en-US" altLang="ja-JP" sz="800" dirty="0">
                <a:solidFill>
                  <a:srgbClr val="F77911"/>
                </a:solidFill>
                <a:latin typeface="Calibri" panose="020F0502020204030204"/>
                <a:ea typeface="メイリオ" panose="020B0604030504040204" pitchFamily="50" charset="-128"/>
              </a:rPr>
              <a:t>ID/</a:t>
            </a:r>
            <a:r>
              <a:rPr lang="ja-JP" altLang="ja-JP" sz="800" dirty="0">
                <a:solidFill>
                  <a:srgbClr val="F77911"/>
                </a:solidFill>
                <a:latin typeface="Calibri" panose="020F0502020204030204"/>
                <a:ea typeface="メイリオ" panose="020B0604030504040204" pitchFamily="50" charset="-128"/>
              </a:rPr>
              <a:t>金額</a:t>
            </a:r>
            <a:r>
              <a:rPr lang="ja-JP" altLang="en-US" sz="800" dirty="0">
                <a:solidFill>
                  <a:srgbClr val="0D0D0D"/>
                </a:solidFill>
                <a:latin typeface="Calibri" panose="020F0502020204030204"/>
                <a:ea typeface="メイリオ" panose="020B0604030504040204" pitchFamily="50" charset="-128"/>
              </a:rPr>
              <a:t>の記載をお願いします。</a:t>
            </a:r>
          </a:p>
        </p:txBody>
      </p:sp>
    </p:spTree>
    <p:extLst>
      <p:ext uri="{BB962C8B-B14F-4D97-AF65-F5344CB8AC3E}">
        <p14:creationId xmlns:p14="http://schemas.microsoft.com/office/powerpoint/2010/main" val="36219034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0C6B78ED-2FBB-103D-58D6-797E16E59428}"/>
              </a:ext>
            </a:extLst>
          </p:cNvPr>
          <p:cNvSpPr>
            <a:spLocks noGrp="1"/>
          </p:cNvSpPr>
          <p:nvPr>
            <p:ph type="body" sz="quarter" idx="10"/>
          </p:nvPr>
        </p:nvSpPr>
        <p:spPr/>
        <p:txBody>
          <a:bodyPr/>
          <a:lstStyle/>
          <a:p>
            <a:r>
              <a:rPr lang="ja-JP" altLang="en-US" dirty="0">
                <a:latin typeface="Meiryo"/>
                <a:ea typeface="Meiryo"/>
              </a:rPr>
              <a:t>販売制限カテゴリー</a:t>
            </a:r>
            <a:endParaRPr lang="ja-JP" altLang="en-US" dirty="0"/>
          </a:p>
        </p:txBody>
      </p:sp>
      <p:sp>
        <p:nvSpPr>
          <p:cNvPr id="4" name="Text Box 1031">
            <a:extLst>
              <a:ext uri="{FF2B5EF4-FFF2-40B4-BE49-F238E27FC236}">
                <a16:creationId xmlns:a16="http://schemas.microsoft.com/office/drawing/2014/main" id="{AA3A8E76-375A-11A5-FBE7-0A1628C36332}"/>
              </a:ext>
            </a:extLst>
          </p:cNvPr>
          <p:cNvSpPr txBox="1">
            <a:spLocks noChangeArrowheads="1"/>
          </p:cNvSpPr>
          <p:nvPr/>
        </p:nvSpPr>
        <p:spPr bwMode="auto">
          <a:xfrm>
            <a:off x="595537" y="1016770"/>
            <a:ext cx="11009088" cy="5624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lnSpc>
                <a:spcPct val="120000"/>
              </a:lnSpc>
              <a:spcAft>
                <a:spcPts val="0"/>
              </a:spcAft>
              <a:defRPr/>
            </a:pPr>
            <a:r>
              <a:rPr lang="ja-JP" altLang="en-US" sz="1100" dirty="0">
                <a:solidFill>
                  <a:srgbClr val="0D0D0D"/>
                </a:solidFill>
                <a:latin typeface="メイリオ"/>
              </a:rPr>
              <a:t>以下に該当する業種、商品・サービスにつきましては、</a:t>
            </a:r>
            <a:r>
              <a:rPr lang="en-US" altLang="ja-JP" sz="1100" dirty="0">
                <a:solidFill>
                  <a:srgbClr val="0D0D0D"/>
                </a:solidFill>
                <a:latin typeface="メイリオ"/>
                <a:cs typeface="Meiryo" charset="-128"/>
              </a:rPr>
              <a:t> Yahoo! JAPAN</a:t>
            </a:r>
            <a:r>
              <a:rPr lang="ja-JP" altLang="en-US" sz="1100" dirty="0">
                <a:solidFill>
                  <a:srgbClr val="0D0D0D"/>
                </a:solidFill>
                <a:latin typeface="メイリオ"/>
                <a:cs typeface="Meiryo" charset="-128"/>
              </a:rPr>
              <a:t> トップページインタラクション企画</a:t>
            </a:r>
            <a:r>
              <a:rPr lang="ja-JP" altLang="en-US" sz="1100" dirty="0">
                <a:solidFill>
                  <a:srgbClr val="0D0D0D"/>
                </a:solidFill>
                <a:latin typeface="メイリオ"/>
              </a:rPr>
              <a:t>の実施は原則不可となります。</a:t>
            </a:r>
            <a:endParaRPr lang="en-US" altLang="ja-JP" sz="1100" dirty="0">
              <a:solidFill>
                <a:srgbClr val="0D0D0D"/>
              </a:solidFill>
              <a:latin typeface="メイリオ"/>
            </a:endParaRPr>
          </a:p>
          <a:p>
            <a:pPr fontAlgn="auto">
              <a:lnSpc>
                <a:spcPct val="120000"/>
              </a:lnSpc>
              <a:spcAft>
                <a:spcPts val="0"/>
              </a:spcAft>
              <a:defRPr/>
            </a:pPr>
            <a:r>
              <a:rPr lang="ja-JP" altLang="en-US" sz="1100" dirty="0">
                <a:solidFill>
                  <a:srgbClr val="0D0D0D"/>
                </a:solidFill>
                <a:latin typeface="メイリオ"/>
              </a:rPr>
              <a:t>ただし、以下に該当しない業種やサービスでも、制作スケジュールが確保できない場合、またはユーザーに不快感・嫌悪感を与えるおそれのある場合は実施いただけないことがございます。また、誘導広告を購入するときは別途その基準が適用されます。 </a:t>
            </a:r>
          </a:p>
          <a:p>
            <a:pPr fontAlgn="auto">
              <a:lnSpc>
                <a:spcPct val="120000"/>
              </a:lnSpc>
              <a:spcAft>
                <a:spcPts val="0"/>
              </a:spcAft>
              <a:defRPr/>
            </a:pPr>
            <a:r>
              <a:rPr lang="ja-JP" altLang="en-US" sz="1100" dirty="0">
                <a:solidFill>
                  <a:srgbClr val="0D0D0D"/>
                </a:solidFill>
                <a:latin typeface="メイリオ"/>
              </a:rPr>
              <a:t>広告主様のサイトが弊社の広告掲載基準を満たすことが、</a:t>
            </a:r>
            <a:r>
              <a:rPr lang="en-US" altLang="ja-JP" sz="1100" dirty="0">
                <a:solidFill>
                  <a:srgbClr val="0D0D0D"/>
                </a:solidFill>
                <a:latin typeface="メイリオ"/>
                <a:cs typeface="Meiryo" charset="-128"/>
              </a:rPr>
              <a:t> Yahoo! JAPAN</a:t>
            </a:r>
            <a:r>
              <a:rPr lang="ja-JP" altLang="en-US" sz="1100" dirty="0">
                <a:solidFill>
                  <a:srgbClr val="0D0D0D"/>
                </a:solidFill>
                <a:latin typeface="メイリオ"/>
                <a:cs typeface="Meiryo" charset="-128"/>
              </a:rPr>
              <a:t> トップページインタラクション企画</a:t>
            </a:r>
            <a:r>
              <a:rPr lang="ja-JP" altLang="en-US" sz="1100" dirty="0">
                <a:solidFill>
                  <a:srgbClr val="0D0D0D"/>
                </a:solidFill>
                <a:latin typeface="メイリオ"/>
              </a:rPr>
              <a:t>実施の条件となります。</a:t>
            </a:r>
            <a:endParaRPr lang="en-US" altLang="ja-JP" sz="1100" dirty="0">
              <a:solidFill>
                <a:srgbClr val="0D0D0D"/>
              </a:solidFill>
              <a:latin typeface="メイリオ"/>
            </a:endParaRPr>
          </a:p>
          <a:p>
            <a:pPr fontAlgn="auto">
              <a:lnSpc>
                <a:spcPct val="120000"/>
              </a:lnSpc>
              <a:spcAft>
                <a:spcPts val="0"/>
              </a:spcAft>
              <a:defRPr/>
            </a:pPr>
            <a:endParaRPr lang="en-US" altLang="ja-JP" sz="11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消費者金融業（消費者向無担保貸金業）</a:t>
            </a:r>
            <a:r>
              <a:rPr lang="ja-JP" altLang="en-US" sz="1000" dirty="0">
                <a:solidFill>
                  <a:srgbClr val="0D0D0D"/>
                </a:solidFill>
                <a:latin typeface="メイリオ"/>
              </a:rPr>
              <a:t>、商工ローン、手形割引、その他ハイリスク型の金融商品</a:t>
            </a:r>
          </a:p>
          <a:p>
            <a:pPr fontAlgn="auto">
              <a:lnSpc>
                <a:spcPct val="120000"/>
              </a:lnSpc>
              <a:spcAft>
                <a:spcPts val="0"/>
              </a:spcAft>
              <a:defRPr/>
            </a:pPr>
            <a:r>
              <a:rPr lang="ja-JP" altLang="en-US" sz="1000" dirty="0">
                <a:solidFill>
                  <a:srgbClr val="0D0D0D"/>
                </a:solidFill>
                <a:latin typeface="メイリオ"/>
              </a:rPr>
              <a:t>・パチンコ・パチスロの営業および機種、カジノ（企業広告含む）、ギャンブル（公営は除く）</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・レーシック、美容整形・美容外科・美容皮膚科、その他医療機関全般</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・美容エステティックサロン</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・あん摩業、マッサージ業、指圧業、はり業、きゅう業等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・不妊治療</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・治験</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en-US" altLang="ja-JP" sz="1000" dirty="0">
                <a:solidFill>
                  <a:srgbClr val="0D0D0D"/>
                </a:solidFill>
                <a:latin typeface="メイリオ"/>
              </a:rPr>
              <a:t>ED</a:t>
            </a:r>
            <a:r>
              <a:rPr lang="ja-JP" altLang="en-US" sz="1000" dirty="0">
                <a:solidFill>
                  <a:srgbClr val="0D0D0D"/>
                </a:solidFill>
                <a:latin typeface="メイリオ"/>
              </a:rPr>
              <a:t>（治療、医薬品、情報、啓蒙サイト等）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・性的機能強化、改善を期待させる経口物</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・ダイエット効果を訴求する健康食品、器具、その他商品やサービス</a:t>
            </a:r>
          </a:p>
          <a:p>
            <a:pPr fontAlgn="auto">
              <a:lnSpc>
                <a:spcPct val="120000"/>
              </a:lnSpc>
              <a:spcAft>
                <a:spcPts val="0"/>
              </a:spcAft>
              <a:defRPr/>
            </a:pPr>
            <a:r>
              <a:rPr lang="ja-JP" altLang="en-US" sz="1000" dirty="0">
                <a:solidFill>
                  <a:srgbClr val="0D0D0D"/>
                </a:solidFill>
                <a:latin typeface="メイリオ"/>
              </a:rPr>
              <a:t>　（ただし、医薬品の場合、その効果・効能の範囲内で疾患の啓発・対策という観点から掲載可とする場合あり）</a:t>
            </a:r>
          </a:p>
          <a:p>
            <a:pPr fontAlgn="auto">
              <a:lnSpc>
                <a:spcPct val="120000"/>
              </a:lnSpc>
              <a:spcAft>
                <a:spcPts val="0"/>
              </a:spcAft>
              <a:defRPr/>
            </a:pPr>
            <a:r>
              <a:rPr lang="ja-JP" altLang="en-US" sz="1000" dirty="0">
                <a:solidFill>
                  <a:srgbClr val="0D0D0D"/>
                </a:solidFill>
                <a:latin typeface="メイリオ"/>
              </a:rPr>
              <a:t>・発毛、育毛・増毛効果を訴求する商品・サービス全般（医薬品の発毛・育毛剤は除く）、かつら</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・薬機法上、商品の効果・効能の標榜が禁じられている健康食品、化粧品などで、含有成分の効果・効能を訴求するプロモーション</a:t>
            </a: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能力開発関連商品</a:t>
            </a:r>
            <a:endParaRPr lang="ja-JP" altLang="en-US"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・占い</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・国家資格を有する業種（弁護士、司法書士、行政書士、弁理士、公認会計士、税理士）</a:t>
            </a:r>
          </a:p>
          <a:p>
            <a:pPr fontAlgn="auto">
              <a:lnSpc>
                <a:spcPct val="120000"/>
              </a:lnSpc>
              <a:spcAft>
                <a:spcPts val="0"/>
              </a:spcAft>
              <a:defRPr/>
            </a:pPr>
            <a:r>
              <a:rPr lang="ja-JP" altLang="en-US" sz="1000" dirty="0">
                <a:solidFill>
                  <a:srgbClr val="0D0D0D"/>
                </a:solidFill>
                <a:latin typeface="メイリオ"/>
              </a:rPr>
              <a:t>・探偵業</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・葬儀社、斎場、墓石販売</a:t>
            </a:r>
          </a:p>
          <a:p>
            <a:pPr fontAlgn="auto">
              <a:lnSpc>
                <a:spcPct val="120000"/>
              </a:lnSpc>
              <a:spcAft>
                <a:spcPts val="0"/>
              </a:spcAft>
              <a:defRPr/>
            </a:pPr>
            <a:r>
              <a:rPr lang="ja-JP" altLang="en-US" sz="1000" dirty="0">
                <a:solidFill>
                  <a:srgbClr val="0D0D0D"/>
                </a:solidFill>
                <a:latin typeface="メイリオ"/>
              </a:rPr>
              <a:t>・ナイトワーク求人</a:t>
            </a:r>
          </a:p>
          <a:p>
            <a:pPr fontAlgn="auto">
              <a:lnSpc>
                <a:spcPct val="120000"/>
              </a:lnSpc>
              <a:spcAft>
                <a:spcPts val="0"/>
              </a:spcAft>
              <a:defRPr/>
            </a:pPr>
            <a:r>
              <a:rPr lang="ja-JP" altLang="en-US" sz="1000" dirty="0">
                <a:solidFill>
                  <a:srgbClr val="0D0D0D"/>
                </a:solidFill>
                <a:latin typeface="メイリオ"/>
              </a:rPr>
              <a:t>・出会い系サイト、結婚紹介（インターネット異性紹介事業）</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・代理店募集、フランチャイズ、起業支援、経営セミナー</a:t>
            </a:r>
          </a:p>
          <a:p>
            <a:pPr fontAlgn="auto">
              <a:lnSpc>
                <a:spcPct val="120000"/>
              </a:lnSpc>
              <a:spcAft>
                <a:spcPts val="0"/>
              </a:spcAft>
              <a:defRPr/>
            </a:pPr>
            <a:r>
              <a:rPr lang="ja-JP" altLang="en-US" sz="1000" dirty="0">
                <a:solidFill>
                  <a:srgbClr val="0D0D0D"/>
                </a:solidFill>
                <a:latin typeface="メイリオ"/>
              </a:rPr>
              <a:t>・団体による意見広告</a:t>
            </a:r>
            <a:endParaRPr lang="en-US" altLang="ja-JP" sz="1000" dirty="0">
              <a:solidFill>
                <a:srgbClr val="0D0D0D"/>
              </a:solidFill>
              <a:latin typeface="メイリオ"/>
            </a:endParaRPr>
          </a:p>
          <a:p>
            <a:pPr fontAlgn="auto">
              <a:lnSpc>
                <a:spcPct val="120000"/>
              </a:lnSpc>
              <a:spcAft>
                <a:spcPts val="0"/>
              </a:spcAft>
              <a:defRPr/>
            </a:pPr>
            <a:r>
              <a:rPr lang="ja-JP" altLang="en-US" sz="1000" dirty="0">
                <a:solidFill>
                  <a:srgbClr val="0D0D0D"/>
                </a:solidFill>
                <a:latin typeface="メイリオ"/>
              </a:rPr>
              <a:t>・</a:t>
            </a:r>
            <a:r>
              <a:rPr lang="zh-TW" altLang="en-US" sz="1000" dirty="0">
                <a:solidFill>
                  <a:srgbClr val="0D0D0D"/>
                </a:solidFill>
                <a:latin typeface="メイリオ"/>
                <a:ea typeface="メイリオ"/>
              </a:rPr>
              <a:t>宗教団体、活動</a:t>
            </a:r>
            <a:endParaRPr lang="en-US" altLang="zh-TW" sz="1000" dirty="0">
              <a:solidFill>
                <a:srgbClr val="0D0D0D"/>
              </a:solidFill>
              <a:latin typeface="メイリオ"/>
              <a:ea typeface="メイリオ"/>
            </a:endParaRPr>
          </a:p>
          <a:p>
            <a:pPr fontAlgn="auto">
              <a:lnSpc>
                <a:spcPct val="120000"/>
              </a:lnSpc>
              <a:spcAft>
                <a:spcPts val="0"/>
              </a:spcAft>
              <a:defRPr/>
            </a:pPr>
            <a:r>
              <a:rPr lang="ja-JP" altLang="en-US" sz="1000" dirty="0">
                <a:solidFill>
                  <a:srgbClr val="0D0D0D"/>
                </a:solidFill>
                <a:latin typeface="メイリオ"/>
              </a:rPr>
              <a:t>・政党</a:t>
            </a:r>
            <a:br>
              <a:rPr lang="ja-JP" altLang="en-US" sz="1000" dirty="0">
                <a:solidFill>
                  <a:srgbClr val="0D0D0D"/>
                </a:solidFill>
                <a:latin typeface="メイリオ"/>
              </a:rPr>
            </a:br>
            <a:r>
              <a:rPr lang="ja-JP" altLang="en-US" sz="1000" dirty="0">
                <a:solidFill>
                  <a:srgbClr val="0D0D0D"/>
                </a:solidFill>
                <a:latin typeface="メイリオ"/>
              </a:rPr>
              <a:t>・たばこ、および喫煙に関連する情報全般（喫煙マナー、分煙など）</a:t>
            </a:r>
            <a:endParaRPr lang="en-US" altLang="zh-TW" sz="1000" dirty="0">
              <a:solidFill>
                <a:srgbClr val="0D0D0D"/>
              </a:solidFill>
              <a:latin typeface="メイリオ"/>
            </a:endParaRPr>
          </a:p>
        </p:txBody>
      </p:sp>
    </p:spTree>
    <p:extLst>
      <p:ext uri="{BB962C8B-B14F-4D97-AF65-F5344CB8AC3E}">
        <p14:creationId xmlns:p14="http://schemas.microsoft.com/office/powerpoint/2010/main" val="26153343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D33ADCB-35CB-F2A6-D78C-2B7BB871AA5B}"/>
              </a:ext>
            </a:extLst>
          </p:cNvPr>
          <p:cNvSpPr>
            <a:spLocks noGrp="1"/>
          </p:cNvSpPr>
          <p:nvPr>
            <p:ph type="body" sz="quarter" idx="10"/>
          </p:nvPr>
        </p:nvSpPr>
        <p:spPr/>
        <p:txBody>
          <a:bodyPr/>
          <a:lstStyle/>
          <a:p>
            <a:r>
              <a:rPr lang="ja-JP" altLang="en-US" dirty="0"/>
              <a:t>企画ページの制作・掲載のお申し込み方法</a:t>
            </a:r>
          </a:p>
        </p:txBody>
      </p:sp>
      <p:sp>
        <p:nvSpPr>
          <p:cNvPr id="38" name="タイトル 2">
            <a:extLst>
              <a:ext uri="{FF2B5EF4-FFF2-40B4-BE49-F238E27FC236}">
                <a16:creationId xmlns:a16="http://schemas.microsoft.com/office/drawing/2014/main" id="{71CA2D65-C6F3-1FBF-F6C6-FA527756642D}"/>
              </a:ext>
            </a:extLst>
          </p:cNvPr>
          <p:cNvSpPr txBox="1">
            <a:spLocks/>
          </p:cNvSpPr>
          <p:nvPr/>
        </p:nvSpPr>
        <p:spPr>
          <a:xfrm>
            <a:off x="479425" y="1044507"/>
            <a:ext cx="11263396" cy="1948950"/>
          </a:xfrm>
          <a:prstGeom prst="rect">
            <a:avLst/>
          </a:prstGeom>
        </p:spPr>
        <p:txBody>
          <a:bodyPr vert="horz" wrap="square" lIns="0" tIns="0" rIns="0" bIns="0" rtlCol="0" anchor="t">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fontAlgn="auto">
              <a:lnSpc>
                <a:spcPct val="120000"/>
              </a:lnSpc>
              <a:spcAft>
                <a:spcPts val="0"/>
              </a:spcAft>
              <a:defRPr/>
            </a:pPr>
            <a:r>
              <a:rPr lang="en-US" altLang="ja-JP" sz="1400" dirty="0">
                <a:solidFill>
                  <a:srgbClr val="0D0D0D"/>
                </a:solidFill>
                <a:latin typeface="+mn-ea"/>
                <a:ea typeface="+mn-ea"/>
              </a:rPr>
              <a:t>※</a:t>
            </a:r>
            <a:r>
              <a:rPr lang="ja-JP" altLang="en-US" sz="1400" dirty="0">
                <a:solidFill>
                  <a:srgbClr val="0D0D0D"/>
                </a:solidFill>
                <a:latin typeface="+mn-ea"/>
                <a:ea typeface="+mn-ea"/>
              </a:rPr>
              <a:t>広告主様の代理人となる代理店様によっては、本商品をお申し込みいただけない場合がございますので、</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　お申し込み前に弊社担当営業までお問い合わせください。</a:t>
            </a:r>
            <a:endParaRPr lang="en-US" altLang="ja-JP" sz="1400" dirty="0">
              <a:solidFill>
                <a:srgbClr val="0D0D0D"/>
              </a:solidFill>
              <a:latin typeface="+mn-ea"/>
              <a:ea typeface="+mn-ea"/>
            </a:endParaRPr>
          </a:p>
          <a:p>
            <a:pPr fontAlgn="auto">
              <a:lnSpc>
                <a:spcPct val="120000"/>
              </a:lnSpc>
              <a:spcAft>
                <a:spcPts val="0"/>
              </a:spcAft>
              <a:defRPr/>
            </a:pP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企画ページの制作・掲載については、以下のフローに沿ってお申し込みの上、</a:t>
            </a:r>
            <a:r>
              <a:rPr lang="ja-JP" altLang="en-US" sz="1400" dirty="0">
                <a:solidFill>
                  <a:srgbClr val="F77911"/>
                </a:solidFill>
                <a:latin typeface="+mn-ea"/>
                <a:ea typeface="+mn-ea"/>
              </a:rPr>
              <a:t>クリエイティブ制作委託約款の第</a:t>
            </a:r>
            <a:r>
              <a:rPr lang="en-US" altLang="ja-JP" sz="1400" dirty="0">
                <a:solidFill>
                  <a:srgbClr val="F77911"/>
                </a:solidFill>
                <a:latin typeface="+mn-ea"/>
                <a:ea typeface="+mn-ea"/>
              </a:rPr>
              <a:t>9</a:t>
            </a:r>
            <a:r>
              <a:rPr lang="ja-JP" altLang="en-US" sz="1400" dirty="0">
                <a:solidFill>
                  <a:srgbClr val="F77911"/>
                </a:solidFill>
                <a:latin typeface="+mn-ea"/>
                <a:ea typeface="+mn-ea"/>
              </a:rPr>
              <a:t>条第</a:t>
            </a:r>
            <a:r>
              <a:rPr lang="en-US" altLang="ja-JP" sz="1400" dirty="0">
                <a:solidFill>
                  <a:srgbClr val="F77911"/>
                </a:solidFill>
                <a:latin typeface="+mn-ea"/>
                <a:ea typeface="+mn-ea"/>
              </a:rPr>
              <a:t>1</a:t>
            </a:r>
            <a:r>
              <a:rPr lang="ja-JP" altLang="en-US" sz="1400" dirty="0">
                <a:solidFill>
                  <a:srgbClr val="F77911"/>
                </a:solidFill>
                <a:latin typeface="+mn-ea"/>
                <a:ea typeface="+mn-ea"/>
              </a:rPr>
              <a:t>項</a:t>
            </a:r>
            <a:r>
              <a:rPr lang="en-US" altLang="ja-JP" sz="1400" dirty="0">
                <a:solidFill>
                  <a:srgbClr val="F77911"/>
                </a:solidFill>
                <a:latin typeface="+mn-ea"/>
                <a:ea typeface="+mn-ea"/>
              </a:rPr>
              <a:t>(2)</a:t>
            </a:r>
            <a:r>
              <a:rPr lang="ja-JP" altLang="en-US" sz="1400" dirty="0">
                <a:solidFill>
                  <a:srgbClr val="F77911"/>
                </a:solidFill>
                <a:latin typeface="+mn-ea"/>
                <a:ea typeface="+mn-ea"/>
              </a:rPr>
              <a:t>支払条件</a:t>
            </a:r>
            <a:r>
              <a:rPr lang="en-US" altLang="ja-JP" sz="1400" dirty="0">
                <a:solidFill>
                  <a:srgbClr val="F77911"/>
                </a:solidFill>
                <a:latin typeface="+mn-ea"/>
                <a:ea typeface="+mn-ea"/>
              </a:rPr>
              <a:t>2</a:t>
            </a:r>
            <a:r>
              <a:rPr lang="ja-JP" altLang="en-US" sz="1400" dirty="0">
                <a:solidFill>
                  <a:srgbClr val="0D0D0D"/>
                </a:solidFill>
                <a:latin typeface="+mn-ea"/>
                <a:ea typeface="+mn-ea"/>
              </a:rPr>
              <a:t>に</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したがってお支払いいただきます。また、広告配信のお申し込みが必要な場合、広告配信については別途広告管理ツールにてお申し込み</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いただくこととなりますので、当該広告商品のお申し込み方法をご確認ください。</a:t>
            </a:r>
            <a:endParaRPr lang="en-US" altLang="ja-JP" sz="1400" dirty="0">
              <a:solidFill>
                <a:srgbClr val="0D0D0D"/>
              </a:solidFill>
              <a:latin typeface="+mn-ea"/>
              <a:ea typeface="+mn-ea"/>
            </a:endParaRPr>
          </a:p>
          <a:p>
            <a:pPr fontAlgn="auto">
              <a:lnSpc>
                <a:spcPct val="120000"/>
              </a:lnSpc>
              <a:spcAft>
                <a:spcPts val="0"/>
              </a:spcAft>
              <a:defRPr/>
            </a:pPr>
            <a:r>
              <a:rPr lang="ja-JP" altLang="en-US" sz="1400" dirty="0">
                <a:solidFill>
                  <a:srgbClr val="0D0D0D"/>
                </a:solidFill>
                <a:latin typeface="+mn-ea"/>
                <a:ea typeface="+mn-ea"/>
              </a:rPr>
              <a:t>お申し込みのマニュアル資料「</a:t>
            </a:r>
            <a:r>
              <a:rPr lang="en-US" altLang="ja-JP" sz="1400" dirty="0">
                <a:solidFill>
                  <a:prstClr val="black">
                    <a:lumMod val="65000"/>
                    <a:lumOff val="35000"/>
                  </a:prstClr>
                </a:solidFill>
                <a:latin typeface="+mn-ea"/>
                <a:ea typeface="+mn-ea"/>
                <a:hlinkClick r:id="rId3"/>
              </a:rPr>
              <a:t>Yahoo!</a:t>
            </a:r>
            <a:r>
              <a:rPr lang="ja-JP" altLang="en-US" sz="1400" dirty="0">
                <a:solidFill>
                  <a:prstClr val="black">
                    <a:lumMod val="65000"/>
                    <a:lumOff val="35000"/>
                  </a:prstClr>
                </a:solidFill>
                <a:latin typeface="+mn-ea"/>
                <a:ea typeface="+mn-ea"/>
                <a:hlinkClick r:id="rId3"/>
              </a:rPr>
              <a:t>広告ディスプレイ広告（予約型）広告関連サービスのお申込について</a:t>
            </a:r>
            <a:r>
              <a:rPr lang="ja-JP" altLang="en-US" sz="1400" dirty="0">
                <a:solidFill>
                  <a:srgbClr val="0D0D0D"/>
                </a:solidFill>
                <a:latin typeface="+mn-ea"/>
                <a:ea typeface="+mn-ea"/>
              </a:rPr>
              <a:t>」も併せてご参照ください。</a:t>
            </a:r>
            <a:endParaRPr lang="en-US" altLang="ja-JP" sz="1200" dirty="0">
              <a:solidFill>
                <a:srgbClr val="0D0D0D"/>
              </a:solidFill>
              <a:latin typeface="+mn-ea"/>
              <a:ea typeface="+mn-ea"/>
            </a:endParaRPr>
          </a:p>
        </p:txBody>
      </p:sp>
      <p:sp>
        <p:nvSpPr>
          <p:cNvPr id="39" name="正方形/長方形 38">
            <a:extLst>
              <a:ext uri="{FF2B5EF4-FFF2-40B4-BE49-F238E27FC236}">
                <a16:creationId xmlns:a16="http://schemas.microsoft.com/office/drawing/2014/main" id="{2E13BD2E-7E69-F949-5BB6-3FF6CB29F3FC}"/>
              </a:ext>
            </a:extLst>
          </p:cNvPr>
          <p:cNvSpPr/>
          <p:nvPr/>
        </p:nvSpPr>
        <p:spPr>
          <a:xfrm>
            <a:off x="623394" y="4852308"/>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1" name="正方形/長方形 40">
            <a:extLst>
              <a:ext uri="{FF2B5EF4-FFF2-40B4-BE49-F238E27FC236}">
                <a16:creationId xmlns:a16="http://schemas.microsoft.com/office/drawing/2014/main" id="{69CBB3FF-A8C5-6DCB-A83D-AE4A7000F7EE}"/>
              </a:ext>
            </a:extLst>
          </p:cNvPr>
          <p:cNvSpPr/>
          <p:nvPr/>
        </p:nvSpPr>
        <p:spPr>
          <a:xfrm>
            <a:off x="623394" y="3589825"/>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42" name="タイトル 2">
            <a:extLst>
              <a:ext uri="{FF2B5EF4-FFF2-40B4-BE49-F238E27FC236}">
                <a16:creationId xmlns:a16="http://schemas.microsoft.com/office/drawing/2014/main" id="{8DD8425B-5A03-CDB7-A01D-D41E78789312}"/>
              </a:ext>
            </a:extLst>
          </p:cNvPr>
          <p:cNvSpPr txBox="1">
            <a:spLocks/>
          </p:cNvSpPr>
          <p:nvPr/>
        </p:nvSpPr>
        <p:spPr>
          <a:xfrm>
            <a:off x="8765282" y="3269448"/>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となります</a:t>
            </a:r>
          </a:p>
        </p:txBody>
      </p:sp>
      <p:sp>
        <p:nvSpPr>
          <p:cNvPr id="43" name="ホームベース 58">
            <a:extLst>
              <a:ext uri="{FF2B5EF4-FFF2-40B4-BE49-F238E27FC236}">
                <a16:creationId xmlns:a16="http://schemas.microsoft.com/office/drawing/2014/main" id="{5B4A8C37-E070-5559-29E3-429CC6DEA98B}"/>
              </a:ext>
            </a:extLst>
          </p:cNvPr>
          <p:cNvSpPr/>
          <p:nvPr/>
        </p:nvSpPr>
        <p:spPr>
          <a:xfrm>
            <a:off x="9607855"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44" name="ホームベース 59">
            <a:extLst>
              <a:ext uri="{FF2B5EF4-FFF2-40B4-BE49-F238E27FC236}">
                <a16:creationId xmlns:a16="http://schemas.microsoft.com/office/drawing/2014/main" id="{083ECD71-8D2C-5331-1F38-D1EA2AFE36DB}"/>
              </a:ext>
            </a:extLst>
          </p:cNvPr>
          <p:cNvSpPr/>
          <p:nvPr/>
        </p:nvSpPr>
        <p:spPr>
          <a:xfrm>
            <a:off x="8247978" y="3682882"/>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45" name="ホームベース 60">
            <a:extLst>
              <a:ext uri="{FF2B5EF4-FFF2-40B4-BE49-F238E27FC236}">
                <a16:creationId xmlns:a16="http://schemas.microsoft.com/office/drawing/2014/main" id="{6B43DCA9-5D4D-A248-F1FA-48A05139474E}"/>
              </a:ext>
            </a:extLst>
          </p:cNvPr>
          <p:cNvSpPr/>
          <p:nvPr/>
        </p:nvSpPr>
        <p:spPr>
          <a:xfrm>
            <a:off x="6609638" y="3682882"/>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制作・掲載準備</a:t>
            </a:r>
          </a:p>
        </p:txBody>
      </p:sp>
      <p:sp>
        <p:nvSpPr>
          <p:cNvPr id="46" name="ホームベース 65">
            <a:extLst>
              <a:ext uri="{FF2B5EF4-FFF2-40B4-BE49-F238E27FC236}">
                <a16:creationId xmlns:a16="http://schemas.microsoft.com/office/drawing/2014/main" id="{B18BA28A-D220-2F16-35CB-71D32C072DA5}"/>
              </a:ext>
            </a:extLst>
          </p:cNvPr>
          <p:cNvSpPr/>
          <p:nvPr/>
        </p:nvSpPr>
        <p:spPr>
          <a:xfrm>
            <a:off x="9607855" y="4933896"/>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47" name="ホームベース 66">
            <a:extLst>
              <a:ext uri="{FF2B5EF4-FFF2-40B4-BE49-F238E27FC236}">
                <a16:creationId xmlns:a16="http://schemas.microsoft.com/office/drawing/2014/main" id="{80AB6813-7E19-8562-1BA1-35A06AA80BB5}"/>
              </a:ext>
            </a:extLst>
          </p:cNvPr>
          <p:cNvSpPr/>
          <p:nvPr/>
        </p:nvSpPr>
        <p:spPr>
          <a:xfrm>
            <a:off x="6609638" y="4933896"/>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48" name="ホームベース 67">
            <a:extLst>
              <a:ext uri="{FF2B5EF4-FFF2-40B4-BE49-F238E27FC236}">
                <a16:creationId xmlns:a16="http://schemas.microsoft.com/office/drawing/2014/main" id="{1445106B-3C32-186A-124E-60D33A05F036}"/>
              </a:ext>
            </a:extLst>
          </p:cNvPr>
          <p:cNvSpPr/>
          <p:nvPr/>
        </p:nvSpPr>
        <p:spPr>
          <a:xfrm>
            <a:off x="5158733" y="4933896"/>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a typeface="Meiryo" panose="020B0604030504040204" pitchFamily="34" charset="-128"/>
            </a:endParaRP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受信</a:t>
            </a:r>
          </a:p>
        </p:txBody>
      </p:sp>
      <p:sp>
        <p:nvSpPr>
          <p:cNvPr id="49" name="ホームベース 68">
            <a:extLst>
              <a:ext uri="{FF2B5EF4-FFF2-40B4-BE49-F238E27FC236}">
                <a16:creationId xmlns:a16="http://schemas.microsoft.com/office/drawing/2014/main" id="{04E96BF3-9B7E-E8D3-7979-F336CBE69244}"/>
              </a:ext>
            </a:extLst>
          </p:cNvPr>
          <p:cNvSpPr/>
          <p:nvPr/>
        </p:nvSpPr>
        <p:spPr>
          <a:xfrm>
            <a:off x="3629869" y="493389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50" name="ホームベース 69">
            <a:extLst>
              <a:ext uri="{FF2B5EF4-FFF2-40B4-BE49-F238E27FC236}">
                <a16:creationId xmlns:a16="http://schemas.microsoft.com/office/drawing/2014/main" id="{7208FC27-B34B-25D9-DCD0-6B428F7062E1}"/>
              </a:ext>
            </a:extLst>
          </p:cNvPr>
          <p:cNvSpPr/>
          <p:nvPr/>
        </p:nvSpPr>
        <p:spPr>
          <a:xfrm>
            <a:off x="2601421" y="4933896"/>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51" name="直線コネクタ 50">
            <a:extLst>
              <a:ext uri="{FF2B5EF4-FFF2-40B4-BE49-F238E27FC236}">
                <a16:creationId xmlns:a16="http://schemas.microsoft.com/office/drawing/2014/main" id="{BF3DA586-DF1D-966F-DCF2-C75353DA2F98}"/>
              </a:ext>
            </a:extLst>
          </p:cNvPr>
          <p:cNvCxnSpPr>
            <a:cxnSpLocks/>
          </p:cNvCxnSpPr>
          <p:nvPr/>
        </p:nvCxnSpPr>
        <p:spPr>
          <a:xfrm>
            <a:off x="7085176" y="3473845"/>
            <a:ext cx="0" cy="2321906"/>
          </a:xfrm>
          <a:prstGeom prst="line">
            <a:avLst/>
          </a:prstGeom>
          <a:noFill/>
          <a:ln w="34925" cap="flat" cmpd="sng" algn="ctr">
            <a:solidFill>
              <a:srgbClr val="00003E"/>
            </a:solidFill>
            <a:prstDash val="sysDot"/>
          </a:ln>
          <a:effectLst>
            <a:glow rad="38651">
              <a:srgbClr val="FFFFFF"/>
            </a:glow>
          </a:effectLst>
        </p:spPr>
      </p:cxnSp>
      <p:grpSp>
        <p:nvGrpSpPr>
          <p:cNvPr id="52" name="グループ化 51">
            <a:extLst>
              <a:ext uri="{FF2B5EF4-FFF2-40B4-BE49-F238E27FC236}">
                <a16:creationId xmlns:a16="http://schemas.microsoft.com/office/drawing/2014/main" id="{1A11499A-C7FB-605D-CDE2-CB586DC2AC52}"/>
              </a:ext>
            </a:extLst>
          </p:cNvPr>
          <p:cNvGrpSpPr/>
          <p:nvPr/>
        </p:nvGrpSpPr>
        <p:grpSpPr>
          <a:xfrm>
            <a:off x="6838767" y="2993457"/>
            <a:ext cx="1876415" cy="469804"/>
            <a:chOff x="6757793" y="2283586"/>
            <a:chExt cx="1876415" cy="469804"/>
          </a:xfrm>
        </p:grpSpPr>
        <p:sp>
          <p:nvSpPr>
            <p:cNvPr id="53" name="テキスト ボックス 52">
              <a:extLst>
                <a:ext uri="{FF2B5EF4-FFF2-40B4-BE49-F238E27FC236}">
                  <a16:creationId xmlns:a16="http://schemas.microsoft.com/office/drawing/2014/main" id="{B8F64508-9609-4BFF-B6A7-AAA466532F4F}"/>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a:defRPr/>
              </a:pPr>
              <a:r>
                <a:rPr kumimoji="0" lang="ja-JP" altLang="en-US" sz="1600" kern="0" dirty="0">
                  <a:solidFill>
                    <a:srgbClr val="00003E"/>
                  </a:solidFill>
                  <a:latin typeface="Meiryo" panose="020B0604030504040204" pitchFamily="34" charset="-128"/>
                  <a:ea typeface="Meiryo" panose="020B0604030504040204" pitchFamily="34" charset="-128"/>
                </a:rPr>
                <a:t>契約成立</a:t>
              </a:r>
            </a:p>
          </p:txBody>
        </p:sp>
        <p:pic>
          <p:nvPicPr>
            <p:cNvPr id="54" name="グラフィックス 53" descr="バッジ: チェックマーク 1 単色塗りつぶし">
              <a:extLst>
                <a:ext uri="{FF2B5EF4-FFF2-40B4-BE49-F238E27FC236}">
                  <a16:creationId xmlns:a16="http://schemas.microsoft.com/office/drawing/2014/main" id="{4B352EDB-99EC-8545-FC69-46653DDDE91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757793" y="2283586"/>
              <a:ext cx="469037" cy="469037"/>
            </a:xfrm>
            <a:prstGeom prst="rect">
              <a:avLst/>
            </a:prstGeom>
          </p:spPr>
        </p:pic>
      </p:grpSp>
      <p:grpSp>
        <p:nvGrpSpPr>
          <p:cNvPr id="55" name="グループ化 54">
            <a:extLst>
              <a:ext uri="{FF2B5EF4-FFF2-40B4-BE49-F238E27FC236}">
                <a16:creationId xmlns:a16="http://schemas.microsoft.com/office/drawing/2014/main" id="{12F353CD-24EB-3EAE-0668-0AC5C0D872B3}"/>
              </a:ext>
            </a:extLst>
          </p:cNvPr>
          <p:cNvGrpSpPr/>
          <p:nvPr/>
        </p:nvGrpSpPr>
        <p:grpSpPr>
          <a:xfrm>
            <a:off x="497907" y="3402715"/>
            <a:ext cx="885476" cy="1130553"/>
            <a:chOff x="455043" y="2752415"/>
            <a:chExt cx="885476" cy="1130553"/>
          </a:xfrm>
          <a:solidFill>
            <a:srgbClr val="00003E"/>
          </a:solidFill>
        </p:grpSpPr>
        <p:sp>
          <p:nvSpPr>
            <p:cNvPr id="56" name="角丸四角形 75">
              <a:extLst>
                <a:ext uri="{FF2B5EF4-FFF2-40B4-BE49-F238E27FC236}">
                  <a16:creationId xmlns:a16="http://schemas.microsoft.com/office/drawing/2014/main" id="{678A2A98-D1C4-85D2-28F9-6E3C59BB8230}"/>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7" name="直角三角形 56">
              <a:extLst>
                <a:ext uri="{FF2B5EF4-FFF2-40B4-BE49-F238E27FC236}">
                  <a16:creationId xmlns:a16="http://schemas.microsoft.com/office/drawing/2014/main" id="{F43F1A01-5C80-D758-A768-C0F83922B6BB}"/>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8" name="直線コネクタ 57">
            <a:extLst>
              <a:ext uri="{FF2B5EF4-FFF2-40B4-BE49-F238E27FC236}">
                <a16:creationId xmlns:a16="http://schemas.microsoft.com/office/drawing/2014/main" id="{BC944E58-C647-CF31-6AB6-32984CE474A3}"/>
              </a:ext>
            </a:extLst>
          </p:cNvPr>
          <p:cNvCxnSpPr>
            <a:cxnSpLocks/>
          </p:cNvCxnSpPr>
          <p:nvPr/>
        </p:nvCxnSpPr>
        <p:spPr>
          <a:xfrm>
            <a:off x="2683079" y="5566932"/>
            <a:ext cx="0" cy="519310"/>
          </a:xfrm>
          <a:prstGeom prst="line">
            <a:avLst/>
          </a:prstGeom>
          <a:noFill/>
          <a:ln w="9525" cap="flat" cmpd="sng" algn="ctr">
            <a:solidFill>
              <a:srgbClr val="0D0D0D"/>
            </a:solidFill>
            <a:prstDash val="solid"/>
          </a:ln>
          <a:effectLst/>
        </p:spPr>
      </p:cxnSp>
      <p:sp>
        <p:nvSpPr>
          <p:cNvPr id="59" name="円/楕円 78">
            <a:extLst>
              <a:ext uri="{FF2B5EF4-FFF2-40B4-BE49-F238E27FC236}">
                <a16:creationId xmlns:a16="http://schemas.microsoft.com/office/drawing/2014/main" id="{D300DDF8-00E5-31A1-B3BC-65DEBD79C248}"/>
              </a:ext>
            </a:extLst>
          </p:cNvPr>
          <p:cNvSpPr>
            <a:spLocks noChangeAspect="1"/>
          </p:cNvSpPr>
          <p:nvPr/>
        </p:nvSpPr>
        <p:spPr>
          <a:xfrm>
            <a:off x="2629079" y="5512932"/>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0" name="タイトル 2">
            <a:extLst>
              <a:ext uri="{FF2B5EF4-FFF2-40B4-BE49-F238E27FC236}">
                <a16:creationId xmlns:a16="http://schemas.microsoft.com/office/drawing/2014/main" id="{89F6F662-FBC2-0BF0-4B3C-672D29A2E17F}"/>
              </a:ext>
            </a:extLst>
          </p:cNvPr>
          <p:cNvSpPr txBox="1">
            <a:spLocks/>
          </p:cNvSpPr>
          <p:nvPr/>
        </p:nvSpPr>
        <p:spPr>
          <a:xfrm>
            <a:off x="2563321" y="5875619"/>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以下をセットで確認いただきます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フォームに記載の申し込み内容</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商品資料</a:t>
            </a:r>
            <a:endParaRPr kumimoji="1" lang="en-US" altLang="ja-JP"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該当する約款</a:t>
            </a:r>
          </a:p>
        </p:txBody>
      </p:sp>
      <p:grpSp>
        <p:nvGrpSpPr>
          <p:cNvPr id="61" name="グループ化 60">
            <a:extLst>
              <a:ext uri="{FF2B5EF4-FFF2-40B4-BE49-F238E27FC236}">
                <a16:creationId xmlns:a16="http://schemas.microsoft.com/office/drawing/2014/main" id="{088741EB-F18C-77F1-2920-94E8E1B9B0A6}"/>
              </a:ext>
            </a:extLst>
          </p:cNvPr>
          <p:cNvGrpSpPr/>
          <p:nvPr/>
        </p:nvGrpSpPr>
        <p:grpSpPr>
          <a:xfrm>
            <a:off x="497907" y="4662865"/>
            <a:ext cx="885476" cy="1134053"/>
            <a:chOff x="455043" y="4012565"/>
            <a:chExt cx="885476" cy="1134053"/>
          </a:xfrm>
        </p:grpSpPr>
        <p:sp>
          <p:nvSpPr>
            <p:cNvPr id="62" name="直角三角形 61">
              <a:extLst>
                <a:ext uri="{FF2B5EF4-FFF2-40B4-BE49-F238E27FC236}">
                  <a16:creationId xmlns:a16="http://schemas.microsoft.com/office/drawing/2014/main" id="{019169F5-B195-D5F0-E294-0D72631FC13D}"/>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3" name="角丸四角形 82">
              <a:extLst>
                <a:ext uri="{FF2B5EF4-FFF2-40B4-BE49-F238E27FC236}">
                  <a16:creationId xmlns:a16="http://schemas.microsoft.com/office/drawing/2014/main" id="{46D4766E-D26D-C69B-7A23-E6B097DD9FF2}"/>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64" name="直角三角形 63">
            <a:extLst>
              <a:ext uri="{FF2B5EF4-FFF2-40B4-BE49-F238E27FC236}">
                <a16:creationId xmlns:a16="http://schemas.microsoft.com/office/drawing/2014/main" id="{20BFA0D1-B696-6A08-74CA-365859F0E90F}"/>
              </a:ext>
            </a:extLst>
          </p:cNvPr>
          <p:cNvSpPr>
            <a:spLocks noChangeAspect="1"/>
          </p:cNvSpPr>
          <p:nvPr/>
        </p:nvSpPr>
        <p:spPr>
          <a:xfrm rot="10800000">
            <a:off x="1197343" y="3438736"/>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5" name="直角三角形 64">
            <a:extLst>
              <a:ext uri="{FF2B5EF4-FFF2-40B4-BE49-F238E27FC236}">
                <a16:creationId xmlns:a16="http://schemas.microsoft.com/office/drawing/2014/main" id="{1C1030EA-5598-0E64-8C71-66BFA25E56BC}"/>
              </a:ext>
            </a:extLst>
          </p:cNvPr>
          <p:cNvSpPr>
            <a:spLocks noChangeAspect="1"/>
          </p:cNvSpPr>
          <p:nvPr/>
        </p:nvSpPr>
        <p:spPr>
          <a:xfrm rot="10800000">
            <a:off x="1197343" y="4700303"/>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6" name="直線コネクタ 65">
            <a:extLst>
              <a:ext uri="{FF2B5EF4-FFF2-40B4-BE49-F238E27FC236}">
                <a16:creationId xmlns:a16="http://schemas.microsoft.com/office/drawing/2014/main" id="{113AA11E-CE8B-4BC2-73AB-71345F740602}"/>
              </a:ext>
            </a:extLst>
          </p:cNvPr>
          <p:cNvCxnSpPr/>
          <p:nvPr/>
        </p:nvCxnSpPr>
        <p:spPr>
          <a:xfrm>
            <a:off x="620432" y="4070300"/>
            <a:ext cx="576000" cy="0"/>
          </a:xfrm>
          <a:prstGeom prst="line">
            <a:avLst/>
          </a:prstGeom>
          <a:noFill/>
          <a:ln w="12700" cap="flat" cmpd="sng" algn="ctr">
            <a:solidFill>
              <a:srgbClr val="FFFFFF"/>
            </a:solidFill>
            <a:prstDash val="solid"/>
          </a:ln>
          <a:effectLst/>
        </p:spPr>
      </p:cxnSp>
      <p:sp>
        <p:nvSpPr>
          <p:cNvPr id="67" name="ホームベース 63">
            <a:extLst>
              <a:ext uri="{FF2B5EF4-FFF2-40B4-BE49-F238E27FC236}">
                <a16:creationId xmlns:a16="http://schemas.microsoft.com/office/drawing/2014/main" id="{39A34FB7-2192-E905-E9E4-930DA53BB935}"/>
              </a:ext>
            </a:extLst>
          </p:cNvPr>
          <p:cNvSpPr/>
          <p:nvPr/>
        </p:nvSpPr>
        <p:spPr>
          <a:xfrm>
            <a:off x="4859169" y="3706187"/>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cxnSp>
        <p:nvCxnSpPr>
          <p:cNvPr id="68" name="直線コネクタ 67">
            <a:extLst>
              <a:ext uri="{FF2B5EF4-FFF2-40B4-BE49-F238E27FC236}">
                <a16:creationId xmlns:a16="http://schemas.microsoft.com/office/drawing/2014/main" id="{26E567DE-A67B-2CF3-25E7-176AF30090B0}"/>
              </a:ext>
            </a:extLst>
          </p:cNvPr>
          <p:cNvCxnSpPr/>
          <p:nvPr/>
        </p:nvCxnSpPr>
        <p:spPr>
          <a:xfrm>
            <a:off x="597070" y="5345393"/>
            <a:ext cx="576000" cy="0"/>
          </a:xfrm>
          <a:prstGeom prst="line">
            <a:avLst/>
          </a:prstGeom>
          <a:noFill/>
          <a:ln w="12700" cap="flat" cmpd="sng" algn="ctr">
            <a:solidFill>
              <a:srgbClr val="FFFFFF"/>
            </a:solidFill>
            <a:prstDash val="solid"/>
          </a:ln>
          <a:effectLst/>
        </p:spPr>
      </p:cxnSp>
      <p:sp>
        <p:nvSpPr>
          <p:cNvPr id="69" name="ホームベース 61">
            <a:extLst>
              <a:ext uri="{FF2B5EF4-FFF2-40B4-BE49-F238E27FC236}">
                <a16:creationId xmlns:a16="http://schemas.microsoft.com/office/drawing/2014/main" id="{C05F0DB6-0DAF-0891-65A5-BB64B8355839}"/>
              </a:ext>
            </a:extLst>
          </p:cNvPr>
          <p:cNvSpPr/>
          <p:nvPr/>
        </p:nvSpPr>
        <p:spPr>
          <a:xfrm>
            <a:off x="5194558" y="3694675"/>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送信</a:t>
            </a:r>
          </a:p>
        </p:txBody>
      </p:sp>
      <p:sp>
        <p:nvSpPr>
          <p:cNvPr id="70" name="ホームベース 63">
            <a:extLst>
              <a:ext uri="{FF2B5EF4-FFF2-40B4-BE49-F238E27FC236}">
                <a16:creationId xmlns:a16="http://schemas.microsoft.com/office/drawing/2014/main" id="{F7AAD9B6-08EF-3946-BDDF-8FD831FE1BDF}"/>
              </a:ext>
            </a:extLst>
          </p:cNvPr>
          <p:cNvSpPr/>
          <p:nvPr/>
        </p:nvSpPr>
        <p:spPr>
          <a:xfrm>
            <a:off x="3641418" y="3698606"/>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1" name="ホームベース 62">
            <a:extLst>
              <a:ext uri="{FF2B5EF4-FFF2-40B4-BE49-F238E27FC236}">
                <a16:creationId xmlns:a16="http://schemas.microsoft.com/office/drawing/2014/main" id="{7C429FA8-3A85-1BC1-E83B-DB50FB918FA6}"/>
              </a:ext>
            </a:extLst>
          </p:cNvPr>
          <p:cNvSpPr/>
          <p:nvPr/>
        </p:nvSpPr>
        <p:spPr>
          <a:xfrm>
            <a:off x="3621373" y="3698670"/>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確認</a:t>
            </a:r>
          </a:p>
        </p:txBody>
      </p:sp>
      <p:sp>
        <p:nvSpPr>
          <p:cNvPr id="72" name="ホームベース 63">
            <a:extLst>
              <a:ext uri="{FF2B5EF4-FFF2-40B4-BE49-F238E27FC236}">
                <a16:creationId xmlns:a16="http://schemas.microsoft.com/office/drawing/2014/main" id="{AFBBFB4E-3377-DF8B-B6CA-CCDC409F354E}"/>
              </a:ext>
            </a:extLst>
          </p:cNvPr>
          <p:cNvSpPr/>
          <p:nvPr/>
        </p:nvSpPr>
        <p:spPr>
          <a:xfrm>
            <a:off x="2117592" y="36828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73" name="ホームベース 64">
            <a:extLst>
              <a:ext uri="{FF2B5EF4-FFF2-40B4-BE49-F238E27FC236}">
                <a16:creationId xmlns:a16="http://schemas.microsoft.com/office/drawing/2014/main" id="{2C97EB4C-5197-0A85-D4CB-B0376BF3B4BE}"/>
              </a:ext>
            </a:extLst>
          </p:cNvPr>
          <p:cNvSpPr/>
          <p:nvPr/>
        </p:nvSpPr>
        <p:spPr>
          <a:xfrm>
            <a:off x="1415480" y="3682882"/>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dirty="0">
                <a:solidFill>
                  <a:srgbClr val="FFFFFF"/>
                </a:solidFill>
                <a:latin typeface="Meiryo" panose="020B0604030504040204" pitchFamily="34" charset="-128"/>
                <a:ea typeface="Meiryo" panose="020B0604030504040204" pitchFamily="34" charset="-128"/>
              </a:rPr>
              <a:t>ご連絡</a:t>
            </a:r>
          </a:p>
        </p:txBody>
      </p:sp>
    </p:spTree>
    <p:extLst>
      <p:ext uri="{BB962C8B-B14F-4D97-AF65-F5344CB8AC3E}">
        <p14:creationId xmlns:p14="http://schemas.microsoft.com/office/powerpoint/2010/main" val="20499044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74D7C11-D243-AA0C-0980-1DB9BEF340A2}"/>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4" name="Rectangle 46">
            <a:extLst>
              <a:ext uri="{FF2B5EF4-FFF2-40B4-BE49-F238E27FC236}">
                <a16:creationId xmlns:a16="http://schemas.microsoft.com/office/drawing/2014/main" id="{6C3E6A50-D5E8-0DDF-FD78-DC3D9575A452}"/>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■編集・制作</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・企画内容は広告主様と</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ヤフーとの間で協議の上決定し、最終的な編集権は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ヤフーに帰属します。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・広告主様または代理店様より提供いただく製品画像等の素材については第三者の権利を侵害するものではないこと、および記載内容に係わる財産権全ての権利処理が</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完了していること、情報の正確性について</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ヤフーに対して保証いただくものとします。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・企画ページ上には「</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企画」の表記と「提供：○○」のスポンサークレジット、掲載期間の掲載が必須となります。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・通信環境が低速の場合、ダイアログ表示により動画のスキップが選択可能になることをご了承ください。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■災害情報告知モジュールの掲載</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・地震、津波、その他有事が発生した際、</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ヤフーを利用するお客様に対して速やかに災害情報をお伝えするために、企画ページについても、ページ上部に災害情報</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告知モジュールの掲載を行います。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a:t>
            </a:r>
            <a:r>
              <a:rPr lang="en-US" altLang="ja-JP" sz="1050" dirty="0">
                <a:solidFill>
                  <a:srgbClr val="0D0D0D"/>
                </a:solidFill>
                <a:latin typeface="+mn-ea"/>
                <a:ea typeface="+mn-ea"/>
              </a:rPr>
              <a:t>※</a:t>
            </a:r>
            <a:r>
              <a:rPr lang="ja-JP" altLang="en-US" sz="1050" dirty="0">
                <a:solidFill>
                  <a:srgbClr val="0D0D0D"/>
                </a:solidFill>
                <a:latin typeface="+mn-ea"/>
                <a:ea typeface="+mn-ea"/>
              </a:rPr>
              <a:t>掲載方法（場所、内容、タイミングと期間など）は、</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ヤフーの統一運用ルールにしたがいます。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eaLnBrk="1" fontAlgn="auto" hangingPunct="1">
              <a:spcBef>
                <a:spcPct val="0"/>
              </a:spcBef>
              <a:spcAft>
                <a:spcPts val="0"/>
              </a:spcAft>
              <a:buFontTx/>
              <a:buNone/>
            </a:pPr>
            <a:r>
              <a:rPr lang="ja-JP" altLang="en-US" sz="1400" dirty="0">
                <a:solidFill>
                  <a:srgbClr val="0D0D0D"/>
                </a:solidFill>
                <a:latin typeface="+mn-ea"/>
                <a:ea typeface="+mn-ea"/>
              </a:rPr>
              <a:t>■誘導広告の制作・入稿</a:t>
            </a:r>
          </a:p>
          <a:p>
            <a:pPr eaLnBrk="1" fontAlgn="auto" hangingPunct="1">
              <a:spcBef>
                <a:spcPct val="0"/>
              </a:spcBef>
              <a:spcAft>
                <a:spcPts val="0"/>
              </a:spcAft>
              <a:buFontTx/>
              <a:buNone/>
            </a:pPr>
            <a:r>
              <a:rPr lang="ja-JP" altLang="en-US" sz="1050" dirty="0">
                <a:solidFill>
                  <a:srgbClr val="0D0D0D"/>
                </a:solidFill>
                <a:latin typeface="+mn-ea"/>
                <a:ea typeface="+mn-ea"/>
              </a:rPr>
              <a:t>　・誘導広告を広告主様または代理店様で制作いただく場合、「入稿規定」（</a:t>
            </a:r>
            <a:r>
              <a:rPr lang="en-US" altLang="ja-JP" sz="1050" dirty="0">
                <a:solidFill>
                  <a:srgbClr val="0D0D0D"/>
                </a:solidFill>
                <a:latin typeface="+mn-ea"/>
                <a:ea typeface="+mn-ea"/>
                <a:hlinkClick r:id="rId3"/>
              </a:rPr>
              <a:t>https://ads-help.yahoo-net.jp/s/article/H000044930?language=ja</a:t>
            </a:r>
            <a:r>
              <a:rPr lang="ja-JP" altLang="en-US" sz="1050" dirty="0">
                <a:solidFill>
                  <a:srgbClr val="0D0D0D"/>
                </a:solidFill>
                <a:latin typeface="+mn-ea"/>
                <a:ea typeface="+mn-ea"/>
              </a:rPr>
              <a:t>）、</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および「誘導広告上の表記ガイドライン」（本資料に記載）を遵守してください。</a:t>
            </a:r>
          </a:p>
          <a:p>
            <a:pPr eaLnBrk="1" fontAlgn="auto" hangingPunct="1">
              <a:spcBef>
                <a:spcPct val="0"/>
              </a:spcBef>
              <a:spcAft>
                <a:spcPts val="0"/>
              </a:spcAft>
              <a:buFontTx/>
              <a:buNone/>
            </a:pPr>
            <a:r>
              <a:rPr lang="ja-JP" altLang="en-US" sz="1050" dirty="0">
                <a:solidFill>
                  <a:srgbClr val="0D0D0D"/>
                </a:solidFill>
                <a:latin typeface="+mn-ea"/>
                <a:ea typeface="+mn-ea"/>
              </a:rPr>
              <a:t>　　なお、スマートフォンについては静止画のみ対応可となります。</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また原則として、「</a:t>
            </a:r>
            <a:r>
              <a:rPr lang="en-US" altLang="ja-JP" sz="1050" dirty="0">
                <a:solidFill>
                  <a:srgbClr val="0D0D0D"/>
                </a:solidFill>
                <a:latin typeface="+mn-ea"/>
                <a:ea typeface="+mn-ea"/>
              </a:rPr>
              <a:t>Yahoo! JAPAN PR</a:t>
            </a:r>
            <a:r>
              <a:rPr lang="ja-JP" altLang="en-US" sz="1050" dirty="0">
                <a:solidFill>
                  <a:srgbClr val="0D0D0D"/>
                </a:solidFill>
                <a:latin typeface="+mn-ea"/>
                <a:ea typeface="+mn-ea"/>
              </a:rPr>
              <a:t>企画」の表記が必須となります。そのため、通常の審査とは別に</a:t>
            </a:r>
            <a:r>
              <a:rPr lang="en-US" altLang="ja-JP" sz="1050" dirty="0">
                <a:solidFill>
                  <a:srgbClr val="0D0D0D"/>
                </a:solidFill>
                <a:latin typeface="+mn-ea"/>
                <a:ea typeface="+mn-ea"/>
              </a:rPr>
              <a:t>LINE</a:t>
            </a:r>
            <a:r>
              <a:rPr lang="ja-JP" altLang="en-US" sz="1050" dirty="0">
                <a:solidFill>
                  <a:srgbClr val="0D0D0D"/>
                </a:solidFill>
                <a:latin typeface="+mn-ea"/>
                <a:ea typeface="+mn-ea"/>
              </a:rPr>
              <a:t>ヤフーでのブランドチェックが必要となりますので、</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必ず入稿前に弊社担当営業を通じてクリエイティブの確認をご依頼願います。</a:t>
            </a:r>
            <a:endParaRPr lang="en-US" altLang="ja-JP" sz="1050" dirty="0">
              <a:solidFill>
                <a:srgbClr val="0D0D0D"/>
              </a:solidFill>
              <a:latin typeface="+mn-ea"/>
              <a:ea typeface="+mn-ea"/>
            </a:endParaRPr>
          </a:p>
          <a:p>
            <a:pPr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■効果計測用</a:t>
            </a:r>
            <a:r>
              <a:rPr lang="en-US" altLang="ja-JP" sz="1400" dirty="0">
                <a:solidFill>
                  <a:srgbClr val="0D0D0D"/>
                </a:solidFill>
                <a:latin typeface="+mn-ea"/>
                <a:ea typeface="+mn-ea"/>
              </a:rPr>
              <a:t>URL</a:t>
            </a:r>
          </a:p>
          <a:p>
            <a:pPr marL="0" indent="0" eaLnBrk="1" fontAlgn="auto" hangingPunct="1">
              <a:spcBef>
                <a:spcPct val="0"/>
              </a:spcBef>
              <a:spcAft>
                <a:spcPts val="0"/>
              </a:spcAft>
              <a:buFontTx/>
              <a:buNone/>
            </a:pPr>
            <a:r>
              <a:rPr lang="ja-JP" altLang="en-US" sz="1050" dirty="0">
                <a:solidFill>
                  <a:srgbClr val="0D0D0D"/>
                </a:solidFill>
                <a:latin typeface="+mn-ea"/>
                <a:ea typeface="+mn-ea"/>
              </a:rPr>
              <a:t>　・セキュリティ等の観点から、下記いずれの場合もリンク先への効果計測用のパラメータ付き</a:t>
            </a:r>
            <a:r>
              <a:rPr lang="en-US" altLang="ja-JP" sz="1050" dirty="0">
                <a:solidFill>
                  <a:srgbClr val="0D0D0D"/>
                </a:solidFill>
                <a:latin typeface="+mn-ea"/>
                <a:ea typeface="+mn-ea"/>
              </a:rPr>
              <a:t>URL</a:t>
            </a:r>
            <a:r>
              <a:rPr lang="ja-JP" altLang="en-US" sz="1050" dirty="0">
                <a:solidFill>
                  <a:srgbClr val="0D0D0D"/>
                </a:solidFill>
                <a:latin typeface="+mn-ea"/>
                <a:ea typeface="+mn-ea"/>
              </a:rPr>
              <a:t>の設定は不可となります。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ただし、一部効果計測ベンダーにおいては効果測定データ取扱約款の確認・同意をいただいた上で設定することが可能です。弊社担当営業までご相談ください。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誘導広告→企画ページ ｜ 企画ページ→広告主様サイト</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endParaRPr lang="en-US" altLang="ja-JP" sz="1600" dirty="0">
              <a:solidFill>
                <a:srgbClr val="0D0D0D"/>
              </a:solidFill>
              <a:latin typeface="+mn-ea"/>
              <a:ea typeface="+mn-ea"/>
            </a:endParaRPr>
          </a:p>
          <a:p>
            <a:pPr marL="0" indent="0" eaLnBrk="1" fontAlgn="auto" hangingPunct="1">
              <a:spcBef>
                <a:spcPct val="0"/>
              </a:spcBef>
              <a:spcAft>
                <a:spcPts val="0"/>
              </a:spcAft>
              <a:buFontTx/>
              <a:buNone/>
            </a:pPr>
            <a:r>
              <a:rPr lang="ja-JP" altLang="en-US" sz="1400" dirty="0">
                <a:solidFill>
                  <a:srgbClr val="0D0D0D"/>
                </a:solidFill>
                <a:latin typeface="+mn-ea"/>
                <a:ea typeface="+mn-ea"/>
              </a:rPr>
              <a:t>■効果検証レポート</a:t>
            </a:r>
            <a:endParaRPr lang="en-US" altLang="ja-JP" sz="140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・レポートには、</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ヤフーの管理するお客様の個人情報</a:t>
            </a:r>
            <a:r>
              <a:rPr lang="en-US" altLang="ja-JP" sz="1050" dirty="0">
                <a:solidFill>
                  <a:srgbClr val="0D0D0D"/>
                </a:solidFill>
                <a:latin typeface="+mn-ea"/>
                <a:ea typeface="+mn-ea"/>
              </a:rPr>
              <a:t>*1</a:t>
            </a:r>
            <a:r>
              <a:rPr lang="ja-JP" altLang="en-US" sz="1050" dirty="0">
                <a:solidFill>
                  <a:srgbClr val="0D0D0D"/>
                </a:solidFill>
                <a:latin typeface="+mn-ea"/>
                <a:ea typeface="+mn-ea"/>
              </a:rPr>
              <a:t>（個人情報の保護に関する法律に定める個人情報。以下同じ。）が含まれる場合があります。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個人情報の保護に関する法律その他の関係法令・ガイドラインを遵守するとともに、善良な管理者の注意をもって適切に取り扱い、不正アクセスおよび不正利用の防止に</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pPr>
            <a:r>
              <a:rPr lang="ja-JP" altLang="en-US" sz="1050" dirty="0">
                <a:solidFill>
                  <a:srgbClr val="0D0D0D"/>
                </a:solidFill>
                <a:latin typeface="+mn-ea"/>
                <a:ea typeface="+mn-ea"/>
              </a:rPr>
              <a:t>　　努めていただくようにお願いいたします。</a:t>
            </a:r>
            <a:br>
              <a:rPr lang="ja-JP" altLang="en-US" sz="1050" dirty="0">
                <a:solidFill>
                  <a:srgbClr val="0D0D0D"/>
                </a:solidFill>
                <a:latin typeface="+mn-ea"/>
                <a:ea typeface="+mn-ea"/>
              </a:rPr>
            </a:br>
            <a:r>
              <a:rPr lang="ja-JP" altLang="en-US" sz="1050" dirty="0">
                <a:solidFill>
                  <a:srgbClr val="0D0D0D"/>
                </a:solidFill>
                <a:latin typeface="+mn-ea"/>
                <a:ea typeface="+mn-ea"/>
              </a:rPr>
              <a:t>　　</a:t>
            </a:r>
            <a:r>
              <a:rPr lang="en-US" altLang="ja-JP" sz="1050" dirty="0">
                <a:solidFill>
                  <a:srgbClr val="0D0D0D"/>
                </a:solidFill>
                <a:latin typeface="+mn-ea"/>
                <a:ea typeface="+mn-ea"/>
              </a:rPr>
              <a:t>*1.</a:t>
            </a:r>
            <a:r>
              <a:rPr lang="ja-JP" altLang="en-US" sz="1050" dirty="0">
                <a:solidFill>
                  <a:srgbClr val="0D0D0D"/>
                </a:solidFill>
                <a:latin typeface="+mn-ea"/>
                <a:ea typeface="+mn-ea"/>
              </a:rPr>
              <a:t>例：ユーザーアンケートを実施し自由回答を含む場合、</a:t>
            </a:r>
            <a:r>
              <a:rPr lang="en-US" altLang="ja-JP" sz="1050" dirty="0">
                <a:solidFill>
                  <a:srgbClr val="0D0D0D"/>
                </a:solidFill>
                <a:latin typeface="+mn-ea"/>
                <a:ea typeface="+mn-ea"/>
              </a:rPr>
              <a:t> LINE</a:t>
            </a:r>
            <a:r>
              <a:rPr lang="ja-JP" altLang="en-US" sz="1050" dirty="0">
                <a:solidFill>
                  <a:srgbClr val="0D0D0D"/>
                </a:solidFill>
                <a:latin typeface="+mn-ea"/>
                <a:ea typeface="+mn-ea"/>
              </a:rPr>
              <a:t>ヤフーにおいて特定の個人を識別することができる情報に該当</a:t>
            </a:r>
            <a:endParaRPr lang="en-US" altLang="ja-JP" sz="1050" dirty="0">
              <a:solidFill>
                <a:srgbClr val="0D0D0D"/>
              </a:solidFill>
              <a:latin typeface="+mn-ea"/>
              <a:ea typeface="+mn-ea"/>
            </a:endParaRPr>
          </a:p>
        </p:txBody>
      </p:sp>
    </p:spTree>
    <p:extLst>
      <p:ext uri="{BB962C8B-B14F-4D97-AF65-F5344CB8AC3E}">
        <p14:creationId xmlns:p14="http://schemas.microsoft.com/office/powerpoint/2010/main" val="196371442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DBCC2A76-E975-DA20-58F6-7CB4F3F350B4}"/>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3" name="Rectangle 46">
            <a:extLst>
              <a:ext uri="{FF2B5EF4-FFF2-40B4-BE49-F238E27FC236}">
                <a16:creationId xmlns:a16="http://schemas.microsoft.com/office/drawing/2014/main" id="{7CAFAE6D-8449-FDDB-697B-04647483B969}"/>
              </a:ext>
            </a:extLst>
          </p:cNvPr>
          <p:cNvSpPr>
            <a:spLocks noChangeArrowheads="1"/>
          </p:cNvSpPr>
          <p:nvPr/>
        </p:nvSpPr>
        <p:spPr bwMode="auto">
          <a:xfrm>
            <a:off x="381725" y="1209798"/>
            <a:ext cx="11332220" cy="5279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spcBef>
                <a:spcPct val="0"/>
              </a:spcBef>
              <a:spcAft>
                <a:spcPts val="0"/>
              </a:spcAft>
              <a:buFontTx/>
              <a:buNone/>
            </a:pPr>
            <a:r>
              <a:rPr lang="ja-JP" altLang="en-US" sz="1400" dirty="0">
                <a:solidFill>
                  <a:srgbClr val="0D0D0D"/>
                </a:solidFill>
                <a:latin typeface="+mn-ea"/>
                <a:ea typeface="+mn-ea"/>
              </a:rPr>
              <a:t>■その他</a:t>
            </a:r>
            <a:endParaRPr lang="en-US" altLang="ja-JP" sz="140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・弊社制作ガイドラインに準じて制作を行います（広告主様および代理店様からの完パケ納品不可）。</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・実制作および、弊社のトップページ、ブランド管理の担当部署による表現確認、動作検証等に時間がかかりますため、</a:t>
            </a:r>
            <a:r>
              <a:rPr lang="ja-JP" altLang="en-US" sz="1050" dirty="0">
                <a:solidFill>
                  <a:srgbClr val="F77911"/>
                </a:solidFill>
                <a:latin typeface="+mn-ea"/>
                <a:ea typeface="+mn-ea"/>
              </a:rPr>
              <a:t>お申し込み期限は掲載開始の</a:t>
            </a:r>
            <a:r>
              <a:rPr lang="en-US" altLang="ja-JP" sz="1050" dirty="0">
                <a:solidFill>
                  <a:srgbClr val="F77911"/>
                </a:solidFill>
                <a:latin typeface="+mn-ea"/>
                <a:ea typeface="+mn-ea"/>
              </a:rPr>
              <a:t>2</a:t>
            </a:r>
            <a:r>
              <a:rPr lang="ja-JP" altLang="en-US" sz="1050" dirty="0">
                <a:solidFill>
                  <a:srgbClr val="F77911"/>
                </a:solidFill>
                <a:latin typeface="+mn-ea"/>
                <a:ea typeface="+mn-ea"/>
              </a:rPr>
              <a:t>か月前</a:t>
            </a:r>
            <a:r>
              <a:rPr lang="ja-JP" altLang="en-US" sz="1050" dirty="0">
                <a:solidFill>
                  <a:srgbClr val="0D0D0D"/>
                </a:solidFill>
                <a:latin typeface="+mn-ea"/>
                <a:ea typeface="+mn-ea"/>
              </a:rPr>
              <a:t>を目安としてください。</a:t>
            </a:r>
            <a:endParaRPr lang="en-US" altLang="ja-JP" sz="1050" dirty="0">
              <a:solidFill>
                <a:srgbClr val="0D0D0D"/>
              </a:solidFill>
              <a:latin typeface="+mn-ea"/>
              <a:ea typeface="+mn-ea"/>
            </a:endParaRPr>
          </a:p>
          <a:p>
            <a:pPr eaLnBrk="1" fontAlgn="auto" hangingPunct="1">
              <a:spcBef>
                <a:spcPct val="0"/>
              </a:spcBef>
              <a:spcAft>
                <a:spcPts val="0"/>
              </a:spcAft>
              <a:buFontTx/>
              <a:buNone/>
            </a:pPr>
            <a:r>
              <a:rPr lang="ja-JP" altLang="en-US" sz="1050" dirty="0">
                <a:solidFill>
                  <a:srgbClr val="0D0D0D"/>
                </a:solidFill>
                <a:latin typeface="+mn-ea"/>
                <a:ea typeface="+mn-ea"/>
              </a:rPr>
              <a:t>　　また、制作途中にて弊社の仕様に応じて表現、レイアウト変更を行う場合があります。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・正規の</a:t>
            </a:r>
            <a:r>
              <a:rPr lang="en-US" altLang="ja-JP" sz="1050" dirty="0">
                <a:solidFill>
                  <a:srgbClr val="0D0D0D"/>
                </a:solidFill>
                <a:latin typeface="+mn-ea"/>
                <a:ea typeface="+mn-ea"/>
              </a:rPr>
              <a:t>Yahoo! JAPAN </a:t>
            </a:r>
            <a:r>
              <a:rPr lang="ja-JP" altLang="en-US" sz="1050" dirty="0">
                <a:solidFill>
                  <a:srgbClr val="0D0D0D"/>
                </a:solidFill>
                <a:latin typeface="+mn-ea"/>
                <a:ea typeface="+mn-ea"/>
              </a:rPr>
              <a:t>トップページとは異なる仕様、デザインとなる部分がありますのでご了承ください。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・原則、掲載期間内における途中更新はお受けできません。</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・同期間に掲載可能な案件数に制限を設けており、決定優先とさせていただいております。空き枠の状況は、弊社営業へお問合わせ下さい。</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r>
              <a:rPr lang="ja-JP" altLang="en-US" sz="1050" dirty="0">
                <a:solidFill>
                  <a:srgbClr val="0D0D0D"/>
                </a:solidFill>
                <a:latin typeface="+mn-ea"/>
                <a:ea typeface="+mn-ea"/>
              </a:rPr>
              <a:t>　・誘導広告と企画ページ制作のお申し込みは、</a:t>
            </a:r>
            <a:r>
              <a:rPr lang="en-US" altLang="ja-JP" sz="1050" dirty="0">
                <a:solidFill>
                  <a:srgbClr val="0D0D0D"/>
                </a:solidFill>
                <a:latin typeface="+mn-ea"/>
                <a:ea typeface="+mn-ea"/>
              </a:rPr>
              <a:t>1</a:t>
            </a:r>
            <a:r>
              <a:rPr lang="ja-JP" altLang="en-US" sz="1050" dirty="0">
                <a:solidFill>
                  <a:srgbClr val="0D0D0D"/>
                </a:solidFill>
                <a:latin typeface="+mn-ea"/>
                <a:ea typeface="+mn-ea"/>
              </a:rPr>
              <a:t>社の代理店様から一元的に行っていただきます。複数の代理店様からの分散発注は不可となります。</a:t>
            </a:r>
            <a:endParaRPr lang="en-US" altLang="ja-JP" sz="1050" dirty="0">
              <a:solidFill>
                <a:srgbClr val="0D0D0D"/>
              </a:solidFill>
              <a:latin typeface="+mn-ea"/>
              <a:ea typeface="+mn-ea"/>
            </a:endParaRPr>
          </a:p>
          <a:p>
            <a:pPr marL="0" indent="0" eaLnBrk="1" fontAlgn="auto" hangingPunct="1">
              <a:spcBef>
                <a:spcPct val="0"/>
              </a:spcBef>
              <a:spcAft>
                <a:spcPts val="0"/>
              </a:spcAft>
              <a:buFontTx/>
              <a:buNone/>
              <a:defRPr/>
            </a:pPr>
            <a:endParaRPr lang="ja-JP" altLang="en-US" sz="1050" dirty="0">
              <a:solidFill>
                <a:srgbClr val="0D0D0D"/>
              </a:solidFill>
              <a:latin typeface="+mn-ea"/>
              <a:ea typeface="+mn-ea"/>
            </a:endParaRPr>
          </a:p>
        </p:txBody>
      </p:sp>
    </p:spTree>
    <p:extLst>
      <p:ext uri="{BB962C8B-B14F-4D97-AF65-F5344CB8AC3E}">
        <p14:creationId xmlns:p14="http://schemas.microsoft.com/office/powerpoint/2010/main" val="10191612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dirty="0"/>
              <a:t>トップページインタラクション企画</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2025</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lang="en-US" altLang="ja-JP" sz="1200" dirty="0">
                <a:solidFill>
                  <a:srgbClr val="000000"/>
                </a:solidFill>
                <a:latin typeface="メイリオ" panose="020B0604030504040204" pitchFamily="50" charset="-128"/>
                <a:ea typeface="メイリオ" panose="020B0604030504040204" pitchFamily="50" charset="-128"/>
              </a:rPr>
              <a:t>4</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en-US" altLang="ja-JP"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2025</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lang="en-US" altLang="ja-JP" sz="1200" dirty="0">
                <a:solidFill>
                  <a:srgbClr val="000000"/>
                </a:solidFill>
                <a:latin typeface="メイリオ" panose="020B0604030504040204" pitchFamily="50" charset="-128"/>
                <a:ea typeface="メイリオ" panose="020B0604030504040204" pitchFamily="50" charset="-128"/>
              </a:rPr>
              <a:t>9</a:t>
            </a:r>
            <a:r>
              <a:rPr kumimoji="1" lang="ja-JP" altLang="en-US" sz="12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月）</a:t>
            </a:r>
            <a:r>
              <a:rPr kumimoji="1" lang="ja-JP" altLang="en-US" sz="200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変更点</a:t>
            </a:r>
            <a:endParaRPr lang="ja-JP" altLang="en-US" dirty="0"/>
          </a:p>
        </p:txBody>
      </p:sp>
      <p:sp>
        <p:nvSpPr>
          <p:cNvPr id="2" name="テキスト プレースホルダー 3">
            <a:extLst>
              <a:ext uri="{FF2B5EF4-FFF2-40B4-BE49-F238E27FC236}">
                <a16:creationId xmlns:a16="http://schemas.microsoft.com/office/drawing/2014/main" id="{A55D3E94-6752-94CD-6156-B08BBD9039CD}"/>
              </a:ext>
            </a:extLst>
          </p:cNvPr>
          <p:cNvSpPr txBox="1">
            <a:spLocks/>
          </p:cNvSpPr>
          <p:nvPr/>
        </p:nvSpPr>
        <p:spPr>
          <a:xfrm>
            <a:off x="286240" y="909399"/>
            <a:ext cx="11014609" cy="792088"/>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eaLnBrk="1" fontAlgn="auto" hangingPunct="1">
              <a:spcAft>
                <a:spcPts val="0"/>
              </a:spcAft>
              <a:buNone/>
              <a:defRPr/>
            </a:pPr>
            <a:r>
              <a:rPr lang="en-US" altLang="ja-JP" sz="1400" dirty="0">
                <a:solidFill>
                  <a:srgbClr val="0D0D0D"/>
                </a:solidFill>
                <a:latin typeface="+mn-ea"/>
              </a:rPr>
              <a:t>※</a:t>
            </a:r>
            <a:r>
              <a:rPr lang="ja-JP" altLang="en-US" sz="1400" dirty="0">
                <a:solidFill>
                  <a:srgbClr val="0D0D0D"/>
                </a:solidFill>
                <a:latin typeface="+mn-ea"/>
              </a:rPr>
              <a:t>トップページ</a:t>
            </a:r>
            <a:r>
              <a:rPr lang="ja-JP" altLang="en-US" sz="1400" dirty="0">
                <a:solidFill>
                  <a:srgbClr val="0D0D0D"/>
                </a:solidFill>
                <a:latin typeface="メイリオ" panose="020B0604030504040204" pitchFamily="34" charset="-128"/>
                <a:ea typeface="メイリオ" panose="020B0604030504040204" pitchFamily="34" charset="-128"/>
              </a:rPr>
              <a:t>インタラクション</a:t>
            </a:r>
            <a:r>
              <a:rPr lang="ja-JP" altLang="en-US" sz="1400" dirty="0">
                <a:solidFill>
                  <a:srgbClr val="0D0D0D"/>
                </a:solidFill>
                <a:latin typeface="+mn-ea"/>
              </a:rPr>
              <a:t>企画（</a:t>
            </a:r>
            <a:r>
              <a:rPr lang="en-US" altLang="ja-JP" sz="1400" dirty="0">
                <a:solidFill>
                  <a:srgbClr val="0D0D0D"/>
                </a:solidFill>
                <a:latin typeface="+mn-ea"/>
              </a:rPr>
              <a:t>2024</a:t>
            </a:r>
            <a:r>
              <a:rPr lang="ja-JP" altLang="en-US" sz="1400" dirty="0">
                <a:solidFill>
                  <a:srgbClr val="0D0D0D"/>
                </a:solidFill>
                <a:latin typeface="+mn-ea"/>
              </a:rPr>
              <a:t>年</a:t>
            </a:r>
            <a:r>
              <a:rPr lang="en-US" altLang="ja-JP" sz="1400" dirty="0">
                <a:solidFill>
                  <a:srgbClr val="0D0D0D"/>
                </a:solidFill>
                <a:latin typeface="+mn-ea"/>
              </a:rPr>
              <a:t>10</a:t>
            </a:r>
            <a:r>
              <a:rPr lang="ja-JP" altLang="en-US" sz="1400" dirty="0">
                <a:solidFill>
                  <a:srgbClr val="0D0D0D"/>
                </a:solidFill>
                <a:latin typeface="+mn-ea"/>
              </a:rPr>
              <a:t>月～</a:t>
            </a:r>
            <a:r>
              <a:rPr lang="en-US" altLang="ja-JP" sz="1400" dirty="0">
                <a:solidFill>
                  <a:srgbClr val="0D0D0D"/>
                </a:solidFill>
                <a:latin typeface="+mn-ea"/>
              </a:rPr>
              <a:t>2025</a:t>
            </a:r>
            <a:r>
              <a:rPr lang="ja-JP" altLang="en-US" sz="1400" dirty="0">
                <a:solidFill>
                  <a:srgbClr val="0D0D0D"/>
                </a:solidFill>
                <a:latin typeface="+mn-ea"/>
              </a:rPr>
              <a:t>年</a:t>
            </a:r>
            <a:r>
              <a:rPr lang="en-US" altLang="ja-JP" sz="1400" dirty="0">
                <a:solidFill>
                  <a:srgbClr val="0D0D0D"/>
                </a:solidFill>
                <a:latin typeface="+mn-ea"/>
              </a:rPr>
              <a:t>3</a:t>
            </a:r>
            <a:r>
              <a:rPr lang="ja-JP" altLang="en-US" sz="1400" dirty="0">
                <a:solidFill>
                  <a:srgbClr val="0D0D0D"/>
                </a:solidFill>
                <a:latin typeface="+mn-ea"/>
              </a:rPr>
              <a:t>月）からの変更点</a:t>
            </a:r>
          </a:p>
        </p:txBody>
      </p:sp>
      <p:sp>
        <p:nvSpPr>
          <p:cNvPr id="5" name="角丸四角形 3">
            <a:extLst>
              <a:ext uri="{FF2B5EF4-FFF2-40B4-BE49-F238E27FC236}">
                <a16:creationId xmlns:a16="http://schemas.microsoft.com/office/drawing/2014/main" id="{44402BBD-D895-BA6D-FCEF-C2BE4C838E7C}"/>
              </a:ext>
            </a:extLst>
          </p:cNvPr>
          <p:cNvSpPr/>
          <p:nvPr/>
        </p:nvSpPr>
        <p:spPr>
          <a:xfrm>
            <a:off x="713886" y="3337231"/>
            <a:ext cx="6228520" cy="322659"/>
          </a:xfrm>
          <a:prstGeom prst="roundRect">
            <a:avLst>
              <a:gd name="adj" fmla="val 8047"/>
            </a:avLst>
          </a:prstGeom>
          <a:noFill/>
          <a:ln w="15875">
            <a:noFill/>
          </a:ln>
        </p:spPr>
        <p:txBody>
          <a:bodyPr wrap="square" lIns="0" tIns="0" rIns="0" bIns="0" anchor="ctr">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indent="-285750" fontAlgn="auto">
              <a:spcBef>
                <a:spcPts val="0"/>
              </a:spcBef>
              <a:spcAft>
                <a:spcPts val="0"/>
              </a:spcAft>
              <a:buFont typeface="Wingdings" panose="05000000000000000000" pitchFamily="2" charset="2"/>
              <a:buChar char="l"/>
              <a:defRPr/>
            </a:pPr>
            <a:r>
              <a:rPr lang="ja-JP" altLang="en-US" sz="2000" b="1" spc="300" dirty="0">
                <a:solidFill>
                  <a:srgbClr val="0D0D0D"/>
                </a:solidFill>
                <a:latin typeface="+mn-ea"/>
              </a:rPr>
              <a:t>改定・変更点はございません</a:t>
            </a: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1D8BD0BF-C33D-59D9-CDE3-D6FFEC22F015}"/>
              </a:ext>
            </a:extLst>
          </p:cNvPr>
          <p:cNvSpPr>
            <a:spLocks noGrp="1"/>
          </p:cNvSpPr>
          <p:nvPr>
            <p:ph type="body" sz="quarter" idx="10"/>
          </p:nvPr>
        </p:nvSpPr>
        <p:spPr/>
        <p:txBody>
          <a:bodyPr/>
          <a:lstStyle/>
          <a:p>
            <a:r>
              <a:rPr lang="ja-JP" altLang="en-US" dirty="0">
                <a:latin typeface="Meiryo"/>
                <a:ea typeface="Meiryo"/>
              </a:rPr>
              <a:t>注意事項</a:t>
            </a:r>
            <a:endParaRPr lang="ja-JP" altLang="en-US" dirty="0"/>
          </a:p>
        </p:txBody>
      </p:sp>
      <p:sp>
        <p:nvSpPr>
          <p:cNvPr id="5" name="Rectangle 46">
            <a:extLst>
              <a:ext uri="{FF2B5EF4-FFF2-40B4-BE49-F238E27FC236}">
                <a16:creationId xmlns:a16="http://schemas.microsoft.com/office/drawing/2014/main" id="{3A540F5F-3D16-F641-CB5A-F56348788393}"/>
              </a:ext>
            </a:extLst>
          </p:cNvPr>
          <p:cNvSpPr>
            <a:spLocks noChangeArrowheads="1"/>
          </p:cNvSpPr>
          <p:nvPr/>
        </p:nvSpPr>
        <p:spPr bwMode="auto">
          <a:xfrm>
            <a:off x="587375" y="1091796"/>
            <a:ext cx="11233150" cy="183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fontAlgn="auto" hangingPunct="1">
              <a:lnSpc>
                <a:spcPct val="120000"/>
              </a:lnSpc>
              <a:spcBef>
                <a:spcPts val="0"/>
              </a:spcBef>
              <a:spcAft>
                <a:spcPts val="0"/>
              </a:spcAft>
              <a:buFontTx/>
              <a:buNone/>
            </a:pPr>
            <a:r>
              <a:rPr lang="ja-JP" altLang="en-US" sz="1600" dirty="0">
                <a:solidFill>
                  <a:srgbClr val="0D0D0D"/>
                </a:solidFill>
                <a:latin typeface="メイリオ"/>
                <a:ea typeface="メイリオ"/>
              </a:rPr>
              <a:t>■公開前サイト審査について</a:t>
            </a:r>
            <a:endParaRPr lang="en-US" altLang="ja-JP" sz="16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srgbClr val="0D0D0D"/>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広告管理ツールに入稿する際に</a:t>
            </a:r>
          </a:p>
          <a:p>
            <a:pPr marL="269875" indent="0" fontAlgn="auto">
              <a:lnSpc>
                <a:spcPct val="120000"/>
              </a:lnSpc>
              <a:spcBef>
                <a:spcPts val="0"/>
              </a:spcBef>
              <a:spcAft>
                <a:spcPts val="0"/>
              </a:spcAft>
              <a:buFontTx/>
              <a:buNone/>
            </a:pPr>
            <a:r>
              <a:rPr lang="ja-JP" altLang="en-US" sz="1400" b="1" dirty="0">
                <a:solidFill>
                  <a:srgbClr val="F77911"/>
                </a:solidFill>
                <a:latin typeface="メイリオ"/>
                <a:ea typeface="メイリオ"/>
              </a:rPr>
              <a:t>①</a:t>
            </a:r>
            <a:r>
              <a:rPr lang="en-US" altLang="ja-JP" sz="1400" b="1" dirty="0">
                <a:solidFill>
                  <a:srgbClr val="F77911"/>
                </a:solidFill>
                <a:latin typeface="メイリオ"/>
                <a:ea typeface="メイリオ"/>
              </a:rPr>
              <a:t> </a:t>
            </a:r>
            <a:r>
              <a:rPr lang="ja-JP" altLang="en-US" sz="1400" b="1" dirty="0">
                <a:solidFill>
                  <a:srgbClr val="F77911"/>
                </a:solidFill>
                <a:latin typeface="メイリオ"/>
                <a:ea typeface="メイリオ"/>
              </a:rPr>
              <a:t>広告主様のリンク先サイトがアップされていない場合</a:t>
            </a:r>
          </a:p>
          <a:p>
            <a:pPr marL="269875" indent="0" fontAlgn="auto">
              <a:lnSpc>
                <a:spcPct val="120000"/>
              </a:lnSpc>
              <a:spcBef>
                <a:spcPts val="0"/>
              </a:spcBef>
              <a:spcAft>
                <a:spcPts val="0"/>
              </a:spcAft>
              <a:buFontTx/>
              <a:buNone/>
            </a:pPr>
            <a:r>
              <a:rPr lang="ja-JP" altLang="en-US" sz="1400" b="1" dirty="0">
                <a:solidFill>
                  <a:srgbClr val="F77911"/>
                </a:solidFill>
                <a:latin typeface="メイリオ"/>
                <a:ea typeface="メイリオ"/>
              </a:rPr>
              <a:t>②</a:t>
            </a:r>
            <a:r>
              <a:rPr lang="en-US" altLang="ja-JP" sz="1400" b="1" dirty="0">
                <a:solidFill>
                  <a:srgbClr val="F77911"/>
                </a:solidFill>
                <a:latin typeface="メイリオ"/>
                <a:ea typeface="メイリオ"/>
              </a:rPr>
              <a:t> </a:t>
            </a:r>
            <a:r>
              <a:rPr lang="ja-JP" altLang="en-US" sz="1400" b="1" dirty="0">
                <a:solidFill>
                  <a:srgbClr val="F77911"/>
                </a:solidFill>
                <a:latin typeface="メイリオ"/>
                <a:ea typeface="メイリオ"/>
              </a:rPr>
              <a:t>演出を組み込んだ企画ページがアップされていない場合</a:t>
            </a: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上記①②どちらも未公開の場合、①②どちらかが未公開の場合も以下申請が</a:t>
            </a:r>
            <a:r>
              <a:rPr lang="ja-JP" altLang="en-US" sz="1400" b="1" dirty="0">
                <a:solidFill>
                  <a:srgbClr val="F77911"/>
                </a:solidFill>
                <a:latin typeface="メイリオ"/>
                <a:ea typeface="メイリオ"/>
              </a:rPr>
              <a:t>必須</a:t>
            </a:r>
            <a:r>
              <a:rPr lang="ja-JP" altLang="en-US" sz="1400" dirty="0">
                <a:solidFill>
                  <a:srgbClr val="0D0D0D"/>
                </a:solidFill>
                <a:latin typeface="メイリオ"/>
                <a:ea typeface="メイリオ"/>
              </a:rPr>
              <a:t>となります。</a:t>
            </a:r>
            <a:endParaRPr lang="en-US" altLang="ja-JP" sz="1400" dirty="0">
              <a:solidFill>
                <a:srgbClr val="0D0D0D"/>
              </a:solidFill>
              <a:latin typeface="メイリオ"/>
              <a:ea typeface="メイリオ"/>
            </a:endParaRPr>
          </a:p>
          <a:p>
            <a:pPr marL="269875" indent="0" fontAlgn="auto">
              <a:lnSpc>
                <a:spcPct val="120000"/>
              </a:lnSpc>
              <a:spcBef>
                <a:spcPts val="0"/>
              </a:spcBef>
              <a:spcAft>
                <a:spcPts val="0"/>
              </a:spcAft>
              <a:buFontTx/>
              <a:buNone/>
            </a:pPr>
            <a:endParaRPr lang="en-US" altLang="ja-JP" sz="700" dirty="0">
              <a:solidFill>
                <a:prstClr val="black">
                  <a:lumMod val="65000"/>
                  <a:lumOff val="35000"/>
                </a:prstClr>
              </a:solidFill>
              <a:latin typeface="メイリオ"/>
              <a:ea typeface="メイリオ"/>
            </a:endParaRPr>
          </a:p>
          <a:p>
            <a:pPr marL="269875" indent="0" fontAlgn="auto">
              <a:lnSpc>
                <a:spcPct val="120000"/>
              </a:lnSpc>
              <a:spcBef>
                <a:spcPts val="0"/>
              </a:spcBef>
              <a:spcAft>
                <a:spcPts val="0"/>
              </a:spcAft>
              <a:buFontTx/>
              <a:buNone/>
            </a:pPr>
            <a:r>
              <a:rPr lang="ja-JP" altLang="en-US" sz="1400" dirty="0">
                <a:solidFill>
                  <a:srgbClr val="0D0D0D"/>
                </a:solidFill>
                <a:latin typeface="メイリオ"/>
                <a:ea typeface="メイリオ"/>
              </a:rPr>
              <a:t>申請後に発行される</a:t>
            </a:r>
            <a:r>
              <a:rPr lang="en-US" altLang="ja-JP" sz="1400" dirty="0">
                <a:solidFill>
                  <a:srgbClr val="0D0D0D"/>
                </a:solidFill>
                <a:latin typeface="メイリオ"/>
                <a:ea typeface="メイリオ"/>
              </a:rPr>
              <a:t> </a:t>
            </a:r>
            <a:r>
              <a:rPr lang="ja-JP" altLang="en-US" sz="1400" dirty="0">
                <a:solidFill>
                  <a:srgbClr val="0D0D0D"/>
                </a:solidFill>
                <a:latin typeface="メイリオ"/>
                <a:ea typeface="メイリオ"/>
              </a:rPr>
              <a:t>事前承認</a:t>
            </a:r>
            <a:r>
              <a:rPr lang="en-US" altLang="ja-JP" sz="1400" dirty="0">
                <a:solidFill>
                  <a:srgbClr val="0D0D0D"/>
                </a:solidFill>
                <a:latin typeface="メイリオ"/>
                <a:ea typeface="メイリオ"/>
              </a:rPr>
              <a:t>ID</a:t>
            </a:r>
            <a:r>
              <a:rPr lang="ja-JP" altLang="en-US" sz="1400" dirty="0">
                <a:solidFill>
                  <a:srgbClr val="0D0D0D"/>
                </a:solidFill>
                <a:latin typeface="メイリオ"/>
                <a:ea typeface="メイリオ"/>
              </a:rPr>
              <a:t>（</a:t>
            </a:r>
            <a:r>
              <a:rPr lang="en-US" altLang="ja-JP" sz="1400" dirty="0">
                <a:solidFill>
                  <a:srgbClr val="0D0D0D"/>
                </a:solidFill>
                <a:latin typeface="メイリオ"/>
                <a:ea typeface="メイリオ"/>
              </a:rPr>
              <a:t>8</a:t>
            </a:r>
            <a:r>
              <a:rPr lang="ja-JP" altLang="en-US" sz="1400" dirty="0">
                <a:solidFill>
                  <a:srgbClr val="0D0D0D"/>
                </a:solidFill>
                <a:latin typeface="メイリオ"/>
                <a:ea typeface="メイリオ"/>
              </a:rPr>
              <a:t>ケタの数字）を、広告管理ツールへの入稿時に入力をお願いします。</a:t>
            </a:r>
            <a:endParaRPr lang="ja-JP" altLang="en-US" sz="1200" dirty="0">
              <a:solidFill>
                <a:srgbClr val="0D0D0D"/>
              </a:solidFill>
              <a:latin typeface="メイリオ" panose="020B0604030504040204" pitchFamily="50" charset="-128"/>
              <a:ea typeface="メイリオ" panose="020B0604030504040204" pitchFamily="50" charset="-128"/>
            </a:endParaRPr>
          </a:p>
        </p:txBody>
      </p:sp>
      <p:graphicFrame>
        <p:nvGraphicFramePr>
          <p:cNvPr id="6" name="表 5">
            <a:extLst>
              <a:ext uri="{FF2B5EF4-FFF2-40B4-BE49-F238E27FC236}">
                <a16:creationId xmlns:a16="http://schemas.microsoft.com/office/drawing/2014/main" id="{65A87E0A-F270-0C00-103E-42062A38CF09}"/>
              </a:ext>
            </a:extLst>
          </p:cNvPr>
          <p:cNvGraphicFramePr>
            <a:graphicFrameLocks noGrp="1"/>
          </p:cNvGraphicFramePr>
          <p:nvPr>
            <p:extLst>
              <p:ext uri="{D42A27DB-BD31-4B8C-83A1-F6EECF244321}">
                <p14:modId xmlns:p14="http://schemas.microsoft.com/office/powerpoint/2010/main" val="12931727"/>
              </p:ext>
            </p:extLst>
          </p:nvPr>
        </p:nvGraphicFramePr>
        <p:xfrm>
          <a:off x="587376" y="3028951"/>
          <a:ext cx="11017254" cy="3247451"/>
        </p:xfrm>
        <a:graphic>
          <a:graphicData uri="http://schemas.openxmlformats.org/drawingml/2006/table">
            <a:tbl>
              <a:tblPr firstRow="1" bandRow="1"/>
              <a:tblGrid>
                <a:gridCol w="1121054">
                  <a:extLst>
                    <a:ext uri="{9D8B030D-6E8A-4147-A177-3AD203B41FA5}">
                      <a16:colId xmlns:a16="http://schemas.microsoft.com/office/drawing/2014/main" val="3923907519"/>
                    </a:ext>
                  </a:extLst>
                </a:gridCol>
                <a:gridCol w="1121054">
                  <a:extLst>
                    <a:ext uri="{9D8B030D-6E8A-4147-A177-3AD203B41FA5}">
                      <a16:colId xmlns:a16="http://schemas.microsoft.com/office/drawing/2014/main" val="2511399564"/>
                    </a:ext>
                  </a:extLst>
                </a:gridCol>
                <a:gridCol w="1121054">
                  <a:extLst>
                    <a:ext uri="{9D8B030D-6E8A-4147-A177-3AD203B41FA5}">
                      <a16:colId xmlns:a16="http://schemas.microsoft.com/office/drawing/2014/main" val="1290269770"/>
                    </a:ext>
                  </a:extLst>
                </a:gridCol>
                <a:gridCol w="1121054">
                  <a:extLst>
                    <a:ext uri="{9D8B030D-6E8A-4147-A177-3AD203B41FA5}">
                      <a16:colId xmlns:a16="http://schemas.microsoft.com/office/drawing/2014/main" val="42248015"/>
                    </a:ext>
                  </a:extLst>
                </a:gridCol>
                <a:gridCol w="1121054">
                  <a:extLst>
                    <a:ext uri="{9D8B030D-6E8A-4147-A177-3AD203B41FA5}">
                      <a16:colId xmlns:a16="http://schemas.microsoft.com/office/drawing/2014/main" val="3495486200"/>
                    </a:ext>
                  </a:extLst>
                </a:gridCol>
                <a:gridCol w="1121054">
                  <a:extLst>
                    <a:ext uri="{9D8B030D-6E8A-4147-A177-3AD203B41FA5}">
                      <a16:colId xmlns:a16="http://schemas.microsoft.com/office/drawing/2014/main" val="3263865214"/>
                    </a:ext>
                  </a:extLst>
                </a:gridCol>
                <a:gridCol w="2048822">
                  <a:extLst>
                    <a:ext uri="{9D8B030D-6E8A-4147-A177-3AD203B41FA5}">
                      <a16:colId xmlns:a16="http://schemas.microsoft.com/office/drawing/2014/main" val="1439314750"/>
                    </a:ext>
                  </a:extLst>
                </a:gridCol>
                <a:gridCol w="1121054">
                  <a:extLst>
                    <a:ext uri="{9D8B030D-6E8A-4147-A177-3AD203B41FA5}">
                      <a16:colId xmlns:a16="http://schemas.microsoft.com/office/drawing/2014/main" val="4225324802"/>
                    </a:ext>
                  </a:extLst>
                </a:gridCol>
                <a:gridCol w="1121054">
                  <a:extLst>
                    <a:ext uri="{9D8B030D-6E8A-4147-A177-3AD203B41FA5}">
                      <a16:colId xmlns:a16="http://schemas.microsoft.com/office/drawing/2014/main" val="1668186724"/>
                    </a:ext>
                  </a:extLst>
                </a:gridCol>
              </a:tblGrid>
              <a:tr h="333731">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申請者</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gridSpan="6">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フォーム項目</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endParaRPr kumimoji="1" lang="ja-JP" altLang="en-US"/>
                    </a:p>
                  </a:txBody>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h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rowSpan="2">
                  <a:txBody>
                    <a:bodyPr/>
                    <a:lstStyle>
                      <a:lvl1pPr marL="0" algn="l" defTabSz="914423" rtl="0" eaLnBrk="1" latinLnBrk="0" hangingPunct="1">
                        <a:defRPr kumimoji="1" sz="1800" b="1" kern="1200">
                          <a:solidFill>
                            <a:schemeClr val="tx1"/>
                          </a:solidFill>
                          <a:latin typeface="メイリオ"/>
                          <a:ea typeface="メイリオ"/>
                        </a:defRPr>
                      </a:lvl1pPr>
                      <a:lvl2pPr marL="457212" algn="l" defTabSz="914423" rtl="0" eaLnBrk="1" latinLnBrk="0" hangingPunct="1">
                        <a:defRPr kumimoji="1" sz="1800" b="1" kern="1200">
                          <a:solidFill>
                            <a:schemeClr val="tx1"/>
                          </a:solidFill>
                          <a:latin typeface="メイリオ"/>
                          <a:ea typeface="メイリオ"/>
                        </a:defRPr>
                      </a:lvl2pPr>
                      <a:lvl3pPr marL="914423" algn="l" defTabSz="914423" rtl="0" eaLnBrk="1" latinLnBrk="0" hangingPunct="1">
                        <a:defRPr kumimoji="1" sz="1800" b="1" kern="1200">
                          <a:solidFill>
                            <a:schemeClr val="tx1"/>
                          </a:solidFill>
                          <a:latin typeface="メイリオ"/>
                          <a:ea typeface="メイリオ"/>
                        </a:defRPr>
                      </a:lvl3pPr>
                      <a:lvl4pPr marL="1371634" algn="l" defTabSz="914423" rtl="0" eaLnBrk="1" latinLnBrk="0" hangingPunct="1">
                        <a:defRPr kumimoji="1" sz="1800" b="1" kern="1200">
                          <a:solidFill>
                            <a:schemeClr val="tx1"/>
                          </a:solidFill>
                          <a:latin typeface="メイリオ"/>
                          <a:ea typeface="メイリオ"/>
                        </a:defRPr>
                      </a:lvl4pPr>
                      <a:lvl5pPr marL="1828846" algn="l" defTabSz="914423" rtl="0" eaLnBrk="1" latinLnBrk="0" hangingPunct="1">
                        <a:defRPr kumimoji="1" sz="1800" b="1" kern="1200">
                          <a:solidFill>
                            <a:schemeClr val="tx1"/>
                          </a:solidFill>
                          <a:latin typeface="メイリオ"/>
                          <a:ea typeface="メイリオ"/>
                        </a:defRPr>
                      </a:lvl5pPr>
                      <a:lvl6pPr marL="2286057" algn="l" defTabSz="914423" rtl="0" eaLnBrk="1" latinLnBrk="0" hangingPunct="1">
                        <a:defRPr kumimoji="1" sz="1800" b="1" kern="1200">
                          <a:solidFill>
                            <a:schemeClr val="tx1"/>
                          </a:solidFill>
                          <a:latin typeface="メイリオ"/>
                          <a:ea typeface="メイリオ"/>
                        </a:defRPr>
                      </a:lvl6pPr>
                      <a:lvl7pPr marL="2743269" algn="l" defTabSz="914423" rtl="0" eaLnBrk="1" latinLnBrk="0" hangingPunct="1">
                        <a:defRPr kumimoji="1" sz="1800" b="1" kern="1200">
                          <a:solidFill>
                            <a:schemeClr val="tx1"/>
                          </a:solidFill>
                          <a:latin typeface="メイリオ"/>
                          <a:ea typeface="メイリオ"/>
                        </a:defRPr>
                      </a:lvl7pPr>
                      <a:lvl8pPr marL="3200480" algn="l" defTabSz="914423" rtl="0" eaLnBrk="1" latinLnBrk="0" hangingPunct="1">
                        <a:defRPr kumimoji="1" sz="1800" b="1" kern="1200">
                          <a:solidFill>
                            <a:schemeClr val="tx1"/>
                          </a:solidFill>
                          <a:latin typeface="メイリオ"/>
                          <a:ea typeface="メイリオ"/>
                        </a:defRPr>
                      </a:lvl8pPr>
                      <a:lvl9pPr marL="3657691" algn="l" defTabSz="914423" rtl="0" eaLnBrk="1" latinLnBrk="0" hangingPunct="1">
                        <a:defRPr kumimoji="1" sz="1800" b="1" kern="1200">
                          <a:solidFill>
                            <a:schemeClr val="tx1"/>
                          </a:solidFill>
                          <a:latin typeface="メイリオ"/>
                          <a:ea typeface="メイリオ"/>
                        </a:defRPr>
                      </a:lvl9pPr>
                    </a:lstStyle>
                    <a:p>
                      <a:pPr algn="ctr">
                        <a:lnSpc>
                          <a:spcPct val="120000"/>
                        </a:lnSpc>
                      </a:pPr>
                      <a:r>
                        <a:rPr kumimoji="1" lang="ja-JP" altLang="en-US" sz="1200" dirty="0">
                          <a:solidFill>
                            <a:schemeClr val="bg1"/>
                          </a:solidFill>
                          <a:latin typeface="+mj-lt"/>
                        </a:rPr>
                        <a:t>備考</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50000"/>
                      </a:srgbClr>
                    </a:solidFill>
                  </a:tcPr>
                </a:tc>
                <a:extLst>
                  <a:ext uri="{0D108BD9-81ED-4DB2-BD59-A6C34878D82A}">
                    <a16:rowId xmlns:a16="http://schemas.microsoft.com/office/drawing/2014/main" val="2680409606"/>
                  </a:ext>
                </a:extLst>
              </a:tr>
              <a:tr h="591757">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vMerge="1">
                  <a:txBody>
                    <a:bodyPr/>
                    <a:lstStyle/>
                    <a:p>
                      <a:pPr algn="ctr"/>
                      <a:endParaRPr kumimoji="1" lang="ja-JP" altLang="en-US" sz="1050" dirty="0">
                        <a:solidFill>
                          <a:schemeClr val="bg1"/>
                        </a:solidFill>
                        <a:latin typeface="+mj-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審査区分</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algn="ctr" defTabSz="914423" rtl="0" eaLnBrk="1" latinLnBrk="0" hangingPunct="1">
                        <a:lnSpc>
                          <a:spcPct val="120000"/>
                        </a:lnSpc>
                      </a:pPr>
                      <a:r>
                        <a:rPr kumimoji="1" lang="ja-JP" altLang="en-US" sz="1100" kern="1200" dirty="0">
                          <a:solidFill>
                            <a:schemeClr val="bg1"/>
                          </a:solidFill>
                          <a:latin typeface="+mj-lt"/>
                          <a:ea typeface="+mn-ea"/>
                          <a:cs typeface="+mn-cs"/>
                        </a:rPr>
                        <a:t>最終リンク先</a:t>
                      </a:r>
                      <a:endParaRPr kumimoji="1" lang="en-US" altLang="ja-JP" sz="1100" kern="1200" dirty="0">
                        <a:solidFill>
                          <a:schemeClr val="bg1"/>
                        </a:solidFill>
                        <a:latin typeface="+mj-lt"/>
                        <a:ea typeface="+mn-ea"/>
                        <a:cs typeface="+mn-cs"/>
                      </a:endParaRPr>
                    </a:p>
                    <a:p>
                      <a:pPr marL="0" algn="ctr" defTabSz="914423" rtl="0" eaLnBrk="1" latinLnBrk="0" hangingPunct="1">
                        <a:lnSpc>
                          <a:spcPct val="120000"/>
                        </a:lnSpc>
                      </a:pPr>
                      <a:r>
                        <a:rPr kumimoji="1" lang="en-US" altLang="ja-JP" sz="1100" kern="1200" dirty="0">
                          <a:solidFill>
                            <a:schemeClr val="bg1"/>
                          </a:solidFill>
                          <a:latin typeface="+mj-lt"/>
                          <a:ea typeface="+mn-ea"/>
                          <a:cs typeface="+mn-cs"/>
                        </a:rPr>
                        <a:t>URL</a:t>
                      </a:r>
                      <a:endParaRPr kumimoji="1" lang="ja-JP" altLang="en-US" sz="1100" kern="1200" dirty="0">
                        <a:solidFill>
                          <a:schemeClr val="bg1"/>
                        </a:solidFill>
                        <a:latin typeface="+mj-lt"/>
                        <a:ea typeface="+mn-ea"/>
                        <a:cs typeface="+mn-cs"/>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00000"/>
                        </a:lnSpc>
                      </a:pPr>
                      <a:r>
                        <a:rPr kumimoji="1" lang="ja-JP" altLang="en-US" sz="1100" dirty="0">
                          <a:solidFill>
                            <a:schemeClr val="bg1"/>
                          </a:solidFill>
                          <a:latin typeface="+mj-lt"/>
                        </a:rPr>
                        <a:t>入稿時の</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リンク先</a:t>
                      </a:r>
                      <a:endParaRPr kumimoji="1" lang="en-US" altLang="ja-JP" sz="1100" dirty="0">
                        <a:solidFill>
                          <a:schemeClr val="bg1"/>
                        </a:solidFill>
                        <a:latin typeface="+mj-lt"/>
                      </a:endParaRPr>
                    </a:p>
                    <a:p>
                      <a:pPr algn="ctr">
                        <a:lnSpc>
                          <a:spcPct val="100000"/>
                        </a:lnSpc>
                      </a:pPr>
                      <a:r>
                        <a:rPr kumimoji="1" lang="ja-JP" altLang="en-US" sz="1100">
                          <a:solidFill>
                            <a:schemeClr val="bg1"/>
                          </a:solidFill>
                          <a:latin typeface="+mj-lt"/>
                        </a:rPr>
                        <a:t>の状態</a:t>
                      </a:r>
                      <a:endParaRPr kumimoji="1" lang="ja-JP" altLang="en-US" sz="1100" dirty="0">
                        <a:solidFill>
                          <a:schemeClr val="bg1"/>
                        </a:solidFill>
                        <a:latin typeface="+mj-lt"/>
                      </a:endParaRP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リンク先</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更新日時</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最終リンク先</a:t>
                      </a:r>
                      <a:r>
                        <a:rPr kumimoji="1" lang="en-US" altLang="ja-JP" sz="1100" dirty="0">
                          <a:solidFill>
                            <a:schemeClr val="bg1"/>
                          </a:solidFill>
                          <a:latin typeface="+mj-lt"/>
                        </a:rPr>
                        <a:t>URL</a:t>
                      </a:r>
                      <a:r>
                        <a:rPr kumimoji="1" lang="ja-JP" altLang="en-US" sz="1100" dirty="0">
                          <a:solidFill>
                            <a:schemeClr val="bg1"/>
                          </a:solidFill>
                          <a:latin typeface="+mj-lt"/>
                        </a:rPr>
                        <a:t>の</a:t>
                      </a:r>
                      <a:endParaRPr kumimoji="1" lang="en-US" altLang="ja-JP" sz="1100" dirty="0">
                        <a:solidFill>
                          <a:schemeClr val="bg1"/>
                        </a:solidFill>
                        <a:latin typeface="+mj-lt"/>
                      </a:endParaRPr>
                    </a:p>
                    <a:p>
                      <a:pPr algn="ctr">
                        <a:lnSpc>
                          <a:spcPct val="120000"/>
                        </a:lnSpc>
                      </a:pPr>
                      <a:r>
                        <a:rPr kumimoji="1" lang="ja-JP" altLang="en-US" sz="1100" dirty="0">
                          <a:solidFill>
                            <a:schemeClr val="bg1"/>
                          </a:solidFill>
                          <a:latin typeface="+mj-lt"/>
                        </a:rPr>
                        <a:t>テストサイト・キャプチャ</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100" dirty="0">
                          <a:solidFill>
                            <a:schemeClr val="bg1"/>
                          </a:solidFill>
                          <a:latin typeface="+mj-lt"/>
                        </a:rPr>
                        <a:t>備考欄</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lumMod val="75000"/>
                      </a:srgbClr>
                    </a:solidFill>
                  </a:tcPr>
                </a:tc>
                <a:tc vMerge="1">
                  <a:txBody>
                    <a:bodyPr/>
                    <a:lstStyle/>
                    <a:p>
                      <a:pPr algn="ctr">
                        <a:lnSpc>
                          <a:spcPct val="120000"/>
                        </a:lnSpc>
                      </a:pPr>
                      <a:r>
                        <a:rPr kumimoji="1" lang="ja-JP" altLang="en-US" sz="1050" dirty="0">
                          <a:solidFill>
                            <a:schemeClr val="bg1"/>
                          </a:solidFill>
                          <a:latin typeface="+mj-lt"/>
                        </a:rPr>
                        <a:t>備考</a:t>
                      </a:r>
                    </a:p>
                  </a:txBody>
                  <a:tcPr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65903553"/>
                  </a:ext>
                </a:extLst>
              </a:tr>
              <a:tr h="2319360">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lnSpc>
                          <a:spcPct val="120000"/>
                        </a:lnSpc>
                      </a:pPr>
                      <a:r>
                        <a:rPr kumimoji="1" lang="ja-JP" altLang="en-US" sz="1200" dirty="0">
                          <a:solidFill>
                            <a:srgbClr val="0D0D0D"/>
                          </a:solidFill>
                          <a:latin typeface="+mj-lt"/>
                        </a:rPr>
                        <a:t>代理店</a:t>
                      </a:r>
                    </a:p>
                  </a:txBody>
                  <a:tcPr marT="72000" marB="72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fontAlgn="ctr">
                        <a:lnSpc>
                          <a:spcPct val="120000"/>
                        </a:lnSpc>
                      </a:pPr>
                      <a:r>
                        <a:rPr kumimoji="1" lang="ja-JP" altLang="en-US" sz="1200" kern="1200" dirty="0">
                          <a:solidFill>
                            <a:srgbClr val="0D0D0D"/>
                          </a:solidFill>
                          <a:latin typeface="+mj-lt"/>
                          <a:ea typeface="+mn-ea"/>
                          <a:cs typeface="+mn-cs"/>
                        </a:rPr>
                        <a:t>ディスプレイ広告（予約型）入稿前審査依頼フォーム</a:t>
                      </a:r>
                      <a:br>
                        <a:rPr kumimoji="1" lang="ja-JP" altLang="en-US" sz="1200" kern="1200" dirty="0">
                          <a:solidFill>
                            <a:srgbClr val="0D0D0D"/>
                          </a:solidFill>
                          <a:latin typeface="+mj-lt"/>
                          <a:ea typeface="+mn-ea"/>
                          <a:cs typeface="+mn-cs"/>
                        </a:rPr>
                      </a:br>
                      <a:r>
                        <a:rPr kumimoji="1" lang="en-US" sz="800" kern="1200" dirty="0">
                          <a:solidFill>
                            <a:srgbClr val="0D0D0D"/>
                          </a:solidFill>
                          <a:latin typeface="+mj-lt"/>
                          <a:ea typeface="+mn-ea"/>
                          <a:cs typeface="+mn-cs"/>
                        </a:rPr>
                        <a:t>https://form-business.yahoo.co.jp/claris/otp/enqueteForm?inquiry_type=guaranteed_review</a:t>
                      </a:r>
                    </a:p>
                  </a:txBody>
                  <a:tcPr marL="108000" marR="108000" marT="180000" marB="72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「誘導用広告」にあわせた審査区分を選択</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indent="0" algn="l" fontAlgn="ctr">
                        <a:lnSpc>
                          <a:spcPct val="120000"/>
                        </a:lnSpc>
                        <a:buFontTx/>
                        <a:buNone/>
                      </a:pPr>
                      <a:r>
                        <a:rPr kumimoji="1" lang="ja-JP" altLang="en-US" sz="1200" kern="1200" dirty="0">
                          <a:solidFill>
                            <a:srgbClr val="0D0D0D"/>
                          </a:solidFill>
                          <a:latin typeface="+mn-lt"/>
                          <a:ea typeface="+mn-ea"/>
                          <a:cs typeface="+mn-cs"/>
                        </a:rPr>
                        <a:t>演出を組み込む企画ページのリンク先</a:t>
                      </a:r>
                      <a:endParaRPr kumimoji="1" lang="ja-JP" altLang="en-US" sz="1200" kern="1200" dirty="0">
                        <a:solidFill>
                          <a:srgbClr val="0D0D0D"/>
                        </a:solidFill>
                        <a:latin typeface="+mj-lt"/>
                        <a:ea typeface="+mn-ea"/>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zh-TW" altLang="en-US" sz="1200" kern="1200" dirty="0">
                          <a:solidFill>
                            <a:srgbClr val="0D0D0D"/>
                          </a:solidFill>
                          <a:latin typeface="Meiryo" panose="020B0604030504040204" pitchFamily="34" charset="-128"/>
                          <a:ea typeface="Meiryo" panose="020B0604030504040204" pitchFamily="34" charset="-128"/>
                          <a:cs typeface="+mn-cs"/>
                        </a:rPr>
                        <a:t>後日更新</a:t>
                      </a:r>
                      <a:r>
                        <a:rPr kumimoji="1" lang="en-US" altLang="zh-TW" sz="1200" kern="1200" dirty="0">
                          <a:solidFill>
                            <a:srgbClr val="0D0D0D"/>
                          </a:solidFill>
                          <a:latin typeface="Meiryo" panose="020B0604030504040204" pitchFamily="34" charset="-128"/>
                          <a:ea typeface="Meiryo" panose="020B0604030504040204" pitchFamily="34" charset="-128"/>
                          <a:cs typeface="+mn-cs"/>
                        </a:rPr>
                        <a:t>/</a:t>
                      </a:r>
                      <a:r>
                        <a:rPr kumimoji="1" lang="zh-TW" altLang="en-US" sz="1200" kern="1200" dirty="0">
                          <a:solidFill>
                            <a:srgbClr val="0D0D0D"/>
                          </a:solidFill>
                          <a:latin typeface="Meiryo" panose="020B0604030504040204" pitchFamily="34" charset="-128"/>
                          <a:ea typeface="Meiryo" panose="020B0604030504040204" pitchFamily="34" charset="-128"/>
                          <a:cs typeface="+mn-cs"/>
                        </a:rPr>
                        <a:t>公開予定</a:t>
                      </a:r>
                      <a:endParaRPr kumimoji="1" lang="ja-JP" altLang="en-US" sz="120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どちらも未公開の場合は、</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公開が遅い方の日時を記載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企画ページ</a:t>
                      </a:r>
                      <a:br>
                        <a:rPr kumimoji="1" lang="en-US" altLang="ja-JP" sz="1200" kern="1200" dirty="0">
                          <a:solidFill>
                            <a:srgbClr val="0D0D0D"/>
                          </a:solidFill>
                          <a:latin typeface="+mj-lt"/>
                          <a:ea typeface="+mn-ea"/>
                          <a:cs typeface="+mn-cs"/>
                        </a:rPr>
                      </a:br>
                      <a:r>
                        <a:rPr kumimoji="1" lang="ja-JP" altLang="en-US" sz="1200" kern="1200" dirty="0">
                          <a:solidFill>
                            <a:srgbClr val="0D0D0D"/>
                          </a:solidFill>
                          <a:latin typeface="+mn-ea"/>
                          <a:ea typeface="+mn-ea"/>
                          <a:cs typeface="+mn-cs"/>
                        </a:rPr>
                        <a:t>弊社営業</a:t>
                      </a:r>
                      <a:r>
                        <a:rPr kumimoji="1" lang="ja-JP" altLang="en-US" sz="1200" kern="1200" dirty="0">
                          <a:solidFill>
                            <a:srgbClr val="0D0D0D"/>
                          </a:solidFill>
                          <a:latin typeface="+mn-lt"/>
                          <a:ea typeface="+mn-ea"/>
                          <a:cs typeface="+mn-cs"/>
                        </a:rPr>
                        <a:t>が社内にて入稿前審査を実施し承認がおりたラフ案</a:t>
                      </a:r>
                      <a:br>
                        <a:rPr kumimoji="1" lang="ja-JP" altLang="en-US" sz="1200" kern="1200" dirty="0">
                          <a:solidFill>
                            <a:schemeClr val="tx1">
                              <a:lumMod val="65000"/>
                              <a:lumOff val="35000"/>
                            </a:schemeClr>
                          </a:solidFill>
                          <a:latin typeface="+mj-lt"/>
                          <a:ea typeface="+mn-ea"/>
                          <a:cs typeface="+mn-cs"/>
                        </a:rPr>
                      </a:br>
                      <a:endParaRPr kumimoji="1" lang="en-US" altLang="ja-JP" sz="1200" kern="1200" dirty="0">
                        <a:solidFill>
                          <a:schemeClr val="tx1">
                            <a:lumMod val="65000"/>
                            <a:lumOff val="35000"/>
                          </a:schemeClr>
                        </a:solidFill>
                        <a:latin typeface="+mj-lt"/>
                        <a:ea typeface="+mn-ea"/>
                        <a:cs typeface="+mn-cs"/>
                      </a:endParaRPr>
                    </a:p>
                    <a:p>
                      <a:pPr marL="171450" indent="-171450" algn="l" fontAlgn="ctr">
                        <a:lnSpc>
                          <a:spcPct val="120000"/>
                        </a:lnSpc>
                        <a:buFont typeface="Wingdings" pitchFamily="2" charset="2"/>
                        <a:buChar char="n"/>
                      </a:pPr>
                      <a:r>
                        <a:rPr kumimoji="1" lang="ja-JP" altLang="en-US" sz="1200" kern="1200" dirty="0">
                          <a:solidFill>
                            <a:srgbClr val="0D0D0D"/>
                          </a:solidFill>
                          <a:latin typeface="+mj-lt"/>
                          <a:ea typeface="+mn-ea"/>
                          <a:cs typeface="+mn-cs"/>
                        </a:rPr>
                        <a:t>広告主様サイト</a:t>
                      </a:r>
                      <a:br>
                        <a:rPr kumimoji="1" lang="ja-JP" altLang="en-US" sz="1200" kern="1200" dirty="0">
                          <a:solidFill>
                            <a:srgbClr val="0D0D0D"/>
                          </a:solidFill>
                          <a:latin typeface="+mj-lt"/>
                          <a:ea typeface="+mn-ea"/>
                          <a:cs typeface="+mn-cs"/>
                        </a:rPr>
                      </a:br>
                      <a:r>
                        <a:rPr kumimoji="1" lang="ja-JP" altLang="en-US" sz="1200" kern="1200" dirty="0">
                          <a:solidFill>
                            <a:srgbClr val="0D0D0D"/>
                          </a:solidFill>
                          <a:latin typeface="+mj-lt"/>
                          <a:ea typeface="+mn-ea"/>
                          <a:cs typeface="+mn-cs"/>
                        </a:rPr>
                        <a:t>広告主様サイトのテストサイト・キャプチャ</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l">
                        <a:lnSpc>
                          <a:spcPct val="120000"/>
                        </a:lnSpc>
                      </a:pPr>
                      <a:r>
                        <a:rPr kumimoji="1" lang="ja-JP" altLang="en-US" sz="1200" kern="1200" dirty="0">
                          <a:solidFill>
                            <a:srgbClr val="0D0D0D"/>
                          </a:solidFill>
                          <a:latin typeface="+mj-lt"/>
                          <a:ea typeface="+mn-ea"/>
                          <a:cs typeface="+mn-cs"/>
                        </a:rPr>
                        <a:t>トップページインタラクションである旨を記載</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99450" indent="-99450" algn="l">
                        <a:lnSpc>
                          <a:spcPct val="120000"/>
                        </a:lnSpc>
                        <a:buFont typeface="Arial" panose="020B0604020202020204" pitchFamily="34" charset="0"/>
                        <a:buChar char="•"/>
                      </a:pPr>
                      <a:r>
                        <a:rPr kumimoji="1" lang="ja-JP" altLang="en-US" sz="1200" kern="1200" dirty="0">
                          <a:solidFill>
                            <a:srgbClr val="0D0D0D"/>
                          </a:solidFill>
                          <a:latin typeface="+mj-lt"/>
                          <a:ea typeface="+mn-ea"/>
                          <a:cs typeface="+mn-cs"/>
                        </a:rPr>
                        <a:t>誘導用広告の審査も同時に行えます（任意）</a:t>
                      </a:r>
                    </a:p>
                  </a:txBody>
                  <a:tcPr marL="108000" marR="108000" marT="108000" marB="108000" vert="eaVert"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FFFF">
                        <a:lumMod val="95000"/>
                      </a:srgbClr>
                    </a:solidFill>
                  </a:tcPr>
                </a:tc>
                <a:extLst>
                  <a:ext uri="{0D108BD9-81ED-4DB2-BD59-A6C34878D82A}">
                    <a16:rowId xmlns:a16="http://schemas.microsoft.com/office/drawing/2014/main" val="1208739766"/>
                  </a:ext>
                </a:extLst>
              </a:tr>
            </a:tbl>
          </a:graphicData>
        </a:graphic>
      </p:graphicFrame>
    </p:spTree>
    <p:extLst>
      <p:ext uri="{BB962C8B-B14F-4D97-AF65-F5344CB8AC3E}">
        <p14:creationId xmlns:p14="http://schemas.microsoft.com/office/powerpoint/2010/main" val="3302197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E49F9DB-A1DE-049D-7997-3DB82431B434}"/>
              </a:ext>
            </a:extLst>
          </p:cNvPr>
          <p:cNvSpPr>
            <a:spLocks noGrp="1"/>
          </p:cNvSpPr>
          <p:nvPr>
            <p:ph type="body" sz="quarter" idx="10"/>
          </p:nvPr>
        </p:nvSpPr>
        <p:spPr/>
        <p:txBody>
          <a:bodyPr/>
          <a:lstStyle/>
          <a:p>
            <a:r>
              <a:rPr lang="ja-JP" altLang="en-US" dirty="0">
                <a:latin typeface="Meiryo"/>
                <a:ea typeface="Meiryo"/>
              </a:rPr>
              <a:t>免責事項</a:t>
            </a:r>
            <a:endParaRPr lang="ja-JP" altLang="en-US" dirty="0"/>
          </a:p>
        </p:txBody>
      </p:sp>
      <p:sp>
        <p:nvSpPr>
          <p:cNvPr id="4" name="Rectangle 46">
            <a:extLst>
              <a:ext uri="{FF2B5EF4-FFF2-40B4-BE49-F238E27FC236}">
                <a16:creationId xmlns:a16="http://schemas.microsoft.com/office/drawing/2014/main" id="{DAB8E100-CBE4-F34D-4D0A-0202C165DEB9}"/>
              </a:ext>
            </a:extLst>
          </p:cNvPr>
          <p:cNvSpPr>
            <a:spLocks noChangeArrowheads="1"/>
          </p:cNvSpPr>
          <p:nvPr/>
        </p:nvSpPr>
        <p:spPr bwMode="auto">
          <a:xfrm>
            <a:off x="381725" y="1209798"/>
            <a:ext cx="11332220" cy="521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0000" tIns="14400" rIns="90000" bIns="46800">
            <a:no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■免責事項</a:t>
            </a:r>
            <a:endParaRPr lang="en-US" altLang="ja-JP" sz="140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広告主様または代理店様の故意または過失によって、</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ヤフーと広告主様との間の広告掲載契約に定める掲載開始日までに企画ページまたは編集誘導（当該企画</a:t>
            </a:r>
            <a:br>
              <a:rPr lang="en-US" altLang="ja-JP" sz="1050" kern="0" dirty="0">
                <a:solidFill>
                  <a:srgbClr val="0D0D0D"/>
                </a:solidFill>
                <a:latin typeface="+mn-ea"/>
                <a:ea typeface="+mn-ea"/>
              </a:rPr>
            </a:br>
            <a:r>
              <a:rPr lang="ja-JP" altLang="en-US" sz="1050" kern="0" dirty="0">
                <a:solidFill>
                  <a:srgbClr val="0D0D0D"/>
                </a:solidFill>
                <a:latin typeface="+mn-ea"/>
                <a:ea typeface="+mn-ea"/>
              </a:rPr>
              <a:t>ページ以外のウェブページにバナー等を設置することにより、当該企画ページへ誘導する広告をいいます）のお申し込みがあった場合の当該編集誘導（編集誘導と企画ページとを</a:t>
            </a:r>
            <a:br>
              <a:rPr lang="en-US" altLang="ja-JP" sz="1050" kern="0" dirty="0">
                <a:solidFill>
                  <a:srgbClr val="0D0D0D"/>
                </a:solidFill>
                <a:latin typeface="+mn-ea"/>
                <a:ea typeface="+mn-ea"/>
              </a:rPr>
            </a:br>
            <a:r>
              <a:rPr lang="ja-JP" altLang="en-US" sz="1050" kern="0" dirty="0">
                <a:solidFill>
                  <a:srgbClr val="0D0D0D"/>
                </a:solidFill>
                <a:latin typeface="+mn-ea"/>
                <a:ea typeface="+mn-ea"/>
              </a:rPr>
              <a:t>合わせて以下「企画ページ等」といいます）の掲載を開始できなかった場合、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ヤフーは広告掲載契約に基づく企画ページ等の掲載を行う義務（以下「当該義務」といいます）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を免れるものとします。また、その場合、当該企画ページ等の掲載を行うことができなかった期間について広告主が負う広告料金（広告掲載費、制作費その他広告掲載契約に基づき</a:t>
            </a:r>
            <a:br>
              <a:rPr lang="en-US" altLang="ja-JP" sz="1050" kern="0" dirty="0">
                <a:solidFill>
                  <a:srgbClr val="0D0D0D"/>
                </a:solidFill>
                <a:latin typeface="+mn-ea"/>
                <a:ea typeface="+mn-ea"/>
              </a:rPr>
            </a:br>
            <a:r>
              <a:rPr lang="ja-JP" altLang="en-US" sz="1050" kern="0" dirty="0">
                <a:solidFill>
                  <a:srgbClr val="0D0D0D"/>
                </a:solidFill>
                <a:latin typeface="+mn-ea"/>
                <a:ea typeface="+mn-ea"/>
              </a:rPr>
              <a:t>広告主様および</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ヤフー間で事前に合意した金額をいいます）の支払義務は何ら減免されません。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ヤフーが定めるサポート環境（</a:t>
            </a:r>
            <a:r>
              <a:rPr lang="en-US" altLang="ja-JP" sz="1050" kern="0" dirty="0">
                <a:solidFill>
                  <a:srgbClr val="0D0D0D"/>
                </a:solidFill>
                <a:latin typeface="+mn-ea"/>
                <a:ea typeface="+mn-ea"/>
              </a:rPr>
              <a:t>OS/</a:t>
            </a:r>
            <a:r>
              <a:rPr lang="ja-JP" altLang="en-US" sz="1050" kern="0" dirty="0">
                <a:solidFill>
                  <a:srgbClr val="0D0D0D"/>
                </a:solidFill>
                <a:latin typeface="+mn-ea"/>
                <a:ea typeface="+mn-ea"/>
              </a:rPr>
              <a:t>ブラウザー）以外では、企画ページ等の非表示や表示崩れを起こす場合があり、</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ヤフーは当該非表示または表示崩れに関して一切の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責任を負いません。</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停電・通信回線の事故・天災等の不可抗力、通信事業者による当該通信事業者の負う義務の不履行、インターネットインフラその他サーバー等のシステム上の不具合、緊急メンテ</a:t>
            </a:r>
            <a:br>
              <a:rPr lang="en-US" altLang="ja-JP" sz="1050" kern="0" dirty="0">
                <a:solidFill>
                  <a:srgbClr val="0D0D0D"/>
                </a:solidFill>
                <a:latin typeface="+mn-ea"/>
                <a:ea typeface="+mn-ea"/>
              </a:rPr>
            </a:br>
            <a:r>
              <a:rPr lang="ja-JP" altLang="en-US" sz="1050" kern="0" dirty="0">
                <a:solidFill>
                  <a:srgbClr val="0D0D0D"/>
                </a:solidFill>
                <a:latin typeface="+mn-ea"/>
                <a:ea typeface="+mn-ea"/>
              </a:rPr>
              <a:t>ナンスの発生等</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ヤフーの責に帰すべき事由以外の原因（以下「当該原因」といいます）により、企画ページ等の全部または一部を掲載できなかった場合、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ヤフーはその責</a:t>
            </a:r>
            <a:br>
              <a:rPr lang="en-US" altLang="ja-JP" sz="1050" kern="0" dirty="0">
                <a:solidFill>
                  <a:srgbClr val="0D0D0D"/>
                </a:solidFill>
                <a:latin typeface="+mn-ea"/>
                <a:ea typeface="+mn-ea"/>
              </a:rPr>
            </a:br>
            <a:r>
              <a:rPr lang="ja-JP" altLang="en-US" sz="1050" kern="0" dirty="0">
                <a:solidFill>
                  <a:srgbClr val="0D0D0D"/>
                </a:solidFill>
                <a:latin typeface="+mn-ea"/>
                <a:ea typeface="+mn-ea"/>
              </a:rPr>
              <a:t>を負わないものとし、当該原因の影響とみなされる範囲まで当該義務を免除されるものとします。ただし、当該義務の不履行が</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ヤフーの故意または重過失による場合はこの</a:t>
            </a:r>
            <a:br>
              <a:rPr lang="en-US" altLang="ja-JP" sz="1050" kern="0" dirty="0">
                <a:solidFill>
                  <a:srgbClr val="0D0D0D"/>
                </a:solidFill>
                <a:latin typeface="+mn-ea"/>
                <a:ea typeface="+mn-ea"/>
              </a:rPr>
            </a:br>
            <a:r>
              <a:rPr lang="ja-JP" altLang="en-US" sz="1050" kern="0" dirty="0">
                <a:solidFill>
                  <a:srgbClr val="0D0D0D"/>
                </a:solidFill>
                <a:latin typeface="+mn-ea"/>
                <a:ea typeface="+mn-ea"/>
              </a:rPr>
              <a:t>限りではありません。なお、この場合、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ヤフーが掲載を行わなかった部分の広告料金については、広告主様の支払債務は生じないものとします。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企画ページ等掲載中に、当該企画ページ等からのリンクがデッドリンクとなった場合や、当該企画ページ等からのリンク先のウェブページまたはウェブサイトに不具合が発生した</a:t>
            </a:r>
            <a:br>
              <a:rPr lang="en-US" altLang="ja-JP" sz="1050" kern="0" dirty="0">
                <a:solidFill>
                  <a:srgbClr val="0D0D0D"/>
                </a:solidFill>
                <a:latin typeface="+mn-ea"/>
                <a:ea typeface="+mn-ea"/>
              </a:rPr>
            </a:br>
            <a:r>
              <a:rPr lang="ja-JP" altLang="en-US" sz="1050" kern="0" dirty="0">
                <a:solidFill>
                  <a:srgbClr val="0D0D0D"/>
                </a:solidFill>
                <a:latin typeface="+mn-ea"/>
                <a:ea typeface="+mn-ea"/>
              </a:rPr>
              <a:t>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ヤフーは当該企画ページ等の掲載を停止することができるものとし、この場合、</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ヤフーは企画ページ等不掲載の責を負わないものとします。</a:t>
            </a: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r>
              <a:rPr lang="ja-JP" altLang="en-US" sz="1050" kern="0" dirty="0">
                <a:solidFill>
                  <a:srgbClr val="0D0D0D"/>
                </a:solidFill>
                <a:latin typeface="+mn-ea"/>
                <a:ea typeface="+mn-ea"/>
              </a:rPr>
              <a:t>本免責事項に定める条件以外の条件については、広告取扱基本規定が適用されます。本免責事項と広告取扱基本規定の定めが矛盾する場合は、本免責事項が優先して適用されます。</a:t>
            </a:r>
            <a:endParaRPr lang="en-US" altLang="ja-JP" sz="1050" kern="0" dirty="0">
              <a:solidFill>
                <a:srgbClr val="0D0D0D"/>
              </a:solidFill>
              <a:latin typeface="+mn-ea"/>
              <a:ea typeface="+mn-ea"/>
            </a:endParaRPr>
          </a:p>
          <a:p>
            <a:pPr marL="345600" indent="-104400" eaLnBrk="1" fontAlgn="auto" hangingPunct="1">
              <a:lnSpc>
                <a:spcPct val="120000"/>
              </a:lnSpc>
              <a:spcBef>
                <a:spcPct val="0"/>
              </a:spcBef>
              <a:spcAft>
                <a:spcPts val="600"/>
              </a:spcAft>
              <a:buClr>
                <a:srgbClr val="595959"/>
              </a:buClr>
              <a:buFont typeface="Arial" panose="020B0604020202020204" pitchFamily="34" charset="0"/>
              <a:buChar char="•"/>
              <a:defRPr/>
            </a:pPr>
            <a:endParaRPr lang="en-US" altLang="ja-JP" sz="1050" kern="0" dirty="0">
              <a:solidFill>
                <a:srgbClr val="0D0D0D"/>
              </a:solidFill>
              <a:latin typeface="+mn-ea"/>
              <a:ea typeface="+mn-ea"/>
            </a:endParaRPr>
          </a:p>
          <a:p>
            <a:pPr marL="0" indent="0" eaLnBrk="1" fontAlgn="auto" hangingPunct="1">
              <a:lnSpc>
                <a:spcPct val="120000"/>
              </a:lnSpc>
              <a:spcBef>
                <a:spcPct val="0"/>
              </a:spcBef>
              <a:spcAft>
                <a:spcPts val="600"/>
              </a:spcAft>
              <a:buFontTx/>
              <a:buNone/>
              <a:defRPr/>
            </a:pPr>
            <a:r>
              <a:rPr lang="ja-JP" altLang="en-US" sz="1400" kern="0" dirty="0">
                <a:solidFill>
                  <a:srgbClr val="0D0D0D"/>
                </a:solidFill>
                <a:latin typeface="+mn-ea"/>
                <a:ea typeface="+mn-ea"/>
              </a:rPr>
              <a:t>■免責期間</a:t>
            </a:r>
            <a:endParaRPr lang="en-US" altLang="ja-JP" sz="1400" kern="0" dirty="0">
              <a:solidFill>
                <a:srgbClr val="0D0D0D"/>
              </a:solidFill>
              <a:latin typeface="+mn-ea"/>
              <a:ea typeface="+mn-ea"/>
            </a:endParaRPr>
          </a:p>
          <a:p>
            <a:pPr marL="345600" indent="-104400" eaLnBrk="1" fontAlgn="auto" hangingPunct="1">
              <a:lnSpc>
                <a:spcPct val="130000"/>
              </a:lnSpc>
              <a:spcBef>
                <a:spcPct val="0"/>
              </a:spcBef>
              <a:spcAft>
                <a:spcPts val="0"/>
              </a:spcAft>
              <a:buFont typeface="Arial" panose="020B0604020202020204" pitchFamily="34" charset="0"/>
              <a:buChar char="•"/>
              <a:defRPr/>
            </a:pPr>
            <a:r>
              <a:rPr lang="ja-JP" altLang="en-US" sz="1050" kern="0" dirty="0">
                <a:solidFill>
                  <a:srgbClr val="0D0D0D"/>
                </a:solidFill>
                <a:latin typeface="+mn-ea"/>
                <a:ea typeface="+mn-ea"/>
              </a:rPr>
              <a:t>本商品につきましては、以下①～③を企画ページ等の掲載調整時間とし、</a:t>
            </a:r>
            <a:r>
              <a:rPr lang="en-US" altLang="ja-JP" sz="1050" kern="0" dirty="0">
                <a:solidFill>
                  <a:srgbClr val="0D0D0D"/>
                </a:solidFill>
                <a:latin typeface="+mn-ea"/>
                <a:ea typeface="+mn-ea"/>
              </a:rPr>
              <a:t>LINE</a:t>
            </a:r>
            <a:r>
              <a:rPr lang="ja-JP" altLang="en-US" sz="1050" kern="0" dirty="0">
                <a:solidFill>
                  <a:srgbClr val="0D0D0D"/>
                </a:solidFill>
                <a:latin typeface="+mn-ea"/>
                <a:ea typeface="+mn-ea"/>
              </a:rPr>
              <a:t>ヤフーは当該掲載調整時間内の不具合、不完全掲載または未掲載について免責されるものとします。</a:t>
            </a:r>
            <a:br>
              <a:rPr lang="en-US" altLang="ja-JP" sz="1050" kern="0" dirty="0">
                <a:solidFill>
                  <a:srgbClr val="0D0D0D"/>
                </a:solidFill>
                <a:latin typeface="+mn-ea"/>
                <a:ea typeface="+mn-ea"/>
              </a:rPr>
            </a:br>
            <a:r>
              <a:rPr lang="ja-JP" altLang="en-US" sz="1050" kern="0" dirty="0">
                <a:solidFill>
                  <a:srgbClr val="0D0D0D"/>
                </a:solidFill>
                <a:latin typeface="+mn-ea"/>
                <a:ea typeface="+mn-ea"/>
              </a:rPr>
              <a:t>①企画ページ等掲載の初日の午前</a:t>
            </a:r>
            <a:r>
              <a:rPr lang="en-US" altLang="ja-JP" sz="1050" kern="0" dirty="0">
                <a:solidFill>
                  <a:srgbClr val="0D0D0D"/>
                </a:solidFill>
                <a:latin typeface="+mn-ea"/>
                <a:ea typeface="+mn-ea"/>
              </a:rPr>
              <a:t>0</a:t>
            </a:r>
            <a:r>
              <a:rPr lang="ja-JP" altLang="en-US" sz="1050" kern="0" dirty="0">
                <a:solidFill>
                  <a:srgbClr val="0D0D0D"/>
                </a:solidFill>
                <a:latin typeface="+mn-ea"/>
                <a:ea typeface="+mn-ea"/>
              </a:rPr>
              <a:t>時から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時間後まで、および企画ページ等の内容が変更または追加された場合における、当該企画ページ等の掲載予定時刻から</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時間後まで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②企画ページ等の掲載開始日が営業日以外の場合における、当該掲載開始時間から翌営業日正午まで</a:t>
            </a:r>
            <a:br>
              <a:rPr lang="en-US" altLang="ja-JP" sz="1050" kern="0" dirty="0">
                <a:solidFill>
                  <a:srgbClr val="0D0D0D"/>
                </a:solidFill>
                <a:latin typeface="+mn-ea"/>
                <a:ea typeface="+mn-ea"/>
              </a:rPr>
            </a:br>
            <a:r>
              <a:rPr lang="ja-JP" altLang="en-US" sz="1050" kern="0" dirty="0">
                <a:solidFill>
                  <a:srgbClr val="0D0D0D"/>
                </a:solidFill>
                <a:latin typeface="+mn-ea"/>
                <a:ea typeface="+mn-ea"/>
              </a:rPr>
              <a:t>③企画ページ等の総掲載予定時間が</a:t>
            </a:r>
            <a:r>
              <a:rPr lang="en-US" altLang="ja-JP" sz="1050" kern="0" dirty="0">
                <a:solidFill>
                  <a:srgbClr val="0D0D0D"/>
                </a:solidFill>
                <a:latin typeface="+mn-ea"/>
                <a:ea typeface="+mn-ea"/>
              </a:rPr>
              <a:t>12</a:t>
            </a:r>
            <a:r>
              <a:rPr lang="ja-JP" altLang="en-US" sz="1050" kern="0" dirty="0">
                <a:solidFill>
                  <a:srgbClr val="0D0D0D"/>
                </a:solidFill>
                <a:latin typeface="+mn-ea"/>
                <a:ea typeface="+mn-ea"/>
              </a:rPr>
              <a:t>時間未満の場合における、総掲載予定時間の</a:t>
            </a:r>
            <a:r>
              <a:rPr lang="en-US" altLang="ja-JP" sz="1050" kern="0" dirty="0">
                <a:solidFill>
                  <a:srgbClr val="0D0D0D"/>
                </a:solidFill>
                <a:latin typeface="+mn-ea"/>
                <a:ea typeface="+mn-ea"/>
              </a:rPr>
              <a:t>10%</a:t>
            </a:r>
            <a:r>
              <a:rPr lang="ja-JP" altLang="en-US" sz="1050" kern="0" dirty="0">
                <a:solidFill>
                  <a:srgbClr val="0D0D0D"/>
                </a:solidFill>
                <a:latin typeface="+mn-ea"/>
                <a:ea typeface="+mn-ea"/>
              </a:rPr>
              <a:t>にあたる時間</a:t>
            </a:r>
          </a:p>
        </p:txBody>
      </p:sp>
    </p:spTree>
    <p:extLst>
      <p:ext uri="{BB962C8B-B14F-4D97-AF65-F5344CB8AC3E}">
        <p14:creationId xmlns:p14="http://schemas.microsoft.com/office/powerpoint/2010/main" val="10595928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3339AF60-46A1-EFF1-E7AC-D8AEA279A7B4}"/>
              </a:ext>
            </a:extLst>
          </p:cNvPr>
          <p:cNvSpPr>
            <a:spLocks noGrp="1"/>
          </p:cNvSpPr>
          <p:nvPr>
            <p:ph type="body" sz="quarter" idx="10"/>
          </p:nvPr>
        </p:nvSpPr>
        <p:spPr/>
        <p:txBody>
          <a:bodyPr/>
          <a:lstStyle/>
          <a:p>
            <a:r>
              <a:rPr lang="ja-JP" altLang="en-US" dirty="0"/>
              <a:t>クリエイティブ企画の事前提案可否について</a:t>
            </a:r>
          </a:p>
        </p:txBody>
      </p:sp>
      <p:sp>
        <p:nvSpPr>
          <p:cNvPr id="8" name="1つの角を切り取り、1つの角を丸めた四角形 8">
            <a:extLst>
              <a:ext uri="{FF2B5EF4-FFF2-40B4-BE49-F238E27FC236}">
                <a16:creationId xmlns:a16="http://schemas.microsoft.com/office/drawing/2014/main" id="{D6D8BBEF-2355-6264-A857-484B3F76D3C1}"/>
              </a:ext>
            </a:extLst>
          </p:cNvPr>
          <p:cNvSpPr/>
          <p:nvPr/>
        </p:nvSpPr>
        <p:spPr>
          <a:xfrm>
            <a:off x="587375" y="1085188"/>
            <a:ext cx="11017251" cy="1059521"/>
          </a:xfrm>
          <a:prstGeom prst="snipRoundRect">
            <a:avLst>
              <a:gd name="adj1" fmla="val 0"/>
              <a:gd name="adj2" fmla="val 0"/>
            </a:avLst>
          </a:prstGeom>
          <a:noFill/>
          <a:effectLst/>
        </p:spPr>
        <p:txBody>
          <a:bodyPr wrap="square" lIns="0" tIns="0" rIns="0" bIns="0" anchor="ctr">
            <a:spAutoFit/>
          </a:bodyPr>
          <a:lstStyle/>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a:rPr>
              <a:t>本セールスシートに記載の「販売制限カテゴリー」に基づいて事前提案可否をさせていただきます。</a:t>
            </a:r>
            <a:endParaRPr kumimoji="0" lang="en-US" altLang="ja-JP" kern="0" dirty="0">
              <a:solidFill>
                <a:srgbClr val="0D0D0D"/>
              </a:solidFill>
              <a:latin typeface="メイリオ"/>
              <a:ea typeface="メイリオ"/>
            </a:endParaRPr>
          </a:p>
          <a:p>
            <a:pPr algn="ctr" eaLnBrk="1" fontAlgn="auto" hangingPunct="1">
              <a:lnSpc>
                <a:spcPct val="130000"/>
              </a:lnSpc>
              <a:spcBef>
                <a:spcPts val="0"/>
              </a:spcBef>
              <a:spcAft>
                <a:spcPts val="0"/>
              </a:spcAft>
              <a:defRPr/>
            </a:pPr>
            <a:r>
              <a:rPr kumimoji="0" lang="ja-JP" altLang="en-US" b="1" kern="0" dirty="0">
                <a:solidFill>
                  <a:srgbClr val="F77911"/>
                </a:solidFill>
                <a:latin typeface="メイリオ"/>
                <a:ea typeface="メイリオ" panose="020B0604030504040204" pitchFamily="50" charset="-128"/>
              </a:rPr>
              <a:t>クリエイティブ企画</a:t>
            </a:r>
            <a:r>
              <a:rPr kumimoji="0" lang="ja-JP" altLang="en-US" kern="0" dirty="0">
                <a:solidFill>
                  <a:srgbClr val="0D0D0D"/>
                </a:solidFill>
                <a:latin typeface="メイリオ"/>
                <a:ea typeface="メイリオ" panose="020B0604030504040204" pitchFamily="50" charset="-128"/>
              </a:rPr>
              <a:t>への掲載をご希望の場合は、弊社担当営業宛に以下の項目をご連絡ください。</a:t>
            </a:r>
            <a:endParaRPr kumimoji="0" lang="en-US" altLang="ja-JP" kern="0" dirty="0">
              <a:solidFill>
                <a:srgbClr val="0D0D0D"/>
              </a:solidFill>
              <a:latin typeface="メイリオ"/>
              <a:ea typeface="メイリオ" panose="020B0604030504040204" pitchFamily="50" charset="-128"/>
            </a:endParaRPr>
          </a:p>
          <a:p>
            <a:pPr algn="ctr" eaLnBrk="1" fontAlgn="auto" hangingPunct="1">
              <a:lnSpc>
                <a:spcPct val="130000"/>
              </a:lnSpc>
              <a:spcBef>
                <a:spcPts val="0"/>
              </a:spcBef>
              <a:spcAft>
                <a:spcPts val="0"/>
              </a:spcAft>
              <a:defRPr/>
            </a:pPr>
            <a:r>
              <a:rPr kumimoji="0" lang="ja-JP" altLang="en-US" kern="0" dirty="0">
                <a:solidFill>
                  <a:srgbClr val="0D0D0D"/>
                </a:solidFill>
                <a:latin typeface="メイリオ"/>
                <a:ea typeface="メイリオ" panose="020B0604030504040204" pitchFamily="50" charset="-128"/>
              </a:rPr>
              <a:t>回答まで最大5営業日いただきます。</a:t>
            </a:r>
          </a:p>
        </p:txBody>
      </p:sp>
      <p:sp>
        <p:nvSpPr>
          <p:cNvPr id="3" name="角丸四角形 7">
            <a:extLst>
              <a:ext uri="{FF2B5EF4-FFF2-40B4-BE49-F238E27FC236}">
                <a16:creationId xmlns:a16="http://schemas.microsoft.com/office/drawing/2014/main" id="{A918575A-B1D3-120C-ECC3-7D5E89C22D8A}"/>
              </a:ext>
            </a:extLst>
          </p:cNvPr>
          <p:cNvSpPr/>
          <p:nvPr/>
        </p:nvSpPr>
        <p:spPr>
          <a:xfrm>
            <a:off x="479425" y="2356434"/>
            <a:ext cx="11233150" cy="432000"/>
          </a:xfrm>
          <a:prstGeom prst="roundRect">
            <a:avLst>
              <a:gd name="adj" fmla="val 50000"/>
            </a:avLst>
          </a:prstGeom>
          <a:solidFill>
            <a:srgbClr val="00003E">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ご連絡いただきたい項目</a:t>
            </a:r>
          </a:p>
        </p:txBody>
      </p:sp>
      <p:graphicFrame>
        <p:nvGraphicFramePr>
          <p:cNvPr id="4" name="表 5">
            <a:extLst>
              <a:ext uri="{FF2B5EF4-FFF2-40B4-BE49-F238E27FC236}">
                <a16:creationId xmlns:a16="http://schemas.microsoft.com/office/drawing/2014/main" id="{E5670FE8-D0D6-6468-7ED6-85FADB3AD084}"/>
              </a:ext>
            </a:extLst>
          </p:cNvPr>
          <p:cNvGraphicFramePr>
            <a:graphicFrameLocks noGrp="1"/>
          </p:cNvGraphicFramePr>
          <p:nvPr>
            <p:extLst>
              <p:ext uri="{D42A27DB-BD31-4B8C-83A1-F6EECF244321}">
                <p14:modId xmlns:p14="http://schemas.microsoft.com/office/powerpoint/2010/main" val="2802797278"/>
              </p:ext>
            </p:extLst>
          </p:nvPr>
        </p:nvGraphicFramePr>
        <p:xfrm>
          <a:off x="479425" y="2896536"/>
          <a:ext cx="11233150" cy="3280494"/>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1721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広告商品名</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 altLang="ja-JP" sz="1400" b="0" i="0" dirty="0">
                          <a:solidFill>
                            <a:srgbClr val="0D0D0D"/>
                          </a:solidFill>
                          <a:latin typeface="Meiryo" panose="020B0604030504040204" pitchFamily="34" charset="-128"/>
                          <a:ea typeface="Meiryo" panose="020B0604030504040204" pitchFamily="34" charset="-128"/>
                        </a:rPr>
                        <a:t>Yahoo! JAPAN</a:t>
                      </a:r>
                      <a:r>
                        <a:rPr kumimoji="1" lang="ja-JP" altLang="en" sz="1400" b="0" i="0" dirty="0">
                          <a:solidFill>
                            <a:srgbClr val="0D0D0D"/>
                          </a:solidFill>
                          <a:latin typeface="Meiryo" panose="020B0604030504040204" pitchFamily="34" charset="-128"/>
                          <a:ea typeface="Meiryo" panose="020B0604030504040204" pitchFamily="34" charset="-128"/>
                        </a:rPr>
                        <a:t>　</a:t>
                      </a:r>
                      <a:r>
                        <a:rPr kumimoji="1" lang="ja-JP" altLang="en-US" sz="1400" b="0" i="0" dirty="0">
                          <a:solidFill>
                            <a:srgbClr val="0D0D0D"/>
                          </a:solidFill>
                          <a:latin typeface="Meiryo" panose="020B0604030504040204" pitchFamily="34" charset="-128"/>
                          <a:ea typeface="Meiryo" panose="020B0604030504040204" pitchFamily="34" charset="-128"/>
                        </a:rPr>
                        <a:t>トップページインタラクション企画</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12760193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09793582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リンク先</a:t>
                      </a:r>
                      <a:r>
                        <a:rPr kumimoji="1" lang="en" altLang="ja-JP" sz="1200" b="0" i="0" dirty="0">
                          <a:solidFill>
                            <a:schemeClr val="bg1"/>
                          </a:solidFill>
                          <a:latin typeface="Meiryo" panose="020B0604030504040204" pitchFamily="34" charset="-128"/>
                          <a:ea typeface="Meiryo" panose="020B0604030504040204" pitchFamily="34" charset="-128"/>
                        </a:rPr>
                        <a:t>URL</a:t>
                      </a:r>
                      <a:endParaRPr kumimoji="1" lang="ja-JP" altLang="en-US" sz="1200" b="0" i="0" dirty="0">
                        <a:solidFill>
                          <a:schemeClr val="bg1"/>
                        </a:solidFill>
                        <a:latin typeface="Meiryo" panose="020B0604030504040204" pitchFamily="34" charset="-128"/>
                        <a:ea typeface="Meiryo" panose="020B0604030504040204" pitchFamily="34"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70521391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573193"/>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50269470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予約型対応アカウント</a:t>
                      </a:r>
                      <a:r>
                        <a:rPr kumimoji="1" lang="en" altLang="ja-JP" sz="1200" b="0" i="0" dirty="0">
                          <a:solidFill>
                            <a:schemeClr val="bg1"/>
                          </a:solidFill>
                          <a:latin typeface="Meiryo" panose="020B0604030504040204" pitchFamily="34" charset="-128"/>
                          <a:ea typeface="Meiryo" panose="020B0604030504040204" pitchFamily="34" charset="-128"/>
                        </a:rPr>
                        <a:t>ID</a:t>
                      </a:r>
                      <a:r>
                        <a:rPr kumimoji="1" lang="ja-JP" altLang="en" sz="1000" b="0" i="0" dirty="0">
                          <a:solidFill>
                            <a:schemeClr val="bg1"/>
                          </a:solidFill>
                          <a:latin typeface="Meiryo" panose="020B0604030504040204" pitchFamily="34" charset="-128"/>
                          <a:ea typeface="Meiryo" panose="020B0604030504040204" pitchFamily="34" charset="-128"/>
                        </a:rPr>
                        <a:t>（</a:t>
                      </a:r>
                      <a:r>
                        <a:rPr kumimoji="1" lang="ja-JP" altLang="en-US" sz="1000" b="0" i="0" dirty="0">
                          <a:solidFill>
                            <a:schemeClr val="bg1"/>
                          </a:solidFill>
                          <a:latin typeface="Meiryo" panose="020B0604030504040204" pitchFamily="34" charset="-128"/>
                          <a:ea typeface="Meiryo" panose="020B0604030504040204" pitchFamily="34"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676607046"/>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87020545"/>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441025398"/>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特集・タイアップ広告で実現したいこと</a:t>
                      </a:r>
                      <a:endParaRPr kumimoji="1" lang="en-US" altLang="ja-JP" sz="1200" b="0" i="0" dirty="0">
                        <a:solidFill>
                          <a:schemeClr val="bg1"/>
                        </a:solidFill>
                        <a:latin typeface="Meiryo" panose="020B0604030504040204" pitchFamily="34" charset="-128"/>
                        <a:ea typeface="Meiryo" panose="020B0604030504040204" pitchFamily="34" charset="-128"/>
                      </a:endParaRPr>
                    </a:p>
                    <a:p>
                      <a:pPr algn="ctr"/>
                      <a:r>
                        <a:rPr kumimoji="1" lang="ja-JP" altLang="en-US" sz="1000" b="0" i="0" dirty="0">
                          <a:solidFill>
                            <a:schemeClr val="bg1"/>
                          </a:solidFill>
                          <a:latin typeface="Meiryo" panose="020B0604030504040204" pitchFamily="34" charset="-128"/>
                          <a:ea typeface="Meiryo" panose="020B0604030504040204" pitchFamily="34" charset="-128"/>
                        </a:rPr>
                        <a:t>（コンテンツイメージなど）</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5169229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220880169"/>
                  </a:ext>
                </a:extLst>
              </a:tr>
              <a:tr h="28800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Meiryo" panose="020B0604030504040204" pitchFamily="34" charset="-128"/>
                          <a:ea typeface="Meiryo" panose="020B0604030504040204" pitchFamily="34"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Yu Gothic Medium" panose="020B0400000000000000" pitchFamily="34" charset="-128"/>
                        <a:ea typeface="Yu Gothic Medium" panose="020B0400000000000000" pitchFamily="34"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924746215"/>
                  </a:ext>
                </a:extLst>
              </a:tr>
            </a:tbl>
          </a:graphicData>
        </a:graphic>
      </p:graphicFrame>
    </p:spTree>
    <p:extLst>
      <p:ext uri="{BB962C8B-B14F-4D97-AF65-F5344CB8AC3E}">
        <p14:creationId xmlns:p14="http://schemas.microsoft.com/office/powerpoint/2010/main" val="13596354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B369A65-7E9B-35C5-2169-D3AC5296F113}"/>
              </a:ext>
            </a:extLst>
          </p:cNvPr>
          <p:cNvSpPr>
            <a:spLocks noGrp="1"/>
          </p:cNvSpPr>
          <p:nvPr>
            <p:ph type="body" sz="quarter" idx="19"/>
          </p:nvPr>
        </p:nvSpPr>
        <p:spPr>
          <a:xfrm>
            <a:off x="3124200" y="4749611"/>
            <a:ext cx="5943600" cy="543702"/>
          </a:xfrm>
        </p:spPr>
        <p:txBody>
          <a:bodyPr/>
          <a:lstStyle/>
          <a:p>
            <a:r>
              <a:rPr kumimoji="1" lang="ja-JP" altLang="en-US" dirty="0"/>
              <a:t>商品概要</a:t>
            </a:r>
          </a:p>
        </p:txBody>
      </p:sp>
      <p:sp>
        <p:nvSpPr>
          <p:cNvPr id="4" name="テキスト プレースホルダー 3">
            <a:extLst>
              <a:ext uri="{FF2B5EF4-FFF2-40B4-BE49-F238E27FC236}">
                <a16:creationId xmlns:a16="http://schemas.microsoft.com/office/drawing/2014/main" id="{C791C9DE-4E55-6E16-316B-A861ED7D97B5}"/>
              </a:ext>
            </a:extLst>
          </p:cNvPr>
          <p:cNvSpPr>
            <a:spLocks noGrp="1"/>
          </p:cNvSpPr>
          <p:nvPr>
            <p:ph type="body" sz="quarter" idx="20"/>
          </p:nvPr>
        </p:nvSpPr>
        <p:spPr>
          <a:xfrm>
            <a:off x="5353893" y="1267880"/>
            <a:ext cx="1368152" cy="1057321"/>
          </a:xfrm>
        </p:spPr>
        <p:txBody>
          <a:bodyPr/>
          <a:lstStyle/>
          <a:p>
            <a:r>
              <a:rPr kumimoji="1" lang="en-US" altLang="ja-JP" dirty="0"/>
              <a:t>02</a:t>
            </a:r>
            <a:endParaRPr kumimoji="1" lang="ja-JP" altLang="en-US" dirty="0"/>
          </a:p>
        </p:txBody>
      </p:sp>
      <p:pic>
        <p:nvPicPr>
          <p:cNvPr id="5" name="図プレースホルダー 9" descr="アイコン&#10;&#10;自動的に生成された説明">
            <a:extLst>
              <a:ext uri="{FF2B5EF4-FFF2-40B4-BE49-F238E27FC236}">
                <a16:creationId xmlns:a16="http://schemas.microsoft.com/office/drawing/2014/main" id="{D9377ADB-7BC2-CE21-97DC-702C5950DEED}"/>
              </a:ext>
            </a:extLst>
          </p:cNvPr>
          <p:cNvPicPr>
            <a:picLocks noChangeAspect="1"/>
          </p:cNvPicPr>
          <p:nvPr/>
        </p:nvPicPr>
        <p:blipFill>
          <a:blip r:embed="rId2">
            <a:duotone>
              <a:prstClr val="black"/>
              <a:schemeClr val="tx2">
                <a:tint val="45000"/>
                <a:satMod val="400000"/>
              </a:schemeClr>
            </a:duotone>
            <a:extLst>
              <a:ext uri="{BEBA8EAE-BF5A-486C-A8C5-ECC9F3942E4B}">
                <a14:imgProps xmlns:a14="http://schemas.microsoft.com/office/drawing/2010/main">
                  <a14:imgLayer r:embed="rId3">
                    <a14:imgEffect>
                      <a14:colorTemperature colorTemp="8200"/>
                    </a14:imgEffect>
                    <a14:imgEffect>
                      <a14:saturation sat="300000"/>
                    </a14:imgEffect>
                    <a14:imgEffect>
                      <a14:brightnessContrast bright="-60000" contrast="40000"/>
                    </a14:imgEffect>
                  </a14:imgLayer>
                </a14:imgProps>
              </a:ext>
              <a:ext uri="{28A0092B-C50C-407E-A947-70E740481C1C}">
                <a14:useLocalDpi xmlns:a14="http://schemas.microsoft.com/office/drawing/2010/main" val="0"/>
              </a:ext>
            </a:extLst>
          </a:blip>
          <a:srcRect t="3804" b="3804"/>
          <a:stretch>
            <a:fillRect/>
          </a:stretch>
        </p:blipFill>
        <p:spPr>
          <a:xfrm>
            <a:off x="5244828" y="2892772"/>
            <a:ext cx="1586282" cy="1464484"/>
          </a:xfrm>
          <a:prstGeom prst="rect">
            <a:avLst/>
          </a:prstGeom>
          <a:noFill/>
        </p:spPr>
      </p:pic>
    </p:spTree>
    <p:extLst>
      <p:ext uri="{BB962C8B-B14F-4D97-AF65-F5344CB8AC3E}">
        <p14:creationId xmlns:p14="http://schemas.microsoft.com/office/powerpoint/2010/main" val="4079941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15">
            <a:extLst>
              <a:ext uri="{FF2B5EF4-FFF2-40B4-BE49-F238E27FC236}">
                <a16:creationId xmlns:a16="http://schemas.microsoft.com/office/drawing/2014/main" id="{31BA108C-5AA7-1ED8-000D-40B096A47351}"/>
              </a:ext>
            </a:extLst>
          </p:cNvPr>
          <p:cNvSpPr>
            <a:spLocks noGrp="1"/>
          </p:cNvSpPr>
          <p:nvPr>
            <p:ph type="body" sz="quarter" idx="10"/>
          </p:nvPr>
        </p:nvSpPr>
        <p:spPr/>
        <p:txBody>
          <a:bodyPr/>
          <a:lstStyle/>
          <a:p>
            <a:r>
              <a:rPr lang="ja-JP" altLang="en-US" dirty="0">
                <a:latin typeface="メイリオ" panose="020B0604030504040204" pitchFamily="34" charset="-128"/>
                <a:ea typeface="メイリオ" panose="020B0604030504040204" pitchFamily="34" charset="-128"/>
              </a:rPr>
              <a:t>商品概要 </a:t>
            </a:r>
            <a:r>
              <a:rPr lang="en-US" altLang="ja-JP" sz="2000" dirty="0">
                <a:latin typeface="メイリオ" panose="020B0604030504040204" pitchFamily="34" charset="-128"/>
                <a:ea typeface="メイリオ" panose="020B0604030504040204" pitchFamily="34" charset="-128"/>
              </a:rPr>
              <a:t>– </a:t>
            </a:r>
            <a:r>
              <a:rPr lang="ja-JP" altLang="en-US" sz="2000" dirty="0">
                <a:latin typeface="メイリオ" panose="020B0604030504040204" pitchFamily="34" charset="-128"/>
                <a:ea typeface="メイリオ" panose="020B0604030504040204" pitchFamily="34" charset="-128"/>
              </a:rPr>
              <a:t>共通 </a:t>
            </a:r>
            <a:r>
              <a:rPr lang="en-US" altLang="ja-JP" sz="2000" dirty="0">
                <a:latin typeface="メイリオ" panose="020B0604030504040204" pitchFamily="34" charset="-128"/>
                <a:ea typeface="メイリオ" panose="020B0604030504040204" pitchFamily="34" charset="-128"/>
              </a:rPr>
              <a:t>–</a:t>
            </a:r>
            <a:endParaRPr lang="ja-JP" altLang="en-US" dirty="0"/>
          </a:p>
        </p:txBody>
      </p:sp>
      <p:sp>
        <p:nvSpPr>
          <p:cNvPr id="19" name="テキスト ボックス 18">
            <a:extLst>
              <a:ext uri="{FF2B5EF4-FFF2-40B4-BE49-F238E27FC236}">
                <a16:creationId xmlns:a16="http://schemas.microsoft.com/office/drawing/2014/main" id="{F455993E-6986-E5AF-E359-6B24F8762909}"/>
              </a:ext>
            </a:extLst>
          </p:cNvPr>
          <p:cNvSpPr txBox="1"/>
          <p:nvPr/>
        </p:nvSpPr>
        <p:spPr>
          <a:xfrm>
            <a:off x="479425" y="1144553"/>
            <a:ext cx="11233150" cy="1338828"/>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a:t>
            </a:r>
            <a:r>
              <a:rPr kumimoji="0" lang="ja-JP" altLang="en-US"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トップページのインターフェイスをベースに、</a:t>
            </a:r>
            <a:endPar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クライアント様用に独自のインタラクションを、制作・ホスティングいたします。</a:t>
            </a:r>
            <a:endParaRPr kumimoji="0" lang="en-US" altLang="ja-JP" sz="1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algn="ctr" eaLnBrk="1" fontAlgn="auto" hangingPunct="1">
              <a:lnSpc>
                <a:spcPct val="150000"/>
              </a:lnSpc>
              <a:spcBef>
                <a:spcPts val="0"/>
              </a:spcBef>
              <a:spcAft>
                <a:spcPts val="0"/>
              </a:spcAft>
              <a:defRPr/>
            </a:pPr>
            <a:r>
              <a:rPr kumimoji="0" lang="ja-JP" altLang="en-US" sz="2400" b="1" kern="0" dirty="0">
                <a:solidFill>
                  <a:srgbClr val="F77911"/>
                </a:solidFill>
                <a:latin typeface="Meiryo" panose="020B0604030504040204" pitchFamily="34" charset="-128"/>
                <a:ea typeface="Meiryo" panose="020B0604030504040204" pitchFamily="34" charset="-128"/>
              </a:rPr>
              <a:t>インパクト重視</a:t>
            </a:r>
            <a:r>
              <a:rPr kumimoji="0" lang="ja-JP" altLang="en-US" kern="0" dirty="0">
                <a:solidFill>
                  <a:srgbClr val="F77911"/>
                </a:solidFill>
                <a:latin typeface="Meiryo" panose="020B0604030504040204" pitchFamily="34" charset="-128"/>
                <a:ea typeface="Meiryo" panose="020B0604030504040204" pitchFamily="34" charset="-128"/>
              </a:rPr>
              <a:t>、</a:t>
            </a:r>
            <a:r>
              <a:rPr kumimoji="0" lang="ja-JP" altLang="en-US" sz="2400" b="1" kern="0" dirty="0">
                <a:solidFill>
                  <a:srgbClr val="F77911"/>
                </a:solidFill>
                <a:latin typeface="Meiryo" panose="020B0604030504040204" pitchFamily="34" charset="-128"/>
                <a:ea typeface="Meiryo" panose="020B0604030504040204" pitchFamily="34" charset="-128"/>
              </a:rPr>
              <a:t>話題性喚起</a:t>
            </a:r>
            <a:r>
              <a:rPr kumimoji="0" lang="en-US" altLang="ja-JP" sz="2400" b="1" kern="0" dirty="0">
                <a:solidFill>
                  <a:srgbClr val="F77911"/>
                </a:solidFill>
                <a:latin typeface="Meiryo" panose="020B0604030504040204" pitchFamily="34" charset="-128"/>
                <a:ea typeface="Meiryo" panose="020B0604030504040204" pitchFamily="34" charset="-128"/>
              </a:rPr>
              <a:t> </a:t>
            </a:r>
            <a:r>
              <a:rPr kumimoji="0" lang="ja-JP" altLang="en-US" kern="0" dirty="0">
                <a:solidFill>
                  <a:srgbClr val="0D0D0D"/>
                </a:solidFill>
                <a:latin typeface="Meiryo" panose="020B0604030504040204" pitchFamily="34" charset="-128"/>
                <a:ea typeface="Meiryo" panose="020B0604030504040204" pitchFamily="34" charset="-128"/>
              </a:rPr>
              <a:t>を目的としたプロモーションに最適です。</a:t>
            </a:r>
            <a:endParaRPr kumimoji="0" lang="en-US" altLang="ja-JP" kern="0" dirty="0">
              <a:solidFill>
                <a:srgbClr val="0D0D0D"/>
              </a:solidFill>
              <a:latin typeface="Meiryo" panose="020B0604030504040204" pitchFamily="34" charset="-128"/>
              <a:ea typeface="Meiryo" panose="020B0604030504040204" pitchFamily="34" charset="-128"/>
            </a:endParaRPr>
          </a:p>
        </p:txBody>
      </p:sp>
      <p:sp>
        <p:nvSpPr>
          <p:cNvPr id="2" name="角丸四角形 5">
            <a:extLst>
              <a:ext uri="{FF2B5EF4-FFF2-40B4-BE49-F238E27FC236}">
                <a16:creationId xmlns:a16="http://schemas.microsoft.com/office/drawing/2014/main" id="{D3CD908B-90C5-EF11-D63B-B93E3987C0B3}"/>
              </a:ext>
            </a:extLst>
          </p:cNvPr>
          <p:cNvSpPr/>
          <p:nvPr/>
        </p:nvSpPr>
        <p:spPr>
          <a:xfrm>
            <a:off x="1805014"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en" altLang="ja-JP" sz="1500" dirty="0">
                <a:solidFill>
                  <a:srgbClr val="0D0D0D"/>
                </a:solidFill>
                <a:latin typeface="Meiryo" panose="020B0604030504040204" pitchFamily="34" charset="-128"/>
                <a:ea typeface="Meiryo" panose="020B0604030504040204" pitchFamily="34" charset="-128"/>
              </a:rPr>
              <a:t>Yahoo! JAPAN </a:t>
            </a:r>
            <a:r>
              <a:rPr kumimoji="1" lang="ja-JP" altLang="en-US" sz="1500" dirty="0">
                <a:solidFill>
                  <a:srgbClr val="0D0D0D"/>
                </a:solidFill>
                <a:latin typeface="Meiryo" panose="020B0604030504040204" pitchFamily="34" charset="-128"/>
                <a:ea typeface="Meiryo" panose="020B0604030504040204" pitchFamily="34" charset="-128"/>
              </a:rPr>
              <a:t>トップページのデザインからモーダルが出現するようなインタラクションがあり、そのモーダル風デザイン上で様々なインタラクション施策をたのしむことができます。</a:t>
            </a:r>
          </a:p>
        </p:txBody>
      </p:sp>
      <p:grpSp>
        <p:nvGrpSpPr>
          <p:cNvPr id="3" name="グループ化 2">
            <a:extLst>
              <a:ext uri="{FF2B5EF4-FFF2-40B4-BE49-F238E27FC236}">
                <a16:creationId xmlns:a16="http://schemas.microsoft.com/office/drawing/2014/main" id="{3CB6F36E-1AA7-0652-CA16-E1D8B29FDB73}"/>
              </a:ext>
            </a:extLst>
          </p:cNvPr>
          <p:cNvGrpSpPr>
            <a:grpSpLocks noChangeAspect="1"/>
          </p:cNvGrpSpPr>
          <p:nvPr/>
        </p:nvGrpSpPr>
        <p:grpSpPr>
          <a:xfrm>
            <a:off x="5994757" y="4736845"/>
            <a:ext cx="324000" cy="178785"/>
            <a:chOff x="5270129" y="3256673"/>
            <a:chExt cx="396700" cy="218901"/>
          </a:xfrm>
        </p:grpSpPr>
        <p:sp>
          <p:nvSpPr>
            <p:cNvPr id="4" name="直角三角形 3">
              <a:extLst>
                <a:ext uri="{FF2B5EF4-FFF2-40B4-BE49-F238E27FC236}">
                  <a16:creationId xmlns:a16="http://schemas.microsoft.com/office/drawing/2014/main" id="{06961B25-D2D3-13C5-99AA-B0FE0AA0A321}"/>
                </a:ext>
              </a:extLst>
            </p:cNvPr>
            <p:cNvSpPr/>
            <p:nvPr/>
          </p:nvSpPr>
          <p:spPr>
            <a:xfrm rot="13500000">
              <a:off x="5447928" y="3256673"/>
              <a:ext cx="218901" cy="218901"/>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5" name="直角三角形 4">
              <a:extLst>
                <a:ext uri="{FF2B5EF4-FFF2-40B4-BE49-F238E27FC236}">
                  <a16:creationId xmlns:a16="http://schemas.microsoft.com/office/drawing/2014/main" id="{324934E3-A36A-DB91-168F-A21F72A077F0}"/>
                </a:ext>
              </a:extLst>
            </p:cNvPr>
            <p:cNvSpPr/>
            <p:nvPr/>
          </p:nvSpPr>
          <p:spPr>
            <a:xfrm rot="13500000">
              <a:off x="5270129" y="3256673"/>
              <a:ext cx="218901" cy="218901"/>
            </a:xfrm>
            <a:prstGeom prst="rtTriangle">
              <a:avLst/>
            </a:prstGeom>
            <a:solidFill>
              <a:srgbClr val="D8607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6" name="片側の 2 つの角を丸めた四角形 12">
            <a:extLst>
              <a:ext uri="{FF2B5EF4-FFF2-40B4-BE49-F238E27FC236}">
                <a16:creationId xmlns:a16="http://schemas.microsoft.com/office/drawing/2014/main" id="{F67F5E96-CE5C-57AF-A2F8-9CC61ED6A26E}"/>
              </a:ext>
            </a:extLst>
          </p:cNvPr>
          <p:cNvSpPr/>
          <p:nvPr/>
        </p:nvSpPr>
        <p:spPr>
          <a:xfrm>
            <a:off x="1623986" y="3116327"/>
            <a:ext cx="3927032" cy="814387"/>
          </a:xfrm>
          <a:prstGeom prst="round2SameRect">
            <a:avLst>
              <a:gd name="adj1" fmla="val 0"/>
              <a:gd name="adj2" fmla="val 0"/>
            </a:avLst>
          </a:prstGeom>
          <a:solidFill>
            <a:schemeClr val="bg1"/>
          </a:solidFill>
          <a:ln w="12700" cap="flat" cmpd="sng" algn="ctr">
            <a:solidFill>
              <a:srgbClr val="C9002C"/>
            </a:solidFill>
            <a:prstDash val="solid"/>
          </a:ln>
          <a:effectLst>
            <a:outerShdw dist="38100" dir="1800000" algn="tl" rotWithShape="0">
              <a:srgbClr val="C9002C"/>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dirty="0">
                <a:solidFill>
                  <a:srgbClr val="FF0033"/>
                </a:solidFill>
                <a:latin typeface="メイリオ"/>
                <a:ea typeface="メイリオ"/>
              </a:rPr>
              <a:t>インタラクション</a:t>
            </a:r>
            <a:endParaRPr kumimoji="0" lang="en-US" altLang="ja-JP" b="1" i="0" u="none" strike="noStrike" kern="0" cap="none" spc="300" normalizeH="0" baseline="0" noProof="0" dirty="0">
              <a:ln>
                <a:noFill/>
              </a:ln>
              <a:solidFill>
                <a:srgbClr val="FF0033"/>
              </a:solidFill>
              <a:effectLst/>
              <a:uLnTx/>
              <a:uFillTx/>
              <a:latin typeface="メイリオ"/>
              <a:ea typeface="メイリオ"/>
              <a:cs typeface="+mn-cs"/>
            </a:endParaRPr>
          </a:p>
        </p:txBody>
      </p:sp>
      <p:sp>
        <p:nvSpPr>
          <p:cNvPr id="7" name="直角三角形 6">
            <a:extLst>
              <a:ext uri="{FF2B5EF4-FFF2-40B4-BE49-F238E27FC236}">
                <a16:creationId xmlns:a16="http://schemas.microsoft.com/office/drawing/2014/main" id="{41384AE3-8CE0-24E1-F4AA-01E3CEE432E9}"/>
              </a:ext>
            </a:extLst>
          </p:cNvPr>
          <p:cNvSpPr/>
          <p:nvPr/>
        </p:nvSpPr>
        <p:spPr>
          <a:xfrm rot="10800000">
            <a:off x="1626008" y="3930714"/>
            <a:ext cx="182234" cy="165120"/>
          </a:xfrm>
          <a:prstGeom prst="rtTriangl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角丸四角形 14">
            <a:extLst>
              <a:ext uri="{FF2B5EF4-FFF2-40B4-BE49-F238E27FC236}">
                <a16:creationId xmlns:a16="http://schemas.microsoft.com/office/drawing/2014/main" id="{DFC73FA0-E379-B934-DBD6-DE7EA876745A}"/>
              </a:ext>
            </a:extLst>
          </p:cNvPr>
          <p:cNvSpPr/>
          <p:nvPr/>
        </p:nvSpPr>
        <p:spPr>
          <a:xfrm>
            <a:off x="6428016" y="2917549"/>
            <a:ext cx="4140000" cy="3348089"/>
          </a:xfrm>
          <a:prstGeom prst="roundRect">
            <a:avLst>
              <a:gd name="adj" fmla="val 1532"/>
            </a:avLst>
          </a:prstGeom>
          <a:solidFill>
            <a:srgbClr val="F5F5F5"/>
          </a:solidFill>
          <a:ln w="76200">
            <a:noFill/>
          </a:ln>
          <a:effectLst>
            <a:outerShdw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0" tIns="936000" rIns="360000" bIns="0" numCol="1" spcCol="0" rtlCol="0" fromWordArt="0" anchor="ctr" anchorCtr="0" forceAA="0" compatLnSpc="1">
            <a:prstTxWarp prst="textNoShape">
              <a:avLst/>
            </a:prstTxWarp>
            <a:noAutofit/>
          </a:bodyPr>
          <a:lstStyle/>
          <a:p>
            <a:pPr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次のいずれかに遷移します。</a:t>
            </a:r>
          </a:p>
          <a:p>
            <a:pPr marL="216000" indent="-457200"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・クライアントサイトへ自動遷移</a:t>
            </a:r>
          </a:p>
          <a:p>
            <a:pPr marL="216000" indent="-457200" algn="just">
              <a:lnSpc>
                <a:spcPct val="130000"/>
              </a:lnSpc>
            </a:pPr>
            <a:r>
              <a:rPr kumimoji="1" lang="ja-JP" altLang="en-US" sz="1500" dirty="0">
                <a:solidFill>
                  <a:srgbClr val="0D0D0D"/>
                </a:solidFill>
                <a:latin typeface="Meiryo" panose="020B0604030504040204" pitchFamily="34" charset="-128"/>
                <a:ea typeface="Meiryo" panose="020B0604030504040204" pitchFamily="34" charset="-128"/>
              </a:rPr>
              <a:t>・</a:t>
            </a:r>
            <a:r>
              <a:rPr lang="en-US" altLang="ja-JP" sz="1500" dirty="0">
                <a:solidFill>
                  <a:srgbClr val="0D0D0D"/>
                </a:solidFill>
                <a:latin typeface="Meiryo" panose="020B0604030504040204" pitchFamily="34" charset="-128"/>
                <a:ea typeface="Meiryo" panose="020B0604030504040204" pitchFamily="34" charset="-128"/>
              </a:rPr>
              <a:t>LINE</a:t>
            </a:r>
            <a:r>
              <a:rPr lang="ja-JP" altLang="en-US" sz="1500" dirty="0">
                <a:solidFill>
                  <a:srgbClr val="0D0D0D"/>
                </a:solidFill>
                <a:latin typeface="Meiryo" panose="020B0604030504040204" pitchFamily="34" charset="-128"/>
                <a:ea typeface="Meiryo" panose="020B0604030504040204" pitchFamily="34" charset="-128"/>
              </a:rPr>
              <a:t>ヤフー</a:t>
            </a:r>
            <a:r>
              <a:rPr kumimoji="1" lang="ja-JP" altLang="en-US" sz="1500" dirty="0">
                <a:solidFill>
                  <a:srgbClr val="0D0D0D"/>
                </a:solidFill>
                <a:latin typeface="Meiryo" panose="020B0604030504040204" pitchFamily="34" charset="-128"/>
                <a:ea typeface="Meiryo" panose="020B0604030504040204" pitchFamily="34" charset="-128"/>
              </a:rPr>
              <a:t>が作成したランディングページへ自動遷移</a:t>
            </a:r>
          </a:p>
        </p:txBody>
      </p:sp>
      <p:sp>
        <p:nvSpPr>
          <p:cNvPr id="9" name="片側の 2 つの角を丸めた四角形 15">
            <a:extLst>
              <a:ext uri="{FF2B5EF4-FFF2-40B4-BE49-F238E27FC236}">
                <a16:creationId xmlns:a16="http://schemas.microsoft.com/office/drawing/2014/main" id="{D36CC3C7-507C-26CD-4B61-7ED569A8F678}"/>
              </a:ext>
            </a:extLst>
          </p:cNvPr>
          <p:cNvSpPr/>
          <p:nvPr/>
        </p:nvSpPr>
        <p:spPr>
          <a:xfrm>
            <a:off x="6246988" y="3116327"/>
            <a:ext cx="3927032" cy="814387"/>
          </a:xfrm>
          <a:prstGeom prst="round2SameRect">
            <a:avLst>
              <a:gd name="adj1" fmla="val 0"/>
              <a:gd name="adj2" fmla="val 0"/>
            </a:avLst>
          </a:prstGeom>
          <a:solidFill>
            <a:srgbClr val="FF0033"/>
          </a:solidFill>
          <a:ln w="12700" cap="flat" cmpd="sng" algn="ctr">
            <a:solidFill>
              <a:srgbClr val="C9002C"/>
            </a:solidFill>
            <a:prstDash val="solid"/>
          </a:ln>
          <a:effectLst>
            <a:outerShdw dist="38100" dir="1800000" algn="tl" rotWithShape="0">
              <a:schemeClr val="accent6">
                <a:lumMod val="75000"/>
              </a:schemeClr>
            </a:outerShdw>
          </a:effectLst>
        </p:spPr>
        <p:txBody>
          <a:bodyPr rot="0" spcFirstLastPara="0" vertOverflow="overflow" horzOverflow="overflow" vert="horz" wrap="square" lIns="360000" tIns="10800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kern="0" spc="300">
                <a:solidFill>
                  <a:srgbClr val="FFFFFF"/>
                </a:solidFill>
                <a:latin typeface="メイリオ"/>
                <a:ea typeface="メイリオ"/>
              </a:rPr>
              <a:t>インタラクション後</a:t>
            </a:r>
            <a:endParaRPr kumimoji="0" lang="en-US" altLang="ja-JP" b="1" i="0" u="none" strike="noStrike" kern="0" cap="none" spc="300" normalizeH="0" baseline="0" noProof="0" dirty="0">
              <a:ln>
                <a:noFill/>
              </a:ln>
              <a:solidFill>
                <a:srgbClr val="FFFFFF"/>
              </a:solidFill>
              <a:effectLst/>
              <a:uLnTx/>
              <a:uFillTx/>
              <a:latin typeface="メイリオ"/>
              <a:ea typeface="メイリオ"/>
              <a:cs typeface="+mn-cs"/>
            </a:endParaRPr>
          </a:p>
        </p:txBody>
      </p:sp>
      <p:sp>
        <p:nvSpPr>
          <p:cNvPr id="10" name="直角三角形 9">
            <a:extLst>
              <a:ext uri="{FF2B5EF4-FFF2-40B4-BE49-F238E27FC236}">
                <a16:creationId xmlns:a16="http://schemas.microsoft.com/office/drawing/2014/main" id="{44841D5A-1F14-411B-C1A2-7D08BFA950E7}"/>
              </a:ext>
            </a:extLst>
          </p:cNvPr>
          <p:cNvSpPr/>
          <p:nvPr/>
        </p:nvSpPr>
        <p:spPr>
          <a:xfrm rot="10800000">
            <a:off x="6203605" y="3930714"/>
            <a:ext cx="182234" cy="165120"/>
          </a:xfrm>
          <a:prstGeom prst="rtTriangle">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10">
            <a:extLst>
              <a:ext uri="{FF2B5EF4-FFF2-40B4-BE49-F238E27FC236}">
                <a16:creationId xmlns:a16="http://schemas.microsoft.com/office/drawing/2014/main" id="{1C5196BC-E1CB-CE4A-35D2-B1E041D3E79C}"/>
              </a:ext>
            </a:extLst>
          </p:cNvPr>
          <p:cNvPicPr>
            <a:picLocks noChangeAspect="1"/>
          </p:cNvPicPr>
          <p:nvPr/>
        </p:nvPicPr>
        <p:blipFill>
          <a:blip r:embed="rId2"/>
          <a:stretch>
            <a:fillRect/>
          </a:stretch>
        </p:blipFill>
        <p:spPr>
          <a:xfrm>
            <a:off x="9324101" y="3277644"/>
            <a:ext cx="666215" cy="544776"/>
          </a:xfrm>
          <a:prstGeom prst="rect">
            <a:avLst/>
          </a:prstGeom>
        </p:spPr>
      </p:pic>
      <p:pic>
        <p:nvPicPr>
          <p:cNvPr id="12" name="図 11">
            <a:extLst>
              <a:ext uri="{FF2B5EF4-FFF2-40B4-BE49-F238E27FC236}">
                <a16:creationId xmlns:a16="http://schemas.microsoft.com/office/drawing/2014/main" id="{7D21977F-CCDD-524C-0044-F16B996CCCE3}"/>
              </a:ext>
            </a:extLst>
          </p:cNvPr>
          <p:cNvPicPr>
            <a:picLocks noChangeAspect="1"/>
          </p:cNvPicPr>
          <p:nvPr/>
        </p:nvPicPr>
        <p:blipFill>
          <a:blip r:embed="rId3"/>
          <a:stretch>
            <a:fillRect/>
          </a:stretch>
        </p:blipFill>
        <p:spPr>
          <a:xfrm>
            <a:off x="4836712" y="3268852"/>
            <a:ext cx="536547" cy="536547"/>
          </a:xfrm>
          <a:prstGeom prst="rect">
            <a:avLst/>
          </a:prstGeom>
        </p:spPr>
      </p:pic>
    </p:spTree>
    <p:extLst>
      <p:ext uri="{BB962C8B-B14F-4D97-AF65-F5344CB8AC3E}">
        <p14:creationId xmlns:p14="http://schemas.microsoft.com/office/powerpoint/2010/main" val="7013855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4DC7E2A6-13A3-B6F2-86A2-DC6E1AC08DBB}"/>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PC</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grpSp>
        <p:nvGrpSpPr>
          <p:cNvPr id="47" name="グループ化 46">
            <a:extLst>
              <a:ext uri="{FF2B5EF4-FFF2-40B4-BE49-F238E27FC236}">
                <a16:creationId xmlns:a16="http://schemas.microsoft.com/office/drawing/2014/main" id="{EC18C5A7-5DCF-2308-19D5-992E262B1054}"/>
              </a:ext>
            </a:extLst>
          </p:cNvPr>
          <p:cNvGrpSpPr/>
          <p:nvPr/>
        </p:nvGrpSpPr>
        <p:grpSpPr>
          <a:xfrm>
            <a:off x="8319939" y="1852806"/>
            <a:ext cx="3284686" cy="4661206"/>
            <a:chOff x="8319939" y="1665362"/>
            <a:chExt cx="3384000" cy="4708333"/>
          </a:xfrm>
        </p:grpSpPr>
        <p:sp>
          <p:nvSpPr>
            <p:cNvPr id="48" name="片側の 2 つの角を丸めた四角形 58">
              <a:extLst>
                <a:ext uri="{FF2B5EF4-FFF2-40B4-BE49-F238E27FC236}">
                  <a16:creationId xmlns:a16="http://schemas.microsoft.com/office/drawing/2014/main" id="{E70BA15C-A6EE-7D59-0970-D788253B80DE}"/>
                </a:ext>
              </a:extLst>
            </p:cNvPr>
            <p:cNvSpPr/>
            <p:nvPr/>
          </p:nvSpPr>
          <p:spPr>
            <a:xfrm>
              <a:off x="8319939"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49" name="片側の 2 つの角を丸めた四角形 59">
              <a:extLst>
                <a:ext uri="{FF2B5EF4-FFF2-40B4-BE49-F238E27FC236}">
                  <a16:creationId xmlns:a16="http://schemas.microsoft.com/office/drawing/2014/main" id="{CA0E52A9-5B2A-6A35-8CB8-72B572D3E765}"/>
                </a:ext>
              </a:extLst>
            </p:cNvPr>
            <p:cNvSpPr/>
            <p:nvPr/>
          </p:nvSpPr>
          <p:spPr>
            <a:xfrm>
              <a:off x="8319939" y="1665362"/>
              <a:ext cx="3384000"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ランディングページ</a:t>
              </a:r>
            </a:p>
          </p:txBody>
        </p:sp>
      </p:grpSp>
      <p:grpSp>
        <p:nvGrpSpPr>
          <p:cNvPr id="50" name="グループ化 49">
            <a:extLst>
              <a:ext uri="{FF2B5EF4-FFF2-40B4-BE49-F238E27FC236}">
                <a16:creationId xmlns:a16="http://schemas.microsoft.com/office/drawing/2014/main" id="{D94B6081-9444-428D-6910-DC155149E89C}"/>
              </a:ext>
            </a:extLst>
          </p:cNvPr>
          <p:cNvGrpSpPr/>
          <p:nvPr/>
        </p:nvGrpSpPr>
        <p:grpSpPr>
          <a:xfrm>
            <a:off x="4379482" y="1852806"/>
            <a:ext cx="3384000" cy="4661206"/>
            <a:chOff x="4429416" y="1665362"/>
            <a:chExt cx="3384000" cy="4708333"/>
          </a:xfrm>
        </p:grpSpPr>
        <p:sp>
          <p:nvSpPr>
            <p:cNvPr id="51" name="片側の 2 つの角を丸めた四角形 60">
              <a:extLst>
                <a:ext uri="{FF2B5EF4-FFF2-40B4-BE49-F238E27FC236}">
                  <a16:creationId xmlns:a16="http://schemas.microsoft.com/office/drawing/2014/main" id="{978E77FA-A631-6D07-7159-F92262328EA3}"/>
                </a:ext>
              </a:extLst>
            </p:cNvPr>
            <p:cNvSpPr/>
            <p:nvPr/>
          </p:nvSpPr>
          <p:spPr>
            <a:xfrm>
              <a:off x="4429416"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52" name="片側の 2 つの角を丸めた四角形 61">
              <a:extLst>
                <a:ext uri="{FF2B5EF4-FFF2-40B4-BE49-F238E27FC236}">
                  <a16:creationId xmlns:a16="http://schemas.microsoft.com/office/drawing/2014/main" id="{C378F81D-809A-2DB7-0583-DDB800B2E161}"/>
                </a:ext>
              </a:extLst>
            </p:cNvPr>
            <p:cNvSpPr/>
            <p:nvPr/>
          </p:nvSpPr>
          <p:spPr>
            <a:xfrm>
              <a:off x="4429416" y="1665362"/>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spc="300">
                  <a:solidFill>
                    <a:srgbClr val="FFFFFF"/>
                  </a:solidFill>
                  <a:latin typeface="Meiryo" panose="020B0604030504040204" pitchFamily="34" charset="-128"/>
                  <a:ea typeface="メイリオ"/>
                </a:rPr>
                <a:t>インタラクションページ</a:t>
              </a:r>
            </a:p>
          </p:txBody>
        </p:sp>
      </p:grpSp>
      <p:sp>
        <p:nvSpPr>
          <p:cNvPr id="12316" name="正方形/長方形 12315">
            <a:extLst>
              <a:ext uri="{FF2B5EF4-FFF2-40B4-BE49-F238E27FC236}">
                <a16:creationId xmlns:a16="http://schemas.microsoft.com/office/drawing/2014/main" id="{30B96E5E-C5A6-4945-95EA-5427B2ECF845}"/>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eaLnBrk="1" fontAlgn="auto" hangingPunct="1">
              <a:lnSpc>
                <a:spcPct val="120000"/>
              </a:lnSpc>
              <a:spcBef>
                <a:spcPts val="0"/>
              </a:spcBef>
              <a:spcAft>
                <a:spcPts val="0"/>
              </a:spcAft>
              <a:defRPr/>
            </a:pPr>
            <a:r>
              <a:rPr kumimoji="0" lang="ja-JP" altLang="en-US" sz="1600" kern="0" dirty="0">
                <a:solidFill>
                  <a:srgbClr val="0D0D0D"/>
                </a:solidFill>
                <a:latin typeface="Meiryo" panose="020B0604030504040204" pitchFamily="34" charset="-128"/>
                <a:ea typeface="メイリオ"/>
                <a:cs typeface="Calibri" panose="020F0502020204030204"/>
              </a:rPr>
              <a:t>誘導バナーから遷移後、インタラクションページにつながります。</a:t>
            </a:r>
          </a:p>
          <a:p>
            <a:pPr algn="ctr" eaLnBrk="1" fontAlgn="auto" hangingPunct="1">
              <a:lnSpc>
                <a:spcPct val="120000"/>
              </a:lnSpc>
              <a:spcBef>
                <a:spcPts val="0"/>
              </a:spcBef>
              <a:spcAft>
                <a:spcPts val="0"/>
              </a:spcAft>
              <a:defRPr/>
            </a:pPr>
            <a:r>
              <a:rPr kumimoji="0" lang="en" altLang="ja-JP" sz="1600" kern="0" dirty="0">
                <a:solidFill>
                  <a:srgbClr val="0D0D0D"/>
                </a:solidFill>
                <a:latin typeface="Meiryo" panose="020B0604030504040204" pitchFamily="34" charset="-128"/>
                <a:ea typeface="メイリオ"/>
                <a:cs typeface="Calibri" panose="020F0502020204030204"/>
              </a:rPr>
              <a:t>Yahoo! JAPAN</a:t>
            </a:r>
            <a:r>
              <a:rPr kumimoji="0" lang="ja-JP" altLang="en-US" sz="1600" kern="0" dirty="0">
                <a:solidFill>
                  <a:srgbClr val="0D0D0D"/>
                </a:solidFill>
                <a:latin typeface="Meiryo" panose="020B0604030504040204" pitchFamily="34" charset="-128"/>
                <a:ea typeface="メイリオ"/>
                <a:cs typeface="Calibri" panose="020F0502020204030204"/>
              </a:rPr>
              <a:t>広報用のダミーページをベースに、インタラクションを制作いたします。</a:t>
            </a:r>
          </a:p>
        </p:txBody>
      </p:sp>
      <p:grpSp>
        <p:nvGrpSpPr>
          <p:cNvPr id="12317" name="グループ化 12316">
            <a:extLst>
              <a:ext uri="{FF2B5EF4-FFF2-40B4-BE49-F238E27FC236}">
                <a16:creationId xmlns:a16="http://schemas.microsoft.com/office/drawing/2014/main" id="{C1082E49-E48A-B170-42DC-27F75DE07142}"/>
              </a:ext>
            </a:extLst>
          </p:cNvPr>
          <p:cNvGrpSpPr>
            <a:grpSpLocks noChangeAspect="1"/>
          </p:cNvGrpSpPr>
          <p:nvPr/>
        </p:nvGrpSpPr>
        <p:grpSpPr>
          <a:xfrm>
            <a:off x="3911504" y="2086222"/>
            <a:ext cx="324000" cy="178785"/>
            <a:chOff x="5270129" y="3256673"/>
            <a:chExt cx="396700" cy="218901"/>
          </a:xfrm>
        </p:grpSpPr>
        <p:sp>
          <p:nvSpPr>
            <p:cNvPr id="12318" name="直角三角形 12317">
              <a:extLst>
                <a:ext uri="{FF2B5EF4-FFF2-40B4-BE49-F238E27FC236}">
                  <a16:creationId xmlns:a16="http://schemas.microsoft.com/office/drawing/2014/main" id="{115DA1E2-2079-A59D-CCBE-E7A74D35FC1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19" name="直角三角形 12318">
              <a:extLst>
                <a:ext uri="{FF2B5EF4-FFF2-40B4-BE49-F238E27FC236}">
                  <a16:creationId xmlns:a16="http://schemas.microsoft.com/office/drawing/2014/main" id="{55A89B87-434F-8F41-3FDB-91115119A24E}"/>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grpSp>
        <p:nvGrpSpPr>
          <p:cNvPr id="12320" name="グループ化 12319">
            <a:extLst>
              <a:ext uri="{FF2B5EF4-FFF2-40B4-BE49-F238E27FC236}">
                <a16:creationId xmlns:a16="http://schemas.microsoft.com/office/drawing/2014/main" id="{3D01762C-707A-A581-23C7-25556A67E63E}"/>
              </a:ext>
            </a:extLst>
          </p:cNvPr>
          <p:cNvGrpSpPr>
            <a:grpSpLocks noChangeAspect="1"/>
          </p:cNvGrpSpPr>
          <p:nvPr/>
        </p:nvGrpSpPr>
        <p:grpSpPr>
          <a:xfrm>
            <a:off x="7843086" y="2086222"/>
            <a:ext cx="324000" cy="178785"/>
            <a:chOff x="5270129" y="3256673"/>
            <a:chExt cx="396700" cy="218901"/>
          </a:xfrm>
        </p:grpSpPr>
        <p:sp>
          <p:nvSpPr>
            <p:cNvPr id="12321" name="直角三角形 12320">
              <a:extLst>
                <a:ext uri="{FF2B5EF4-FFF2-40B4-BE49-F238E27FC236}">
                  <a16:creationId xmlns:a16="http://schemas.microsoft.com/office/drawing/2014/main" id="{45A1E794-69E7-F408-4783-809E861FD912}"/>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22" name="直角三角形 12321">
              <a:extLst>
                <a:ext uri="{FF2B5EF4-FFF2-40B4-BE49-F238E27FC236}">
                  <a16:creationId xmlns:a16="http://schemas.microsoft.com/office/drawing/2014/main" id="{421EB525-ED0D-E5CB-422E-330C24B2D1E8}"/>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23" name="角丸四角形 70">
            <a:extLst>
              <a:ext uri="{FF2B5EF4-FFF2-40B4-BE49-F238E27FC236}">
                <a16:creationId xmlns:a16="http://schemas.microsoft.com/office/drawing/2014/main" id="{EFBD94B7-186B-7B4B-2233-4F078C88DA39}"/>
              </a:ext>
            </a:extLst>
          </p:cNvPr>
          <p:cNvSpPr/>
          <p:nvPr/>
        </p:nvSpPr>
        <p:spPr>
          <a:xfrm>
            <a:off x="3976510" y="2546243"/>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eaLnBrk="1" fontAlgn="auto" hangingPunct="1">
              <a:spcBef>
                <a:spcPts val="0"/>
              </a:spcBef>
              <a:spcAft>
                <a:spcPts val="0"/>
              </a:spcAft>
              <a:defRPr/>
            </a:pPr>
            <a:r>
              <a:rPr kumimoji="0" lang="ja-JP" altLang="en-US" sz="1600" kern="0" spc="300" dirty="0">
                <a:solidFill>
                  <a:srgbClr val="C9002C"/>
                </a:solidFill>
                <a:latin typeface="メイリオ"/>
                <a:ea typeface="メイリオ"/>
              </a:rPr>
              <a:t>ページが開く</a:t>
            </a:r>
            <a:endParaRPr kumimoji="0" lang="en-US" altLang="ja-JP" sz="1600" kern="0" spc="300" dirty="0">
              <a:solidFill>
                <a:srgbClr val="C9002C"/>
              </a:solidFill>
              <a:latin typeface="メイリオ"/>
              <a:ea typeface="メイリオ"/>
            </a:endParaRPr>
          </a:p>
        </p:txBody>
      </p:sp>
      <p:grpSp>
        <p:nvGrpSpPr>
          <p:cNvPr id="12324" name="グループ化 12323">
            <a:extLst>
              <a:ext uri="{FF2B5EF4-FFF2-40B4-BE49-F238E27FC236}">
                <a16:creationId xmlns:a16="http://schemas.microsoft.com/office/drawing/2014/main" id="{DBE0516E-947E-E69B-D1E3-64C5EA99FA58}"/>
              </a:ext>
            </a:extLst>
          </p:cNvPr>
          <p:cNvGrpSpPr/>
          <p:nvPr/>
        </p:nvGrpSpPr>
        <p:grpSpPr>
          <a:xfrm>
            <a:off x="7851522" y="2546243"/>
            <a:ext cx="476726" cy="3783419"/>
            <a:chOff x="7779567" y="2779817"/>
            <a:chExt cx="476726" cy="3783419"/>
          </a:xfrm>
        </p:grpSpPr>
        <p:sp>
          <p:nvSpPr>
            <p:cNvPr id="12325" name="角丸四角形 72">
              <a:extLst>
                <a:ext uri="{FF2B5EF4-FFF2-40B4-BE49-F238E27FC236}">
                  <a16:creationId xmlns:a16="http://schemas.microsoft.com/office/drawing/2014/main" id="{9802532E-8F3E-A301-3DFF-A2D3766C887A}"/>
                </a:ext>
              </a:extLst>
            </p:cNvPr>
            <p:cNvSpPr/>
            <p:nvPr/>
          </p:nvSpPr>
          <p:spPr>
            <a:xfrm>
              <a:off x="7779567" y="2779817"/>
              <a:ext cx="476726" cy="3783419"/>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eaLnBrk="1" fontAlgn="auto" hangingPunct="1">
                <a:spcBef>
                  <a:spcPts val="0"/>
                </a:spcBef>
                <a:spcAft>
                  <a:spcPts val="0"/>
                </a:spcAft>
                <a:defRPr/>
              </a:pPr>
              <a:r>
                <a:rPr kumimoji="0" lang="ja-JP" altLang="en-US" sz="1600" kern="0" spc="300" dirty="0">
                  <a:solidFill>
                    <a:srgbClr val="C9002C"/>
                  </a:solidFill>
                  <a:latin typeface="メイリオ"/>
                  <a:ea typeface="メイリオ"/>
                </a:rPr>
                <a:t>クリック　時間経過で　　へ遷移</a:t>
              </a:r>
            </a:p>
          </p:txBody>
        </p:sp>
        <p:sp>
          <p:nvSpPr>
            <p:cNvPr id="12326" name="正方形/長方形 12325">
              <a:extLst>
                <a:ext uri="{FF2B5EF4-FFF2-40B4-BE49-F238E27FC236}">
                  <a16:creationId xmlns:a16="http://schemas.microsoft.com/office/drawing/2014/main" id="{A6A7D4AA-DD9C-CB05-6C34-9D8D438368AC}"/>
                </a:ext>
              </a:extLst>
            </p:cNvPr>
            <p:cNvSpPr/>
            <p:nvPr/>
          </p:nvSpPr>
          <p:spPr>
            <a:xfrm>
              <a:off x="7939007" y="3820398"/>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200" kern="0" dirty="0">
                  <a:solidFill>
                    <a:srgbClr val="C9002C"/>
                  </a:solidFill>
                  <a:latin typeface="メイリオ"/>
                  <a:ea typeface="メイリオ"/>
                </a:rPr>
                <a:t>or</a:t>
              </a:r>
              <a:endParaRPr kumimoji="0" lang="ja-JP" altLang="en-US" sz="1200" kern="0" dirty="0">
                <a:solidFill>
                  <a:srgbClr val="C9002C"/>
                </a:solidFill>
                <a:latin typeface="メイリオ"/>
                <a:ea typeface="メイリオ"/>
              </a:endParaRPr>
            </a:p>
          </p:txBody>
        </p:sp>
        <p:sp>
          <p:nvSpPr>
            <p:cNvPr id="12327" name="正方形/長方形 12326">
              <a:extLst>
                <a:ext uri="{FF2B5EF4-FFF2-40B4-BE49-F238E27FC236}">
                  <a16:creationId xmlns:a16="http://schemas.microsoft.com/office/drawing/2014/main" id="{0D3990D7-6CB2-D4E7-C0C4-C7DA850E7ADD}"/>
                </a:ext>
              </a:extLst>
            </p:cNvPr>
            <p:cNvSpPr/>
            <p:nvPr/>
          </p:nvSpPr>
          <p:spPr>
            <a:xfrm>
              <a:off x="7954869" y="5240813"/>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L</a:t>
              </a:r>
            </a:p>
            <a:p>
              <a:pPr algn="ctr" eaLnBrk="1" fontAlgn="auto" hangingPunct="1">
                <a:spcBef>
                  <a:spcPts val="0"/>
                </a:spcBef>
                <a:spcAft>
                  <a:spcPts val="0"/>
                </a:spcAft>
                <a:defRPr/>
              </a:pPr>
              <a:r>
                <a:rPr kumimoji="0" lang="en-US" altLang="ja-JP" sz="1600" kern="0" spc="300" dirty="0">
                  <a:solidFill>
                    <a:srgbClr val="C9002C"/>
                  </a:solidFill>
                  <a:latin typeface="メイリオ"/>
                  <a:ea typeface="メイリオ"/>
                </a:rPr>
                <a:t>P</a:t>
              </a:r>
              <a:endParaRPr kumimoji="0" lang="ja-JP" altLang="en-US" sz="1600" kern="0" spc="300" dirty="0">
                <a:solidFill>
                  <a:srgbClr val="C9002C"/>
                </a:solidFill>
                <a:latin typeface="メイリオ"/>
                <a:ea typeface="メイリオ"/>
              </a:endParaRPr>
            </a:p>
          </p:txBody>
        </p:sp>
      </p:grpSp>
      <p:grpSp>
        <p:nvGrpSpPr>
          <p:cNvPr id="12328" name="グループ化 12327">
            <a:extLst>
              <a:ext uri="{FF2B5EF4-FFF2-40B4-BE49-F238E27FC236}">
                <a16:creationId xmlns:a16="http://schemas.microsoft.com/office/drawing/2014/main" id="{467A7566-2509-E383-9872-09931DE35446}"/>
              </a:ext>
            </a:extLst>
          </p:cNvPr>
          <p:cNvGrpSpPr/>
          <p:nvPr/>
        </p:nvGrpSpPr>
        <p:grpSpPr>
          <a:xfrm>
            <a:off x="587375" y="1852806"/>
            <a:ext cx="3275406" cy="4661206"/>
            <a:chOff x="439025" y="1665362"/>
            <a:chExt cx="3384000" cy="4708333"/>
          </a:xfrm>
        </p:grpSpPr>
        <p:sp>
          <p:nvSpPr>
            <p:cNvPr id="12329" name="片側の 2 つの角を丸めた四角形 62">
              <a:extLst>
                <a:ext uri="{FF2B5EF4-FFF2-40B4-BE49-F238E27FC236}">
                  <a16:creationId xmlns:a16="http://schemas.microsoft.com/office/drawing/2014/main" id="{2AAF84B2-821F-C073-379E-3C95F27F4983}"/>
                </a:ext>
              </a:extLst>
            </p:cNvPr>
            <p:cNvSpPr/>
            <p:nvPr/>
          </p:nvSpPr>
          <p:spPr>
            <a:xfrm>
              <a:off x="439025" y="1672995"/>
              <a:ext cx="3384000" cy="4700700"/>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999999">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sp>
          <p:nvSpPr>
            <p:cNvPr id="12330" name="片側の 2 つの角を丸めた四角形 75">
              <a:extLst>
                <a:ext uri="{FF2B5EF4-FFF2-40B4-BE49-F238E27FC236}">
                  <a16:creationId xmlns:a16="http://schemas.microsoft.com/office/drawing/2014/main" id="{E5136AED-EA01-47C5-2BA1-B544F2B7C34F}"/>
                </a:ext>
              </a:extLst>
            </p:cNvPr>
            <p:cNvSpPr/>
            <p:nvPr/>
          </p:nvSpPr>
          <p:spPr>
            <a:xfrm>
              <a:off x="439025" y="1665362"/>
              <a:ext cx="3384000"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 altLang="ja-JP" sz="1400" b="1" kern="0" dirty="0">
                  <a:solidFill>
                    <a:srgbClr val="FFFFFF"/>
                  </a:solidFill>
                  <a:latin typeface="Meiryo" panose="020B0604030504040204" pitchFamily="34" charset="-128"/>
                  <a:ea typeface="メイリオ"/>
                </a:rPr>
                <a:t>Yahoo! JAPAN</a:t>
              </a:r>
            </a:p>
            <a:p>
              <a:pPr algn="ctr" eaLnBrk="1" fontAlgn="auto" hangingPunct="1">
                <a:spcBef>
                  <a:spcPts val="0"/>
                </a:spcBef>
                <a:spcAft>
                  <a:spcPts val="0"/>
                </a:spcAft>
                <a:defRPr/>
              </a:pPr>
              <a:r>
                <a:rPr kumimoji="0" lang="ja-JP" altLang="en-US" sz="1400" b="1" kern="0" spc="300" dirty="0">
                  <a:solidFill>
                    <a:srgbClr val="FFFFFF"/>
                  </a:solidFill>
                  <a:latin typeface="Meiryo" panose="020B0604030504040204" pitchFamily="34" charset="-128"/>
                  <a:ea typeface="メイリオ"/>
                </a:rPr>
                <a:t>トップページ</a:t>
              </a:r>
            </a:p>
          </p:txBody>
        </p:sp>
      </p:grpSp>
      <p:grpSp>
        <p:nvGrpSpPr>
          <p:cNvPr id="12331" name="グループ化 12330">
            <a:extLst>
              <a:ext uri="{FF2B5EF4-FFF2-40B4-BE49-F238E27FC236}">
                <a16:creationId xmlns:a16="http://schemas.microsoft.com/office/drawing/2014/main" id="{938DD683-9FC1-5891-8C7D-76F53153CBB9}"/>
              </a:ext>
            </a:extLst>
          </p:cNvPr>
          <p:cNvGrpSpPr>
            <a:grpSpLocks noChangeAspect="1"/>
          </p:cNvGrpSpPr>
          <p:nvPr/>
        </p:nvGrpSpPr>
        <p:grpSpPr>
          <a:xfrm>
            <a:off x="4379482" y="3068916"/>
            <a:ext cx="3436929" cy="2583480"/>
            <a:chOff x="4519955" y="2908620"/>
            <a:chExt cx="3952309" cy="2968545"/>
          </a:xfrm>
        </p:grpSpPr>
        <p:pic>
          <p:nvPicPr>
            <p:cNvPr id="12332" name="図 12331" descr="グラフィカル ユーザー インターフェイス, Web サイト&#10;&#10;自動的に生成された説明">
              <a:extLst>
                <a:ext uri="{FF2B5EF4-FFF2-40B4-BE49-F238E27FC236}">
                  <a16:creationId xmlns:a16="http://schemas.microsoft.com/office/drawing/2014/main" id="{F9B3CDC0-3FC7-D723-A170-6A9BC359E1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9955" y="2908620"/>
              <a:ext cx="3952309" cy="2968545"/>
            </a:xfrm>
            <a:prstGeom prst="rect">
              <a:avLst/>
            </a:prstGeom>
          </p:spPr>
        </p:pic>
        <p:sp>
          <p:nvSpPr>
            <p:cNvPr id="12333" name="正方形/長方形 12332">
              <a:extLst>
                <a:ext uri="{FF2B5EF4-FFF2-40B4-BE49-F238E27FC236}">
                  <a16:creationId xmlns:a16="http://schemas.microsoft.com/office/drawing/2014/main" id="{C8BA1755-5E05-4DC6-DDA8-5EC090751295}"/>
                </a:ext>
              </a:extLst>
            </p:cNvPr>
            <p:cNvSpPr/>
            <p:nvPr/>
          </p:nvSpPr>
          <p:spPr>
            <a:xfrm>
              <a:off x="5087888" y="3154194"/>
              <a:ext cx="2808312" cy="1858979"/>
            </a:xfrm>
            <a:prstGeom prst="rect">
              <a:avLst/>
            </a:prstGeom>
            <a:noFill/>
            <a:ln w="571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dirty="0">
                <a:solidFill>
                  <a:srgbClr val="000000"/>
                </a:solidFill>
                <a:latin typeface="メイリオ"/>
                <a:ea typeface="メイリオ"/>
              </a:endParaRPr>
            </a:p>
          </p:txBody>
        </p:sp>
      </p:grpSp>
      <p:sp>
        <p:nvSpPr>
          <p:cNvPr id="12334" name="角丸四角形 84">
            <a:extLst>
              <a:ext uri="{FF2B5EF4-FFF2-40B4-BE49-F238E27FC236}">
                <a16:creationId xmlns:a16="http://schemas.microsoft.com/office/drawing/2014/main" id="{7201E58F-C1F4-7442-AB68-2494C608C7C7}"/>
              </a:ext>
            </a:extLst>
          </p:cNvPr>
          <p:cNvSpPr/>
          <p:nvPr/>
        </p:nvSpPr>
        <p:spPr>
          <a:xfrm>
            <a:off x="8615720" y="3194545"/>
            <a:ext cx="397534" cy="243295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eaVert" wrap="square" lIns="91440" tIns="72000" rIns="91440" bIns="3600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spc="300" dirty="0">
                <a:solidFill>
                  <a:srgbClr val="C9002C"/>
                </a:solidFill>
                <a:latin typeface="Meiryo" panose="020B0604030504040204" pitchFamily="34" charset="-128"/>
                <a:ea typeface="メイリオ"/>
              </a:rPr>
              <a:t>遷移先は選択可能</a:t>
            </a:r>
          </a:p>
        </p:txBody>
      </p:sp>
      <p:sp>
        <p:nvSpPr>
          <p:cNvPr id="12335" name="object 51">
            <a:extLst>
              <a:ext uri="{FF2B5EF4-FFF2-40B4-BE49-F238E27FC236}">
                <a16:creationId xmlns:a16="http://schemas.microsoft.com/office/drawing/2014/main" id="{CF0A14AF-A127-03DB-1A99-1C632669FC11}"/>
              </a:ext>
            </a:extLst>
          </p:cNvPr>
          <p:cNvSpPr>
            <a:spLocks/>
          </p:cNvSpPr>
          <p:nvPr/>
        </p:nvSpPr>
        <p:spPr>
          <a:xfrm rot="4534660">
            <a:off x="5661025" y="2965338"/>
            <a:ext cx="875689" cy="1840541"/>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5400">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メイリオ"/>
              <a:ea typeface="メイリオ" panose="020B0604030504040204" pitchFamily="50" charset="-128"/>
              <a:cs typeface="Meiryo" charset="-128"/>
            </a:endParaRPr>
          </a:p>
        </p:txBody>
      </p:sp>
      <p:sp>
        <p:nvSpPr>
          <p:cNvPr id="12336" name="フリーフォーム 87">
            <a:extLst>
              <a:ext uri="{FF2B5EF4-FFF2-40B4-BE49-F238E27FC236}">
                <a16:creationId xmlns:a16="http://schemas.microsoft.com/office/drawing/2014/main" id="{B1FABAD3-ED3D-6B2A-01F7-3CEE7B6F2EFD}"/>
              </a:ext>
            </a:extLst>
          </p:cNvPr>
          <p:cNvSpPr/>
          <p:nvPr/>
        </p:nvSpPr>
        <p:spPr>
          <a:xfrm>
            <a:off x="6455485" y="2666952"/>
            <a:ext cx="1183334" cy="721388"/>
          </a:xfrm>
          <a:custGeom>
            <a:avLst/>
            <a:gdLst>
              <a:gd name="connsiteX0" fmla="*/ 74967 w 1183334"/>
              <a:gd name="connsiteY0" fmla="*/ 0 h 721388"/>
              <a:gd name="connsiteX1" fmla="*/ 1108367 w 1183334"/>
              <a:gd name="connsiteY1" fmla="*/ 0 h 721388"/>
              <a:gd name="connsiteX2" fmla="*/ 1183334 w 1183334"/>
              <a:gd name="connsiteY2" fmla="*/ 74967 h 721388"/>
              <a:gd name="connsiteX3" fmla="*/ 1183334 w 1183334"/>
              <a:gd name="connsiteY3" fmla="*/ 550855 h 721388"/>
              <a:gd name="connsiteX4" fmla="*/ 1108367 w 1183334"/>
              <a:gd name="connsiteY4" fmla="*/ 625822 h 721388"/>
              <a:gd name="connsiteX5" fmla="*/ 285057 w 1183334"/>
              <a:gd name="connsiteY5" fmla="*/ 625822 h 721388"/>
              <a:gd name="connsiteX6" fmla="*/ 242773 w 1183334"/>
              <a:gd name="connsiteY6" fmla="*/ 721388 h 721388"/>
              <a:gd name="connsiteX7" fmla="*/ 200491 w 1183334"/>
              <a:gd name="connsiteY7" fmla="*/ 625822 h 721388"/>
              <a:gd name="connsiteX8" fmla="*/ 74967 w 1183334"/>
              <a:gd name="connsiteY8" fmla="*/ 625822 h 721388"/>
              <a:gd name="connsiteX9" fmla="*/ 0 w 1183334"/>
              <a:gd name="connsiteY9" fmla="*/ 550855 h 721388"/>
              <a:gd name="connsiteX10" fmla="*/ 0 w 1183334"/>
              <a:gd name="connsiteY10" fmla="*/ 74967 h 721388"/>
              <a:gd name="connsiteX11" fmla="*/ 74967 w 1183334"/>
              <a:gd name="connsiteY11" fmla="*/ 0 h 721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83334" h="721388">
                <a:moveTo>
                  <a:pt x="74967" y="0"/>
                </a:moveTo>
                <a:lnTo>
                  <a:pt x="1108367" y="0"/>
                </a:lnTo>
                <a:cubicBezTo>
                  <a:pt x="1149770" y="0"/>
                  <a:pt x="1183334" y="33564"/>
                  <a:pt x="1183334" y="74967"/>
                </a:cubicBezTo>
                <a:lnTo>
                  <a:pt x="1183334" y="550855"/>
                </a:lnTo>
                <a:cubicBezTo>
                  <a:pt x="1183334" y="592258"/>
                  <a:pt x="1149770" y="625822"/>
                  <a:pt x="1108367" y="625822"/>
                </a:cubicBezTo>
                <a:lnTo>
                  <a:pt x="285057" y="625822"/>
                </a:lnTo>
                <a:lnTo>
                  <a:pt x="242773" y="721388"/>
                </a:lnTo>
                <a:lnTo>
                  <a:pt x="200491" y="625822"/>
                </a:lnTo>
                <a:lnTo>
                  <a:pt x="74967" y="625822"/>
                </a:lnTo>
                <a:cubicBezTo>
                  <a:pt x="33564" y="625822"/>
                  <a:pt x="0" y="592258"/>
                  <a:pt x="0" y="550855"/>
                </a:cubicBezTo>
                <a:lnTo>
                  <a:pt x="0" y="74967"/>
                </a:lnTo>
                <a:cubicBezTo>
                  <a:pt x="0" y="33564"/>
                  <a:pt x="33564" y="0"/>
                  <a:pt x="74967" y="0"/>
                </a:cubicBezTo>
                <a:close/>
              </a:path>
            </a:pathLst>
          </a:custGeom>
          <a:solidFill>
            <a:srgbClr val="C9002C">
              <a:alpha val="72000"/>
            </a:srgbClr>
          </a:solidFill>
          <a:ln w="15875" cap="flat" cmpd="sng" algn="ctr">
            <a:solidFill>
              <a:srgbClr val="FFFFFF"/>
            </a:solidFill>
            <a:prstDash val="solid"/>
          </a:ln>
          <a:effectLst/>
        </p:spPr>
        <p:txBody>
          <a:bodyPr rot="0" spcFirstLastPara="0" vertOverflow="overflow" horzOverflow="overflow" vert="horz" wrap="square" lIns="91440" tIns="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ユーザーが</a:t>
            </a:r>
            <a:endParaRPr kumimoji="0" lang="en-US" altLang="ja-JP" sz="1200" b="1" kern="0" dirty="0">
              <a:solidFill>
                <a:srgbClr val="FFFFFF"/>
              </a:solidFill>
              <a:latin typeface="メイリオ"/>
              <a:ea typeface="メイリオ"/>
            </a:endParaRPr>
          </a:p>
          <a:p>
            <a:pPr algn="ctr" eaLnBrk="1" fontAlgn="auto" hangingPunct="1">
              <a:spcBef>
                <a:spcPts val="0"/>
              </a:spcBef>
              <a:spcAft>
                <a:spcPts val="0"/>
              </a:spcAft>
              <a:defRPr/>
            </a:pPr>
            <a:r>
              <a:rPr kumimoji="0" lang="ja-JP" altLang="en-US" sz="1200" b="1" kern="0">
                <a:solidFill>
                  <a:srgbClr val="FFFFFF"/>
                </a:solidFill>
                <a:latin typeface="メイリオ"/>
                <a:ea typeface="メイリオ"/>
              </a:rPr>
              <a:t>自由に操作</a:t>
            </a:r>
          </a:p>
        </p:txBody>
      </p:sp>
      <p:pic>
        <p:nvPicPr>
          <p:cNvPr id="12337" name="図 12336" descr="パソコンの画面&#10;&#10;自動的に生成された説明">
            <a:extLst>
              <a:ext uri="{FF2B5EF4-FFF2-40B4-BE49-F238E27FC236}">
                <a16:creationId xmlns:a16="http://schemas.microsoft.com/office/drawing/2014/main" id="{5007B845-0022-8FC9-A5B6-E35A8929EF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2988686"/>
            <a:ext cx="2262632" cy="1306670"/>
          </a:xfrm>
          <a:prstGeom prst="rect">
            <a:avLst/>
          </a:prstGeom>
        </p:spPr>
      </p:pic>
      <p:sp>
        <p:nvSpPr>
          <p:cNvPr id="12338" name="正方形/長方形 12337">
            <a:extLst>
              <a:ext uri="{FF2B5EF4-FFF2-40B4-BE49-F238E27FC236}">
                <a16:creationId xmlns:a16="http://schemas.microsoft.com/office/drawing/2014/main" id="{0E44A1DE-1208-A5D0-5995-B9925715AB29}"/>
              </a:ext>
            </a:extLst>
          </p:cNvPr>
          <p:cNvSpPr/>
          <p:nvPr/>
        </p:nvSpPr>
        <p:spPr>
          <a:xfrm>
            <a:off x="9544856" y="30582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100" kern="0" dirty="0">
                <a:solidFill>
                  <a:srgbClr val="0D0D0D"/>
                </a:solidFill>
                <a:latin typeface="メイリオ"/>
                <a:ea typeface="メイリオ"/>
              </a:rPr>
              <a:t>クライアント様</a:t>
            </a:r>
            <a:r>
              <a:rPr kumimoji="0" lang="en" altLang="ja-JP" sz="1100" kern="0" dirty="0">
                <a:solidFill>
                  <a:srgbClr val="0D0D0D"/>
                </a:solidFill>
                <a:latin typeface="メイリオ"/>
                <a:ea typeface="メイリオ"/>
              </a:rPr>
              <a:t>LP</a:t>
            </a:r>
          </a:p>
        </p:txBody>
      </p:sp>
      <p:pic>
        <p:nvPicPr>
          <p:cNvPr id="12339" name="図 12338" descr="パソコンの画面&#10;&#10;自動的に生成された説明">
            <a:extLst>
              <a:ext uri="{FF2B5EF4-FFF2-40B4-BE49-F238E27FC236}">
                <a16:creationId xmlns:a16="http://schemas.microsoft.com/office/drawing/2014/main" id="{4ED59F35-29F9-6B49-7EF9-2ECE082F5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95540" y="4525386"/>
            <a:ext cx="2262632" cy="1306670"/>
          </a:xfrm>
          <a:prstGeom prst="rect">
            <a:avLst/>
          </a:prstGeom>
        </p:spPr>
      </p:pic>
      <p:sp>
        <p:nvSpPr>
          <p:cNvPr id="12340" name="正方形/長方形 12339">
            <a:extLst>
              <a:ext uri="{FF2B5EF4-FFF2-40B4-BE49-F238E27FC236}">
                <a16:creationId xmlns:a16="http://schemas.microsoft.com/office/drawing/2014/main" id="{BE4F18EF-C8D7-A5B8-CEBA-07F786F79604}"/>
              </a:ext>
            </a:extLst>
          </p:cNvPr>
          <p:cNvSpPr/>
          <p:nvPr/>
        </p:nvSpPr>
        <p:spPr>
          <a:xfrm>
            <a:off x="9544856" y="4594965"/>
            <a:ext cx="1764000" cy="1116000"/>
          </a:xfrm>
          <a:prstGeom prst="rect">
            <a:avLst/>
          </a:prstGeom>
          <a:solidFill>
            <a:srgbClr val="FCEDED"/>
          </a:solidFill>
          <a:ln w="9525" cap="flat" cmpd="sng" algn="ctr">
            <a:no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1100" kern="0" dirty="0">
                <a:solidFill>
                  <a:srgbClr val="0D0D0D"/>
                </a:solidFill>
                <a:latin typeface="メイリオ"/>
                <a:ea typeface="メイリオ"/>
              </a:rPr>
              <a:t>Yahoo! JAPAN PR</a:t>
            </a:r>
            <a:r>
              <a:rPr kumimoji="0" lang="ja-JP" altLang="en-US" sz="1100" kern="0" dirty="0">
                <a:solidFill>
                  <a:srgbClr val="0D0D0D"/>
                </a:solidFill>
                <a:latin typeface="メイリオ"/>
                <a:ea typeface="メイリオ"/>
              </a:rPr>
              <a:t>企画</a:t>
            </a:r>
            <a:endParaRPr kumimoji="0" lang="en-US" altLang="ja-JP" sz="1100" kern="0" dirty="0">
              <a:solidFill>
                <a:srgbClr val="0D0D0D"/>
              </a:solidFill>
              <a:latin typeface="メイリオ"/>
              <a:ea typeface="メイリオ"/>
            </a:endParaRPr>
          </a:p>
          <a:p>
            <a:pPr algn="ctr" eaLnBrk="1" fontAlgn="auto" hangingPunct="1">
              <a:spcBef>
                <a:spcPts val="0"/>
              </a:spcBef>
              <a:spcAft>
                <a:spcPts val="0"/>
              </a:spcAft>
              <a:defRPr/>
            </a:pPr>
            <a:r>
              <a:rPr kumimoji="0" lang="en" altLang="ja-JP" sz="1100" kern="0" dirty="0">
                <a:solidFill>
                  <a:srgbClr val="0D0D0D"/>
                </a:solidFill>
                <a:latin typeface="メイリオ"/>
                <a:ea typeface="メイリオ"/>
              </a:rPr>
              <a:t>LP</a:t>
            </a:r>
          </a:p>
          <a:p>
            <a:pPr algn="ctr" eaLnBrk="1" fontAlgn="auto" hangingPunct="1">
              <a:spcBef>
                <a:spcPts val="0"/>
              </a:spcBef>
              <a:spcAft>
                <a:spcPts val="0"/>
              </a:spcAft>
              <a:defRPr/>
            </a:pPr>
            <a:r>
              <a:rPr kumimoji="0" lang="ja-JP" altLang="en" sz="900" kern="0" dirty="0">
                <a:solidFill>
                  <a:srgbClr val="0D0D0D"/>
                </a:solidFill>
                <a:latin typeface="メイリオ"/>
                <a:ea typeface="メイリオ"/>
              </a:rPr>
              <a:t>（</a:t>
            </a:r>
            <a:r>
              <a:rPr kumimoji="0" lang="en-US" altLang="ja-JP" sz="900" kern="0" dirty="0">
                <a:solidFill>
                  <a:srgbClr val="0D0D0D"/>
                </a:solidFill>
                <a:latin typeface="メイリオ"/>
                <a:ea typeface="メイリオ"/>
              </a:rPr>
              <a:t>LINE</a:t>
            </a:r>
            <a:r>
              <a:rPr kumimoji="0" lang="ja-JP" altLang="en-US" sz="900" kern="0" dirty="0">
                <a:solidFill>
                  <a:srgbClr val="0D0D0D"/>
                </a:solidFill>
                <a:latin typeface="メイリオ"/>
                <a:ea typeface="メイリオ"/>
              </a:rPr>
              <a:t>ヤフー作成ページ）</a:t>
            </a:r>
            <a:endParaRPr kumimoji="0" lang="en" altLang="ja-JP" sz="900" kern="0" dirty="0">
              <a:solidFill>
                <a:srgbClr val="0D0D0D"/>
              </a:solidFill>
              <a:latin typeface="メイリオ"/>
              <a:ea typeface="メイリオ"/>
            </a:endParaRPr>
          </a:p>
        </p:txBody>
      </p:sp>
      <p:cxnSp>
        <p:nvCxnSpPr>
          <p:cNvPr id="12341" name="カギ線コネクタ 92">
            <a:extLst>
              <a:ext uri="{FF2B5EF4-FFF2-40B4-BE49-F238E27FC236}">
                <a16:creationId xmlns:a16="http://schemas.microsoft.com/office/drawing/2014/main" id="{E2103D2C-1C31-96F7-55EF-59E57BAFD071}"/>
              </a:ext>
            </a:extLst>
          </p:cNvPr>
          <p:cNvCxnSpPr>
            <a:stCxn id="12334" idx="3"/>
            <a:endCxn id="12338" idx="1"/>
          </p:cNvCxnSpPr>
          <p:nvPr/>
        </p:nvCxnSpPr>
        <p:spPr>
          <a:xfrm flipV="1">
            <a:off x="9013254" y="3616265"/>
            <a:ext cx="531602" cy="794758"/>
          </a:xfrm>
          <a:prstGeom prst="bentConnector3">
            <a:avLst/>
          </a:prstGeom>
          <a:noFill/>
          <a:ln w="31750" cap="flat" cmpd="sng" algn="ctr">
            <a:solidFill>
              <a:srgbClr val="C9002C"/>
            </a:solidFill>
            <a:prstDash val="solid"/>
            <a:tailEnd type="triangle"/>
          </a:ln>
          <a:effectLst/>
        </p:spPr>
      </p:cxnSp>
      <p:cxnSp>
        <p:nvCxnSpPr>
          <p:cNvPr id="12342" name="カギ線コネクタ 93">
            <a:extLst>
              <a:ext uri="{FF2B5EF4-FFF2-40B4-BE49-F238E27FC236}">
                <a16:creationId xmlns:a16="http://schemas.microsoft.com/office/drawing/2014/main" id="{4712785C-1A6F-C057-A2F5-07E886F0003A}"/>
              </a:ext>
            </a:extLst>
          </p:cNvPr>
          <p:cNvCxnSpPr>
            <a:stCxn id="12334" idx="3"/>
            <a:endCxn id="12340" idx="1"/>
          </p:cNvCxnSpPr>
          <p:nvPr/>
        </p:nvCxnSpPr>
        <p:spPr>
          <a:xfrm>
            <a:off x="9013254" y="4411023"/>
            <a:ext cx="531602" cy="741942"/>
          </a:xfrm>
          <a:prstGeom prst="bentConnector3">
            <a:avLst/>
          </a:prstGeom>
          <a:noFill/>
          <a:ln w="31750" cap="flat" cmpd="sng" algn="ctr">
            <a:solidFill>
              <a:srgbClr val="C9002C"/>
            </a:solidFill>
            <a:prstDash val="solid"/>
            <a:tailEnd type="triangle"/>
          </a:ln>
          <a:effectLst/>
        </p:spPr>
      </p:cxnSp>
      <p:sp>
        <p:nvSpPr>
          <p:cNvPr id="12343" name="object 53">
            <a:extLst>
              <a:ext uri="{FF2B5EF4-FFF2-40B4-BE49-F238E27FC236}">
                <a16:creationId xmlns:a16="http://schemas.microsoft.com/office/drawing/2014/main" id="{EE676E56-766E-9DCB-6D96-D24D009481CD}"/>
              </a:ext>
            </a:extLst>
          </p:cNvPr>
          <p:cNvSpPr txBox="1"/>
          <p:nvPr/>
        </p:nvSpPr>
        <p:spPr>
          <a:xfrm>
            <a:off x="4727721" y="5828511"/>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indent="-235401" algn="ctr" eaLnBrk="1" fontAlgn="auto" hangingPunct="1">
              <a:lnSpc>
                <a:spcPct val="145800"/>
              </a:lnSpc>
              <a:spcBef>
                <a:spcPts val="124"/>
              </a:spcBef>
              <a:spcAft>
                <a:spcPts val="0"/>
              </a:spcAft>
              <a:defRPr/>
            </a:pPr>
            <a:r>
              <a:rPr kumimoji="0" lang="ja-JP" altLang="en-US" sz="1200" kern="0" dirty="0">
                <a:solidFill>
                  <a:srgbClr val="0D0D0D"/>
                </a:solidFill>
                <a:latin typeface="Meiryo" panose="020B0604030504040204" pitchFamily="34" charset="-128"/>
                <a:ea typeface="メイリオ" panose="020B0604030504040204" pitchFamily="50" charset="-128"/>
                <a:cs typeface="Meiryo" charset="-128"/>
              </a:rPr>
              <a:t>インタラクション例</a:t>
            </a:r>
            <a:endParaRPr kumimoji="0" lang="en-US" altLang="ja-JP" sz="1200" kern="0" dirty="0">
              <a:solidFill>
                <a:srgbClr val="0D0D0D"/>
              </a:solidFill>
              <a:latin typeface="Meiryo" panose="020B0604030504040204" pitchFamily="34" charset="-128"/>
              <a:ea typeface="メイリオ" panose="020B0604030504040204" pitchFamily="50" charset="-128"/>
              <a:cs typeface="Meiryo" charset="-128"/>
            </a:endParaRPr>
          </a:p>
        </p:txBody>
      </p:sp>
      <p:sp>
        <p:nvSpPr>
          <p:cNvPr id="12344" name="object 53">
            <a:extLst>
              <a:ext uri="{FF2B5EF4-FFF2-40B4-BE49-F238E27FC236}">
                <a16:creationId xmlns:a16="http://schemas.microsoft.com/office/drawing/2014/main" id="{6F6241F7-1493-CDE2-398C-BBFF89F3C830}"/>
              </a:ext>
            </a:extLst>
          </p:cNvPr>
          <p:cNvSpPr txBox="1"/>
          <p:nvPr/>
        </p:nvSpPr>
        <p:spPr>
          <a:xfrm>
            <a:off x="4733139" y="6209906"/>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rgbClr val="0D0D0D"/>
                </a:solidFill>
                <a:latin typeface="メイリオ"/>
                <a:ea typeface="メイリオ" panose="020B0604030504040204" pitchFamily="50" charset="-128"/>
                <a:cs typeface="Meiryo" charset="-128"/>
              </a:rPr>
              <a:t>クルマを</a:t>
            </a:r>
            <a:r>
              <a:rPr lang="en-US" altLang="ja-JP" sz="1100" dirty="0">
                <a:solidFill>
                  <a:srgbClr val="0D0D0D"/>
                </a:solidFill>
                <a:latin typeface="メイリオ"/>
                <a:ea typeface="メイリオ" panose="020B0604030504040204" pitchFamily="50" charset="-128"/>
                <a:cs typeface="Meiryo" charset="-128"/>
              </a:rPr>
              <a:t>360°</a:t>
            </a:r>
            <a:r>
              <a:rPr lang="ja-JP" altLang="en-US" sz="1100" dirty="0">
                <a:solidFill>
                  <a:srgbClr val="0D0D0D"/>
                </a:solidFill>
                <a:latin typeface="メイリオ"/>
                <a:ea typeface="メイリオ" panose="020B0604030504040204" pitchFamily="50" charset="-128"/>
                <a:cs typeface="Meiryo" charset="-128"/>
              </a:rPr>
              <a:t>から回して見ることができる</a:t>
            </a:r>
            <a:endParaRPr lang="en-US" altLang="ja-JP" sz="1100" dirty="0">
              <a:solidFill>
                <a:srgbClr val="0D0D0D"/>
              </a:solidFill>
              <a:latin typeface="メイリオ"/>
              <a:ea typeface="メイリオ" panose="020B0604030504040204" pitchFamily="50" charset="-128"/>
              <a:cs typeface="Meiryo" charset="-128"/>
            </a:endParaRPr>
          </a:p>
        </p:txBody>
      </p:sp>
      <p:pic>
        <p:nvPicPr>
          <p:cNvPr id="12345" name="図 12344">
            <a:extLst>
              <a:ext uri="{FF2B5EF4-FFF2-40B4-BE49-F238E27FC236}">
                <a16:creationId xmlns:a16="http://schemas.microsoft.com/office/drawing/2014/main" id="{E342681C-DE53-CB31-7A6F-301005E98E69}"/>
              </a:ext>
            </a:extLst>
          </p:cNvPr>
          <p:cNvPicPr>
            <a:picLocks noChangeAspect="1"/>
          </p:cNvPicPr>
          <p:nvPr/>
        </p:nvPicPr>
        <p:blipFill>
          <a:blip r:embed="rId4">
            <a:alphaModFix amt="75000"/>
          </a:blip>
          <a:stretch>
            <a:fillRect/>
          </a:stretch>
        </p:blipFill>
        <p:spPr>
          <a:xfrm>
            <a:off x="6671566" y="5816805"/>
            <a:ext cx="562397" cy="315283"/>
          </a:xfrm>
          <a:prstGeom prst="rect">
            <a:avLst/>
          </a:prstGeom>
        </p:spPr>
      </p:pic>
      <p:grpSp>
        <p:nvGrpSpPr>
          <p:cNvPr id="12346" name="グループ化 12345">
            <a:extLst>
              <a:ext uri="{FF2B5EF4-FFF2-40B4-BE49-F238E27FC236}">
                <a16:creationId xmlns:a16="http://schemas.microsoft.com/office/drawing/2014/main" id="{33DBD03B-27E6-C0E2-1C01-870C23871318}"/>
              </a:ext>
            </a:extLst>
          </p:cNvPr>
          <p:cNvGrpSpPr/>
          <p:nvPr/>
        </p:nvGrpSpPr>
        <p:grpSpPr>
          <a:xfrm>
            <a:off x="587375" y="3096527"/>
            <a:ext cx="3317058" cy="2624030"/>
            <a:chOff x="487864" y="3054582"/>
            <a:chExt cx="3416569" cy="2702750"/>
          </a:xfrm>
        </p:grpSpPr>
        <p:pic>
          <p:nvPicPr>
            <p:cNvPr id="12347" name="図 12346" descr="グラフィカル ユーザー インターフェイス, Web サイト&#10;&#10;自動的に生成された説明">
              <a:extLst>
                <a:ext uri="{FF2B5EF4-FFF2-40B4-BE49-F238E27FC236}">
                  <a16:creationId xmlns:a16="http://schemas.microsoft.com/office/drawing/2014/main" id="{5DAA8F5F-8526-09A7-3F93-CB9FB7DF84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7864" y="3055538"/>
              <a:ext cx="3416569" cy="2622191"/>
            </a:xfrm>
            <a:prstGeom prst="rect">
              <a:avLst/>
            </a:prstGeom>
          </p:spPr>
        </p:pic>
        <p:sp>
          <p:nvSpPr>
            <p:cNvPr id="12348" name="正方形/長方形 12347">
              <a:extLst>
                <a:ext uri="{FF2B5EF4-FFF2-40B4-BE49-F238E27FC236}">
                  <a16:creationId xmlns:a16="http://schemas.microsoft.com/office/drawing/2014/main" id="{52FA1784-C42A-B1C5-CBE1-3BB4628FEA3B}"/>
                </a:ext>
              </a:extLst>
            </p:cNvPr>
            <p:cNvSpPr/>
            <p:nvPr/>
          </p:nvSpPr>
          <p:spPr>
            <a:xfrm>
              <a:off x="509133" y="3054582"/>
              <a:ext cx="448739"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49" name="正方形/長方形 12348">
              <a:extLst>
                <a:ext uri="{FF2B5EF4-FFF2-40B4-BE49-F238E27FC236}">
                  <a16:creationId xmlns:a16="http://schemas.microsoft.com/office/drawing/2014/main" id="{770E6238-3F21-D35A-C1EF-B1812D8ADD0F}"/>
                </a:ext>
              </a:extLst>
            </p:cNvPr>
            <p:cNvSpPr/>
            <p:nvPr/>
          </p:nvSpPr>
          <p:spPr>
            <a:xfrm>
              <a:off x="957874" y="3602667"/>
              <a:ext cx="2459600" cy="58600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sp>
          <p:nvSpPr>
            <p:cNvPr id="12350" name="正方形/長方形 12349">
              <a:extLst>
                <a:ext uri="{FF2B5EF4-FFF2-40B4-BE49-F238E27FC236}">
                  <a16:creationId xmlns:a16="http://schemas.microsoft.com/office/drawing/2014/main" id="{ACC3336F-CF92-E1A8-E726-75F7BE8FDDE1}"/>
                </a:ext>
              </a:extLst>
            </p:cNvPr>
            <p:cNvSpPr/>
            <p:nvPr/>
          </p:nvSpPr>
          <p:spPr>
            <a:xfrm>
              <a:off x="3440369" y="3054582"/>
              <a:ext cx="429697" cy="2559612"/>
            </a:xfrm>
            <a:prstGeom prst="rect">
              <a:avLst/>
            </a:prstGeom>
            <a:solidFill>
              <a:srgbClr val="C9002C">
                <a:alpha val="20000"/>
              </a:srgbClr>
            </a:solidFill>
            <a:ln w="4445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a:ea typeface="メイリオ"/>
              </a:endParaRPr>
            </a:p>
          </p:txBody>
        </p:sp>
        <p:pic>
          <p:nvPicPr>
            <p:cNvPr id="12351" name="図 12350">
              <a:extLst>
                <a:ext uri="{FF2B5EF4-FFF2-40B4-BE49-F238E27FC236}">
                  <a16:creationId xmlns:a16="http://schemas.microsoft.com/office/drawing/2014/main" id="{9CFC4AE7-449B-605D-A425-5963C3446E3D}"/>
                </a:ext>
              </a:extLst>
            </p:cNvPr>
            <p:cNvPicPr>
              <a:picLocks noChangeAspect="1"/>
            </p:cNvPicPr>
            <p:nvPr/>
          </p:nvPicPr>
          <p:blipFill rotWithShape="1">
            <a:blip r:embed="rId6"/>
            <a:srcRect t="21538" r="36646" b="2506"/>
            <a:stretch/>
          </p:blipFill>
          <p:spPr>
            <a:xfrm>
              <a:off x="977697" y="4216399"/>
              <a:ext cx="1536903" cy="1540933"/>
            </a:xfrm>
            <a:prstGeom prst="rect">
              <a:avLst/>
            </a:prstGeom>
          </p:spPr>
        </p:pic>
        <p:sp>
          <p:nvSpPr>
            <p:cNvPr id="12352" name="正方形/長方形 12351">
              <a:extLst>
                <a:ext uri="{FF2B5EF4-FFF2-40B4-BE49-F238E27FC236}">
                  <a16:creationId xmlns:a16="http://schemas.microsoft.com/office/drawing/2014/main" id="{44BA82FD-4F62-1625-EA14-750EB18815A1}"/>
                </a:ext>
              </a:extLst>
            </p:cNvPr>
            <p:cNvSpPr/>
            <p:nvPr/>
          </p:nvSpPr>
          <p:spPr>
            <a:xfrm>
              <a:off x="999067" y="3056467"/>
              <a:ext cx="2404533" cy="516466"/>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53" name="図 12352">
              <a:extLst>
                <a:ext uri="{FF2B5EF4-FFF2-40B4-BE49-F238E27FC236}">
                  <a16:creationId xmlns:a16="http://schemas.microsoft.com/office/drawing/2014/main" id="{542E320D-F32C-2E99-030E-D66AE822CF36}"/>
                </a:ext>
              </a:extLst>
            </p:cNvPr>
            <p:cNvPicPr>
              <a:picLocks noChangeAspect="1"/>
            </p:cNvPicPr>
            <p:nvPr/>
          </p:nvPicPr>
          <p:blipFill rotWithShape="1">
            <a:blip r:embed="rId6"/>
            <a:srcRect b="77210"/>
            <a:stretch/>
          </p:blipFill>
          <p:spPr>
            <a:xfrm>
              <a:off x="986165" y="3085655"/>
              <a:ext cx="2425903" cy="462319"/>
            </a:xfrm>
            <a:prstGeom prst="rect">
              <a:avLst/>
            </a:prstGeom>
          </p:spPr>
        </p:pic>
        <p:sp>
          <p:nvSpPr>
            <p:cNvPr id="12354" name="フリーフォーム 86">
              <a:extLst>
                <a:ext uri="{FF2B5EF4-FFF2-40B4-BE49-F238E27FC236}">
                  <a16:creationId xmlns:a16="http://schemas.microsoft.com/office/drawing/2014/main" id="{646E6B56-D63A-FADF-5380-FDC567D2F701}"/>
                </a:ext>
              </a:extLst>
            </p:cNvPr>
            <p:cNvSpPr/>
            <p:nvPr/>
          </p:nvSpPr>
          <p:spPr>
            <a:xfrm>
              <a:off x="1852271" y="4188669"/>
              <a:ext cx="1183334" cy="715906"/>
            </a:xfrm>
            <a:custGeom>
              <a:avLst/>
              <a:gdLst>
                <a:gd name="connsiteX0" fmla="*/ 979387 w 1183334"/>
                <a:gd name="connsiteY0" fmla="*/ 0 h 715906"/>
                <a:gd name="connsiteX1" fmla="*/ 1019244 w 1183334"/>
                <a:gd name="connsiteY1" fmla="*/ 90084 h 715906"/>
                <a:gd name="connsiteX2" fmla="*/ 1108367 w 1183334"/>
                <a:gd name="connsiteY2" fmla="*/ 90084 h 715906"/>
                <a:gd name="connsiteX3" fmla="*/ 1183334 w 1183334"/>
                <a:gd name="connsiteY3" fmla="*/ 165051 h 715906"/>
                <a:gd name="connsiteX4" fmla="*/ 1183334 w 1183334"/>
                <a:gd name="connsiteY4" fmla="*/ 640939 h 715906"/>
                <a:gd name="connsiteX5" fmla="*/ 1108367 w 1183334"/>
                <a:gd name="connsiteY5" fmla="*/ 715906 h 715906"/>
                <a:gd name="connsiteX6" fmla="*/ 74967 w 1183334"/>
                <a:gd name="connsiteY6" fmla="*/ 715906 h 715906"/>
                <a:gd name="connsiteX7" fmla="*/ 0 w 1183334"/>
                <a:gd name="connsiteY7" fmla="*/ 640939 h 715906"/>
                <a:gd name="connsiteX8" fmla="*/ 0 w 1183334"/>
                <a:gd name="connsiteY8" fmla="*/ 165051 h 715906"/>
                <a:gd name="connsiteX9" fmla="*/ 74967 w 1183334"/>
                <a:gd name="connsiteY9" fmla="*/ 90084 h 715906"/>
                <a:gd name="connsiteX10" fmla="*/ 939529 w 1183334"/>
                <a:gd name="connsiteY10" fmla="*/ 90084 h 715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3334" h="715906">
                  <a:moveTo>
                    <a:pt x="979387" y="0"/>
                  </a:moveTo>
                  <a:lnTo>
                    <a:pt x="1019244" y="90084"/>
                  </a:lnTo>
                  <a:lnTo>
                    <a:pt x="1108367" y="90084"/>
                  </a:lnTo>
                  <a:cubicBezTo>
                    <a:pt x="1149770" y="90084"/>
                    <a:pt x="1183334" y="123648"/>
                    <a:pt x="1183334" y="165051"/>
                  </a:cubicBezTo>
                  <a:lnTo>
                    <a:pt x="1183334" y="640939"/>
                  </a:lnTo>
                  <a:cubicBezTo>
                    <a:pt x="1183334" y="682342"/>
                    <a:pt x="1149770" y="715906"/>
                    <a:pt x="1108367" y="715906"/>
                  </a:cubicBezTo>
                  <a:lnTo>
                    <a:pt x="74967" y="715906"/>
                  </a:lnTo>
                  <a:cubicBezTo>
                    <a:pt x="33564" y="715906"/>
                    <a:pt x="0" y="682342"/>
                    <a:pt x="0" y="640939"/>
                  </a:cubicBezTo>
                  <a:lnTo>
                    <a:pt x="0" y="165051"/>
                  </a:lnTo>
                  <a:cubicBezTo>
                    <a:pt x="0" y="123648"/>
                    <a:pt x="33564" y="90084"/>
                    <a:pt x="74967" y="90084"/>
                  </a:cubicBezTo>
                  <a:lnTo>
                    <a:pt x="939529" y="90084"/>
                  </a:lnTo>
                  <a:close/>
                </a:path>
              </a:pathLst>
            </a:custGeom>
            <a:solidFill>
              <a:srgbClr val="C9002C">
                <a:alpha val="72000"/>
              </a:srgbClr>
            </a:solidFill>
            <a:ln w="9525" cap="flat" cmpd="sng" algn="ctr">
              <a:noFill/>
              <a:prstDash val="solid"/>
            </a:ln>
            <a:effectLst/>
          </p:spPr>
          <p:txBody>
            <a:bodyPr rot="0" spcFirstLastPara="0" vertOverflow="overflow" horzOverflow="overflow" vert="horz" wrap="square" lIns="91440" tIns="144000" rIns="9144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バナーを</a:t>
              </a:r>
              <a:endParaRPr kumimoji="0" lang="en-US" altLang="ja-JP" sz="1200" b="1" i="0" u="none" strike="noStrike" kern="0" cap="none" spc="0" normalizeH="0" baseline="0" noProof="0" dirty="0">
                <a:ln>
                  <a:noFill/>
                </a:ln>
                <a:solidFill>
                  <a:srgbClr val="FFFFFF"/>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メイリオ"/>
                  <a:ea typeface="メイリオ"/>
                </a:rPr>
                <a:t>クリック</a:t>
              </a:r>
            </a:p>
          </p:txBody>
        </p:sp>
      </p:grpSp>
    </p:spTree>
    <p:extLst>
      <p:ext uri="{BB962C8B-B14F-4D97-AF65-F5344CB8AC3E}">
        <p14:creationId xmlns:p14="http://schemas.microsoft.com/office/powerpoint/2010/main" val="9816705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8FD40FE-7846-084B-FAE3-E82E01993934}"/>
              </a:ext>
            </a:extLst>
          </p:cNvPr>
          <p:cNvSpPr>
            <a:spLocks noGrp="1"/>
          </p:cNvSpPr>
          <p:nvPr>
            <p:ph type="body" sz="quarter" idx="10"/>
          </p:nvPr>
        </p:nvSpPr>
        <p:spPr/>
        <p:txBody>
          <a:bodyPr/>
          <a:lstStyle/>
          <a:p>
            <a:r>
              <a:rPr kumimoji="1" lang="en-US" altLang="ja-JP"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Yahoo! JAPAN </a:t>
            </a:r>
            <a:r>
              <a:rPr kumimoji="1" lang="ja-JP" altLang="en-US" sz="20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トップページインタラクション企画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 </a:t>
            </a:r>
            <a:r>
              <a:rPr kumimoji="1" lang="ja-JP" altLang="en-US"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スマートフォン版 </a:t>
            </a:r>
            <a:r>
              <a:rPr kumimoji="1" lang="en-US" altLang="ja-JP" sz="1600" b="1" i="0" u="none" strike="noStrike" kern="1200" cap="none" spc="0" normalizeH="0" baseline="0" noProof="0" dirty="0">
                <a:ln>
                  <a:noFill/>
                </a:ln>
                <a:solidFill>
                  <a:srgbClr val="00003E"/>
                </a:solidFill>
                <a:effectLst/>
                <a:uLnTx/>
                <a:uFillTx/>
                <a:latin typeface="メイリオ" panose="020B0604030504040204" pitchFamily="34" charset="-128"/>
                <a:ea typeface="メイリオ" panose="020B0604030504040204" pitchFamily="34" charset="-128"/>
              </a:rPr>
              <a:t>–</a:t>
            </a:r>
            <a:endParaRPr lang="ja-JP" altLang="en-US" dirty="0"/>
          </a:p>
        </p:txBody>
      </p:sp>
      <p:sp>
        <p:nvSpPr>
          <p:cNvPr id="62" name="片側の 2 つの角を丸めた四角形 18">
            <a:extLst>
              <a:ext uri="{FF2B5EF4-FFF2-40B4-BE49-F238E27FC236}">
                <a16:creationId xmlns:a16="http://schemas.microsoft.com/office/drawing/2014/main" id="{CC3CCC72-4755-99AC-310C-7FE2BC561E7D}"/>
              </a:ext>
            </a:extLst>
          </p:cNvPr>
          <p:cNvSpPr/>
          <p:nvPr/>
        </p:nvSpPr>
        <p:spPr>
          <a:xfrm>
            <a:off x="8376522" y="1798180"/>
            <a:ext cx="3228103"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片側の 2 つの角を丸めた四角形 20">
            <a:extLst>
              <a:ext uri="{FF2B5EF4-FFF2-40B4-BE49-F238E27FC236}">
                <a16:creationId xmlns:a16="http://schemas.microsoft.com/office/drawing/2014/main" id="{6F449FE2-2C06-7896-A034-BE83137B1656}"/>
              </a:ext>
            </a:extLst>
          </p:cNvPr>
          <p:cNvSpPr/>
          <p:nvPr/>
        </p:nvSpPr>
        <p:spPr>
          <a:xfrm>
            <a:off x="8379456" y="1798180"/>
            <a:ext cx="3228103" cy="576000"/>
          </a:xfrm>
          <a:prstGeom prst="round2SameRect">
            <a:avLst>
              <a:gd name="adj1" fmla="val 20664"/>
              <a:gd name="adj2" fmla="val 0"/>
            </a:avLst>
          </a:prstGeom>
          <a:solidFill>
            <a:srgbClr val="C9002C"/>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ランディングページ</a:t>
            </a:r>
          </a:p>
        </p:txBody>
      </p:sp>
      <p:sp>
        <p:nvSpPr>
          <p:cNvPr id="12288" name="片側の 2 つの角を丸めた四角形 5">
            <a:extLst>
              <a:ext uri="{FF2B5EF4-FFF2-40B4-BE49-F238E27FC236}">
                <a16:creationId xmlns:a16="http://schemas.microsoft.com/office/drawing/2014/main" id="{688FC84C-BBD9-E821-0373-9C3CD1C45B9C}"/>
              </a:ext>
            </a:extLst>
          </p:cNvPr>
          <p:cNvSpPr/>
          <p:nvPr/>
        </p:nvSpPr>
        <p:spPr>
          <a:xfrm>
            <a:off x="4427949" y="1798180"/>
            <a:ext cx="3384000"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89" name="片側の 2 つの角を丸めた四角形 8">
            <a:extLst>
              <a:ext uri="{FF2B5EF4-FFF2-40B4-BE49-F238E27FC236}">
                <a16:creationId xmlns:a16="http://schemas.microsoft.com/office/drawing/2014/main" id="{A00FF56A-5C69-56C0-A1AD-D8D17EF2A2CB}"/>
              </a:ext>
            </a:extLst>
          </p:cNvPr>
          <p:cNvSpPr/>
          <p:nvPr/>
        </p:nvSpPr>
        <p:spPr>
          <a:xfrm>
            <a:off x="4430883" y="1798180"/>
            <a:ext cx="3384000" cy="576000"/>
          </a:xfrm>
          <a:prstGeom prst="round2SameRect">
            <a:avLst>
              <a:gd name="adj1" fmla="val 20664"/>
              <a:gd name="adj2" fmla="val 0"/>
            </a:avLst>
          </a:prstGeom>
          <a:solidFill>
            <a:srgbClr val="DC5976"/>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インタラクションページ</a:t>
            </a:r>
          </a:p>
        </p:txBody>
      </p:sp>
      <p:sp>
        <p:nvSpPr>
          <p:cNvPr id="12291" name="片側の 2 つの角を丸めた四角形 51">
            <a:extLst>
              <a:ext uri="{FF2B5EF4-FFF2-40B4-BE49-F238E27FC236}">
                <a16:creationId xmlns:a16="http://schemas.microsoft.com/office/drawing/2014/main" id="{FDB2D1DF-BC8A-E50F-B3EC-6A1CE86778CB}"/>
              </a:ext>
            </a:extLst>
          </p:cNvPr>
          <p:cNvSpPr/>
          <p:nvPr/>
        </p:nvSpPr>
        <p:spPr>
          <a:xfrm>
            <a:off x="587374" y="1816150"/>
            <a:ext cx="3276001" cy="4712474"/>
          </a:xfrm>
          <a:prstGeom prst="round2SameRect">
            <a:avLst>
              <a:gd name="adj1" fmla="val 2447"/>
              <a:gd name="adj2" fmla="val 0"/>
            </a:avLst>
          </a:prstGeom>
          <a:solidFill>
            <a:srgbClr val="FFFFFF">
              <a:lumMod val="95000"/>
            </a:srgbClr>
          </a:solidFill>
          <a:ln w="44450" cap="flat" cmpd="sng" algn="ctr">
            <a:noFill/>
            <a:prstDash val="solid"/>
          </a:ln>
          <a:effectLst>
            <a:outerShdw dist="38100" dir="2700000" algn="tl" rotWithShape="0">
              <a:srgbClr val="FCEDED">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292" name="図 12291">
            <a:extLst>
              <a:ext uri="{FF2B5EF4-FFF2-40B4-BE49-F238E27FC236}">
                <a16:creationId xmlns:a16="http://schemas.microsoft.com/office/drawing/2014/main" id="{72222DD8-09E9-626F-4FBE-56B60AEF711F}"/>
              </a:ext>
            </a:extLst>
          </p:cNvPr>
          <p:cNvPicPr>
            <a:picLocks noChangeAspect="1"/>
          </p:cNvPicPr>
          <p:nvPr/>
        </p:nvPicPr>
        <p:blipFill rotWithShape="1">
          <a:blip r:embed="rId2">
            <a:extLst>
              <a:ext uri="{28A0092B-C50C-407E-A947-70E740481C1C}">
                <a14:useLocalDpi xmlns:a14="http://schemas.microsoft.com/office/drawing/2010/main" val="0"/>
              </a:ext>
            </a:extLst>
          </a:blip>
          <a:srcRect t="-1341" b="19090"/>
          <a:stretch/>
        </p:blipFill>
        <p:spPr>
          <a:xfrm>
            <a:off x="1049194" y="2606070"/>
            <a:ext cx="2353996" cy="3922554"/>
          </a:xfrm>
          <a:prstGeom prst="rect">
            <a:avLst/>
          </a:prstGeom>
        </p:spPr>
      </p:pic>
      <p:pic>
        <p:nvPicPr>
          <p:cNvPr id="12293" name="図 12292" descr="グラフィカル ユーザー インターフェイス, テキスト, アプリケーション&#10;&#10;自動的に生成された説明">
            <a:extLst>
              <a:ext uri="{FF2B5EF4-FFF2-40B4-BE49-F238E27FC236}">
                <a16:creationId xmlns:a16="http://schemas.microsoft.com/office/drawing/2014/main" id="{6EA91834-F404-F56A-7811-39D01BB329D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 b="17847"/>
          <a:stretch/>
        </p:blipFill>
        <p:spPr>
          <a:xfrm>
            <a:off x="1217076" y="3313458"/>
            <a:ext cx="2000606" cy="3197195"/>
          </a:xfrm>
          <a:prstGeom prst="rect">
            <a:avLst/>
          </a:prstGeom>
          <a:ln>
            <a:noFill/>
          </a:ln>
        </p:spPr>
      </p:pic>
      <p:grpSp>
        <p:nvGrpSpPr>
          <p:cNvPr id="12294" name="グループ化 12293">
            <a:extLst>
              <a:ext uri="{FF2B5EF4-FFF2-40B4-BE49-F238E27FC236}">
                <a16:creationId xmlns:a16="http://schemas.microsoft.com/office/drawing/2014/main" id="{35AA814E-B399-A6B8-1736-588329935A4D}"/>
              </a:ext>
            </a:extLst>
          </p:cNvPr>
          <p:cNvGrpSpPr/>
          <p:nvPr/>
        </p:nvGrpSpPr>
        <p:grpSpPr>
          <a:xfrm>
            <a:off x="7851522" y="2459516"/>
            <a:ext cx="476726" cy="3537406"/>
            <a:chOff x="7779567" y="2779817"/>
            <a:chExt cx="476726" cy="3537406"/>
          </a:xfrm>
        </p:grpSpPr>
        <p:sp>
          <p:nvSpPr>
            <p:cNvPr id="12295" name="角丸四角形 82">
              <a:extLst>
                <a:ext uri="{FF2B5EF4-FFF2-40B4-BE49-F238E27FC236}">
                  <a16:creationId xmlns:a16="http://schemas.microsoft.com/office/drawing/2014/main" id="{0927A37B-E7F0-6CB8-13CD-0606EF4B780C}"/>
                </a:ext>
              </a:extLst>
            </p:cNvPr>
            <p:cNvSpPr/>
            <p:nvPr/>
          </p:nvSpPr>
          <p:spPr>
            <a:xfrm>
              <a:off x="7779567" y="2779817"/>
              <a:ext cx="476726" cy="3537406"/>
            </a:xfrm>
            <a:prstGeom prst="roundRect">
              <a:avLst/>
            </a:prstGeom>
            <a:noFill/>
            <a:ln w="9525" cap="flat" cmpd="sng" algn="ctr">
              <a:noFill/>
              <a:prstDash val="solid"/>
            </a:ln>
            <a:effectLst/>
          </p:spPr>
          <p:txBody>
            <a:bodyPr rot="0" spcFirstLastPara="0" vertOverflow="overflow" horzOverflow="overflow" vert="eaVert" wrap="none" lIns="91440" tIns="45720" rIns="91440" bIns="45720" numCol="1" spcCol="0" rtlCol="0" fromWordArt="0" anchor="ctr" anchorCtr="0" forceAA="0" compatLnSpc="1">
              <a:prstTxWarp prst="textNoShape">
                <a:avLst/>
              </a:prstTxWarp>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タップ　時間経過で　　へ遷移</a:t>
              </a:r>
            </a:p>
          </p:txBody>
        </p:sp>
        <p:sp>
          <p:nvSpPr>
            <p:cNvPr id="12296" name="正方形/長方形 12295">
              <a:extLst>
                <a:ext uri="{FF2B5EF4-FFF2-40B4-BE49-F238E27FC236}">
                  <a16:creationId xmlns:a16="http://schemas.microsoft.com/office/drawing/2014/main" id="{17313286-1EB4-9B01-6D67-E397E5AA18A6}"/>
                </a:ext>
              </a:extLst>
            </p:cNvPr>
            <p:cNvSpPr/>
            <p:nvPr/>
          </p:nvSpPr>
          <p:spPr>
            <a:xfrm>
              <a:off x="7939007" y="3593324"/>
              <a:ext cx="155492" cy="184666"/>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rPr>
                <a:t>or</a:t>
              </a:r>
              <a:endParaRPr kumimoji="0" lang="ja-JP" altLang="en-US" sz="1200" b="0" i="0" u="none" strike="noStrike" kern="0" cap="none" spc="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297" name="正方形/長方形 12296">
              <a:extLst>
                <a:ext uri="{FF2B5EF4-FFF2-40B4-BE49-F238E27FC236}">
                  <a16:creationId xmlns:a16="http://schemas.microsoft.com/office/drawing/2014/main" id="{1512AF8B-0586-516D-DA40-165109B76759}"/>
                </a:ext>
              </a:extLst>
            </p:cNvPr>
            <p:cNvSpPr/>
            <p:nvPr/>
          </p:nvSpPr>
          <p:spPr>
            <a:xfrm>
              <a:off x="7954869" y="5026766"/>
              <a:ext cx="160300" cy="492443"/>
            </a:xfrm>
            <a:prstGeom prst="rect">
              <a:avLst/>
            </a:prstGeom>
            <a:noFill/>
            <a:ln w="9525" cap="flat" cmpd="sng" algn="ctr">
              <a:noFill/>
              <a:prstDash val="solid"/>
            </a:ln>
            <a:effectLst/>
          </p:spPr>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P</a:t>
              </a:r>
              <a:endPar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grpSp>
      <p:grpSp>
        <p:nvGrpSpPr>
          <p:cNvPr id="12298" name="グループ化 12297">
            <a:extLst>
              <a:ext uri="{FF2B5EF4-FFF2-40B4-BE49-F238E27FC236}">
                <a16:creationId xmlns:a16="http://schemas.microsoft.com/office/drawing/2014/main" id="{235DDF1C-A5BC-AD34-1193-9EA7A25F28C5}"/>
              </a:ext>
            </a:extLst>
          </p:cNvPr>
          <p:cNvGrpSpPr/>
          <p:nvPr/>
        </p:nvGrpSpPr>
        <p:grpSpPr>
          <a:xfrm>
            <a:off x="4931174" y="2624204"/>
            <a:ext cx="2353996" cy="3904420"/>
            <a:chOff x="2893059" y="1793118"/>
            <a:chExt cx="1977770" cy="3280397"/>
          </a:xfrm>
        </p:grpSpPr>
        <p:pic>
          <p:nvPicPr>
            <p:cNvPr id="12299" name="図 12298">
              <a:extLst>
                <a:ext uri="{FF2B5EF4-FFF2-40B4-BE49-F238E27FC236}">
                  <a16:creationId xmlns:a16="http://schemas.microsoft.com/office/drawing/2014/main" id="{98AE99A5-ABD0-167F-4C05-E7AF8D93EFB5}"/>
                </a:ext>
              </a:extLst>
            </p:cNvPr>
            <p:cNvPicPr>
              <a:picLocks/>
            </p:cNvPicPr>
            <p:nvPr/>
          </p:nvPicPr>
          <p:blipFill rotWithShape="1">
            <a:blip r:embed="rId2">
              <a:extLst>
                <a:ext uri="{28A0092B-C50C-407E-A947-70E740481C1C}">
                  <a14:useLocalDpi xmlns:a14="http://schemas.microsoft.com/office/drawing/2010/main" val="0"/>
                </a:ext>
              </a:extLst>
            </a:blip>
            <a:srcRect t="-1194" b="19701"/>
            <a:stretch/>
          </p:blipFill>
          <p:spPr>
            <a:xfrm>
              <a:off x="2893059" y="1793118"/>
              <a:ext cx="1977770" cy="3265299"/>
            </a:xfrm>
            <a:prstGeom prst="rect">
              <a:avLst/>
            </a:prstGeom>
          </p:spPr>
        </p:pic>
        <p:pic>
          <p:nvPicPr>
            <p:cNvPr id="12300" name="図 12299">
              <a:extLst>
                <a:ext uri="{FF2B5EF4-FFF2-40B4-BE49-F238E27FC236}">
                  <a16:creationId xmlns:a16="http://schemas.microsoft.com/office/drawing/2014/main" id="{0D7E3B5C-74FF-4404-B7D4-6524A5FC976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72" b="4729"/>
            <a:stretch/>
          </p:blipFill>
          <p:spPr>
            <a:xfrm>
              <a:off x="3006000" y="2315949"/>
              <a:ext cx="1730551" cy="2757566"/>
            </a:xfrm>
            <a:prstGeom prst="rect">
              <a:avLst/>
            </a:prstGeom>
          </p:spPr>
        </p:pic>
      </p:grpSp>
      <p:sp>
        <p:nvSpPr>
          <p:cNvPr id="12301" name="正方形/長方形 12300">
            <a:extLst>
              <a:ext uri="{FF2B5EF4-FFF2-40B4-BE49-F238E27FC236}">
                <a16:creationId xmlns:a16="http://schemas.microsoft.com/office/drawing/2014/main" id="{2B00F7A3-F7F0-2966-3961-330376AB6032}"/>
              </a:ext>
            </a:extLst>
          </p:cNvPr>
          <p:cNvSpPr/>
          <p:nvPr/>
        </p:nvSpPr>
        <p:spPr>
          <a:xfrm>
            <a:off x="4938620" y="3160383"/>
            <a:ext cx="2304000" cy="3350271"/>
          </a:xfrm>
          <a:prstGeom prst="rect">
            <a:avLst/>
          </a:prstGeom>
          <a:no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2" name="グループ化 12301">
            <a:extLst>
              <a:ext uri="{FF2B5EF4-FFF2-40B4-BE49-F238E27FC236}">
                <a16:creationId xmlns:a16="http://schemas.microsoft.com/office/drawing/2014/main" id="{E2BCFC53-AAED-A0F3-2347-30AAC1FA4490}"/>
              </a:ext>
            </a:extLst>
          </p:cNvPr>
          <p:cNvGrpSpPr>
            <a:grpSpLocks noChangeAspect="1"/>
          </p:cNvGrpSpPr>
          <p:nvPr/>
        </p:nvGrpSpPr>
        <p:grpSpPr>
          <a:xfrm>
            <a:off x="3938398" y="1999495"/>
            <a:ext cx="324000" cy="178785"/>
            <a:chOff x="5270129" y="3256673"/>
            <a:chExt cx="396700" cy="218901"/>
          </a:xfrm>
        </p:grpSpPr>
        <p:sp>
          <p:nvSpPr>
            <p:cNvPr id="12303" name="直角三角形 12302">
              <a:extLst>
                <a:ext uri="{FF2B5EF4-FFF2-40B4-BE49-F238E27FC236}">
                  <a16:creationId xmlns:a16="http://schemas.microsoft.com/office/drawing/2014/main" id="{19C043A3-3F35-25AB-FA22-BDE634264589}"/>
                </a:ext>
              </a:extLst>
            </p:cNvPr>
            <p:cNvSpPr/>
            <p:nvPr/>
          </p:nvSpPr>
          <p:spPr>
            <a:xfrm rot="13500000">
              <a:off x="5447928"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4" name="直角三角形 12303">
              <a:extLst>
                <a:ext uri="{FF2B5EF4-FFF2-40B4-BE49-F238E27FC236}">
                  <a16:creationId xmlns:a16="http://schemas.microsoft.com/office/drawing/2014/main" id="{DE00B775-C5E9-CA32-1E56-AFCCCCE4E2BB}"/>
                </a:ext>
              </a:extLst>
            </p:cNvPr>
            <p:cNvSpPr/>
            <p:nvPr/>
          </p:nvSpPr>
          <p:spPr>
            <a:xfrm rot="13500000">
              <a:off x="5270129" y="3256673"/>
              <a:ext cx="218901" cy="218901"/>
            </a:xfrm>
            <a:prstGeom prst="rtTriangle">
              <a:avLst/>
            </a:prstGeom>
            <a:solidFill>
              <a:srgbClr val="C9002C">
                <a:alpha val="43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5" name="正方形/長方形 12304">
            <a:extLst>
              <a:ext uri="{FF2B5EF4-FFF2-40B4-BE49-F238E27FC236}">
                <a16:creationId xmlns:a16="http://schemas.microsoft.com/office/drawing/2014/main" id="{C9DDB241-D489-5984-4907-57B6D64C640C}"/>
              </a:ext>
            </a:extLst>
          </p:cNvPr>
          <p:cNvSpPr/>
          <p:nvPr/>
        </p:nvSpPr>
        <p:spPr>
          <a:xfrm>
            <a:off x="4425015" y="2374180"/>
            <a:ext cx="3378233" cy="786203"/>
          </a:xfrm>
          <a:prstGeom prst="rect">
            <a:avLst/>
          </a:prstGeom>
          <a:solidFill>
            <a:srgbClr val="FFFFFF">
              <a:alpha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2306" name="グループ化 12305">
            <a:extLst>
              <a:ext uri="{FF2B5EF4-FFF2-40B4-BE49-F238E27FC236}">
                <a16:creationId xmlns:a16="http://schemas.microsoft.com/office/drawing/2014/main" id="{CBC5696C-4AE8-22D2-0FE4-BBA00BDAC788}"/>
              </a:ext>
            </a:extLst>
          </p:cNvPr>
          <p:cNvGrpSpPr>
            <a:grpSpLocks noChangeAspect="1"/>
          </p:cNvGrpSpPr>
          <p:nvPr/>
        </p:nvGrpSpPr>
        <p:grpSpPr>
          <a:xfrm>
            <a:off x="7896874" y="1999495"/>
            <a:ext cx="324000" cy="178785"/>
            <a:chOff x="5270129" y="3256673"/>
            <a:chExt cx="396700" cy="218901"/>
          </a:xfrm>
        </p:grpSpPr>
        <p:sp>
          <p:nvSpPr>
            <p:cNvPr id="12307" name="直角三角形 12306">
              <a:extLst>
                <a:ext uri="{FF2B5EF4-FFF2-40B4-BE49-F238E27FC236}">
                  <a16:creationId xmlns:a16="http://schemas.microsoft.com/office/drawing/2014/main" id="{4BFE8E68-D7FB-9E3D-5711-6A767AF99129}"/>
                </a:ext>
              </a:extLst>
            </p:cNvPr>
            <p:cNvSpPr/>
            <p:nvPr/>
          </p:nvSpPr>
          <p:spPr>
            <a:xfrm rot="13500000">
              <a:off x="5447928" y="3256673"/>
              <a:ext cx="218901" cy="218901"/>
            </a:xfrm>
            <a:prstGeom prst="rtTriangle">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08" name="直角三角形 12307">
              <a:extLst>
                <a:ext uri="{FF2B5EF4-FFF2-40B4-BE49-F238E27FC236}">
                  <a16:creationId xmlns:a16="http://schemas.microsoft.com/office/drawing/2014/main" id="{64EED4A1-238F-49B5-4974-90BF98275F03}"/>
                </a:ext>
              </a:extLst>
            </p:cNvPr>
            <p:cNvSpPr/>
            <p:nvPr/>
          </p:nvSpPr>
          <p:spPr>
            <a:xfrm rot="13500000">
              <a:off x="5270129" y="3256673"/>
              <a:ext cx="218901" cy="218901"/>
            </a:xfrm>
            <a:prstGeom prst="rtTriangle">
              <a:avLst/>
            </a:prstGeom>
            <a:solidFill>
              <a:srgbClr val="C9002C">
                <a:alpha val="6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2309" name="object 51">
            <a:extLst>
              <a:ext uri="{FF2B5EF4-FFF2-40B4-BE49-F238E27FC236}">
                <a16:creationId xmlns:a16="http://schemas.microsoft.com/office/drawing/2014/main" id="{2D9B1B2C-7466-43E7-6A3E-A1931FBB5424}"/>
              </a:ext>
            </a:extLst>
          </p:cNvPr>
          <p:cNvSpPr>
            <a:spLocks/>
          </p:cNvSpPr>
          <p:nvPr/>
        </p:nvSpPr>
        <p:spPr>
          <a:xfrm>
            <a:off x="5451048" y="3706903"/>
            <a:ext cx="1290875" cy="2242044"/>
          </a:xfrm>
          <a:custGeom>
            <a:avLst/>
            <a:gdLst/>
            <a:ahLst/>
            <a:cxnLst/>
            <a:rect l="l" t="t" r="r" b="b"/>
            <a:pathLst>
              <a:path w="1484629" h="857250">
                <a:moveTo>
                  <a:pt x="1484274" y="428561"/>
                </a:moveTo>
                <a:lnTo>
                  <a:pt x="1474561" y="498079"/>
                </a:lnTo>
                <a:lnTo>
                  <a:pt x="1446440" y="564025"/>
                </a:lnTo>
                <a:lnTo>
                  <a:pt x="1401440" y="625516"/>
                </a:lnTo>
                <a:lnTo>
                  <a:pt x="1373087" y="654315"/>
                </a:lnTo>
                <a:lnTo>
                  <a:pt x="1341087" y="681670"/>
                </a:lnTo>
                <a:lnTo>
                  <a:pt x="1305631" y="707470"/>
                </a:lnTo>
                <a:lnTo>
                  <a:pt x="1266910" y="731605"/>
                </a:lnTo>
                <a:lnTo>
                  <a:pt x="1225115" y="753965"/>
                </a:lnTo>
                <a:lnTo>
                  <a:pt x="1180437" y="774439"/>
                </a:lnTo>
                <a:lnTo>
                  <a:pt x="1133067" y="792918"/>
                </a:lnTo>
                <a:lnTo>
                  <a:pt x="1083195" y="809290"/>
                </a:lnTo>
                <a:lnTo>
                  <a:pt x="1031014" y="823446"/>
                </a:lnTo>
                <a:lnTo>
                  <a:pt x="976713" y="835276"/>
                </a:lnTo>
                <a:lnTo>
                  <a:pt x="920484" y="844668"/>
                </a:lnTo>
                <a:lnTo>
                  <a:pt x="862517" y="851514"/>
                </a:lnTo>
                <a:lnTo>
                  <a:pt x="803005" y="855702"/>
                </a:lnTo>
                <a:lnTo>
                  <a:pt x="742137" y="857122"/>
                </a:lnTo>
                <a:lnTo>
                  <a:pt x="681270" y="855702"/>
                </a:lnTo>
                <a:lnTo>
                  <a:pt x="621759" y="851514"/>
                </a:lnTo>
                <a:lnTo>
                  <a:pt x="563794" y="844668"/>
                </a:lnTo>
                <a:lnTo>
                  <a:pt x="507565" y="835276"/>
                </a:lnTo>
                <a:lnTo>
                  <a:pt x="453265" y="823446"/>
                </a:lnTo>
                <a:lnTo>
                  <a:pt x="401084" y="809290"/>
                </a:lnTo>
                <a:lnTo>
                  <a:pt x="351212" y="792918"/>
                </a:lnTo>
                <a:lnTo>
                  <a:pt x="303842" y="774439"/>
                </a:lnTo>
                <a:lnTo>
                  <a:pt x="259163" y="753965"/>
                </a:lnTo>
                <a:lnTo>
                  <a:pt x="217368" y="731605"/>
                </a:lnTo>
                <a:lnTo>
                  <a:pt x="178646" y="707470"/>
                </a:lnTo>
                <a:lnTo>
                  <a:pt x="143190" y="681670"/>
                </a:lnTo>
                <a:lnTo>
                  <a:pt x="111190" y="654315"/>
                </a:lnTo>
                <a:lnTo>
                  <a:pt x="82836" y="625516"/>
                </a:lnTo>
                <a:lnTo>
                  <a:pt x="58321" y="595383"/>
                </a:lnTo>
                <a:lnTo>
                  <a:pt x="21568" y="531554"/>
                </a:lnTo>
                <a:lnTo>
                  <a:pt x="2460" y="463712"/>
                </a:lnTo>
                <a:lnTo>
                  <a:pt x="0" y="428561"/>
                </a:lnTo>
                <a:lnTo>
                  <a:pt x="2460" y="393412"/>
                </a:lnTo>
                <a:lnTo>
                  <a:pt x="21568" y="325572"/>
                </a:lnTo>
                <a:lnTo>
                  <a:pt x="58321" y="261745"/>
                </a:lnTo>
                <a:lnTo>
                  <a:pt x="82836" y="231611"/>
                </a:lnTo>
                <a:lnTo>
                  <a:pt x="111190" y="202812"/>
                </a:lnTo>
                <a:lnTo>
                  <a:pt x="143190" y="175457"/>
                </a:lnTo>
                <a:lnTo>
                  <a:pt x="178646" y="149657"/>
                </a:lnTo>
                <a:lnTo>
                  <a:pt x="217368" y="125522"/>
                </a:lnTo>
                <a:lnTo>
                  <a:pt x="259163" y="103161"/>
                </a:lnTo>
                <a:lnTo>
                  <a:pt x="303842" y="82686"/>
                </a:lnTo>
                <a:lnTo>
                  <a:pt x="351212" y="64207"/>
                </a:lnTo>
                <a:lnTo>
                  <a:pt x="401084" y="47834"/>
                </a:lnTo>
                <a:lnTo>
                  <a:pt x="453265" y="33678"/>
                </a:lnTo>
                <a:lnTo>
                  <a:pt x="507565" y="21848"/>
                </a:lnTo>
                <a:lnTo>
                  <a:pt x="563794" y="12455"/>
                </a:lnTo>
                <a:lnTo>
                  <a:pt x="621759" y="5609"/>
                </a:lnTo>
                <a:lnTo>
                  <a:pt x="681270" y="1420"/>
                </a:lnTo>
                <a:lnTo>
                  <a:pt x="742137" y="0"/>
                </a:lnTo>
                <a:lnTo>
                  <a:pt x="803005" y="1420"/>
                </a:lnTo>
                <a:lnTo>
                  <a:pt x="862517" y="5609"/>
                </a:lnTo>
                <a:lnTo>
                  <a:pt x="920484" y="12455"/>
                </a:lnTo>
                <a:lnTo>
                  <a:pt x="976713" y="21848"/>
                </a:lnTo>
                <a:lnTo>
                  <a:pt x="1031014" y="33678"/>
                </a:lnTo>
                <a:lnTo>
                  <a:pt x="1083195" y="47834"/>
                </a:lnTo>
                <a:lnTo>
                  <a:pt x="1133067" y="64207"/>
                </a:lnTo>
                <a:lnTo>
                  <a:pt x="1180437" y="82686"/>
                </a:lnTo>
                <a:lnTo>
                  <a:pt x="1225115" y="103161"/>
                </a:lnTo>
                <a:lnTo>
                  <a:pt x="1266910" y="125522"/>
                </a:lnTo>
                <a:lnTo>
                  <a:pt x="1305631" y="149657"/>
                </a:lnTo>
                <a:lnTo>
                  <a:pt x="1341087" y="175457"/>
                </a:lnTo>
                <a:lnTo>
                  <a:pt x="1373087" y="202812"/>
                </a:lnTo>
                <a:lnTo>
                  <a:pt x="1401440" y="231611"/>
                </a:lnTo>
                <a:lnTo>
                  <a:pt x="1425954" y="261745"/>
                </a:lnTo>
                <a:lnTo>
                  <a:pt x="1462706" y="325572"/>
                </a:lnTo>
                <a:lnTo>
                  <a:pt x="1481814" y="393412"/>
                </a:lnTo>
                <a:lnTo>
                  <a:pt x="1484274" y="428561"/>
                </a:lnTo>
                <a:close/>
              </a:path>
            </a:pathLst>
          </a:custGeom>
          <a:solidFill>
            <a:srgbClr val="C9002C">
              <a:alpha val="10000"/>
            </a:srgbClr>
          </a:solidFill>
          <a:ln w="28575">
            <a:solidFill>
              <a:srgbClr val="C00000"/>
            </a:solidFill>
          </a:ln>
        </p:spPr>
        <p:txBody>
          <a:bodyPr wrap="square" lIns="0" tIns="0" rIns="0" bIns="0" rtlCol="0" anchor="ctr"/>
          <a:lstStyle/>
          <a:p>
            <a:pPr marL="250310" marR="6277" indent="-235401" algn="ctr" eaLnBrk="1" fontAlgn="auto" hangingPunct="1">
              <a:lnSpc>
                <a:spcPct val="145800"/>
              </a:lnSpc>
              <a:spcBef>
                <a:spcPts val="124"/>
              </a:spcBef>
              <a:spcAft>
                <a:spcPts val="0"/>
              </a:spcAft>
            </a:pPr>
            <a:endParaRPr lang="ja-JP" altLang="en-US" sz="1200" dirty="0">
              <a:solidFill>
                <a:prstClr val="black"/>
              </a:solidFill>
              <a:latin typeface="Calibri" panose="020F0502020204030204"/>
              <a:ea typeface="メイリオ" panose="020B0604030504040204" pitchFamily="50" charset="-128"/>
              <a:cs typeface="Meiryo" charset="-128"/>
            </a:endParaRPr>
          </a:p>
        </p:txBody>
      </p:sp>
      <p:sp>
        <p:nvSpPr>
          <p:cNvPr id="12310" name="角丸四角形 81">
            <a:extLst>
              <a:ext uri="{FF2B5EF4-FFF2-40B4-BE49-F238E27FC236}">
                <a16:creationId xmlns:a16="http://schemas.microsoft.com/office/drawing/2014/main" id="{C3BD5B2B-8E05-8253-C103-B233D64A6046}"/>
              </a:ext>
            </a:extLst>
          </p:cNvPr>
          <p:cNvSpPr/>
          <p:nvPr/>
        </p:nvSpPr>
        <p:spPr>
          <a:xfrm>
            <a:off x="3976510" y="2459516"/>
            <a:ext cx="391298" cy="2776003"/>
          </a:xfrm>
          <a:prstGeom prst="roundRect">
            <a:avLst/>
          </a:prstGeom>
          <a:no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rPr>
              <a:t>ページが開く</a:t>
            </a:r>
            <a:endParaRPr kumimoji="0" lang="en-US" altLang="ja-JP" sz="1600" b="0" i="0" u="none" strike="noStrike" kern="0" cap="none" spc="300" normalizeH="0" baseline="0" noProof="0" dirty="0">
              <a:ln>
                <a:noFill/>
              </a:ln>
              <a:solidFill>
                <a:srgbClr val="C9002C"/>
              </a:solidFill>
              <a:effectLst/>
              <a:uLnTx/>
              <a:uFillTx/>
              <a:latin typeface="Calibri" panose="020F0502020204030204"/>
              <a:ea typeface="メイリオ" panose="020B0604030504040204" pitchFamily="50" charset="-128"/>
              <a:cs typeface="+mn-cs"/>
            </a:endParaRPr>
          </a:p>
        </p:txBody>
      </p:sp>
      <p:sp>
        <p:nvSpPr>
          <p:cNvPr id="12311" name="フリーフォーム 90">
            <a:extLst>
              <a:ext uri="{FF2B5EF4-FFF2-40B4-BE49-F238E27FC236}">
                <a16:creationId xmlns:a16="http://schemas.microsoft.com/office/drawing/2014/main" id="{6890F422-7F2B-0386-0AE1-F827DB153084}"/>
              </a:ext>
            </a:extLst>
          </p:cNvPr>
          <p:cNvSpPr/>
          <p:nvPr/>
        </p:nvSpPr>
        <p:spPr>
          <a:xfrm>
            <a:off x="4365753" y="5552364"/>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485"/>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ユーザーが</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自由に操作</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grpSp>
        <p:nvGrpSpPr>
          <p:cNvPr id="12312" name="グループ化 12311">
            <a:extLst>
              <a:ext uri="{FF2B5EF4-FFF2-40B4-BE49-F238E27FC236}">
                <a16:creationId xmlns:a16="http://schemas.microsoft.com/office/drawing/2014/main" id="{5A7D0766-B065-2F4C-E911-773C7F99371E}"/>
              </a:ext>
            </a:extLst>
          </p:cNvPr>
          <p:cNvGrpSpPr/>
          <p:nvPr/>
        </p:nvGrpSpPr>
        <p:grpSpPr>
          <a:xfrm>
            <a:off x="8574983" y="3335713"/>
            <a:ext cx="2805455" cy="2857433"/>
            <a:chOff x="8594948" y="3267563"/>
            <a:chExt cx="2805455" cy="2857433"/>
          </a:xfrm>
        </p:grpSpPr>
        <p:grpSp>
          <p:nvGrpSpPr>
            <p:cNvPr id="12313" name="グループ化 12312">
              <a:extLst>
                <a:ext uri="{FF2B5EF4-FFF2-40B4-BE49-F238E27FC236}">
                  <a16:creationId xmlns:a16="http://schemas.microsoft.com/office/drawing/2014/main" id="{93EB4713-05F7-FA58-6F52-4D840E80A74B}"/>
                </a:ext>
              </a:extLst>
            </p:cNvPr>
            <p:cNvGrpSpPr/>
            <p:nvPr/>
          </p:nvGrpSpPr>
          <p:grpSpPr>
            <a:xfrm>
              <a:off x="8594948" y="3267563"/>
              <a:ext cx="1356412" cy="2857433"/>
              <a:chOff x="8594948" y="3267563"/>
              <a:chExt cx="1356412" cy="2857433"/>
            </a:xfrm>
          </p:grpSpPr>
          <p:pic>
            <p:nvPicPr>
              <p:cNvPr id="12335" name="図 12334">
                <a:extLst>
                  <a:ext uri="{FF2B5EF4-FFF2-40B4-BE49-F238E27FC236}">
                    <a16:creationId xmlns:a16="http://schemas.microsoft.com/office/drawing/2014/main" id="{0599F85E-84EA-6962-B14C-B4A4F01C382C}"/>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8594948" y="3267563"/>
                <a:ext cx="1356412" cy="2857433"/>
              </a:xfrm>
              <a:prstGeom prst="rect">
                <a:avLst/>
              </a:prstGeom>
            </p:spPr>
          </p:pic>
          <p:sp>
            <p:nvSpPr>
              <p:cNvPr id="12336" name="正方形/長方形 12335">
                <a:extLst>
                  <a:ext uri="{FF2B5EF4-FFF2-40B4-BE49-F238E27FC236}">
                    <a16:creationId xmlns:a16="http://schemas.microsoft.com/office/drawing/2014/main" id="{C5AF6E68-2831-9136-2DB8-35B28CA207AC}"/>
                  </a:ext>
                </a:extLst>
              </p:cNvPr>
              <p:cNvSpPr/>
              <p:nvPr/>
            </p:nvSpPr>
            <p:spPr>
              <a:xfrm>
                <a:off x="8666049"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クライアント</a:t>
                </a:r>
                <a:endParaRPr kumimoji="0" lang="en-US"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様</a:t>
                </a: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LP</a:t>
                </a:r>
              </a:p>
            </p:txBody>
          </p:sp>
        </p:grpSp>
        <p:grpSp>
          <p:nvGrpSpPr>
            <p:cNvPr id="12314" name="グループ化 12313">
              <a:extLst>
                <a:ext uri="{FF2B5EF4-FFF2-40B4-BE49-F238E27FC236}">
                  <a16:creationId xmlns:a16="http://schemas.microsoft.com/office/drawing/2014/main" id="{454F97D4-EA07-7972-31F4-A336D5B4D838}"/>
                </a:ext>
              </a:extLst>
            </p:cNvPr>
            <p:cNvGrpSpPr/>
            <p:nvPr/>
          </p:nvGrpSpPr>
          <p:grpSpPr>
            <a:xfrm>
              <a:off x="10043991" y="3267563"/>
              <a:ext cx="1356412" cy="2857433"/>
              <a:chOff x="10043991" y="3267563"/>
              <a:chExt cx="1356412" cy="2857433"/>
            </a:xfrm>
          </p:grpSpPr>
          <p:pic>
            <p:nvPicPr>
              <p:cNvPr id="12315" name="図 12314">
                <a:extLst>
                  <a:ext uri="{FF2B5EF4-FFF2-40B4-BE49-F238E27FC236}">
                    <a16:creationId xmlns:a16="http://schemas.microsoft.com/office/drawing/2014/main" id="{C8C79A06-2836-F478-8DD0-75B44A261956}"/>
                  </a:ext>
                </a:extLst>
              </p:cNvPr>
              <p:cNvPicPr>
                <a:picLocks/>
              </p:cNvPicPr>
              <p:nvPr/>
            </p:nvPicPr>
            <p:blipFill rotWithShape="1">
              <a:blip r:embed="rId5" cstate="print">
                <a:extLst>
                  <a:ext uri="{28A0092B-C50C-407E-A947-70E740481C1C}">
                    <a14:useLocalDpi xmlns:a14="http://schemas.microsoft.com/office/drawing/2010/main" val="0"/>
                  </a:ext>
                </a:extLst>
              </a:blip>
              <a:srcRect t="-1194" b="-2787"/>
              <a:stretch/>
            </p:blipFill>
            <p:spPr>
              <a:xfrm>
                <a:off x="10043991" y="3267563"/>
                <a:ext cx="1356412" cy="2857433"/>
              </a:xfrm>
              <a:prstGeom prst="rect">
                <a:avLst/>
              </a:prstGeom>
            </p:spPr>
          </p:pic>
          <p:sp>
            <p:nvSpPr>
              <p:cNvPr id="12334" name="正方形/長方形 12333">
                <a:extLst>
                  <a:ext uri="{FF2B5EF4-FFF2-40B4-BE49-F238E27FC236}">
                    <a16:creationId xmlns:a16="http://schemas.microsoft.com/office/drawing/2014/main" id="{4B4F67E3-12EF-6769-E133-38EA0672D46F}"/>
                  </a:ext>
                </a:extLst>
              </p:cNvPr>
              <p:cNvSpPr/>
              <p:nvPr/>
            </p:nvSpPr>
            <p:spPr>
              <a:xfrm>
                <a:off x="10115092" y="3614668"/>
                <a:ext cx="1197993" cy="2090570"/>
              </a:xfrm>
              <a:prstGeom prst="rect">
                <a:avLst/>
              </a:prstGeom>
              <a:solidFill>
                <a:srgbClr val="FCEDED"/>
              </a:solidFill>
              <a:ln w="9525" cap="flat" cmpd="sng" algn="ctr">
                <a:solidFill>
                  <a:srgbClr val="545454"/>
                </a:solidFill>
                <a:prstDash val="solid"/>
              </a:ln>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PR</a:t>
                </a:r>
                <a:r>
                  <a:rPr kumimoji="0" lang="ja-JP" altLang="en-US"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企画 </a:t>
                </a:r>
                <a:r>
                  <a:rPr kumimoji="0" lang="en" altLang="ja-JP" sz="12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LP</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a:t>
                </a:r>
                <a:r>
                  <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LINE</a:t>
                </a: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ヤフー</a:t>
                </a:r>
                <a:endParaRPr kumimoji="0" lang="en-US"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rPr>
                  <a:t>作成ページ）</a:t>
                </a:r>
                <a:endParaRPr kumimoji="0" lang="en" altLang="ja-JP" sz="900" b="0" i="0" u="none" strike="noStrike" kern="0" cap="none" spc="0" normalizeH="0" baseline="0" noProof="0" dirty="0">
                  <a:ln>
                    <a:noFill/>
                  </a:ln>
                  <a:solidFill>
                    <a:srgbClr val="0D0D0D"/>
                  </a:solidFill>
                  <a:effectLst/>
                  <a:uLnTx/>
                  <a:uFillTx/>
                  <a:latin typeface="Calibri" panose="020F0502020204030204"/>
                  <a:ea typeface="メイリオ" panose="020B0604030504040204" pitchFamily="50" charset="-128"/>
                  <a:cs typeface="+mn-cs"/>
                </a:endParaRPr>
              </a:p>
            </p:txBody>
          </p:sp>
        </p:grpSp>
      </p:grpSp>
      <p:cxnSp>
        <p:nvCxnSpPr>
          <p:cNvPr id="12337" name="カギ線コネクタ 116">
            <a:extLst>
              <a:ext uri="{FF2B5EF4-FFF2-40B4-BE49-F238E27FC236}">
                <a16:creationId xmlns:a16="http://schemas.microsoft.com/office/drawing/2014/main" id="{42A738C7-DBBF-9F46-1A3D-583158D39AFE}"/>
              </a:ext>
            </a:extLst>
          </p:cNvPr>
          <p:cNvCxnSpPr>
            <a:cxnSpLocks/>
            <a:stCxn id="12339" idx="2"/>
            <a:endCxn id="12335" idx="0"/>
          </p:cNvCxnSpPr>
          <p:nvPr/>
        </p:nvCxnSpPr>
        <p:spPr>
          <a:xfrm rot="5400000">
            <a:off x="9418852" y="2776855"/>
            <a:ext cx="393196" cy="724521"/>
          </a:xfrm>
          <a:prstGeom prst="bentConnector3">
            <a:avLst>
              <a:gd name="adj1" fmla="val 50000"/>
            </a:avLst>
          </a:prstGeom>
          <a:noFill/>
          <a:ln w="31750" cap="flat" cmpd="sng" algn="ctr">
            <a:solidFill>
              <a:srgbClr val="C9002C"/>
            </a:solidFill>
            <a:prstDash val="solid"/>
            <a:tailEnd type="triangle" w="med" len="med"/>
          </a:ln>
          <a:effectLst/>
        </p:spPr>
      </p:cxnSp>
      <p:cxnSp>
        <p:nvCxnSpPr>
          <p:cNvPr id="12338" name="カギ線コネクタ 120">
            <a:extLst>
              <a:ext uri="{FF2B5EF4-FFF2-40B4-BE49-F238E27FC236}">
                <a16:creationId xmlns:a16="http://schemas.microsoft.com/office/drawing/2014/main" id="{C8A83C4F-AB63-952C-7317-B1519EE3AC6C}"/>
              </a:ext>
            </a:extLst>
          </p:cNvPr>
          <p:cNvCxnSpPr>
            <a:cxnSpLocks/>
            <a:stCxn id="12339" idx="2"/>
            <a:endCxn id="12315" idx="0"/>
          </p:cNvCxnSpPr>
          <p:nvPr/>
        </p:nvCxnSpPr>
        <p:spPr>
          <a:xfrm rot="16200000" flipH="1">
            <a:off x="10143373" y="2776854"/>
            <a:ext cx="393196" cy="724522"/>
          </a:xfrm>
          <a:prstGeom prst="bentConnector3">
            <a:avLst>
              <a:gd name="adj1" fmla="val 50000"/>
            </a:avLst>
          </a:prstGeom>
          <a:noFill/>
          <a:ln w="31750" cap="flat" cmpd="sng" algn="ctr">
            <a:solidFill>
              <a:srgbClr val="C9002C"/>
            </a:solidFill>
            <a:prstDash val="solid"/>
            <a:tailEnd type="triangle" w="med" len="med"/>
          </a:ln>
          <a:effectLst/>
        </p:spPr>
      </p:cxnSp>
      <p:sp>
        <p:nvSpPr>
          <p:cNvPr id="12339" name="角丸四角形 121">
            <a:extLst>
              <a:ext uri="{FF2B5EF4-FFF2-40B4-BE49-F238E27FC236}">
                <a16:creationId xmlns:a16="http://schemas.microsoft.com/office/drawing/2014/main" id="{796E48BF-4CA1-5B61-BF35-8D5D3FD16214}"/>
              </a:ext>
            </a:extLst>
          </p:cNvPr>
          <p:cNvSpPr/>
          <p:nvPr/>
        </p:nvSpPr>
        <p:spPr>
          <a:xfrm>
            <a:off x="9167388" y="2590381"/>
            <a:ext cx="1620644" cy="352136"/>
          </a:xfrm>
          <a:prstGeom prst="roundRect">
            <a:avLst>
              <a:gd name="adj" fmla="val 50000"/>
            </a:avLst>
          </a:prstGeom>
          <a:solidFill>
            <a:srgbClr val="FFFFFF"/>
          </a:solidFill>
          <a:ln w="22225" cap="flat" cmpd="sng" algn="ctr">
            <a:solidFill>
              <a:srgbClr val="C9002C"/>
            </a:solidFill>
            <a:prstDash val="sysDot"/>
          </a:ln>
          <a:effectLst/>
        </p:spPr>
        <p:txBody>
          <a:bodyPr rot="0" spcFirstLastPara="0" vertOverflow="overflow" horzOverflow="overflow" vert="horz" wrap="square" lIns="91440" tIns="72000" rIns="9144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rPr>
              <a:t>遷移先は選択可能</a:t>
            </a:r>
          </a:p>
        </p:txBody>
      </p:sp>
      <p:sp>
        <p:nvSpPr>
          <p:cNvPr id="12340" name="片側の 2 つの角を丸めた四角形 130">
            <a:extLst>
              <a:ext uri="{FF2B5EF4-FFF2-40B4-BE49-F238E27FC236}">
                <a16:creationId xmlns:a16="http://schemas.microsoft.com/office/drawing/2014/main" id="{F4D36D18-9F43-CB61-3AEF-6456C832953A}"/>
              </a:ext>
            </a:extLst>
          </p:cNvPr>
          <p:cNvSpPr/>
          <p:nvPr/>
        </p:nvSpPr>
        <p:spPr>
          <a:xfrm>
            <a:off x="590308" y="1816150"/>
            <a:ext cx="3276001" cy="576000"/>
          </a:xfrm>
          <a:prstGeom prst="round2SameRect">
            <a:avLst>
              <a:gd name="adj1" fmla="val 20664"/>
              <a:gd name="adj2" fmla="val 0"/>
            </a:avLst>
          </a:prstGeom>
          <a:solidFill>
            <a:srgbClr val="E791A4"/>
          </a:solidFill>
          <a:ln w="44450" cap="flat" cmpd="sng" algn="ctr">
            <a:noFill/>
            <a:prstDash val="solid"/>
          </a:ln>
          <a:effectLst>
            <a:outerShdw dist="38100" algn="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Yahoo! JAPAN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トップページ</a:t>
            </a:r>
          </a:p>
        </p:txBody>
      </p:sp>
      <p:sp>
        <p:nvSpPr>
          <p:cNvPr id="12342" name="object 53">
            <a:extLst>
              <a:ext uri="{FF2B5EF4-FFF2-40B4-BE49-F238E27FC236}">
                <a16:creationId xmlns:a16="http://schemas.microsoft.com/office/drawing/2014/main" id="{49EB8D73-BF2D-00B0-EFE1-48497AA465A1}"/>
              </a:ext>
            </a:extLst>
          </p:cNvPr>
          <p:cNvSpPr txBox="1"/>
          <p:nvPr/>
        </p:nvSpPr>
        <p:spPr>
          <a:xfrm>
            <a:off x="4798078" y="2528655"/>
            <a:ext cx="1858059" cy="291606"/>
          </a:xfrm>
          <a:prstGeom prst="roundRect">
            <a:avLst>
              <a:gd name="adj" fmla="val 50000"/>
            </a:avLst>
          </a:prstGeom>
          <a:solidFill>
            <a:srgbClr val="FFFFFF"/>
          </a:solidFill>
          <a:ln w="15875">
            <a:solidFill>
              <a:srgbClr val="CCCCCC">
                <a:lumMod val="90000"/>
              </a:srgbClr>
            </a:solidFill>
          </a:ln>
        </p:spPr>
        <p:txBody>
          <a:bodyPr vert="horz" wrap="none" lIns="144000" tIns="0" rIns="144000" bIns="288000" rtlCol="0">
            <a:noAutofit/>
          </a:bodyPr>
          <a:lstStyle/>
          <a:p>
            <a:pPr marL="250310" marR="6277" lvl="0" indent="-235401" algn="ctr" defTabSz="914400" eaLnBrk="1" fontAlgn="auto" latinLnBrk="0" hangingPunct="1">
              <a:lnSpc>
                <a:spcPct val="145800"/>
              </a:lnSpc>
              <a:spcBef>
                <a:spcPts val="124"/>
              </a:spcBef>
              <a:spcAft>
                <a:spcPts val="0"/>
              </a:spcAft>
              <a:buClrTx/>
              <a:buSzTx/>
              <a:buFontTx/>
              <a:buNone/>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rPr>
              <a:t>インタラクション例</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eiryo" charset="-128"/>
            </a:endParaRPr>
          </a:p>
        </p:txBody>
      </p:sp>
      <p:sp>
        <p:nvSpPr>
          <p:cNvPr id="12343" name="object 53">
            <a:extLst>
              <a:ext uri="{FF2B5EF4-FFF2-40B4-BE49-F238E27FC236}">
                <a16:creationId xmlns:a16="http://schemas.microsoft.com/office/drawing/2014/main" id="{769686D1-8E46-85D7-6219-DB797C91BDD4}"/>
              </a:ext>
            </a:extLst>
          </p:cNvPr>
          <p:cNvSpPr txBox="1"/>
          <p:nvPr/>
        </p:nvSpPr>
        <p:spPr>
          <a:xfrm>
            <a:off x="4803496" y="2872181"/>
            <a:ext cx="2773619" cy="194669"/>
          </a:xfrm>
          <a:prstGeom prst="roundRect">
            <a:avLst>
              <a:gd name="adj" fmla="val 0"/>
            </a:avLst>
          </a:prstGeom>
          <a:noFill/>
          <a:ln>
            <a:noFill/>
          </a:ln>
        </p:spPr>
        <p:txBody>
          <a:bodyPr vert="horz" wrap="square" lIns="0" tIns="0" rIns="0" bIns="0" rtlCol="0">
            <a:spAutoFit/>
          </a:bodyPr>
          <a:lstStyle/>
          <a:p>
            <a:pPr marL="250310" marR="6277" indent="-235401" eaLnBrk="1" fontAlgn="auto" hangingPunct="1">
              <a:lnSpc>
                <a:spcPct val="120000"/>
              </a:lnSpc>
              <a:spcBef>
                <a:spcPts val="124"/>
              </a:spcBef>
              <a:spcAft>
                <a:spcPts val="0"/>
              </a:spcAft>
            </a:pPr>
            <a:r>
              <a:rPr lang="ja-JP" altLang="en-US" sz="1100" dirty="0">
                <a:solidFill>
                  <a:srgbClr val="0D0D0D"/>
                </a:solidFill>
                <a:latin typeface="Calibri" panose="020F0502020204030204"/>
                <a:ea typeface="メイリオ" panose="020B0604030504040204" pitchFamily="50" charset="-128"/>
                <a:cs typeface="Meiryo" charset="-128"/>
              </a:rPr>
              <a:t>人物を</a:t>
            </a:r>
            <a:r>
              <a:rPr lang="en-US" altLang="ja-JP" sz="1100" dirty="0">
                <a:solidFill>
                  <a:srgbClr val="0D0D0D"/>
                </a:solidFill>
                <a:latin typeface="Calibri" panose="020F0502020204030204"/>
                <a:ea typeface="メイリオ" panose="020B0604030504040204" pitchFamily="50" charset="-128"/>
                <a:cs typeface="Meiryo" charset="-128"/>
              </a:rPr>
              <a:t>360°</a:t>
            </a:r>
            <a:r>
              <a:rPr lang="ja-JP" altLang="en-US" sz="1100" dirty="0">
                <a:solidFill>
                  <a:srgbClr val="0D0D0D"/>
                </a:solidFill>
                <a:latin typeface="Calibri" panose="020F0502020204030204"/>
                <a:ea typeface="メイリオ" panose="020B0604030504040204" pitchFamily="50" charset="-128"/>
                <a:cs typeface="Meiryo" charset="-128"/>
              </a:rPr>
              <a:t>から回して見ることができる</a:t>
            </a:r>
            <a:endParaRPr lang="en-US" altLang="ja-JP" sz="1100" dirty="0">
              <a:solidFill>
                <a:srgbClr val="0D0D0D"/>
              </a:solidFill>
              <a:latin typeface="Calibri" panose="020F0502020204030204"/>
              <a:ea typeface="メイリオ" panose="020B0604030504040204" pitchFamily="50" charset="-128"/>
              <a:cs typeface="Meiryo" charset="-128"/>
            </a:endParaRPr>
          </a:p>
        </p:txBody>
      </p:sp>
      <p:pic>
        <p:nvPicPr>
          <p:cNvPr id="12344" name="図 12343">
            <a:extLst>
              <a:ext uri="{FF2B5EF4-FFF2-40B4-BE49-F238E27FC236}">
                <a16:creationId xmlns:a16="http://schemas.microsoft.com/office/drawing/2014/main" id="{757E6898-1015-11EF-DE57-1E9A2920A957}"/>
              </a:ext>
            </a:extLst>
          </p:cNvPr>
          <p:cNvPicPr>
            <a:picLocks noChangeAspect="1"/>
          </p:cNvPicPr>
          <p:nvPr/>
        </p:nvPicPr>
        <p:blipFill>
          <a:blip r:embed="rId6">
            <a:alphaModFix amt="75000"/>
          </a:blip>
          <a:stretch>
            <a:fillRect/>
          </a:stretch>
        </p:blipFill>
        <p:spPr>
          <a:xfrm>
            <a:off x="6741923" y="2516949"/>
            <a:ext cx="562397" cy="315283"/>
          </a:xfrm>
          <a:prstGeom prst="rect">
            <a:avLst/>
          </a:prstGeom>
        </p:spPr>
      </p:pic>
      <p:pic>
        <p:nvPicPr>
          <p:cNvPr id="12345" name="図 12344">
            <a:extLst>
              <a:ext uri="{FF2B5EF4-FFF2-40B4-BE49-F238E27FC236}">
                <a16:creationId xmlns:a16="http://schemas.microsoft.com/office/drawing/2014/main" id="{B5310B88-B0A3-2A42-EB3D-D98D145D1C42}"/>
              </a:ext>
            </a:extLst>
          </p:cNvPr>
          <p:cNvPicPr>
            <a:picLocks noChangeAspect="1"/>
          </p:cNvPicPr>
          <p:nvPr/>
        </p:nvPicPr>
        <p:blipFill rotWithShape="1">
          <a:blip r:embed="rId7"/>
          <a:srcRect t="16364" b="40152"/>
          <a:stretch/>
        </p:blipFill>
        <p:spPr>
          <a:xfrm>
            <a:off x="1197907" y="4998948"/>
            <a:ext cx="2039631" cy="1500247"/>
          </a:xfrm>
          <a:prstGeom prst="rect">
            <a:avLst/>
          </a:prstGeom>
        </p:spPr>
      </p:pic>
      <p:sp>
        <p:nvSpPr>
          <p:cNvPr id="12346" name="正方形/長方形 12345">
            <a:extLst>
              <a:ext uri="{FF2B5EF4-FFF2-40B4-BE49-F238E27FC236}">
                <a16:creationId xmlns:a16="http://schemas.microsoft.com/office/drawing/2014/main" id="{F5569ADC-FC65-56C0-5894-30F33D3FF7CA}"/>
              </a:ext>
            </a:extLst>
          </p:cNvPr>
          <p:cNvSpPr/>
          <p:nvPr/>
        </p:nvSpPr>
        <p:spPr>
          <a:xfrm>
            <a:off x="1160492" y="3797982"/>
            <a:ext cx="2131602" cy="1179723"/>
          </a:xfrm>
          <a:prstGeom prst="rect">
            <a:avLst/>
          </a:prstGeom>
          <a:solidFill>
            <a:srgbClr val="C9002C">
              <a:alpha val="10000"/>
            </a:srgbClr>
          </a:solidFill>
          <a:ln w="44450" cap="sq" cmpd="sng" algn="ctr">
            <a:solidFill>
              <a:srgbClr val="C00000"/>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347" name="図 12346">
            <a:extLst>
              <a:ext uri="{FF2B5EF4-FFF2-40B4-BE49-F238E27FC236}">
                <a16:creationId xmlns:a16="http://schemas.microsoft.com/office/drawing/2014/main" id="{F6DE6229-64DD-DE67-F9C8-A5AC49A3A3AF}"/>
              </a:ext>
            </a:extLst>
          </p:cNvPr>
          <p:cNvPicPr>
            <a:picLocks noChangeAspect="1"/>
          </p:cNvPicPr>
          <p:nvPr/>
        </p:nvPicPr>
        <p:blipFill>
          <a:blip r:embed="rId8"/>
          <a:stretch>
            <a:fillRect/>
          </a:stretch>
        </p:blipFill>
        <p:spPr>
          <a:xfrm>
            <a:off x="2583131" y="4673079"/>
            <a:ext cx="551826" cy="693232"/>
          </a:xfrm>
          <a:prstGeom prst="rect">
            <a:avLst/>
          </a:prstGeom>
        </p:spPr>
      </p:pic>
      <p:sp>
        <p:nvSpPr>
          <p:cNvPr id="12348" name="フリーフォーム 91">
            <a:extLst>
              <a:ext uri="{FF2B5EF4-FFF2-40B4-BE49-F238E27FC236}">
                <a16:creationId xmlns:a16="http://schemas.microsoft.com/office/drawing/2014/main" id="{2584FA57-91AF-AAF4-DD99-64CA65F6F106}"/>
              </a:ext>
            </a:extLst>
          </p:cNvPr>
          <p:cNvSpPr/>
          <p:nvPr/>
        </p:nvSpPr>
        <p:spPr>
          <a:xfrm>
            <a:off x="1335168" y="5078392"/>
            <a:ext cx="1341772" cy="606701"/>
          </a:xfrm>
          <a:custGeom>
            <a:avLst/>
            <a:gdLst>
              <a:gd name="connsiteX0" fmla="*/ 55808 w 1125109"/>
              <a:gd name="connsiteY0" fmla="*/ 0 h 508734"/>
              <a:gd name="connsiteX1" fmla="*/ 963878 w 1125109"/>
              <a:gd name="connsiteY1" fmla="*/ 0 h 508734"/>
              <a:gd name="connsiteX2" fmla="*/ 1019686 w 1125109"/>
              <a:gd name="connsiteY2" fmla="*/ 55808 h 508734"/>
              <a:gd name="connsiteX3" fmla="*/ 1019686 w 1125109"/>
              <a:gd name="connsiteY3" fmla="*/ 127453 h 508734"/>
              <a:gd name="connsiteX4" fmla="*/ 1125109 w 1125109"/>
              <a:gd name="connsiteY4" fmla="*/ 127453 h 508734"/>
              <a:gd name="connsiteX5" fmla="*/ 1019686 w 1125109"/>
              <a:gd name="connsiteY5" fmla="*/ 221190 h 508734"/>
              <a:gd name="connsiteX6" fmla="*/ 1019686 w 1125109"/>
              <a:gd name="connsiteY6" fmla="*/ 452926 h 508734"/>
              <a:gd name="connsiteX7" fmla="*/ 963878 w 1125109"/>
              <a:gd name="connsiteY7" fmla="*/ 508734 h 508734"/>
              <a:gd name="connsiteX8" fmla="*/ 55808 w 1125109"/>
              <a:gd name="connsiteY8" fmla="*/ 508734 h 508734"/>
              <a:gd name="connsiteX9" fmla="*/ 0 w 1125109"/>
              <a:gd name="connsiteY9" fmla="*/ 452926 h 508734"/>
              <a:gd name="connsiteX10" fmla="*/ 0 w 1125109"/>
              <a:gd name="connsiteY10" fmla="*/ 55808 h 508734"/>
              <a:gd name="connsiteX11" fmla="*/ 55808 w 1125109"/>
              <a:gd name="connsiteY11" fmla="*/ 0 h 508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5109" h="508734">
                <a:moveTo>
                  <a:pt x="55808" y="0"/>
                </a:moveTo>
                <a:lnTo>
                  <a:pt x="963878" y="0"/>
                </a:lnTo>
                <a:cubicBezTo>
                  <a:pt x="994700" y="0"/>
                  <a:pt x="1019686" y="24986"/>
                  <a:pt x="1019686" y="55808"/>
                </a:cubicBezTo>
                <a:lnTo>
                  <a:pt x="1019686" y="127453"/>
                </a:lnTo>
                <a:lnTo>
                  <a:pt x="1125109" y="127453"/>
                </a:lnTo>
                <a:lnTo>
                  <a:pt x="1019686" y="221190"/>
                </a:lnTo>
                <a:lnTo>
                  <a:pt x="1019686" y="452926"/>
                </a:lnTo>
                <a:cubicBezTo>
                  <a:pt x="1019686" y="483748"/>
                  <a:pt x="994700" y="508734"/>
                  <a:pt x="963878" y="508734"/>
                </a:cubicBezTo>
                <a:lnTo>
                  <a:pt x="55808" y="508734"/>
                </a:lnTo>
                <a:cubicBezTo>
                  <a:pt x="24986" y="508734"/>
                  <a:pt x="0" y="483748"/>
                  <a:pt x="0" y="452926"/>
                </a:cubicBezTo>
                <a:lnTo>
                  <a:pt x="0" y="55808"/>
                </a:lnTo>
                <a:cubicBezTo>
                  <a:pt x="0" y="24986"/>
                  <a:pt x="24986" y="0"/>
                  <a:pt x="55808" y="0"/>
                </a:cubicBezTo>
                <a:close/>
              </a:path>
            </a:pathLst>
          </a:custGeom>
          <a:solidFill>
            <a:srgbClr val="C9002C">
              <a:alpha val="72000"/>
            </a:srgbClr>
          </a:solidFill>
          <a:ln w="0" cap="flat" cmpd="sng" algn="ctr">
            <a:noFill/>
            <a:prstDash val="solid"/>
          </a:ln>
          <a:effectLst/>
        </p:spPr>
        <p:txBody>
          <a:bodyPr rot="0" spcFirstLastPara="0" vertOverflow="overflow" horzOverflow="overflow" vert="horz" wrap="square" lIns="108000" tIns="108000" rIns="21600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バナーを</a:t>
            </a:r>
            <a:endParaRPr kumimoji="0" lang="en-US" altLang="ja-JP"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Calibri" panose="020F0502020204030204"/>
                <a:ea typeface="メイリオ" panose="020B0604030504040204" pitchFamily="50" charset="-128"/>
                <a:cs typeface="+mn-cs"/>
              </a:rPr>
              <a:t>タップ</a:t>
            </a:r>
            <a:endParaRPr kumimoji="0" lang="ja-JP" altLang="en-US" sz="1200" b="1"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578620"/>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誘導バナーから遷移後、インタラクションページにつながります。</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en" altLang="ja-JP"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Yahoo! JAPAN</a:t>
            </a:r>
            <a:r>
              <a:rPr kumimoji="0" lang="ja-JP" altLang="en-US" sz="1600" b="0"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Calibri" panose="020F0502020204030204"/>
              </a:rPr>
              <a:t>広報用のダミーページをベースに、インタラクションを制作いたします。</a:t>
            </a:r>
          </a:p>
        </p:txBody>
      </p:sp>
    </p:spTree>
    <p:extLst>
      <p:ext uri="{BB962C8B-B14F-4D97-AF65-F5344CB8AC3E}">
        <p14:creationId xmlns:p14="http://schemas.microsoft.com/office/powerpoint/2010/main" val="1729032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D220C5C8-6160-6FE3-ABC7-1411CA0C6E3C}"/>
              </a:ext>
            </a:extLst>
          </p:cNvPr>
          <p:cNvSpPr>
            <a:spLocks noGrp="1"/>
          </p:cNvSpPr>
          <p:nvPr>
            <p:ph type="body" sz="quarter" idx="10"/>
          </p:nvPr>
        </p:nvSpPr>
        <p:spPr/>
        <p:txBody>
          <a:bodyPr/>
          <a:lstStyle/>
          <a:p>
            <a:r>
              <a:rPr kumimoji="1" lang="ja-JP" altLang="en-US" sz="2000" b="1" i="0" u="none" strike="noStrike" kern="120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インタラクションの種類</a:t>
            </a:r>
            <a:endParaRPr lang="ja-JP" altLang="en-US" dirty="0"/>
          </a:p>
        </p:txBody>
      </p:sp>
      <p:sp>
        <p:nvSpPr>
          <p:cNvPr id="12349" name="正方形/長方形 12348">
            <a:extLst>
              <a:ext uri="{FF2B5EF4-FFF2-40B4-BE49-F238E27FC236}">
                <a16:creationId xmlns:a16="http://schemas.microsoft.com/office/drawing/2014/main" id="{69B2292A-1F26-4315-1486-1C29CF2864F6}"/>
              </a:ext>
            </a:extLst>
          </p:cNvPr>
          <p:cNvSpPr/>
          <p:nvPr/>
        </p:nvSpPr>
        <p:spPr>
          <a:xfrm>
            <a:off x="442914" y="1194566"/>
            <a:ext cx="11261026" cy="650947"/>
          </a:xfrm>
          <a:prstGeom prst="rect">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インタラクションは現状４種類あり、</a:t>
            </a:r>
            <a:endParaRPr kumimoji="1" lang="en-US" altLang="ja-JP"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PC</a:t>
            </a:r>
            <a:r>
              <a:rPr kumimoji="1" lang="ja-JP" altLang="en-US" sz="18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版、スマートフォン版で実施できるインタラクションは異なります。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2" name="角丸四角形 14">
            <a:extLst>
              <a:ext uri="{FF2B5EF4-FFF2-40B4-BE49-F238E27FC236}">
                <a16:creationId xmlns:a16="http://schemas.microsoft.com/office/drawing/2014/main" id="{61F5EC96-22B6-0CCF-9DEA-29E13679FB43}"/>
              </a:ext>
            </a:extLst>
          </p:cNvPr>
          <p:cNvSpPr/>
          <p:nvPr/>
        </p:nvSpPr>
        <p:spPr>
          <a:xfrm>
            <a:off x="983432"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b="1" i="0" u="none" strike="noStrike" kern="1200" cap="none" spc="0" normalizeH="0" baseline="0" noProof="0" dirty="0">
                <a:ln>
                  <a:noFill/>
                </a:ln>
                <a:solidFill>
                  <a:srgbClr val="0D0D0D"/>
                </a:solidFill>
                <a:effectLst/>
                <a:uLnTx/>
                <a:uFillTx/>
                <a:latin typeface="メイリオ"/>
                <a:ea typeface="メイリオ"/>
                <a:cs typeface="+mn-cs"/>
              </a:rPr>
              <a:t>マルチビューインタラクション</a:t>
            </a:r>
            <a:endParaRPr kumimoji="1" lang="en-US" altLang="ja-JP" b="1" i="0" u="none" strike="noStrike" kern="1200" cap="none" spc="0" normalizeH="0" baseline="0" noProof="0" dirty="0">
              <a:ln>
                <a:noFill/>
              </a:ln>
              <a:solidFill>
                <a:srgbClr val="0D0D0D"/>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b="1" dirty="0">
                <a:solidFill>
                  <a:srgbClr val="0D0D0D"/>
                </a:solidFill>
                <a:latin typeface="メイリオ"/>
                <a:ea typeface="メイリオ"/>
              </a:rPr>
              <a:t>クリックインタラクション</a:t>
            </a:r>
            <a:endParaRPr lang="en-US" altLang="ja-JP" b="1" dirty="0">
              <a:solidFill>
                <a:srgbClr val="0D0D0D"/>
              </a:solidFill>
              <a:latin typeface="メイリオ"/>
              <a:ea typeface="メイリオ"/>
            </a:endParaRPr>
          </a:p>
        </p:txBody>
      </p:sp>
      <p:sp>
        <p:nvSpPr>
          <p:cNvPr id="3" name="角丸四角形 22">
            <a:extLst>
              <a:ext uri="{FF2B5EF4-FFF2-40B4-BE49-F238E27FC236}">
                <a16:creationId xmlns:a16="http://schemas.microsoft.com/office/drawing/2014/main" id="{EE2B3069-24B7-4ECF-FC98-F1EFEAA37E9A}"/>
              </a:ext>
            </a:extLst>
          </p:cNvPr>
          <p:cNvSpPr/>
          <p:nvPr/>
        </p:nvSpPr>
        <p:spPr>
          <a:xfrm>
            <a:off x="6270540" y="2590560"/>
            <a:ext cx="4941704" cy="2958631"/>
          </a:xfrm>
          <a:prstGeom prst="roundRect">
            <a:avLst>
              <a:gd name="adj" fmla="val 2850"/>
            </a:avLst>
          </a:prstGeom>
          <a:solidFill>
            <a:srgbClr val="FFF9FA"/>
          </a:solidFill>
          <a:ln w="9525">
            <a:noFill/>
          </a:ln>
          <a:effectLst>
            <a:outerShdw dist="38100" dir="2700000" algn="tl" rotWithShape="0">
              <a:srgbClr val="C9002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1332000" rIns="216000" bIns="0" numCol="1" spcCol="0" rtlCol="0" fromWordArt="0" anchor="t" anchorCtr="0" forceAA="0" compatLnSpc="1">
            <a:prstTxWarp prst="textNoShape">
              <a:avLst/>
            </a:prstTxWarp>
            <a:noAutofit/>
          </a:bodyPr>
          <a:lstStyle/>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dirty="0">
                <a:ln>
                  <a:noFill/>
                </a:ln>
                <a:solidFill>
                  <a:srgbClr val="0D0D0D"/>
                </a:solidFill>
                <a:effectLst/>
                <a:uLnTx/>
                <a:uFillTx/>
                <a:latin typeface="メイリオ"/>
                <a:ea typeface="メイリオ"/>
                <a:cs typeface="+mn-cs"/>
              </a:rPr>
              <a:t>マルチビューインタラクション</a:t>
            </a:r>
            <a:endParaRPr kumimoji="1" lang="en-US" altLang="ja-JP" sz="1600" b="1" i="0" u="none" strike="noStrike" kern="1200" cap="none" spc="0" normalizeH="0" baseline="0" noProof="0" dirty="0">
              <a:ln>
                <a:noFill/>
              </a:ln>
              <a:solidFill>
                <a:srgbClr val="0D0D0D"/>
              </a:solidFill>
              <a:effectLst/>
              <a:uLnTx/>
              <a:uFillTx/>
              <a:latin typeface="メイリオ"/>
              <a:ea typeface="メイリオ"/>
              <a:cs typeface="+mn-cs"/>
            </a:endParaRPr>
          </a:p>
          <a:p>
            <a:pPr marL="285750" indent="-285750">
              <a:lnSpc>
                <a:spcPct val="120000"/>
              </a:lnSpc>
              <a:buClr>
                <a:srgbClr val="C00000"/>
              </a:buClr>
              <a:buFont typeface="Wingdings" pitchFamily="2" charset="2"/>
              <a:buChar char="n"/>
              <a:defRPr/>
            </a:pPr>
            <a:r>
              <a:rPr lang="ja-JP" altLang="en-US" sz="1600" b="1" dirty="0">
                <a:solidFill>
                  <a:srgbClr val="0D0D0D"/>
                </a:solidFill>
                <a:latin typeface="メイリオ"/>
                <a:ea typeface="メイリオ"/>
              </a:rPr>
              <a:t>タップインタラクション</a:t>
            </a:r>
            <a:endParaRPr lang="en-US" altLang="ja-JP" sz="1600" b="1" dirty="0">
              <a:solidFill>
                <a:srgbClr val="0D0D0D"/>
              </a:solidFill>
              <a:latin typeface="メイリオ"/>
              <a:ea typeface="メイリオ"/>
            </a:endParaRPr>
          </a:p>
          <a:p>
            <a:pPr marL="285750" indent="-285750">
              <a:lnSpc>
                <a:spcPct val="120000"/>
              </a:lnSpc>
              <a:buClr>
                <a:srgbClr val="C00000"/>
              </a:buClr>
              <a:buFont typeface="Wingdings" pitchFamily="2" charset="2"/>
              <a:buChar char="n"/>
              <a:defRPr/>
            </a:pPr>
            <a:r>
              <a:rPr lang="ja-JP" altLang="en-US" sz="1600" b="1" dirty="0">
                <a:solidFill>
                  <a:srgbClr val="0D0D0D"/>
                </a:solidFill>
                <a:latin typeface="メイリオ"/>
                <a:ea typeface="メイリオ"/>
              </a:rPr>
              <a:t>シェイクインタラクション</a:t>
            </a:r>
            <a:endParaRPr lang="en-US" altLang="ja-JP" sz="1600" b="1" dirty="0">
              <a:solidFill>
                <a:srgbClr val="0D0D0D"/>
              </a:solidFill>
              <a:latin typeface="メイリオ"/>
              <a:ea typeface="メイリオ"/>
            </a:endParaRPr>
          </a:p>
          <a:p>
            <a:pPr marL="285750" indent="-285750">
              <a:lnSpc>
                <a:spcPct val="120000"/>
              </a:lnSpc>
              <a:buClr>
                <a:srgbClr val="C00000"/>
              </a:buClr>
              <a:buFont typeface="Wingdings" pitchFamily="2" charset="2"/>
              <a:buChar char="n"/>
              <a:defRPr/>
            </a:pPr>
            <a:r>
              <a:rPr kumimoji="1" lang="ja-JP" altLang="en-US" sz="1600" b="1" i="0" u="none" strike="noStrike" kern="1200" cap="none" spc="0" normalizeH="0" baseline="0" noProof="0" dirty="0">
                <a:ln>
                  <a:noFill/>
                </a:ln>
                <a:solidFill>
                  <a:srgbClr val="0D0D0D"/>
                </a:solidFill>
                <a:effectLst/>
                <a:uLnTx/>
                <a:uFillTx/>
                <a:latin typeface="メイリオ"/>
                <a:ea typeface="メイリオ"/>
                <a:cs typeface="+mn-cs"/>
              </a:rPr>
              <a:t>フェイス</a:t>
            </a:r>
            <a:r>
              <a:rPr kumimoji="1" lang="en-US" altLang="ja-JP" sz="1600" b="1" i="0" u="none" strike="noStrike" kern="1200" cap="none" spc="0" normalizeH="0" baseline="0" noProof="0" dirty="0">
                <a:ln>
                  <a:noFill/>
                </a:ln>
                <a:solidFill>
                  <a:srgbClr val="0D0D0D"/>
                </a:solidFill>
                <a:effectLst/>
                <a:uLnTx/>
                <a:uFillTx/>
                <a:latin typeface="メイリオ"/>
                <a:ea typeface="メイリオ"/>
                <a:cs typeface="+mn-cs"/>
              </a:rPr>
              <a:t>AR</a:t>
            </a:r>
            <a:r>
              <a:rPr lang="ja-JP" altLang="en-US" sz="1600" b="1" dirty="0">
                <a:solidFill>
                  <a:srgbClr val="0D0D0D"/>
                </a:solidFill>
                <a:latin typeface="メイリオ"/>
                <a:ea typeface="メイリオ"/>
              </a:rPr>
              <a:t>インタラクション</a:t>
            </a:r>
            <a:endParaRPr kumimoji="1" lang="ja-JP" altLang="en-US" sz="1400" b="0" i="0" u="none" strike="noStrike" kern="1200" cap="none" spc="0" normalizeH="0" baseline="0" noProof="0" dirty="0">
              <a:ln>
                <a:noFill/>
              </a:ln>
              <a:solidFill>
                <a:srgbClr val="0D0D0D"/>
              </a:solidFill>
              <a:effectLst/>
              <a:uLnTx/>
              <a:uFillTx/>
              <a:latin typeface="メイリオ"/>
              <a:ea typeface="メイリオ"/>
              <a:cs typeface="+mn-cs"/>
            </a:endParaRPr>
          </a:p>
        </p:txBody>
      </p:sp>
      <p:sp>
        <p:nvSpPr>
          <p:cNvPr id="4" name="角丸四角形 16">
            <a:extLst>
              <a:ext uri="{FF2B5EF4-FFF2-40B4-BE49-F238E27FC236}">
                <a16:creationId xmlns:a16="http://schemas.microsoft.com/office/drawing/2014/main" id="{DE409FF2-CCFA-1EED-CA5A-182A5793C91A}"/>
              </a:ext>
            </a:extLst>
          </p:cNvPr>
          <p:cNvSpPr/>
          <p:nvPr/>
        </p:nvSpPr>
        <p:spPr>
          <a:xfrm>
            <a:off x="3332848" y="3033602"/>
            <a:ext cx="528991"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nSpc>
                <a:spcPct val="120000"/>
              </a:lnSpc>
            </a:pPr>
            <a:r>
              <a:rPr lang="en-US" altLang="ja-JP" sz="2000" b="1" dirty="0">
                <a:solidFill>
                  <a:srgbClr val="FF0033"/>
                </a:solidFill>
              </a:rPr>
              <a:t>PC</a:t>
            </a:r>
            <a:r>
              <a:rPr lang="ja-JP" altLang="en-US" sz="2000" b="1" dirty="0">
                <a:solidFill>
                  <a:srgbClr val="FF0033"/>
                </a:solidFill>
              </a:rPr>
              <a:t>版</a:t>
            </a:r>
            <a:endParaRPr lang="en-US" altLang="ja-JP" sz="2000" b="1" dirty="0">
              <a:solidFill>
                <a:srgbClr val="FF0033"/>
              </a:solidFill>
            </a:endParaRPr>
          </a:p>
        </p:txBody>
      </p:sp>
      <p:cxnSp>
        <p:nvCxnSpPr>
          <p:cNvPr id="5" name="直線コネクタ 4">
            <a:extLst>
              <a:ext uri="{FF2B5EF4-FFF2-40B4-BE49-F238E27FC236}">
                <a16:creationId xmlns:a16="http://schemas.microsoft.com/office/drawing/2014/main" id="{07FCAE0B-4B95-B84D-866C-00E80DFC8263}"/>
              </a:ext>
            </a:extLst>
          </p:cNvPr>
          <p:cNvCxnSpPr>
            <a:cxnSpLocks/>
          </p:cNvCxnSpPr>
          <p:nvPr/>
        </p:nvCxnSpPr>
        <p:spPr>
          <a:xfrm>
            <a:off x="1258040"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sp>
        <p:nvSpPr>
          <p:cNvPr id="6" name="角丸四角形 23">
            <a:extLst>
              <a:ext uri="{FF2B5EF4-FFF2-40B4-BE49-F238E27FC236}">
                <a16:creationId xmlns:a16="http://schemas.microsoft.com/office/drawing/2014/main" id="{E1F373B9-229B-2B1B-9DB6-066BDBC99AAD}"/>
              </a:ext>
            </a:extLst>
          </p:cNvPr>
          <p:cNvSpPr/>
          <p:nvPr/>
        </p:nvSpPr>
        <p:spPr>
          <a:xfrm>
            <a:off x="8078362" y="3022523"/>
            <a:ext cx="2051844" cy="353943"/>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lvl="0">
              <a:lnSpc>
                <a:spcPct val="120000"/>
              </a:lnSpc>
            </a:pPr>
            <a:r>
              <a:rPr lang="ja-JP" altLang="en-US" sz="2000" b="1" dirty="0">
                <a:solidFill>
                  <a:srgbClr val="FF0033"/>
                </a:solidFill>
              </a:rPr>
              <a:t>スマートフォン版</a:t>
            </a:r>
            <a:endParaRPr lang="en-US" altLang="ja-JP" sz="1600" dirty="0">
              <a:solidFill>
                <a:srgbClr val="FF0033"/>
              </a:solidFill>
            </a:endParaRPr>
          </a:p>
        </p:txBody>
      </p:sp>
      <p:cxnSp>
        <p:nvCxnSpPr>
          <p:cNvPr id="7" name="直線コネクタ 6">
            <a:extLst>
              <a:ext uri="{FF2B5EF4-FFF2-40B4-BE49-F238E27FC236}">
                <a16:creationId xmlns:a16="http://schemas.microsoft.com/office/drawing/2014/main" id="{6504078C-12B4-DAF5-C459-8B72250ACA32}"/>
              </a:ext>
            </a:extLst>
          </p:cNvPr>
          <p:cNvCxnSpPr>
            <a:cxnSpLocks/>
          </p:cNvCxnSpPr>
          <p:nvPr/>
        </p:nvCxnSpPr>
        <p:spPr>
          <a:xfrm>
            <a:off x="6545148" y="3762017"/>
            <a:ext cx="4392488" cy="0"/>
          </a:xfrm>
          <a:prstGeom prst="line">
            <a:avLst/>
          </a:prstGeom>
          <a:ln w="22225">
            <a:solidFill>
              <a:srgbClr val="C9002C"/>
            </a:solidFill>
            <a:prstDash val="sysDot"/>
          </a:ln>
        </p:spPr>
        <p:style>
          <a:lnRef idx="1">
            <a:schemeClr val="accent1"/>
          </a:lnRef>
          <a:fillRef idx="0">
            <a:schemeClr val="accent1"/>
          </a:fillRef>
          <a:effectRef idx="0">
            <a:schemeClr val="accent1"/>
          </a:effectRef>
          <a:fontRef idx="minor">
            <a:schemeClr val="tx1"/>
          </a:fontRef>
        </p:style>
      </p:cxnSp>
      <p:grpSp>
        <p:nvGrpSpPr>
          <p:cNvPr id="8" name="グループ化 7">
            <a:extLst>
              <a:ext uri="{FF2B5EF4-FFF2-40B4-BE49-F238E27FC236}">
                <a16:creationId xmlns:a16="http://schemas.microsoft.com/office/drawing/2014/main" id="{ACCB9735-7CAE-0F40-77C0-295E0AF74016}"/>
              </a:ext>
            </a:extLst>
          </p:cNvPr>
          <p:cNvGrpSpPr/>
          <p:nvPr/>
        </p:nvGrpSpPr>
        <p:grpSpPr>
          <a:xfrm>
            <a:off x="2440146" y="2839494"/>
            <a:ext cx="720000" cy="720000"/>
            <a:chOff x="7279035" y="155932"/>
            <a:chExt cx="720000" cy="720000"/>
          </a:xfrm>
        </p:grpSpPr>
        <p:sp>
          <p:nvSpPr>
            <p:cNvPr id="9" name="円/楕円 32">
              <a:extLst>
                <a:ext uri="{FF2B5EF4-FFF2-40B4-BE49-F238E27FC236}">
                  <a16:creationId xmlns:a16="http://schemas.microsoft.com/office/drawing/2014/main" id="{955EFB89-3665-D886-83F6-E4989E301A87}"/>
                </a:ext>
              </a:extLst>
            </p:cNvPr>
            <p:cNvSpPr/>
            <p:nvPr/>
          </p:nvSpPr>
          <p:spPr>
            <a:xfrm>
              <a:off x="7279035" y="155932"/>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グラフィックス 9" descr="ノート PC 単色塗りつぶし">
              <a:extLst>
                <a:ext uri="{FF2B5EF4-FFF2-40B4-BE49-F238E27FC236}">
                  <a16:creationId xmlns:a16="http://schemas.microsoft.com/office/drawing/2014/main" id="{9A6F4161-6B4F-BA23-E710-C023EBED1300}"/>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441035" y="317932"/>
              <a:ext cx="396000" cy="396000"/>
            </a:xfrm>
            <a:prstGeom prst="rect">
              <a:avLst/>
            </a:prstGeom>
          </p:spPr>
        </p:pic>
      </p:grpSp>
      <p:grpSp>
        <p:nvGrpSpPr>
          <p:cNvPr id="11" name="グループ化 10">
            <a:extLst>
              <a:ext uri="{FF2B5EF4-FFF2-40B4-BE49-F238E27FC236}">
                <a16:creationId xmlns:a16="http://schemas.microsoft.com/office/drawing/2014/main" id="{36CDCB01-952B-DDF8-8CCD-2FFB5C84AD69}"/>
              </a:ext>
            </a:extLst>
          </p:cNvPr>
          <p:cNvGrpSpPr/>
          <p:nvPr/>
        </p:nvGrpSpPr>
        <p:grpSpPr>
          <a:xfrm>
            <a:off x="7185660" y="2850573"/>
            <a:ext cx="720000" cy="720000"/>
            <a:chOff x="6177344" y="2869729"/>
            <a:chExt cx="720000" cy="720000"/>
          </a:xfrm>
        </p:grpSpPr>
        <p:sp>
          <p:nvSpPr>
            <p:cNvPr id="12" name="円/楕円 46">
              <a:extLst>
                <a:ext uri="{FF2B5EF4-FFF2-40B4-BE49-F238E27FC236}">
                  <a16:creationId xmlns:a16="http://schemas.microsoft.com/office/drawing/2014/main" id="{53B0A6A3-940D-9F76-3957-5CBCCF6BD3B3}"/>
                </a:ext>
              </a:extLst>
            </p:cNvPr>
            <p:cNvSpPr/>
            <p:nvPr/>
          </p:nvSpPr>
          <p:spPr>
            <a:xfrm>
              <a:off x="6177344" y="2869729"/>
              <a:ext cx="720000" cy="72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3" name="グラフィックス 12" descr="スマート フォン 単色塗りつぶし">
              <a:extLst>
                <a:ext uri="{FF2B5EF4-FFF2-40B4-BE49-F238E27FC236}">
                  <a16:creationId xmlns:a16="http://schemas.microsoft.com/office/drawing/2014/main" id="{5B072C05-2716-E5AA-18BB-3394399864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357344" y="3049729"/>
              <a:ext cx="360000" cy="360000"/>
            </a:xfrm>
            <a:prstGeom prst="rect">
              <a:avLst/>
            </a:prstGeom>
          </p:spPr>
        </p:pic>
      </p:grpSp>
    </p:spTree>
    <p:extLst>
      <p:ext uri="{BB962C8B-B14F-4D97-AF65-F5344CB8AC3E}">
        <p14:creationId xmlns:p14="http://schemas.microsoft.com/office/powerpoint/2010/main" val="367647254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
  <a:themeElements>
    <a:clrScheme name="MSC">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Yahoo!広告テンプレー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25751</TotalTime>
  <Words>7186</Words>
  <Application>Microsoft Office PowerPoint</Application>
  <PresentationFormat>ワイド画面</PresentationFormat>
  <Paragraphs>720</Paragraphs>
  <Slides>43</Slides>
  <Notes>16</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43</vt:i4>
      </vt:variant>
    </vt:vector>
  </HeadingPairs>
  <TitlesOfParts>
    <vt:vector size="52" baseType="lpstr">
      <vt:lpstr>Meiryo</vt:lpstr>
      <vt:lpstr>Meiryo</vt:lpstr>
      <vt:lpstr>メイリオ 本文</vt:lpstr>
      <vt:lpstr>Yu Gothic Medium</vt:lpstr>
      <vt:lpstr>Arial</vt:lpstr>
      <vt:lpstr>Calibri</vt:lpstr>
      <vt:lpstr>Wingdings</vt:lpstr>
      <vt:lpstr>MSCレイアウト</vt:lpstr>
      <vt:lpstr>think-cell 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櫻井 英昭</cp:lastModifiedBy>
  <cp:revision>176</cp:revision>
  <dcterms:created xsi:type="dcterms:W3CDTF">2023-12-19T04:51:39Z</dcterms:created>
  <dcterms:modified xsi:type="dcterms:W3CDTF">2025-06-16T05:30:04Z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2024-12-09T10:05:16Z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8775704f-f325-45e1-acd6-c7f378a37d91</vt:lpwstr>
  </property>
  <property fmtid="{D5CDD505-2E9C-101B-9397-08002B2CF9AE}" pid="8" name="MSIP_Label_defa4170-0d19-0005-0004-bc88714345d2_ContentBits">
    <vt:lpwstr>0</vt:lpwstr>
  </property>
</Properties>
</file>