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42"/>
  </p:notesMasterIdLst>
  <p:handoutMasterIdLst>
    <p:handoutMasterId r:id="rId43"/>
  </p:handoutMasterIdLst>
  <p:sldIdLst>
    <p:sldId id="443" r:id="rId2"/>
    <p:sldId id="623" r:id="rId3"/>
    <p:sldId id="624" r:id="rId4"/>
    <p:sldId id="446" r:id="rId5"/>
    <p:sldId id="634" r:id="rId6"/>
    <p:sldId id="445" r:id="rId7"/>
    <p:sldId id="552" r:id="rId8"/>
    <p:sldId id="553" r:id="rId9"/>
    <p:sldId id="576" r:id="rId10"/>
    <p:sldId id="577" r:id="rId11"/>
    <p:sldId id="579" r:id="rId12"/>
    <p:sldId id="578" r:id="rId13"/>
    <p:sldId id="581" r:id="rId14"/>
    <p:sldId id="582" r:id="rId15"/>
    <p:sldId id="584" r:id="rId16"/>
    <p:sldId id="583" r:id="rId17"/>
    <p:sldId id="585" r:id="rId18"/>
    <p:sldId id="639" r:id="rId19"/>
    <p:sldId id="640" r:id="rId20"/>
    <p:sldId id="635" r:id="rId21"/>
    <p:sldId id="554" r:id="rId22"/>
    <p:sldId id="556" r:id="rId23"/>
    <p:sldId id="636" r:id="rId24"/>
    <p:sldId id="557" r:id="rId25"/>
    <p:sldId id="559" r:id="rId26"/>
    <p:sldId id="637" r:id="rId27"/>
    <p:sldId id="560" r:id="rId28"/>
    <p:sldId id="561" r:id="rId29"/>
    <p:sldId id="638" r:id="rId30"/>
    <p:sldId id="562" r:id="rId31"/>
    <p:sldId id="563" r:id="rId32"/>
    <p:sldId id="564" r:id="rId33"/>
    <p:sldId id="565" r:id="rId34"/>
    <p:sldId id="568" r:id="rId35"/>
    <p:sldId id="569" r:id="rId36"/>
    <p:sldId id="570" r:id="rId37"/>
    <p:sldId id="571" r:id="rId38"/>
    <p:sldId id="572" r:id="rId39"/>
    <p:sldId id="575" r:id="rId40"/>
    <p:sldId id="448" r:id="rId41"/>
  </p:sldIdLst>
  <p:sldSz cx="12192000" cy="6858000"/>
  <p:notesSz cx="6858000" cy="9144000"/>
  <p:custDataLst>
    <p:tags r:id="rId44"/>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広告主・代理店限定" id="{A39D9239-5576-7D4D-B9F0-868A80937222}">
          <p14:sldIdLst>
            <p14:sldId id="443"/>
            <p14:sldId id="623"/>
            <p14:sldId id="624"/>
            <p14:sldId id="446"/>
            <p14:sldId id="634"/>
            <p14:sldId id="445"/>
            <p14:sldId id="552"/>
            <p14:sldId id="553"/>
            <p14:sldId id="576"/>
            <p14:sldId id="577"/>
            <p14:sldId id="579"/>
            <p14:sldId id="578"/>
            <p14:sldId id="581"/>
            <p14:sldId id="582"/>
            <p14:sldId id="584"/>
            <p14:sldId id="583"/>
            <p14:sldId id="585"/>
            <p14:sldId id="639"/>
            <p14:sldId id="640"/>
            <p14:sldId id="635"/>
            <p14:sldId id="554"/>
            <p14:sldId id="556"/>
            <p14:sldId id="636"/>
            <p14:sldId id="557"/>
            <p14:sldId id="559"/>
            <p14:sldId id="637"/>
            <p14:sldId id="560"/>
            <p14:sldId id="561"/>
            <p14:sldId id="638"/>
            <p14:sldId id="562"/>
            <p14:sldId id="563"/>
            <p14:sldId id="564"/>
            <p14:sldId id="565"/>
            <p14:sldId id="568"/>
            <p14:sldId id="569"/>
            <p14:sldId id="570"/>
            <p14:sldId id="571"/>
            <p14:sldId id="572"/>
            <p14:sldId id="575"/>
            <p14:sldId id="448"/>
          </p14:sldIdLst>
        </p14:section>
      </p14:sectionLst>
    </p:ex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3E"/>
    <a:srgbClr val="E5E5EB"/>
    <a:srgbClr val="6666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5B6207-7B09-44F3-A8DB-B00202381788}" v="105" dt="2024-07-18T00:38:22.92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6133" autoAdjust="0"/>
    <p:restoredTop sz="96354"/>
  </p:normalViewPr>
  <p:slideViewPr>
    <p:cSldViewPr snapToGrid="0">
      <p:cViewPr varScale="1">
        <p:scale>
          <a:sx n="99" d="100"/>
          <a:sy n="99" d="100"/>
        </p:scale>
        <p:origin x="111" y="590"/>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EF1AEEC0-37A2-41E9-BB18-DBA0D14B9B22}"/>
    <pc:docChg chg="undo custSel addSld delSld modSld modSection">
      <pc:chgData name="平野 武" userId="3cfe3d63-3e2d-444e-9c54-10e92370b90a" providerId="ADAL" clId="{EF1AEEC0-37A2-41E9-BB18-DBA0D14B9B22}" dt="2024-06-18T10:54:22.072" v="399" actId="1076"/>
      <pc:docMkLst>
        <pc:docMk/>
      </pc:docMkLst>
      <pc:sldChg chg="delSp modSp mod">
        <pc:chgData name="平野 武" userId="3cfe3d63-3e2d-444e-9c54-10e92370b90a" providerId="ADAL" clId="{EF1AEEC0-37A2-41E9-BB18-DBA0D14B9B22}" dt="2024-06-12T07:13:25.100" v="18"/>
        <pc:sldMkLst>
          <pc:docMk/>
          <pc:sldMk cId="1256461972" sldId="554"/>
        </pc:sldMkLst>
        <pc:spChg chg="mod">
          <ac:chgData name="平野 武" userId="3cfe3d63-3e2d-444e-9c54-10e92370b90a" providerId="ADAL" clId="{EF1AEEC0-37A2-41E9-BB18-DBA0D14B9B22}" dt="2024-06-12T06:20:44.202" v="5" actId="13926"/>
          <ac:spMkLst>
            <pc:docMk/>
            <pc:sldMk cId="1256461972" sldId="554"/>
            <ac:spMk id="6" creationId="{DCC1D3F7-42BA-0C82-1283-0734FEC2A067}"/>
          </ac:spMkLst>
        </pc:spChg>
        <pc:spChg chg="del mod">
          <ac:chgData name="平野 武" userId="3cfe3d63-3e2d-444e-9c54-10e92370b90a" providerId="ADAL" clId="{EF1AEEC0-37A2-41E9-BB18-DBA0D14B9B22}" dt="2024-06-12T06:20:33.642" v="2" actId="478"/>
          <ac:spMkLst>
            <pc:docMk/>
            <pc:sldMk cId="1256461972" sldId="554"/>
            <ac:spMk id="55" creationId="{CC2D80B1-6765-2BE4-CC8C-99DA5B734C32}"/>
          </ac:spMkLst>
        </pc:spChg>
        <pc:spChg chg="del">
          <ac:chgData name="平野 武" userId="3cfe3d63-3e2d-444e-9c54-10e92370b90a" providerId="ADAL" clId="{EF1AEEC0-37A2-41E9-BB18-DBA0D14B9B22}" dt="2024-06-12T06:20:30.430" v="0" actId="478"/>
          <ac:spMkLst>
            <pc:docMk/>
            <pc:sldMk cId="1256461972" sldId="554"/>
            <ac:spMk id="56" creationId="{BB5A5D0C-CA86-1542-BB4B-E0B3D504062C}"/>
          </ac:spMkLst>
        </pc:spChg>
        <pc:graphicFrameChg chg="mod">
          <ac:chgData name="平野 武" userId="3cfe3d63-3e2d-444e-9c54-10e92370b90a" providerId="ADAL" clId="{EF1AEEC0-37A2-41E9-BB18-DBA0D14B9B22}" dt="2024-06-12T07:13:25.100" v="18"/>
          <ac:graphicFrameMkLst>
            <pc:docMk/>
            <pc:sldMk cId="1256461972" sldId="554"/>
            <ac:graphicFrameMk id="5" creationId="{53C68E0F-D6AA-EB89-879F-3ABAA99BE39B}"/>
          </ac:graphicFrameMkLst>
        </pc:graphicFrameChg>
      </pc:sldChg>
      <pc:sldChg chg="delSp modSp mod">
        <pc:chgData name="平野 武" userId="3cfe3d63-3e2d-444e-9c54-10e92370b90a" providerId="ADAL" clId="{EF1AEEC0-37A2-41E9-BB18-DBA0D14B9B22}" dt="2024-06-12T07:13:37.484" v="20"/>
        <pc:sldMkLst>
          <pc:docMk/>
          <pc:sldMk cId="799594449" sldId="556"/>
        </pc:sldMkLst>
        <pc:spChg chg="mod">
          <ac:chgData name="平野 武" userId="3cfe3d63-3e2d-444e-9c54-10e92370b90a" providerId="ADAL" clId="{EF1AEEC0-37A2-41E9-BB18-DBA0D14B9B22}" dt="2024-06-12T06:21:11.269" v="11" actId="13926"/>
          <ac:spMkLst>
            <pc:docMk/>
            <pc:sldMk cId="799594449" sldId="556"/>
            <ac:spMk id="10" creationId="{9A64567D-F031-4966-C527-1708CED3ECB6}"/>
          </ac:spMkLst>
        </pc:spChg>
        <pc:spChg chg="del">
          <ac:chgData name="平野 武" userId="3cfe3d63-3e2d-444e-9c54-10e92370b90a" providerId="ADAL" clId="{EF1AEEC0-37A2-41E9-BB18-DBA0D14B9B22}" dt="2024-06-12T06:20:52.971" v="6" actId="478"/>
          <ac:spMkLst>
            <pc:docMk/>
            <pc:sldMk cId="799594449" sldId="556"/>
            <ac:spMk id="11" creationId="{FF6B5D85-8CC9-1BAE-BC08-0A51FCEB2E04}"/>
          </ac:spMkLst>
        </pc:spChg>
        <pc:spChg chg="del">
          <ac:chgData name="平野 武" userId="3cfe3d63-3e2d-444e-9c54-10e92370b90a" providerId="ADAL" clId="{EF1AEEC0-37A2-41E9-BB18-DBA0D14B9B22}" dt="2024-06-12T06:20:54.333" v="7" actId="478"/>
          <ac:spMkLst>
            <pc:docMk/>
            <pc:sldMk cId="799594449" sldId="556"/>
            <ac:spMk id="12" creationId="{DEA5F81E-8C03-2792-045A-48D32D72FD13}"/>
          </ac:spMkLst>
        </pc:spChg>
        <pc:graphicFrameChg chg="mod">
          <ac:chgData name="平野 武" userId="3cfe3d63-3e2d-444e-9c54-10e92370b90a" providerId="ADAL" clId="{EF1AEEC0-37A2-41E9-BB18-DBA0D14B9B22}" dt="2024-06-12T07:13:37.484" v="20"/>
          <ac:graphicFrameMkLst>
            <pc:docMk/>
            <pc:sldMk cId="799594449" sldId="556"/>
            <ac:graphicFrameMk id="6" creationId="{C84F0A41-C1F1-B454-246D-C2FFC1D1804D}"/>
          </ac:graphicFrameMkLst>
        </pc:graphicFrameChg>
      </pc:sldChg>
      <pc:sldChg chg="delSp modSp mod">
        <pc:chgData name="平野 武" userId="3cfe3d63-3e2d-444e-9c54-10e92370b90a" providerId="ADAL" clId="{EF1AEEC0-37A2-41E9-BB18-DBA0D14B9B22}" dt="2024-06-12T06:21:21.747" v="13" actId="13926"/>
        <pc:sldMkLst>
          <pc:docMk/>
          <pc:sldMk cId="4293298155" sldId="557"/>
        </pc:sldMkLst>
        <pc:spChg chg="del">
          <ac:chgData name="平野 武" userId="3cfe3d63-3e2d-444e-9c54-10e92370b90a" providerId="ADAL" clId="{EF1AEEC0-37A2-41E9-BB18-DBA0D14B9B22}" dt="2024-06-12T06:21:17.448" v="12" actId="478"/>
          <ac:spMkLst>
            <pc:docMk/>
            <pc:sldMk cId="4293298155" sldId="557"/>
            <ac:spMk id="4" creationId="{8F7DB6C4-BC3E-1C4D-600A-76866A4DC944}"/>
          </ac:spMkLst>
        </pc:spChg>
        <pc:graphicFrameChg chg="modGraphic">
          <ac:chgData name="平野 武" userId="3cfe3d63-3e2d-444e-9c54-10e92370b90a" providerId="ADAL" clId="{EF1AEEC0-37A2-41E9-BB18-DBA0D14B9B22}" dt="2024-06-12T06:21:21.747" v="13" actId="13926"/>
          <ac:graphicFrameMkLst>
            <pc:docMk/>
            <pc:sldMk cId="4293298155" sldId="557"/>
            <ac:graphicFrameMk id="3" creationId="{DBDC39CF-555E-9880-A950-1F7B0A75D718}"/>
          </ac:graphicFrameMkLst>
        </pc:graphicFrameChg>
      </pc:sldChg>
      <pc:sldChg chg="delSp modSp mod">
        <pc:chgData name="平野 武" userId="3cfe3d63-3e2d-444e-9c54-10e92370b90a" providerId="ADAL" clId="{EF1AEEC0-37A2-41E9-BB18-DBA0D14B9B22}" dt="2024-06-12T06:21:36.859" v="15" actId="13926"/>
        <pc:sldMkLst>
          <pc:docMk/>
          <pc:sldMk cId="1963714427" sldId="569"/>
        </pc:sldMkLst>
        <pc:spChg chg="mod">
          <ac:chgData name="平野 武" userId="3cfe3d63-3e2d-444e-9c54-10e92370b90a" providerId="ADAL" clId="{EF1AEEC0-37A2-41E9-BB18-DBA0D14B9B22}" dt="2024-06-12T06:21:36.859" v="15" actId="13926"/>
          <ac:spMkLst>
            <pc:docMk/>
            <pc:sldMk cId="1963714427" sldId="569"/>
            <ac:spMk id="2" creationId="{014AA2B9-0991-3762-8E20-9648B3A6FB94}"/>
          </ac:spMkLst>
        </pc:spChg>
        <pc:spChg chg="del">
          <ac:chgData name="平野 武" userId="3cfe3d63-3e2d-444e-9c54-10e92370b90a" providerId="ADAL" clId="{EF1AEEC0-37A2-41E9-BB18-DBA0D14B9B22}" dt="2024-06-12T06:21:32.167" v="14" actId="478"/>
          <ac:spMkLst>
            <pc:docMk/>
            <pc:sldMk cId="1963714427" sldId="569"/>
            <ac:spMk id="4" creationId="{E599FDED-0C38-0A9E-07A6-946346F83A21}"/>
          </ac:spMkLst>
        </pc:spChg>
      </pc:sldChg>
      <pc:sldChg chg="modSp mod">
        <pc:chgData name="平野 武" userId="3cfe3d63-3e2d-444e-9c54-10e92370b90a" providerId="ADAL" clId="{EF1AEEC0-37A2-41E9-BB18-DBA0D14B9B22}" dt="2024-06-18T10:54:22.072" v="399" actId="1076"/>
        <pc:sldMkLst>
          <pc:docMk/>
          <pc:sldMk cId="1019161228" sldId="570"/>
        </pc:sldMkLst>
        <pc:spChg chg="mod">
          <ac:chgData name="平野 武" userId="3cfe3d63-3e2d-444e-9c54-10e92370b90a" providerId="ADAL" clId="{EF1AEEC0-37A2-41E9-BB18-DBA0D14B9B22}" dt="2024-06-18T10:54:18.872" v="398" actId="20577"/>
          <ac:spMkLst>
            <pc:docMk/>
            <pc:sldMk cId="1019161228" sldId="570"/>
            <ac:spMk id="11" creationId="{7FD88846-645B-5936-1B6A-04187DFCBD37}"/>
          </ac:spMkLst>
        </pc:spChg>
        <pc:spChg chg="mod">
          <ac:chgData name="平野 武" userId="3cfe3d63-3e2d-444e-9c54-10e92370b90a" providerId="ADAL" clId="{EF1AEEC0-37A2-41E9-BB18-DBA0D14B9B22}" dt="2024-06-18T10:54:22.072" v="399" actId="1076"/>
          <ac:spMkLst>
            <pc:docMk/>
            <pc:sldMk cId="1019161228" sldId="570"/>
            <ac:spMk id="12" creationId="{8374EE5F-4586-89DA-7B77-88F30C7D8325}"/>
          </ac:spMkLst>
        </pc:spChg>
      </pc:sldChg>
      <pc:sldChg chg="del">
        <pc:chgData name="平野 武" userId="3cfe3d63-3e2d-444e-9c54-10e92370b90a" providerId="ADAL" clId="{EF1AEEC0-37A2-41E9-BB18-DBA0D14B9B22}" dt="2024-06-13T01:57:51.392" v="304" actId="47"/>
        <pc:sldMkLst>
          <pc:docMk/>
          <pc:sldMk cId="1069802807" sldId="580"/>
        </pc:sldMkLst>
      </pc:sldChg>
      <pc:sldChg chg="modSp add mod">
        <pc:chgData name="平野 武" userId="3cfe3d63-3e2d-444e-9c54-10e92370b90a" providerId="ADAL" clId="{EF1AEEC0-37A2-41E9-BB18-DBA0D14B9B22}" dt="2024-06-13T01:59:40.680" v="393" actId="2710"/>
        <pc:sldMkLst>
          <pc:docMk/>
          <pc:sldMk cId="1198859729" sldId="586"/>
        </pc:sldMkLst>
        <pc:spChg chg="mod">
          <ac:chgData name="平野 武" userId="3cfe3d63-3e2d-444e-9c54-10e92370b90a" providerId="ADAL" clId="{EF1AEEC0-37A2-41E9-BB18-DBA0D14B9B22}" dt="2024-06-13T01:59:40.680" v="393" actId="2710"/>
          <ac:spMkLst>
            <pc:docMk/>
            <pc:sldMk cId="1198859729" sldId="586"/>
            <ac:spMk id="3" creationId="{6BB005C5-D9C8-8257-64A7-5C3476E6B29F}"/>
          </ac:spMkLst>
        </pc:spChg>
        <pc:spChg chg="mod">
          <ac:chgData name="平野 武" userId="3cfe3d63-3e2d-444e-9c54-10e92370b90a" providerId="ADAL" clId="{EF1AEEC0-37A2-41E9-BB18-DBA0D14B9B22}" dt="2024-06-12T11:37:16.045" v="68"/>
          <ac:spMkLst>
            <pc:docMk/>
            <pc:sldMk cId="1198859729" sldId="586"/>
            <ac:spMk id="4" creationId="{F38FCAE2-51B6-AFA1-231F-64E42933F427}"/>
          </ac:spMkLst>
        </pc:spChg>
      </pc:sldChg>
    </pc:docChg>
  </pc:docChgLst>
  <pc:docChgLst>
    <pc:chgData name="平野 武" userId="3cfe3d63-3e2d-444e-9c54-10e92370b90a" providerId="ADAL" clId="{985B6207-7B09-44F3-A8DB-B00202381788}"/>
    <pc:docChg chg="undo redo custSel addSld delSld modSld delMainMaster modMainMaster modSection">
      <pc:chgData name="平野 武" userId="3cfe3d63-3e2d-444e-9c54-10e92370b90a" providerId="ADAL" clId="{985B6207-7B09-44F3-A8DB-B00202381788}" dt="2024-08-06T02:16:47.688" v="1132"/>
      <pc:docMkLst>
        <pc:docMk/>
      </pc:docMkLst>
      <pc:sldChg chg="del">
        <pc:chgData name="平野 武" userId="3cfe3d63-3e2d-444e-9c54-10e92370b90a" providerId="ADAL" clId="{985B6207-7B09-44F3-A8DB-B00202381788}" dt="2024-06-27T03:51:56.061" v="38" actId="47"/>
        <pc:sldMkLst>
          <pc:docMk/>
          <pc:sldMk cId="500365697" sldId="286"/>
        </pc:sldMkLst>
      </pc:sldChg>
      <pc:sldChg chg="addSp delSp modSp mod">
        <pc:chgData name="平野 武" userId="3cfe3d63-3e2d-444e-9c54-10e92370b90a" providerId="ADAL" clId="{985B6207-7B09-44F3-A8DB-B00202381788}" dt="2024-06-27T05:46:40.286" v="248" actId="478"/>
        <pc:sldMkLst>
          <pc:docMk/>
          <pc:sldMk cId="3563368057" sldId="443"/>
        </pc:sldMkLst>
        <pc:spChg chg="add del mod">
          <ac:chgData name="平野 武" userId="3cfe3d63-3e2d-444e-9c54-10e92370b90a" providerId="ADAL" clId="{985B6207-7B09-44F3-A8DB-B00202381788}" dt="2024-06-27T05:46:40.286" v="248" actId="478"/>
          <ac:spMkLst>
            <pc:docMk/>
            <pc:sldMk cId="3563368057" sldId="443"/>
            <ac:spMk id="2" creationId="{F154551B-3C5F-85AD-573E-7C83B193229C}"/>
          </ac:spMkLst>
        </pc:spChg>
        <pc:spChg chg="add del">
          <ac:chgData name="平野 武" userId="3cfe3d63-3e2d-444e-9c54-10e92370b90a" providerId="ADAL" clId="{985B6207-7B09-44F3-A8DB-B00202381788}" dt="2024-06-27T05:46:40.286" v="248" actId="478"/>
          <ac:spMkLst>
            <pc:docMk/>
            <pc:sldMk cId="3563368057" sldId="443"/>
            <ac:spMk id="3" creationId="{B7B602A4-188A-A559-452B-50FAF140703D}"/>
          </ac:spMkLst>
        </pc:spChg>
        <pc:spChg chg="add del mod">
          <ac:chgData name="平野 武" userId="3cfe3d63-3e2d-444e-9c54-10e92370b90a" providerId="ADAL" clId="{985B6207-7B09-44F3-A8DB-B00202381788}" dt="2024-06-27T03:06:16.263" v="23" actId="478"/>
          <ac:spMkLst>
            <pc:docMk/>
            <pc:sldMk cId="3563368057" sldId="443"/>
            <ac:spMk id="4" creationId="{683C72B3-B96A-29C0-F239-9448FE053880}"/>
          </ac:spMkLst>
        </pc:spChg>
        <pc:spChg chg="add mod">
          <ac:chgData name="平野 武" userId="3cfe3d63-3e2d-444e-9c54-10e92370b90a" providerId="ADAL" clId="{985B6207-7B09-44F3-A8DB-B00202381788}" dt="2024-06-27T03:06:10.016" v="22"/>
          <ac:spMkLst>
            <pc:docMk/>
            <pc:sldMk cId="3563368057" sldId="443"/>
            <ac:spMk id="5" creationId="{B76422E9-B471-4DD9-522B-835AC82CF80F}"/>
          </ac:spMkLst>
        </pc:spChg>
        <pc:spChg chg="add del">
          <ac:chgData name="平野 武" userId="3cfe3d63-3e2d-444e-9c54-10e92370b90a" providerId="ADAL" clId="{985B6207-7B09-44F3-A8DB-B00202381788}" dt="2024-06-27T03:51:34.990" v="36" actId="22"/>
          <ac:spMkLst>
            <pc:docMk/>
            <pc:sldMk cId="3563368057" sldId="443"/>
            <ac:spMk id="7" creationId="{55AC51C9-8083-9B9B-97FA-AF353887AF4A}"/>
          </ac:spMkLst>
        </pc:spChg>
        <pc:spChg chg="add del mod">
          <ac:chgData name="平野 武" userId="3cfe3d63-3e2d-444e-9c54-10e92370b90a" providerId="ADAL" clId="{985B6207-7B09-44F3-A8DB-B00202381788}" dt="2024-06-27T03:06:54.431" v="33" actId="404"/>
          <ac:spMkLst>
            <pc:docMk/>
            <pc:sldMk cId="3563368057" sldId="443"/>
            <ac:spMk id="10242" creationId="{9941C0A3-571E-8015-F1A7-BA7FD150852E}"/>
          </ac:spMkLst>
        </pc:spChg>
        <pc:spChg chg="mod">
          <ac:chgData name="平野 武" userId="3cfe3d63-3e2d-444e-9c54-10e92370b90a" providerId="ADAL" clId="{985B6207-7B09-44F3-A8DB-B00202381788}" dt="2024-06-27T03:51:22.399" v="34" actId="20577"/>
          <ac:spMkLst>
            <pc:docMk/>
            <pc:sldMk cId="3563368057" sldId="443"/>
            <ac:spMk id="10243" creationId="{3D85EFA8-7C57-5851-ACF9-310414B31A82}"/>
          </ac:spMkLst>
        </pc:spChg>
      </pc:sldChg>
      <pc:sldChg chg="del">
        <pc:chgData name="平野 武" userId="3cfe3d63-3e2d-444e-9c54-10e92370b90a" providerId="ADAL" clId="{985B6207-7B09-44F3-A8DB-B00202381788}" dt="2024-06-27T03:52:20.438" v="42" actId="47"/>
        <pc:sldMkLst>
          <pc:docMk/>
          <pc:sldMk cId="605532773" sldId="444"/>
        </pc:sldMkLst>
      </pc:sldChg>
      <pc:sldChg chg="addSp delSp modSp mod modClrScheme chgLayout">
        <pc:chgData name="平野 武" userId="3cfe3d63-3e2d-444e-9c54-10e92370b90a" providerId="ADAL" clId="{985B6207-7B09-44F3-A8DB-B00202381788}" dt="2024-07-09T01:37:44.209" v="450" actId="207"/>
        <pc:sldMkLst>
          <pc:docMk/>
          <pc:sldMk cId="701385590" sldId="445"/>
        </pc:sldMkLst>
        <pc:spChg chg="add del mod ord">
          <ac:chgData name="平野 武" userId="3cfe3d63-3e2d-444e-9c54-10e92370b90a" providerId="ADAL" clId="{985B6207-7B09-44F3-A8DB-B00202381788}" dt="2024-06-27T03:55:06.722" v="63" actId="700"/>
          <ac:spMkLst>
            <pc:docMk/>
            <pc:sldMk cId="701385590" sldId="445"/>
            <ac:spMk id="13" creationId="{AA72AE8A-E2B8-0CA7-2F54-320000FFCC98}"/>
          </ac:spMkLst>
        </pc:spChg>
        <pc:spChg chg="add del mod ord">
          <ac:chgData name="平野 武" userId="3cfe3d63-3e2d-444e-9c54-10e92370b90a" providerId="ADAL" clId="{985B6207-7B09-44F3-A8DB-B00202381788}" dt="2024-06-27T03:55:06.722" v="63" actId="700"/>
          <ac:spMkLst>
            <pc:docMk/>
            <pc:sldMk cId="701385590" sldId="445"/>
            <ac:spMk id="14" creationId="{BA08EF43-6AA7-2470-8E31-8AEFDBF7BBEF}"/>
          </ac:spMkLst>
        </pc:spChg>
        <pc:spChg chg="add del mod ord">
          <ac:chgData name="平野 武" userId="3cfe3d63-3e2d-444e-9c54-10e92370b90a" providerId="ADAL" clId="{985B6207-7B09-44F3-A8DB-B00202381788}" dt="2024-06-27T03:55:06.722" v="63" actId="700"/>
          <ac:spMkLst>
            <pc:docMk/>
            <pc:sldMk cId="701385590" sldId="445"/>
            <ac:spMk id="15" creationId="{C4FCFE9B-09BB-87F6-0AAF-5B16A00541C6}"/>
          </ac:spMkLst>
        </pc:spChg>
        <pc:spChg chg="add mod ord">
          <ac:chgData name="平野 武" userId="3cfe3d63-3e2d-444e-9c54-10e92370b90a" providerId="ADAL" clId="{985B6207-7B09-44F3-A8DB-B00202381788}" dt="2024-07-01T01:57:26.181" v="304" actId="700"/>
          <ac:spMkLst>
            <pc:docMk/>
            <pc:sldMk cId="701385590" sldId="445"/>
            <ac:spMk id="16" creationId="{31BA108C-5AA7-1ED8-000D-40B096A47351}"/>
          </ac:spMkLst>
        </pc:spChg>
        <pc:spChg chg="mod">
          <ac:chgData name="平野 武" userId="3cfe3d63-3e2d-444e-9c54-10e92370b90a" providerId="ADAL" clId="{985B6207-7B09-44F3-A8DB-B00202381788}" dt="2024-07-09T01:37:44.209" v="450" actId="207"/>
          <ac:spMkLst>
            <pc:docMk/>
            <pc:sldMk cId="701385590" sldId="445"/>
            <ac:spMk id="19" creationId="{F455993E-6986-E5AF-E359-6B24F8762909}"/>
          </ac:spMkLst>
        </pc:spChg>
        <pc:spChg chg="del mod ord">
          <ac:chgData name="平野 武" userId="3cfe3d63-3e2d-444e-9c54-10e92370b90a" providerId="ADAL" clId="{985B6207-7B09-44F3-A8DB-B00202381788}" dt="2024-06-27T03:55:18.054" v="66" actId="478"/>
          <ac:spMkLst>
            <pc:docMk/>
            <pc:sldMk cId="701385590" sldId="445"/>
            <ac:spMk id="12290" creationId="{4AD73B8A-4B23-91DE-CF62-2CA72170BDBB}"/>
          </ac:spMkLst>
        </pc:spChg>
      </pc:sldChg>
      <pc:sldChg chg="addSp delSp modSp mod modClrScheme chgLayout">
        <pc:chgData name="平野 武" userId="3cfe3d63-3e2d-444e-9c54-10e92370b90a" providerId="ADAL" clId="{985B6207-7B09-44F3-A8DB-B00202381788}" dt="2024-07-01T01:57:14.106" v="303" actId="700"/>
        <pc:sldMkLst>
          <pc:docMk/>
          <pc:sldMk cId="1540687963" sldId="446"/>
        </pc:sldMkLst>
        <pc:spChg chg="add mod">
          <ac:chgData name="平野 武" userId="3cfe3d63-3e2d-444e-9c54-10e92370b90a" providerId="ADAL" clId="{985B6207-7B09-44F3-A8DB-B00202381788}" dt="2024-06-27T03:53:30.998" v="51"/>
          <ac:spMkLst>
            <pc:docMk/>
            <pc:sldMk cId="1540687963" sldId="446"/>
            <ac:spMk id="2" creationId="{A55D3E94-6752-94CD-6156-B08BBD9039CD}"/>
          </ac:spMkLst>
        </pc:spChg>
        <pc:spChg chg="del mod">
          <ac:chgData name="平野 武" userId="3cfe3d63-3e2d-444e-9c54-10e92370b90a" providerId="ADAL" clId="{985B6207-7B09-44F3-A8DB-B00202381788}" dt="2024-06-27T03:53:25.497" v="50" actId="478"/>
          <ac:spMkLst>
            <pc:docMk/>
            <pc:sldMk cId="1540687963" sldId="446"/>
            <ac:spMk id="3" creationId="{578AA5A9-8648-3CBD-21C9-CAACC4B132EC}"/>
          </ac:spMkLst>
        </pc:spChg>
        <pc:spChg chg="mod ord">
          <ac:chgData name="平野 武" userId="3cfe3d63-3e2d-444e-9c54-10e92370b90a" providerId="ADAL" clId="{985B6207-7B09-44F3-A8DB-B00202381788}" dt="2024-07-01T01:57:14.106" v="303" actId="700"/>
          <ac:spMkLst>
            <pc:docMk/>
            <pc:sldMk cId="1540687963" sldId="446"/>
            <ac:spMk id="4" creationId="{04871123-58EC-38C7-510E-1AE2E9D4739B}"/>
          </ac:spMkLst>
        </pc:spChg>
        <pc:spChg chg="add mod">
          <ac:chgData name="平野 武" userId="3cfe3d63-3e2d-444e-9c54-10e92370b90a" providerId="ADAL" clId="{985B6207-7B09-44F3-A8DB-B00202381788}" dt="2024-06-27T03:53:22.779" v="49"/>
          <ac:spMkLst>
            <pc:docMk/>
            <pc:sldMk cId="1540687963" sldId="446"/>
            <ac:spMk id="5" creationId="{44402BBD-D895-BA6D-FCEF-C2BE4C838E7C}"/>
          </ac:spMkLst>
        </pc:spChg>
        <pc:spChg chg="add del">
          <ac:chgData name="平野 武" userId="3cfe3d63-3e2d-444e-9c54-10e92370b90a" providerId="ADAL" clId="{985B6207-7B09-44F3-A8DB-B00202381788}" dt="2024-06-27T03:54:18.723" v="55" actId="22"/>
          <ac:spMkLst>
            <pc:docMk/>
            <pc:sldMk cId="1540687963" sldId="446"/>
            <ac:spMk id="7" creationId="{F7139269-6D96-E645-9119-9069A2A37B5F}"/>
          </ac:spMkLst>
        </pc:spChg>
        <pc:spChg chg="add del mod ord">
          <ac:chgData name="平野 武" userId="3cfe3d63-3e2d-444e-9c54-10e92370b90a" providerId="ADAL" clId="{985B6207-7B09-44F3-A8DB-B00202381788}" dt="2024-06-27T03:53:42.864" v="52" actId="478"/>
          <ac:spMkLst>
            <pc:docMk/>
            <pc:sldMk cId="1540687963" sldId="446"/>
            <ac:spMk id="13314" creationId="{034AA560-3B3D-A0C0-C7BA-7ADDF5CD3455}"/>
          </ac:spMkLst>
        </pc:spChg>
      </pc:sldChg>
      <pc:sldChg chg="addSp delSp del mod">
        <pc:chgData name="平野 武" userId="3cfe3d63-3e2d-444e-9c54-10e92370b90a" providerId="ADAL" clId="{985B6207-7B09-44F3-A8DB-B00202381788}" dt="2024-06-27T03:54:46.372" v="61" actId="47"/>
        <pc:sldMkLst>
          <pc:docMk/>
          <pc:sldMk cId="655749431" sldId="551"/>
        </pc:sldMkLst>
        <pc:spChg chg="add del">
          <ac:chgData name="平野 武" userId="3cfe3d63-3e2d-444e-9c54-10e92370b90a" providerId="ADAL" clId="{985B6207-7B09-44F3-A8DB-B00202381788}" dt="2024-06-27T03:54:26.943" v="57" actId="22"/>
          <ac:spMkLst>
            <pc:docMk/>
            <pc:sldMk cId="655749431" sldId="551"/>
            <ac:spMk id="3" creationId="{F5157A7C-7CDF-2912-0BE8-BDA097989A63}"/>
          </ac:spMkLst>
        </pc:spChg>
      </pc:sldChg>
      <pc:sldChg chg="addSp delSp modSp mod modClrScheme chgLayout">
        <pc:chgData name="平野 武" userId="3cfe3d63-3e2d-444e-9c54-10e92370b90a" providerId="ADAL" clId="{985B6207-7B09-44F3-A8DB-B00202381788}" dt="2024-07-01T01:57:37.700" v="306" actId="700"/>
        <pc:sldMkLst>
          <pc:docMk/>
          <pc:sldMk cId="981670567" sldId="552"/>
        </pc:sldMkLst>
        <pc:spChg chg="add mod ord">
          <ac:chgData name="平野 武" userId="3cfe3d63-3e2d-444e-9c54-10e92370b90a" providerId="ADAL" clId="{985B6207-7B09-44F3-A8DB-B00202381788}" dt="2024-07-01T01:57:37.700" v="306" actId="700"/>
          <ac:spMkLst>
            <pc:docMk/>
            <pc:sldMk cId="981670567" sldId="552"/>
            <ac:spMk id="2" creationId="{4DC7E2A6-13A3-B6F2-86A2-DC6E1AC08DBB}"/>
          </ac:spMkLst>
        </pc:spChg>
        <pc:spChg chg="del mod ord">
          <ac:chgData name="平野 武" userId="3cfe3d63-3e2d-444e-9c54-10e92370b90a" providerId="ADAL" clId="{985B6207-7B09-44F3-A8DB-B00202381788}" dt="2024-06-27T03:55:35.926" v="70" actId="478"/>
          <ac:spMkLst>
            <pc:docMk/>
            <pc:sldMk cId="981670567" sldId="552"/>
            <ac:spMk id="12290" creationId="{4AD73B8A-4B23-91DE-CF62-2CA72170BDBB}"/>
          </ac:spMkLst>
        </pc:spChg>
      </pc:sldChg>
      <pc:sldChg chg="addSp delSp modSp mod modClrScheme chgLayout">
        <pc:chgData name="平野 武" userId="3cfe3d63-3e2d-444e-9c54-10e92370b90a" providerId="ADAL" clId="{985B6207-7B09-44F3-A8DB-B00202381788}" dt="2024-07-01T01:57:43.136" v="307" actId="700"/>
        <pc:sldMkLst>
          <pc:docMk/>
          <pc:sldMk cId="1729032346" sldId="553"/>
        </pc:sldMkLst>
        <pc:spChg chg="add mod ord">
          <ac:chgData name="平野 武" userId="3cfe3d63-3e2d-444e-9c54-10e92370b90a" providerId="ADAL" clId="{985B6207-7B09-44F3-A8DB-B00202381788}" dt="2024-07-01T01:57:43.136" v="307" actId="700"/>
          <ac:spMkLst>
            <pc:docMk/>
            <pc:sldMk cId="1729032346" sldId="553"/>
            <ac:spMk id="2" creationId="{28FD40FE-7846-084B-FAE3-E82E01993934}"/>
          </ac:spMkLst>
        </pc:spChg>
        <pc:spChg chg="del mod ord">
          <ac:chgData name="平野 武" userId="3cfe3d63-3e2d-444e-9c54-10e92370b90a" providerId="ADAL" clId="{985B6207-7B09-44F3-A8DB-B00202381788}" dt="2024-06-27T03:56:14.651" v="75" actId="478"/>
          <ac:spMkLst>
            <pc:docMk/>
            <pc:sldMk cId="1729032346" sldId="553"/>
            <ac:spMk id="12290" creationId="{4AD73B8A-4B23-91DE-CF62-2CA72170BDBB}"/>
          </ac:spMkLst>
        </pc:spChg>
      </pc:sldChg>
      <pc:sldChg chg="addSp delSp modSp mod modClrScheme chgLayout">
        <pc:chgData name="平野 武" userId="3cfe3d63-3e2d-444e-9c54-10e92370b90a" providerId="ADAL" clId="{985B6207-7B09-44F3-A8DB-B00202381788}" dt="2024-08-01T06:15:07.077" v="1091" actId="14734"/>
        <pc:sldMkLst>
          <pc:docMk/>
          <pc:sldMk cId="1256461972" sldId="554"/>
        </pc:sldMkLst>
        <pc:spChg chg="add mod ord">
          <ac:chgData name="平野 武" userId="3cfe3d63-3e2d-444e-9c54-10e92370b90a" providerId="ADAL" clId="{985B6207-7B09-44F3-A8DB-B00202381788}" dt="2024-06-27T03:59:48.357" v="132"/>
          <ac:spMkLst>
            <pc:docMk/>
            <pc:sldMk cId="1256461972" sldId="554"/>
            <ac:spMk id="2" creationId="{9BE3B0BD-6847-5886-C450-5432B7CCBA9F}"/>
          </ac:spMkLst>
        </pc:spChg>
        <pc:spChg chg="del mod ord">
          <ac:chgData name="平野 武" userId="3cfe3d63-3e2d-444e-9c54-10e92370b90a" providerId="ADAL" clId="{985B6207-7B09-44F3-A8DB-B00202381788}" dt="2024-06-27T03:59:44.565" v="131" actId="478"/>
          <ac:spMkLst>
            <pc:docMk/>
            <pc:sldMk cId="1256461972" sldId="554"/>
            <ac:spMk id="12290" creationId="{4AD73B8A-4B23-91DE-CF62-2CA72170BDBB}"/>
          </ac:spMkLst>
        </pc:spChg>
        <pc:graphicFrameChg chg="modGraphic">
          <ac:chgData name="平野 武" userId="3cfe3d63-3e2d-444e-9c54-10e92370b90a" providerId="ADAL" clId="{985B6207-7B09-44F3-A8DB-B00202381788}" dt="2024-08-01T06:15:07.077" v="1091" actId="14734"/>
          <ac:graphicFrameMkLst>
            <pc:docMk/>
            <pc:sldMk cId="1256461972" sldId="554"/>
            <ac:graphicFrameMk id="5" creationId="{53C68E0F-D6AA-EB89-879F-3ABAA99BE39B}"/>
          </ac:graphicFrameMkLst>
        </pc:graphicFrameChg>
      </pc:sldChg>
      <pc:sldChg chg="del">
        <pc:chgData name="平野 武" userId="3cfe3d63-3e2d-444e-9c54-10e92370b90a" providerId="ADAL" clId="{985B6207-7B09-44F3-A8DB-B00202381788}" dt="2024-06-27T03:59:33.640" v="128" actId="47"/>
        <pc:sldMkLst>
          <pc:docMk/>
          <pc:sldMk cId="1049655650" sldId="555"/>
        </pc:sldMkLst>
      </pc:sldChg>
      <pc:sldChg chg="addSp delSp modSp mod modClrScheme chgLayout">
        <pc:chgData name="平野 武" userId="3cfe3d63-3e2d-444e-9c54-10e92370b90a" providerId="ADAL" clId="{985B6207-7B09-44F3-A8DB-B00202381788}" dt="2024-07-09T01:37:17.050" v="447" actId="207"/>
        <pc:sldMkLst>
          <pc:docMk/>
          <pc:sldMk cId="799594449" sldId="556"/>
        </pc:sldMkLst>
        <pc:spChg chg="add mod ord">
          <ac:chgData name="平野 武" userId="3cfe3d63-3e2d-444e-9c54-10e92370b90a" providerId="ADAL" clId="{985B6207-7B09-44F3-A8DB-B00202381788}" dt="2024-06-27T04:00:26.795" v="153"/>
          <ac:spMkLst>
            <pc:docMk/>
            <pc:sldMk cId="799594449" sldId="556"/>
            <ac:spMk id="2" creationId="{F51106D7-4C05-85DA-C3DF-02A972EF0906}"/>
          </ac:spMkLst>
        </pc:spChg>
        <pc:spChg chg="mod">
          <ac:chgData name="平野 武" userId="3cfe3d63-3e2d-444e-9c54-10e92370b90a" providerId="ADAL" clId="{985B6207-7B09-44F3-A8DB-B00202381788}" dt="2024-07-09T01:37:17.050" v="447" actId="207"/>
          <ac:spMkLst>
            <pc:docMk/>
            <pc:sldMk cId="799594449" sldId="556"/>
            <ac:spMk id="7" creationId="{DD1AF547-0FF2-BF59-34AD-F00035E53A92}"/>
          </ac:spMkLst>
        </pc:spChg>
        <pc:spChg chg="add del mod ord">
          <ac:chgData name="平野 武" userId="3cfe3d63-3e2d-444e-9c54-10e92370b90a" providerId="ADAL" clId="{985B6207-7B09-44F3-A8DB-B00202381788}" dt="2024-06-27T04:00:13.505" v="142" actId="478"/>
          <ac:spMkLst>
            <pc:docMk/>
            <pc:sldMk cId="799594449" sldId="556"/>
            <ac:spMk id="12290" creationId="{4AD73B8A-4B23-91DE-CF62-2CA72170BDBB}"/>
          </ac:spMkLst>
        </pc:spChg>
        <pc:graphicFrameChg chg="modGraphic">
          <ac:chgData name="平野 武" userId="3cfe3d63-3e2d-444e-9c54-10e92370b90a" providerId="ADAL" clId="{985B6207-7B09-44F3-A8DB-B00202381788}" dt="2024-07-01T08:43:59.135" v="373" actId="207"/>
          <ac:graphicFrameMkLst>
            <pc:docMk/>
            <pc:sldMk cId="799594449" sldId="556"/>
            <ac:graphicFrameMk id="6" creationId="{C84F0A41-C1F1-B454-246D-C2FFC1D1804D}"/>
          </ac:graphicFrameMkLst>
        </pc:graphicFrameChg>
      </pc:sldChg>
      <pc:sldChg chg="addSp delSp modSp mod modClrScheme chgLayout">
        <pc:chgData name="平野 武" userId="3cfe3d63-3e2d-444e-9c54-10e92370b90a" providerId="ADAL" clId="{985B6207-7B09-44F3-A8DB-B00202381788}" dt="2024-08-01T06:17:03.564" v="1093"/>
        <pc:sldMkLst>
          <pc:docMk/>
          <pc:sldMk cId="4293298155" sldId="557"/>
        </pc:sldMkLst>
        <pc:spChg chg="add mod ord">
          <ac:chgData name="平野 武" userId="3cfe3d63-3e2d-444e-9c54-10e92370b90a" providerId="ADAL" clId="{985B6207-7B09-44F3-A8DB-B00202381788}" dt="2024-06-27T04:01:05.865" v="159"/>
          <ac:spMkLst>
            <pc:docMk/>
            <pc:sldMk cId="4293298155" sldId="557"/>
            <ac:spMk id="2" creationId="{2DAC5CF5-A029-462D-552B-3F486FEE9016}"/>
          </ac:spMkLst>
        </pc:spChg>
        <pc:spChg chg="del mod ord">
          <ac:chgData name="平野 武" userId="3cfe3d63-3e2d-444e-9c54-10e92370b90a" providerId="ADAL" clId="{985B6207-7B09-44F3-A8DB-B00202381788}" dt="2024-06-27T04:01:04.341" v="158" actId="478"/>
          <ac:spMkLst>
            <pc:docMk/>
            <pc:sldMk cId="4293298155" sldId="557"/>
            <ac:spMk id="12290" creationId="{4AD73B8A-4B23-91DE-CF62-2CA72170BDBB}"/>
          </ac:spMkLst>
        </pc:spChg>
        <pc:graphicFrameChg chg="mod modGraphic">
          <ac:chgData name="平野 武" userId="3cfe3d63-3e2d-444e-9c54-10e92370b90a" providerId="ADAL" clId="{985B6207-7B09-44F3-A8DB-B00202381788}" dt="2024-08-01T06:17:03.564" v="1093"/>
          <ac:graphicFrameMkLst>
            <pc:docMk/>
            <pc:sldMk cId="4293298155" sldId="557"/>
            <ac:graphicFrameMk id="3" creationId="{DBDC39CF-555E-9880-A950-1F7B0A75D718}"/>
          </ac:graphicFrameMkLst>
        </pc:graphicFrameChg>
      </pc:sldChg>
      <pc:sldChg chg="del">
        <pc:chgData name="平野 武" userId="3cfe3d63-3e2d-444e-9c54-10e92370b90a" providerId="ADAL" clId="{985B6207-7B09-44F3-A8DB-B00202381788}" dt="2024-06-27T04:00:46.803" v="155" actId="47"/>
        <pc:sldMkLst>
          <pc:docMk/>
          <pc:sldMk cId="3896572376" sldId="558"/>
        </pc:sldMkLst>
      </pc:sldChg>
      <pc:sldChg chg="addSp delSp modSp mod modClrScheme chgLayout">
        <pc:chgData name="平野 武" userId="3cfe3d63-3e2d-444e-9c54-10e92370b90a" providerId="ADAL" clId="{985B6207-7B09-44F3-A8DB-B00202381788}" dt="2024-07-09T01:37:01.510" v="444" actId="207"/>
        <pc:sldMkLst>
          <pc:docMk/>
          <pc:sldMk cId="3143463550" sldId="559"/>
        </pc:sldMkLst>
        <pc:spChg chg="add mod ord">
          <ac:chgData name="平野 武" userId="3cfe3d63-3e2d-444e-9c54-10e92370b90a" providerId="ADAL" clId="{985B6207-7B09-44F3-A8DB-B00202381788}" dt="2024-06-27T04:01:17.724" v="163"/>
          <ac:spMkLst>
            <pc:docMk/>
            <pc:sldMk cId="3143463550" sldId="559"/>
            <ac:spMk id="2" creationId="{AFA97E61-082F-06D9-21D9-BED1D99D4FCD}"/>
          </ac:spMkLst>
        </pc:spChg>
        <pc:spChg chg="del mod ord">
          <ac:chgData name="平野 武" userId="3cfe3d63-3e2d-444e-9c54-10e92370b90a" providerId="ADAL" clId="{985B6207-7B09-44F3-A8DB-B00202381788}" dt="2024-06-27T04:01:16.424" v="162" actId="478"/>
          <ac:spMkLst>
            <pc:docMk/>
            <pc:sldMk cId="3143463550" sldId="559"/>
            <ac:spMk id="12290" creationId="{4AD73B8A-4B23-91DE-CF62-2CA72170BDBB}"/>
          </ac:spMkLst>
        </pc:spChg>
        <pc:graphicFrameChg chg="modGraphic">
          <ac:chgData name="平野 武" userId="3cfe3d63-3e2d-444e-9c54-10e92370b90a" providerId="ADAL" clId="{985B6207-7B09-44F3-A8DB-B00202381788}" dt="2024-07-09T01:37:01.510" v="444" actId="207"/>
          <ac:graphicFrameMkLst>
            <pc:docMk/>
            <pc:sldMk cId="3143463550" sldId="559"/>
            <ac:graphicFrameMk id="3" creationId="{0F9AC017-FF18-D529-FBBE-CD62E0D3E549}"/>
          </ac:graphicFrameMkLst>
        </pc:graphicFrameChg>
      </pc:sldChg>
      <pc:sldChg chg="addSp delSp modSp mod modClrScheme chgLayout">
        <pc:chgData name="平野 武" userId="3cfe3d63-3e2d-444e-9c54-10e92370b90a" providerId="ADAL" clId="{985B6207-7B09-44F3-A8DB-B00202381788}" dt="2024-07-01T08:30:12.090" v="350" actId="167"/>
        <pc:sldMkLst>
          <pc:docMk/>
          <pc:sldMk cId="1561248783" sldId="560"/>
        </pc:sldMkLst>
        <pc:spChg chg="add mod ord">
          <ac:chgData name="平野 武" userId="3cfe3d63-3e2d-444e-9c54-10e92370b90a" providerId="ADAL" clId="{985B6207-7B09-44F3-A8DB-B00202381788}" dt="2024-06-27T04:01:49.752" v="168"/>
          <ac:spMkLst>
            <pc:docMk/>
            <pc:sldMk cId="1561248783" sldId="560"/>
            <ac:spMk id="2" creationId="{2F8BF294-91D8-3307-7FE0-35B15D3849D5}"/>
          </ac:spMkLst>
        </pc:spChg>
        <pc:spChg chg="add del">
          <ac:chgData name="平野 武" userId="3cfe3d63-3e2d-444e-9c54-10e92370b90a" providerId="ADAL" clId="{985B6207-7B09-44F3-A8DB-B00202381788}" dt="2024-07-01T04:42:35.833" v="322" actId="22"/>
          <ac:spMkLst>
            <pc:docMk/>
            <pc:sldMk cId="1561248783" sldId="560"/>
            <ac:spMk id="4" creationId="{14C65FA9-586B-F19E-02E1-E132C6E7E012}"/>
          </ac:spMkLst>
        </pc:spChg>
        <pc:spChg chg="add mod ord">
          <ac:chgData name="平野 武" userId="3cfe3d63-3e2d-444e-9c54-10e92370b90a" providerId="ADAL" clId="{985B6207-7B09-44F3-A8DB-B00202381788}" dt="2024-07-01T08:30:12.090" v="350" actId="167"/>
          <ac:spMkLst>
            <pc:docMk/>
            <pc:sldMk cId="1561248783" sldId="560"/>
            <ac:spMk id="5" creationId="{5CE8B6C9-FC45-E969-813D-A5C6549824F5}"/>
          </ac:spMkLst>
        </pc:spChg>
        <pc:spChg chg="add mod ord">
          <ac:chgData name="平野 武" userId="3cfe3d63-3e2d-444e-9c54-10e92370b90a" providerId="ADAL" clId="{985B6207-7B09-44F3-A8DB-B00202381788}" dt="2024-07-01T08:30:12.090" v="350" actId="167"/>
          <ac:spMkLst>
            <pc:docMk/>
            <pc:sldMk cId="1561248783" sldId="560"/>
            <ac:spMk id="6" creationId="{90B7A67D-F93C-3AD4-834A-BF97A68EA0B2}"/>
          </ac:spMkLst>
        </pc:spChg>
        <pc:spChg chg="add del mod ord">
          <ac:chgData name="平野 武" userId="3cfe3d63-3e2d-444e-9c54-10e92370b90a" providerId="ADAL" clId="{985B6207-7B09-44F3-A8DB-B00202381788}" dt="2024-07-01T08:29:53.007" v="347" actId="478"/>
          <ac:spMkLst>
            <pc:docMk/>
            <pc:sldMk cId="1561248783" sldId="560"/>
            <ac:spMk id="7" creationId="{C4C0A350-45D4-F9BC-AE1C-DC5E747F5031}"/>
          </ac:spMkLst>
        </pc:spChg>
        <pc:spChg chg="add del mod ord">
          <ac:chgData name="平野 武" userId="3cfe3d63-3e2d-444e-9c54-10e92370b90a" providerId="ADAL" clId="{985B6207-7B09-44F3-A8DB-B00202381788}" dt="2024-07-01T08:29:53.007" v="347" actId="478"/>
          <ac:spMkLst>
            <pc:docMk/>
            <pc:sldMk cId="1561248783" sldId="560"/>
            <ac:spMk id="8" creationId="{281CC4D9-52ED-434D-DD85-7FF767C04DB3}"/>
          </ac:spMkLst>
        </pc:spChg>
        <pc:spChg chg="add mod ord">
          <ac:chgData name="平野 武" userId="3cfe3d63-3e2d-444e-9c54-10e92370b90a" providerId="ADAL" clId="{985B6207-7B09-44F3-A8DB-B00202381788}" dt="2024-07-01T04:43:37.610" v="337" actId="1076"/>
          <ac:spMkLst>
            <pc:docMk/>
            <pc:sldMk cId="1561248783" sldId="560"/>
            <ac:spMk id="9" creationId="{D380D213-C19A-9323-FCD5-8181184C98A4}"/>
          </ac:spMkLst>
        </pc:spChg>
        <pc:spChg chg="add mod ord">
          <ac:chgData name="平野 武" userId="3cfe3d63-3e2d-444e-9c54-10e92370b90a" providerId="ADAL" clId="{985B6207-7B09-44F3-A8DB-B00202381788}" dt="2024-07-01T08:30:04.389" v="349" actId="167"/>
          <ac:spMkLst>
            <pc:docMk/>
            <pc:sldMk cId="1561248783" sldId="560"/>
            <ac:spMk id="10" creationId="{DA31C976-819D-55B0-4106-87AB407A6A1D}"/>
          </ac:spMkLst>
        </pc:spChg>
        <pc:spChg chg="add mod ord">
          <ac:chgData name="平野 武" userId="3cfe3d63-3e2d-444e-9c54-10e92370b90a" providerId="ADAL" clId="{985B6207-7B09-44F3-A8DB-B00202381788}" dt="2024-07-01T08:30:04.389" v="349" actId="167"/>
          <ac:spMkLst>
            <pc:docMk/>
            <pc:sldMk cId="1561248783" sldId="560"/>
            <ac:spMk id="11" creationId="{3ADC80ED-13D2-BD0F-D170-AB1924394A08}"/>
          </ac:spMkLst>
        </pc:spChg>
        <pc:spChg chg="del mod">
          <ac:chgData name="平野 武" userId="3cfe3d63-3e2d-444e-9c54-10e92370b90a" providerId="ADAL" clId="{985B6207-7B09-44F3-A8DB-B00202381788}" dt="2024-07-01T04:43:28.991" v="336" actId="478"/>
          <ac:spMkLst>
            <pc:docMk/>
            <pc:sldMk cId="1561248783" sldId="560"/>
            <ac:spMk id="34" creationId="{B644541F-6261-783B-0C07-0B87A85053C3}"/>
          </ac:spMkLst>
        </pc:spChg>
        <pc:spChg chg="del mod">
          <ac:chgData name="平野 武" userId="3cfe3d63-3e2d-444e-9c54-10e92370b90a" providerId="ADAL" clId="{985B6207-7B09-44F3-A8DB-B00202381788}" dt="2024-07-01T04:43:28.991" v="336" actId="478"/>
          <ac:spMkLst>
            <pc:docMk/>
            <pc:sldMk cId="1561248783" sldId="560"/>
            <ac:spMk id="35" creationId="{B85E7886-8A9D-F76F-9815-CA32FA335E9A}"/>
          </ac:spMkLst>
        </pc:spChg>
        <pc:spChg chg="del mod">
          <ac:chgData name="平野 武" userId="3cfe3d63-3e2d-444e-9c54-10e92370b90a" providerId="ADAL" clId="{985B6207-7B09-44F3-A8DB-B00202381788}" dt="2024-07-01T04:43:28.991" v="336" actId="478"/>
          <ac:spMkLst>
            <pc:docMk/>
            <pc:sldMk cId="1561248783" sldId="560"/>
            <ac:spMk id="36" creationId="{B20077E1-6E4B-FD28-8901-478C1D16AAAA}"/>
          </ac:spMkLst>
        </pc:spChg>
        <pc:spChg chg="del mod">
          <ac:chgData name="平野 武" userId="3cfe3d63-3e2d-444e-9c54-10e92370b90a" providerId="ADAL" clId="{985B6207-7B09-44F3-A8DB-B00202381788}" dt="2024-07-01T04:43:28.991" v="336" actId="478"/>
          <ac:spMkLst>
            <pc:docMk/>
            <pc:sldMk cId="1561248783" sldId="560"/>
            <ac:spMk id="37" creationId="{F795CC1E-BDF9-1027-8C70-CF36B062D0F9}"/>
          </ac:spMkLst>
        </pc:spChg>
        <pc:spChg chg="del mod">
          <ac:chgData name="平野 武" userId="3cfe3d63-3e2d-444e-9c54-10e92370b90a" providerId="ADAL" clId="{985B6207-7B09-44F3-A8DB-B00202381788}" dt="2024-07-01T04:43:28.991" v="336" actId="478"/>
          <ac:spMkLst>
            <pc:docMk/>
            <pc:sldMk cId="1561248783" sldId="560"/>
            <ac:spMk id="38" creationId="{94D33A69-A77F-2487-1CAD-75B9C96ACF0E}"/>
          </ac:spMkLst>
        </pc:spChg>
        <pc:spChg chg="mod">
          <ac:chgData name="平野 武" userId="3cfe3d63-3e2d-444e-9c54-10e92370b90a" providerId="ADAL" clId="{985B6207-7B09-44F3-A8DB-B00202381788}" dt="2024-07-01T01:59:44.708" v="319" actId="207"/>
          <ac:spMkLst>
            <pc:docMk/>
            <pc:sldMk cId="1561248783" sldId="560"/>
            <ac:spMk id="46" creationId="{778036B1-0818-0430-777B-FF1F35EC48EB}"/>
          </ac:spMkLst>
        </pc:spChg>
        <pc:spChg chg="del mod ord">
          <ac:chgData name="平野 武" userId="3cfe3d63-3e2d-444e-9c54-10e92370b90a" providerId="ADAL" clId="{985B6207-7B09-44F3-A8DB-B00202381788}" dt="2024-06-27T04:01:51.641" v="169" actId="478"/>
          <ac:spMkLst>
            <pc:docMk/>
            <pc:sldMk cId="1561248783" sldId="560"/>
            <ac:spMk id="12290" creationId="{4AD73B8A-4B23-91DE-CF62-2CA72170BDBB}"/>
          </ac:spMkLst>
        </pc:spChg>
        <pc:cxnChg chg="mod">
          <ac:chgData name="平野 武" userId="3cfe3d63-3e2d-444e-9c54-10e92370b90a" providerId="ADAL" clId="{985B6207-7B09-44F3-A8DB-B00202381788}" dt="2024-07-01T01:59:35.768" v="317" actId="208"/>
          <ac:cxnSpMkLst>
            <pc:docMk/>
            <pc:sldMk cId="1561248783" sldId="560"/>
            <ac:cxnSpMk id="45" creationId="{2554A4D2-CE0D-C80D-89FE-1888D1162AAE}"/>
          </ac:cxnSpMkLst>
        </pc:cxnChg>
      </pc:sldChg>
      <pc:sldChg chg="addSp delSp modSp mod modClrScheme chgLayout">
        <pc:chgData name="平野 武" userId="3cfe3d63-3e2d-444e-9c54-10e92370b90a" providerId="ADAL" clId="{985B6207-7B09-44F3-A8DB-B00202381788}" dt="2024-07-09T01:36:52.754" v="442" actId="207"/>
        <pc:sldMkLst>
          <pc:docMk/>
          <pc:sldMk cId="2720024920" sldId="561"/>
        </pc:sldMkLst>
        <pc:spChg chg="mod">
          <ac:chgData name="平野 武" userId="3cfe3d63-3e2d-444e-9c54-10e92370b90a" providerId="ADAL" clId="{985B6207-7B09-44F3-A8DB-B00202381788}" dt="2024-07-01T08:32:58.891" v="361" actId="207"/>
          <ac:spMkLst>
            <pc:docMk/>
            <pc:sldMk cId="2720024920" sldId="561"/>
            <ac:spMk id="9" creationId="{2FC3C047-F594-D473-DE08-76761E0E7774}"/>
          </ac:spMkLst>
        </pc:spChg>
        <pc:spChg chg="mod">
          <ac:chgData name="平野 武" userId="3cfe3d63-3e2d-444e-9c54-10e92370b90a" providerId="ADAL" clId="{985B6207-7B09-44F3-A8DB-B00202381788}" dt="2024-07-01T08:33:02.862" v="362" actId="207"/>
          <ac:spMkLst>
            <pc:docMk/>
            <pc:sldMk cId="2720024920" sldId="561"/>
            <ac:spMk id="10" creationId="{0AEFE605-326E-A007-6981-3D5C75F66374}"/>
          </ac:spMkLst>
        </pc:spChg>
        <pc:spChg chg="add mod ord">
          <ac:chgData name="平野 武" userId="3cfe3d63-3e2d-444e-9c54-10e92370b90a" providerId="ADAL" clId="{985B6207-7B09-44F3-A8DB-B00202381788}" dt="2024-06-27T04:02:06.759" v="175"/>
          <ac:spMkLst>
            <pc:docMk/>
            <pc:sldMk cId="2720024920" sldId="561"/>
            <ac:spMk id="14" creationId="{377CE087-89E3-38BD-CA09-8DC1ED97B5B7}"/>
          </ac:spMkLst>
        </pc:spChg>
        <pc:spChg chg="add mod">
          <ac:chgData name="平野 武" userId="3cfe3d63-3e2d-444e-9c54-10e92370b90a" providerId="ADAL" clId="{985B6207-7B09-44F3-A8DB-B00202381788}" dt="2024-07-01T08:29:11.333" v="346" actId="1076"/>
          <ac:spMkLst>
            <pc:docMk/>
            <pc:sldMk cId="2720024920" sldId="561"/>
            <ac:spMk id="15" creationId="{DEAE4FD0-1293-3BFC-BF50-A7EDFBED644C}"/>
          </ac:spMkLst>
        </pc:spChg>
        <pc:spChg chg="add mod">
          <ac:chgData name="平野 武" userId="3cfe3d63-3e2d-444e-9c54-10e92370b90a" providerId="ADAL" clId="{985B6207-7B09-44F3-A8DB-B00202381788}" dt="2024-07-01T08:29:11.333" v="346" actId="1076"/>
          <ac:spMkLst>
            <pc:docMk/>
            <pc:sldMk cId="2720024920" sldId="561"/>
            <ac:spMk id="16" creationId="{61DDA944-6712-119A-37C8-39876EB17DCD}"/>
          </ac:spMkLst>
        </pc:spChg>
        <pc:spChg chg="add mod">
          <ac:chgData name="平野 武" userId="3cfe3d63-3e2d-444e-9c54-10e92370b90a" providerId="ADAL" clId="{985B6207-7B09-44F3-A8DB-B00202381788}" dt="2024-07-01T08:29:11.333" v="346" actId="1076"/>
          <ac:spMkLst>
            <pc:docMk/>
            <pc:sldMk cId="2720024920" sldId="561"/>
            <ac:spMk id="17" creationId="{B7262E49-4998-4B5D-8DD4-367F802075F2}"/>
          </ac:spMkLst>
        </pc:spChg>
        <pc:spChg chg="add mod">
          <ac:chgData name="平野 武" userId="3cfe3d63-3e2d-444e-9c54-10e92370b90a" providerId="ADAL" clId="{985B6207-7B09-44F3-A8DB-B00202381788}" dt="2024-07-01T08:29:11.333" v="346" actId="1076"/>
          <ac:spMkLst>
            <pc:docMk/>
            <pc:sldMk cId="2720024920" sldId="561"/>
            <ac:spMk id="18" creationId="{7968C3A2-A03F-434B-0C8A-0D35644C89DF}"/>
          </ac:spMkLst>
        </pc:spChg>
        <pc:spChg chg="add mod">
          <ac:chgData name="平野 武" userId="3cfe3d63-3e2d-444e-9c54-10e92370b90a" providerId="ADAL" clId="{985B6207-7B09-44F3-A8DB-B00202381788}" dt="2024-07-01T08:29:11.333" v="346" actId="1076"/>
          <ac:spMkLst>
            <pc:docMk/>
            <pc:sldMk cId="2720024920" sldId="561"/>
            <ac:spMk id="19" creationId="{48145F5C-B70A-31C1-D289-801177987591}"/>
          </ac:spMkLst>
        </pc:spChg>
        <pc:spChg chg="add del mod ord">
          <ac:chgData name="平野 武" userId="3cfe3d63-3e2d-444e-9c54-10e92370b90a" providerId="ADAL" clId="{985B6207-7B09-44F3-A8DB-B00202381788}" dt="2024-06-27T04:02:05.282" v="174" actId="478"/>
          <ac:spMkLst>
            <pc:docMk/>
            <pc:sldMk cId="2720024920" sldId="561"/>
            <ac:spMk id="12290" creationId="{4AD73B8A-4B23-91DE-CF62-2CA72170BDBB}"/>
          </ac:spMkLst>
        </pc:spChg>
        <pc:spChg chg="mod">
          <ac:chgData name="平野 武" userId="3cfe3d63-3e2d-444e-9c54-10e92370b90a" providerId="ADAL" clId="{985B6207-7B09-44F3-A8DB-B00202381788}" dt="2024-07-01T08:33:36.553" v="366" actId="207"/>
          <ac:spMkLst>
            <pc:docMk/>
            <pc:sldMk cId="2720024920" sldId="561"/>
            <ac:spMk id="12301" creationId="{AE4215CB-4C78-15D4-6052-099DE004F328}"/>
          </ac:spMkLst>
        </pc:spChg>
        <pc:spChg chg="mod">
          <ac:chgData name="平野 武" userId="3cfe3d63-3e2d-444e-9c54-10e92370b90a" providerId="ADAL" clId="{985B6207-7B09-44F3-A8DB-B00202381788}" dt="2024-07-01T08:33:36.553" v="366" actId="207"/>
          <ac:spMkLst>
            <pc:docMk/>
            <pc:sldMk cId="2720024920" sldId="561"/>
            <ac:spMk id="12302" creationId="{1236C774-66D8-312D-2D39-2BCE4F5B10AB}"/>
          </ac:spMkLst>
        </pc:spChg>
        <pc:spChg chg="mod">
          <ac:chgData name="平野 武" userId="3cfe3d63-3e2d-444e-9c54-10e92370b90a" providerId="ADAL" clId="{985B6207-7B09-44F3-A8DB-B00202381788}" dt="2024-07-09T01:36:52.754" v="442" actId="207"/>
          <ac:spMkLst>
            <pc:docMk/>
            <pc:sldMk cId="2720024920" sldId="561"/>
            <ac:spMk id="12304" creationId="{F3E9FEAC-25DA-9346-24FB-0F5807355F72}"/>
          </ac:spMkLst>
        </pc:spChg>
        <pc:spChg chg="mod">
          <ac:chgData name="平野 武" userId="3cfe3d63-3e2d-444e-9c54-10e92370b90a" providerId="ADAL" clId="{985B6207-7B09-44F3-A8DB-B00202381788}" dt="2024-07-01T08:33:16.639" v="363" actId="207"/>
          <ac:spMkLst>
            <pc:docMk/>
            <pc:sldMk cId="2720024920" sldId="561"/>
            <ac:spMk id="12316" creationId="{6704AD2A-D01E-BAAB-9637-AED9A42144AB}"/>
          </ac:spMkLst>
        </pc:spChg>
        <pc:spChg chg="mod">
          <ac:chgData name="平野 武" userId="3cfe3d63-3e2d-444e-9c54-10e92370b90a" providerId="ADAL" clId="{985B6207-7B09-44F3-A8DB-B00202381788}" dt="2024-07-01T08:33:16.639" v="363" actId="207"/>
          <ac:spMkLst>
            <pc:docMk/>
            <pc:sldMk cId="2720024920" sldId="561"/>
            <ac:spMk id="12317" creationId="{5E291792-E92D-2C6F-38AB-FC6498EB2E2F}"/>
          </ac:spMkLst>
        </pc:spChg>
        <pc:spChg chg="mod">
          <ac:chgData name="平野 武" userId="3cfe3d63-3e2d-444e-9c54-10e92370b90a" providerId="ADAL" clId="{985B6207-7B09-44F3-A8DB-B00202381788}" dt="2024-07-01T08:34:29.117" v="371" actId="1076"/>
          <ac:spMkLst>
            <pc:docMk/>
            <pc:sldMk cId="2720024920" sldId="561"/>
            <ac:spMk id="12333" creationId="{1F6EAFC9-E6E8-E76D-548B-560601C82D43}"/>
          </ac:spMkLst>
        </pc:spChg>
        <pc:spChg chg="mod">
          <ac:chgData name="平野 武" userId="3cfe3d63-3e2d-444e-9c54-10e92370b90a" providerId="ADAL" clId="{985B6207-7B09-44F3-A8DB-B00202381788}" dt="2024-07-09T01:36:38.988" v="437" actId="207"/>
          <ac:spMkLst>
            <pc:docMk/>
            <pc:sldMk cId="2720024920" sldId="561"/>
            <ac:spMk id="12334" creationId="{A015F06D-00A0-60F3-42DF-852BF552F762}"/>
          </ac:spMkLst>
        </pc:spChg>
        <pc:spChg chg="mod">
          <ac:chgData name="平野 武" userId="3cfe3d63-3e2d-444e-9c54-10e92370b90a" providerId="ADAL" clId="{985B6207-7B09-44F3-A8DB-B00202381788}" dt="2024-07-09T01:36:45.013" v="440" actId="207"/>
          <ac:spMkLst>
            <pc:docMk/>
            <pc:sldMk cId="2720024920" sldId="561"/>
            <ac:spMk id="12335" creationId="{E5409679-6D01-0945-6D0A-C0A831CF529D}"/>
          </ac:spMkLst>
        </pc:spChg>
        <pc:spChg chg="mod">
          <ac:chgData name="平野 武" userId="3cfe3d63-3e2d-444e-9c54-10e92370b90a" providerId="ADAL" clId="{985B6207-7B09-44F3-A8DB-B00202381788}" dt="2024-07-09T01:36:48.852" v="441" actId="207"/>
          <ac:spMkLst>
            <pc:docMk/>
            <pc:sldMk cId="2720024920" sldId="561"/>
            <ac:spMk id="12339" creationId="{CA36DF57-69A8-D99E-EBAB-F0C6CCF3FA2C}"/>
          </ac:spMkLst>
        </pc:spChg>
        <pc:graphicFrameChg chg="modGraphic">
          <ac:chgData name="平野 武" userId="3cfe3d63-3e2d-444e-9c54-10e92370b90a" providerId="ADAL" clId="{985B6207-7B09-44F3-A8DB-B00202381788}" dt="2024-07-01T08:33:52.023" v="369" actId="207"/>
          <ac:graphicFrameMkLst>
            <pc:docMk/>
            <pc:sldMk cId="2720024920" sldId="561"/>
            <ac:graphicFrameMk id="60" creationId="{8B0318E5-3873-4781-7504-FDB724CD4581}"/>
          </ac:graphicFrameMkLst>
        </pc:graphicFrameChg>
        <pc:picChg chg="mod">
          <ac:chgData name="平野 武" userId="3cfe3d63-3e2d-444e-9c54-10e92370b90a" providerId="ADAL" clId="{985B6207-7B09-44F3-A8DB-B00202381788}" dt="2024-07-01T08:31:09.804" v="352" actId="1076"/>
          <ac:picMkLst>
            <pc:docMk/>
            <pc:sldMk cId="2720024920" sldId="561"/>
            <ac:picMk id="11" creationId="{76C02894-1F1A-FE93-8ECD-610B0EC55B7F}"/>
          </ac:picMkLst>
        </pc:picChg>
      </pc:sldChg>
      <pc:sldChg chg="addSp delSp modSp mod modClrScheme chgLayout">
        <pc:chgData name="平野 武" userId="3cfe3d63-3e2d-444e-9c54-10e92370b90a" providerId="ADAL" clId="{985B6207-7B09-44F3-A8DB-B00202381788}" dt="2024-06-27T04:02:37.449" v="181"/>
        <pc:sldMkLst>
          <pc:docMk/>
          <pc:sldMk cId="3056679496" sldId="562"/>
        </pc:sldMkLst>
        <pc:spChg chg="add mod ord">
          <ac:chgData name="平野 武" userId="3cfe3d63-3e2d-444e-9c54-10e92370b90a" providerId="ADAL" clId="{985B6207-7B09-44F3-A8DB-B00202381788}" dt="2024-06-27T04:02:37.449" v="181"/>
          <ac:spMkLst>
            <pc:docMk/>
            <pc:sldMk cId="3056679496" sldId="562"/>
            <ac:spMk id="4" creationId="{88EA67CF-E43F-633A-9A74-6712E781106F}"/>
          </ac:spMkLst>
        </pc:spChg>
        <pc:spChg chg="del mod ord">
          <ac:chgData name="平野 武" userId="3cfe3d63-3e2d-444e-9c54-10e92370b90a" providerId="ADAL" clId="{985B6207-7B09-44F3-A8DB-B00202381788}" dt="2024-06-27T04:02:36.094" v="180" actId="478"/>
          <ac:spMkLst>
            <pc:docMk/>
            <pc:sldMk cId="3056679496" sldId="562"/>
            <ac:spMk id="12290" creationId="{4AD73B8A-4B23-91DE-CF62-2CA72170BDBB}"/>
          </ac:spMkLst>
        </pc:spChg>
      </pc:sldChg>
      <pc:sldChg chg="addSp delSp modSp mod modClrScheme chgLayout">
        <pc:chgData name="平野 武" userId="3cfe3d63-3e2d-444e-9c54-10e92370b90a" providerId="ADAL" clId="{985B6207-7B09-44F3-A8DB-B00202381788}" dt="2024-07-09T01:36:33.903" v="436" actId="207"/>
        <pc:sldMkLst>
          <pc:docMk/>
          <pc:sldMk cId="1033864994" sldId="563"/>
        </pc:sldMkLst>
        <pc:spChg chg="add mod ord">
          <ac:chgData name="平野 武" userId="3cfe3d63-3e2d-444e-9c54-10e92370b90a" providerId="ADAL" clId="{985B6207-7B09-44F3-A8DB-B00202381788}" dt="2024-06-27T04:02:50.616" v="185"/>
          <ac:spMkLst>
            <pc:docMk/>
            <pc:sldMk cId="1033864994" sldId="563"/>
            <ac:spMk id="2" creationId="{5947C01E-5C6A-C494-6F2B-B6434C5EC520}"/>
          </ac:spMkLst>
        </pc:spChg>
        <pc:spChg chg="mod">
          <ac:chgData name="平野 武" userId="3cfe3d63-3e2d-444e-9c54-10e92370b90a" providerId="ADAL" clId="{985B6207-7B09-44F3-A8DB-B00202381788}" dt="2024-07-09T01:36:33.903" v="436" actId="207"/>
          <ac:spMkLst>
            <pc:docMk/>
            <pc:sldMk cId="1033864994" sldId="563"/>
            <ac:spMk id="34" creationId="{3C5F4927-2B94-E3D5-6C36-9C66C2A77A59}"/>
          </ac:spMkLst>
        </pc:spChg>
        <pc:spChg chg="del mod ord">
          <ac:chgData name="平野 武" userId="3cfe3d63-3e2d-444e-9c54-10e92370b90a" providerId="ADAL" clId="{985B6207-7B09-44F3-A8DB-B00202381788}" dt="2024-06-27T04:02:48.440" v="184" actId="478"/>
          <ac:spMkLst>
            <pc:docMk/>
            <pc:sldMk cId="1033864994" sldId="563"/>
            <ac:spMk id="12290" creationId="{4AD73B8A-4B23-91DE-CF62-2CA72170BDBB}"/>
          </ac:spMkLst>
        </pc:spChg>
      </pc:sldChg>
      <pc:sldChg chg="addSp delSp modSp mod modClrScheme chgLayout">
        <pc:chgData name="平野 武" userId="3cfe3d63-3e2d-444e-9c54-10e92370b90a" providerId="ADAL" clId="{985B6207-7B09-44F3-A8DB-B00202381788}" dt="2024-07-09T01:36:30.094" v="430" actId="207"/>
        <pc:sldMkLst>
          <pc:docMk/>
          <pc:sldMk cId="3621903413" sldId="564"/>
        </pc:sldMkLst>
        <pc:spChg chg="add mod ord">
          <ac:chgData name="平野 武" userId="3cfe3d63-3e2d-444e-9c54-10e92370b90a" providerId="ADAL" clId="{985B6207-7B09-44F3-A8DB-B00202381788}" dt="2024-06-27T04:03:17.088" v="189"/>
          <ac:spMkLst>
            <pc:docMk/>
            <pc:sldMk cId="3621903413" sldId="564"/>
            <ac:spMk id="2" creationId="{BE91044A-6EFF-3E21-01DC-28EA095CA3B5}"/>
          </ac:spMkLst>
        </pc:spChg>
        <pc:spChg chg="mod">
          <ac:chgData name="平野 武" userId="3cfe3d63-3e2d-444e-9c54-10e92370b90a" providerId="ADAL" clId="{985B6207-7B09-44F3-A8DB-B00202381788}" dt="2024-07-09T01:36:18.020" v="426" actId="207"/>
          <ac:spMkLst>
            <pc:docMk/>
            <pc:sldMk cId="3621903413" sldId="564"/>
            <ac:spMk id="34" creationId="{0B50F9D1-1EFD-9D3F-C877-D41F1E42972E}"/>
          </ac:spMkLst>
        </pc:spChg>
        <pc:spChg chg="mod">
          <ac:chgData name="平野 武" userId="3cfe3d63-3e2d-444e-9c54-10e92370b90a" providerId="ADAL" clId="{985B6207-7B09-44F3-A8DB-B00202381788}" dt="2024-07-09T01:36:20.798" v="427" actId="207"/>
          <ac:spMkLst>
            <pc:docMk/>
            <pc:sldMk cId="3621903413" sldId="564"/>
            <ac:spMk id="37" creationId="{4014B39D-0053-6B58-7F39-4E51D5CFFBB7}"/>
          </ac:spMkLst>
        </pc:spChg>
        <pc:spChg chg="mod">
          <ac:chgData name="平野 武" userId="3cfe3d63-3e2d-444e-9c54-10e92370b90a" providerId="ADAL" clId="{985B6207-7B09-44F3-A8DB-B00202381788}" dt="2024-07-09T01:36:24.581" v="428" actId="207"/>
          <ac:spMkLst>
            <pc:docMk/>
            <pc:sldMk cId="3621903413" sldId="564"/>
            <ac:spMk id="38" creationId="{B4F120CB-664F-8BBD-DE98-67C43E7CD65D}"/>
          </ac:spMkLst>
        </pc:spChg>
        <pc:spChg chg="mod">
          <ac:chgData name="平野 武" userId="3cfe3d63-3e2d-444e-9c54-10e92370b90a" providerId="ADAL" clId="{985B6207-7B09-44F3-A8DB-B00202381788}" dt="2024-07-09T01:36:27.340" v="429" actId="207"/>
          <ac:spMkLst>
            <pc:docMk/>
            <pc:sldMk cId="3621903413" sldId="564"/>
            <ac:spMk id="44" creationId="{959D2ABC-A63D-985D-7A7A-DCDC88836D38}"/>
          </ac:spMkLst>
        </pc:spChg>
        <pc:spChg chg="mod">
          <ac:chgData name="平野 武" userId="3cfe3d63-3e2d-444e-9c54-10e92370b90a" providerId="ADAL" clId="{985B6207-7B09-44F3-A8DB-B00202381788}" dt="2024-07-09T01:36:30.094" v="430" actId="207"/>
          <ac:spMkLst>
            <pc:docMk/>
            <pc:sldMk cId="3621903413" sldId="564"/>
            <ac:spMk id="48" creationId="{75F627F6-E7C9-133C-2AAD-818DEC734D1D}"/>
          </ac:spMkLst>
        </pc:spChg>
        <pc:spChg chg="del mod ord">
          <ac:chgData name="平野 武" userId="3cfe3d63-3e2d-444e-9c54-10e92370b90a" providerId="ADAL" clId="{985B6207-7B09-44F3-A8DB-B00202381788}" dt="2024-06-27T04:03:15.778" v="188" actId="478"/>
          <ac:spMkLst>
            <pc:docMk/>
            <pc:sldMk cId="3621903413" sldId="564"/>
            <ac:spMk id="12290" creationId="{4AD73B8A-4B23-91DE-CF62-2CA72170BDBB}"/>
          </ac:spMkLst>
        </pc:spChg>
      </pc:sldChg>
      <pc:sldChg chg="addSp delSp modSp mod modClrScheme chgLayout">
        <pc:chgData name="平野 武" userId="3cfe3d63-3e2d-444e-9c54-10e92370b90a" providerId="ADAL" clId="{985B6207-7B09-44F3-A8DB-B00202381788}" dt="2024-08-06T02:16:47.688" v="1132"/>
        <pc:sldMkLst>
          <pc:docMk/>
          <pc:sldMk cId="2615334359" sldId="565"/>
        </pc:sldMkLst>
        <pc:spChg chg="add mod ord">
          <ac:chgData name="平野 武" userId="3cfe3d63-3e2d-444e-9c54-10e92370b90a" providerId="ADAL" clId="{985B6207-7B09-44F3-A8DB-B00202381788}" dt="2024-06-27T04:03:29.051" v="192"/>
          <ac:spMkLst>
            <pc:docMk/>
            <pc:sldMk cId="2615334359" sldId="565"/>
            <ac:spMk id="2" creationId="{0C6B78ED-2FBB-103D-58D6-797E16E59428}"/>
          </ac:spMkLst>
        </pc:spChg>
        <pc:spChg chg="mod">
          <ac:chgData name="平野 武" userId="3cfe3d63-3e2d-444e-9c54-10e92370b90a" providerId="ADAL" clId="{985B6207-7B09-44F3-A8DB-B00202381788}" dt="2024-08-06T02:16:47.688" v="1132"/>
          <ac:spMkLst>
            <pc:docMk/>
            <pc:sldMk cId="2615334359" sldId="565"/>
            <ac:spMk id="4" creationId="{AA3A8E76-375A-11A5-FBE7-0A1628C36332}"/>
          </ac:spMkLst>
        </pc:spChg>
        <pc:spChg chg="del mod ord">
          <ac:chgData name="平野 武" userId="3cfe3d63-3e2d-444e-9c54-10e92370b90a" providerId="ADAL" clId="{985B6207-7B09-44F3-A8DB-B00202381788}" dt="2024-06-27T04:03:33.006" v="193" actId="478"/>
          <ac:spMkLst>
            <pc:docMk/>
            <pc:sldMk cId="2615334359" sldId="565"/>
            <ac:spMk id="12290" creationId="{4AD73B8A-4B23-91DE-CF62-2CA72170BDBB}"/>
          </ac:spMkLst>
        </pc:spChg>
      </pc:sldChg>
      <pc:sldChg chg="del">
        <pc:chgData name="平野 武" userId="3cfe3d63-3e2d-444e-9c54-10e92370b90a" providerId="ADAL" clId="{985B6207-7B09-44F3-A8DB-B00202381788}" dt="2024-06-27T04:01:39.410" v="165" actId="47"/>
        <pc:sldMkLst>
          <pc:docMk/>
          <pc:sldMk cId="305374651" sldId="566"/>
        </pc:sldMkLst>
      </pc:sldChg>
      <pc:sldChg chg="del">
        <pc:chgData name="平野 武" userId="3cfe3d63-3e2d-444e-9c54-10e92370b90a" providerId="ADAL" clId="{985B6207-7B09-44F3-A8DB-B00202381788}" dt="2024-06-27T04:02:22.932" v="177" actId="47"/>
        <pc:sldMkLst>
          <pc:docMk/>
          <pc:sldMk cId="2618982643" sldId="567"/>
        </pc:sldMkLst>
      </pc:sldChg>
      <pc:sldChg chg="addSp delSp modSp mod modClrScheme chgLayout">
        <pc:chgData name="平野 武" userId="3cfe3d63-3e2d-444e-9c54-10e92370b90a" providerId="ADAL" clId="{985B6207-7B09-44F3-A8DB-B00202381788}" dt="2024-07-09T01:36:13.804" v="425" actId="207"/>
        <pc:sldMkLst>
          <pc:docMk/>
          <pc:sldMk cId="2049904440" sldId="568"/>
        </pc:sldMkLst>
        <pc:spChg chg="add mod ord">
          <ac:chgData name="平野 武" userId="3cfe3d63-3e2d-444e-9c54-10e92370b90a" providerId="ADAL" clId="{985B6207-7B09-44F3-A8DB-B00202381788}" dt="2024-06-27T04:03:45.554" v="197"/>
          <ac:spMkLst>
            <pc:docMk/>
            <pc:sldMk cId="2049904440" sldId="568"/>
            <ac:spMk id="2" creationId="{6D33ADCB-35CB-F2A6-D78C-2B7BB871AA5B}"/>
          </ac:spMkLst>
        </pc:spChg>
        <pc:spChg chg="add mod">
          <ac:chgData name="平野 武" userId="3cfe3d63-3e2d-444e-9c54-10e92370b90a" providerId="ADAL" clId="{985B6207-7B09-44F3-A8DB-B00202381788}" dt="2024-07-01T08:44:42.121" v="375"/>
          <ac:spMkLst>
            <pc:docMk/>
            <pc:sldMk cId="2049904440" sldId="568"/>
            <ac:spMk id="3" creationId="{27A0DBD0-042B-ED2A-F1BC-DB0BE6672AC8}"/>
          </ac:spMkLst>
        </pc:spChg>
        <pc:spChg chg="add mod">
          <ac:chgData name="平野 武" userId="3cfe3d63-3e2d-444e-9c54-10e92370b90a" providerId="ADAL" clId="{985B6207-7B09-44F3-A8DB-B00202381788}" dt="2024-07-01T08:44:42.121" v="375"/>
          <ac:spMkLst>
            <pc:docMk/>
            <pc:sldMk cId="2049904440" sldId="568"/>
            <ac:spMk id="4" creationId="{E5E1B2D1-D8AC-8DD9-49EE-EC83486D669D}"/>
          </ac:spMkLst>
        </pc:spChg>
        <pc:spChg chg="add mod">
          <ac:chgData name="平野 武" userId="3cfe3d63-3e2d-444e-9c54-10e92370b90a" providerId="ADAL" clId="{985B6207-7B09-44F3-A8DB-B00202381788}" dt="2024-07-01T08:44:42.121" v="375"/>
          <ac:spMkLst>
            <pc:docMk/>
            <pc:sldMk cId="2049904440" sldId="568"/>
            <ac:spMk id="5" creationId="{EBB47420-C741-F31F-11EE-C726C5AD8437}"/>
          </ac:spMkLst>
        </pc:spChg>
        <pc:spChg chg="add mod">
          <ac:chgData name="平野 武" userId="3cfe3d63-3e2d-444e-9c54-10e92370b90a" providerId="ADAL" clId="{985B6207-7B09-44F3-A8DB-B00202381788}" dt="2024-07-01T08:44:42.121" v="375"/>
          <ac:spMkLst>
            <pc:docMk/>
            <pc:sldMk cId="2049904440" sldId="568"/>
            <ac:spMk id="6" creationId="{9E2803CD-4F97-F428-EE2C-D78FE347E10D}"/>
          </ac:spMkLst>
        </pc:spChg>
        <pc:spChg chg="add mod">
          <ac:chgData name="平野 武" userId="3cfe3d63-3e2d-444e-9c54-10e92370b90a" providerId="ADAL" clId="{985B6207-7B09-44F3-A8DB-B00202381788}" dt="2024-07-01T08:44:42.121" v="375"/>
          <ac:spMkLst>
            <pc:docMk/>
            <pc:sldMk cId="2049904440" sldId="568"/>
            <ac:spMk id="7" creationId="{3B6F14FD-2834-AA57-1635-22F72203529A}"/>
          </ac:spMkLst>
        </pc:spChg>
        <pc:spChg chg="add mod">
          <ac:chgData name="平野 武" userId="3cfe3d63-3e2d-444e-9c54-10e92370b90a" providerId="ADAL" clId="{985B6207-7B09-44F3-A8DB-B00202381788}" dt="2024-07-01T08:44:42.121" v="375"/>
          <ac:spMkLst>
            <pc:docMk/>
            <pc:sldMk cId="2049904440" sldId="568"/>
            <ac:spMk id="8" creationId="{88028AC7-A73E-C4CC-2974-1AF74B6EE9E9}"/>
          </ac:spMkLst>
        </pc:spChg>
        <pc:spChg chg="add mod">
          <ac:chgData name="平野 武" userId="3cfe3d63-3e2d-444e-9c54-10e92370b90a" providerId="ADAL" clId="{985B6207-7B09-44F3-A8DB-B00202381788}" dt="2024-07-01T08:44:42.121" v="375"/>
          <ac:spMkLst>
            <pc:docMk/>
            <pc:sldMk cId="2049904440" sldId="568"/>
            <ac:spMk id="9" creationId="{1E13C098-567C-3D67-7714-62865B5462A2}"/>
          </ac:spMkLst>
        </pc:spChg>
        <pc:spChg chg="add mod">
          <ac:chgData name="平野 武" userId="3cfe3d63-3e2d-444e-9c54-10e92370b90a" providerId="ADAL" clId="{985B6207-7B09-44F3-A8DB-B00202381788}" dt="2024-07-01T08:44:42.121" v="375"/>
          <ac:spMkLst>
            <pc:docMk/>
            <pc:sldMk cId="2049904440" sldId="568"/>
            <ac:spMk id="10" creationId="{61921E53-996E-1D19-8DEC-E562DD078B7E}"/>
          </ac:spMkLst>
        </pc:spChg>
        <pc:spChg chg="add mod">
          <ac:chgData name="平野 武" userId="3cfe3d63-3e2d-444e-9c54-10e92370b90a" providerId="ADAL" clId="{985B6207-7B09-44F3-A8DB-B00202381788}" dt="2024-07-01T08:44:42.121" v="375"/>
          <ac:spMkLst>
            <pc:docMk/>
            <pc:sldMk cId="2049904440" sldId="568"/>
            <ac:spMk id="11" creationId="{B998DE8B-20DF-2F7F-43BA-8C3D7AD56AA2}"/>
          </ac:spMkLst>
        </pc:spChg>
        <pc:spChg chg="add mod">
          <ac:chgData name="平野 武" userId="3cfe3d63-3e2d-444e-9c54-10e92370b90a" providerId="ADAL" clId="{985B6207-7B09-44F3-A8DB-B00202381788}" dt="2024-07-01T08:44:42.121" v="375"/>
          <ac:spMkLst>
            <pc:docMk/>
            <pc:sldMk cId="2049904440" sldId="568"/>
            <ac:spMk id="12" creationId="{9ABCF389-E750-81CE-A6ED-9B00F6806C96}"/>
          </ac:spMkLst>
        </pc:spChg>
        <pc:spChg chg="add mod">
          <ac:chgData name="平野 武" userId="3cfe3d63-3e2d-444e-9c54-10e92370b90a" providerId="ADAL" clId="{985B6207-7B09-44F3-A8DB-B00202381788}" dt="2024-07-01T08:44:42.121" v="375"/>
          <ac:spMkLst>
            <pc:docMk/>
            <pc:sldMk cId="2049904440" sldId="568"/>
            <ac:spMk id="13" creationId="{839EE758-0EB7-E99E-2FB1-58E1692D8A92}"/>
          </ac:spMkLst>
        </pc:spChg>
        <pc:spChg chg="mod">
          <ac:chgData name="平野 武" userId="3cfe3d63-3e2d-444e-9c54-10e92370b90a" providerId="ADAL" clId="{985B6207-7B09-44F3-A8DB-B00202381788}" dt="2024-07-01T08:44:42.121" v="375"/>
          <ac:spMkLst>
            <pc:docMk/>
            <pc:sldMk cId="2049904440" sldId="568"/>
            <ac:spMk id="16" creationId="{3E7B4CCC-9225-76EF-C6D3-A1F1E7228540}"/>
          </ac:spMkLst>
        </pc:spChg>
        <pc:spChg chg="mod">
          <ac:chgData name="平野 武" userId="3cfe3d63-3e2d-444e-9c54-10e92370b90a" providerId="ADAL" clId="{985B6207-7B09-44F3-A8DB-B00202381788}" dt="2024-07-01T08:44:42.121" v="375"/>
          <ac:spMkLst>
            <pc:docMk/>
            <pc:sldMk cId="2049904440" sldId="568"/>
            <ac:spMk id="19" creationId="{A66643E2-13F8-0CE3-644B-5A66020E1A12}"/>
          </ac:spMkLst>
        </pc:spChg>
        <pc:spChg chg="mod">
          <ac:chgData name="平野 武" userId="3cfe3d63-3e2d-444e-9c54-10e92370b90a" providerId="ADAL" clId="{985B6207-7B09-44F3-A8DB-B00202381788}" dt="2024-07-01T08:44:42.121" v="375"/>
          <ac:spMkLst>
            <pc:docMk/>
            <pc:sldMk cId="2049904440" sldId="568"/>
            <ac:spMk id="20" creationId="{95FD73ED-E2D7-32D0-3E09-F1A6892A0952}"/>
          </ac:spMkLst>
        </pc:spChg>
        <pc:spChg chg="add mod">
          <ac:chgData name="平野 武" userId="3cfe3d63-3e2d-444e-9c54-10e92370b90a" providerId="ADAL" clId="{985B6207-7B09-44F3-A8DB-B00202381788}" dt="2024-07-01T08:44:42.121" v="375"/>
          <ac:spMkLst>
            <pc:docMk/>
            <pc:sldMk cId="2049904440" sldId="568"/>
            <ac:spMk id="22" creationId="{1F7037A3-79A4-13C5-0C19-E2393FF72C86}"/>
          </ac:spMkLst>
        </pc:spChg>
        <pc:spChg chg="add mod">
          <ac:chgData name="平野 武" userId="3cfe3d63-3e2d-444e-9c54-10e92370b90a" providerId="ADAL" clId="{985B6207-7B09-44F3-A8DB-B00202381788}" dt="2024-07-01T08:44:42.121" v="375"/>
          <ac:spMkLst>
            <pc:docMk/>
            <pc:sldMk cId="2049904440" sldId="568"/>
            <ac:spMk id="23" creationId="{D919D232-85AC-A79F-57F5-618744DA549F}"/>
          </ac:spMkLst>
        </pc:spChg>
        <pc:spChg chg="mod">
          <ac:chgData name="平野 武" userId="3cfe3d63-3e2d-444e-9c54-10e92370b90a" providerId="ADAL" clId="{985B6207-7B09-44F3-A8DB-B00202381788}" dt="2024-07-01T08:44:42.121" v="375"/>
          <ac:spMkLst>
            <pc:docMk/>
            <pc:sldMk cId="2049904440" sldId="568"/>
            <ac:spMk id="25" creationId="{B325C4D0-46C0-F57F-7FA7-8868DBCEAA40}"/>
          </ac:spMkLst>
        </pc:spChg>
        <pc:spChg chg="mod">
          <ac:chgData name="平野 武" userId="3cfe3d63-3e2d-444e-9c54-10e92370b90a" providerId="ADAL" clId="{985B6207-7B09-44F3-A8DB-B00202381788}" dt="2024-07-01T08:44:42.121" v="375"/>
          <ac:spMkLst>
            <pc:docMk/>
            <pc:sldMk cId="2049904440" sldId="568"/>
            <ac:spMk id="26" creationId="{86C6BDF7-D04F-621C-E52A-6BF611D740FA}"/>
          </ac:spMkLst>
        </pc:spChg>
        <pc:spChg chg="add mod">
          <ac:chgData name="平野 武" userId="3cfe3d63-3e2d-444e-9c54-10e92370b90a" providerId="ADAL" clId="{985B6207-7B09-44F3-A8DB-B00202381788}" dt="2024-07-01T08:44:42.121" v="375"/>
          <ac:spMkLst>
            <pc:docMk/>
            <pc:sldMk cId="2049904440" sldId="568"/>
            <ac:spMk id="27" creationId="{60BA05A5-5F25-F86B-1032-45E6FBE8ECB3}"/>
          </ac:spMkLst>
        </pc:spChg>
        <pc:spChg chg="add mod">
          <ac:chgData name="平野 武" userId="3cfe3d63-3e2d-444e-9c54-10e92370b90a" providerId="ADAL" clId="{985B6207-7B09-44F3-A8DB-B00202381788}" dt="2024-07-01T08:44:42.121" v="375"/>
          <ac:spMkLst>
            <pc:docMk/>
            <pc:sldMk cId="2049904440" sldId="568"/>
            <ac:spMk id="28" creationId="{2996A743-69F9-04F0-4C6B-E00B87070DA0}"/>
          </ac:spMkLst>
        </pc:spChg>
        <pc:spChg chg="add mod">
          <ac:chgData name="平野 武" userId="3cfe3d63-3e2d-444e-9c54-10e92370b90a" providerId="ADAL" clId="{985B6207-7B09-44F3-A8DB-B00202381788}" dt="2024-07-01T08:44:42.121" v="375"/>
          <ac:spMkLst>
            <pc:docMk/>
            <pc:sldMk cId="2049904440" sldId="568"/>
            <ac:spMk id="30" creationId="{4BC727D0-E2DD-8295-6C34-14EE3438B47E}"/>
          </ac:spMkLst>
        </pc:spChg>
        <pc:spChg chg="add mod">
          <ac:chgData name="平野 武" userId="3cfe3d63-3e2d-444e-9c54-10e92370b90a" providerId="ADAL" clId="{985B6207-7B09-44F3-A8DB-B00202381788}" dt="2024-07-01T08:44:42.121" v="375"/>
          <ac:spMkLst>
            <pc:docMk/>
            <pc:sldMk cId="2049904440" sldId="568"/>
            <ac:spMk id="32" creationId="{95B1BABE-7489-18AE-B596-AAC50E73CD65}"/>
          </ac:spMkLst>
        </pc:spChg>
        <pc:spChg chg="add mod">
          <ac:chgData name="平野 武" userId="3cfe3d63-3e2d-444e-9c54-10e92370b90a" providerId="ADAL" clId="{985B6207-7B09-44F3-A8DB-B00202381788}" dt="2024-07-01T08:44:42.121" v="375"/>
          <ac:spMkLst>
            <pc:docMk/>
            <pc:sldMk cId="2049904440" sldId="568"/>
            <ac:spMk id="33" creationId="{A2FECFE7-3CF6-7C54-113F-2F72C89EFF98}"/>
          </ac:spMkLst>
        </pc:spChg>
        <pc:spChg chg="add mod">
          <ac:chgData name="平野 武" userId="3cfe3d63-3e2d-444e-9c54-10e92370b90a" providerId="ADAL" clId="{985B6207-7B09-44F3-A8DB-B00202381788}" dt="2024-07-01T08:44:42.121" v="375"/>
          <ac:spMkLst>
            <pc:docMk/>
            <pc:sldMk cId="2049904440" sldId="568"/>
            <ac:spMk id="34" creationId="{7EA9E730-61DE-CBE1-9AE7-2F6AB2A3AB9F}"/>
          </ac:spMkLst>
        </pc:spChg>
        <pc:spChg chg="add mod">
          <ac:chgData name="平野 武" userId="3cfe3d63-3e2d-444e-9c54-10e92370b90a" providerId="ADAL" clId="{985B6207-7B09-44F3-A8DB-B00202381788}" dt="2024-07-01T08:44:42.121" v="375"/>
          <ac:spMkLst>
            <pc:docMk/>
            <pc:sldMk cId="2049904440" sldId="568"/>
            <ac:spMk id="35" creationId="{03430FA7-1854-2E67-A63E-9B65A00ADFB6}"/>
          </ac:spMkLst>
        </pc:spChg>
        <pc:spChg chg="add mod">
          <ac:chgData name="平野 武" userId="3cfe3d63-3e2d-444e-9c54-10e92370b90a" providerId="ADAL" clId="{985B6207-7B09-44F3-A8DB-B00202381788}" dt="2024-07-01T08:44:42.121" v="375"/>
          <ac:spMkLst>
            <pc:docMk/>
            <pc:sldMk cId="2049904440" sldId="568"/>
            <ac:spMk id="36" creationId="{CB6137BE-99A0-87AF-C0E1-2D5A9D69A866}"/>
          </ac:spMkLst>
        </pc:spChg>
        <pc:spChg chg="del">
          <ac:chgData name="平野 武" userId="3cfe3d63-3e2d-444e-9c54-10e92370b90a" providerId="ADAL" clId="{985B6207-7B09-44F3-A8DB-B00202381788}" dt="2024-07-01T08:44:41.721" v="374" actId="478"/>
          <ac:spMkLst>
            <pc:docMk/>
            <pc:sldMk cId="2049904440" sldId="568"/>
            <ac:spMk id="37" creationId="{80777EAB-A622-952D-1F7D-99B7F622141F}"/>
          </ac:spMkLst>
        </pc:spChg>
        <pc:spChg chg="del">
          <ac:chgData name="平野 武" userId="3cfe3d63-3e2d-444e-9c54-10e92370b90a" providerId="ADAL" clId="{985B6207-7B09-44F3-A8DB-B00202381788}" dt="2024-07-01T08:44:41.721" v="374" actId="478"/>
          <ac:spMkLst>
            <pc:docMk/>
            <pc:sldMk cId="2049904440" sldId="568"/>
            <ac:spMk id="38" creationId="{DCCB9ECB-9B80-C86B-964E-4F089DDCA695}"/>
          </ac:spMkLst>
        </pc:spChg>
        <pc:spChg chg="del">
          <ac:chgData name="平野 武" userId="3cfe3d63-3e2d-444e-9c54-10e92370b90a" providerId="ADAL" clId="{985B6207-7B09-44F3-A8DB-B00202381788}" dt="2024-07-01T08:44:41.721" v="374" actId="478"/>
          <ac:spMkLst>
            <pc:docMk/>
            <pc:sldMk cId="2049904440" sldId="568"/>
            <ac:spMk id="39" creationId="{EC435B71-3497-D2F6-5EF1-7EA96CE5D193}"/>
          </ac:spMkLst>
        </pc:spChg>
        <pc:spChg chg="mod">
          <ac:chgData name="平野 武" userId="3cfe3d63-3e2d-444e-9c54-10e92370b90a" providerId="ADAL" clId="{985B6207-7B09-44F3-A8DB-B00202381788}" dt="2024-07-09T01:36:13.804" v="425" actId="207"/>
          <ac:spMkLst>
            <pc:docMk/>
            <pc:sldMk cId="2049904440" sldId="568"/>
            <ac:spMk id="40" creationId="{F1BF7BDC-4E4E-6B9C-3201-16BBA2A9806E}"/>
          </ac:spMkLst>
        </pc:spChg>
        <pc:spChg chg="del">
          <ac:chgData name="平野 武" userId="3cfe3d63-3e2d-444e-9c54-10e92370b90a" providerId="ADAL" clId="{985B6207-7B09-44F3-A8DB-B00202381788}" dt="2024-07-01T08:44:41.721" v="374" actId="478"/>
          <ac:spMkLst>
            <pc:docMk/>
            <pc:sldMk cId="2049904440" sldId="568"/>
            <ac:spMk id="41" creationId="{B50782FB-40E0-CC01-7305-D4A80426A260}"/>
          </ac:spMkLst>
        </pc:spChg>
        <pc:spChg chg="del">
          <ac:chgData name="平野 武" userId="3cfe3d63-3e2d-444e-9c54-10e92370b90a" providerId="ADAL" clId="{985B6207-7B09-44F3-A8DB-B00202381788}" dt="2024-07-01T08:44:41.721" v="374" actId="478"/>
          <ac:spMkLst>
            <pc:docMk/>
            <pc:sldMk cId="2049904440" sldId="568"/>
            <ac:spMk id="42" creationId="{1C83DB0A-034D-45DA-0E6D-D39E8333CB65}"/>
          </ac:spMkLst>
        </pc:spChg>
        <pc:spChg chg="del">
          <ac:chgData name="平野 武" userId="3cfe3d63-3e2d-444e-9c54-10e92370b90a" providerId="ADAL" clId="{985B6207-7B09-44F3-A8DB-B00202381788}" dt="2024-07-01T08:44:41.721" v="374" actId="478"/>
          <ac:spMkLst>
            <pc:docMk/>
            <pc:sldMk cId="2049904440" sldId="568"/>
            <ac:spMk id="43" creationId="{80AA2B39-2359-47EB-CE9F-50F4B9CD3B96}"/>
          </ac:spMkLst>
        </pc:spChg>
        <pc:spChg chg="del">
          <ac:chgData name="平野 武" userId="3cfe3d63-3e2d-444e-9c54-10e92370b90a" providerId="ADAL" clId="{985B6207-7B09-44F3-A8DB-B00202381788}" dt="2024-07-01T08:44:41.721" v="374" actId="478"/>
          <ac:spMkLst>
            <pc:docMk/>
            <pc:sldMk cId="2049904440" sldId="568"/>
            <ac:spMk id="44" creationId="{42B195D2-8EAA-4BB2-28F4-848D52FA8592}"/>
          </ac:spMkLst>
        </pc:spChg>
        <pc:spChg chg="del">
          <ac:chgData name="平野 武" userId="3cfe3d63-3e2d-444e-9c54-10e92370b90a" providerId="ADAL" clId="{985B6207-7B09-44F3-A8DB-B00202381788}" dt="2024-07-01T08:44:41.721" v="374" actId="478"/>
          <ac:spMkLst>
            <pc:docMk/>
            <pc:sldMk cId="2049904440" sldId="568"/>
            <ac:spMk id="45" creationId="{07CA35FB-94E6-674C-AC28-08B322220A4F}"/>
          </ac:spMkLst>
        </pc:spChg>
        <pc:spChg chg="del">
          <ac:chgData name="平野 武" userId="3cfe3d63-3e2d-444e-9c54-10e92370b90a" providerId="ADAL" clId="{985B6207-7B09-44F3-A8DB-B00202381788}" dt="2024-07-01T08:44:41.721" v="374" actId="478"/>
          <ac:spMkLst>
            <pc:docMk/>
            <pc:sldMk cId="2049904440" sldId="568"/>
            <ac:spMk id="46" creationId="{8782CCC1-9522-6D39-DD6C-65BE49AB0739}"/>
          </ac:spMkLst>
        </pc:spChg>
        <pc:spChg chg="del">
          <ac:chgData name="平野 武" userId="3cfe3d63-3e2d-444e-9c54-10e92370b90a" providerId="ADAL" clId="{985B6207-7B09-44F3-A8DB-B00202381788}" dt="2024-07-01T08:44:41.721" v="374" actId="478"/>
          <ac:spMkLst>
            <pc:docMk/>
            <pc:sldMk cId="2049904440" sldId="568"/>
            <ac:spMk id="47" creationId="{6E3B1D93-A401-5724-C924-00B0F09E8F2A}"/>
          </ac:spMkLst>
        </pc:spChg>
        <pc:spChg chg="del">
          <ac:chgData name="平野 武" userId="3cfe3d63-3e2d-444e-9c54-10e92370b90a" providerId="ADAL" clId="{985B6207-7B09-44F3-A8DB-B00202381788}" dt="2024-07-01T08:44:41.721" v="374" actId="478"/>
          <ac:spMkLst>
            <pc:docMk/>
            <pc:sldMk cId="2049904440" sldId="568"/>
            <ac:spMk id="48" creationId="{44254A1D-1603-1344-716A-F4D8B6527886}"/>
          </ac:spMkLst>
        </pc:spChg>
        <pc:spChg chg="del">
          <ac:chgData name="平野 武" userId="3cfe3d63-3e2d-444e-9c54-10e92370b90a" providerId="ADAL" clId="{985B6207-7B09-44F3-A8DB-B00202381788}" dt="2024-07-01T08:44:41.721" v="374" actId="478"/>
          <ac:spMkLst>
            <pc:docMk/>
            <pc:sldMk cId="2049904440" sldId="568"/>
            <ac:spMk id="49" creationId="{BDFA283D-B7BC-E830-5AA2-73978130586F}"/>
          </ac:spMkLst>
        </pc:spChg>
        <pc:spChg chg="del">
          <ac:chgData name="平野 武" userId="3cfe3d63-3e2d-444e-9c54-10e92370b90a" providerId="ADAL" clId="{985B6207-7B09-44F3-A8DB-B00202381788}" dt="2024-07-01T08:44:41.721" v="374" actId="478"/>
          <ac:spMkLst>
            <pc:docMk/>
            <pc:sldMk cId="2049904440" sldId="568"/>
            <ac:spMk id="50" creationId="{DA39AD20-A3C5-E623-34AB-93358326C3CE}"/>
          </ac:spMkLst>
        </pc:spChg>
        <pc:spChg chg="del">
          <ac:chgData name="平野 武" userId="3cfe3d63-3e2d-444e-9c54-10e92370b90a" providerId="ADAL" clId="{985B6207-7B09-44F3-A8DB-B00202381788}" dt="2024-07-01T08:44:41.721" v="374" actId="478"/>
          <ac:spMkLst>
            <pc:docMk/>
            <pc:sldMk cId="2049904440" sldId="568"/>
            <ac:spMk id="51" creationId="{C6293170-40F1-1E5A-2FA9-8B080D19EB82}"/>
          </ac:spMkLst>
        </pc:spChg>
        <pc:spChg chg="del">
          <ac:chgData name="平野 武" userId="3cfe3d63-3e2d-444e-9c54-10e92370b90a" providerId="ADAL" clId="{985B6207-7B09-44F3-A8DB-B00202381788}" dt="2024-07-01T08:44:41.721" v="374" actId="478"/>
          <ac:spMkLst>
            <pc:docMk/>
            <pc:sldMk cId="2049904440" sldId="568"/>
            <ac:spMk id="52" creationId="{8248A2EB-FFCF-82F8-D7CB-DD1693DD75F5}"/>
          </ac:spMkLst>
        </pc:spChg>
        <pc:spChg chg="del">
          <ac:chgData name="平野 武" userId="3cfe3d63-3e2d-444e-9c54-10e92370b90a" providerId="ADAL" clId="{985B6207-7B09-44F3-A8DB-B00202381788}" dt="2024-07-01T08:44:41.721" v="374" actId="478"/>
          <ac:spMkLst>
            <pc:docMk/>
            <pc:sldMk cId="2049904440" sldId="568"/>
            <ac:spMk id="61" creationId="{F5757CC9-7A9F-2852-0180-526ABAD5926A}"/>
          </ac:spMkLst>
        </pc:spChg>
        <pc:spChg chg="del">
          <ac:chgData name="平野 武" userId="3cfe3d63-3e2d-444e-9c54-10e92370b90a" providerId="ADAL" clId="{985B6207-7B09-44F3-A8DB-B00202381788}" dt="2024-07-01T08:44:41.721" v="374" actId="478"/>
          <ac:spMkLst>
            <pc:docMk/>
            <pc:sldMk cId="2049904440" sldId="568"/>
            <ac:spMk id="62" creationId="{79B89AF8-2802-71B5-3CEF-98E076A38E83}"/>
          </ac:spMkLst>
        </pc:spChg>
        <pc:spChg chg="del mod ord">
          <ac:chgData name="平野 武" userId="3cfe3d63-3e2d-444e-9c54-10e92370b90a" providerId="ADAL" clId="{985B6207-7B09-44F3-A8DB-B00202381788}" dt="2024-06-27T04:03:43.852" v="196" actId="478"/>
          <ac:spMkLst>
            <pc:docMk/>
            <pc:sldMk cId="2049904440" sldId="568"/>
            <ac:spMk id="12290" creationId="{4AD73B8A-4B23-91DE-CF62-2CA72170BDBB}"/>
          </ac:spMkLst>
        </pc:spChg>
        <pc:spChg chg="del">
          <ac:chgData name="平野 武" userId="3cfe3d63-3e2d-444e-9c54-10e92370b90a" providerId="ADAL" clId="{985B6207-7B09-44F3-A8DB-B00202381788}" dt="2024-07-01T08:44:41.721" v="374" actId="478"/>
          <ac:spMkLst>
            <pc:docMk/>
            <pc:sldMk cId="2049904440" sldId="568"/>
            <ac:spMk id="12291" creationId="{C6C1028D-F13C-4104-1815-EFCB083FB567}"/>
          </ac:spMkLst>
        </pc:spChg>
        <pc:spChg chg="del">
          <ac:chgData name="平野 武" userId="3cfe3d63-3e2d-444e-9c54-10e92370b90a" providerId="ADAL" clId="{985B6207-7B09-44F3-A8DB-B00202381788}" dt="2024-07-01T08:44:41.721" v="374" actId="478"/>
          <ac:spMkLst>
            <pc:docMk/>
            <pc:sldMk cId="2049904440" sldId="568"/>
            <ac:spMk id="12292" creationId="{2286B89B-1F21-FC1E-F8BC-5F1261E289B2}"/>
          </ac:spMkLst>
        </pc:spChg>
        <pc:grpChg chg="add mod">
          <ac:chgData name="平野 武" userId="3cfe3d63-3e2d-444e-9c54-10e92370b90a" providerId="ADAL" clId="{985B6207-7B09-44F3-A8DB-B00202381788}" dt="2024-07-01T08:44:42.121" v="375"/>
          <ac:grpSpMkLst>
            <pc:docMk/>
            <pc:sldMk cId="2049904440" sldId="568"/>
            <ac:grpSpMk id="15" creationId="{10BE7567-EEF7-4F8E-61E3-B5C4536CADBB}"/>
          </ac:grpSpMkLst>
        </pc:grpChg>
        <pc:grpChg chg="add mod">
          <ac:chgData name="平野 武" userId="3cfe3d63-3e2d-444e-9c54-10e92370b90a" providerId="ADAL" clId="{985B6207-7B09-44F3-A8DB-B00202381788}" dt="2024-07-01T08:44:42.121" v="375"/>
          <ac:grpSpMkLst>
            <pc:docMk/>
            <pc:sldMk cId="2049904440" sldId="568"/>
            <ac:grpSpMk id="18" creationId="{017D21C2-24B2-2BE9-9E52-FFC9A8470E33}"/>
          </ac:grpSpMkLst>
        </pc:grpChg>
        <pc:grpChg chg="add mod">
          <ac:chgData name="平野 武" userId="3cfe3d63-3e2d-444e-9c54-10e92370b90a" providerId="ADAL" clId="{985B6207-7B09-44F3-A8DB-B00202381788}" dt="2024-07-01T08:44:42.121" v="375"/>
          <ac:grpSpMkLst>
            <pc:docMk/>
            <pc:sldMk cId="2049904440" sldId="568"/>
            <ac:grpSpMk id="24" creationId="{68B0D264-B268-A7B6-56CC-F7767441614D}"/>
          </ac:grpSpMkLst>
        </pc:grpChg>
        <pc:grpChg chg="del">
          <ac:chgData name="平野 武" userId="3cfe3d63-3e2d-444e-9c54-10e92370b90a" providerId="ADAL" clId="{985B6207-7B09-44F3-A8DB-B00202381788}" dt="2024-07-01T08:44:41.721" v="374" actId="478"/>
          <ac:grpSpMkLst>
            <pc:docMk/>
            <pc:sldMk cId="2049904440" sldId="568"/>
            <ac:grpSpMk id="54" creationId="{ED3890E0-7404-4A78-B3CD-D96D69B47A79}"/>
          </ac:grpSpMkLst>
        </pc:grpChg>
        <pc:grpChg chg="del">
          <ac:chgData name="平野 武" userId="3cfe3d63-3e2d-444e-9c54-10e92370b90a" providerId="ADAL" clId="{985B6207-7B09-44F3-A8DB-B00202381788}" dt="2024-07-01T08:44:41.721" v="374" actId="478"/>
          <ac:grpSpMkLst>
            <pc:docMk/>
            <pc:sldMk cId="2049904440" sldId="568"/>
            <ac:grpSpMk id="57" creationId="{F65351A8-E900-9554-29CD-7550156903AE}"/>
          </ac:grpSpMkLst>
        </pc:grpChg>
        <pc:grpChg chg="del">
          <ac:chgData name="平野 武" userId="3cfe3d63-3e2d-444e-9c54-10e92370b90a" providerId="ADAL" clId="{985B6207-7B09-44F3-A8DB-B00202381788}" dt="2024-07-01T08:44:41.721" v="374" actId="478"/>
          <ac:grpSpMkLst>
            <pc:docMk/>
            <pc:sldMk cId="2049904440" sldId="568"/>
            <ac:grpSpMk id="63" creationId="{BB44EDEB-C6C5-9579-A49D-F3D52B623CFD}"/>
          </ac:grpSpMkLst>
        </pc:grpChg>
        <pc:picChg chg="mod">
          <ac:chgData name="平野 武" userId="3cfe3d63-3e2d-444e-9c54-10e92370b90a" providerId="ADAL" clId="{985B6207-7B09-44F3-A8DB-B00202381788}" dt="2024-07-01T08:44:42.121" v="375"/>
          <ac:picMkLst>
            <pc:docMk/>
            <pc:sldMk cId="2049904440" sldId="568"/>
            <ac:picMk id="17" creationId="{1988799F-F202-85AD-FAFC-DB383365504B}"/>
          </ac:picMkLst>
        </pc:picChg>
        <pc:cxnChg chg="add mod">
          <ac:chgData name="平野 武" userId="3cfe3d63-3e2d-444e-9c54-10e92370b90a" providerId="ADAL" clId="{985B6207-7B09-44F3-A8DB-B00202381788}" dt="2024-07-01T08:44:42.121" v="375"/>
          <ac:cxnSpMkLst>
            <pc:docMk/>
            <pc:sldMk cId="2049904440" sldId="568"/>
            <ac:cxnSpMk id="14" creationId="{9AF1CAAF-F227-C260-9713-8A8686DF54CA}"/>
          </ac:cxnSpMkLst>
        </pc:cxnChg>
        <pc:cxnChg chg="add mod">
          <ac:chgData name="平野 武" userId="3cfe3d63-3e2d-444e-9c54-10e92370b90a" providerId="ADAL" clId="{985B6207-7B09-44F3-A8DB-B00202381788}" dt="2024-07-01T08:44:42.121" v="375"/>
          <ac:cxnSpMkLst>
            <pc:docMk/>
            <pc:sldMk cId="2049904440" sldId="568"/>
            <ac:cxnSpMk id="21" creationId="{118B0F49-EA9E-FCA8-1870-655012198296}"/>
          </ac:cxnSpMkLst>
        </pc:cxnChg>
        <pc:cxnChg chg="add mod">
          <ac:chgData name="平野 武" userId="3cfe3d63-3e2d-444e-9c54-10e92370b90a" providerId="ADAL" clId="{985B6207-7B09-44F3-A8DB-B00202381788}" dt="2024-07-01T08:44:42.121" v="375"/>
          <ac:cxnSpMkLst>
            <pc:docMk/>
            <pc:sldMk cId="2049904440" sldId="568"/>
            <ac:cxnSpMk id="29" creationId="{1D668DCA-C7A8-3F50-E69B-7C28DDBC3702}"/>
          </ac:cxnSpMkLst>
        </pc:cxnChg>
        <pc:cxnChg chg="add mod">
          <ac:chgData name="平野 武" userId="3cfe3d63-3e2d-444e-9c54-10e92370b90a" providerId="ADAL" clId="{985B6207-7B09-44F3-A8DB-B00202381788}" dt="2024-07-01T08:44:42.121" v="375"/>
          <ac:cxnSpMkLst>
            <pc:docMk/>
            <pc:sldMk cId="2049904440" sldId="568"/>
            <ac:cxnSpMk id="31" creationId="{F37E9CDC-2E74-EFDC-321B-89CBE40428E2}"/>
          </ac:cxnSpMkLst>
        </pc:cxnChg>
        <pc:cxnChg chg="del">
          <ac:chgData name="平野 武" userId="3cfe3d63-3e2d-444e-9c54-10e92370b90a" providerId="ADAL" clId="{985B6207-7B09-44F3-A8DB-B00202381788}" dt="2024-07-01T08:44:41.721" v="374" actId="478"/>
          <ac:cxnSpMkLst>
            <pc:docMk/>
            <pc:sldMk cId="2049904440" sldId="568"/>
            <ac:cxnSpMk id="53" creationId="{AA55BF83-D88A-620A-4C66-400DA1FA3990}"/>
          </ac:cxnSpMkLst>
        </pc:cxnChg>
        <pc:cxnChg chg="del">
          <ac:chgData name="平野 武" userId="3cfe3d63-3e2d-444e-9c54-10e92370b90a" providerId="ADAL" clId="{985B6207-7B09-44F3-A8DB-B00202381788}" dt="2024-07-01T08:44:41.721" v="374" actId="478"/>
          <ac:cxnSpMkLst>
            <pc:docMk/>
            <pc:sldMk cId="2049904440" sldId="568"/>
            <ac:cxnSpMk id="60" creationId="{570A8861-FA40-48F4-8E74-352363F6F807}"/>
          </ac:cxnSpMkLst>
        </pc:cxnChg>
        <pc:cxnChg chg="del">
          <ac:chgData name="平野 武" userId="3cfe3d63-3e2d-444e-9c54-10e92370b90a" providerId="ADAL" clId="{985B6207-7B09-44F3-A8DB-B00202381788}" dt="2024-07-01T08:44:41.721" v="374" actId="478"/>
          <ac:cxnSpMkLst>
            <pc:docMk/>
            <pc:sldMk cId="2049904440" sldId="568"/>
            <ac:cxnSpMk id="12293" creationId="{C2534C75-EC65-8AC4-D5C2-06AA4DCF212A}"/>
          </ac:cxnSpMkLst>
        </pc:cxnChg>
        <pc:cxnChg chg="del">
          <ac:chgData name="平野 武" userId="3cfe3d63-3e2d-444e-9c54-10e92370b90a" providerId="ADAL" clId="{985B6207-7B09-44F3-A8DB-B00202381788}" dt="2024-07-01T08:44:41.721" v="374" actId="478"/>
          <ac:cxnSpMkLst>
            <pc:docMk/>
            <pc:sldMk cId="2049904440" sldId="568"/>
            <ac:cxnSpMk id="12294" creationId="{8823DBCC-B872-5804-9265-1465C957FFA8}"/>
          </ac:cxnSpMkLst>
        </pc:cxnChg>
      </pc:sldChg>
      <pc:sldChg chg="addSp delSp modSp mod modClrScheme chgLayout">
        <pc:chgData name="平野 武" userId="3cfe3d63-3e2d-444e-9c54-10e92370b90a" providerId="ADAL" clId="{985B6207-7B09-44F3-A8DB-B00202381788}" dt="2024-07-25T00:13:23.324" v="1089" actId="20577"/>
        <pc:sldMkLst>
          <pc:docMk/>
          <pc:sldMk cId="1963714427" sldId="569"/>
        </pc:sldMkLst>
        <pc:spChg chg="mod">
          <ac:chgData name="平野 武" userId="3cfe3d63-3e2d-444e-9c54-10e92370b90a" providerId="ADAL" clId="{985B6207-7B09-44F3-A8DB-B00202381788}" dt="2024-07-25T00:13:23.324" v="1089" actId="20577"/>
          <ac:spMkLst>
            <pc:docMk/>
            <pc:sldMk cId="1963714427" sldId="569"/>
            <ac:spMk id="2" creationId="{014AA2B9-0991-3762-8E20-9648B3A6FB94}"/>
          </ac:spMkLst>
        </pc:spChg>
        <pc:spChg chg="add mod ord">
          <ac:chgData name="平野 武" userId="3cfe3d63-3e2d-444e-9c54-10e92370b90a" providerId="ADAL" clId="{985B6207-7B09-44F3-A8DB-B00202381788}" dt="2024-06-27T04:03:59.703" v="201"/>
          <ac:spMkLst>
            <pc:docMk/>
            <pc:sldMk cId="1963714427" sldId="569"/>
            <ac:spMk id="3" creationId="{E74D7C11-D243-AA0C-0980-1DB9BEF340A2}"/>
          </ac:spMkLst>
        </pc:spChg>
        <pc:spChg chg="del mod ord">
          <ac:chgData name="平野 武" userId="3cfe3d63-3e2d-444e-9c54-10e92370b90a" providerId="ADAL" clId="{985B6207-7B09-44F3-A8DB-B00202381788}" dt="2024-06-27T04:03:58.036" v="200" actId="478"/>
          <ac:spMkLst>
            <pc:docMk/>
            <pc:sldMk cId="1963714427" sldId="569"/>
            <ac:spMk id="12290" creationId="{4AD73B8A-4B23-91DE-CF62-2CA72170BDBB}"/>
          </ac:spMkLst>
        </pc:spChg>
      </pc:sldChg>
      <pc:sldChg chg="addSp delSp modSp mod modClrScheme chgLayout">
        <pc:chgData name="平野 武" userId="3cfe3d63-3e2d-444e-9c54-10e92370b90a" providerId="ADAL" clId="{985B6207-7B09-44F3-A8DB-B00202381788}" dt="2024-07-09T01:36:08.337" v="424" actId="207"/>
        <pc:sldMkLst>
          <pc:docMk/>
          <pc:sldMk cId="1019161228" sldId="570"/>
        </pc:sldMkLst>
        <pc:spChg chg="add mod ord">
          <ac:chgData name="平野 武" userId="3cfe3d63-3e2d-444e-9c54-10e92370b90a" providerId="ADAL" clId="{985B6207-7B09-44F3-A8DB-B00202381788}" dt="2024-06-27T04:04:11.332" v="205"/>
          <ac:spMkLst>
            <pc:docMk/>
            <pc:sldMk cId="1019161228" sldId="570"/>
            <ac:spMk id="2" creationId="{DBCC2A76-E975-DA20-58F6-7CB4F3F350B4}"/>
          </ac:spMkLst>
        </pc:spChg>
        <pc:spChg chg="mod">
          <ac:chgData name="平野 武" userId="3cfe3d63-3e2d-444e-9c54-10e92370b90a" providerId="ADAL" clId="{985B6207-7B09-44F3-A8DB-B00202381788}" dt="2024-07-09T01:36:08.337" v="424" actId="207"/>
          <ac:spMkLst>
            <pc:docMk/>
            <pc:sldMk cId="1019161228" sldId="570"/>
            <ac:spMk id="11" creationId="{7FD88846-645B-5936-1B6A-04187DFCBD37}"/>
          </ac:spMkLst>
        </pc:spChg>
        <pc:spChg chg="del">
          <ac:chgData name="平野 武" userId="3cfe3d63-3e2d-444e-9c54-10e92370b90a" providerId="ADAL" clId="{985B6207-7B09-44F3-A8DB-B00202381788}" dt="2024-06-27T04:05:33.353" v="226" actId="478"/>
          <ac:spMkLst>
            <pc:docMk/>
            <pc:sldMk cId="1019161228" sldId="570"/>
            <ac:spMk id="12" creationId="{8374EE5F-4586-89DA-7B77-88F30C7D8325}"/>
          </ac:spMkLst>
        </pc:spChg>
        <pc:spChg chg="del mod ord">
          <ac:chgData name="平野 武" userId="3cfe3d63-3e2d-444e-9c54-10e92370b90a" providerId="ADAL" clId="{985B6207-7B09-44F3-A8DB-B00202381788}" dt="2024-06-27T04:04:09.970" v="204" actId="478"/>
          <ac:spMkLst>
            <pc:docMk/>
            <pc:sldMk cId="1019161228" sldId="570"/>
            <ac:spMk id="12290" creationId="{4AD73B8A-4B23-91DE-CF62-2CA72170BDBB}"/>
          </ac:spMkLst>
        </pc:spChg>
      </pc:sldChg>
      <pc:sldChg chg="addSp delSp modSp mod modClrScheme chgLayout">
        <pc:chgData name="平野 武" userId="3cfe3d63-3e2d-444e-9c54-10e92370b90a" providerId="ADAL" clId="{985B6207-7B09-44F3-A8DB-B00202381788}" dt="2024-07-09T01:36:03.840" v="423" actId="207"/>
        <pc:sldMkLst>
          <pc:docMk/>
          <pc:sldMk cId="330219725" sldId="571"/>
        </pc:sldMkLst>
        <pc:spChg chg="add mod ord">
          <ac:chgData name="平野 武" userId="3cfe3d63-3e2d-444e-9c54-10e92370b90a" providerId="ADAL" clId="{985B6207-7B09-44F3-A8DB-B00202381788}" dt="2024-06-27T04:04:37.417" v="213"/>
          <ac:spMkLst>
            <pc:docMk/>
            <pc:sldMk cId="330219725" sldId="571"/>
            <ac:spMk id="2" creationId="{1D8BD0BF-C33D-59D9-CDE3-D6FFEC22F015}"/>
          </ac:spMkLst>
        </pc:spChg>
        <pc:spChg chg="mod">
          <ac:chgData name="平野 武" userId="3cfe3d63-3e2d-444e-9c54-10e92370b90a" providerId="ADAL" clId="{985B6207-7B09-44F3-A8DB-B00202381788}" dt="2024-07-09T01:36:03.840" v="423" actId="207"/>
          <ac:spMkLst>
            <pc:docMk/>
            <pc:sldMk cId="330219725" sldId="571"/>
            <ac:spMk id="5" creationId="{3A540F5F-3D16-F641-CB5A-F56348788393}"/>
          </ac:spMkLst>
        </pc:spChg>
        <pc:spChg chg="add del mod ord">
          <ac:chgData name="平野 武" userId="3cfe3d63-3e2d-444e-9c54-10e92370b90a" providerId="ADAL" clId="{985B6207-7B09-44F3-A8DB-B00202381788}" dt="2024-06-27T04:04:34.333" v="212" actId="478"/>
          <ac:spMkLst>
            <pc:docMk/>
            <pc:sldMk cId="330219725" sldId="571"/>
            <ac:spMk id="12290" creationId="{4AD73B8A-4B23-91DE-CF62-2CA72170BDBB}"/>
          </ac:spMkLst>
        </pc:spChg>
      </pc:sldChg>
      <pc:sldChg chg="addSp delSp modSp mod modClrScheme chgLayout">
        <pc:chgData name="平野 武" userId="3cfe3d63-3e2d-444e-9c54-10e92370b90a" providerId="ADAL" clId="{985B6207-7B09-44F3-A8DB-B00202381788}" dt="2024-06-27T04:04:50.011" v="217"/>
        <pc:sldMkLst>
          <pc:docMk/>
          <pc:sldMk cId="1059592819" sldId="572"/>
        </pc:sldMkLst>
        <pc:spChg chg="add mod ord">
          <ac:chgData name="平野 武" userId="3cfe3d63-3e2d-444e-9c54-10e92370b90a" providerId="ADAL" clId="{985B6207-7B09-44F3-A8DB-B00202381788}" dt="2024-06-27T04:04:50.011" v="217"/>
          <ac:spMkLst>
            <pc:docMk/>
            <pc:sldMk cId="1059592819" sldId="572"/>
            <ac:spMk id="3" creationId="{6E49F9DB-A1DE-049D-7997-3DB82431B434}"/>
          </ac:spMkLst>
        </pc:spChg>
        <pc:spChg chg="del mod ord">
          <ac:chgData name="平野 武" userId="3cfe3d63-3e2d-444e-9c54-10e92370b90a" providerId="ADAL" clId="{985B6207-7B09-44F3-A8DB-B00202381788}" dt="2024-06-27T04:04:48.568" v="216" actId="478"/>
          <ac:spMkLst>
            <pc:docMk/>
            <pc:sldMk cId="1059592819" sldId="572"/>
            <ac:spMk id="12290" creationId="{4AD73B8A-4B23-91DE-CF62-2CA72170BDBB}"/>
          </ac:spMkLst>
        </pc:spChg>
      </pc:sldChg>
      <pc:sldChg chg="addSp delSp modSp mod modClrScheme chgLayout">
        <pc:chgData name="平野 武" userId="3cfe3d63-3e2d-444e-9c54-10e92370b90a" providerId="ADAL" clId="{985B6207-7B09-44F3-A8DB-B00202381788}" dt="2024-07-09T01:35:56.553" v="421" actId="207"/>
        <pc:sldMkLst>
          <pc:docMk/>
          <pc:sldMk cId="1359635485" sldId="575"/>
        </pc:sldMkLst>
        <pc:spChg chg="add mod ord">
          <ac:chgData name="平野 武" userId="3cfe3d63-3e2d-444e-9c54-10e92370b90a" providerId="ADAL" clId="{985B6207-7B09-44F3-A8DB-B00202381788}" dt="2024-06-27T04:05:02.875" v="220"/>
          <ac:spMkLst>
            <pc:docMk/>
            <pc:sldMk cId="1359635485" sldId="575"/>
            <ac:spMk id="2" creationId="{3339AF60-46A1-EFF1-E7AC-D8AEA279A7B4}"/>
          </ac:spMkLst>
        </pc:spChg>
        <pc:spChg chg="add mod">
          <ac:chgData name="平野 武" userId="3cfe3d63-3e2d-444e-9c54-10e92370b90a" providerId="ADAL" clId="{985B6207-7B09-44F3-A8DB-B00202381788}" dt="2024-07-01T08:46:06.713" v="377"/>
          <ac:spMkLst>
            <pc:docMk/>
            <pc:sldMk cId="1359635485" sldId="575"/>
            <ac:spMk id="3" creationId="{A918575A-B1D3-120C-ECC3-7D5E89C22D8A}"/>
          </ac:spMkLst>
        </pc:spChg>
        <pc:spChg chg="mod">
          <ac:chgData name="平野 武" userId="3cfe3d63-3e2d-444e-9c54-10e92370b90a" providerId="ADAL" clId="{985B6207-7B09-44F3-A8DB-B00202381788}" dt="2024-07-09T01:35:56.553" v="421" actId="207"/>
          <ac:spMkLst>
            <pc:docMk/>
            <pc:sldMk cId="1359635485" sldId="575"/>
            <ac:spMk id="8" creationId="{D6D8BBEF-2355-6264-A857-484B3F76D3C1}"/>
          </ac:spMkLst>
        </pc:spChg>
        <pc:spChg chg="del mod">
          <ac:chgData name="平野 武" userId="3cfe3d63-3e2d-444e-9c54-10e92370b90a" providerId="ADAL" clId="{985B6207-7B09-44F3-A8DB-B00202381788}" dt="2024-07-01T08:47:53.534" v="396" actId="478"/>
          <ac:spMkLst>
            <pc:docMk/>
            <pc:sldMk cId="1359635485" sldId="575"/>
            <ac:spMk id="10" creationId="{E7D972A7-9C90-FA84-1864-A7C76DD7115D}"/>
          </ac:spMkLst>
        </pc:spChg>
        <pc:spChg chg="del mod ord">
          <ac:chgData name="平野 武" userId="3cfe3d63-3e2d-444e-9c54-10e92370b90a" providerId="ADAL" clId="{985B6207-7B09-44F3-A8DB-B00202381788}" dt="2024-06-27T04:05:06.900" v="221" actId="478"/>
          <ac:spMkLst>
            <pc:docMk/>
            <pc:sldMk cId="1359635485" sldId="575"/>
            <ac:spMk id="12290" creationId="{4AD73B8A-4B23-91DE-CF62-2CA72170BDBB}"/>
          </ac:spMkLst>
        </pc:spChg>
        <pc:graphicFrameChg chg="add mod modGraphic">
          <ac:chgData name="平野 武" userId="3cfe3d63-3e2d-444e-9c54-10e92370b90a" providerId="ADAL" clId="{985B6207-7B09-44F3-A8DB-B00202381788}" dt="2024-07-01T08:47:27.702" v="395" actId="20577"/>
          <ac:graphicFrameMkLst>
            <pc:docMk/>
            <pc:sldMk cId="1359635485" sldId="575"/>
            <ac:graphicFrameMk id="4" creationId="{E5670FE8-D0D6-6468-7ED6-85FADB3AD084}"/>
          </ac:graphicFrameMkLst>
        </pc:graphicFrameChg>
        <pc:graphicFrameChg chg="del mod">
          <ac:chgData name="平野 武" userId="3cfe3d63-3e2d-444e-9c54-10e92370b90a" providerId="ADAL" clId="{985B6207-7B09-44F3-A8DB-B00202381788}" dt="2024-07-01T08:47:56.928" v="397" actId="478"/>
          <ac:graphicFrameMkLst>
            <pc:docMk/>
            <pc:sldMk cId="1359635485" sldId="575"/>
            <ac:graphicFrameMk id="9" creationId="{2531A179-B9C8-4BEA-3333-2C060044F82B}"/>
          </ac:graphicFrameMkLst>
        </pc:graphicFrameChg>
      </pc:sldChg>
      <pc:sldChg chg="addSp delSp modSp mod modClrScheme chgLayout">
        <pc:chgData name="平野 武" userId="3cfe3d63-3e2d-444e-9c54-10e92370b90a" providerId="ADAL" clId="{985B6207-7B09-44F3-A8DB-B00202381788}" dt="2024-07-01T01:57:47.315" v="308" actId="700"/>
        <pc:sldMkLst>
          <pc:docMk/>
          <pc:sldMk cId="3676472545" sldId="576"/>
        </pc:sldMkLst>
        <pc:spChg chg="add mod ord">
          <ac:chgData name="平野 武" userId="3cfe3d63-3e2d-444e-9c54-10e92370b90a" providerId="ADAL" clId="{985B6207-7B09-44F3-A8DB-B00202381788}" dt="2024-07-01T01:57:47.315" v="308" actId="700"/>
          <ac:spMkLst>
            <pc:docMk/>
            <pc:sldMk cId="3676472545" sldId="576"/>
            <ac:spMk id="14" creationId="{D220C5C8-6160-6FE3-ABC7-1411CA0C6E3C}"/>
          </ac:spMkLst>
        </pc:spChg>
        <pc:spChg chg="del mod ord">
          <ac:chgData name="平野 武" userId="3cfe3d63-3e2d-444e-9c54-10e92370b90a" providerId="ADAL" clId="{985B6207-7B09-44F3-A8DB-B00202381788}" dt="2024-06-27T03:56:35.374" v="79" actId="478"/>
          <ac:spMkLst>
            <pc:docMk/>
            <pc:sldMk cId="3676472545" sldId="576"/>
            <ac:spMk id="12290" creationId="{4AD73B8A-4B23-91DE-CF62-2CA72170BDBB}"/>
          </ac:spMkLst>
        </pc:spChg>
      </pc:sldChg>
      <pc:sldChg chg="addSp delSp modSp mod modClrScheme chgLayout">
        <pc:chgData name="平野 武" userId="3cfe3d63-3e2d-444e-9c54-10e92370b90a" providerId="ADAL" clId="{985B6207-7B09-44F3-A8DB-B00202381788}" dt="2024-07-01T01:57:50.819" v="309" actId="700"/>
        <pc:sldMkLst>
          <pc:docMk/>
          <pc:sldMk cId="3632858199" sldId="577"/>
        </pc:sldMkLst>
        <pc:spChg chg="add del">
          <ac:chgData name="平野 武" userId="3cfe3d63-3e2d-444e-9c54-10e92370b90a" providerId="ADAL" clId="{985B6207-7B09-44F3-A8DB-B00202381788}" dt="2024-06-27T03:56:39.121" v="81" actId="22"/>
          <ac:spMkLst>
            <pc:docMk/>
            <pc:sldMk cId="3632858199" sldId="577"/>
            <ac:spMk id="30" creationId="{8F387F50-27DB-B079-9706-E1836C6E0075}"/>
          </ac:spMkLst>
        </pc:spChg>
        <pc:spChg chg="add mod ord">
          <ac:chgData name="平野 武" userId="3cfe3d63-3e2d-444e-9c54-10e92370b90a" providerId="ADAL" clId="{985B6207-7B09-44F3-A8DB-B00202381788}" dt="2024-07-01T01:57:50.819" v="309" actId="700"/>
          <ac:spMkLst>
            <pc:docMk/>
            <pc:sldMk cId="3632858199" sldId="577"/>
            <ac:spMk id="31" creationId="{E828375B-80F1-72A9-DB1B-30C4DAD57FAE}"/>
          </ac:spMkLst>
        </pc:spChg>
        <pc:spChg chg="del mod ord">
          <ac:chgData name="平野 武" userId="3cfe3d63-3e2d-444e-9c54-10e92370b90a" providerId="ADAL" clId="{985B6207-7B09-44F3-A8DB-B00202381788}" dt="2024-06-27T03:56:48.355" v="84" actId="478"/>
          <ac:spMkLst>
            <pc:docMk/>
            <pc:sldMk cId="3632858199" sldId="577"/>
            <ac:spMk id="12290" creationId="{4AD73B8A-4B23-91DE-CF62-2CA72170BDBB}"/>
          </ac:spMkLst>
        </pc:spChg>
      </pc:sldChg>
      <pc:sldChg chg="addSp delSp modSp mod modClrScheme chgLayout">
        <pc:chgData name="平野 武" userId="3cfe3d63-3e2d-444e-9c54-10e92370b90a" providerId="ADAL" clId="{985B6207-7B09-44F3-A8DB-B00202381788}" dt="2024-07-01T01:58:00.819" v="311" actId="700"/>
        <pc:sldMkLst>
          <pc:docMk/>
          <pc:sldMk cId="2046708946" sldId="578"/>
        </pc:sldMkLst>
        <pc:spChg chg="add mod ord">
          <ac:chgData name="平野 武" userId="3cfe3d63-3e2d-444e-9c54-10e92370b90a" providerId="ADAL" clId="{985B6207-7B09-44F3-A8DB-B00202381788}" dt="2024-07-01T01:58:00.819" v="311" actId="700"/>
          <ac:spMkLst>
            <pc:docMk/>
            <pc:sldMk cId="2046708946" sldId="578"/>
            <ac:spMk id="27" creationId="{11D2FCDD-0318-E57A-D14F-654E741E65E9}"/>
          </ac:spMkLst>
        </pc:spChg>
        <pc:spChg chg="del mod ord">
          <ac:chgData name="平野 武" userId="3cfe3d63-3e2d-444e-9c54-10e92370b90a" providerId="ADAL" clId="{985B6207-7B09-44F3-A8DB-B00202381788}" dt="2024-06-27T03:57:35.175" v="92" actId="478"/>
          <ac:spMkLst>
            <pc:docMk/>
            <pc:sldMk cId="2046708946" sldId="578"/>
            <ac:spMk id="12290" creationId="{4AD73B8A-4B23-91DE-CF62-2CA72170BDBB}"/>
          </ac:spMkLst>
        </pc:spChg>
      </pc:sldChg>
      <pc:sldChg chg="addSp delSp modSp mod modClrScheme chgLayout">
        <pc:chgData name="平野 武" userId="3cfe3d63-3e2d-444e-9c54-10e92370b90a" providerId="ADAL" clId="{985B6207-7B09-44F3-A8DB-B00202381788}" dt="2024-07-01T01:57:54.980" v="310" actId="700"/>
        <pc:sldMkLst>
          <pc:docMk/>
          <pc:sldMk cId="3027090959" sldId="579"/>
        </pc:sldMkLst>
        <pc:spChg chg="add mod ord">
          <ac:chgData name="平野 武" userId="3cfe3d63-3e2d-444e-9c54-10e92370b90a" providerId="ADAL" clId="{985B6207-7B09-44F3-A8DB-B00202381788}" dt="2024-07-01T01:57:54.980" v="310" actId="700"/>
          <ac:spMkLst>
            <pc:docMk/>
            <pc:sldMk cId="3027090959" sldId="579"/>
            <ac:spMk id="2" creationId="{FA4A6038-E926-ACDB-9426-3A37F1929512}"/>
          </ac:spMkLst>
        </pc:spChg>
        <pc:spChg chg="del mod ord">
          <ac:chgData name="平野 武" userId="3cfe3d63-3e2d-444e-9c54-10e92370b90a" providerId="ADAL" clId="{985B6207-7B09-44F3-A8DB-B00202381788}" dt="2024-06-27T03:57:04.429" v="89" actId="478"/>
          <ac:spMkLst>
            <pc:docMk/>
            <pc:sldMk cId="3027090959" sldId="579"/>
            <ac:spMk id="12290" creationId="{4AD73B8A-4B23-91DE-CF62-2CA72170BDBB}"/>
          </ac:spMkLst>
        </pc:spChg>
      </pc:sldChg>
      <pc:sldChg chg="addSp delSp modSp mod modClrScheme chgLayout">
        <pc:chgData name="平野 武" userId="3cfe3d63-3e2d-444e-9c54-10e92370b90a" providerId="ADAL" clId="{985B6207-7B09-44F3-A8DB-B00202381788}" dt="2024-07-01T01:58:04.660" v="312" actId="700"/>
        <pc:sldMkLst>
          <pc:docMk/>
          <pc:sldMk cId="3420064441" sldId="581"/>
        </pc:sldMkLst>
        <pc:spChg chg="add del mod">
          <ac:chgData name="平野 武" userId="3cfe3d63-3e2d-444e-9c54-10e92370b90a" providerId="ADAL" clId="{985B6207-7B09-44F3-A8DB-B00202381788}" dt="2024-06-27T03:57:54.280" v="98" actId="478"/>
          <ac:spMkLst>
            <pc:docMk/>
            <pc:sldMk cId="3420064441" sldId="581"/>
            <ac:spMk id="26" creationId="{AFFC55A9-E21F-4F0A-C5C6-FC1664CFFAAF}"/>
          </ac:spMkLst>
        </pc:spChg>
        <pc:spChg chg="add del">
          <ac:chgData name="平野 武" userId="3cfe3d63-3e2d-444e-9c54-10e92370b90a" providerId="ADAL" clId="{985B6207-7B09-44F3-A8DB-B00202381788}" dt="2024-06-27T03:57:48.820" v="97" actId="22"/>
          <ac:spMkLst>
            <pc:docMk/>
            <pc:sldMk cId="3420064441" sldId="581"/>
            <ac:spMk id="28" creationId="{C1E32DDE-C2D1-D42B-ED83-5E2E4F202C69}"/>
          </ac:spMkLst>
        </pc:spChg>
        <pc:spChg chg="add mod ord">
          <ac:chgData name="平野 武" userId="3cfe3d63-3e2d-444e-9c54-10e92370b90a" providerId="ADAL" clId="{985B6207-7B09-44F3-A8DB-B00202381788}" dt="2024-07-01T01:58:04.660" v="312" actId="700"/>
          <ac:spMkLst>
            <pc:docMk/>
            <pc:sldMk cId="3420064441" sldId="581"/>
            <ac:spMk id="29" creationId="{ADBBDA9D-AD7F-939F-6311-31F222B7D1AE}"/>
          </ac:spMkLst>
        </pc:spChg>
        <pc:spChg chg="add del mod ord">
          <ac:chgData name="平野 武" userId="3cfe3d63-3e2d-444e-9c54-10e92370b90a" providerId="ADAL" clId="{985B6207-7B09-44F3-A8DB-B00202381788}" dt="2024-06-27T03:58:02.998" v="102" actId="478"/>
          <ac:spMkLst>
            <pc:docMk/>
            <pc:sldMk cId="3420064441" sldId="581"/>
            <ac:spMk id="12290" creationId="{4AD73B8A-4B23-91DE-CF62-2CA72170BDBB}"/>
          </ac:spMkLst>
        </pc:spChg>
      </pc:sldChg>
      <pc:sldChg chg="addSp delSp modSp mod modClrScheme chgLayout">
        <pc:chgData name="平野 武" userId="3cfe3d63-3e2d-444e-9c54-10e92370b90a" providerId="ADAL" clId="{985B6207-7B09-44F3-A8DB-B00202381788}" dt="2024-07-01T01:58:08.327" v="313" actId="700"/>
        <pc:sldMkLst>
          <pc:docMk/>
          <pc:sldMk cId="632926444" sldId="582"/>
        </pc:sldMkLst>
        <pc:spChg chg="add mod ord">
          <ac:chgData name="平野 武" userId="3cfe3d63-3e2d-444e-9c54-10e92370b90a" providerId="ADAL" clId="{985B6207-7B09-44F3-A8DB-B00202381788}" dt="2024-07-01T01:58:08.327" v="313" actId="700"/>
          <ac:spMkLst>
            <pc:docMk/>
            <pc:sldMk cId="632926444" sldId="582"/>
            <ac:spMk id="2" creationId="{22239FA2-E3EA-51A4-9A52-16593DA31E41}"/>
          </ac:spMkLst>
        </pc:spChg>
        <pc:spChg chg="del mod ord">
          <ac:chgData name="平野 武" userId="3cfe3d63-3e2d-444e-9c54-10e92370b90a" providerId="ADAL" clId="{985B6207-7B09-44F3-A8DB-B00202381788}" dt="2024-06-27T03:58:17.260" v="106" actId="478"/>
          <ac:spMkLst>
            <pc:docMk/>
            <pc:sldMk cId="632926444" sldId="582"/>
            <ac:spMk id="12290" creationId="{4AD73B8A-4B23-91DE-CF62-2CA72170BDBB}"/>
          </ac:spMkLst>
        </pc:spChg>
      </pc:sldChg>
      <pc:sldChg chg="addSp delSp modSp mod modClrScheme chgLayout">
        <pc:chgData name="平野 武" userId="3cfe3d63-3e2d-444e-9c54-10e92370b90a" providerId="ADAL" clId="{985B6207-7B09-44F3-A8DB-B00202381788}" dt="2024-07-23T10:40:18.847" v="723" actId="20577"/>
        <pc:sldMkLst>
          <pc:docMk/>
          <pc:sldMk cId="1796748022" sldId="583"/>
        </pc:sldMkLst>
        <pc:spChg chg="add mod ord">
          <ac:chgData name="平野 武" userId="3cfe3d63-3e2d-444e-9c54-10e92370b90a" providerId="ADAL" clId="{985B6207-7B09-44F3-A8DB-B00202381788}" dt="2024-07-01T01:58:17.321" v="315" actId="700"/>
          <ac:spMkLst>
            <pc:docMk/>
            <pc:sldMk cId="1796748022" sldId="583"/>
            <ac:spMk id="2" creationId="{EC2A4AA6-E4D8-5A3E-D749-22F9684AD15E}"/>
          </ac:spMkLst>
        </pc:spChg>
        <pc:spChg chg="del mod ord">
          <ac:chgData name="平野 武" userId="3cfe3d63-3e2d-444e-9c54-10e92370b90a" providerId="ADAL" clId="{985B6207-7B09-44F3-A8DB-B00202381788}" dt="2024-06-27T03:58:47.119" v="116" actId="478"/>
          <ac:spMkLst>
            <pc:docMk/>
            <pc:sldMk cId="1796748022" sldId="583"/>
            <ac:spMk id="12290" creationId="{4AD73B8A-4B23-91DE-CF62-2CA72170BDBB}"/>
          </ac:spMkLst>
        </pc:spChg>
        <pc:spChg chg="mod">
          <ac:chgData name="平野 武" userId="3cfe3d63-3e2d-444e-9c54-10e92370b90a" providerId="ADAL" clId="{985B6207-7B09-44F3-A8DB-B00202381788}" dt="2024-07-23T10:40:18.847" v="723" actId="20577"/>
          <ac:spMkLst>
            <pc:docMk/>
            <pc:sldMk cId="1796748022" sldId="583"/>
            <ac:spMk id="12314" creationId="{4955FFC2-36A8-FD0A-112D-81B82694B856}"/>
          </ac:spMkLst>
        </pc:spChg>
      </pc:sldChg>
      <pc:sldChg chg="addSp delSp modSp mod modClrScheme chgLayout">
        <pc:chgData name="平野 武" userId="3cfe3d63-3e2d-444e-9c54-10e92370b90a" providerId="ADAL" clId="{985B6207-7B09-44F3-A8DB-B00202381788}" dt="2024-07-01T01:58:12.961" v="314" actId="700"/>
        <pc:sldMkLst>
          <pc:docMk/>
          <pc:sldMk cId="2001934346" sldId="584"/>
        </pc:sldMkLst>
        <pc:spChg chg="add mod ord">
          <ac:chgData name="平野 武" userId="3cfe3d63-3e2d-444e-9c54-10e92370b90a" providerId="ADAL" clId="{985B6207-7B09-44F3-A8DB-B00202381788}" dt="2024-07-01T01:58:12.961" v="314" actId="700"/>
          <ac:spMkLst>
            <pc:docMk/>
            <pc:sldMk cId="2001934346" sldId="584"/>
            <ac:spMk id="26" creationId="{045188A1-6BB4-7582-49AC-66AEFE6E1476}"/>
          </ac:spMkLst>
        </pc:spChg>
        <pc:spChg chg="del mod ord">
          <ac:chgData name="平野 武" userId="3cfe3d63-3e2d-444e-9c54-10e92370b90a" providerId="ADAL" clId="{985B6207-7B09-44F3-A8DB-B00202381788}" dt="2024-06-27T03:58:29.951" v="110" actId="478"/>
          <ac:spMkLst>
            <pc:docMk/>
            <pc:sldMk cId="2001934346" sldId="584"/>
            <ac:spMk id="12290" creationId="{4AD73B8A-4B23-91DE-CF62-2CA72170BDBB}"/>
          </ac:spMkLst>
        </pc:spChg>
      </pc:sldChg>
      <pc:sldChg chg="addSp delSp modSp mod modClrScheme chgLayout">
        <pc:chgData name="平野 武" userId="3cfe3d63-3e2d-444e-9c54-10e92370b90a" providerId="ADAL" clId="{985B6207-7B09-44F3-A8DB-B00202381788}" dt="2024-08-01T06:17:49.204" v="1094" actId="20577"/>
        <pc:sldMkLst>
          <pc:docMk/>
          <pc:sldMk cId="3307174740" sldId="585"/>
        </pc:sldMkLst>
        <pc:spChg chg="add del mod">
          <ac:chgData name="平野 武" userId="3cfe3d63-3e2d-444e-9c54-10e92370b90a" providerId="ADAL" clId="{985B6207-7B09-44F3-A8DB-B00202381788}" dt="2024-06-27T03:58:54.601" v="118" actId="6264"/>
          <ac:spMkLst>
            <pc:docMk/>
            <pc:sldMk cId="3307174740" sldId="585"/>
            <ac:spMk id="2" creationId="{134969C4-EA1D-62E6-EA55-3E35E06FFD3E}"/>
          </ac:spMkLst>
        </pc:spChg>
        <pc:spChg chg="add mod">
          <ac:chgData name="平野 武" userId="3cfe3d63-3e2d-444e-9c54-10e92370b90a" providerId="ADAL" clId="{985B6207-7B09-44F3-A8DB-B00202381788}" dt="2024-07-23T10:31:51.192" v="515"/>
          <ac:spMkLst>
            <pc:docMk/>
            <pc:sldMk cId="3307174740" sldId="585"/>
            <ac:spMk id="2" creationId="{AF783FBF-813C-C03E-7ABE-F6522B264CC9}"/>
          </ac:spMkLst>
        </pc:spChg>
        <pc:spChg chg="add mod ord">
          <ac:chgData name="平野 武" userId="3cfe3d63-3e2d-444e-9c54-10e92370b90a" providerId="ADAL" clId="{985B6207-7B09-44F3-A8DB-B00202381788}" dt="2024-07-01T01:58:23.042" v="316" actId="700"/>
          <ac:spMkLst>
            <pc:docMk/>
            <pc:sldMk cId="3307174740" sldId="585"/>
            <ac:spMk id="3" creationId="{1DB2C063-4A48-7099-E1C9-C6594845B7C3}"/>
          </ac:spMkLst>
        </pc:spChg>
        <pc:spChg chg="add del">
          <ac:chgData name="平野 武" userId="3cfe3d63-3e2d-444e-9c54-10e92370b90a" providerId="ADAL" clId="{985B6207-7B09-44F3-A8DB-B00202381788}" dt="2024-06-27T03:59:24.399" v="126" actId="22"/>
          <ac:spMkLst>
            <pc:docMk/>
            <pc:sldMk cId="3307174740" sldId="585"/>
            <ac:spMk id="5" creationId="{6702E48B-6DD9-2706-2672-0A3051106B29}"/>
          </ac:spMkLst>
        </pc:spChg>
        <pc:spChg chg="add del mod">
          <ac:chgData name="平野 武" userId="3cfe3d63-3e2d-444e-9c54-10e92370b90a" providerId="ADAL" clId="{985B6207-7B09-44F3-A8DB-B00202381788}" dt="2024-07-23T10:40:57.808" v="741"/>
          <ac:spMkLst>
            <pc:docMk/>
            <pc:sldMk cId="3307174740" sldId="585"/>
            <ac:spMk id="33" creationId="{AD179B25-38DB-5269-A27F-05609A777F57}"/>
          </ac:spMkLst>
        </pc:spChg>
        <pc:spChg chg="mod">
          <ac:chgData name="平野 武" userId="3cfe3d63-3e2d-444e-9c54-10e92370b90a" providerId="ADAL" clId="{985B6207-7B09-44F3-A8DB-B00202381788}" dt="2024-08-01T06:17:49.204" v="1094" actId="20577"/>
          <ac:spMkLst>
            <pc:docMk/>
            <pc:sldMk cId="3307174740" sldId="585"/>
            <ac:spMk id="54" creationId="{7702135F-6066-0B6D-1054-E7E1AE0FDFB9}"/>
          </ac:spMkLst>
        </pc:spChg>
        <pc:spChg chg="del mod ord">
          <ac:chgData name="平野 武" userId="3cfe3d63-3e2d-444e-9c54-10e92370b90a" providerId="ADAL" clId="{985B6207-7B09-44F3-A8DB-B00202381788}" dt="2024-06-27T03:59:13.590" v="121" actId="478"/>
          <ac:spMkLst>
            <pc:docMk/>
            <pc:sldMk cId="3307174740" sldId="585"/>
            <ac:spMk id="12290" creationId="{4AD73B8A-4B23-91DE-CF62-2CA72170BDBB}"/>
          </ac:spMkLst>
        </pc:spChg>
      </pc:sldChg>
      <pc:sldChg chg="modSp del">
        <pc:chgData name="平野 武" userId="3cfe3d63-3e2d-444e-9c54-10e92370b90a" providerId="ADAL" clId="{985B6207-7B09-44F3-A8DB-B00202381788}" dt="2024-06-27T03:05:34.486" v="16" actId="47"/>
        <pc:sldMkLst>
          <pc:docMk/>
          <pc:sldMk cId="1198859729" sldId="586"/>
        </pc:sldMkLst>
        <pc:spChg chg="mod">
          <ac:chgData name="平野 武" userId="3cfe3d63-3e2d-444e-9c54-10e92370b90a" providerId="ADAL" clId="{985B6207-7B09-44F3-A8DB-B00202381788}" dt="2024-06-27T03:04:21.871" v="15"/>
          <ac:spMkLst>
            <pc:docMk/>
            <pc:sldMk cId="1198859729" sldId="586"/>
            <ac:spMk id="4" creationId="{F38FCAE2-51B6-AFA1-231F-64E42933F427}"/>
          </ac:spMkLst>
        </pc:spChg>
      </pc:sldChg>
      <pc:sldChg chg="add">
        <pc:chgData name="平野 武" userId="3cfe3d63-3e2d-444e-9c54-10e92370b90a" providerId="ADAL" clId="{985B6207-7B09-44F3-A8DB-B00202381788}" dt="2024-06-27T03:51:43.566" v="37"/>
        <pc:sldMkLst>
          <pc:docMk/>
          <pc:sldMk cId="2720024732" sldId="623"/>
        </pc:sldMkLst>
      </pc:sldChg>
      <pc:sldChg chg="add del">
        <pc:chgData name="平野 武" userId="3cfe3d63-3e2d-444e-9c54-10e92370b90a" providerId="ADAL" clId="{985B6207-7B09-44F3-A8DB-B00202381788}" dt="2024-06-27T03:52:05.585" v="40"/>
        <pc:sldMkLst>
          <pc:docMk/>
          <pc:sldMk cId="1421149150" sldId="624"/>
        </pc:sldMkLst>
      </pc:sldChg>
      <pc:sldChg chg="addSp delSp modSp add mod">
        <pc:chgData name="平野 武" userId="3cfe3d63-3e2d-444e-9c54-10e92370b90a" providerId="ADAL" clId="{985B6207-7B09-44F3-A8DB-B00202381788}" dt="2024-07-18T00:38:22.928" v="455"/>
        <pc:sldMkLst>
          <pc:docMk/>
          <pc:sldMk cId="2615347872" sldId="624"/>
        </pc:sldMkLst>
        <pc:picChg chg="add mod">
          <ac:chgData name="平野 武" userId="3cfe3d63-3e2d-444e-9c54-10e92370b90a" providerId="ADAL" clId="{985B6207-7B09-44F3-A8DB-B00202381788}" dt="2024-07-18T00:38:22.928" v="455"/>
          <ac:picMkLst>
            <pc:docMk/>
            <pc:sldMk cId="2615347872" sldId="624"/>
            <ac:picMk id="2" creationId="{059B1F74-B5C1-0643-CEDE-F248DAA42776}"/>
          </ac:picMkLst>
        </pc:picChg>
        <pc:picChg chg="del">
          <ac:chgData name="平野 武" userId="3cfe3d63-3e2d-444e-9c54-10e92370b90a" providerId="ADAL" clId="{985B6207-7B09-44F3-A8DB-B00202381788}" dt="2024-07-18T00:38:22.495" v="454" actId="478"/>
          <ac:picMkLst>
            <pc:docMk/>
            <pc:sldMk cId="2615347872" sldId="624"/>
            <ac:picMk id="5" creationId="{5E8FAA88-DE65-97D0-AD3A-5EDA8641722E}"/>
          </ac:picMkLst>
        </pc:picChg>
      </pc:sldChg>
      <pc:sldChg chg="add del">
        <pc:chgData name="平野 武" userId="3cfe3d63-3e2d-444e-9c54-10e92370b90a" providerId="ADAL" clId="{985B6207-7B09-44F3-A8DB-B00202381788}" dt="2024-06-27T03:54:44.277" v="60" actId="47"/>
        <pc:sldMkLst>
          <pc:docMk/>
          <pc:sldMk cId="4079941191" sldId="634"/>
        </pc:sldMkLst>
      </pc:sldChg>
      <pc:sldChg chg="add">
        <pc:chgData name="平野 武" userId="3cfe3d63-3e2d-444e-9c54-10e92370b90a" providerId="ADAL" clId="{985B6207-7B09-44F3-A8DB-B00202381788}" dt="2024-06-27T03:59:31.129" v="127"/>
        <pc:sldMkLst>
          <pc:docMk/>
          <pc:sldMk cId="3704671140" sldId="635"/>
        </pc:sldMkLst>
      </pc:sldChg>
      <pc:sldChg chg="add">
        <pc:chgData name="平野 武" userId="3cfe3d63-3e2d-444e-9c54-10e92370b90a" providerId="ADAL" clId="{985B6207-7B09-44F3-A8DB-B00202381788}" dt="2024-06-27T04:00:42.361" v="154"/>
        <pc:sldMkLst>
          <pc:docMk/>
          <pc:sldMk cId="922548564" sldId="636"/>
        </pc:sldMkLst>
      </pc:sldChg>
      <pc:sldChg chg="add">
        <pc:chgData name="平野 武" userId="3cfe3d63-3e2d-444e-9c54-10e92370b90a" providerId="ADAL" clId="{985B6207-7B09-44F3-A8DB-B00202381788}" dt="2024-06-27T04:01:37.387" v="164"/>
        <pc:sldMkLst>
          <pc:docMk/>
          <pc:sldMk cId="2675903984" sldId="637"/>
        </pc:sldMkLst>
      </pc:sldChg>
      <pc:sldChg chg="add">
        <pc:chgData name="平野 武" userId="3cfe3d63-3e2d-444e-9c54-10e92370b90a" providerId="ADAL" clId="{985B6207-7B09-44F3-A8DB-B00202381788}" dt="2024-06-27T04:02:17.531" v="176"/>
        <pc:sldMkLst>
          <pc:docMk/>
          <pc:sldMk cId="3840567150" sldId="638"/>
        </pc:sldMkLst>
      </pc:sldChg>
      <pc:sldChg chg="addSp delSp modSp add mod">
        <pc:chgData name="平野 武" userId="3cfe3d63-3e2d-444e-9c54-10e92370b90a" providerId="ADAL" clId="{985B6207-7B09-44F3-A8DB-B00202381788}" dt="2024-07-23T10:55:03.318" v="1077"/>
        <pc:sldMkLst>
          <pc:docMk/>
          <pc:sldMk cId="3232081866" sldId="639"/>
        </pc:sldMkLst>
        <pc:spChg chg="add mod">
          <ac:chgData name="平野 武" userId="3cfe3d63-3e2d-444e-9c54-10e92370b90a" providerId="ADAL" clId="{985B6207-7B09-44F3-A8DB-B00202381788}" dt="2024-07-23T10:32:24.065" v="520" actId="21"/>
          <ac:spMkLst>
            <pc:docMk/>
            <pc:sldMk cId="3232081866" sldId="639"/>
            <ac:spMk id="2" creationId="{AD179B25-38DB-5269-A27F-05609A777F57}"/>
          </ac:spMkLst>
        </pc:spChg>
        <pc:spChg chg="mod">
          <ac:chgData name="平野 武" userId="3cfe3d63-3e2d-444e-9c54-10e92370b90a" providerId="ADAL" clId="{985B6207-7B09-44F3-A8DB-B00202381788}" dt="2024-07-23T10:29:20.720" v="461"/>
          <ac:spMkLst>
            <pc:docMk/>
            <pc:sldMk cId="3232081866" sldId="639"/>
            <ac:spMk id="3" creationId="{1DB2C063-4A48-7099-E1C9-C6594845B7C3}"/>
          </ac:spMkLst>
        </pc:spChg>
        <pc:spChg chg="add mod">
          <ac:chgData name="平野 武" userId="3cfe3d63-3e2d-444e-9c54-10e92370b90a" providerId="ADAL" clId="{985B6207-7B09-44F3-A8DB-B00202381788}" dt="2024-07-23T10:35:04.568" v="627"/>
          <ac:spMkLst>
            <pc:docMk/>
            <pc:sldMk cId="3232081866" sldId="639"/>
            <ac:spMk id="8" creationId="{84799CB5-F8D4-7140-D8A4-0D321B7C7513}"/>
          </ac:spMkLst>
        </pc:spChg>
        <pc:spChg chg="mod">
          <ac:chgData name="平野 武" userId="3cfe3d63-3e2d-444e-9c54-10e92370b90a" providerId="ADAL" clId="{985B6207-7B09-44F3-A8DB-B00202381788}" dt="2024-07-23T10:35:04.568" v="627"/>
          <ac:spMkLst>
            <pc:docMk/>
            <pc:sldMk cId="3232081866" sldId="639"/>
            <ac:spMk id="11" creationId="{3F6871E0-38F0-203D-A12C-C28C6592EDAE}"/>
          </ac:spMkLst>
        </pc:spChg>
        <pc:spChg chg="mod">
          <ac:chgData name="平野 武" userId="3cfe3d63-3e2d-444e-9c54-10e92370b90a" providerId="ADAL" clId="{985B6207-7B09-44F3-A8DB-B00202381788}" dt="2024-07-23T10:35:04.568" v="627"/>
          <ac:spMkLst>
            <pc:docMk/>
            <pc:sldMk cId="3232081866" sldId="639"/>
            <ac:spMk id="13" creationId="{35E6E775-CF19-6B58-3DF2-AD6978BC8A48}"/>
          </ac:spMkLst>
        </pc:spChg>
        <pc:spChg chg="add mod">
          <ac:chgData name="平野 武" userId="3cfe3d63-3e2d-444e-9c54-10e92370b90a" providerId="ADAL" clId="{985B6207-7B09-44F3-A8DB-B00202381788}" dt="2024-07-23T10:35:04.568" v="627"/>
          <ac:spMkLst>
            <pc:docMk/>
            <pc:sldMk cId="3232081866" sldId="639"/>
            <ac:spMk id="18" creationId="{A0040FE3-44CF-60B9-658E-0316830B2C8C}"/>
          </ac:spMkLst>
        </pc:spChg>
        <pc:spChg chg="add mod">
          <ac:chgData name="平野 武" userId="3cfe3d63-3e2d-444e-9c54-10e92370b90a" providerId="ADAL" clId="{985B6207-7B09-44F3-A8DB-B00202381788}" dt="2024-07-23T10:35:04.568" v="627"/>
          <ac:spMkLst>
            <pc:docMk/>
            <pc:sldMk cId="3232081866" sldId="639"/>
            <ac:spMk id="20" creationId="{1BEC2B4E-A978-13CD-ADD6-B269D8CB72CE}"/>
          </ac:spMkLst>
        </pc:spChg>
        <pc:spChg chg="add mod">
          <ac:chgData name="平野 武" userId="3cfe3d63-3e2d-444e-9c54-10e92370b90a" providerId="ADAL" clId="{985B6207-7B09-44F3-A8DB-B00202381788}" dt="2024-07-23T10:35:04.568" v="627"/>
          <ac:spMkLst>
            <pc:docMk/>
            <pc:sldMk cId="3232081866" sldId="639"/>
            <ac:spMk id="24" creationId="{0AB1C26C-ED23-B500-930A-5A23BF576460}"/>
          </ac:spMkLst>
        </pc:spChg>
        <pc:spChg chg="add mod">
          <ac:chgData name="平野 武" userId="3cfe3d63-3e2d-444e-9c54-10e92370b90a" providerId="ADAL" clId="{985B6207-7B09-44F3-A8DB-B00202381788}" dt="2024-07-23T10:35:04.568" v="627"/>
          <ac:spMkLst>
            <pc:docMk/>
            <pc:sldMk cId="3232081866" sldId="639"/>
            <ac:spMk id="25" creationId="{1FE1A1E6-455D-323B-C01C-22B43BC7EA62}"/>
          </ac:spMkLst>
        </pc:spChg>
        <pc:spChg chg="add mod">
          <ac:chgData name="平野 武" userId="3cfe3d63-3e2d-444e-9c54-10e92370b90a" providerId="ADAL" clId="{985B6207-7B09-44F3-A8DB-B00202381788}" dt="2024-07-23T10:35:04.568" v="627"/>
          <ac:spMkLst>
            <pc:docMk/>
            <pc:sldMk cId="3232081866" sldId="639"/>
            <ac:spMk id="31" creationId="{205107C8-702D-73C2-28CE-D125E248F26E}"/>
          </ac:spMkLst>
        </pc:spChg>
        <pc:spChg chg="del">
          <ac:chgData name="平野 武" userId="3cfe3d63-3e2d-444e-9c54-10e92370b90a" providerId="ADAL" clId="{985B6207-7B09-44F3-A8DB-B00202381788}" dt="2024-07-23T10:35:03.918" v="626" actId="478"/>
          <ac:spMkLst>
            <pc:docMk/>
            <pc:sldMk cId="3232081866" sldId="639"/>
            <ac:spMk id="32" creationId="{8BF46A3C-23FD-F08C-BC19-1EA4DED762DF}"/>
          </ac:spMkLst>
        </pc:spChg>
        <pc:spChg chg="add del mod">
          <ac:chgData name="平野 武" userId="3cfe3d63-3e2d-444e-9c54-10e92370b90a" providerId="ADAL" clId="{985B6207-7B09-44F3-A8DB-B00202381788}" dt="2024-07-23T10:55:03.318" v="1077"/>
          <ac:spMkLst>
            <pc:docMk/>
            <pc:sldMk cId="3232081866" sldId="639"/>
            <ac:spMk id="33" creationId="{AD179B25-38DB-5269-A27F-05609A777F57}"/>
          </ac:spMkLst>
        </pc:spChg>
        <pc:spChg chg="del">
          <ac:chgData name="平野 武" userId="3cfe3d63-3e2d-444e-9c54-10e92370b90a" providerId="ADAL" clId="{985B6207-7B09-44F3-A8DB-B00202381788}" dt="2024-07-23T10:35:03.918" v="626" actId="478"/>
          <ac:spMkLst>
            <pc:docMk/>
            <pc:sldMk cId="3232081866" sldId="639"/>
            <ac:spMk id="34" creationId="{1058ED4D-3088-1D3A-0278-1CCE26A68208}"/>
          </ac:spMkLst>
        </pc:spChg>
        <pc:spChg chg="del">
          <ac:chgData name="平野 武" userId="3cfe3d63-3e2d-444e-9c54-10e92370b90a" providerId="ADAL" clId="{985B6207-7B09-44F3-A8DB-B00202381788}" dt="2024-07-23T10:35:03.918" v="626" actId="478"/>
          <ac:spMkLst>
            <pc:docMk/>
            <pc:sldMk cId="3232081866" sldId="639"/>
            <ac:spMk id="35" creationId="{932258C3-3643-A0D3-7904-5A8D0144B2B0}"/>
          </ac:spMkLst>
        </pc:spChg>
        <pc:spChg chg="del">
          <ac:chgData name="平野 武" userId="3cfe3d63-3e2d-444e-9c54-10e92370b90a" providerId="ADAL" clId="{985B6207-7B09-44F3-A8DB-B00202381788}" dt="2024-07-23T10:35:03.918" v="626" actId="478"/>
          <ac:spMkLst>
            <pc:docMk/>
            <pc:sldMk cId="3232081866" sldId="639"/>
            <ac:spMk id="36" creationId="{A5078A3B-009D-5745-D8CA-388ED3204F7D}"/>
          </ac:spMkLst>
        </pc:spChg>
        <pc:spChg chg="del">
          <ac:chgData name="平野 武" userId="3cfe3d63-3e2d-444e-9c54-10e92370b90a" providerId="ADAL" clId="{985B6207-7B09-44F3-A8DB-B00202381788}" dt="2024-07-23T10:35:03.918" v="626" actId="478"/>
          <ac:spMkLst>
            <pc:docMk/>
            <pc:sldMk cId="3232081866" sldId="639"/>
            <ac:spMk id="53" creationId="{E2436E76-50E7-0900-219D-D8CAD2717239}"/>
          </ac:spMkLst>
        </pc:spChg>
        <pc:spChg chg="del">
          <ac:chgData name="平野 武" userId="3cfe3d63-3e2d-444e-9c54-10e92370b90a" providerId="ADAL" clId="{985B6207-7B09-44F3-A8DB-B00202381788}" dt="2024-07-23T10:35:03.918" v="626" actId="478"/>
          <ac:spMkLst>
            <pc:docMk/>
            <pc:sldMk cId="3232081866" sldId="639"/>
            <ac:spMk id="54" creationId="{7702135F-6066-0B6D-1054-E7E1AE0FDFB9}"/>
          </ac:spMkLst>
        </pc:spChg>
        <pc:spChg chg="del">
          <ac:chgData name="平野 武" userId="3cfe3d63-3e2d-444e-9c54-10e92370b90a" providerId="ADAL" clId="{985B6207-7B09-44F3-A8DB-B00202381788}" dt="2024-07-23T10:35:03.918" v="626" actId="478"/>
          <ac:spMkLst>
            <pc:docMk/>
            <pc:sldMk cId="3232081866" sldId="639"/>
            <ac:spMk id="55" creationId="{762CDC64-3DAA-D43F-1A35-CEF750FAD273}"/>
          </ac:spMkLst>
        </pc:spChg>
        <pc:spChg chg="add mod">
          <ac:chgData name="平野 武" userId="3cfe3d63-3e2d-444e-9c54-10e92370b90a" providerId="ADAL" clId="{985B6207-7B09-44F3-A8DB-B00202381788}" dt="2024-07-23T10:35:16.851" v="628"/>
          <ac:spMkLst>
            <pc:docMk/>
            <pc:sldMk cId="3232081866" sldId="639"/>
            <ac:spMk id="66" creationId="{A1FEFC9F-010F-23AA-C8FD-841D7CA3381A}"/>
          </ac:spMkLst>
        </pc:spChg>
        <pc:spChg chg="mod">
          <ac:chgData name="平野 武" userId="3cfe3d63-3e2d-444e-9c54-10e92370b90a" providerId="ADAL" clId="{985B6207-7B09-44F3-A8DB-B00202381788}" dt="2024-07-23T10:35:16.851" v="628"/>
          <ac:spMkLst>
            <pc:docMk/>
            <pc:sldMk cId="3232081866" sldId="639"/>
            <ac:spMk id="69" creationId="{03885F4C-27C8-3B1E-F489-4369094FA3B4}"/>
          </ac:spMkLst>
        </pc:spChg>
        <pc:spChg chg="mod">
          <ac:chgData name="平野 武" userId="3cfe3d63-3e2d-444e-9c54-10e92370b90a" providerId="ADAL" clId="{985B6207-7B09-44F3-A8DB-B00202381788}" dt="2024-07-23T10:35:16.851" v="628"/>
          <ac:spMkLst>
            <pc:docMk/>
            <pc:sldMk cId="3232081866" sldId="639"/>
            <ac:spMk id="71" creationId="{DA2EE4E5-4853-942C-65C9-458FEC1C6E8D}"/>
          </ac:spMkLst>
        </pc:spChg>
        <pc:spChg chg="add mod">
          <ac:chgData name="平野 武" userId="3cfe3d63-3e2d-444e-9c54-10e92370b90a" providerId="ADAL" clId="{985B6207-7B09-44F3-A8DB-B00202381788}" dt="2024-07-23T10:35:16.851" v="628"/>
          <ac:spMkLst>
            <pc:docMk/>
            <pc:sldMk cId="3232081866" sldId="639"/>
            <ac:spMk id="76" creationId="{2F8C7D1A-547D-FCC9-B651-25BB13F303E0}"/>
          </ac:spMkLst>
        </pc:spChg>
        <pc:spChg chg="add mod">
          <ac:chgData name="平野 武" userId="3cfe3d63-3e2d-444e-9c54-10e92370b90a" providerId="ADAL" clId="{985B6207-7B09-44F3-A8DB-B00202381788}" dt="2024-07-23T10:35:16.851" v="628"/>
          <ac:spMkLst>
            <pc:docMk/>
            <pc:sldMk cId="3232081866" sldId="639"/>
            <ac:spMk id="78" creationId="{F64D4376-22F3-A2F5-03D6-15169550FCE1}"/>
          </ac:spMkLst>
        </pc:spChg>
        <pc:spChg chg="add mod">
          <ac:chgData name="平野 武" userId="3cfe3d63-3e2d-444e-9c54-10e92370b90a" providerId="ADAL" clId="{985B6207-7B09-44F3-A8DB-B00202381788}" dt="2024-07-23T10:35:16.851" v="628"/>
          <ac:spMkLst>
            <pc:docMk/>
            <pc:sldMk cId="3232081866" sldId="639"/>
            <ac:spMk id="82" creationId="{B2374403-0698-ECC8-8DEF-33BD1809B65D}"/>
          </ac:spMkLst>
        </pc:spChg>
        <pc:spChg chg="add mod">
          <ac:chgData name="平野 武" userId="3cfe3d63-3e2d-444e-9c54-10e92370b90a" providerId="ADAL" clId="{985B6207-7B09-44F3-A8DB-B00202381788}" dt="2024-07-23T10:35:16.851" v="628"/>
          <ac:spMkLst>
            <pc:docMk/>
            <pc:sldMk cId="3232081866" sldId="639"/>
            <ac:spMk id="83" creationId="{0C3DBE75-67A6-3D73-F725-C0CE4022A48B}"/>
          </ac:spMkLst>
        </pc:spChg>
        <pc:spChg chg="add mod">
          <ac:chgData name="平野 武" userId="3cfe3d63-3e2d-444e-9c54-10e92370b90a" providerId="ADAL" clId="{985B6207-7B09-44F3-A8DB-B00202381788}" dt="2024-07-23T10:35:31.432" v="632" actId="20577"/>
          <ac:spMkLst>
            <pc:docMk/>
            <pc:sldMk cId="3232081866" sldId="639"/>
            <ac:spMk id="89" creationId="{D2B7CBCA-0703-5B16-B086-BA3DB8EB9FEB}"/>
          </ac:spMkLst>
        </pc:spChg>
        <pc:grpChg chg="add mod">
          <ac:chgData name="平野 武" userId="3cfe3d63-3e2d-444e-9c54-10e92370b90a" providerId="ADAL" clId="{985B6207-7B09-44F3-A8DB-B00202381788}" dt="2024-07-23T10:35:04.568" v="627"/>
          <ac:grpSpMkLst>
            <pc:docMk/>
            <pc:sldMk cId="3232081866" sldId="639"/>
            <ac:grpSpMk id="9" creationId="{0040E673-E577-09EE-1CCA-38498062F7AD}"/>
          </ac:grpSpMkLst>
        </pc:grpChg>
        <pc:grpChg chg="mod">
          <ac:chgData name="平野 武" userId="3cfe3d63-3e2d-444e-9c54-10e92370b90a" providerId="ADAL" clId="{985B6207-7B09-44F3-A8DB-B00202381788}" dt="2024-07-23T10:35:04.568" v="627"/>
          <ac:grpSpMkLst>
            <pc:docMk/>
            <pc:sldMk cId="3232081866" sldId="639"/>
            <ac:grpSpMk id="14" creationId="{3B866A4B-2B0A-D75E-8483-918F6F6A2807}"/>
          </ac:grpSpMkLst>
        </pc:grpChg>
        <pc:grpChg chg="add mod">
          <ac:chgData name="平野 武" userId="3cfe3d63-3e2d-444e-9c54-10e92370b90a" providerId="ADAL" clId="{985B6207-7B09-44F3-A8DB-B00202381788}" dt="2024-07-23T10:35:04.568" v="627"/>
          <ac:grpSpMkLst>
            <pc:docMk/>
            <pc:sldMk cId="3232081866" sldId="639"/>
            <ac:grpSpMk id="21" creationId="{0D84282F-1156-03EA-6A05-E0A9C1E43820}"/>
          </ac:grpSpMkLst>
        </pc:grpChg>
        <pc:grpChg chg="add mod">
          <ac:chgData name="平野 武" userId="3cfe3d63-3e2d-444e-9c54-10e92370b90a" providerId="ADAL" clId="{985B6207-7B09-44F3-A8DB-B00202381788}" dt="2024-07-23T10:35:04.568" v="627"/>
          <ac:grpSpMkLst>
            <pc:docMk/>
            <pc:sldMk cId="3232081866" sldId="639"/>
            <ac:grpSpMk id="28" creationId="{EB85EA16-B77D-4A03-C3CD-02D51E5F7473}"/>
          </ac:grpSpMkLst>
        </pc:grpChg>
        <pc:grpChg chg="del">
          <ac:chgData name="平野 武" userId="3cfe3d63-3e2d-444e-9c54-10e92370b90a" providerId="ADAL" clId="{985B6207-7B09-44F3-A8DB-B00202381788}" dt="2024-07-23T10:35:03.918" v="626" actId="478"/>
          <ac:grpSpMkLst>
            <pc:docMk/>
            <pc:sldMk cId="3232081866" sldId="639"/>
            <ac:grpSpMk id="37" creationId="{629F720C-B9F9-F27C-2250-D4632696CFD7}"/>
          </ac:grpSpMkLst>
        </pc:grpChg>
        <pc:grpChg chg="del">
          <ac:chgData name="平野 武" userId="3cfe3d63-3e2d-444e-9c54-10e92370b90a" providerId="ADAL" clId="{985B6207-7B09-44F3-A8DB-B00202381788}" dt="2024-07-23T10:35:03.918" v="626" actId="478"/>
          <ac:grpSpMkLst>
            <pc:docMk/>
            <pc:sldMk cId="3232081866" sldId="639"/>
            <ac:grpSpMk id="41" creationId="{E15F8F68-EAD4-8255-6784-749D4E959FBA}"/>
          </ac:grpSpMkLst>
        </pc:grpChg>
        <pc:grpChg chg="del">
          <ac:chgData name="平野 武" userId="3cfe3d63-3e2d-444e-9c54-10e92370b90a" providerId="ADAL" clId="{985B6207-7B09-44F3-A8DB-B00202381788}" dt="2024-07-23T10:35:03.918" v="626" actId="478"/>
          <ac:grpSpMkLst>
            <pc:docMk/>
            <pc:sldMk cId="3232081866" sldId="639"/>
            <ac:grpSpMk id="45" creationId="{C8C01748-20B0-8848-74B6-0ECC86474EB5}"/>
          </ac:grpSpMkLst>
        </pc:grpChg>
        <pc:grpChg chg="del">
          <ac:chgData name="平野 武" userId="3cfe3d63-3e2d-444e-9c54-10e92370b90a" providerId="ADAL" clId="{985B6207-7B09-44F3-A8DB-B00202381788}" dt="2024-07-23T10:35:03.918" v="626" actId="478"/>
          <ac:grpSpMkLst>
            <pc:docMk/>
            <pc:sldMk cId="3232081866" sldId="639"/>
            <ac:grpSpMk id="49" creationId="{F2018556-677D-EB4B-A024-90F7EED6AE2F}"/>
          </ac:grpSpMkLst>
        </pc:grpChg>
        <pc:grpChg chg="del">
          <ac:chgData name="平野 武" userId="3cfe3d63-3e2d-444e-9c54-10e92370b90a" providerId="ADAL" clId="{985B6207-7B09-44F3-A8DB-B00202381788}" dt="2024-07-23T10:35:03.918" v="626" actId="478"/>
          <ac:grpSpMkLst>
            <pc:docMk/>
            <pc:sldMk cId="3232081866" sldId="639"/>
            <ac:grpSpMk id="56" creationId="{DC751D3C-1BCF-A483-0F6E-59EB50FE5031}"/>
          </ac:grpSpMkLst>
        </pc:grpChg>
        <pc:grpChg chg="add mod">
          <ac:chgData name="平野 武" userId="3cfe3d63-3e2d-444e-9c54-10e92370b90a" providerId="ADAL" clId="{985B6207-7B09-44F3-A8DB-B00202381788}" dt="2024-07-23T10:35:16.851" v="628"/>
          <ac:grpSpMkLst>
            <pc:docMk/>
            <pc:sldMk cId="3232081866" sldId="639"/>
            <ac:grpSpMk id="67" creationId="{52B7E1FD-DCA9-BBF6-A29A-E57524726209}"/>
          </ac:grpSpMkLst>
        </pc:grpChg>
        <pc:grpChg chg="mod">
          <ac:chgData name="平野 武" userId="3cfe3d63-3e2d-444e-9c54-10e92370b90a" providerId="ADAL" clId="{985B6207-7B09-44F3-A8DB-B00202381788}" dt="2024-07-23T10:35:16.851" v="628"/>
          <ac:grpSpMkLst>
            <pc:docMk/>
            <pc:sldMk cId="3232081866" sldId="639"/>
            <ac:grpSpMk id="72" creationId="{63772AAB-27D0-3DDE-FD2E-DB0CDB14ECE7}"/>
          </ac:grpSpMkLst>
        </pc:grpChg>
        <pc:grpChg chg="add mod">
          <ac:chgData name="平野 武" userId="3cfe3d63-3e2d-444e-9c54-10e92370b90a" providerId="ADAL" clId="{985B6207-7B09-44F3-A8DB-B00202381788}" dt="2024-07-23T10:35:16.851" v="628"/>
          <ac:grpSpMkLst>
            <pc:docMk/>
            <pc:sldMk cId="3232081866" sldId="639"/>
            <ac:grpSpMk id="79" creationId="{0E61F439-746E-F55B-E3C0-993B0ACD9C68}"/>
          </ac:grpSpMkLst>
        </pc:grpChg>
        <pc:grpChg chg="add mod">
          <ac:chgData name="平野 武" userId="3cfe3d63-3e2d-444e-9c54-10e92370b90a" providerId="ADAL" clId="{985B6207-7B09-44F3-A8DB-B00202381788}" dt="2024-07-23T10:35:16.851" v="628"/>
          <ac:grpSpMkLst>
            <pc:docMk/>
            <pc:sldMk cId="3232081866" sldId="639"/>
            <ac:grpSpMk id="86" creationId="{53E45F00-3F20-1357-2E12-FFE5BBE80BB2}"/>
          </ac:grpSpMkLst>
        </pc:grpChg>
        <pc:graphicFrameChg chg="mod">
          <ac:chgData name="平野 武" userId="3cfe3d63-3e2d-444e-9c54-10e92370b90a" providerId="ADAL" clId="{985B6207-7B09-44F3-A8DB-B00202381788}" dt="2024-07-23T10:35:04.568" v="627"/>
          <ac:graphicFrameMkLst>
            <pc:docMk/>
            <pc:sldMk cId="3232081866" sldId="639"/>
            <ac:graphicFrameMk id="10" creationId="{9EFAB6D7-C4AB-EDAA-61AA-8A369B5E9934}"/>
          </ac:graphicFrameMkLst>
        </pc:graphicFrameChg>
        <pc:graphicFrameChg chg="add mod">
          <ac:chgData name="平野 武" userId="3cfe3d63-3e2d-444e-9c54-10e92370b90a" providerId="ADAL" clId="{985B6207-7B09-44F3-A8DB-B00202381788}" dt="2024-07-23T10:35:04.568" v="627"/>
          <ac:graphicFrameMkLst>
            <pc:docMk/>
            <pc:sldMk cId="3232081866" sldId="639"/>
            <ac:graphicFrameMk id="17" creationId="{C3C456A7-C465-11BD-35FA-0F3C5684567E}"/>
          </ac:graphicFrameMkLst>
        </pc:graphicFrameChg>
        <pc:graphicFrameChg chg="mod">
          <ac:chgData name="平野 武" userId="3cfe3d63-3e2d-444e-9c54-10e92370b90a" providerId="ADAL" clId="{985B6207-7B09-44F3-A8DB-B00202381788}" dt="2024-07-23T10:35:16.851" v="628"/>
          <ac:graphicFrameMkLst>
            <pc:docMk/>
            <pc:sldMk cId="3232081866" sldId="639"/>
            <ac:graphicFrameMk id="68" creationId="{D1B501E1-FB63-E248-C5BA-A98B0D8A66B1}"/>
          </ac:graphicFrameMkLst>
        </pc:graphicFrameChg>
        <pc:graphicFrameChg chg="add mod">
          <ac:chgData name="平野 武" userId="3cfe3d63-3e2d-444e-9c54-10e92370b90a" providerId="ADAL" clId="{985B6207-7B09-44F3-A8DB-B00202381788}" dt="2024-07-23T10:35:16.851" v="628"/>
          <ac:graphicFrameMkLst>
            <pc:docMk/>
            <pc:sldMk cId="3232081866" sldId="639"/>
            <ac:graphicFrameMk id="75" creationId="{4D51205F-2767-E28E-03FB-6B1F9B306A6C}"/>
          </ac:graphicFrameMkLst>
        </pc:graphicFrameChg>
        <pc:picChg chg="add mod">
          <ac:chgData name="平野 武" userId="3cfe3d63-3e2d-444e-9c54-10e92370b90a" providerId="ADAL" clId="{985B6207-7B09-44F3-A8DB-B00202381788}" dt="2024-07-23T10:35:04.568" v="627"/>
          <ac:picMkLst>
            <pc:docMk/>
            <pc:sldMk cId="3232081866" sldId="639"/>
            <ac:picMk id="4" creationId="{15093747-EED5-18F2-F813-7CC0028AC387}"/>
          </ac:picMkLst>
        </pc:picChg>
        <pc:picChg chg="add mod">
          <ac:chgData name="平野 武" userId="3cfe3d63-3e2d-444e-9c54-10e92370b90a" providerId="ADAL" clId="{985B6207-7B09-44F3-A8DB-B00202381788}" dt="2024-07-23T10:35:04.568" v="627"/>
          <ac:picMkLst>
            <pc:docMk/>
            <pc:sldMk cId="3232081866" sldId="639"/>
            <ac:picMk id="5" creationId="{0539FB3B-F6BF-D783-B03F-4B4A5918E915}"/>
          </ac:picMkLst>
        </pc:picChg>
        <pc:picChg chg="add mod">
          <ac:chgData name="平野 武" userId="3cfe3d63-3e2d-444e-9c54-10e92370b90a" providerId="ADAL" clId="{985B6207-7B09-44F3-A8DB-B00202381788}" dt="2024-07-23T10:35:04.568" v="627"/>
          <ac:picMkLst>
            <pc:docMk/>
            <pc:sldMk cId="3232081866" sldId="639"/>
            <ac:picMk id="6" creationId="{2258D20F-7568-1C51-08DD-2F4A365B48AD}"/>
          </ac:picMkLst>
        </pc:picChg>
        <pc:picChg chg="add mod">
          <ac:chgData name="平野 武" userId="3cfe3d63-3e2d-444e-9c54-10e92370b90a" providerId="ADAL" clId="{985B6207-7B09-44F3-A8DB-B00202381788}" dt="2024-07-23T10:35:04.568" v="627"/>
          <ac:picMkLst>
            <pc:docMk/>
            <pc:sldMk cId="3232081866" sldId="639"/>
            <ac:picMk id="7" creationId="{F892869F-0B48-C5F3-3C8B-D7F84054D66A}"/>
          </ac:picMkLst>
        </pc:picChg>
        <pc:picChg chg="mod">
          <ac:chgData name="平野 武" userId="3cfe3d63-3e2d-444e-9c54-10e92370b90a" providerId="ADAL" clId="{985B6207-7B09-44F3-A8DB-B00202381788}" dt="2024-07-23T10:35:04.568" v="627"/>
          <ac:picMkLst>
            <pc:docMk/>
            <pc:sldMk cId="3232081866" sldId="639"/>
            <ac:picMk id="12" creationId="{46FEBF89-FAA3-1365-A5D1-03B50AEDA7B2}"/>
          </ac:picMkLst>
        </pc:picChg>
        <pc:picChg chg="add mod">
          <ac:chgData name="平野 武" userId="3cfe3d63-3e2d-444e-9c54-10e92370b90a" providerId="ADAL" clId="{985B6207-7B09-44F3-A8DB-B00202381788}" dt="2024-07-23T10:35:04.568" v="627"/>
          <ac:picMkLst>
            <pc:docMk/>
            <pc:sldMk cId="3232081866" sldId="639"/>
            <ac:picMk id="19" creationId="{82D81A9C-BAAA-EEBC-2AD4-8DD5FB15207C}"/>
          </ac:picMkLst>
        </pc:picChg>
        <pc:picChg chg="add mod">
          <ac:chgData name="平野 武" userId="3cfe3d63-3e2d-444e-9c54-10e92370b90a" providerId="ADAL" clId="{985B6207-7B09-44F3-A8DB-B00202381788}" dt="2024-07-23T10:35:04.568" v="627"/>
          <ac:picMkLst>
            <pc:docMk/>
            <pc:sldMk cId="3232081866" sldId="639"/>
            <ac:picMk id="26" creationId="{138A240A-A6C5-D420-895C-21982B78B14B}"/>
          </ac:picMkLst>
        </pc:picChg>
        <pc:picChg chg="add mod">
          <ac:chgData name="平野 武" userId="3cfe3d63-3e2d-444e-9c54-10e92370b90a" providerId="ADAL" clId="{985B6207-7B09-44F3-A8DB-B00202381788}" dt="2024-07-23T10:35:04.568" v="627"/>
          <ac:picMkLst>
            <pc:docMk/>
            <pc:sldMk cId="3232081866" sldId="639"/>
            <ac:picMk id="27" creationId="{A09D512F-B23D-FEED-DA56-C05272FE4AA9}"/>
          </ac:picMkLst>
        </pc:picChg>
        <pc:picChg chg="mod">
          <ac:chgData name="平野 武" userId="3cfe3d63-3e2d-444e-9c54-10e92370b90a" providerId="ADAL" clId="{985B6207-7B09-44F3-A8DB-B00202381788}" dt="2024-07-23T10:35:04.568" v="627"/>
          <ac:picMkLst>
            <pc:docMk/>
            <pc:sldMk cId="3232081866" sldId="639"/>
            <ac:picMk id="29" creationId="{D35E4228-713E-000F-470B-8BFB0AE1D5F3}"/>
          </ac:picMkLst>
        </pc:picChg>
        <pc:picChg chg="mod">
          <ac:chgData name="平野 武" userId="3cfe3d63-3e2d-444e-9c54-10e92370b90a" providerId="ADAL" clId="{985B6207-7B09-44F3-A8DB-B00202381788}" dt="2024-07-23T10:35:04.568" v="627"/>
          <ac:picMkLst>
            <pc:docMk/>
            <pc:sldMk cId="3232081866" sldId="639"/>
            <ac:picMk id="30" creationId="{B092ED33-EB65-5F8E-C475-6718688172CF}"/>
          </ac:picMkLst>
        </pc:picChg>
        <pc:picChg chg="del">
          <ac:chgData name="平野 武" userId="3cfe3d63-3e2d-444e-9c54-10e92370b90a" providerId="ADAL" clId="{985B6207-7B09-44F3-A8DB-B00202381788}" dt="2024-07-23T10:35:03.918" v="626" actId="478"/>
          <ac:picMkLst>
            <pc:docMk/>
            <pc:sldMk cId="3232081866" sldId="639"/>
            <ac:picMk id="61" creationId="{6133ECBE-F626-441A-6DE0-168F8A844336}"/>
          </ac:picMkLst>
        </pc:picChg>
        <pc:picChg chg="add mod">
          <ac:chgData name="平野 武" userId="3cfe3d63-3e2d-444e-9c54-10e92370b90a" providerId="ADAL" clId="{985B6207-7B09-44F3-A8DB-B00202381788}" dt="2024-07-23T10:35:16.851" v="628"/>
          <ac:picMkLst>
            <pc:docMk/>
            <pc:sldMk cId="3232081866" sldId="639"/>
            <ac:picMk id="62" creationId="{8E7C8C8C-D823-2267-1DAF-D36E596D9AA3}"/>
          </ac:picMkLst>
        </pc:picChg>
        <pc:picChg chg="add mod">
          <ac:chgData name="平野 武" userId="3cfe3d63-3e2d-444e-9c54-10e92370b90a" providerId="ADAL" clId="{985B6207-7B09-44F3-A8DB-B00202381788}" dt="2024-07-23T10:35:16.851" v="628"/>
          <ac:picMkLst>
            <pc:docMk/>
            <pc:sldMk cId="3232081866" sldId="639"/>
            <ac:picMk id="63" creationId="{9A80D26E-9FCA-F2D7-4144-33EC5461210D}"/>
          </ac:picMkLst>
        </pc:picChg>
        <pc:picChg chg="add mod">
          <ac:chgData name="平野 武" userId="3cfe3d63-3e2d-444e-9c54-10e92370b90a" providerId="ADAL" clId="{985B6207-7B09-44F3-A8DB-B00202381788}" dt="2024-07-23T10:35:16.851" v="628"/>
          <ac:picMkLst>
            <pc:docMk/>
            <pc:sldMk cId="3232081866" sldId="639"/>
            <ac:picMk id="64" creationId="{C7A18D8D-5310-733D-C3D9-04F92F58010B}"/>
          </ac:picMkLst>
        </pc:picChg>
        <pc:picChg chg="add mod">
          <ac:chgData name="平野 武" userId="3cfe3d63-3e2d-444e-9c54-10e92370b90a" providerId="ADAL" clId="{985B6207-7B09-44F3-A8DB-B00202381788}" dt="2024-07-23T10:35:16.851" v="628"/>
          <ac:picMkLst>
            <pc:docMk/>
            <pc:sldMk cId="3232081866" sldId="639"/>
            <ac:picMk id="65" creationId="{BB538ECC-E45C-B53A-3B40-7868F47583AA}"/>
          </ac:picMkLst>
        </pc:picChg>
        <pc:picChg chg="mod">
          <ac:chgData name="平野 武" userId="3cfe3d63-3e2d-444e-9c54-10e92370b90a" providerId="ADAL" clId="{985B6207-7B09-44F3-A8DB-B00202381788}" dt="2024-07-23T10:35:16.851" v="628"/>
          <ac:picMkLst>
            <pc:docMk/>
            <pc:sldMk cId="3232081866" sldId="639"/>
            <ac:picMk id="70" creationId="{6CB4A56A-9542-AE7C-A4B3-7410CAC05F47}"/>
          </ac:picMkLst>
        </pc:picChg>
        <pc:picChg chg="add mod">
          <ac:chgData name="平野 武" userId="3cfe3d63-3e2d-444e-9c54-10e92370b90a" providerId="ADAL" clId="{985B6207-7B09-44F3-A8DB-B00202381788}" dt="2024-07-23T10:35:16.851" v="628"/>
          <ac:picMkLst>
            <pc:docMk/>
            <pc:sldMk cId="3232081866" sldId="639"/>
            <ac:picMk id="77" creationId="{A7781B3A-7D3F-6B63-E017-CC435DBBCCD5}"/>
          </ac:picMkLst>
        </pc:picChg>
        <pc:picChg chg="add mod">
          <ac:chgData name="平野 武" userId="3cfe3d63-3e2d-444e-9c54-10e92370b90a" providerId="ADAL" clId="{985B6207-7B09-44F3-A8DB-B00202381788}" dt="2024-07-23T10:35:16.851" v="628"/>
          <ac:picMkLst>
            <pc:docMk/>
            <pc:sldMk cId="3232081866" sldId="639"/>
            <ac:picMk id="84" creationId="{71B97E9C-35D5-841E-4D57-49806FD57406}"/>
          </ac:picMkLst>
        </pc:picChg>
        <pc:picChg chg="add mod">
          <ac:chgData name="平野 武" userId="3cfe3d63-3e2d-444e-9c54-10e92370b90a" providerId="ADAL" clId="{985B6207-7B09-44F3-A8DB-B00202381788}" dt="2024-07-23T10:35:16.851" v="628"/>
          <ac:picMkLst>
            <pc:docMk/>
            <pc:sldMk cId="3232081866" sldId="639"/>
            <ac:picMk id="85" creationId="{3646459B-4875-2662-D012-29AD795A4D6B}"/>
          </ac:picMkLst>
        </pc:picChg>
        <pc:picChg chg="mod">
          <ac:chgData name="平野 武" userId="3cfe3d63-3e2d-444e-9c54-10e92370b90a" providerId="ADAL" clId="{985B6207-7B09-44F3-A8DB-B00202381788}" dt="2024-07-23T10:35:16.851" v="628"/>
          <ac:picMkLst>
            <pc:docMk/>
            <pc:sldMk cId="3232081866" sldId="639"/>
            <ac:picMk id="87" creationId="{6AA3B4BC-B30D-3C68-B236-E919DB75408A}"/>
          </ac:picMkLst>
        </pc:picChg>
        <pc:picChg chg="mod">
          <ac:chgData name="平野 武" userId="3cfe3d63-3e2d-444e-9c54-10e92370b90a" providerId="ADAL" clId="{985B6207-7B09-44F3-A8DB-B00202381788}" dt="2024-07-23T10:35:16.851" v="628"/>
          <ac:picMkLst>
            <pc:docMk/>
            <pc:sldMk cId="3232081866" sldId="639"/>
            <ac:picMk id="88" creationId="{F59FA677-F2B1-16A2-469E-C7951843455A}"/>
          </ac:picMkLst>
        </pc:picChg>
        <pc:cxnChg chg="mod">
          <ac:chgData name="平野 武" userId="3cfe3d63-3e2d-444e-9c54-10e92370b90a" providerId="ADAL" clId="{985B6207-7B09-44F3-A8DB-B00202381788}" dt="2024-07-23T10:35:04.568" v="627"/>
          <ac:cxnSpMkLst>
            <pc:docMk/>
            <pc:sldMk cId="3232081866" sldId="639"/>
            <ac:cxnSpMk id="15" creationId="{A3D8222F-DF8E-7203-5679-59FF98933DFC}"/>
          </ac:cxnSpMkLst>
        </pc:cxnChg>
        <pc:cxnChg chg="mod">
          <ac:chgData name="平野 武" userId="3cfe3d63-3e2d-444e-9c54-10e92370b90a" providerId="ADAL" clId="{985B6207-7B09-44F3-A8DB-B00202381788}" dt="2024-07-23T10:35:04.568" v="627"/>
          <ac:cxnSpMkLst>
            <pc:docMk/>
            <pc:sldMk cId="3232081866" sldId="639"/>
            <ac:cxnSpMk id="16" creationId="{5727136A-2F32-9283-8F4D-CAC115740BEE}"/>
          </ac:cxnSpMkLst>
        </pc:cxnChg>
        <pc:cxnChg chg="mod">
          <ac:chgData name="平野 武" userId="3cfe3d63-3e2d-444e-9c54-10e92370b90a" providerId="ADAL" clId="{985B6207-7B09-44F3-A8DB-B00202381788}" dt="2024-07-23T10:35:04.568" v="627"/>
          <ac:cxnSpMkLst>
            <pc:docMk/>
            <pc:sldMk cId="3232081866" sldId="639"/>
            <ac:cxnSpMk id="22" creationId="{732792AF-F808-C0CE-03CF-F63243309E86}"/>
          </ac:cxnSpMkLst>
        </pc:cxnChg>
        <pc:cxnChg chg="mod">
          <ac:chgData name="平野 武" userId="3cfe3d63-3e2d-444e-9c54-10e92370b90a" providerId="ADAL" clId="{985B6207-7B09-44F3-A8DB-B00202381788}" dt="2024-07-23T10:35:04.568" v="627"/>
          <ac:cxnSpMkLst>
            <pc:docMk/>
            <pc:sldMk cId="3232081866" sldId="639"/>
            <ac:cxnSpMk id="23" creationId="{461E2BC1-29BF-8A0F-6DCA-5525C6C3E7A4}"/>
          </ac:cxnSpMkLst>
        </pc:cxnChg>
        <pc:cxnChg chg="mod">
          <ac:chgData name="平野 武" userId="3cfe3d63-3e2d-444e-9c54-10e92370b90a" providerId="ADAL" clId="{985B6207-7B09-44F3-A8DB-B00202381788}" dt="2024-07-23T10:35:16.851" v="628"/>
          <ac:cxnSpMkLst>
            <pc:docMk/>
            <pc:sldMk cId="3232081866" sldId="639"/>
            <ac:cxnSpMk id="73" creationId="{0035E799-338F-A5FF-4668-05B5EAC0A5AD}"/>
          </ac:cxnSpMkLst>
        </pc:cxnChg>
        <pc:cxnChg chg="mod">
          <ac:chgData name="平野 武" userId="3cfe3d63-3e2d-444e-9c54-10e92370b90a" providerId="ADAL" clId="{985B6207-7B09-44F3-A8DB-B00202381788}" dt="2024-07-23T10:35:16.851" v="628"/>
          <ac:cxnSpMkLst>
            <pc:docMk/>
            <pc:sldMk cId="3232081866" sldId="639"/>
            <ac:cxnSpMk id="74" creationId="{C65B17D7-9E62-CF8C-B68C-A90900D0EB98}"/>
          </ac:cxnSpMkLst>
        </pc:cxnChg>
        <pc:cxnChg chg="mod">
          <ac:chgData name="平野 武" userId="3cfe3d63-3e2d-444e-9c54-10e92370b90a" providerId="ADAL" clId="{985B6207-7B09-44F3-A8DB-B00202381788}" dt="2024-07-23T10:35:16.851" v="628"/>
          <ac:cxnSpMkLst>
            <pc:docMk/>
            <pc:sldMk cId="3232081866" sldId="639"/>
            <ac:cxnSpMk id="80" creationId="{FF98075A-17CC-E88F-755F-86BA6419BD3F}"/>
          </ac:cxnSpMkLst>
        </pc:cxnChg>
        <pc:cxnChg chg="mod">
          <ac:chgData name="平野 武" userId="3cfe3d63-3e2d-444e-9c54-10e92370b90a" providerId="ADAL" clId="{985B6207-7B09-44F3-A8DB-B00202381788}" dt="2024-07-23T10:35:16.851" v="628"/>
          <ac:cxnSpMkLst>
            <pc:docMk/>
            <pc:sldMk cId="3232081866" sldId="639"/>
            <ac:cxnSpMk id="81" creationId="{5F97B5CF-258A-15C9-9642-D290D1C9E7A7}"/>
          </ac:cxnSpMkLst>
        </pc:cxnChg>
      </pc:sldChg>
      <pc:sldChg chg="addSp delSp modSp add mod">
        <pc:chgData name="平野 武" userId="3cfe3d63-3e2d-444e-9c54-10e92370b90a" providerId="ADAL" clId="{985B6207-7B09-44F3-A8DB-B00202381788}" dt="2024-07-23T10:53:49.105" v="1037"/>
        <pc:sldMkLst>
          <pc:docMk/>
          <pc:sldMk cId="1486788565" sldId="640"/>
        </pc:sldMkLst>
        <pc:spChg chg="add mod">
          <ac:chgData name="平野 武" userId="3cfe3d63-3e2d-444e-9c54-10e92370b90a" providerId="ADAL" clId="{985B6207-7B09-44F3-A8DB-B00202381788}" dt="2024-07-23T10:43:34.424" v="815"/>
          <ac:spMkLst>
            <pc:docMk/>
            <pc:sldMk cId="1486788565" sldId="640"/>
            <ac:spMk id="10" creationId="{C65561C8-5D91-92B4-0B95-861323D16C19}"/>
          </ac:spMkLst>
        </pc:spChg>
        <pc:spChg chg="add mod">
          <ac:chgData name="平野 武" userId="3cfe3d63-3e2d-444e-9c54-10e92370b90a" providerId="ADAL" clId="{985B6207-7B09-44F3-A8DB-B00202381788}" dt="2024-07-23T10:43:34.424" v="815"/>
          <ac:spMkLst>
            <pc:docMk/>
            <pc:sldMk cId="1486788565" sldId="640"/>
            <ac:spMk id="11" creationId="{06C1ADF0-51D7-913B-A66D-B27FF1A7A770}"/>
          </ac:spMkLst>
        </pc:spChg>
        <pc:spChg chg="add mod">
          <ac:chgData name="平野 武" userId="3cfe3d63-3e2d-444e-9c54-10e92370b90a" providerId="ADAL" clId="{985B6207-7B09-44F3-A8DB-B00202381788}" dt="2024-07-23T10:43:34.424" v="815"/>
          <ac:spMkLst>
            <pc:docMk/>
            <pc:sldMk cId="1486788565" sldId="640"/>
            <ac:spMk id="12" creationId="{A96C01B2-7E7A-38E6-8AAA-5FF0B00B3E58}"/>
          </ac:spMkLst>
        </pc:spChg>
        <pc:spChg chg="add mod">
          <ac:chgData name="平野 武" userId="3cfe3d63-3e2d-444e-9c54-10e92370b90a" providerId="ADAL" clId="{985B6207-7B09-44F3-A8DB-B00202381788}" dt="2024-07-23T10:43:34.424" v="815"/>
          <ac:spMkLst>
            <pc:docMk/>
            <pc:sldMk cId="1486788565" sldId="640"/>
            <ac:spMk id="13" creationId="{9EF730B7-3F7E-C793-2529-B02C627C1A36}"/>
          </ac:spMkLst>
        </pc:spChg>
        <pc:spChg chg="add mod">
          <ac:chgData name="平野 武" userId="3cfe3d63-3e2d-444e-9c54-10e92370b90a" providerId="ADAL" clId="{985B6207-7B09-44F3-A8DB-B00202381788}" dt="2024-07-23T10:43:34.424" v="815"/>
          <ac:spMkLst>
            <pc:docMk/>
            <pc:sldMk cId="1486788565" sldId="640"/>
            <ac:spMk id="14" creationId="{BD65312A-A436-5B6C-6BCB-30A72BC98E94}"/>
          </ac:spMkLst>
        </pc:spChg>
        <pc:spChg chg="add mod">
          <ac:chgData name="平野 武" userId="3cfe3d63-3e2d-444e-9c54-10e92370b90a" providerId="ADAL" clId="{985B6207-7B09-44F3-A8DB-B00202381788}" dt="2024-07-23T10:43:34.424" v="815"/>
          <ac:spMkLst>
            <pc:docMk/>
            <pc:sldMk cId="1486788565" sldId="640"/>
            <ac:spMk id="18" creationId="{657362BC-C421-AAF2-B4B1-21E1DAB577E4}"/>
          </ac:spMkLst>
        </pc:spChg>
        <pc:spChg chg="add mod">
          <ac:chgData name="平野 武" userId="3cfe3d63-3e2d-444e-9c54-10e92370b90a" providerId="ADAL" clId="{985B6207-7B09-44F3-A8DB-B00202381788}" dt="2024-07-23T10:43:34.424" v="815"/>
          <ac:spMkLst>
            <pc:docMk/>
            <pc:sldMk cId="1486788565" sldId="640"/>
            <ac:spMk id="19" creationId="{7B56718E-D330-901A-37E2-A6A95AFA6830}"/>
          </ac:spMkLst>
        </pc:spChg>
        <pc:spChg chg="add mod">
          <ac:chgData name="平野 武" userId="3cfe3d63-3e2d-444e-9c54-10e92370b90a" providerId="ADAL" clId="{985B6207-7B09-44F3-A8DB-B00202381788}" dt="2024-07-23T10:43:34.424" v="815"/>
          <ac:spMkLst>
            <pc:docMk/>
            <pc:sldMk cId="1486788565" sldId="640"/>
            <ac:spMk id="23" creationId="{B0791C61-C012-FFE9-35AE-CA396C00DBB2}"/>
          </ac:spMkLst>
        </pc:spChg>
        <pc:spChg chg="add mod">
          <ac:chgData name="平野 武" userId="3cfe3d63-3e2d-444e-9c54-10e92370b90a" providerId="ADAL" clId="{985B6207-7B09-44F3-A8DB-B00202381788}" dt="2024-07-23T10:43:34.424" v="815"/>
          <ac:spMkLst>
            <pc:docMk/>
            <pc:sldMk cId="1486788565" sldId="640"/>
            <ac:spMk id="25" creationId="{AC41A8C5-F973-38EF-C8EC-1BD18C42BB83}"/>
          </ac:spMkLst>
        </pc:spChg>
        <pc:spChg chg="add mod">
          <ac:chgData name="平野 武" userId="3cfe3d63-3e2d-444e-9c54-10e92370b90a" providerId="ADAL" clId="{985B6207-7B09-44F3-A8DB-B00202381788}" dt="2024-07-23T10:43:34.424" v="815"/>
          <ac:spMkLst>
            <pc:docMk/>
            <pc:sldMk cId="1486788565" sldId="640"/>
            <ac:spMk id="27" creationId="{F7B0E7D5-339F-E1B4-B383-F4E90584AA08}"/>
          </ac:spMkLst>
        </pc:spChg>
        <pc:spChg chg="add mod">
          <ac:chgData name="平野 武" userId="3cfe3d63-3e2d-444e-9c54-10e92370b90a" providerId="ADAL" clId="{985B6207-7B09-44F3-A8DB-B00202381788}" dt="2024-07-23T10:43:34.424" v="815"/>
          <ac:spMkLst>
            <pc:docMk/>
            <pc:sldMk cId="1486788565" sldId="640"/>
            <ac:spMk id="28" creationId="{F3DA011B-FE75-D7FA-7A7A-019A956A6E45}"/>
          </ac:spMkLst>
        </pc:spChg>
        <pc:spChg chg="mod">
          <ac:chgData name="平野 武" userId="3cfe3d63-3e2d-444e-9c54-10e92370b90a" providerId="ADAL" clId="{985B6207-7B09-44F3-A8DB-B00202381788}" dt="2024-07-23T10:53:49.105" v="1037"/>
          <ac:spMkLst>
            <pc:docMk/>
            <pc:sldMk cId="1486788565" sldId="640"/>
            <ac:spMk id="33" creationId="{AD179B25-38DB-5269-A27F-05609A777F57}"/>
          </ac:spMkLst>
        </pc:spChg>
        <pc:spChg chg="add mod">
          <ac:chgData name="平野 武" userId="3cfe3d63-3e2d-444e-9c54-10e92370b90a" providerId="ADAL" clId="{985B6207-7B09-44F3-A8DB-B00202381788}" dt="2024-07-23T10:43:43.114" v="816"/>
          <ac:spMkLst>
            <pc:docMk/>
            <pc:sldMk cId="1486788565" sldId="640"/>
            <ac:spMk id="38" creationId="{650BDEC8-9843-252A-9B84-7DFA4275A4E5}"/>
          </ac:spMkLst>
        </pc:spChg>
        <pc:spChg chg="add mod">
          <ac:chgData name="平野 武" userId="3cfe3d63-3e2d-444e-9c54-10e92370b90a" providerId="ADAL" clId="{985B6207-7B09-44F3-A8DB-B00202381788}" dt="2024-07-23T10:43:43.114" v="816"/>
          <ac:spMkLst>
            <pc:docMk/>
            <pc:sldMk cId="1486788565" sldId="640"/>
            <ac:spMk id="39" creationId="{834222FA-6C0C-CE0B-A9E1-29F22CCAD268}"/>
          </ac:spMkLst>
        </pc:spChg>
        <pc:spChg chg="add mod">
          <ac:chgData name="平野 武" userId="3cfe3d63-3e2d-444e-9c54-10e92370b90a" providerId="ADAL" clId="{985B6207-7B09-44F3-A8DB-B00202381788}" dt="2024-07-23T10:50:00.013" v="843" actId="1076"/>
          <ac:spMkLst>
            <pc:docMk/>
            <pc:sldMk cId="1486788565" sldId="640"/>
            <ac:spMk id="40" creationId="{28F4363A-2FF6-A992-86B3-B9302F50E06C}"/>
          </ac:spMkLst>
        </pc:spChg>
        <pc:spChg chg="add mod">
          <ac:chgData name="平野 武" userId="3cfe3d63-3e2d-444e-9c54-10e92370b90a" providerId="ADAL" clId="{985B6207-7B09-44F3-A8DB-B00202381788}" dt="2024-07-23T10:43:43.114" v="816"/>
          <ac:spMkLst>
            <pc:docMk/>
            <pc:sldMk cId="1486788565" sldId="640"/>
            <ac:spMk id="41" creationId="{9050CA67-071D-90B0-B5AF-AE82B090AEFF}"/>
          </ac:spMkLst>
        </pc:spChg>
        <pc:spChg chg="add mod">
          <ac:chgData name="平野 武" userId="3cfe3d63-3e2d-444e-9c54-10e92370b90a" providerId="ADAL" clId="{985B6207-7B09-44F3-A8DB-B00202381788}" dt="2024-07-23T10:43:43.114" v="816"/>
          <ac:spMkLst>
            <pc:docMk/>
            <pc:sldMk cId="1486788565" sldId="640"/>
            <ac:spMk id="42" creationId="{BE08939D-2B4B-A65F-A071-46FFACA69948}"/>
          </ac:spMkLst>
        </pc:spChg>
        <pc:spChg chg="add mod">
          <ac:chgData name="平野 武" userId="3cfe3d63-3e2d-444e-9c54-10e92370b90a" providerId="ADAL" clId="{985B6207-7B09-44F3-A8DB-B00202381788}" dt="2024-07-23T10:43:43.114" v="816"/>
          <ac:spMkLst>
            <pc:docMk/>
            <pc:sldMk cId="1486788565" sldId="640"/>
            <ac:spMk id="46" creationId="{B76A07C8-9BFD-78E0-858C-BFE52146B9C0}"/>
          </ac:spMkLst>
        </pc:spChg>
        <pc:spChg chg="add mod">
          <ac:chgData name="平野 武" userId="3cfe3d63-3e2d-444e-9c54-10e92370b90a" providerId="ADAL" clId="{985B6207-7B09-44F3-A8DB-B00202381788}" dt="2024-07-23T10:43:43.114" v="816"/>
          <ac:spMkLst>
            <pc:docMk/>
            <pc:sldMk cId="1486788565" sldId="640"/>
            <ac:spMk id="47" creationId="{3A1D035D-8A92-D136-43A8-5746EB851C2A}"/>
          </ac:spMkLst>
        </pc:spChg>
        <pc:spChg chg="add del mod">
          <ac:chgData name="平野 武" userId="3cfe3d63-3e2d-444e-9c54-10e92370b90a" providerId="ADAL" clId="{985B6207-7B09-44F3-A8DB-B00202381788}" dt="2024-07-23T10:43:52.981" v="817" actId="478"/>
          <ac:spMkLst>
            <pc:docMk/>
            <pc:sldMk cId="1486788565" sldId="640"/>
            <ac:spMk id="51" creationId="{BAF9DD93-DB14-8107-D9A8-999A058D7A71}"/>
          </ac:spMkLst>
        </pc:spChg>
        <pc:spChg chg="add mod">
          <ac:chgData name="平野 武" userId="3cfe3d63-3e2d-444e-9c54-10e92370b90a" providerId="ADAL" clId="{985B6207-7B09-44F3-A8DB-B00202381788}" dt="2024-07-23T10:43:43.114" v="816"/>
          <ac:spMkLst>
            <pc:docMk/>
            <pc:sldMk cId="1486788565" sldId="640"/>
            <ac:spMk id="53" creationId="{2F1D62B1-D52B-3909-6B6B-E19990628251}"/>
          </ac:spMkLst>
        </pc:spChg>
        <pc:spChg chg="add mod">
          <ac:chgData name="平野 武" userId="3cfe3d63-3e2d-444e-9c54-10e92370b90a" providerId="ADAL" clId="{985B6207-7B09-44F3-A8DB-B00202381788}" dt="2024-07-23T10:43:43.114" v="816"/>
          <ac:spMkLst>
            <pc:docMk/>
            <pc:sldMk cId="1486788565" sldId="640"/>
            <ac:spMk id="55" creationId="{7993BC0D-A031-EDDB-D362-EFCC8546C87E}"/>
          </ac:spMkLst>
        </pc:spChg>
        <pc:spChg chg="add mod">
          <ac:chgData name="平野 武" userId="3cfe3d63-3e2d-444e-9c54-10e92370b90a" providerId="ADAL" clId="{985B6207-7B09-44F3-A8DB-B00202381788}" dt="2024-07-23T10:43:43.114" v="816"/>
          <ac:spMkLst>
            <pc:docMk/>
            <pc:sldMk cId="1486788565" sldId="640"/>
            <ac:spMk id="56" creationId="{C6648CF1-85BC-4463-D459-00CB26C90168}"/>
          </ac:spMkLst>
        </pc:spChg>
        <pc:spChg chg="add mod">
          <ac:chgData name="平野 武" userId="3cfe3d63-3e2d-444e-9c54-10e92370b90a" providerId="ADAL" clId="{985B6207-7B09-44F3-A8DB-B00202381788}" dt="2024-07-23T10:43:53.303" v="818"/>
          <ac:spMkLst>
            <pc:docMk/>
            <pc:sldMk cId="1486788565" sldId="640"/>
            <ac:spMk id="58" creationId="{E77874DD-0A6A-BE4A-32A0-DA913857C381}"/>
          </ac:spMkLst>
        </pc:spChg>
        <pc:spChg chg="del">
          <ac:chgData name="平野 武" userId="3cfe3d63-3e2d-444e-9c54-10e92370b90a" providerId="ADAL" clId="{985B6207-7B09-44F3-A8DB-B00202381788}" dt="2024-07-23T10:43:33.990" v="814" actId="478"/>
          <ac:spMkLst>
            <pc:docMk/>
            <pc:sldMk cId="1486788565" sldId="640"/>
            <ac:spMk id="66" creationId="{A1FEFC9F-010F-23AA-C8FD-841D7CA3381A}"/>
          </ac:spMkLst>
        </pc:spChg>
        <pc:spChg chg="del">
          <ac:chgData name="平野 武" userId="3cfe3d63-3e2d-444e-9c54-10e92370b90a" providerId="ADAL" clId="{985B6207-7B09-44F3-A8DB-B00202381788}" dt="2024-07-23T10:43:33.990" v="814" actId="478"/>
          <ac:spMkLst>
            <pc:docMk/>
            <pc:sldMk cId="1486788565" sldId="640"/>
            <ac:spMk id="76" creationId="{2F8C7D1A-547D-FCC9-B651-25BB13F303E0}"/>
          </ac:spMkLst>
        </pc:spChg>
        <pc:spChg chg="del">
          <ac:chgData name="平野 武" userId="3cfe3d63-3e2d-444e-9c54-10e92370b90a" providerId="ADAL" clId="{985B6207-7B09-44F3-A8DB-B00202381788}" dt="2024-07-23T10:43:33.990" v="814" actId="478"/>
          <ac:spMkLst>
            <pc:docMk/>
            <pc:sldMk cId="1486788565" sldId="640"/>
            <ac:spMk id="78" creationId="{F64D4376-22F3-A2F5-03D6-15169550FCE1}"/>
          </ac:spMkLst>
        </pc:spChg>
        <pc:spChg chg="del">
          <ac:chgData name="平野 武" userId="3cfe3d63-3e2d-444e-9c54-10e92370b90a" providerId="ADAL" clId="{985B6207-7B09-44F3-A8DB-B00202381788}" dt="2024-07-23T10:43:33.990" v="814" actId="478"/>
          <ac:spMkLst>
            <pc:docMk/>
            <pc:sldMk cId="1486788565" sldId="640"/>
            <ac:spMk id="82" creationId="{B2374403-0698-ECC8-8DEF-33BD1809B65D}"/>
          </ac:spMkLst>
        </pc:spChg>
        <pc:spChg chg="del">
          <ac:chgData name="平野 武" userId="3cfe3d63-3e2d-444e-9c54-10e92370b90a" providerId="ADAL" clId="{985B6207-7B09-44F3-A8DB-B00202381788}" dt="2024-07-23T10:43:33.990" v="814" actId="478"/>
          <ac:spMkLst>
            <pc:docMk/>
            <pc:sldMk cId="1486788565" sldId="640"/>
            <ac:spMk id="83" creationId="{0C3DBE75-67A6-3D73-F725-C0CE4022A48B}"/>
          </ac:spMkLst>
        </pc:spChg>
        <pc:spChg chg="del">
          <ac:chgData name="平野 武" userId="3cfe3d63-3e2d-444e-9c54-10e92370b90a" providerId="ADAL" clId="{985B6207-7B09-44F3-A8DB-B00202381788}" dt="2024-07-23T10:43:33.990" v="814" actId="478"/>
          <ac:spMkLst>
            <pc:docMk/>
            <pc:sldMk cId="1486788565" sldId="640"/>
            <ac:spMk id="89" creationId="{D2B7CBCA-0703-5B16-B086-BA3DB8EB9FEB}"/>
          </ac:spMkLst>
        </pc:spChg>
        <pc:grpChg chg="add mod">
          <ac:chgData name="平野 武" userId="3cfe3d63-3e2d-444e-9c54-10e92370b90a" providerId="ADAL" clId="{985B6207-7B09-44F3-A8DB-B00202381788}" dt="2024-07-23T10:43:34.424" v="815"/>
          <ac:grpSpMkLst>
            <pc:docMk/>
            <pc:sldMk cId="1486788565" sldId="640"/>
            <ac:grpSpMk id="2" creationId="{03FFA382-0632-BF0C-B9F6-43B49E2CA837}"/>
          </ac:grpSpMkLst>
        </pc:grpChg>
        <pc:grpChg chg="add mod">
          <ac:chgData name="平野 武" userId="3cfe3d63-3e2d-444e-9c54-10e92370b90a" providerId="ADAL" clId="{985B6207-7B09-44F3-A8DB-B00202381788}" dt="2024-07-23T10:43:34.424" v="815"/>
          <ac:grpSpMkLst>
            <pc:docMk/>
            <pc:sldMk cId="1486788565" sldId="640"/>
            <ac:grpSpMk id="20" creationId="{34886A72-36EC-69A5-0F33-C85CA6EBBF3F}"/>
          </ac:grpSpMkLst>
        </pc:grpChg>
        <pc:grpChg chg="add mod">
          <ac:chgData name="平野 武" userId="3cfe3d63-3e2d-444e-9c54-10e92370b90a" providerId="ADAL" clId="{985B6207-7B09-44F3-A8DB-B00202381788}" dt="2024-07-23T10:43:43.114" v="816"/>
          <ac:grpSpMkLst>
            <pc:docMk/>
            <pc:sldMk cId="1486788565" sldId="640"/>
            <ac:grpSpMk id="30" creationId="{AF15EF67-42A0-A9BD-F78D-C4966D1D7DB1}"/>
          </ac:grpSpMkLst>
        </pc:grpChg>
        <pc:grpChg chg="add mod">
          <ac:chgData name="平野 武" userId="3cfe3d63-3e2d-444e-9c54-10e92370b90a" providerId="ADAL" clId="{985B6207-7B09-44F3-A8DB-B00202381788}" dt="2024-07-23T10:43:43.114" v="816"/>
          <ac:grpSpMkLst>
            <pc:docMk/>
            <pc:sldMk cId="1486788565" sldId="640"/>
            <ac:grpSpMk id="48" creationId="{9D05AECA-047B-4ABE-C173-6B87473699A6}"/>
          </ac:grpSpMkLst>
        </pc:grpChg>
        <pc:grpChg chg="del">
          <ac:chgData name="平野 武" userId="3cfe3d63-3e2d-444e-9c54-10e92370b90a" providerId="ADAL" clId="{985B6207-7B09-44F3-A8DB-B00202381788}" dt="2024-07-23T10:43:33.990" v="814" actId="478"/>
          <ac:grpSpMkLst>
            <pc:docMk/>
            <pc:sldMk cId="1486788565" sldId="640"/>
            <ac:grpSpMk id="67" creationId="{52B7E1FD-DCA9-BBF6-A29A-E57524726209}"/>
          </ac:grpSpMkLst>
        </pc:grpChg>
        <pc:grpChg chg="del">
          <ac:chgData name="平野 武" userId="3cfe3d63-3e2d-444e-9c54-10e92370b90a" providerId="ADAL" clId="{985B6207-7B09-44F3-A8DB-B00202381788}" dt="2024-07-23T10:43:33.990" v="814" actId="478"/>
          <ac:grpSpMkLst>
            <pc:docMk/>
            <pc:sldMk cId="1486788565" sldId="640"/>
            <ac:grpSpMk id="79" creationId="{0E61F439-746E-F55B-E3C0-993B0ACD9C68}"/>
          </ac:grpSpMkLst>
        </pc:grpChg>
        <pc:grpChg chg="del">
          <ac:chgData name="平野 武" userId="3cfe3d63-3e2d-444e-9c54-10e92370b90a" providerId="ADAL" clId="{985B6207-7B09-44F3-A8DB-B00202381788}" dt="2024-07-23T10:43:33.990" v="814" actId="478"/>
          <ac:grpSpMkLst>
            <pc:docMk/>
            <pc:sldMk cId="1486788565" sldId="640"/>
            <ac:grpSpMk id="86" creationId="{53E45F00-3F20-1357-2E12-FFE5BBE80BB2}"/>
          </ac:grpSpMkLst>
        </pc:grpChg>
        <pc:graphicFrameChg chg="add mod">
          <ac:chgData name="平野 武" userId="3cfe3d63-3e2d-444e-9c54-10e92370b90a" providerId="ADAL" clId="{985B6207-7B09-44F3-A8DB-B00202381788}" dt="2024-07-23T10:43:34.424" v="815"/>
          <ac:graphicFrameMkLst>
            <pc:docMk/>
            <pc:sldMk cId="1486788565" sldId="640"/>
            <ac:graphicFrameMk id="15" creationId="{036E8783-9911-C386-06EE-D6660EC59CD7}"/>
          </ac:graphicFrameMkLst>
        </pc:graphicFrameChg>
        <pc:graphicFrameChg chg="add mod">
          <ac:chgData name="平野 武" userId="3cfe3d63-3e2d-444e-9c54-10e92370b90a" providerId="ADAL" clId="{985B6207-7B09-44F3-A8DB-B00202381788}" dt="2024-07-23T10:43:43.114" v="816"/>
          <ac:graphicFrameMkLst>
            <pc:docMk/>
            <pc:sldMk cId="1486788565" sldId="640"/>
            <ac:graphicFrameMk id="43" creationId="{B766514F-59EC-2536-83F8-F95562E4E0E9}"/>
          </ac:graphicFrameMkLst>
        </pc:graphicFrameChg>
        <pc:graphicFrameChg chg="del">
          <ac:chgData name="平野 武" userId="3cfe3d63-3e2d-444e-9c54-10e92370b90a" providerId="ADAL" clId="{985B6207-7B09-44F3-A8DB-B00202381788}" dt="2024-07-23T10:43:33.990" v="814" actId="478"/>
          <ac:graphicFrameMkLst>
            <pc:docMk/>
            <pc:sldMk cId="1486788565" sldId="640"/>
            <ac:graphicFrameMk id="75" creationId="{4D51205F-2767-E28E-03FB-6B1F9B306A6C}"/>
          </ac:graphicFrameMkLst>
        </pc:graphicFrameChg>
        <pc:picChg chg="mod">
          <ac:chgData name="平野 武" userId="3cfe3d63-3e2d-444e-9c54-10e92370b90a" providerId="ADAL" clId="{985B6207-7B09-44F3-A8DB-B00202381788}" dt="2024-07-23T10:43:34.424" v="815"/>
          <ac:picMkLst>
            <pc:docMk/>
            <pc:sldMk cId="1486788565" sldId="640"/>
            <ac:picMk id="4" creationId="{92C65F83-DB24-09E8-8D24-D0FE4E087F45}"/>
          </ac:picMkLst>
        </pc:picChg>
        <pc:picChg chg="mod">
          <ac:chgData name="平野 武" userId="3cfe3d63-3e2d-444e-9c54-10e92370b90a" providerId="ADAL" clId="{985B6207-7B09-44F3-A8DB-B00202381788}" dt="2024-07-23T10:43:34.424" v="815"/>
          <ac:picMkLst>
            <pc:docMk/>
            <pc:sldMk cId="1486788565" sldId="640"/>
            <ac:picMk id="5" creationId="{90917F0D-794D-546E-6820-12BEEB3FC9F5}"/>
          </ac:picMkLst>
        </pc:picChg>
        <pc:picChg chg="add mod">
          <ac:chgData name="平野 武" userId="3cfe3d63-3e2d-444e-9c54-10e92370b90a" providerId="ADAL" clId="{985B6207-7B09-44F3-A8DB-B00202381788}" dt="2024-07-23T10:43:34.424" v="815"/>
          <ac:picMkLst>
            <pc:docMk/>
            <pc:sldMk cId="1486788565" sldId="640"/>
            <ac:picMk id="6" creationId="{8EF67AE1-5461-C986-CCB2-C3C4B1CA9BB5}"/>
          </ac:picMkLst>
        </pc:picChg>
        <pc:picChg chg="add mod">
          <ac:chgData name="平野 武" userId="3cfe3d63-3e2d-444e-9c54-10e92370b90a" providerId="ADAL" clId="{985B6207-7B09-44F3-A8DB-B00202381788}" dt="2024-07-23T10:43:34.424" v="815"/>
          <ac:picMkLst>
            <pc:docMk/>
            <pc:sldMk cId="1486788565" sldId="640"/>
            <ac:picMk id="7" creationId="{16E8959D-1E64-BA5C-47B8-AF7F3C6D6A19}"/>
          </ac:picMkLst>
        </pc:picChg>
        <pc:picChg chg="add mod">
          <ac:chgData name="平野 武" userId="3cfe3d63-3e2d-444e-9c54-10e92370b90a" providerId="ADAL" clId="{985B6207-7B09-44F3-A8DB-B00202381788}" dt="2024-07-23T10:43:34.424" v="815"/>
          <ac:picMkLst>
            <pc:docMk/>
            <pc:sldMk cId="1486788565" sldId="640"/>
            <ac:picMk id="8" creationId="{6B2182C9-41CC-6252-D1EC-786AEBB7A8FD}"/>
          </ac:picMkLst>
        </pc:picChg>
        <pc:picChg chg="add mod">
          <ac:chgData name="平野 武" userId="3cfe3d63-3e2d-444e-9c54-10e92370b90a" providerId="ADAL" clId="{985B6207-7B09-44F3-A8DB-B00202381788}" dt="2024-07-23T10:43:34.424" v="815"/>
          <ac:picMkLst>
            <pc:docMk/>
            <pc:sldMk cId="1486788565" sldId="640"/>
            <ac:picMk id="9" creationId="{8CC292BC-4748-2B8E-22FB-C92E47CAE1C8}"/>
          </ac:picMkLst>
        </pc:picChg>
        <pc:picChg chg="add mod">
          <ac:chgData name="平野 武" userId="3cfe3d63-3e2d-444e-9c54-10e92370b90a" providerId="ADAL" clId="{985B6207-7B09-44F3-A8DB-B00202381788}" dt="2024-07-23T10:43:34.424" v="815"/>
          <ac:picMkLst>
            <pc:docMk/>
            <pc:sldMk cId="1486788565" sldId="640"/>
            <ac:picMk id="16" creationId="{0B38B01E-4D0B-7460-1858-D1582847FEB0}"/>
          </ac:picMkLst>
        </pc:picChg>
        <pc:picChg chg="add mod">
          <ac:chgData name="平野 武" userId="3cfe3d63-3e2d-444e-9c54-10e92370b90a" providerId="ADAL" clId="{985B6207-7B09-44F3-A8DB-B00202381788}" dt="2024-07-23T10:43:34.424" v="815"/>
          <ac:picMkLst>
            <pc:docMk/>
            <pc:sldMk cId="1486788565" sldId="640"/>
            <ac:picMk id="17" creationId="{D8B6435A-0E2A-30FE-794E-0893CA81DF0F}"/>
          </ac:picMkLst>
        </pc:picChg>
        <pc:picChg chg="add mod">
          <ac:chgData name="平野 武" userId="3cfe3d63-3e2d-444e-9c54-10e92370b90a" providerId="ADAL" clId="{985B6207-7B09-44F3-A8DB-B00202381788}" dt="2024-07-23T10:43:34.424" v="815"/>
          <ac:picMkLst>
            <pc:docMk/>
            <pc:sldMk cId="1486788565" sldId="640"/>
            <ac:picMk id="26" creationId="{24C1C6A5-632B-462C-8751-6BE1C4C1DD25}"/>
          </ac:picMkLst>
        </pc:picChg>
        <pc:picChg chg="add mod">
          <ac:chgData name="平野 武" userId="3cfe3d63-3e2d-444e-9c54-10e92370b90a" providerId="ADAL" clId="{985B6207-7B09-44F3-A8DB-B00202381788}" dt="2024-07-23T10:43:34.424" v="815"/>
          <ac:picMkLst>
            <pc:docMk/>
            <pc:sldMk cId="1486788565" sldId="640"/>
            <ac:picMk id="29" creationId="{F665FC49-91ED-68CB-BB8D-FC24EA5CFF93}"/>
          </ac:picMkLst>
        </pc:picChg>
        <pc:picChg chg="mod">
          <ac:chgData name="平野 武" userId="3cfe3d63-3e2d-444e-9c54-10e92370b90a" providerId="ADAL" clId="{985B6207-7B09-44F3-A8DB-B00202381788}" dt="2024-07-23T10:43:43.114" v="816"/>
          <ac:picMkLst>
            <pc:docMk/>
            <pc:sldMk cId="1486788565" sldId="640"/>
            <ac:picMk id="31" creationId="{07959209-0B7D-9766-0190-222D2F6C431E}"/>
          </ac:picMkLst>
        </pc:picChg>
        <pc:picChg chg="mod">
          <ac:chgData name="平野 武" userId="3cfe3d63-3e2d-444e-9c54-10e92370b90a" providerId="ADAL" clId="{985B6207-7B09-44F3-A8DB-B00202381788}" dt="2024-07-23T10:43:43.114" v="816"/>
          <ac:picMkLst>
            <pc:docMk/>
            <pc:sldMk cId="1486788565" sldId="640"/>
            <ac:picMk id="32" creationId="{F69F08E9-5EA9-6373-9FD5-218A89E0E33C}"/>
          </ac:picMkLst>
        </pc:picChg>
        <pc:picChg chg="add mod">
          <ac:chgData name="平野 武" userId="3cfe3d63-3e2d-444e-9c54-10e92370b90a" providerId="ADAL" clId="{985B6207-7B09-44F3-A8DB-B00202381788}" dt="2024-07-23T10:43:43.114" v="816"/>
          <ac:picMkLst>
            <pc:docMk/>
            <pc:sldMk cId="1486788565" sldId="640"/>
            <ac:picMk id="34" creationId="{BBAA7E50-6FCF-DDA6-9234-6D1A4B40CA08}"/>
          </ac:picMkLst>
        </pc:picChg>
        <pc:picChg chg="add mod">
          <ac:chgData name="平野 武" userId="3cfe3d63-3e2d-444e-9c54-10e92370b90a" providerId="ADAL" clId="{985B6207-7B09-44F3-A8DB-B00202381788}" dt="2024-07-23T10:49:53.841" v="842" actId="14100"/>
          <ac:picMkLst>
            <pc:docMk/>
            <pc:sldMk cId="1486788565" sldId="640"/>
            <ac:picMk id="35" creationId="{A2BE5D23-59C0-DE27-9BB9-B7BD29BF16FB}"/>
          </ac:picMkLst>
        </pc:picChg>
        <pc:picChg chg="add mod">
          <ac:chgData name="平野 武" userId="3cfe3d63-3e2d-444e-9c54-10e92370b90a" providerId="ADAL" clId="{985B6207-7B09-44F3-A8DB-B00202381788}" dt="2024-07-23T10:43:43.114" v="816"/>
          <ac:picMkLst>
            <pc:docMk/>
            <pc:sldMk cId="1486788565" sldId="640"/>
            <ac:picMk id="36" creationId="{5DCE0D6A-944E-5F38-A61E-827A7440ADAC}"/>
          </ac:picMkLst>
        </pc:picChg>
        <pc:picChg chg="add mod">
          <ac:chgData name="平野 武" userId="3cfe3d63-3e2d-444e-9c54-10e92370b90a" providerId="ADAL" clId="{985B6207-7B09-44F3-A8DB-B00202381788}" dt="2024-07-23T10:43:43.114" v="816"/>
          <ac:picMkLst>
            <pc:docMk/>
            <pc:sldMk cId="1486788565" sldId="640"/>
            <ac:picMk id="37" creationId="{ECB79D9F-3E37-B96A-0638-055C8FB7F899}"/>
          </ac:picMkLst>
        </pc:picChg>
        <pc:picChg chg="add mod">
          <ac:chgData name="平野 武" userId="3cfe3d63-3e2d-444e-9c54-10e92370b90a" providerId="ADAL" clId="{985B6207-7B09-44F3-A8DB-B00202381788}" dt="2024-07-23T10:43:43.114" v="816"/>
          <ac:picMkLst>
            <pc:docMk/>
            <pc:sldMk cId="1486788565" sldId="640"/>
            <ac:picMk id="44" creationId="{195D27F6-24CA-00E4-9A87-1FF2CF6784A8}"/>
          </ac:picMkLst>
        </pc:picChg>
        <pc:picChg chg="add mod">
          <ac:chgData name="平野 武" userId="3cfe3d63-3e2d-444e-9c54-10e92370b90a" providerId="ADAL" clId="{985B6207-7B09-44F3-A8DB-B00202381788}" dt="2024-07-23T10:43:43.114" v="816"/>
          <ac:picMkLst>
            <pc:docMk/>
            <pc:sldMk cId="1486788565" sldId="640"/>
            <ac:picMk id="45" creationId="{8A4D29E8-25BC-740E-62F8-C7BAA367294D}"/>
          </ac:picMkLst>
        </pc:picChg>
        <pc:picChg chg="add mod">
          <ac:chgData name="平野 武" userId="3cfe3d63-3e2d-444e-9c54-10e92370b90a" providerId="ADAL" clId="{985B6207-7B09-44F3-A8DB-B00202381788}" dt="2024-07-23T10:43:43.114" v="816"/>
          <ac:picMkLst>
            <pc:docMk/>
            <pc:sldMk cId="1486788565" sldId="640"/>
            <ac:picMk id="54" creationId="{B8429F1C-F753-833D-7232-89FB64AC57D1}"/>
          </ac:picMkLst>
        </pc:picChg>
        <pc:picChg chg="add mod">
          <ac:chgData name="平野 武" userId="3cfe3d63-3e2d-444e-9c54-10e92370b90a" providerId="ADAL" clId="{985B6207-7B09-44F3-A8DB-B00202381788}" dt="2024-07-23T10:43:43.114" v="816"/>
          <ac:picMkLst>
            <pc:docMk/>
            <pc:sldMk cId="1486788565" sldId="640"/>
            <ac:picMk id="57" creationId="{3C40302D-A29D-7D83-96D6-ADE70C2E91C4}"/>
          </ac:picMkLst>
        </pc:picChg>
        <pc:picChg chg="del">
          <ac:chgData name="平野 武" userId="3cfe3d63-3e2d-444e-9c54-10e92370b90a" providerId="ADAL" clId="{985B6207-7B09-44F3-A8DB-B00202381788}" dt="2024-07-23T10:43:33.990" v="814" actId="478"/>
          <ac:picMkLst>
            <pc:docMk/>
            <pc:sldMk cId="1486788565" sldId="640"/>
            <ac:picMk id="62" creationId="{8E7C8C8C-D823-2267-1DAF-D36E596D9AA3}"/>
          </ac:picMkLst>
        </pc:picChg>
        <pc:picChg chg="del">
          <ac:chgData name="平野 武" userId="3cfe3d63-3e2d-444e-9c54-10e92370b90a" providerId="ADAL" clId="{985B6207-7B09-44F3-A8DB-B00202381788}" dt="2024-07-23T10:43:33.990" v="814" actId="478"/>
          <ac:picMkLst>
            <pc:docMk/>
            <pc:sldMk cId="1486788565" sldId="640"/>
            <ac:picMk id="63" creationId="{9A80D26E-9FCA-F2D7-4144-33EC5461210D}"/>
          </ac:picMkLst>
        </pc:picChg>
        <pc:picChg chg="del">
          <ac:chgData name="平野 武" userId="3cfe3d63-3e2d-444e-9c54-10e92370b90a" providerId="ADAL" clId="{985B6207-7B09-44F3-A8DB-B00202381788}" dt="2024-07-23T10:43:33.990" v="814" actId="478"/>
          <ac:picMkLst>
            <pc:docMk/>
            <pc:sldMk cId="1486788565" sldId="640"/>
            <ac:picMk id="64" creationId="{C7A18D8D-5310-733D-C3D9-04F92F58010B}"/>
          </ac:picMkLst>
        </pc:picChg>
        <pc:picChg chg="del">
          <ac:chgData name="平野 武" userId="3cfe3d63-3e2d-444e-9c54-10e92370b90a" providerId="ADAL" clId="{985B6207-7B09-44F3-A8DB-B00202381788}" dt="2024-07-23T10:43:33.990" v="814" actId="478"/>
          <ac:picMkLst>
            <pc:docMk/>
            <pc:sldMk cId="1486788565" sldId="640"/>
            <ac:picMk id="65" creationId="{BB538ECC-E45C-B53A-3B40-7868F47583AA}"/>
          </ac:picMkLst>
        </pc:picChg>
        <pc:picChg chg="del">
          <ac:chgData name="平野 武" userId="3cfe3d63-3e2d-444e-9c54-10e92370b90a" providerId="ADAL" clId="{985B6207-7B09-44F3-A8DB-B00202381788}" dt="2024-07-23T10:43:33.990" v="814" actId="478"/>
          <ac:picMkLst>
            <pc:docMk/>
            <pc:sldMk cId="1486788565" sldId="640"/>
            <ac:picMk id="77" creationId="{A7781B3A-7D3F-6B63-E017-CC435DBBCCD5}"/>
          </ac:picMkLst>
        </pc:picChg>
        <pc:picChg chg="del">
          <ac:chgData name="平野 武" userId="3cfe3d63-3e2d-444e-9c54-10e92370b90a" providerId="ADAL" clId="{985B6207-7B09-44F3-A8DB-B00202381788}" dt="2024-07-23T10:43:33.990" v="814" actId="478"/>
          <ac:picMkLst>
            <pc:docMk/>
            <pc:sldMk cId="1486788565" sldId="640"/>
            <ac:picMk id="84" creationId="{71B97E9C-35D5-841E-4D57-49806FD57406}"/>
          </ac:picMkLst>
        </pc:picChg>
        <pc:picChg chg="del">
          <ac:chgData name="平野 武" userId="3cfe3d63-3e2d-444e-9c54-10e92370b90a" providerId="ADAL" clId="{985B6207-7B09-44F3-A8DB-B00202381788}" dt="2024-07-23T10:43:33.990" v="814" actId="478"/>
          <ac:picMkLst>
            <pc:docMk/>
            <pc:sldMk cId="1486788565" sldId="640"/>
            <ac:picMk id="85" creationId="{3646459B-4875-2662-D012-29AD795A4D6B}"/>
          </ac:picMkLst>
        </pc:picChg>
        <pc:cxnChg chg="mod">
          <ac:chgData name="平野 武" userId="3cfe3d63-3e2d-444e-9c54-10e92370b90a" providerId="ADAL" clId="{985B6207-7B09-44F3-A8DB-B00202381788}" dt="2024-07-23T10:43:34.424" v="815"/>
          <ac:cxnSpMkLst>
            <pc:docMk/>
            <pc:sldMk cId="1486788565" sldId="640"/>
            <ac:cxnSpMk id="21" creationId="{ECDD92DF-9DF7-A96B-7A86-3544B6677A20}"/>
          </ac:cxnSpMkLst>
        </pc:cxnChg>
        <pc:cxnChg chg="mod">
          <ac:chgData name="平野 武" userId="3cfe3d63-3e2d-444e-9c54-10e92370b90a" providerId="ADAL" clId="{985B6207-7B09-44F3-A8DB-B00202381788}" dt="2024-07-23T10:43:34.424" v="815"/>
          <ac:cxnSpMkLst>
            <pc:docMk/>
            <pc:sldMk cId="1486788565" sldId="640"/>
            <ac:cxnSpMk id="22" creationId="{078EF278-3536-B292-8234-1D5DED281336}"/>
          </ac:cxnSpMkLst>
        </pc:cxnChg>
        <pc:cxnChg chg="add mod">
          <ac:chgData name="平野 武" userId="3cfe3d63-3e2d-444e-9c54-10e92370b90a" providerId="ADAL" clId="{985B6207-7B09-44F3-A8DB-B00202381788}" dt="2024-07-23T10:43:34.424" v="815"/>
          <ac:cxnSpMkLst>
            <pc:docMk/>
            <pc:sldMk cId="1486788565" sldId="640"/>
            <ac:cxnSpMk id="24" creationId="{612439C8-9C3A-60CE-BC56-B595C61842CD}"/>
          </ac:cxnSpMkLst>
        </pc:cxnChg>
        <pc:cxnChg chg="mod">
          <ac:chgData name="平野 武" userId="3cfe3d63-3e2d-444e-9c54-10e92370b90a" providerId="ADAL" clId="{985B6207-7B09-44F3-A8DB-B00202381788}" dt="2024-07-23T10:43:43.114" v="816"/>
          <ac:cxnSpMkLst>
            <pc:docMk/>
            <pc:sldMk cId="1486788565" sldId="640"/>
            <ac:cxnSpMk id="49" creationId="{5DDEF67E-4C27-3979-E01E-8517F0C41917}"/>
          </ac:cxnSpMkLst>
        </pc:cxnChg>
        <pc:cxnChg chg="mod">
          <ac:chgData name="平野 武" userId="3cfe3d63-3e2d-444e-9c54-10e92370b90a" providerId="ADAL" clId="{985B6207-7B09-44F3-A8DB-B00202381788}" dt="2024-07-23T10:43:43.114" v="816"/>
          <ac:cxnSpMkLst>
            <pc:docMk/>
            <pc:sldMk cId="1486788565" sldId="640"/>
            <ac:cxnSpMk id="50" creationId="{F358E5EE-B863-70C4-06AC-5E3F7F04DED5}"/>
          </ac:cxnSpMkLst>
        </pc:cxnChg>
        <pc:cxnChg chg="add mod">
          <ac:chgData name="平野 武" userId="3cfe3d63-3e2d-444e-9c54-10e92370b90a" providerId="ADAL" clId="{985B6207-7B09-44F3-A8DB-B00202381788}" dt="2024-07-23T10:43:43.114" v="816"/>
          <ac:cxnSpMkLst>
            <pc:docMk/>
            <pc:sldMk cId="1486788565" sldId="640"/>
            <ac:cxnSpMk id="52" creationId="{53495937-2674-C9A1-1303-95A803AC27FA}"/>
          </ac:cxnSpMkLst>
        </pc:cxnChg>
      </pc:sldChg>
      <pc:sldChg chg="modSp add del mod">
        <pc:chgData name="平野 武" userId="3cfe3d63-3e2d-444e-9c54-10e92370b90a" providerId="ADAL" clId="{985B6207-7B09-44F3-A8DB-B00202381788}" dt="2024-07-01T08:32:32.276" v="357" actId="47"/>
        <pc:sldMkLst>
          <pc:docMk/>
          <pc:sldMk cId="4217188238" sldId="697"/>
        </pc:sldMkLst>
        <pc:spChg chg="mod">
          <ac:chgData name="平野 武" userId="3cfe3d63-3e2d-444e-9c54-10e92370b90a" providerId="ADAL" clId="{985B6207-7B09-44F3-A8DB-B00202381788}" dt="2024-07-01T08:32:26.945" v="356" actId="207"/>
          <ac:spMkLst>
            <pc:docMk/>
            <pc:sldMk cId="4217188238" sldId="697"/>
            <ac:spMk id="31" creationId="{8F506721-3A66-B26E-9CDD-B225102ACADE}"/>
          </ac:spMkLst>
        </pc:spChg>
        <pc:spChg chg="mod">
          <ac:chgData name="平野 武" userId="3cfe3d63-3e2d-444e-9c54-10e92370b90a" providerId="ADAL" clId="{985B6207-7B09-44F3-A8DB-B00202381788}" dt="2024-07-01T08:32:20.901" v="355" actId="207"/>
          <ac:spMkLst>
            <pc:docMk/>
            <pc:sldMk cId="4217188238" sldId="697"/>
            <ac:spMk id="32" creationId="{723C4E78-ABB6-7487-C1E3-1C1E78297CCF}"/>
          </ac:spMkLst>
        </pc:spChg>
        <pc:spChg chg="mod">
          <ac:chgData name="平野 武" userId="3cfe3d63-3e2d-444e-9c54-10e92370b90a" providerId="ADAL" clId="{985B6207-7B09-44F3-A8DB-B00202381788}" dt="2024-07-01T08:32:11.316" v="354" actId="207"/>
          <ac:spMkLst>
            <pc:docMk/>
            <pc:sldMk cId="4217188238" sldId="697"/>
            <ac:spMk id="34" creationId="{56FDEFDC-409B-E3CF-DEE6-2789144949BB}"/>
          </ac:spMkLst>
        </pc:spChg>
      </pc:sldChg>
      <pc:sldMasterChg chg="delSldLayout modSldLayout sldLayoutOrd">
        <pc:chgData name="平野 武" userId="3cfe3d63-3e2d-444e-9c54-10e92370b90a" providerId="ADAL" clId="{985B6207-7B09-44F3-A8DB-B00202381788}" dt="2024-07-09T04:57:21.856" v="453" actId="207"/>
        <pc:sldMasterMkLst>
          <pc:docMk/>
          <pc:sldMasterMk cId="0" sldId="2147484068"/>
        </pc:sldMasterMkLst>
        <pc:sldLayoutChg chg="modSp mod ord">
          <pc:chgData name="平野 武" userId="3cfe3d63-3e2d-444e-9c54-10e92370b90a" providerId="ADAL" clId="{985B6207-7B09-44F3-A8DB-B00202381788}" dt="2024-06-27T03:03:52.896" v="9" actId="20578"/>
          <pc:sldLayoutMkLst>
            <pc:docMk/>
            <pc:sldMasterMk cId="0" sldId="2147484068"/>
            <pc:sldLayoutMk cId="1274015768" sldId="2147484434"/>
          </pc:sldLayoutMkLst>
          <pc:spChg chg="mod">
            <ac:chgData name="平野 武" userId="3cfe3d63-3e2d-444e-9c54-10e92370b90a" providerId="ADAL" clId="{985B6207-7B09-44F3-A8DB-B00202381788}" dt="2024-06-27T03:03:52.896" v="9" actId="20578"/>
            <ac:spMkLst>
              <pc:docMk/>
              <pc:sldMasterMk cId="0" sldId="2147484068"/>
              <pc:sldLayoutMk cId="1274015768" sldId="2147484434"/>
              <ac:spMk id="6" creationId="{00000000-0000-0000-0000-000000000000}"/>
            </ac:spMkLst>
          </pc:spChg>
          <pc:spChg chg="mod">
            <ac:chgData name="平野 武" userId="3cfe3d63-3e2d-444e-9c54-10e92370b90a" providerId="ADAL" clId="{985B6207-7B09-44F3-A8DB-B00202381788}" dt="2024-06-27T03:03:52.896" v="9" actId="20578"/>
            <ac:spMkLst>
              <pc:docMk/>
              <pc:sldMasterMk cId="0" sldId="2147484068"/>
              <pc:sldLayoutMk cId="1274015768" sldId="2147484434"/>
              <ac:spMk id="7" creationId="{00000000-0000-0000-0000-000000000000}"/>
            </ac:spMkLst>
          </pc:spChg>
          <pc:spChg chg="mod">
            <ac:chgData name="平野 武" userId="3cfe3d63-3e2d-444e-9c54-10e92370b90a" providerId="ADAL" clId="{985B6207-7B09-44F3-A8DB-B00202381788}" dt="2024-06-27T03:03:52.896" v="9" actId="20578"/>
            <ac:spMkLst>
              <pc:docMk/>
              <pc:sldMasterMk cId="0" sldId="2147484068"/>
              <pc:sldLayoutMk cId="1274015768" sldId="2147484434"/>
              <ac:spMk id="14" creationId="{CF1B3F06-73C7-6284-A08A-6C7B04F7A52F}"/>
            </ac:spMkLst>
          </pc:spChg>
        </pc:sldLayoutChg>
        <pc:sldLayoutChg chg="modSp mod ord">
          <pc:chgData name="平野 武" userId="3cfe3d63-3e2d-444e-9c54-10e92370b90a" providerId="ADAL" clId="{985B6207-7B09-44F3-A8DB-B00202381788}" dt="2024-06-27T03:03:57.982" v="11" actId="20578"/>
          <pc:sldLayoutMkLst>
            <pc:docMk/>
            <pc:sldMasterMk cId="0" sldId="2147484068"/>
            <pc:sldLayoutMk cId="3083968240" sldId="2147484435"/>
          </pc:sldLayoutMkLst>
          <pc:spChg chg="mod">
            <ac:chgData name="平野 武" userId="3cfe3d63-3e2d-444e-9c54-10e92370b90a" providerId="ADAL" clId="{985B6207-7B09-44F3-A8DB-B00202381788}" dt="2024-06-27T03:03:57.982" v="11" actId="20578"/>
            <ac:spMkLst>
              <pc:docMk/>
              <pc:sldMasterMk cId="0" sldId="2147484068"/>
              <pc:sldLayoutMk cId="3083968240" sldId="2147484435"/>
              <ac:spMk id="6" creationId="{00000000-0000-0000-0000-000000000000}"/>
            </ac:spMkLst>
          </pc:spChg>
        </pc:sldLayoutChg>
        <pc:sldLayoutChg chg="modSp mod ord">
          <pc:chgData name="平野 武" userId="3cfe3d63-3e2d-444e-9c54-10e92370b90a" providerId="ADAL" clId="{985B6207-7B09-44F3-A8DB-B00202381788}" dt="2024-06-27T03:03:59.955" v="12" actId="20578"/>
          <pc:sldLayoutMkLst>
            <pc:docMk/>
            <pc:sldMasterMk cId="0" sldId="2147484068"/>
            <pc:sldLayoutMk cId="3305404361" sldId="2147484436"/>
          </pc:sldLayoutMkLst>
          <pc:spChg chg="mod">
            <ac:chgData name="平野 武" userId="3cfe3d63-3e2d-444e-9c54-10e92370b90a" providerId="ADAL" clId="{985B6207-7B09-44F3-A8DB-B00202381788}" dt="2024-06-27T03:03:59.955" v="12" actId="20578"/>
            <ac:spMkLst>
              <pc:docMk/>
              <pc:sldMasterMk cId="0" sldId="2147484068"/>
              <pc:sldLayoutMk cId="3305404361" sldId="2147484436"/>
              <ac:spMk id="3" creationId="{00000000-0000-0000-0000-000000000000}"/>
            </ac:spMkLst>
          </pc:spChg>
        </pc:sldLayoutChg>
        <pc:sldLayoutChg chg="modSp mod ord">
          <pc:chgData name="平野 武" userId="3cfe3d63-3e2d-444e-9c54-10e92370b90a" providerId="ADAL" clId="{985B6207-7B09-44F3-A8DB-B00202381788}" dt="2024-07-09T04:57:21.856" v="453" actId="207"/>
          <pc:sldLayoutMkLst>
            <pc:docMk/>
            <pc:sldMasterMk cId="0" sldId="2147484068"/>
            <pc:sldLayoutMk cId="1273032300" sldId="2147484449"/>
          </pc:sldLayoutMkLst>
          <pc:spChg chg="mod">
            <ac:chgData name="平野 武" userId="3cfe3d63-3e2d-444e-9c54-10e92370b90a" providerId="ADAL" clId="{985B6207-7B09-44F3-A8DB-B00202381788}" dt="2024-07-09T04:57:21.856" v="453" actId="207"/>
            <ac:spMkLst>
              <pc:docMk/>
              <pc:sldMasterMk cId="0" sldId="2147484068"/>
              <pc:sldLayoutMk cId="1273032300" sldId="2147484449"/>
              <ac:spMk id="10" creationId="{59C52CA7-AA50-D438-CDF6-E0F1DA431204}"/>
            </ac:spMkLst>
          </pc:spChg>
          <pc:spChg chg="mod">
            <ac:chgData name="平野 武" userId="3cfe3d63-3e2d-444e-9c54-10e92370b90a" providerId="ADAL" clId="{985B6207-7B09-44F3-A8DB-B00202381788}" dt="2024-07-09T04:57:13.469" v="451" actId="207"/>
            <ac:spMkLst>
              <pc:docMk/>
              <pc:sldMasterMk cId="0" sldId="2147484068"/>
              <pc:sldLayoutMk cId="1273032300" sldId="2147484449"/>
              <ac:spMk id="11" creationId="{BD2621C4-93E5-E892-8F12-093AA4E5C7B3}"/>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5" creationId="{3AD6D90C-3ED1-9A66-F6D1-E44A7AFF0C8D}"/>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6" creationId="{1C58FBBF-C7F9-EA7D-64E9-2D0288CEA83A}"/>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7" creationId="{0E05881E-A4C7-0864-4C1B-D6EFA1CD0D7C}"/>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9" creationId="{31510614-2987-35BA-45DA-50C0E72E86DA}"/>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22" creationId="{09BB8F31-4E5A-8CC8-0885-67317BAA34BF}"/>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23" creationId="{A5BA7354-117F-2101-9323-A1762E5429B7}"/>
            </ac:spMkLst>
          </pc:spChg>
        </pc:sldLayoutChg>
        <pc:sldLayoutChg chg="addSp delSp modSp mod">
          <pc:chgData name="平野 武" userId="3cfe3d63-3e2d-444e-9c54-10e92370b90a" providerId="ADAL" clId="{985B6207-7B09-44F3-A8DB-B00202381788}" dt="2024-07-01T01:56:32.671" v="282" actId="1076"/>
          <pc:sldLayoutMkLst>
            <pc:docMk/>
            <pc:sldMasterMk cId="0" sldId="2147484068"/>
            <pc:sldLayoutMk cId="2666896660" sldId="2147484459"/>
          </pc:sldLayoutMkLst>
          <pc:spChg chg="mod">
            <ac:chgData name="平野 武" userId="3cfe3d63-3e2d-444e-9c54-10e92370b90a" providerId="ADAL" clId="{985B6207-7B09-44F3-A8DB-B00202381788}" dt="2024-07-01T01:56:32.671" v="282" actId="1076"/>
            <ac:spMkLst>
              <pc:docMk/>
              <pc:sldMasterMk cId="0" sldId="2147484068"/>
              <pc:sldLayoutMk cId="2666896660" sldId="2147484459"/>
              <ac:spMk id="12" creationId="{4432D3B6-90A5-CAF5-DF94-1C02F4A9E862}"/>
            </ac:spMkLst>
          </pc:spChg>
          <pc:picChg chg="add mod">
            <ac:chgData name="平野 武" userId="3cfe3d63-3e2d-444e-9c54-10e92370b90a" providerId="ADAL" clId="{985B6207-7B09-44F3-A8DB-B00202381788}" dt="2024-07-01T01:56:10.355" v="281" actId="1038"/>
            <ac:picMkLst>
              <pc:docMk/>
              <pc:sldMasterMk cId="0" sldId="2147484068"/>
              <pc:sldLayoutMk cId="2666896660" sldId="2147484459"/>
              <ac:picMk id="3" creationId="{673D12C0-BFE1-CD53-B1BE-B00929101C1A}"/>
            </ac:picMkLst>
          </pc:picChg>
          <pc:picChg chg="del">
            <ac:chgData name="平野 武" userId="3cfe3d63-3e2d-444e-9c54-10e92370b90a" providerId="ADAL" clId="{985B6207-7B09-44F3-A8DB-B00202381788}" dt="2024-07-01T01:55:29.269" v="268" actId="478"/>
            <ac:picMkLst>
              <pc:docMk/>
              <pc:sldMasterMk cId="0" sldId="2147484068"/>
              <pc:sldLayoutMk cId="2666896660" sldId="2147484459"/>
              <ac:picMk id="10" creationId="{46F8CB66-E016-BFEB-8F70-CD017FA896D3}"/>
            </ac:picMkLst>
          </pc:picChg>
        </pc:sldLayoutChg>
        <pc:sldLayoutChg chg="modSp mod">
          <pc:chgData name="平野 武" userId="3cfe3d63-3e2d-444e-9c54-10e92370b90a" providerId="ADAL" clId="{985B6207-7B09-44F3-A8DB-B00202381788}" dt="2024-07-01T01:57:04.709" v="302"/>
          <pc:sldLayoutMkLst>
            <pc:docMk/>
            <pc:sldMasterMk cId="0" sldId="2147484068"/>
            <pc:sldLayoutMk cId="3541456044" sldId="2147484460"/>
          </pc:sldLayoutMkLst>
          <pc:spChg chg="mod">
            <ac:chgData name="平野 武" userId="3cfe3d63-3e2d-444e-9c54-10e92370b90a" providerId="ADAL" clId="{985B6207-7B09-44F3-A8DB-B00202381788}" dt="2024-07-01T01:57:04.709" v="302"/>
            <ac:spMkLst>
              <pc:docMk/>
              <pc:sldMasterMk cId="0" sldId="2147484068"/>
              <pc:sldLayoutMk cId="3541456044" sldId="2147484460"/>
              <ac:spMk id="12" creationId="{4432D3B6-90A5-CAF5-DF94-1C02F4A9E862}"/>
            </ac:spMkLst>
          </pc:spChg>
        </pc:sldLayoutChg>
        <pc:sldLayoutChg chg="del">
          <pc:chgData name="平野 武" userId="3cfe3d63-3e2d-444e-9c54-10e92370b90a" providerId="ADAL" clId="{985B6207-7B09-44F3-A8DB-B00202381788}" dt="2024-07-01T08:32:32.276" v="357" actId="47"/>
          <pc:sldLayoutMkLst>
            <pc:docMk/>
            <pc:sldMasterMk cId="0" sldId="2147484068"/>
            <pc:sldLayoutMk cId="40061337" sldId="2147484461"/>
          </pc:sldLayoutMkLst>
        </pc:sldLayoutChg>
      </pc:sldMasterChg>
      <pc:sldMasterChg chg="modSldLayout sldLayoutOrd">
        <pc:chgData name="平野 武" userId="3cfe3d63-3e2d-444e-9c54-10e92370b90a" providerId="ADAL" clId="{985B6207-7B09-44F3-A8DB-B00202381788}" dt="2024-06-27T03:03:59.955" v="12" actId="20578"/>
        <pc:sldMasterMkLst>
          <pc:docMk/>
          <pc:sldMasterMk cId="1792014818" sldId="2147484433"/>
        </pc:sldMasterMkLst>
        <pc:sldLayoutChg chg="addSp modSp">
          <pc:chgData name="平野 武" userId="3cfe3d63-3e2d-444e-9c54-10e92370b90a" providerId="ADAL" clId="{985B6207-7B09-44F3-A8DB-B00202381788}" dt="2024-06-27T03:03:13.661" v="0"/>
          <pc:sldLayoutMkLst>
            <pc:docMk/>
            <pc:sldMasterMk cId="0" sldId="2147484068"/>
            <pc:sldLayoutMk cId="1274015768" sldId="2147484434"/>
          </pc:sldLayoutMkLst>
          <pc:spChg chg="add mod">
            <ac:chgData name="平野 武" userId="3cfe3d63-3e2d-444e-9c54-10e92370b90a" providerId="ADAL" clId="{985B6207-7B09-44F3-A8DB-B00202381788}" dt="2024-06-27T03:03:13.661" v="0"/>
            <ac:spMkLst>
              <pc:docMk/>
              <pc:sldMasterMk cId="0" sldId="2147484068"/>
              <pc:sldLayoutMk cId="1274015768" sldId="2147484434"/>
              <ac:spMk id="4" creationId="{5FCE07DF-01B9-412F-DB1B-46118428A2E4}"/>
            </ac:spMkLst>
          </pc:spChg>
          <pc:spChg chg="add mod">
            <ac:chgData name="平野 武" userId="3cfe3d63-3e2d-444e-9c54-10e92370b90a" providerId="ADAL" clId="{985B6207-7B09-44F3-A8DB-B00202381788}" dt="2024-06-27T03:03:13.661" v="0"/>
            <ac:spMkLst>
              <pc:docMk/>
              <pc:sldMasterMk cId="0" sldId="2147484068"/>
              <pc:sldLayoutMk cId="1274015768" sldId="2147484434"/>
              <ac:spMk id="12" creationId="{BA9B23E2-8FDD-D8DA-2165-A8AD9EE4944C}"/>
            </ac:spMkLst>
          </pc:spChg>
        </pc:sldLayoutChg>
      </pc:sldMasterChg>
      <pc:sldMasterChg chg="del delSldLayout">
        <pc:chgData name="平野 武" userId="3cfe3d63-3e2d-444e-9c54-10e92370b90a" providerId="ADAL" clId="{985B6207-7B09-44F3-A8DB-B00202381788}" dt="2024-06-27T03:03:42.674" v="8" actId="2696"/>
        <pc:sldMasterMkLst>
          <pc:docMk/>
          <pc:sldMasterMk cId="3328767484" sldId="2147484440"/>
        </pc:sldMasterMkLst>
        <pc:sldLayoutChg chg="del">
          <pc:chgData name="平野 武" userId="3cfe3d63-3e2d-444e-9c54-10e92370b90a" providerId="ADAL" clId="{985B6207-7B09-44F3-A8DB-B00202381788}" dt="2024-06-27T03:03:42.642" v="1" actId="2696"/>
          <pc:sldLayoutMkLst>
            <pc:docMk/>
            <pc:sldMasterMk cId="3328767484" sldId="2147484440"/>
            <pc:sldLayoutMk cId="1132330910" sldId="2147484441"/>
          </pc:sldLayoutMkLst>
        </pc:sldLayoutChg>
        <pc:sldLayoutChg chg="del">
          <pc:chgData name="平野 武" userId="3cfe3d63-3e2d-444e-9c54-10e92370b90a" providerId="ADAL" clId="{985B6207-7B09-44F3-A8DB-B00202381788}" dt="2024-06-27T03:03:42.642" v="2" actId="2696"/>
          <pc:sldLayoutMkLst>
            <pc:docMk/>
            <pc:sldMasterMk cId="3328767484" sldId="2147484440"/>
            <pc:sldLayoutMk cId="246902884" sldId="2147484442"/>
          </pc:sldLayoutMkLst>
        </pc:sldLayoutChg>
        <pc:sldLayoutChg chg="del">
          <pc:chgData name="平野 武" userId="3cfe3d63-3e2d-444e-9c54-10e92370b90a" providerId="ADAL" clId="{985B6207-7B09-44F3-A8DB-B00202381788}" dt="2024-06-27T03:03:42.658" v="3" actId="2696"/>
          <pc:sldLayoutMkLst>
            <pc:docMk/>
            <pc:sldMasterMk cId="3328767484" sldId="2147484440"/>
            <pc:sldLayoutMk cId="491526940" sldId="2147484443"/>
          </pc:sldLayoutMkLst>
        </pc:sldLayoutChg>
        <pc:sldLayoutChg chg="del">
          <pc:chgData name="平野 武" userId="3cfe3d63-3e2d-444e-9c54-10e92370b90a" providerId="ADAL" clId="{985B6207-7B09-44F3-A8DB-B00202381788}" dt="2024-06-27T03:03:42.658" v="4" actId="2696"/>
          <pc:sldLayoutMkLst>
            <pc:docMk/>
            <pc:sldMasterMk cId="3328767484" sldId="2147484440"/>
            <pc:sldLayoutMk cId="2028117769" sldId="2147484444"/>
          </pc:sldLayoutMkLst>
        </pc:sldLayoutChg>
        <pc:sldLayoutChg chg="del">
          <pc:chgData name="平野 武" userId="3cfe3d63-3e2d-444e-9c54-10e92370b90a" providerId="ADAL" clId="{985B6207-7B09-44F3-A8DB-B00202381788}" dt="2024-06-27T03:03:42.658" v="5" actId="2696"/>
          <pc:sldLayoutMkLst>
            <pc:docMk/>
            <pc:sldMasterMk cId="3328767484" sldId="2147484440"/>
            <pc:sldLayoutMk cId="3408535749" sldId="2147484445"/>
          </pc:sldLayoutMkLst>
        </pc:sldLayoutChg>
        <pc:sldLayoutChg chg="del">
          <pc:chgData name="平野 武" userId="3cfe3d63-3e2d-444e-9c54-10e92370b90a" providerId="ADAL" clId="{985B6207-7B09-44F3-A8DB-B00202381788}" dt="2024-06-27T03:03:42.658" v="6" actId="2696"/>
          <pc:sldLayoutMkLst>
            <pc:docMk/>
            <pc:sldMasterMk cId="3328767484" sldId="2147484440"/>
            <pc:sldLayoutMk cId="2731278674" sldId="2147484446"/>
          </pc:sldLayoutMkLst>
        </pc:sldLayoutChg>
        <pc:sldLayoutChg chg="del">
          <pc:chgData name="平野 武" userId="3cfe3d63-3e2d-444e-9c54-10e92370b90a" providerId="ADAL" clId="{985B6207-7B09-44F3-A8DB-B00202381788}" dt="2024-06-27T03:03:42.674" v="7" actId="2696"/>
          <pc:sldLayoutMkLst>
            <pc:docMk/>
            <pc:sldMasterMk cId="3328767484" sldId="2147484440"/>
            <pc:sldLayoutMk cId="2950677912" sldId="2147484447"/>
          </pc:sldLayoutMkLst>
        </pc:sldLayoutChg>
      </pc:sldMasterChg>
    </pc:docChg>
  </pc:docChgLst>
  <pc:docChgLst>
    <pc:chgData name="平野 武" userId="3cfe3d63-3e2d-444e-9c54-10e92370b90a" providerId="ADAL" clId="{C634FD9E-D49E-4F8D-931B-9555341F7866}"/>
    <pc:docChg chg="undo redo custSel addSld delSld modSld sldOrd modSection">
      <pc:chgData name="平野 武" userId="3cfe3d63-3e2d-444e-9c54-10e92370b90a" providerId="ADAL" clId="{C634FD9E-D49E-4F8D-931B-9555341F7866}" dt="2024-06-10T08:47:30.142" v="877" actId="20577"/>
      <pc:docMkLst>
        <pc:docMk/>
      </pc:docMkLst>
      <pc:sldChg chg="modSp mod">
        <pc:chgData name="平野 武" userId="3cfe3d63-3e2d-444e-9c54-10e92370b90a" providerId="ADAL" clId="{C634FD9E-D49E-4F8D-931B-9555341F7866}" dt="2024-06-10T08:03:18.579" v="484"/>
        <pc:sldMkLst>
          <pc:docMk/>
          <pc:sldMk cId="500365697" sldId="286"/>
        </pc:sldMkLst>
        <pc:spChg chg="mod">
          <ac:chgData name="平野 武" userId="3cfe3d63-3e2d-444e-9c54-10e92370b90a" providerId="ADAL" clId="{C634FD9E-D49E-4F8D-931B-9555341F7866}" dt="2024-06-10T08:03:18.579" v="484"/>
          <ac:spMkLst>
            <pc:docMk/>
            <pc:sldMk cId="500365697" sldId="286"/>
            <ac:spMk id="3" creationId="{6BB005C5-D9C8-8257-64A7-5C3476E6B29F}"/>
          </ac:spMkLst>
        </pc:spChg>
      </pc:sldChg>
      <pc:sldChg chg="modSp mod">
        <pc:chgData name="平野 武" userId="3cfe3d63-3e2d-444e-9c54-10e92370b90a" providerId="ADAL" clId="{C634FD9E-D49E-4F8D-931B-9555341F7866}" dt="2024-06-10T07:40:55.560" v="24" actId="14100"/>
        <pc:sldMkLst>
          <pc:docMk/>
          <pc:sldMk cId="3563368057" sldId="443"/>
        </pc:sldMkLst>
        <pc:spChg chg="mod">
          <ac:chgData name="平野 武" userId="3cfe3d63-3e2d-444e-9c54-10e92370b90a" providerId="ADAL" clId="{C634FD9E-D49E-4F8D-931B-9555341F7866}" dt="2024-06-10T07:40:55.560" v="24" actId="14100"/>
          <ac:spMkLst>
            <pc:docMk/>
            <pc:sldMk cId="3563368057" sldId="443"/>
            <ac:spMk id="2" creationId="{F154551B-3C5F-85AD-573E-7C83B193229C}"/>
          </ac:spMkLst>
        </pc:spChg>
        <pc:spChg chg="mod">
          <ac:chgData name="平野 武" userId="3cfe3d63-3e2d-444e-9c54-10e92370b90a" providerId="ADAL" clId="{C634FD9E-D49E-4F8D-931B-9555341F7866}" dt="2024-06-10T07:40:46.579" v="22"/>
          <ac:spMkLst>
            <pc:docMk/>
            <pc:sldMk cId="3563368057" sldId="443"/>
            <ac:spMk id="3" creationId="{B7B602A4-188A-A559-452B-50FAF140703D}"/>
          </ac:spMkLst>
        </pc:spChg>
      </pc:sldChg>
      <pc:sldChg chg="modSp mod">
        <pc:chgData name="平野 武" userId="3cfe3d63-3e2d-444e-9c54-10e92370b90a" providerId="ADAL" clId="{C634FD9E-D49E-4F8D-931B-9555341F7866}" dt="2024-06-10T07:41:54.922" v="138" actId="20577"/>
        <pc:sldMkLst>
          <pc:docMk/>
          <pc:sldMk cId="605532773" sldId="444"/>
        </pc:sldMkLst>
        <pc:spChg chg="mod">
          <ac:chgData name="平野 武" userId="3cfe3d63-3e2d-444e-9c54-10e92370b90a" providerId="ADAL" clId="{C634FD9E-D49E-4F8D-931B-9555341F7866}" dt="2024-06-10T07:41:54.922" v="138" actId="20577"/>
          <ac:spMkLst>
            <pc:docMk/>
            <pc:sldMk cId="605532773" sldId="444"/>
            <ac:spMk id="11265" creationId="{FE60A5A5-4E52-FCF0-B68E-06DD22BAA9CD}"/>
          </ac:spMkLst>
        </pc:spChg>
      </pc:sldChg>
      <pc:sldChg chg="addSp delSp modSp mod">
        <pc:chgData name="平野 武" userId="3cfe3d63-3e2d-444e-9c54-10e92370b90a" providerId="ADAL" clId="{C634FD9E-D49E-4F8D-931B-9555341F7866}" dt="2024-06-10T08:00:26.796" v="447" actId="207"/>
        <pc:sldMkLst>
          <pc:docMk/>
          <pc:sldMk cId="701385590" sldId="445"/>
        </pc:sldMkLst>
        <pc:spChg chg="add mod">
          <ac:chgData name="平野 武" userId="3cfe3d63-3e2d-444e-9c54-10e92370b90a" providerId="ADAL" clId="{C634FD9E-D49E-4F8D-931B-9555341F7866}" dt="2024-06-10T08:00:23.653" v="446" actId="207"/>
          <ac:spMkLst>
            <pc:docMk/>
            <pc:sldMk cId="701385590" sldId="445"/>
            <ac:spMk id="2" creationId="{D3CD908B-90C5-EF11-D63B-B93E3987C0B3}"/>
          </ac:spMkLst>
        </pc:spChg>
        <pc:spChg chg="mod">
          <ac:chgData name="平野 武" userId="3cfe3d63-3e2d-444e-9c54-10e92370b90a" providerId="ADAL" clId="{C634FD9E-D49E-4F8D-931B-9555341F7866}" dt="2024-06-10T07:43:33.011" v="180"/>
          <ac:spMkLst>
            <pc:docMk/>
            <pc:sldMk cId="701385590" sldId="445"/>
            <ac:spMk id="4" creationId="{06961B25-D2D3-13C5-99AA-B0FE0AA0A321}"/>
          </ac:spMkLst>
        </pc:spChg>
        <pc:spChg chg="mod">
          <ac:chgData name="平野 武" userId="3cfe3d63-3e2d-444e-9c54-10e92370b90a" providerId="ADAL" clId="{C634FD9E-D49E-4F8D-931B-9555341F7866}" dt="2024-06-10T07:43:33.011" v="180"/>
          <ac:spMkLst>
            <pc:docMk/>
            <pc:sldMk cId="701385590" sldId="445"/>
            <ac:spMk id="5" creationId="{324934E3-A36A-DB91-168F-A21F72A077F0}"/>
          </ac:spMkLst>
        </pc:spChg>
        <pc:spChg chg="add mod">
          <ac:chgData name="平野 武" userId="3cfe3d63-3e2d-444e-9c54-10e92370b90a" providerId="ADAL" clId="{C634FD9E-D49E-4F8D-931B-9555341F7866}" dt="2024-06-10T07:43:36.629" v="188" actId="1035"/>
          <ac:spMkLst>
            <pc:docMk/>
            <pc:sldMk cId="701385590" sldId="445"/>
            <ac:spMk id="6" creationId="{F67F5E96-CE5C-57AF-A2F8-9CC61ED6A26E}"/>
          </ac:spMkLst>
        </pc:spChg>
        <pc:spChg chg="add mod">
          <ac:chgData name="平野 武" userId="3cfe3d63-3e2d-444e-9c54-10e92370b90a" providerId="ADAL" clId="{C634FD9E-D49E-4F8D-931B-9555341F7866}" dt="2024-06-10T07:43:36.629" v="188" actId="1035"/>
          <ac:spMkLst>
            <pc:docMk/>
            <pc:sldMk cId="701385590" sldId="445"/>
            <ac:spMk id="7" creationId="{41384AE3-8CE0-24E1-F4AA-01E3CEE432E9}"/>
          </ac:spMkLst>
        </pc:spChg>
        <pc:spChg chg="add mod">
          <ac:chgData name="平野 武" userId="3cfe3d63-3e2d-444e-9c54-10e92370b90a" providerId="ADAL" clId="{C634FD9E-D49E-4F8D-931B-9555341F7866}" dt="2024-06-10T08:00:26.796" v="447" actId="207"/>
          <ac:spMkLst>
            <pc:docMk/>
            <pc:sldMk cId="701385590" sldId="445"/>
            <ac:spMk id="8" creationId="{DFC73FA0-E379-B934-DBD6-DE7EA876745A}"/>
          </ac:spMkLst>
        </pc:spChg>
        <pc:spChg chg="add mod">
          <ac:chgData name="平野 武" userId="3cfe3d63-3e2d-444e-9c54-10e92370b90a" providerId="ADAL" clId="{C634FD9E-D49E-4F8D-931B-9555341F7866}" dt="2024-06-10T07:43:36.629" v="188" actId="1035"/>
          <ac:spMkLst>
            <pc:docMk/>
            <pc:sldMk cId="701385590" sldId="445"/>
            <ac:spMk id="9" creationId="{D36CC3C7-507C-26CD-4B61-7ED569A8F678}"/>
          </ac:spMkLst>
        </pc:spChg>
        <pc:spChg chg="add mod">
          <ac:chgData name="平野 武" userId="3cfe3d63-3e2d-444e-9c54-10e92370b90a" providerId="ADAL" clId="{C634FD9E-D49E-4F8D-931B-9555341F7866}" dt="2024-06-10T07:43:36.629" v="188" actId="1035"/>
          <ac:spMkLst>
            <pc:docMk/>
            <pc:sldMk cId="701385590" sldId="445"/>
            <ac:spMk id="10" creationId="{44841D5A-1F14-411B-C1A2-7D08BFA950E7}"/>
          </ac:spMkLst>
        </pc:spChg>
        <pc:spChg chg="mod">
          <ac:chgData name="平野 武" userId="3cfe3d63-3e2d-444e-9c54-10e92370b90a" providerId="ADAL" clId="{C634FD9E-D49E-4F8D-931B-9555341F7866}" dt="2024-06-10T07:43:21.788" v="178"/>
          <ac:spMkLst>
            <pc:docMk/>
            <pc:sldMk cId="701385590" sldId="445"/>
            <ac:spMk id="19" creationId="{F455993E-6986-E5AF-E359-6B24F8762909}"/>
          </ac:spMkLst>
        </pc:spChg>
        <pc:spChg chg="del">
          <ac:chgData name="平野 武" userId="3cfe3d63-3e2d-444e-9c54-10e92370b90a" providerId="ADAL" clId="{C634FD9E-D49E-4F8D-931B-9555341F7866}" dt="2024-06-10T07:43:32.588" v="179" actId="478"/>
          <ac:spMkLst>
            <pc:docMk/>
            <pc:sldMk cId="701385590" sldId="445"/>
            <ac:spMk id="30" creationId="{8BC571A3-8968-48B0-3870-B16860B49CEC}"/>
          </ac:spMkLst>
        </pc:spChg>
        <pc:spChg chg="del">
          <ac:chgData name="平野 武" userId="3cfe3d63-3e2d-444e-9c54-10e92370b90a" providerId="ADAL" clId="{C634FD9E-D49E-4F8D-931B-9555341F7866}" dt="2024-06-10T07:43:32.588" v="179" actId="478"/>
          <ac:spMkLst>
            <pc:docMk/>
            <pc:sldMk cId="701385590" sldId="445"/>
            <ac:spMk id="34" creationId="{F98942E4-B1B7-DFEC-A444-A0239A7D18DD}"/>
          </ac:spMkLst>
        </pc:spChg>
        <pc:spChg chg="del">
          <ac:chgData name="平野 武" userId="3cfe3d63-3e2d-444e-9c54-10e92370b90a" providerId="ADAL" clId="{C634FD9E-D49E-4F8D-931B-9555341F7866}" dt="2024-06-10T07:43:32.588" v="179" actId="478"/>
          <ac:spMkLst>
            <pc:docMk/>
            <pc:sldMk cId="701385590" sldId="445"/>
            <ac:spMk id="35" creationId="{EC150F2F-E68B-C302-B5C5-3F4595FEC70F}"/>
          </ac:spMkLst>
        </pc:spChg>
        <pc:spChg chg="del">
          <ac:chgData name="平野 武" userId="3cfe3d63-3e2d-444e-9c54-10e92370b90a" providerId="ADAL" clId="{C634FD9E-D49E-4F8D-931B-9555341F7866}" dt="2024-06-10T07:43:32.588" v="179" actId="478"/>
          <ac:spMkLst>
            <pc:docMk/>
            <pc:sldMk cId="701385590" sldId="445"/>
            <ac:spMk id="36" creationId="{0644FB9F-83D2-583D-6583-A26663DC6ECE}"/>
          </ac:spMkLst>
        </pc:spChg>
        <pc:spChg chg="del">
          <ac:chgData name="平野 武" userId="3cfe3d63-3e2d-444e-9c54-10e92370b90a" providerId="ADAL" clId="{C634FD9E-D49E-4F8D-931B-9555341F7866}" dt="2024-06-10T07:43:32.588" v="179" actId="478"/>
          <ac:spMkLst>
            <pc:docMk/>
            <pc:sldMk cId="701385590" sldId="445"/>
            <ac:spMk id="37" creationId="{FFA227EB-915B-304F-A5C2-F088E86D414E}"/>
          </ac:spMkLst>
        </pc:spChg>
        <pc:spChg chg="del">
          <ac:chgData name="平野 武" userId="3cfe3d63-3e2d-444e-9c54-10e92370b90a" providerId="ADAL" clId="{C634FD9E-D49E-4F8D-931B-9555341F7866}" dt="2024-06-10T07:43:32.588" v="179" actId="478"/>
          <ac:spMkLst>
            <pc:docMk/>
            <pc:sldMk cId="701385590" sldId="445"/>
            <ac:spMk id="38" creationId="{2E3883E7-E1C4-AD5A-338D-6D6B59FE0D80}"/>
          </ac:spMkLst>
        </pc:spChg>
        <pc:grpChg chg="add mod">
          <ac:chgData name="平野 武" userId="3cfe3d63-3e2d-444e-9c54-10e92370b90a" providerId="ADAL" clId="{C634FD9E-D49E-4F8D-931B-9555341F7866}" dt="2024-06-10T07:43:36.629" v="188" actId="1035"/>
          <ac:grpSpMkLst>
            <pc:docMk/>
            <pc:sldMk cId="701385590" sldId="445"/>
            <ac:grpSpMk id="3" creationId="{3CB6F36E-1AA7-0652-CA16-E1D8B29FDB73}"/>
          </ac:grpSpMkLst>
        </pc:grpChg>
        <pc:grpChg chg="del">
          <ac:chgData name="平野 武" userId="3cfe3d63-3e2d-444e-9c54-10e92370b90a" providerId="ADAL" clId="{C634FD9E-D49E-4F8D-931B-9555341F7866}" dt="2024-06-10T07:43:32.588" v="179" actId="478"/>
          <ac:grpSpMkLst>
            <pc:docMk/>
            <pc:sldMk cId="701385590" sldId="445"/>
            <ac:grpSpMk id="31" creationId="{108FA52F-B33B-5736-9CAF-8DEFC4BADF59}"/>
          </ac:grpSpMkLst>
        </pc:grpChg>
        <pc:picChg chg="add mod">
          <ac:chgData name="平野 武" userId="3cfe3d63-3e2d-444e-9c54-10e92370b90a" providerId="ADAL" clId="{C634FD9E-D49E-4F8D-931B-9555341F7866}" dt="2024-06-10T07:43:36.629" v="188" actId="1035"/>
          <ac:picMkLst>
            <pc:docMk/>
            <pc:sldMk cId="701385590" sldId="445"/>
            <ac:picMk id="11" creationId="{1C5196BC-E1CB-CE4A-35D2-B1E041D3E79C}"/>
          </ac:picMkLst>
        </pc:picChg>
        <pc:picChg chg="add mod">
          <ac:chgData name="平野 武" userId="3cfe3d63-3e2d-444e-9c54-10e92370b90a" providerId="ADAL" clId="{C634FD9E-D49E-4F8D-931B-9555341F7866}" dt="2024-06-10T07:43:36.629" v="188" actId="1035"/>
          <ac:picMkLst>
            <pc:docMk/>
            <pc:sldMk cId="701385590" sldId="445"/>
            <ac:picMk id="12" creationId="{7D21977F-CCDD-524C-0044-F16B996CCCE3}"/>
          </ac:picMkLst>
        </pc:picChg>
        <pc:picChg chg="del">
          <ac:chgData name="平野 武" userId="3cfe3d63-3e2d-444e-9c54-10e92370b90a" providerId="ADAL" clId="{C634FD9E-D49E-4F8D-931B-9555341F7866}" dt="2024-06-10T07:43:32.588" v="179" actId="478"/>
          <ac:picMkLst>
            <pc:docMk/>
            <pc:sldMk cId="701385590" sldId="445"/>
            <ac:picMk id="39" creationId="{E6A214D2-E579-127D-CBC6-B74BBF106E67}"/>
          </ac:picMkLst>
        </pc:picChg>
        <pc:picChg chg="del">
          <ac:chgData name="平野 武" userId="3cfe3d63-3e2d-444e-9c54-10e92370b90a" providerId="ADAL" clId="{C634FD9E-D49E-4F8D-931B-9555341F7866}" dt="2024-06-10T07:43:32.588" v="179" actId="478"/>
          <ac:picMkLst>
            <pc:docMk/>
            <pc:sldMk cId="701385590" sldId="445"/>
            <ac:picMk id="40" creationId="{C2E1B2A8-A66C-AA1B-18FB-C21455B2B2CF}"/>
          </ac:picMkLst>
        </pc:picChg>
      </pc:sldChg>
      <pc:sldChg chg="modSp mod">
        <pc:chgData name="平野 武" userId="3cfe3d63-3e2d-444e-9c54-10e92370b90a" providerId="ADAL" clId="{C634FD9E-D49E-4F8D-931B-9555341F7866}" dt="2024-06-10T07:42:40.937" v="175"/>
        <pc:sldMkLst>
          <pc:docMk/>
          <pc:sldMk cId="1540687963" sldId="446"/>
        </pc:sldMkLst>
        <pc:spChg chg="mod">
          <ac:chgData name="平野 武" userId="3cfe3d63-3e2d-444e-9c54-10e92370b90a" providerId="ADAL" clId="{C634FD9E-D49E-4F8D-931B-9555341F7866}" dt="2024-06-10T07:42:40.937" v="175"/>
          <ac:spMkLst>
            <pc:docMk/>
            <pc:sldMk cId="1540687963" sldId="446"/>
            <ac:spMk id="4" creationId="{04871123-58EC-38C7-510E-1AE2E9D4739B}"/>
          </ac:spMkLst>
        </pc:spChg>
        <pc:spChg chg="mod">
          <ac:chgData name="平野 武" userId="3cfe3d63-3e2d-444e-9c54-10e92370b90a" providerId="ADAL" clId="{C634FD9E-D49E-4F8D-931B-9555341F7866}" dt="2024-06-10T07:42:32.708" v="158"/>
          <ac:spMkLst>
            <pc:docMk/>
            <pc:sldMk cId="1540687963" sldId="446"/>
            <ac:spMk id="13314" creationId="{034AA560-3B3D-A0C0-C7BA-7ADDF5CD3455}"/>
          </ac:spMkLst>
        </pc:spChg>
      </pc:sldChg>
      <pc:sldChg chg="addSp delSp modSp mod">
        <pc:chgData name="平野 武" userId="3cfe3d63-3e2d-444e-9c54-10e92370b90a" providerId="ADAL" clId="{C634FD9E-D49E-4F8D-931B-9555341F7866}" dt="2024-06-10T07:45:21.844" v="206"/>
        <pc:sldMkLst>
          <pc:docMk/>
          <pc:sldMk cId="981670567" sldId="552"/>
        </pc:sldMkLst>
        <pc:spChg chg="mod">
          <ac:chgData name="平野 武" userId="3cfe3d63-3e2d-444e-9c54-10e92370b90a" providerId="ADAL" clId="{C634FD9E-D49E-4F8D-931B-9555341F7866}" dt="2024-06-10T07:44:05.941" v="190"/>
          <ac:spMkLst>
            <pc:docMk/>
            <pc:sldMk cId="981670567" sldId="552"/>
            <ac:spMk id="3" creationId="{E170FA67-77EE-0739-F51E-076DD2E4C607}"/>
          </ac:spMkLst>
        </pc:spChg>
        <pc:spChg chg="mod">
          <ac:chgData name="平野 武" userId="3cfe3d63-3e2d-444e-9c54-10e92370b90a" providerId="ADAL" clId="{C634FD9E-D49E-4F8D-931B-9555341F7866}" dt="2024-06-10T07:44:05.941" v="190"/>
          <ac:spMkLst>
            <pc:docMk/>
            <pc:sldMk cId="981670567" sldId="552"/>
            <ac:spMk id="4" creationId="{D564A892-74A9-09F0-6D78-D6177511BF88}"/>
          </ac:spMkLst>
        </pc:spChg>
        <pc:spChg chg="mod">
          <ac:chgData name="平野 武" userId="3cfe3d63-3e2d-444e-9c54-10e92370b90a" providerId="ADAL" clId="{C634FD9E-D49E-4F8D-931B-9555341F7866}" dt="2024-06-10T07:44:05.941" v="190"/>
          <ac:spMkLst>
            <pc:docMk/>
            <pc:sldMk cId="981670567" sldId="552"/>
            <ac:spMk id="6" creationId="{C984F21F-032C-0A05-4C68-80FD9AF4EE57}"/>
          </ac:spMkLst>
        </pc:spChg>
        <pc:spChg chg="mod">
          <ac:chgData name="平野 武" userId="3cfe3d63-3e2d-444e-9c54-10e92370b90a" providerId="ADAL" clId="{C634FD9E-D49E-4F8D-931B-9555341F7866}" dt="2024-06-10T07:44:05.941" v="190"/>
          <ac:spMkLst>
            <pc:docMk/>
            <pc:sldMk cId="981670567" sldId="552"/>
            <ac:spMk id="7" creationId="{3BF95770-A69D-E796-E62C-3B59E84EFED9}"/>
          </ac:spMkLst>
        </pc:spChg>
        <pc:spChg chg="add mod">
          <ac:chgData name="平野 武" userId="3cfe3d63-3e2d-444e-9c54-10e92370b90a" providerId="ADAL" clId="{C634FD9E-D49E-4F8D-931B-9555341F7866}" dt="2024-06-10T07:44:05.941" v="190"/>
          <ac:spMkLst>
            <pc:docMk/>
            <pc:sldMk cId="981670567" sldId="552"/>
            <ac:spMk id="8" creationId="{F764E286-8A6D-AB33-EA5F-1A8758ED5A6B}"/>
          </ac:spMkLst>
        </pc:spChg>
        <pc:spChg chg="mod">
          <ac:chgData name="平野 武" userId="3cfe3d63-3e2d-444e-9c54-10e92370b90a" providerId="ADAL" clId="{C634FD9E-D49E-4F8D-931B-9555341F7866}" dt="2024-06-10T07:44:05.941" v="190"/>
          <ac:spMkLst>
            <pc:docMk/>
            <pc:sldMk cId="981670567" sldId="552"/>
            <ac:spMk id="10" creationId="{F7029984-4944-70B0-2373-B52D68CBCF54}"/>
          </ac:spMkLst>
        </pc:spChg>
        <pc:spChg chg="mod">
          <ac:chgData name="平野 武" userId="3cfe3d63-3e2d-444e-9c54-10e92370b90a" providerId="ADAL" clId="{C634FD9E-D49E-4F8D-931B-9555341F7866}" dt="2024-06-10T07:44:05.941" v="190"/>
          <ac:spMkLst>
            <pc:docMk/>
            <pc:sldMk cId="981670567" sldId="552"/>
            <ac:spMk id="11" creationId="{28C9E417-74B7-5053-0D24-A09D6AC701CA}"/>
          </ac:spMkLst>
        </pc:spChg>
        <pc:spChg chg="mod">
          <ac:chgData name="平野 武" userId="3cfe3d63-3e2d-444e-9c54-10e92370b90a" providerId="ADAL" clId="{C634FD9E-D49E-4F8D-931B-9555341F7866}" dt="2024-06-10T07:44:05.941" v="190"/>
          <ac:spMkLst>
            <pc:docMk/>
            <pc:sldMk cId="981670567" sldId="552"/>
            <ac:spMk id="13" creationId="{C88D281C-0925-535D-D04C-55B31FCCF143}"/>
          </ac:spMkLst>
        </pc:spChg>
        <pc:spChg chg="mod">
          <ac:chgData name="平野 武" userId="3cfe3d63-3e2d-444e-9c54-10e92370b90a" providerId="ADAL" clId="{C634FD9E-D49E-4F8D-931B-9555341F7866}" dt="2024-06-10T07:44:05.941" v="190"/>
          <ac:spMkLst>
            <pc:docMk/>
            <pc:sldMk cId="981670567" sldId="552"/>
            <ac:spMk id="14" creationId="{26445951-1D08-7324-5035-86F7D239AEA2}"/>
          </ac:spMkLst>
        </pc:spChg>
        <pc:spChg chg="add mod">
          <ac:chgData name="平野 武" userId="3cfe3d63-3e2d-444e-9c54-10e92370b90a" providerId="ADAL" clId="{C634FD9E-D49E-4F8D-931B-9555341F7866}" dt="2024-06-10T07:44:05.941" v="190"/>
          <ac:spMkLst>
            <pc:docMk/>
            <pc:sldMk cId="981670567" sldId="552"/>
            <ac:spMk id="15" creationId="{504E59EE-0AF7-1F81-E442-97982F7AE0AC}"/>
          </ac:spMkLst>
        </pc:spChg>
        <pc:spChg chg="mod">
          <ac:chgData name="平野 武" userId="3cfe3d63-3e2d-444e-9c54-10e92370b90a" providerId="ADAL" clId="{C634FD9E-D49E-4F8D-931B-9555341F7866}" dt="2024-06-10T07:44:05.941" v="190"/>
          <ac:spMkLst>
            <pc:docMk/>
            <pc:sldMk cId="981670567" sldId="552"/>
            <ac:spMk id="17" creationId="{1CEAAF6F-02BE-2CBB-FA00-AE736EB723C4}"/>
          </ac:spMkLst>
        </pc:spChg>
        <pc:spChg chg="mod">
          <ac:chgData name="平野 武" userId="3cfe3d63-3e2d-444e-9c54-10e92370b90a" providerId="ADAL" clId="{C634FD9E-D49E-4F8D-931B-9555341F7866}" dt="2024-06-10T07:44:05.941" v="190"/>
          <ac:spMkLst>
            <pc:docMk/>
            <pc:sldMk cId="981670567" sldId="552"/>
            <ac:spMk id="18" creationId="{689E84B5-567A-4AF2-8C6A-0308CC0278D1}"/>
          </ac:spMkLst>
        </pc:spChg>
        <pc:spChg chg="mod">
          <ac:chgData name="平野 武" userId="3cfe3d63-3e2d-444e-9c54-10e92370b90a" providerId="ADAL" clId="{C634FD9E-D49E-4F8D-931B-9555341F7866}" dt="2024-06-10T07:44:05.941" v="190"/>
          <ac:spMkLst>
            <pc:docMk/>
            <pc:sldMk cId="981670567" sldId="552"/>
            <ac:spMk id="19" creationId="{41437140-DA33-3FFF-B0A3-BF21DB994443}"/>
          </ac:spMkLst>
        </pc:spChg>
        <pc:spChg chg="mod">
          <ac:chgData name="平野 武" userId="3cfe3d63-3e2d-444e-9c54-10e92370b90a" providerId="ADAL" clId="{C634FD9E-D49E-4F8D-931B-9555341F7866}" dt="2024-06-10T07:44:05.941" v="190"/>
          <ac:spMkLst>
            <pc:docMk/>
            <pc:sldMk cId="981670567" sldId="552"/>
            <ac:spMk id="21" creationId="{A5DC9874-6BBE-259E-0DD5-C31E069843C2}"/>
          </ac:spMkLst>
        </pc:spChg>
        <pc:spChg chg="mod">
          <ac:chgData name="平野 武" userId="3cfe3d63-3e2d-444e-9c54-10e92370b90a" providerId="ADAL" clId="{C634FD9E-D49E-4F8D-931B-9555341F7866}" dt="2024-06-10T07:44:05.941" v="190"/>
          <ac:spMkLst>
            <pc:docMk/>
            <pc:sldMk cId="981670567" sldId="552"/>
            <ac:spMk id="22" creationId="{0804412A-10ED-A994-FA86-AABE8C6A1BB6}"/>
          </ac:spMkLst>
        </pc:spChg>
        <pc:spChg chg="mod">
          <ac:chgData name="平野 武" userId="3cfe3d63-3e2d-444e-9c54-10e92370b90a" providerId="ADAL" clId="{C634FD9E-D49E-4F8D-931B-9555341F7866}" dt="2024-06-10T07:44:05.941" v="190"/>
          <ac:spMkLst>
            <pc:docMk/>
            <pc:sldMk cId="981670567" sldId="552"/>
            <ac:spMk id="25" creationId="{02DA9C24-091F-82B0-7BA4-AB30D9AD276E}"/>
          </ac:spMkLst>
        </pc:spChg>
        <pc:spChg chg="add mod">
          <ac:chgData name="平野 武" userId="3cfe3d63-3e2d-444e-9c54-10e92370b90a" providerId="ADAL" clId="{C634FD9E-D49E-4F8D-931B-9555341F7866}" dt="2024-06-10T07:44:05.941" v="190"/>
          <ac:spMkLst>
            <pc:docMk/>
            <pc:sldMk cId="981670567" sldId="552"/>
            <ac:spMk id="26" creationId="{EDCCCE55-DCB4-63C7-84EB-48426AE2825E}"/>
          </ac:spMkLst>
        </pc:spChg>
        <pc:spChg chg="add mod">
          <ac:chgData name="平野 武" userId="3cfe3d63-3e2d-444e-9c54-10e92370b90a" providerId="ADAL" clId="{C634FD9E-D49E-4F8D-931B-9555341F7866}" dt="2024-06-10T07:44:05.941" v="190"/>
          <ac:spMkLst>
            <pc:docMk/>
            <pc:sldMk cId="981670567" sldId="552"/>
            <ac:spMk id="27" creationId="{EA7ADF15-9609-8FA7-3D40-CDF74D0F4216}"/>
          </ac:spMkLst>
        </pc:spChg>
        <pc:spChg chg="add mod">
          <ac:chgData name="平野 武" userId="3cfe3d63-3e2d-444e-9c54-10e92370b90a" providerId="ADAL" clId="{C634FD9E-D49E-4F8D-931B-9555341F7866}" dt="2024-06-10T07:44:05.941" v="190"/>
          <ac:spMkLst>
            <pc:docMk/>
            <pc:sldMk cId="981670567" sldId="552"/>
            <ac:spMk id="28" creationId="{03F06A11-0B9D-1029-8F45-B443F725F69F}"/>
          </ac:spMkLst>
        </pc:spChg>
        <pc:spChg chg="add mod">
          <ac:chgData name="平野 武" userId="3cfe3d63-3e2d-444e-9c54-10e92370b90a" providerId="ADAL" clId="{C634FD9E-D49E-4F8D-931B-9555341F7866}" dt="2024-06-10T07:44:05.941" v="190"/>
          <ac:spMkLst>
            <pc:docMk/>
            <pc:sldMk cId="981670567" sldId="552"/>
            <ac:spMk id="30" creationId="{98D45307-AC64-6AE5-A7B7-176AB01A3105}"/>
          </ac:spMkLst>
        </pc:spChg>
        <pc:spChg chg="add mod">
          <ac:chgData name="平野 武" userId="3cfe3d63-3e2d-444e-9c54-10e92370b90a" providerId="ADAL" clId="{C634FD9E-D49E-4F8D-931B-9555341F7866}" dt="2024-06-10T07:44:05.941" v="190"/>
          <ac:spMkLst>
            <pc:docMk/>
            <pc:sldMk cId="981670567" sldId="552"/>
            <ac:spMk id="32" creationId="{A6271F98-D8B6-0C44-336D-6028B045C004}"/>
          </ac:spMkLst>
        </pc:spChg>
        <pc:spChg chg="add mod">
          <ac:chgData name="平野 武" userId="3cfe3d63-3e2d-444e-9c54-10e92370b90a" providerId="ADAL" clId="{C634FD9E-D49E-4F8D-931B-9555341F7866}" dt="2024-06-10T07:44:05.941" v="190"/>
          <ac:spMkLst>
            <pc:docMk/>
            <pc:sldMk cId="981670567" sldId="552"/>
            <ac:spMk id="35" creationId="{C8A0351D-4786-36C5-2680-6C95E02D9F23}"/>
          </ac:spMkLst>
        </pc:spChg>
        <pc:spChg chg="add mod">
          <ac:chgData name="平野 武" userId="3cfe3d63-3e2d-444e-9c54-10e92370b90a" providerId="ADAL" clId="{C634FD9E-D49E-4F8D-931B-9555341F7866}" dt="2024-06-10T07:44:05.941" v="190"/>
          <ac:spMkLst>
            <pc:docMk/>
            <pc:sldMk cId="981670567" sldId="552"/>
            <ac:spMk id="36" creationId="{DD587360-73C4-C217-BA64-231AAE8300B4}"/>
          </ac:spMkLst>
        </pc:spChg>
        <pc:spChg chg="mod">
          <ac:chgData name="平野 武" userId="3cfe3d63-3e2d-444e-9c54-10e92370b90a" providerId="ADAL" clId="{C634FD9E-D49E-4F8D-931B-9555341F7866}" dt="2024-06-10T07:44:05.941" v="190"/>
          <ac:spMkLst>
            <pc:docMk/>
            <pc:sldMk cId="981670567" sldId="552"/>
            <ac:spMk id="40" creationId="{779379DC-3188-C0B0-6812-2AF926EDECE4}"/>
          </ac:spMkLst>
        </pc:spChg>
        <pc:spChg chg="mod">
          <ac:chgData name="平野 武" userId="3cfe3d63-3e2d-444e-9c54-10e92370b90a" providerId="ADAL" clId="{C634FD9E-D49E-4F8D-931B-9555341F7866}" dt="2024-06-10T07:44:05.941" v="190"/>
          <ac:spMkLst>
            <pc:docMk/>
            <pc:sldMk cId="981670567" sldId="552"/>
            <ac:spMk id="41" creationId="{0B73A063-8755-574F-627E-DCA7B9A3EA9A}"/>
          </ac:spMkLst>
        </pc:spChg>
        <pc:spChg chg="mod">
          <ac:chgData name="平野 武" userId="3cfe3d63-3e2d-444e-9c54-10e92370b90a" providerId="ADAL" clId="{C634FD9E-D49E-4F8D-931B-9555341F7866}" dt="2024-06-10T07:44:05.941" v="190"/>
          <ac:spMkLst>
            <pc:docMk/>
            <pc:sldMk cId="981670567" sldId="552"/>
            <ac:spMk id="42" creationId="{410FC254-E65A-A832-1905-05CBF837A6F6}"/>
          </ac:spMkLst>
        </pc:spChg>
        <pc:spChg chg="mod">
          <ac:chgData name="平野 武" userId="3cfe3d63-3e2d-444e-9c54-10e92370b90a" providerId="ADAL" clId="{C634FD9E-D49E-4F8D-931B-9555341F7866}" dt="2024-06-10T07:44:05.941" v="190"/>
          <ac:spMkLst>
            <pc:docMk/>
            <pc:sldMk cId="981670567" sldId="552"/>
            <ac:spMk id="44" creationId="{812AE836-BFB5-610F-8D77-BD327DE7847F}"/>
          </ac:spMkLst>
        </pc:spChg>
        <pc:spChg chg="mod">
          <ac:chgData name="平野 武" userId="3cfe3d63-3e2d-444e-9c54-10e92370b90a" providerId="ADAL" clId="{C634FD9E-D49E-4F8D-931B-9555341F7866}" dt="2024-06-10T07:44:05.941" v="190"/>
          <ac:spMkLst>
            <pc:docMk/>
            <pc:sldMk cId="981670567" sldId="552"/>
            <ac:spMk id="46" creationId="{4ACA8BE8-B45C-F4C9-18F1-F44C2C281AF7}"/>
          </ac:spMkLst>
        </pc:spChg>
        <pc:spChg chg="mod">
          <ac:chgData name="平野 武" userId="3cfe3d63-3e2d-444e-9c54-10e92370b90a" providerId="ADAL" clId="{C634FD9E-D49E-4F8D-931B-9555341F7866}" dt="2024-06-10T07:44:08.885" v="191"/>
          <ac:spMkLst>
            <pc:docMk/>
            <pc:sldMk cId="981670567" sldId="552"/>
            <ac:spMk id="48" creationId="{E70BA15C-A6EE-7D59-0970-D788253B80DE}"/>
          </ac:spMkLst>
        </pc:spChg>
        <pc:spChg chg="mod">
          <ac:chgData name="平野 武" userId="3cfe3d63-3e2d-444e-9c54-10e92370b90a" providerId="ADAL" clId="{C634FD9E-D49E-4F8D-931B-9555341F7866}" dt="2024-06-10T07:44:08.885" v="191"/>
          <ac:spMkLst>
            <pc:docMk/>
            <pc:sldMk cId="981670567" sldId="552"/>
            <ac:spMk id="49" creationId="{CA0E52A9-5B2A-6A35-8CB8-72B572D3E765}"/>
          </ac:spMkLst>
        </pc:spChg>
        <pc:spChg chg="mod">
          <ac:chgData name="平野 武" userId="3cfe3d63-3e2d-444e-9c54-10e92370b90a" providerId="ADAL" clId="{C634FD9E-D49E-4F8D-931B-9555341F7866}" dt="2024-06-10T07:44:08.885" v="191"/>
          <ac:spMkLst>
            <pc:docMk/>
            <pc:sldMk cId="981670567" sldId="552"/>
            <ac:spMk id="51" creationId="{978E77FA-A631-6D07-7159-F92262328EA3}"/>
          </ac:spMkLst>
        </pc:spChg>
        <pc:spChg chg="mod">
          <ac:chgData name="平野 武" userId="3cfe3d63-3e2d-444e-9c54-10e92370b90a" providerId="ADAL" clId="{C634FD9E-D49E-4F8D-931B-9555341F7866}" dt="2024-06-10T07:44:08.885" v="191"/>
          <ac:spMkLst>
            <pc:docMk/>
            <pc:sldMk cId="981670567" sldId="552"/>
            <ac:spMk id="52" creationId="{C378F81D-809A-2DB7-0583-DDB800B2E161}"/>
          </ac:spMkLst>
        </pc:spChg>
        <pc:spChg chg="del">
          <ac:chgData name="平野 武" userId="3cfe3d63-3e2d-444e-9c54-10e92370b90a" providerId="ADAL" clId="{C634FD9E-D49E-4F8D-931B-9555341F7866}" dt="2024-06-10T07:43:56.839" v="189" actId="478"/>
          <ac:spMkLst>
            <pc:docMk/>
            <pc:sldMk cId="981670567" sldId="552"/>
            <ac:spMk id="53" creationId="{31195CE1-1A67-404B-3B03-1C737D15F2D2}"/>
          </ac:spMkLst>
        </pc:spChg>
        <pc:spChg chg="del">
          <ac:chgData name="平野 武" userId="3cfe3d63-3e2d-444e-9c54-10e92370b90a" providerId="ADAL" clId="{C634FD9E-D49E-4F8D-931B-9555341F7866}" dt="2024-06-10T07:43:56.839" v="189" actId="478"/>
          <ac:spMkLst>
            <pc:docMk/>
            <pc:sldMk cId="981670567" sldId="552"/>
            <ac:spMk id="58" creationId="{0D5721D8-7343-9443-4347-BB924DF510CF}"/>
          </ac:spMkLst>
        </pc:spChg>
        <pc:spChg chg="del">
          <ac:chgData name="平野 武" userId="3cfe3d63-3e2d-444e-9c54-10e92370b90a" providerId="ADAL" clId="{C634FD9E-D49E-4F8D-931B-9555341F7866}" dt="2024-06-10T07:43:56.839" v="189" actId="478"/>
          <ac:spMkLst>
            <pc:docMk/>
            <pc:sldMk cId="981670567" sldId="552"/>
            <ac:spMk id="59" creationId="{82A3F20E-0F90-38FB-1971-457CBC9FADDB}"/>
          </ac:spMkLst>
        </pc:spChg>
        <pc:spChg chg="del">
          <ac:chgData name="平野 武" userId="3cfe3d63-3e2d-444e-9c54-10e92370b90a" providerId="ADAL" clId="{C634FD9E-D49E-4F8D-931B-9555341F7866}" dt="2024-06-10T07:43:56.839" v="189" actId="478"/>
          <ac:spMkLst>
            <pc:docMk/>
            <pc:sldMk cId="981670567" sldId="552"/>
            <ac:spMk id="60" creationId="{003D4DFA-E307-0A19-6EF0-FFC55CE415EE}"/>
          </ac:spMkLst>
        </pc:spChg>
        <pc:spChg chg="del">
          <ac:chgData name="平野 武" userId="3cfe3d63-3e2d-444e-9c54-10e92370b90a" providerId="ADAL" clId="{C634FD9E-D49E-4F8D-931B-9555341F7866}" dt="2024-06-10T07:43:56.839" v="189" actId="478"/>
          <ac:spMkLst>
            <pc:docMk/>
            <pc:sldMk cId="981670567" sldId="552"/>
            <ac:spMk id="61" creationId="{F1E9DF56-743F-B514-D4A0-09939B542E5A}"/>
          </ac:spMkLst>
        </pc:spChg>
        <pc:spChg chg="mod">
          <ac:chgData name="平野 武" userId="3cfe3d63-3e2d-444e-9c54-10e92370b90a" providerId="ADAL" clId="{C634FD9E-D49E-4F8D-931B-9555341F7866}" dt="2024-06-10T07:45:21.844" v="206"/>
          <ac:spMkLst>
            <pc:docMk/>
            <pc:sldMk cId="981670567" sldId="552"/>
            <ac:spMk id="12290" creationId="{4AD73B8A-4B23-91DE-CF62-2CA72170BDBB}"/>
          </ac:spMkLst>
        </pc:spChg>
        <pc:spChg chg="del">
          <ac:chgData name="平野 武" userId="3cfe3d63-3e2d-444e-9c54-10e92370b90a" providerId="ADAL" clId="{C634FD9E-D49E-4F8D-931B-9555341F7866}" dt="2024-06-10T07:43:56.839" v="189" actId="478"/>
          <ac:spMkLst>
            <pc:docMk/>
            <pc:sldMk cId="981670567" sldId="552"/>
            <ac:spMk id="12296" creationId="{0844950A-9154-EC12-B819-92F0A2BCBA80}"/>
          </ac:spMkLst>
        </pc:spChg>
        <pc:spChg chg="add mod">
          <ac:chgData name="平野 武" userId="3cfe3d63-3e2d-444e-9c54-10e92370b90a" providerId="ADAL" clId="{C634FD9E-D49E-4F8D-931B-9555341F7866}" dt="2024-06-10T07:45:04.406" v="201" actId="1076"/>
          <ac:spMkLst>
            <pc:docMk/>
            <pc:sldMk cId="981670567" sldId="552"/>
            <ac:spMk id="12316" creationId="{30B96E5E-C5A6-4945-95EA-5427B2ECF845}"/>
          </ac:spMkLst>
        </pc:spChg>
        <pc:spChg chg="mod">
          <ac:chgData name="平野 武" userId="3cfe3d63-3e2d-444e-9c54-10e92370b90a" providerId="ADAL" clId="{C634FD9E-D49E-4F8D-931B-9555341F7866}" dt="2024-06-10T07:44:08.885" v="191"/>
          <ac:spMkLst>
            <pc:docMk/>
            <pc:sldMk cId="981670567" sldId="552"/>
            <ac:spMk id="12318" creationId="{115DA1E2-2079-A59D-CCBE-E7A74D35FC19}"/>
          </ac:spMkLst>
        </pc:spChg>
        <pc:spChg chg="mod">
          <ac:chgData name="平野 武" userId="3cfe3d63-3e2d-444e-9c54-10e92370b90a" providerId="ADAL" clId="{C634FD9E-D49E-4F8D-931B-9555341F7866}" dt="2024-06-10T07:44:08.885" v="191"/>
          <ac:spMkLst>
            <pc:docMk/>
            <pc:sldMk cId="981670567" sldId="552"/>
            <ac:spMk id="12319" creationId="{55A89B87-434F-8F41-3FDB-91115119A24E}"/>
          </ac:spMkLst>
        </pc:spChg>
        <pc:spChg chg="mod">
          <ac:chgData name="平野 武" userId="3cfe3d63-3e2d-444e-9c54-10e92370b90a" providerId="ADAL" clId="{C634FD9E-D49E-4F8D-931B-9555341F7866}" dt="2024-06-10T07:44:08.885" v="191"/>
          <ac:spMkLst>
            <pc:docMk/>
            <pc:sldMk cId="981670567" sldId="552"/>
            <ac:spMk id="12321" creationId="{45A1E794-69E7-F408-4783-809E861FD912}"/>
          </ac:spMkLst>
        </pc:spChg>
        <pc:spChg chg="mod">
          <ac:chgData name="平野 武" userId="3cfe3d63-3e2d-444e-9c54-10e92370b90a" providerId="ADAL" clId="{C634FD9E-D49E-4F8D-931B-9555341F7866}" dt="2024-06-10T07:44:08.885" v="191"/>
          <ac:spMkLst>
            <pc:docMk/>
            <pc:sldMk cId="981670567" sldId="552"/>
            <ac:spMk id="12322" creationId="{421EB525-ED0D-E5CB-422E-330C24B2D1E8}"/>
          </ac:spMkLst>
        </pc:spChg>
        <pc:spChg chg="add mod">
          <ac:chgData name="平野 武" userId="3cfe3d63-3e2d-444e-9c54-10e92370b90a" providerId="ADAL" clId="{C634FD9E-D49E-4F8D-931B-9555341F7866}" dt="2024-06-10T07:44:08.885" v="191"/>
          <ac:spMkLst>
            <pc:docMk/>
            <pc:sldMk cId="981670567" sldId="552"/>
            <ac:spMk id="12323" creationId="{EFBD94B7-186B-7B4B-2233-4F078C88DA39}"/>
          </ac:spMkLst>
        </pc:spChg>
        <pc:spChg chg="mod">
          <ac:chgData name="平野 武" userId="3cfe3d63-3e2d-444e-9c54-10e92370b90a" providerId="ADAL" clId="{C634FD9E-D49E-4F8D-931B-9555341F7866}" dt="2024-06-10T07:44:08.885" v="191"/>
          <ac:spMkLst>
            <pc:docMk/>
            <pc:sldMk cId="981670567" sldId="552"/>
            <ac:spMk id="12325" creationId="{9802532E-8F3E-A301-3DFF-A2D3766C887A}"/>
          </ac:spMkLst>
        </pc:spChg>
        <pc:spChg chg="mod">
          <ac:chgData name="平野 武" userId="3cfe3d63-3e2d-444e-9c54-10e92370b90a" providerId="ADAL" clId="{C634FD9E-D49E-4F8D-931B-9555341F7866}" dt="2024-06-10T07:44:08.885" v="191"/>
          <ac:spMkLst>
            <pc:docMk/>
            <pc:sldMk cId="981670567" sldId="552"/>
            <ac:spMk id="12326" creationId="{A6A7D4AA-DD9C-CB05-6C34-9D8D438368AC}"/>
          </ac:spMkLst>
        </pc:spChg>
        <pc:spChg chg="mod">
          <ac:chgData name="平野 武" userId="3cfe3d63-3e2d-444e-9c54-10e92370b90a" providerId="ADAL" clId="{C634FD9E-D49E-4F8D-931B-9555341F7866}" dt="2024-06-10T07:44:08.885" v="191"/>
          <ac:spMkLst>
            <pc:docMk/>
            <pc:sldMk cId="981670567" sldId="552"/>
            <ac:spMk id="12327" creationId="{0D3990D7-6CB2-D4E7-C0C4-C7DA850E7ADD}"/>
          </ac:spMkLst>
        </pc:spChg>
        <pc:spChg chg="mod">
          <ac:chgData name="平野 武" userId="3cfe3d63-3e2d-444e-9c54-10e92370b90a" providerId="ADAL" clId="{C634FD9E-D49E-4F8D-931B-9555341F7866}" dt="2024-06-10T07:44:08.885" v="191"/>
          <ac:spMkLst>
            <pc:docMk/>
            <pc:sldMk cId="981670567" sldId="552"/>
            <ac:spMk id="12329" creationId="{2AAF84B2-821F-C073-379E-3C95F27F4983}"/>
          </ac:spMkLst>
        </pc:spChg>
        <pc:spChg chg="mod">
          <ac:chgData name="平野 武" userId="3cfe3d63-3e2d-444e-9c54-10e92370b90a" providerId="ADAL" clId="{C634FD9E-D49E-4F8D-931B-9555341F7866}" dt="2024-06-10T07:44:08.885" v="191"/>
          <ac:spMkLst>
            <pc:docMk/>
            <pc:sldMk cId="981670567" sldId="552"/>
            <ac:spMk id="12330" creationId="{E5136AED-EA01-47C5-2BA1-B544F2B7C34F}"/>
          </ac:spMkLst>
        </pc:spChg>
        <pc:spChg chg="mod">
          <ac:chgData name="平野 武" userId="3cfe3d63-3e2d-444e-9c54-10e92370b90a" providerId="ADAL" clId="{C634FD9E-D49E-4F8D-931B-9555341F7866}" dt="2024-06-10T07:44:08.885" v="191"/>
          <ac:spMkLst>
            <pc:docMk/>
            <pc:sldMk cId="981670567" sldId="552"/>
            <ac:spMk id="12333" creationId="{C8BA1755-5E05-4DC6-DDA8-5EC090751295}"/>
          </ac:spMkLst>
        </pc:spChg>
        <pc:spChg chg="add mod">
          <ac:chgData name="平野 武" userId="3cfe3d63-3e2d-444e-9c54-10e92370b90a" providerId="ADAL" clId="{C634FD9E-D49E-4F8D-931B-9555341F7866}" dt="2024-06-10T07:44:08.885" v="191"/>
          <ac:spMkLst>
            <pc:docMk/>
            <pc:sldMk cId="981670567" sldId="552"/>
            <ac:spMk id="12334" creationId="{7201E58F-C1F4-7442-AB68-2494C608C7C7}"/>
          </ac:spMkLst>
        </pc:spChg>
        <pc:spChg chg="add mod">
          <ac:chgData name="平野 武" userId="3cfe3d63-3e2d-444e-9c54-10e92370b90a" providerId="ADAL" clId="{C634FD9E-D49E-4F8D-931B-9555341F7866}" dt="2024-06-10T07:44:08.885" v="191"/>
          <ac:spMkLst>
            <pc:docMk/>
            <pc:sldMk cId="981670567" sldId="552"/>
            <ac:spMk id="12335" creationId="{CF0A14AF-A127-03DB-1A99-1C632669FC11}"/>
          </ac:spMkLst>
        </pc:spChg>
        <pc:spChg chg="add mod">
          <ac:chgData name="平野 武" userId="3cfe3d63-3e2d-444e-9c54-10e92370b90a" providerId="ADAL" clId="{C634FD9E-D49E-4F8D-931B-9555341F7866}" dt="2024-06-10T07:44:08.885" v="191"/>
          <ac:spMkLst>
            <pc:docMk/>
            <pc:sldMk cId="981670567" sldId="552"/>
            <ac:spMk id="12336" creationId="{B1FABAD3-ED3D-6B2A-01F7-3CEE7B6F2EFD}"/>
          </ac:spMkLst>
        </pc:spChg>
        <pc:spChg chg="add mod">
          <ac:chgData name="平野 武" userId="3cfe3d63-3e2d-444e-9c54-10e92370b90a" providerId="ADAL" clId="{C634FD9E-D49E-4F8D-931B-9555341F7866}" dt="2024-06-10T07:44:08.885" v="191"/>
          <ac:spMkLst>
            <pc:docMk/>
            <pc:sldMk cId="981670567" sldId="552"/>
            <ac:spMk id="12338" creationId="{0E44A1DE-1208-A5D0-5995-B9925715AB29}"/>
          </ac:spMkLst>
        </pc:spChg>
        <pc:spChg chg="add mod">
          <ac:chgData name="平野 武" userId="3cfe3d63-3e2d-444e-9c54-10e92370b90a" providerId="ADAL" clId="{C634FD9E-D49E-4F8D-931B-9555341F7866}" dt="2024-06-10T07:44:08.885" v="191"/>
          <ac:spMkLst>
            <pc:docMk/>
            <pc:sldMk cId="981670567" sldId="552"/>
            <ac:spMk id="12340" creationId="{BE4F18EF-C8D7-A5B8-CEBA-07F786F79604}"/>
          </ac:spMkLst>
        </pc:spChg>
        <pc:spChg chg="add mod">
          <ac:chgData name="平野 武" userId="3cfe3d63-3e2d-444e-9c54-10e92370b90a" providerId="ADAL" clId="{C634FD9E-D49E-4F8D-931B-9555341F7866}" dt="2024-06-10T07:44:08.885" v="191"/>
          <ac:spMkLst>
            <pc:docMk/>
            <pc:sldMk cId="981670567" sldId="552"/>
            <ac:spMk id="12343" creationId="{EE676E56-766E-9DCB-6D96-D24D009481CD}"/>
          </ac:spMkLst>
        </pc:spChg>
        <pc:spChg chg="add mod">
          <ac:chgData name="平野 武" userId="3cfe3d63-3e2d-444e-9c54-10e92370b90a" providerId="ADAL" clId="{C634FD9E-D49E-4F8D-931B-9555341F7866}" dt="2024-06-10T07:44:08.885" v="191"/>
          <ac:spMkLst>
            <pc:docMk/>
            <pc:sldMk cId="981670567" sldId="552"/>
            <ac:spMk id="12344" creationId="{6F6241F7-1493-CDE2-398C-BBFF89F3C830}"/>
          </ac:spMkLst>
        </pc:spChg>
        <pc:spChg chg="mod">
          <ac:chgData name="平野 武" userId="3cfe3d63-3e2d-444e-9c54-10e92370b90a" providerId="ADAL" clId="{C634FD9E-D49E-4F8D-931B-9555341F7866}" dt="2024-06-10T07:44:08.885" v="191"/>
          <ac:spMkLst>
            <pc:docMk/>
            <pc:sldMk cId="981670567" sldId="552"/>
            <ac:spMk id="12348" creationId="{52FA1784-C42A-B1C5-CBE1-3BB4628FEA3B}"/>
          </ac:spMkLst>
        </pc:spChg>
        <pc:spChg chg="mod">
          <ac:chgData name="平野 武" userId="3cfe3d63-3e2d-444e-9c54-10e92370b90a" providerId="ADAL" clId="{C634FD9E-D49E-4F8D-931B-9555341F7866}" dt="2024-06-10T07:44:08.885" v="191"/>
          <ac:spMkLst>
            <pc:docMk/>
            <pc:sldMk cId="981670567" sldId="552"/>
            <ac:spMk id="12349" creationId="{770E6238-3F21-D35A-C1EF-B1812D8ADD0F}"/>
          </ac:spMkLst>
        </pc:spChg>
        <pc:spChg chg="mod">
          <ac:chgData name="平野 武" userId="3cfe3d63-3e2d-444e-9c54-10e92370b90a" providerId="ADAL" clId="{C634FD9E-D49E-4F8D-931B-9555341F7866}" dt="2024-06-10T07:44:08.885" v="191"/>
          <ac:spMkLst>
            <pc:docMk/>
            <pc:sldMk cId="981670567" sldId="552"/>
            <ac:spMk id="12350" creationId="{ACC3336F-CF92-E1A8-E726-75F7BE8FDDE1}"/>
          </ac:spMkLst>
        </pc:spChg>
        <pc:spChg chg="mod">
          <ac:chgData name="平野 武" userId="3cfe3d63-3e2d-444e-9c54-10e92370b90a" providerId="ADAL" clId="{C634FD9E-D49E-4F8D-931B-9555341F7866}" dt="2024-06-10T07:44:08.885" v="191"/>
          <ac:spMkLst>
            <pc:docMk/>
            <pc:sldMk cId="981670567" sldId="552"/>
            <ac:spMk id="12352" creationId="{44BA82FD-4F62-1625-EA14-750EB18815A1}"/>
          </ac:spMkLst>
        </pc:spChg>
        <pc:spChg chg="mod">
          <ac:chgData name="平野 武" userId="3cfe3d63-3e2d-444e-9c54-10e92370b90a" providerId="ADAL" clId="{C634FD9E-D49E-4F8D-931B-9555341F7866}" dt="2024-06-10T07:44:08.885" v="191"/>
          <ac:spMkLst>
            <pc:docMk/>
            <pc:sldMk cId="981670567" sldId="552"/>
            <ac:spMk id="12354" creationId="{646E6B56-D63A-FADF-5380-FDC567D2F701}"/>
          </ac:spMkLst>
        </pc:spChg>
        <pc:grpChg chg="add mod">
          <ac:chgData name="平野 武" userId="3cfe3d63-3e2d-444e-9c54-10e92370b90a" providerId="ADAL" clId="{C634FD9E-D49E-4F8D-931B-9555341F7866}" dt="2024-06-10T07:44:05.941" v="190"/>
          <ac:grpSpMkLst>
            <pc:docMk/>
            <pc:sldMk cId="981670567" sldId="552"/>
            <ac:grpSpMk id="2" creationId="{F312A037-FFE3-388F-678A-FAA5284509CE}"/>
          </ac:grpSpMkLst>
        </pc:grpChg>
        <pc:grpChg chg="add mod">
          <ac:chgData name="平野 武" userId="3cfe3d63-3e2d-444e-9c54-10e92370b90a" providerId="ADAL" clId="{C634FD9E-D49E-4F8D-931B-9555341F7866}" dt="2024-06-10T07:44:05.941" v="190"/>
          <ac:grpSpMkLst>
            <pc:docMk/>
            <pc:sldMk cId="981670567" sldId="552"/>
            <ac:grpSpMk id="5" creationId="{61498A3C-ABEF-08F1-72B4-21E4DD55EE89}"/>
          </ac:grpSpMkLst>
        </pc:grpChg>
        <pc:grpChg chg="add mod">
          <ac:chgData name="平野 武" userId="3cfe3d63-3e2d-444e-9c54-10e92370b90a" providerId="ADAL" clId="{C634FD9E-D49E-4F8D-931B-9555341F7866}" dt="2024-06-10T07:44:05.941" v="190"/>
          <ac:grpSpMkLst>
            <pc:docMk/>
            <pc:sldMk cId="981670567" sldId="552"/>
            <ac:grpSpMk id="9" creationId="{27822A71-C803-F4D1-538A-47F852600DD1}"/>
          </ac:grpSpMkLst>
        </pc:grpChg>
        <pc:grpChg chg="add mod">
          <ac:chgData name="平野 武" userId="3cfe3d63-3e2d-444e-9c54-10e92370b90a" providerId="ADAL" clId="{C634FD9E-D49E-4F8D-931B-9555341F7866}" dt="2024-06-10T07:44:05.941" v="190"/>
          <ac:grpSpMkLst>
            <pc:docMk/>
            <pc:sldMk cId="981670567" sldId="552"/>
            <ac:grpSpMk id="12" creationId="{A61AD97E-BF98-57AD-2C57-E019C4ECEDC4}"/>
          </ac:grpSpMkLst>
        </pc:grpChg>
        <pc:grpChg chg="add mod">
          <ac:chgData name="平野 武" userId="3cfe3d63-3e2d-444e-9c54-10e92370b90a" providerId="ADAL" clId="{C634FD9E-D49E-4F8D-931B-9555341F7866}" dt="2024-06-10T07:44:05.941" v="190"/>
          <ac:grpSpMkLst>
            <pc:docMk/>
            <pc:sldMk cId="981670567" sldId="552"/>
            <ac:grpSpMk id="16" creationId="{6FB3C3FD-4389-B348-5051-975E5C684804}"/>
          </ac:grpSpMkLst>
        </pc:grpChg>
        <pc:grpChg chg="add mod">
          <ac:chgData name="平野 武" userId="3cfe3d63-3e2d-444e-9c54-10e92370b90a" providerId="ADAL" clId="{C634FD9E-D49E-4F8D-931B-9555341F7866}" dt="2024-06-10T07:44:05.941" v="190"/>
          <ac:grpSpMkLst>
            <pc:docMk/>
            <pc:sldMk cId="981670567" sldId="552"/>
            <ac:grpSpMk id="20" creationId="{A69F8582-2BFB-6041-E60D-6A43CCC62F8D}"/>
          </ac:grpSpMkLst>
        </pc:grpChg>
        <pc:grpChg chg="add mod">
          <ac:chgData name="平野 武" userId="3cfe3d63-3e2d-444e-9c54-10e92370b90a" providerId="ADAL" clId="{C634FD9E-D49E-4F8D-931B-9555341F7866}" dt="2024-06-10T07:44:05.941" v="190"/>
          <ac:grpSpMkLst>
            <pc:docMk/>
            <pc:sldMk cId="981670567" sldId="552"/>
            <ac:grpSpMk id="23" creationId="{28DCA5A9-9960-14E4-0ECC-7ED8F81D549E}"/>
          </ac:grpSpMkLst>
        </pc:grpChg>
        <pc:grpChg chg="add mod">
          <ac:chgData name="平野 武" userId="3cfe3d63-3e2d-444e-9c54-10e92370b90a" providerId="ADAL" clId="{C634FD9E-D49E-4F8D-931B-9555341F7866}" dt="2024-06-10T07:44:05.941" v="190"/>
          <ac:grpSpMkLst>
            <pc:docMk/>
            <pc:sldMk cId="981670567" sldId="552"/>
            <ac:grpSpMk id="38" creationId="{B8E824F3-A484-8D8C-512D-985A4FD15C80}"/>
          </ac:grpSpMkLst>
        </pc:grpChg>
        <pc:grpChg chg="add mod">
          <ac:chgData name="平野 武" userId="3cfe3d63-3e2d-444e-9c54-10e92370b90a" providerId="ADAL" clId="{C634FD9E-D49E-4F8D-931B-9555341F7866}" dt="2024-06-10T07:44:39.085" v="193" actId="14100"/>
          <ac:grpSpMkLst>
            <pc:docMk/>
            <pc:sldMk cId="981670567" sldId="552"/>
            <ac:grpSpMk id="47" creationId="{EC18C5A7-5DCF-2308-19D5-992E262B1054}"/>
          </ac:grpSpMkLst>
        </pc:grpChg>
        <pc:grpChg chg="add mod">
          <ac:chgData name="平野 武" userId="3cfe3d63-3e2d-444e-9c54-10e92370b90a" providerId="ADAL" clId="{C634FD9E-D49E-4F8D-931B-9555341F7866}" dt="2024-06-10T07:44:33.103" v="192" actId="14100"/>
          <ac:grpSpMkLst>
            <pc:docMk/>
            <pc:sldMk cId="981670567" sldId="552"/>
            <ac:grpSpMk id="50" creationId="{D94B6081-9444-428D-6910-DC155149E89C}"/>
          </ac:grpSpMkLst>
        </pc:grpChg>
        <pc:grpChg chg="del">
          <ac:chgData name="平野 武" userId="3cfe3d63-3e2d-444e-9c54-10e92370b90a" providerId="ADAL" clId="{C634FD9E-D49E-4F8D-931B-9555341F7866}" dt="2024-06-10T07:43:56.839" v="189" actId="478"/>
          <ac:grpSpMkLst>
            <pc:docMk/>
            <pc:sldMk cId="981670567" sldId="552"/>
            <ac:grpSpMk id="55" creationId="{5101F418-03CB-1BA2-25EE-9240E38E8279}"/>
          </ac:grpSpMkLst>
        </pc:grpChg>
        <pc:grpChg chg="del">
          <ac:chgData name="平野 武" userId="3cfe3d63-3e2d-444e-9c54-10e92370b90a" providerId="ADAL" clId="{C634FD9E-D49E-4F8D-931B-9555341F7866}" dt="2024-06-10T07:43:56.839" v="189" actId="478"/>
          <ac:grpSpMkLst>
            <pc:docMk/>
            <pc:sldMk cId="981670567" sldId="552"/>
            <ac:grpSpMk id="62" creationId="{4468E634-DF9D-8443-9A24-3A2187EBA318}"/>
          </ac:grpSpMkLst>
        </pc:grpChg>
        <pc:grpChg chg="del">
          <ac:chgData name="平野 武" userId="3cfe3d63-3e2d-444e-9c54-10e92370b90a" providerId="ADAL" clId="{C634FD9E-D49E-4F8D-931B-9555341F7866}" dt="2024-06-10T07:43:56.839" v="189" actId="478"/>
          <ac:grpSpMkLst>
            <pc:docMk/>
            <pc:sldMk cId="981670567" sldId="552"/>
            <ac:grpSpMk id="12289" creationId="{E9B5895C-2E2A-2093-1BE6-948491179DC7}"/>
          </ac:grpSpMkLst>
        </pc:grpChg>
        <pc:grpChg chg="del">
          <ac:chgData name="平野 武" userId="3cfe3d63-3e2d-444e-9c54-10e92370b90a" providerId="ADAL" clId="{C634FD9E-D49E-4F8D-931B-9555341F7866}" dt="2024-06-10T07:43:56.839" v="189" actId="478"/>
          <ac:grpSpMkLst>
            <pc:docMk/>
            <pc:sldMk cId="981670567" sldId="552"/>
            <ac:grpSpMk id="12293" creationId="{2DEE29B4-0DCC-5AC6-CEC6-35A43C9140EA}"/>
          </ac:grpSpMkLst>
        </pc:grpChg>
        <pc:grpChg chg="del">
          <ac:chgData name="平野 武" userId="3cfe3d63-3e2d-444e-9c54-10e92370b90a" providerId="ADAL" clId="{C634FD9E-D49E-4F8D-931B-9555341F7866}" dt="2024-06-10T07:43:56.839" v="189" actId="478"/>
          <ac:grpSpMkLst>
            <pc:docMk/>
            <pc:sldMk cId="981670567" sldId="552"/>
            <ac:grpSpMk id="12300" creationId="{4EB718FC-5B0D-534E-5571-6C8311C4911A}"/>
          </ac:grpSpMkLst>
        </pc:grpChg>
        <pc:grpChg chg="del">
          <ac:chgData name="平野 武" userId="3cfe3d63-3e2d-444e-9c54-10e92370b90a" providerId="ADAL" clId="{C634FD9E-D49E-4F8D-931B-9555341F7866}" dt="2024-06-10T07:43:56.839" v="189" actId="478"/>
          <ac:grpSpMkLst>
            <pc:docMk/>
            <pc:sldMk cId="981670567" sldId="552"/>
            <ac:grpSpMk id="12303" creationId="{5A9902BE-A240-6215-BCBC-E78F2C370044}"/>
          </ac:grpSpMkLst>
        </pc:grpChg>
        <pc:grpChg chg="del">
          <ac:chgData name="平野 武" userId="3cfe3d63-3e2d-444e-9c54-10e92370b90a" providerId="ADAL" clId="{C634FD9E-D49E-4F8D-931B-9555341F7866}" dt="2024-06-10T07:43:56.839" v="189" actId="478"/>
          <ac:grpSpMkLst>
            <pc:docMk/>
            <pc:sldMk cId="981670567" sldId="552"/>
            <ac:grpSpMk id="12306" creationId="{FA81F6CA-D79C-D75C-361D-B4705B39CD88}"/>
          </ac:grpSpMkLst>
        </pc:grpChg>
        <pc:grpChg chg="del">
          <ac:chgData name="平野 武" userId="3cfe3d63-3e2d-444e-9c54-10e92370b90a" providerId="ADAL" clId="{C634FD9E-D49E-4F8D-931B-9555341F7866}" dt="2024-06-10T07:43:56.839" v="189" actId="478"/>
          <ac:grpSpMkLst>
            <pc:docMk/>
            <pc:sldMk cId="981670567" sldId="552"/>
            <ac:grpSpMk id="12309" creationId="{E54F32CC-386C-CF86-2C33-BA49AFD43FED}"/>
          </ac:grpSpMkLst>
        </pc:grpChg>
        <pc:grpChg chg="del">
          <ac:chgData name="平野 武" userId="3cfe3d63-3e2d-444e-9c54-10e92370b90a" providerId="ADAL" clId="{C634FD9E-D49E-4F8D-931B-9555341F7866}" dt="2024-06-10T07:43:56.839" v="189" actId="478"/>
          <ac:grpSpMkLst>
            <pc:docMk/>
            <pc:sldMk cId="981670567" sldId="552"/>
            <ac:grpSpMk id="12313" creationId="{690A2E1C-1FA1-66F9-AF4A-2731109DBFAD}"/>
          </ac:grpSpMkLst>
        </pc:grpChg>
        <pc:grpChg chg="add mod">
          <ac:chgData name="平野 武" userId="3cfe3d63-3e2d-444e-9c54-10e92370b90a" providerId="ADAL" clId="{C634FD9E-D49E-4F8D-931B-9555341F7866}" dt="2024-06-10T07:44:08.885" v="191"/>
          <ac:grpSpMkLst>
            <pc:docMk/>
            <pc:sldMk cId="981670567" sldId="552"/>
            <ac:grpSpMk id="12317" creationId="{C1082E49-E48A-B170-42DC-27F75DE07142}"/>
          </ac:grpSpMkLst>
        </pc:grpChg>
        <pc:grpChg chg="add mod">
          <ac:chgData name="平野 武" userId="3cfe3d63-3e2d-444e-9c54-10e92370b90a" providerId="ADAL" clId="{C634FD9E-D49E-4F8D-931B-9555341F7866}" dt="2024-06-10T07:44:08.885" v="191"/>
          <ac:grpSpMkLst>
            <pc:docMk/>
            <pc:sldMk cId="981670567" sldId="552"/>
            <ac:grpSpMk id="12320" creationId="{3D01762C-707A-A581-23C7-25556A67E63E}"/>
          </ac:grpSpMkLst>
        </pc:grpChg>
        <pc:grpChg chg="add mod">
          <ac:chgData name="平野 武" userId="3cfe3d63-3e2d-444e-9c54-10e92370b90a" providerId="ADAL" clId="{C634FD9E-D49E-4F8D-931B-9555341F7866}" dt="2024-06-10T07:44:08.885" v="191"/>
          <ac:grpSpMkLst>
            <pc:docMk/>
            <pc:sldMk cId="981670567" sldId="552"/>
            <ac:grpSpMk id="12324" creationId="{DBE0516E-947E-E69B-D1E3-64C5EA99FA58}"/>
          </ac:grpSpMkLst>
        </pc:grpChg>
        <pc:grpChg chg="add mod">
          <ac:chgData name="平野 武" userId="3cfe3d63-3e2d-444e-9c54-10e92370b90a" providerId="ADAL" clId="{C634FD9E-D49E-4F8D-931B-9555341F7866}" dt="2024-06-10T07:44:43.203" v="194" actId="14100"/>
          <ac:grpSpMkLst>
            <pc:docMk/>
            <pc:sldMk cId="981670567" sldId="552"/>
            <ac:grpSpMk id="12328" creationId="{467A7566-2509-E383-9872-09931DE35446}"/>
          </ac:grpSpMkLst>
        </pc:grpChg>
        <pc:grpChg chg="add mod">
          <ac:chgData name="平野 武" userId="3cfe3d63-3e2d-444e-9c54-10e92370b90a" providerId="ADAL" clId="{C634FD9E-D49E-4F8D-931B-9555341F7866}" dt="2024-06-10T07:44:08.885" v="191"/>
          <ac:grpSpMkLst>
            <pc:docMk/>
            <pc:sldMk cId="981670567" sldId="552"/>
            <ac:grpSpMk id="12331" creationId="{938DD683-9FC1-5891-8C7D-76F53153CBB9}"/>
          </ac:grpSpMkLst>
        </pc:grpChg>
        <pc:grpChg chg="add mod">
          <ac:chgData name="平野 武" userId="3cfe3d63-3e2d-444e-9c54-10e92370b90a" providerId="ADAL" clId="{C634FD9E-D49E-4F8D-931B-9555341F7866}" dt="2024-06-10T07:44:53.069" v="200" actId="1036"/>
          <ac:grpSpMkLst>
            <pc:docMk/>
            <pc:sldMk cId="981670567" sldId="552"/>
            <ac:grpSpMk id="12346" creationId="{33DBD03B-27E6-C0E2-1C01-870C23871318}"/>
          </ac:grpSpMkLst>
        </pc:grpChg>
        <pc:picChg chg="mod">
          <ac:chgData name="平野 武" userId="3cfe3d63-3e2d-444e-9c54-10e92370b90a" providerId="ADAL" clId="{C634FD9E-D49E-4F8D-931B-9555341F7866}" dt="2024-06-10T07:44:05.941" v="190"/>
          <ac:picMkLst>
            <pc:docMk/>
            <pc:sldMk cId="981670567" sldId="552"/>
            <ac:picMk id="24" creationId="{A60A395C-BE98-F578-9DEB-2FBC515F23E6}"/>
          </ac:picMkLst>
        </pc:picChg>
        <pc:picChg chg="add mod">
          <ac:chgData name="平野 武" userId="3cfe3d63-3e2d-444e-9c54-10e92370b90a" providerId="ADAL" clId="{C634FD9E-D49E-4F8D-931B-9555341F7866}" dt="2024-06-10T07:44:05.941" v="190"/>
          <ac:picMkLst>
            <pc:docMk/>
            <pc:sldMk cId="981670567" sldId="552"/>
            <ac:picMk id="29" creationId="{E470329A-11CB-AB9D-DD18-EEF3350DB72C}"/>
          </ac:picMkLst>
        </pc:picChg>
        <pc:picChg chg="add mod">
          <ac:chgData name="平野 武" userId="3cfe3d63-3e2d-444e-9c54-10e92370b90a" providerId="ADAL" clId="{C634FD9E-D49E-4F8D-931B-9555341F7866}" dt="2024-06-10T07:44:05.941" v="190"/>
          <ac:picMkLst>
            <pc:docMk/>
            <pc:sldMk cId="981670567" sldId="552"/>
            <ac:picMk id="31" creationId="{48FBB39C-588C-9372-A9B1-1AFBCD94BF45}"/>
          </ac:picMkLst>
        </pc:picChg>
        <pc:picChg chg="add mod">
          <ac:chgData name="平野 武" userId="3cfe3d63-3e2d-444e-9c54-10e92370b90a" providerId="ADAL" clId="{C634FD9E-D49E-4F8D-931B-9555341F7866}" dt="2024-06-10T07:44:05.941" v="190"/>
          <ac:picMkLst>
            <pc:docMk/>
            <pc:sldMk cId="981670567" sldId="552"/>
            <ac:picMk id="37" creationId="{4D584372-E2EE-6743-68F7-208F3485941F}"/>
          </ac:picMkLst>
        </pc:picChg>
        <pc:picChg chg="mod">
          <ac:chgData name="平野 武" userId="3cfe3d63-3e2d-444e-9c54-10e92370b90a" providerId="ADAL" clId="{C634FD9E-D49E-4F8D-931B-9555341F7866}" dt="2024-06-10T07:44:05.941" v="190"/>
          <ac:picMkLst>
            <pc:docMk/>
            <pc:sldMk cId="981670567" sldId="552"/>
            <ac:picMk id="39" creationId="{1C838572-5741-185C-BC2F-BE75424A691A}"/>
          </ac:picMkLst>
        </pc:picChg>
        <pc:picChg chg="mod">
          <ac:chgData name="平野 武" userId="3cfe3d63-3e2d-444e-9c54-10e92370b90a" providerId="ADAL" clId="{C634FD9E-D49E-4F8D-931B-9555341F7866}" dt="2024-06-10T07:44:05.941" v="190"/>
          <ac:picMkLst>
            <pc:docMk/>
            <pc:sldMk cId="981670567" sldId="552"/>
            <ac:picMk id="43" creationId="{061ECBC6-8418-F13B-7771-9BFE51E713AC}"/>
          </ac:picMkLst>
        </pc:picChg>
        <pc:picChg chg="mod">
          <ac:chgData name="平野 武" userId="3cfe3d63-3e2d-444e-9c54-10e92370b90a" providerId="ADAL" clId="{C634FD9E-D49E-4F8D-931B-9555341F7866}" dt="2024-06-10T07:44:05.941" v="190"/>
          <ac:picMkLst>
            <pc:docMk/>
            <pc:sldMk cId="981670567" sldId="552"/>
            <ac:picMk id="45" creationId="{38914F29-E902-3C61-A730-D3D2D17B9F9F}"/>
          </ac:picMkLst>
        </pc:picChg>
        <pc:picChg chg="del">
          <ac:chgData name="平野 武" userId="3cfe3d63-3e2d-444e-9c54-10e92370b90a" providerId="ADAL" clId="{C634FD9E-D49E-4F8D-931B-9555341F7866}" dt="2024-06-10T07:43:56.839" v="189" actId="478"/>
          <ac:picMkLst>
            <pc:docMk/>
            <pc:sldMk cId="981670567" sldId="552"/>
            <ac:picMk id="54" creationId="{212412AF-589D-1462-2979-D3B2888B23E3}"/>
          </ac:picMkLst>
        </pc:picChg>
        <pc:picChg chg="mod">
          <ac:chgData name="平野 武" userId="3cfe3d63-3e2d-444e-9c54-10e92370b90a" providerId="ADAL" clId="{C634FD9E-D49E-4F8D-931B-9555341F7866}" dt="2024-06-10T07:44:08.885" v="191"/>
          <ac:picMkLst>
            <pc:docMk/>
            <pc:sldMk cId="981670567" sldId="552"/>
            <ac:picMk id="12332" creationId="{F9B3CDC0-3FC7-D723-A170-6A9BC359E153}"/>
          </ac:picMkLst>
        </pc:picChg>
        <pc:picChg chg="add mod">
          <ac:chgData name="平野 武" userId="3cfe3d63-3e2d-444e-9c54-10e92370b90a" providerId="ADAL" clId="{C634FD9E-D49E-4F8D-931B-9555341F7866}" dt="2024-06-10T07:44:08.885" v="191"/>
          <ac:picMkLst>
            <pc:docMk/>
            <pc:sldMk cId="981670567" sldId="552"/>
            <ac:picMk id="12337" creationId="{5007B845-0022-8FC9-A5B6-E35A8929EFEA}"/>
          </ac:picMkLst>
        </pc:picChg>
        <pc:picChg chg="add mod">
          <ac:chgData name="平野 武" userId="3cfe3d63-3e2d-444e-9c54-10e92370b90a" providerId="ADAL" clId="{C634FD9E-D49E-4F8D-931B-9555341F7866}" dt="2024-06-10T07:44:08.885" v="191"/>
          <ac:picMkLst>
            <pc:docMk/>
            <pc:sldMk cId="981670567" sldId="552"/>
            <ac:picMk id="12339" creationId="{4ED59F35-29F9-6B49-7EF9-2ECE082F5822}"/>
          </ac:picMkLst>
        </pc:picChg>
        <pc:picChg chg="add mod">
          <ac:chgData name="平野 武" userId="3cfe3d63-3e2d-444e-9c54-10e92370b90a" providerId="ADAL" clId="{C634FD9E-D49E-4F8D-931B-9555341F7866}" dt="2024-06-10T07:44:08.885" v="191"/>
          <ac:picMkLst>
            <pc:docMk/>
            <pc:sldMk cId="981670567" sldId="552"/>
            <ac:picMk id="12345" creationId="{E342681C-DE53-CB31-7A6F-301005E98E69}"/>
          </ac:picMkLst>
        </pc:picChg>
        <pc:picChg chg="mod">
          <ac:chgData name="平野 武" userId="3cfe3d63-3e2d-444e-9c54-10e92370b90a" providerId="ADAL" clId="{C634FD9E-D49E-4F8D-931B-9555341F7866}" dt="2024-06-10T07:44:08.885" v="191"/>
          <ac:picMkLst>
            <pc:docMk/>
            <pc:sldMk cId="981670567" sldId="552"/>
            <ac:picMk id="12347" creationId="{5DAA8F5F-8526-09A7-3F93-CB9FB7DF84E5}"/>
          </ac:picMkLst>
        </pc:picChg>
        <pc:picChg chg="mod">
          <ac:chgData name="平野 武" userId="3cfe3d63-3e2d-444e-9c54-10e92370b90a" providerId="ADAL" clId="{C634FD9E-D49E-4F8D-931B-9555341F7866}" dt="2024-06-10T07:44:08.885" v="191"/>
          <ac:picMkLst>
            <pc:docMk/>
            <pc:sldMk cId="981670567" sldId="552"/>
            <ac:picMk id="12351" creationId="{9CFC4AE7-449B-605D-A425-5963C3446E3D}"/>
          </ac:picMkLst>
        </pc:picChg>
        <pc:picChg chg="mod">
          <ac:chgData name="平野 武" userId="3cfe3d63-3e2d-444e-9c54-10e92370b90a" providerId="ADAL" clId="{C634FD9E-D49E-4F8D-931B-9555341F7866}" dt="2024-06-10T07:44:08.885" v="191"/>
          <ac:picMkLst>
            <pc:docMk/>
            <pc:sldMk cId="981670567" sldId="552"/>
            <ac:picMk id="12353" creationId="{542E320D-F32C-2E99-030E-D66AE822CF36}"/>
          </ac:picMkLst>
        </pc:picChg>
        <pc:cxnChg chg="add mod">
          <ac:chgData name="平野 武" userId="3cfe3d63-3e2d-444e-9c54-10e92370b90a" providerId="ADAL" clId="{C634FD9E-D49E-4F8D-931B-9555341F7866}" dt="2024-06-10T07:44:05.941" v="190"/>
          <ac:cxnSpMkLst>
            <pc:docMk/>
            <pc:sldMk cId="981670567" sldId="552"/>
            <ac:cxnSpMk id="33" creationId="{64024E60-5935-B5F5-2C1C-7D4E3D4EF8C0}"/>
          </ac:cxnSpMkLst>
        </pc:cxnChg>
        <pc:cxnChg chg="add mod">
          <ac:chgData name="平野 武" userId="3cfe3d63-3e2d-444e-9c54-10e92370b90a" providerId="ADAL" clId="{C634FD9E-D49E-4F8D-931B-9555341F7866}" dt="2024-06-10T07:44:05.941" v="190"/>
          <ac:cxnSpMkLst>
            <pc:docMk/>
            <pc:sldMk cId="981670567" sldId="552"/>
            <ac:cxnSpMk id="34" creationId="{CFC24DC6-389A-030F-A6D8-CD723790A3E2}"/>
          </ac:cxnSpMkLst>
        </pc:cxnChg>
        <pc:cxnChg chg="del mod">
          <ac:chgData name="平野 武" userId="3cfe3d63-3e2d-444e-9c54-10e92370b90a" providerId="ADAL" clId="{C634FD9E-D49E-4F8D-931B-9555341F7866}" dt="2024-06-10T07:43:56.839" v="189" actId="478"/>
          <ac:cxnSpMkLst>
            <pc:docMk/>
            <pc:sldMk cId="981670567" sldId="552"/>
            <ac:cxnSpMk id="12297" creationId="{BEDC26F2-67B6-45F5-119B-4C09145FE921}"/>
          </ac:cxnSpMkLst>
        </pc:cxnChg>
        <pc:cxnChg chg="del mod">
          <ac:chgData name="平野 武" userId="3cfe3d63-3e2d-444e-9c54-10e92370b90a" providerId="ADAL" clId="{C634FD9E-D49E-4F8D-931B-9555341F7866}" dt="2024-06-10T07:43:56.839" v="189" actId="478"/>
          <ac:cxnSpMkLst>
            <pc:docMk/>
            <pc:sldMk cId="981670567" sldId="552"/>
            <ac:cxnSpMk id="12298" creationId="{89BBD3F3-0389-30F0-9696-1A1D4E7B4EBF}"/>
          </ac:cxnSpMkLst>
        </pc:cxnChg>
        <pc:cxnChg chg="del mod">
          <ac:chgData name="平野 武" userId="3cfe3d63-3e2d-444e-9c54-10e92370b90a" providerId="ADAL" clId="{C634FD9E-D49E-4F8D-931B-9555341F7866}" dt="2024-06-10T07:43:56.839" v="189" actId="478"/>
          <ac:cxnSpMkLst>
            <pc:docMk/>
            <pc:sldMk cId="981670567" sldId="552"/>
            <ac:cxnSpMk id="12299" creationId="{99DB555C-94B1-60D7-74B7-C5AA4B1210B8}"/>
          </ac:cxnSpMkLst>
        </pc:cxnChg>
        <pc:cxnChg chg="add mod">
          <ac:chgData name="平野 武" userId="3cfe3d63-3e2d-444e-9c54-10e92370b90a" providerId="ADAL" clId="{C634FD9E-D49E-4F8D-931B-9555341F7866}" dt="2024-06-10T07:44:08.885" v="191"/>
          <ac:cxnSpMkLst>
            <pc:docMk/>
            <pc:sldMk cId="981670567" sldId="552"/>
            <ac:cxnSpMk id="12341" creationId="{E2103D2C-1C31-96F7-55EF-59E57BAFD071}"/>
          </ac:cxnSpMkLst>
        </pc:cxnChg>
        <pc:cxnChg chg="add mod">
          <ac:chgData name="平野 武" userId="3cfe3d63-3e2d-444e-9c54-10e92370b90a" providerId="ADAL" clId="{C634FD9E-D49E-4F8D-931B-9555341F7866}" dt="2024-06-10T07:44:08.885" v="191"/>
          <ac:cxnSpMkLst>
            <pc:docMk/>
            <pc:sldMk cId="981670567" sldId="552"/>
            <ac:cxnSpMk id="12342" creationId="{4712785C-1A6F-C057-A2F5-07E886F0003A}"/>
          </ac:cxnSpMkLst>
        </pc:cxnChg>
      </pc:sldChg>
      <pc:sldChg chg="addSp delSp modSp mod">
        <pc:chgData name="平野 武" userId="3cfe3d63-3e2d-444e-9c54-10e92370b90a" providerId="ADAL" clId="{C634FD9E-D49E-4F8D-931B-9555341F7866}" dt="2024-06-10T07:47:41.003" v="247" actId="22"/>
        <pc:sldMkLst>
          <pc:docMk/>
          <pc:sldMk cId="1729032346" sldId="553"/>
        </pc:sldMkLst>
        <pc:spChg chg="add mod">
          <ac:chgData name="平野 武" userId="3cfe3d63-3e2d-444e-9c54-10e92370b90a" providerId="ADAL" clId="{C634FD9E-D49E-4F8D-931B-9555341F7866}" dt="2024-06-10T07:46:03.557" v="218"/>
          <ac:spMkLst>
            <pc:docMk/>
            <pc:sldMk cId="1729032346" sldId="553"/>
            <ac:spMk id="2" creationId="{3C39AB74-94B6-F5EA-1F55-16AA19F09F60}"/>
          </ac:spMkLst>
        </pc:spChg>
        <pc:spChg chg="add mod">
          <ac:chgData name="平野 武" userId="3cfe3d63-3e2d-444e-9c54-10e92370b90a" providerId="ADAL" clId="{C634FD9E-D49E-4F8D-931B-9555341F7866}" dt="2024-06-10T07:46:03.557" v="218"/>
          <ac:spMkLst>
            <pc:docMk/>
            <pc:sldMk cId="1729032346" sldId="553"/>
            <ac:spMk id="3" creationId="{50D74D5D-0C4A-DC2D-BE18-76A2FB212B66}"/>
          </ac:spMkLst>
        </pc:spChg>
        <pc:spChg chg="add mod">
          <ac:chgData name="平野 武" userId="3cfe3d63-3e2d-444e-9c54-10e92370b90a" providerId="ADAL" clId="{C634FD9E-D49E-4F8D-931B-9555341F7866}" dt="2024-06-10T07:46:03.557" v="218"/>
          <ac:spMkLst>
            <pc:docMk/>
            <pc:sldMk cId="1729032346" sldId="553"/>
            <ac:spMk id="4" creationId="{7A2E7E0E-E5E3-55BF-E4C6-862BDAA1B641}"/>
          </ac:spMkLst>
        </pc:spChg>
        <pc:spChg chg="add mod">
          <ac:chgData name="平野 武" userId="3cfe3d63-3e2d-444e-9c54-10e92370b90a" providerId="ADAL" clId="{C634FD9E-D49E-4F8D-931B-9555341F7866}" dt="2024-06-10T07:46:03.557" v="218"/>
          <ac:spMkLst>
            <pc:docMk/>
            <pc:sldMk cId="1729032346" sldId="553"/>
            <ac:spMk id="5" creationId="{4840698B-137F-B8F2-1B08-34F2BA572164}"/>
          </ac:spMkLst>
        </pc:spChg>
        <pc:spChg chg="add mod">
          <ac:chgData name="平野 武" userId="3cfe3d63-3e2d-444e-9c54-10e92370b90a" providerId="ADAL" clId="{C634FD9E-D49E-4F8D-931B-9555341F7866}" dt="2024-06-10T07:46:03.557" v="218"/>
          <ac:spMkLst>
            <pc:docMk/>
            <pc:sldMk cId="1729032346" sldId="553"/>
            <ac:spMk id="6" creationId="{CB35D9F1-143C-EB7B-7E50-9AC2C3AD3AFD}"/>
          </ac:spMkLst>
        </pc:spChg>
        <pc:spChg chg="mod">
          <ac:chgData name="平野 武" userId="3cfe3d63-3e2d-444e-9c54-10e92370b90a" providerId="ADAL" clId="{C634FD9E-D49E-4F8D-931B-9555341F7866}" dt="2024-06-10T07:46:03.557" v="218"/>
          <ac:spMkLst>
            <pc:docMk/>
            <pc:sldMk cId="1729032346" sldId="553"/>
            <ac:spMk id="10" creationId="{5F5F26AF-D7B9-527B-71CF-24C8DDB63148}"/>
          </ac:spMkLst>
        </pc:spChg>
        <pc:spChg chg="mod">
          <ac:chgData name="平野 武" userId="3cfe3d63-3e2d-444e-9c54-10e92370b90a" providerId="ADAL" clId="{C634FD9E-D49E-4F8D-931B-9555341F7866}" dt="2024-06-10T07:46:03.557" v="218"/>
          <ac:spMkLst>
            <pc:docMk/>
            <pc:sldMk cId="1729032346" sldId="553"/>
            <ac:spMk id="11" creationId="{124A5865-179E-2A4B-A686-C92D112125D7}"/>
          </ac:spMkLst>
        </pc:spChg>
        <pc:spChg chg="mod">
          <ac:chgData name="平野 武" userId="3cfe3d63-3e2d-444e-9c54-10e92370b90a" providerId="ADAL" clId="{C634FD9E-D49E-4F8D-931B-9555341F7866}" dt="2024-06-10T07:46:03.557" v="218"/>
          <ac:spMkLst>
            <pc:docMk/>
            <pc:sldMk cId="1729032346" sldId="553"/>
            <ac:spMk id="12" creationId="{11D2C036-2BE3-CB81-868B-03A19E386D7E}"/>
          </ac:spMkLst>
        </pc:spChg>
        <pc:spChg chg="add mod">
          <ac:chgData name="平野 武" userId="3cfe3d63-3e2d-444e-9c54-10e92370b90a" providerId="ADAL" clId="{C634FD9E-D49E-4F8D-931B-9555341F7866}" dt="2024-06-10T07:46:03.557" v="218"/>
          <ac:spMkLst>
            <pc:docMk/>
            <pc:sldMk cId="1729032346" sldId="553"/>
            <ac:spMk id="16" creationId="{8A3707DA-8B5B-A0E4-3A97-B3D959522E9B}"/>
          </ac:spMkLst>
        </pc:spChg>
        <pc:spChg chg="mod">
          <ac:chgData name="平野 武" userId="3cfe3d63-3e2d-444e-9c54-10e92370b90a" providerId="ADAL" clId="{C634FD9E-D49E-4F8D-931B-9555341F7866}" dt="2024-06-10T07:46:03.557" v="218"/>
          <ac:spMkLst>
            <pc:docMk/>
            <pc:sldMk cId="1729032346" sldId="553"/>
            <ac:spMk id="18" creationId="{46CBA341-7FBE-4A89-6B0B-86C0D320AF7C}"/>
          </ac:spMkLst>
        </pc:spChg>
        <pc:spChg chg="mod">
          <ac:chgData name="平野 武" userId="3cfe3d63-3e2d-444e-9c54-10e92370b90a" providerId="ADAL" clId="{C634FD9E-D49E-4F8D-931B-9555341F7866}" dt="2024-06-10T07:46:03.557" v="218"/>
          <ac:spMkLst>
            <pc:docMk/>
            <pc:sldMk cId="1729032346" sldId="553"/>
            <ac:spMk id="19" creationId="{3EA5CBA4-FA10-D1F7-65D6-F9821BC6BDA2}"/>
          </ac:spMkLst>
        </pc:spChg>
        <pc:spChg chg="add mod">
          <ac:chgData name="平野 武" userId="3cfe3d63-3e2d-444e-9c54-10e92370b90a" providerId="ADAL" clId="{C634FD9E-D49E-4F8D-931B-9555341F7866}" dt="2024-06-10T07:46:03.557" v="218"/>
          <ac:spMkLst>
            <pc:docMk/>
            <pc:sldMk cId="1729032346" sldId="553"/>
            <ac:spMk id="20" creationId="{8A055EEC-A44D-19E2-EA37-0E8AF0049CB6}"/>
          </ac:spMkLst>
        </pc:spChg>
        <pc:spChg chg="mod">
          <ac:chgData name="平野 武" userId="3cfe3d63-3e2d-444e-9c54-10e92370b90a" providerId="ADAL" clId="{C634FD9E-D49E-4F8D-931B-9555341F7866}" dt="2024-06-10T07:46:03.557" v="218"/>
          <ac:spMkLst>
            <pc:docMk/>
            <pc:sldMk cId="1729032346" sldId="553"/>
            <ac:spMk id="22" creationId="{97C3D27D-F608-6DB0-61B8-E85A0EE1A06F}"/>
          </ac:spMkLst>
        </pc:spChg>
        <pc:spChg chg="mod">
          <ac:chgData name="平野 武" userId="3cfe3d63-3e2d-444e-9c54-10e92370b90a" providerId="ADAL" clId="{C634FD9E-D49E-4F8D-931B-9555341F7866}" dt="2024-06-10T07:46:03.557" v="218"/>
          <ac:spMkLst>
            <pc:docMk/>
            <pc:sldMk cId="1729032346" sldId="553"/>
            <ac:spMk id="23" creationId="{22EFEEBC-5A04-60BA-9BDE-44EF053006E0}"/>
          </ac:spMkLst>
        </pc:spChg>
        <pc:spChg chg="add mod">
          <ac:chgData name="平野 武" userId="3cfe3d63-3e2d-444e-9c54-10e92370b90a" providerId="ADAL" clId="{C634FD9E-D49E-4F8D-931B-9555341F7866}" dt="2024-06-10T07:46:03.557" v="218"/>
          <ac:spMkLst>
            <pc:docMk/>
            <pc:sldMk cId="1729032346" sldId="553"/>
            <ac:spMk id="24" creationId="{46DCD652-6D39-052B-586B-EB7587CC2E05}"/>
          </ac:spMkLst>
        </pc:spChg>
        <pc:spChg chg="add mod">
          <ac:chgData name="平野 武" userId="3cfe3d63-3e2d-444e-9c54-10e92370b90a" providerId="ADAL" clId="{C634FD9E-D49E-4F8D-931B-9555341F7866}" dt="2024-06-10T07:46:03.557" v="218"/>
          <ac:spMkLst>
            <pc:docMk/>
            <pc:sldMk cId="1729032346" sldId="553"/>
            <ac:spMk id="25" creationId="{F5D73FF3-5CD3-1495-F711-8E4405EA2AAC}"/>
          </ac:spMkLst>
        </pc:spChg>
        <pc:spChg chg="add mod">
          <ac:chgData name="平野 武" userId="3cfe3d63-3e2d-444e-9c54-10e92370b90a" providerId="ADAL" clId="{C634FD9E-D49E-4F8D-931B-9555341F7866}" dt="2024-06-10T07:46:03.557" v="218"/>
          <ac:spMkLst>
            <pc:docMk/>
            <pc:sldMk cId="1729032346" sldId="553"/>
            <ac:spMk id="26" creationId="{3C171565-D035-055A-5C18-E9B13CA506D3}"/>
          </ac:spMkLst>
        </pc:spChg>
        <pc:spChg chg="mod">
          <ac:chgData name="平野 武" userId="3cfe3d63-3e2d-444e-9c54-10e92370b90a" providerId="ADAL" clId="{C634FD9E-D49E-4F8D-931B-9555341F7866}" dt="2024-06-10T07:46:03.557" v="218"/>
          <ac:spMkLst>
            <pc:docMk/>
            <pc:sldMk cId="1729032346" sldId="553"/>
            <ac:spMk id="31" creationId="{53F74A50-8237-D03D-0B62-26044F4B3118}"/>
          </ac:spMkLst>
        </pc:spChg>
        <pc:spChg chg="mod">
          <ac:chgData name="平野 武" userId="3cfe3d63-3e2d-444e-9c54-10e92370b90a" providerId="ADAL" clId="{C634FD9E-D49E-4F8D-931B-9555341F7866}" dt="2024-06-10T07:46:03.557" v="218"/>
          <ac:spMkLst>
            <pc:docMk/>
            <pc:sldMk cId="1729032346" sldId="553"/>
            <ac:spMk id="33" creationId="{C3DA77D2-4E63-BEC9-864F-70DEE1BCFDC0}"/>
          </ac:spMkLst>
        </pc:spChg>
        <pc:spChg chg="add mod">
          <ac:chgData name="平野 武" userId="3cfe3d63-3e2d-444e-9c54-10e92370b90a" providerId="ADAL" clId="{C634FD9E-D49E-4F8D-931B-9555341F7866}" dt="2024-06-10T07:46:03.557" v="218"/>
          <ac:spMkLst>
            <pc:docMk/>
            <pc:sldMk cId="1729032346" sldId="553"/>
            <ac:spMk id="36" creationId="{2346D7D2-FEB8-9449-E64A-6DDD5CC60C39}"/>
          </ac:spMkLst>
        </pc:spChg>
        <pc:spChg chg="del">
          <ac:chgData name="平野 武" userId="3cfe3d63-3e2d-444e-9c54-10e92370b90a" providerId="ADAL" clId="{C634FD9E-D49E-4F8D-931B-9555341F7866}" dt="2024-06-10T07:46:03.050" v="217" actId="478"/>
          <ac:spMkLst>
            <pc:docMk/>
            <pc:sldMk cId="1729032346" sldId="553"/>
            <ac:spMk id="40" creationId="{A66F3D6D-C2A3-D53A-0676-EF2DC6495AEE}"/>
          </ac:spMkLst>
        </pc:spChg>
        <pc:spChg chg="del">
          <ac:chgData name="平野 武" userId="3cfe3d63-3e2d-444e-9c54-10e92370b90a" providerId="ADAL" clId="{C634FD9E-D49E-4F8D-931B-9555341F7866}" dt="2024-06-10T07:46:03.050" v="217" actId="478"/>
          <ac:spMkLst>
            <pc:docMk/>
            <pc:sldMk cId="1729032346" sldId="553"/>
            <ac:spMk id="41" creationId="{44CE114B-9BC9-11F5-72DA-BE44D434E452}"/>
          </ac:spMkLst>
        </pc:spChg>
        <pc:spChg chg="del">
          <ac:chgData name="平野 武" userId="3cfe3d63-3e2d-444e-9c54-10e92370b90a" providerId="ADAL" clId="{C634FD9E-D49E-4F8D-931B-9555341F7866}" dt="2024-06-10T07:46:03.050" v="217" actId="478"/>
          <ac:spMkLst>
            <pc:docMk/>
            <pc:sldMk cId="1729032346" sldId="553"/>
            <ac:spMk id="42" creationId="{06935A0E-EB5C-2B4A-77A0-72CC0717D505}"/>
          </ac:spMkLst>
        </pc:spChg>
        <pc:spChg chg="del">
          <ac:chgData name="平野 武" userId="3cfe3d63-3e2d-444e-9c54-10e92370b90a" providerId="ADAL" clId="{C634FD9E-D49E-4F8D-931B-9555341F7866}" dt="2024-06-10T07:46:03.050" v="217" actId="478"/>
          <ac:spMkLst>
            <pc:docMk/>
            <pc:sldMk cId="1729032346" sldId="553"/>
            <ac:spMk id="43" creationId="{14C225E6-101F-371D-62FD-35D3CAD5911A}"/>
          </ac:spMkLst>
        </pc:spChg>
        <pc:spChg chg="del">
          <ac:chgData name="平野 武" userId="3cfe3d63-3e2d-444e-9c54-10e92370b90a" providerId="ADAL" clId="{C634FD9E-D49E-4F8D-931B-9555341F7866}" dt="2024-06-10T07:46:03.050" v="217" actId="478"/>
          <ac:spMkLst>
            <pc:docMk/>
            <pc:sldMk cId="1729032346" sldId="553"/>
            <ac:spMk id="44" creationId="{090E0E02-0125-C5D1-99C0-F8D2140B05B4}"/>
          </ac:spMkLst>
        </pc:spChg>
        <pc:spChg chg="del">
          <ac:chgData name="平野 武" userId="3cfe3d63-3e2d-444e-9c54-10e92370b90a" providerId="ADAL" clId="{C634FD9E-D49E-4F8D-931B-9555341F7866}" dt="2024-06-10T07:46:03.050" v="217" actId="478"/>
          <ac:spMkLst>
            <pc:docMk/>
            <pc:sldMk cId="1729032346" sldId="553"/>
            <ac:spMk id="45" creationId="{4157E582-5819-0166-8833-4ED47A251B12}"/>
          </ac:spMkLst>
        </pc:spChg>
        <pc:spChg chg="add mod">
          <ac:chgData name="平野 武" userId="3cfe3d63-3e2d-444e-9c54-10e92370b90a" providerId="ADAL" clId="{C634FD9E-D49E-4F8D-931B-9555341F7866}" dt="2024-06-10T07:46:03.557" v="218"/>
          <ac:spMkLst>
            <pc:docMk/>
            <pc:sldMk cId="1729032346" sldId="553"/>
            <ac:spMk id="53" creationId="{6F41D3FC-82C1-6495-A83D-DB7C465ACF2C}"/>
          </ac:spMkLst>
        </pc:spChg>
        <pc:spChg chg="add mod">
          <ac:chgData name="平野 武" userId="3cfe3d63-3e2d-444e-9c54-10e92370b90a" providerId="ADAL" clId="{C634FD9E-D49E-4F8D-931B-9555341F7866}" dt="2024-06-10T07:46:03.557" v="218"/>
          <ac:spMkLst>
            <pc:docMk/>
            <pc:sldMk cId="1729032346" sldId="553"/>
            <ac:spMk id="54" creationId="{AF3B0B19-8414-CE47-908E-9DE1FD1FFB14}"/>
          </ac:spMkLst>
        </pc:spChg>
        <pc:spChg chg="add mod">
          <ac:chgData name="平野 武" userId="3cfe3d63-3e2d-444e-9c54-10e92370b90a" providerId="ADAL" clId="{C634FD9E-D49E-4F8D-931B-9555341F7866}" dt="2024-06-10T07:46:03.557" v="218"/>
          <ac:spMkLst>
            <pc:docMk/>
            <pc:sldMk cId="1729032346" sldId="553"/>
            <ac:spMk id="55" creationId="{E9C68B34-E1E9-6D7C-E795-058FDF12A121}"/>
          </ac:spMkLst>
        </pc:spChg>
        <pc:spChg chg="add mod">
          <ac:chgData name="平野 武" userId="3cfe3d63-3e2d-444e-9c54-10e92370b90a" providerId="ADAL" clId="{C634FD9E-D49E-4F8D-931B-9555341F7866}" dt="2024-06-10T07:46:03.557" v="218"/>
          <ac:spMkLst>
            <pc:docMk/>
            <pc:sldMk cId="1729032346" sldId="553"/>
            <ac:spMk id="56" creationId="{6972FF00-43CD-9262-230D-5B5A631AE430}"/>
          </ac:spMkLst>
        </pc:spChg>
        <pc:spChg chg="add mod">
          <ac:chgData name="平野 武" userId="3cfe3d63-3e2d-444e-9c54-10e92370b90a" providerId="ADAL" clId="{C634FD9E-D49E-4F8D-931B-9555341F7866}" dt="2024-06-10T07:46:03.557" v="218"/>
          <ac:spMkLst>
            <pc:docMk/>
            <pc:sldMk cId="1729032346" sldId="553"/>
            <ac:spMk id="59" creationId="{92CA690E-2A6A-149A-C9AB-9ED0B87F0B20}"/>
          </ac:spMkLst>
        </pc:spChg>
        <pc:spChg chg="add mod">
          <ac:chgData name="平野 武" userId="3cfe3d63-3e2d-444e-9c54-10e92370b90a" providerId="ADAL" clId="{C634FD9E-D49E-4F8D-931B-9555341F7866}" dt="2024-06-10T07:46:03.557" v="218"/>
          <ac:spMkLst>
            <pc:docMk/>
            <pc:sldMk cId="1729032346" sldId="553"/>
            <ac:spMk id="61" creationId="{66CDF7F4-9408-63B2-9B5B-7E4FC7A55606}"/>
          </ac:spMkLst>
        </pc:spChg>
        <pc:spChg chg="add mod">
          <ac:chgData name="平野 武" userId="3cfe3d63-3e2d-444e-9c54-10e92370b90a" providerId="ADAL" clId="{C634FD9E-D49E-4F8D-931B-9555341F7866}" dt="2024-06-10T07:47:03.323" v="239" actId="14100"/>
          <ac:spMkLst>
            <pc:docMk/>
            <pc:sldMk cId="1729032346" sldId="553"/>
            <ac:spMk id="62" creationId="{CC3CCC72-4755-99AC-310C-7FE2BC561E7D}"/>
          </ac:spMkLst>
        </pc:spChg>
        <pc:spChg chg="add mod">
          <ac:chgData name="平野 武" userId="3cfe3d63-3e2d-444e-9c54-10e92370b90a" providerId="ADAL" clId="{C634FD9E-D49E-4F8D-931B-9555341F7866}" dt="2024-06-10T07:47:03.323" v="239" actId="14100"/>
          <ac:spMkLst>
            <pc:docMk/>
            <pc:sldMk cId="1729032346" sldId="553"/>
            <ac:spMk id="63" creationId="{6F449FE2-2C06-7896-A034-BE83137B1656}"/>
          </ac:spMkLst>
        </pc:spChg>
        <pc:spChg chg="add mod">
          <ac:chgData name="平野 武" userId="3cfe3d63-3e2d-444e-9c54-10e92370b90a" providerId="ADAL" clId="{C634FD9E-D49E-4F8D-931B-9555341F7866}" dt="2024-06-10T07:46:51.056" v="237" actId="1036"/>
          <ac:spMkLst>
            <pc:docMk/>
            <pc:sldMk cId="1729032346" sldId="553"/>
            <ac:spMk id="12288" creationId="{688FC84C-BBD9-E821-0373-9C3CD1C45B9C}"/>
          </ac:spMkLst>
        </pc:spChg>
        <pc:spChg chg="add mod">
          <ac:chgData name="平野 武" userId="3cfe3d63-3e2d-444e-9c54-10e92370b90a" providerId="ADAL" clId="{C634FD9E-D49E-4F8D-931B-9555341F7866}" dt="2024-06-10T07:46:51.056" v="237" actId="1036"/>
          <ac:spMkLst>
            <pc:docMk/>
            <pc:sldMk cId="1729032346" sldId="553"/>
            <ac:spMk id="12289" creationId="{A00FF56A-5C69-56C0-A1AD-D8D17EF2A2CB}"/>
          </ac:spMkLst>
        </pc:spChg>
        <pc:spChg chg="mod">
          <ac:chgData name="平野 武" userId="3cfe3d63-3e2d-444e-9c54-10e92370b90a" providerId="ADAL" clId="{C634FD9E-D49E-4F8D-931B-9555341F7866}" dt="2024-06-10T07:45:43.429" v="216" actId="14100"/>
          <ac:spMkLst>
            <pc:docMk/>
            <pc:sldMk cId="1729032346" sldId="553"/>
            <ac:spMk id="12290" creationId="{4AD73B8A-4B23-91DE-CF62-2CA72170BDBB}"/>
          </ac:spMkLst>
        </pc:spChg>
        <pc:spChg chg="add mod">
          <ac:chgData name="平野 武" userId="3cfe3d63-3e2d-444e-9c54-10e92370b90a" providerId="ADAL" clId="{C634FD9E-D49E-4F8D-931B-9555341F7866}" dt="2024-06-10T07:46:58.911" v="238" actId="14100"/>
          <ac:spMkLst>
            <pc:docMk/>
            <pc:sldMk cId="1729032346" sldId="553"/>
            <ac:spMk id="12291" creationId="{FDB2D1DF-BC8A-E50F-B3EC-6A1CE86778CB}"/>
          </ac:spMkLst>
        </pc:spChg>
        <pc:spChg chg="mod">
          <ac:chgData name="平野 武" userId="3cfe3d63-3e2d-444e-9c54-10e92370b90a" providerId="ADAL" clId="{C634FD9E-D49E-4F8D-931B-9555341F7866}" dt="2024-06-10T07:46:06.510" v="219"/>
          <ac:spMkLst>
            <pc:docMk/>
            <pc:sldMk cId="1729032346" sldId="553"/>
            <ac:spMk id="12295" creationId="{0927A37B-E7F0-6CB8-13CD-0606EF4B780C}"/>
          </ac:spMkLst>
        </pc:spChg>
        <pc:spChg chg="mod">
          <ac:chgData name="平野 武" userId="3cfe3d63-3e2d-444e-9c54-10e92370b90a" providerId="ADAL" clId="{C634FD9E-D49E-4F8D-931B-9555341F7866}" dt="2024-06-10T07:46:06.510" v="219"/>
          <ac:spMkLst>
            <pc:docMk/>
            <pc:sldMk cId="1729032346" sldId="553"/>
            <ac:spMk id="12296" creationId="{17313286-1EB4-9B01-6D67-E397E5AA18A6}"/>
          </ac:spMkLst>
        </pc:spChg>
        <pc:spChg chg="mod">
          <ac:chgData name="平野 武" userId="3cfe3d63-3e2d-444e-9c54-10e92370b90a" providerId="ADAL" clId="{C634FD9E-D49E-4F8D-931B-9555341F7866}" dt="2024-06-10T07:46:06.510" v="219"/>
          <ac:spMkLst>
            <pc:docMk/>
            <pc:sldMk cId="1729032346" sldId="553"/>
            <ac:spMk id="12297" creationId="{1512AF8B-0586-516D-DA40-165109B76759}"/>
          </ac:spMkLst>
        </pc:spChg>
        <pc:spChg chg="add mod">
          <ac:chgData name="平野 武" userId="3cfe3d63-3e2d-444e-9c54-10e92370b90a" providerId="ADAL" clId="{C634FD9E-D49E-4F8D-931B-9555341F7866}" dt="2024-06-10T07:46:51.056" v="237" actId="1036"/>
          <ac:spMkLst>
            <pc:docMk/>
            <pc:sldMk cId="1729032346" sldId="553"/>
            <ac:spMk id="12301" creationId="{2B00F7A3-F7F0-2966-3961-330376AB6032}"/>
          </ac:spMkLst>
        </pc:spChg>
        <pc:spChg chg="mod">
          <ac:chgData name="平野 武" userId="3cfe3d63-3e2d-444e-9c54-10e92370b90a" providerId="ADAL" clId="{C634FD9E-D49E-4F8D-931B-9555341F7866}" dt="2024-06-10T07:46:06.510" v="219"/>
          <ac:spMkLst>
            <pc:docMk/>
            <pc:sldMk cId="1729032346" sldId="553"/>
            <ac:spMk id="12303" creationId="{19C043A3-3F35-25AB-FA22-BDE634264589}"/>
          </ac:spMkLst>
        </pc:spChg>
        <pc:spChg chg="mod">
          <ac:chgData name="平野 武" userId="3cfe3d63-3e2d-444e-9c54-10e92370b90a" providerId="ADAL" clId="{C634FD9E-D49E-4F8D-931B-9555341F7866}" dt="2024-06-10T07:46:06.510" v="219"/>
          <ac:spMkLst>
            <pc:docMk/>
            <pc:sldMk cId="1729032346" sldId="553"/>
            <ac:spMk id="12304" creationId="{DE00B775-C5E9-CA32-1E56-AFCCCCE4E2BB}"/>
          </ac:spMkLst>
        </pc:spChg>
        <pc:spChg chg="add mod">
          <ac:chgData name="平野 武" userId="3cfe3d63-3e2d-444e-9c54-10e92370b90a" providerId="ADAL" clId="{C634FD9E-D49E-4F8D-931B-9555341F7866}" dt="2024-06-10T07:46:51.056" v="237" actId="1036"/>
          <ac:spMkLst>
            <pc:docMk/>
            <pc:sldMk cId="1729032346" sldId="553"/>
            <ac:spMk id="12305" creationId="{C9DDB241-D489-5984-4907-57B6D64C640C}"/>
          </ac:spMkLst>
        </pc:spChg>
        <pc:spChg chg="mod">
          <ac:chgData name="平野 武" userId="3cfe3d63-3e2d-444e-9c54-10e92370b90a" providerId="ADAL" clId="{C634FD9E-D49E-4F8D-931B-9555341F7866}" dt="2024-06-10T07:46:06.510" v="219"/>
          <ac:spMkLst>
            <pc:docMk/>
            <pc:sldMk cId="1729032346" sldId="553"/>
            <ac:spMk id="12307" creationId="{4BFE8E68-D7FB-9E3D-5711-6A767AF99129}"/>
          </ac:spMkLst>
        </pc:spChg>
        <pc:spChg chg="mod">
          <ac:chgData name="平野 武" userId="3cfe3d63-3e2d-444e-9c54-10e92370b90a" providerId="ADAL" clId="{C634FD9E-D49E-4F8D-931B-9555341F7866}" dt="2024-06-10T07:46:06.510" v="219"/>
          <ac:spMkLst>
            <pc:docMk/>
            <pc:sldMk cId="1729032346" sldId="553"/>
            <ac:spMk id="12308" creationId="{64EED4A1-238F-49B5-4974-90BF98275F03}"/>
          </ac:spMkLst>
        </pc:spChg>
        <pc:spChg chg="add mod">
          <ac:chgData name="平野 武" userId="3cfe3d63-3e2d-444e-9c54-10e92370b90a" providerId="ADAL" clId="{C634FD9E-D49E-4F8D-931B-9555341F7866}" dt="2024-06-10T07:46:51.056" v="237" actId="1036"/>
          <ac:spMkLst>
            <pc:docMk/>
            <pc:sldMk cId="1729032346" sldId="553"/>
            <ac:spMk id="12309" creationId="{2D9B1B2C-7466-43E7-6A3E-A1931FBB5424}"/>
          </ac:spMkLst>
        </pc:spChg>
        <pc:spChg chg="add mod">
          <ac:chgData name="平野 武" userId="3cfe3d63-3e2d-444e-9c54-10e92370b90a" providerId="ADAL" clId="{C634FD9E-D49E-4F8D-931B-9555341F7866}" dt="2024-06-10T07:46:51.056" v="237" actId="1036"/>
          <ac:spMkLst>
            <pc:docMk/>
            <pc:sldMk cId="1729032346" sldId="553"/>
            <ac:spMk id="12310" creationId="{C3BD5B2B-8E05-8253-C103-B233D64A6046}"/>
          </ac:spMkLst>
        </pc:spChg>
        <pc:spChg chg="add mod">
          <ac:chgData name="平野 武" userId="3cfe3d63-3e2d-444e-9c54-10e92370b90a" providerId="ADAL" clId="{C634FD9E-D49E-4F8D-931B-9555341F7866}" dt="2024-06-10T07:46:51.056" v="237" actId="1036"/>
          <ac:spMkLst>
            <pc:docMk/>
            <pc:sldMk cId="1729032346" sldId="553"/>
            <ac:spMk id="12311" creationId="{6890F422-7F2B-0386-0AE1-F827DB153084}"/>
          </ac:spMkLst>
        </pc:spChg>
        <pc:spChg chg="del">
          <ac:chgData name="平野 武" userId="3cfe3d63-3e2d-444e-9c54-10e92370b90a" providerId="ADAL" clId="{C634FD9E-D49E-4F8D-931B-9555341F7866}" dt="2024-06-10T07:46:03.050" v="217" actId="478"/>
          <ac:spMkLst>
            <pc:docMk/>
            <pc:sldMk cId="1729032346" sldId="553"/>
            <ac:spMk id="12319" creationId="{442C0954-F01A-178F-A5B4-B1888BFFF3C6}"/>
          </ac:spMkLst>
        </pc:spChg>
        <pc:spChg chg="del">
          <ac:chgData name="平野 武" userId="3cfe3d63-3e2d-444e-9c54-10e92370b90a" providerId="ADAL" clId="{C634FD9E-D49E-4F8D-931B-9555341F7866}" dt="2024-06-10T07:46:03.050" v="217" actId="478"/>
          <ac:spMkLst>
            <pc:docMk/>
            <pc:sldMk cId="1729032346" sldId="553"/>
            <ac:spMk id="12320" creationId="{C6E3404A-68C1-ACD7-AABF-FE2C395DF6DF}"/>
          </ac:spMkLst>
        </pc:spChg>
        <pc:spChg chg="del">
          <ac:chgData name="平野 武" userId="3cfe3d63-3e2d-444e-9c54-10e92370b90a" providerId="ADAL" clId="{C634FD9E-D49E-4F8D-931B-9555341F7866}" dt="2024-06-10T07:46:03.050" v="217" actId="478"/>
          <ac:spMkLst>
            <pc:docMk/>
            <pc:sldMk cId="1729032346" sldId="553"/>
            <ac:spMk id="12323" creationId="{9ABE98A4-3817-F915-1A26-9CD734B0AE7E}"/>
          </ac:spMkLst>
        </pc:spChg>
        <pc:spChg chg="mod">
          <ac:chgData name="平野 武" userId="3cfe3d63-3e2d-444e-9c54-10e92370b90a" providerId="ADAL" clId="{C634FD9E-D49E-4F8D-931B-9555341F7866}" dt="2024-06-10T07:46:06.510" v="219"/>
          <ac:spMkLst>
            <pc:docMk/>
            <pc:sldMk cId="1729032346" sldId="553"/>
            <ac:spMk id="12334" creationId="{4B4F67E3-12EF-6769-E133-38EA0672D46F}"/>
          </ac:spMkLst>
        </pc:spChg>
        <pc:spChg chg="mod">
          <ac:chgData name="平野 武" userId="3cfe3d63-3e2d-444e-9c54-10e92370b90a" providerId="ADAL" clId="{C634FD9E-D49E-4F8D-931B-9555341F7866}" dt="2024-06-10T07:46:06.510" v="219"/>
          <ac:spMkLst>
            <pc:docMk/>
            <pc:sldMk cId="1729032346" sldId="553"/>
            <ac:spMk id="12336" creationId="{C5AF6E68-2831-9136-2DB8-35B28CA207AC}"/>
          </ac:spMkLst>
        </pc:spChg>
        <pc:spChg chg="add mod">
          <ac:chgData name="平野 武" userId="3cfe3d63-3e2d-444e-9c54-10e92370b90a" providerId="ADAL" clId="{C634FD9E-D49E-4F8D-931B-9555341F7866}" dt="2024-06-10T07:47:09.799" v="240" actId="1076"/>
          <ac:spMkLst>
            <pc:docMk/>
            <pc:sldMk cId="1729032346" sldId="553"/>
            <ac:spMk id="12339" creationId="{796E48BF-4CA1-5B61-BF35-8D5D3FD16214}"/>
          </ac:spMkLst>
        </pc:spChg>
        <pc:spChg chg="add mod">
          <ac:chgData name="平野 武" userId="3cfe3d63-3e2d-444e-9c54-10e92370b90a" providerId="ADAL" clId="{C634FD9E-D49E-4F8D-931B-9555341F7866}" dt="2024-06-10T07:46:58.911" v="238" actId="14100"/>
          <ac:spMkLst>
            <pc:docMk/>
            <pc:sldMk cId="1729032346" sldId="553"/>
            <ac:spMk id="12340" creationId="{F4D36D18-9F43-CB61-3AEF-6456C832953A}"/>
          </ac:spMkLst>
        </pc:spChg>
        <pc:spChg chg="add del mod">
          <ac:chgData name="平野 武" userId="3cfe3d63-3e2d-444e-9c54-10e92370b90a" providerId="ADAL" clId="{C634FD9E-D49E-4F8D-931B-9555341F7866}" dt="2024-06-10T07:46:45.294" v="226"/>
          <ac:spMkLst>
            <pc:docMk/>
            <pc:sldMk cId="1729032346" sldId="553"/>
            <ac:spMk id="12341" creationId="{28C2A69E-E088-3505-2B86-5F5F7FC6CAF7}"/>
          </ac:spMkLst>
        </pc:spChg>
        <pc:spChg chg="add mod">
          <ac:chgData name="平野 武" userId="3cfe3d63-3e2d-444e-9c54-10e92370b90a" providerId="ADAL" clId="{C634FD9E-D49E-4F8D-931B-9555341F7866}" dt="2024-06-10T07:46:51.056" v="237" actId="1036"/>
          <ac:spMkLst>
            <pc:docMk/>
            <pc:sldMk cId="1729032346" sldId="553"/>
            <ac:spMk id="12342" creationId="{49EB8D73-BF2D-00B0-EFE1-48497AA465A1}"/>
          </ac:spMkLst>
        </pc:spChg>
        <pc:spChg chg="add mod">
          <ac:chgData name="平野 武" userId="3cfe3d63-3e2d-444e-9c54-10e92370b90a" providerId="ADAL" clId="{C634FD9E-D49E-4F8D-931B-9555341F7866}" dt="2024-06-10T07:46:51.056" v="237" actId="1036"/>
          <ac:spMkLst>
            <pc:docMk/>
            <pc:sldMk cId="1729032346" sldId="553"/>
            <ac:spMk id="12343" creationId="{769686D1-8E46-85D7-6219-DB797C91BDD4}"/>
          </ac:spMkLst>
        </pc:spChg>
        <pc:spChg chg="add mod">
          <ac:chgData name="平野 武" userId="3cfe3d63-3e2d-444e-9c54-10e92370b90a" providerId="ADAL" clId="{C634FD9E-D49E-4F8D-931B-9555341F7866}" dt="2024-06-10T07:47:17.542" v="245" actId="1038"/>
          <ac:spMkLst>
            <pc:docMk/>
            <pc:sldMk cId="1729032346" sldId="553"/>
            <ac:spMk id="12346" creationId="{F5569ADC-FC65-56C0-5894-30F33D3FF7CA}"/>
          </ac:spMkLst>
        </pc:spChg>
        <pc:spChg chg="add mod">
          <ac:chgData name="平野 武" userId="3cfe3d63-3e2d-444e-9c54-10e92370b90a" providerId="ADAL" clId="{C634FD9E-D49E-4F8D-931B-9555341F7866}" dt="2024-06-10T07:47:17.542" v="245" actId="1038"/>
          <ac:spMkLst>
            <pc:docMk/>
            <pc:sldMk cId="1729032346" sldId="553"/>
            <ac:spMk id="12348" creationId="{2584FA57-91AF-AAF4-DD99-64CA65F6F106}"/>
          </ac:spMkLst>
        </pc:spChg>
        <pc:spChg chg="add mod">
          <ac:chgData name="平野 武" userId="3cfe3d63-3e2d-444e-9c54-10e92370b90a" providerId="ADAL" clId="{C634FD9E-D49E-4F8D-931B-9555341F7866}" dt="2024-06-10T07:46:42.825" v="224"/>
          <ac:spMkLst>
            <pc:docMk/>
            <pc:sldMk cId="1729032346" sldId="553"/>
            <ac:spMk id="12349" creationId="{69B2292A-1F26-4315-1486-1C29CF2864F6}"/>
          </ac:spMkLst>
        </pc:spChg>
        <pc:spChg chg="add del">
          <ac:chgData name="平野 武" userId="3cfe3d63-3e2d-444e-9c54-10e92370b90a" providerId="ADAL" clId="{C634FD9E-D49E-4F8D-931B-9555341F7866}" dt="2024-06-10T07:47:41.003" v="247" actId="22"/>
          <ac:spMkLst>
            <pc:docMk/>
            <pc:sldMk cId="1729032346" sldId="553"/>
            <ac:spMk id="12351" creationId="{5097DFDA-EB49-22E6-B5D0-DF9997C2C297}"/>
          </ac:spMkLst>
        </pc:spChg>
        <pc:grpChg chg="add mod">
          <ac:chgData name="平野 武" userId="3cfe3d63-3e2d-444e-9c54-10e92370b90a" providerId="ADAL" clId="{C634FD9E-D49E-4F8D-931B-9555341F7866}" dt="2024-06-10T07:46:03.557" v="218"/>
          <ac:grpSpMkLst>
            <pc:docMk/>
            <pc:sldMk cId="1729032346" sldId="553"/>
            <ac:grpSpMk id="9" creationId="{C17F7CD2-4CCC-45A9-C93E-3482F8DED22E}"/>
          </ac:grpSpMkLst>
        </pc:grpChg>
        <pc:grpChg chg="add mod">
          <ac:chgData name="平野 武" userId="3cfe3d63-3e2d-444e-9c54-10e92370b90a" providerId="ADAL" clId="{C634FD9E-D49E-4F8D-931B-9555341F7866}" dt="2024-06-10T07:46:03.557" v="218"/>
          <ac:grpSpMkLst>
            <pc:docMk/>
            <pc:sldMk cId="1729032346" sldId="553"/>
            <ac:grpSpMk id="13" creationId="{D3702EC7-1741-D200-1531-CA41BD077AB0}"/>
          </ac:grpSpMkLst>
        </pc:grpChg>
        <pc:grpChg chg="add mod">
          <ac:chgData name="平野 武" userId="3cfe3d63-3e2d-444e-9c54-10e92370b90a" providerId="ADAL" clId="{C634FD9E-D49E-4F8D-931B-9555341F7866}" dt="2024-06-10T07:46:03.557" v="218"/>
          <ac:grpSpMkLst>
            <pc:docMk/>
            <pc:sldMk cId="1729032346" sldId="553"/>
            <ac:grpSpMk id="17" creationId="{EAD4735B-08BD-3A11-7797-8BD7BF4A26DF}"/>
          </ac:grpSpMkLst>
        </pc:grpChg>
        <pc:grpChg chg="add mod">
          <ac:chgData name="平野 武" userId="3cfe3d63-3e2d-444e-9c54-10e92370b90a" providerId="ADAL" clId="{C634FD9E-D49E-4F8D-931B-9555341F7866}" dt="2024-06-10T07:46:03.557" v="218"/>
          <ac:grpSpMkLst>
            <pc:docMk/>
            <pc:sldMk cId="1729032346" sldId="553"/>
            <ac:grpSpMk id="21" creationId="{E7290F22-7C6D-82F9-04CD-B63CB7AF160E}"/>
          </ac:grpSpMkLst>
        </pc:grpChg>
        <pc:grpChg chg="add mod">
          <ac:chgData name="平野 武" userId="3cfe3d63-3e2d-444e-9c54-10e92370b90a" providerId="ADAL" clId="{C634FD9E-D49E-4F8D-931B-9555341F7866}" dt="2024-06-10T07:46:03.557" v="218"/>
          <ac:grpSpMkLst>
            <pc:docMk/>
            <pc:sldMk cId="1729032346" sldId="553"/>
            <ac:grpSpMk id="27" creationId="{9F1F5126-26E9-7ED6-FEB0-D46266D4E1FC}"/>
          </ac:grpSpMkLst>
        </pc:grpChg>
        <pc:grpChg chg="mod">
          <ac:chgData name="平野 武" userId="3cfe3d63-3e2d-444e-9c54-10e92370b90a" providerId="ADAL" clId="{C634FD9E-D49E-4F8D-931B-9555341F7866}" dt="2024-06-10T07:46:03.557" v="218"/>
          <ac:grpSpMkLst>
            <pc:docMk/>
            <pc:sldMk cId="1729032346" sldId="553"/>
            <ac:grpSpMk id="28" creationId="{253B6BCF-F253-4189-5A63-D0CABE22913F}"/>
          </ac:grpSpMkLst>
        </pc:grpChg>
        <pc:grpChg chg="mod">
          <ac:chgData name="平野 武" userId="3cfe3d63-3e2d-444e-9c54-10e92370b90a" providerId="ADAL" clId="{C634FD9E-D49E-4F8D-931B-9555341F7866}" dt="2024-06-10T07:46:03.557" v="218"/>
          <ac:grpSpMkLst>
            <pc:docMk/>
            <pc:sldMk cId="1729032346" sldId="553"/>
            <ac:grpSpMk id="29" creationId="{DC06A59F-2EE3-C6E8-8412-D6A49FD61D49}"/>
          </ac:grpSpMkLst>
        </pc:grpChg>
        <pc:grpChg chg="del">
          <ac:chgData name="平野 武" userId="3cfe3d63-3e2d-444e-9c54-10e92370b90a" providerId="ADAL" clId="{C634FD9E-D49E-4F8D-931B-9555341F7866}" dt="2024-06-10T07:46:03.050" v="217" actId="478"/>
          <ac:grpSpMkLst>
            <pc:docMk/>
            <pc:sldMk cId="1729032346" sldId="553"/>
            <ac:grpSpMk id="46" creationId="{24A97981-3E3F-AB0D-3BBF-2DE0B309D3C7}"/>
          </ac:grpSpMkLst>
        </pc:grpChg>
        <pc:grpChg chg="del">
          <ac:chgData name="平野 武" userId="3cfe3d63-3e2d-444e-9c54-10e92370b90a" providerId="ADAL" clId="{C634FD9E-D49E-4F8D-931B-9555341F7866}" dt="2024-06-10T07:46:03.050" v="217" actId="478"/>
          <ac:grpSpMkLst>
            <pc:docMk/>
            <pc:sldMk cId="1729032346" sldId="553"/>
            <ac:grpSpMk id="49" creationId="{98D6796D-2E38-9195-93D4-022A7F990062}"/>
          </ac:grpSpMkLst>
        </pc:grpChg>
        <pc:grpChg chg="del">
          <ac:chgData name="平野 武" userId="3cfe3d63-3e2d-444e-9c54-10e92370b90a" providerId="ADAL" clId="{C634FD9E-D49E-4F8D-931B-9555341F7866}" dt="2024-06-10T07:46:03.050" v="217" actId="478"/>
          <ac:grpSpMkLst>
            <pc:docMk/>
            <pc:sldMk cId="1729032346" sldId="553"/>
            <ac:grpSpMk id="52" creationId="{FD6D717F-C9AB-313C-8561-07D12AAAF468}"/>
          </ac:grpSpMkLst>
        </pc:grpChg>
        <pc:grpChg chg="add mod">
          <ac:chgData name="平野 武" userId="3cfe3d63-3e2d-444e-9c54-10e92370b90a" providerId="ADAL" clId="{C634FD9E-D49E-4F8D-931B-9555341F7866}" dt="2024-06-10T07:46:51.056" v="237" actId="1036"/>
          <ac:grpSpMkLst>
            <pc:docMk/>
            <pc:sldMk cId="1729032346" sldId="553"/>
            <ac:grpSpMk id="12294" creationId="{35AA814E-B399-A6B8-1736-588329935A4D}"/>
          </ac:grpSpMkLst>
        </pc:grpChg>
        <pc:grpChg chg="add mod">
          <ac:chgData name="平野 武" userId="3cfe3d63-3e2d-444e-9c54-10e92370b90a" providerId="ADAL" clId="{C634FD9E-D49E-4F8D-931B-9555341F7866}" dt="2024-06-10T07:46:51.056" v="237" actId="1036"/>
          <ac:grpSpMkLst>
            <pc:docMk/>
            <pc:sldMk cId="1729032346" sldId="553"/>
            <ac:grpSpMk id="12298" creationId="{235DDF1C-A5BC-AD34-1193-9EA7A25F28C5}"/>
          </ac:grpSpMkLst>
        </pc:grpChg>
        <pc:grpChg chg="add mod">
          <ac:chgData name="平野 武" userId="3cfe3d63-3e2d-444e-9c54-10e92370b90a" providerId="ADAL" clId="{C634FD9E-D49E-4F8D-931B-9555341F7866}" dt="2024-06-10T07:46:51.056" v="237" actId="1036"/>
          <ac:grpSpMkLst>
            <pc:docMk/>
            <pc:sldMk cId="1729032346" sldId="553"/>
            <ac:grpSpMk id="12302" creationId="{E2BCFC53-AAED-A0F3-2347-30AAC1FA4490}"/>
          </ac:grpSpMkLst>
        </pc:grpChg>
        <pc:grpChg chg="add mod">
          <ac:chgData name="平野 武" userId="3cfe3d63-3e2d-444e-9c54-10e92370b90a" providerId="ADAL" clId="{C634FD9E-D49E-4F8D-931B-9555341F7866}" dt="2024-06-10T07:46:51.056" v="237" actId="1036"/>
          <ac:grpSpMkLst>
            <pc:docMk/>
            <pc:sldMk cId="1729032346" sldId="553"/>
            <ac:grpSpMk id="12306" creationId="{CBC5696C-4AE8-22D2-0FE4-BBA00BDAC788}"/>
          </ac:grpSpMkLst>
        </pc:grpChg>
        <pc:grpChg chg="add mod">
          <ac:chgData name="平野 武" userId="3cfe3d63-3e2d-444e-9c54-10e92370b90a" providerId="ADAL" clId="{C634FD9E-D49E-4F8D-931B-9555341F7866}" dt="2024-06-10T07:47:09.799" v="240" actId="1076"/>
          <ac:grpSpMkLst>
            <pc:docMk/>
            <pc:sldMk cId="1729032346" sldId="553"/>
            <ac:grpSpMk id="12312" creationId="{5A7D0766-B065-2F4C-E911-773C7F99371E}"/>
          </ac:grpSpMkLst>
        </pc:grpChg>
        <pc:grpChg chg="mod">
          <ac:chgData name="平野 武" userId="3cfe3d63-3e2d-444e-9c54-10e92370b90a" providerId="ADAL" clId="{C634FD9E-D49E-4F8D-931B-9555341F7866}" dt="2024-06-10T07:46:06.510" v="219"/>
          <ac:grpSpMkLst>
            <pc:docMk/>
            <pc:sldMk cId="1729032346" sldId="553"/>
            <ac:grpSpMk id="12313" creationId="{93EB4713-05F7-FA58-6F52-4D840E80A74B}"/>
          </ac:grpSpMkLst>
        </pc:grpChg>
        <pc:grpChg chg="mod">
          <ac:chgData name="平野 武" userId="3cfe3d63-3e2d-444e-9c54-10e92370b90a" providerId="ADAL" clId="{C634FD9E-D49E-4F8D-931B-9555341F7866}" dt="2024-06-10T07:46:06.510" v="219"/>
          <ac:grpSpMkLst>
            <pc:docMk/>
            <pc:sldMk cId="1729032346" sldId="553"/>
            <ac:grpSpMk id="12314" creationId="{454F97D4-EA07-7972-31F4-A336D5B4D838}"/>
          </ac:grpSpMkLst>
        </pc:grpChg>
        <pc:grpChg chg="del">
          <ac:chgData name="平野 武" userId="3cfe3d63-3e2d-444e-9c54-10e92370b90a" providerId="ADAL" clId="{C634FD9E-D49E-4F8D-931B-9555341F7866}" dt="2024-06-10T07:46:03.050" v="217" actId="478"/>
          <ac:grpSpMkLst>
            <pc:docMk/>
            <pc:sldMk cId="1729032346" sldId="553"/>
            <ac:grpSpMk id="12327" creationId="{5290C5E4-6847-7472-B3FE-46639AB524AD}"/>
          </ac:grpSpMkLst>
        </pc:grpChg>
        <pc:grpChg chg="del">
          <ac:chgData name="平野 武" userId="3cfe3d63-3e2d-444e-9c54-10e92370b90a" providerId="ADAL" clId="{C634FD9E-D49E-4F8D-931B-9555341F7866}" dt="2024-06-10T07:46:03.050" v="217" actId="478"/>
          <ac:grpSpMkLst>
            <pc:docMk/>
            <pc:sldMk cId="1729032346" sldId="553"/>
            <ac:grpSpMk id="12331" creationId="{5E41C786-370B-0A70-735D-003C8C192BD0}"/>
          </ac:grpSpMkLst>
        </pc:grpChg>
        <pc:picChg chg="add mod">
          <ac:chgData name="平野 武" userId="3cfe3d63-3e2d-444e-9c54-10e92370b90a" providerId="ADAL" clId="{C634FD9E-D49E-4F8D-931B-9555341F7866}" dt="2024-06-10T07:46:03.557" v="218"/>
          <ac:picMkLst>
            <pc:docMk/>
            <pc:sldMk cId="1729032346" sldId="553"/>
            <ac:picMk id="7" creationId="{DA706F75-3F20-F1FB-CD2A-F769ECBE188B}"/>
          </ac:picMkLst>
        </pc:picChg>
        <pc:picChg chg="add mod">
          <ac:chgData name="平野 武" userId="3cfe3d63-3e2d-444e-9c54-10e92370b90a" providerId="ADAL" clId="{C634FD9E-D49E-4F8D-931B-9555341F7866}" dt="2024-06-10T07:46:03.557" v="218"/>
          <ac:picMkLst>
            <pc:docMk/>
            <pc:sldMk cId="1729032346" sldId="553"/>
            <ac:picMk id="8" creationId="{C477E2DB-B1EB-586A-23C5-90044AA435C9}"/>
          </ac:picMkLst>
        </pc:picChg>
        <pc:picChg chg="mod">
          <ac:chgData name="平野 武" userId="3cfe3d63-3e2d-444e-9c54-10e92370b90a" providerId="ADAL" clId="{C634FD9E-D49E-4F8D-931B-9555341F7866}" dt="2024-06-10T07:46:03.557" v="218"/>
          <ac:picMkLst>
            <pc:docMk/>
            <pc:sldMk cId="1729032346" sldId="553"/>
            <ac:picMk id="14" creationId="{FD143300-11B5-27DC-2AB2-9EA098340F1E}"/>
          </ac:picMkLst>
        </pc:picChg>
        <pc:picChg chg="mod">
          <ac:chgData name="平野 武" userId="3cfe3d63-3e2d-444e-9c54-10e92370b90a" providerId="ADAL" clId="{C634FD9E-D49E-4F8D-931B-9555341F7866}" dt="2024-06-10T07:46:03.557" v="218"/>
          <ac:picMkLst>
            <pc:docMk/>
            <pc:sldMk cId="1729032346" sldId="553"/>
            <ac:picMk id="15" creationId="{4F98470E-0DF5-4305-DC80-F8F9F83808ED}"/>
          </ac:picMkLst>
        </pc:picChg>
        <pc:picChg chg="mod">
          <ac:chgData name="平野 武" userId="3cfe3d63-3e2d-444e-9c54-10e92370b90a" providerId="ADAL" clId="{C634FD9E-D49E-4F8D-931B-9555341F7866}" dt="2024-06-10T07:46:03.557" v="218"/>
          <ac:picMkLst>
            <pc:docMk/>
            <pc:sldMk cId="1729032346" sldId="553"/>
            <ac:picMk id="30" creationId="{05BFA12E-D6FE-9183-2BEA-29EF4F58CFEE}"/>
          </ac:picMkLst>
        </pc:picChg>
        <pc:picChg chg="mod">
          <ac:chgData name="平野 武" userId="3cfe3d63-3e2d-444e-9c54-10e92370b90a" providerId="ADAL" clId="{C634FD9E-D49E-4F8D-931B-9555341F7866}" dt="2024-06-10T07:46:03.557" v="218"/>
          <ac:picMkLst>
            <pc:docMk/>
            <pc:sldMk cId="1729032346" sldId="553"/>
            <ac:picMk id="32" creationId="{E6BBA2F2-AD08-F199-F559-3C478FD0AF7D}"/>
          </ac:picMkLst>
        </pc:picChg>
        <pc:picChg chg="del">
          <ac:chgData name="平野 武" userId="3cfe3d63-3e2d-444e-9c54-10e92370b90a" providerId="ADAL" clId="{C634FD9E-D49E-4F8D-931B-9555341F7866}" dt="2024-06-10T07:46:03.050" v="217" actId="478"/>
          <ac:picMkLst>
            <pc:docMk/>
            <pc:sldMk cId="1729032346" sldId="553"/>
            <ac:picMk id="37" creationId="{B43A6B4E-6603-68A7-07C7-BD8D5EAC6851}"/>
          </ac:picMkLst>
        </pc:picChg>
        <pc:picChg chg="del">
          <ac:chgData name="平野 武" userId="3cfe3d63-3e2d-444e-9c54-10e92370b90a" providerId="ADAL" clId="{C634FD9E-D49E-4F8D-931B-9555341F7866}" dt="2024-06-10T07:46:03.050" v="217" actId="478"/>
          <ac:picMkLst>
            <pc:docMk/>
            <pc:sldMk cId="1729032346" sldId="553"/>
            <ac:picMk id="38" creationId="{8D2325DF-6996-F7C7-CEA8-26DB1C9A6E50}"/>
          </ac:picMkLst>
        </pc:picChg>
        <pc:picChg chg="del">
          <ac:chgData name="平野 武" userId="3cfe3d63-3e2d-444e-9c54-10e92370b90a" providerId="ADAL" clId="{C634FD9E-D49E-4F8D-931B-9555341F7866}" dt="2024-06-10T07:46:03.050" v="217" actId="478"/>
          <ac:picMkLst>
            <pc:docMk/>
            <pc:sldMk cId="1729032346" sldId="553"/>
            <ac:picMk id="39" creationId="{8A439A04-8725-0700-EC62-7F10B27B5799}"/>
          </ac:picMkLst>
        </pc:picChg>
        <pc:picChg chg="add mod">
          <ac:chgData name="平野 武" userId="3cfe3d63-3e2d-444e-9c54-10e92370b90a" providerId="ADAL" clId="{C634FD9E-D49E-4F8D-931B-9555341F7866}" dt="2024-06-10T07:46:03.557" v="218"/>
          <ac:picMkLst>
            <pc:docMk/>
            <pc:sldMk cId="1729032346" sldId="553"/>
            <ac:picMk id="57" creationId="{234DDD8C-D519-D93A-FD7D-DA9773AFCB41}"/>
          </ac:picMkLst>
        </pc:picChg>
        <pc:picChg chg="add mod">
          <ac:chgData name="平野 武" userId="3cfe3d63-3e2d-444e-9c54-10e92370b90a" providerId="ADAL" clId="{C634FD9E-D49E-4F8D-931B-9555341F7866}" dt="2024-06-10T07:46:03.557" v="218"/>
          <ac:picMkLst>
            <pc:docMk/>
            <pc:sldMk cId="1729032346" sldId="553"/>
            <ac:picMk id="58" creationId="{9486964D-8923-593A-C2DD-0B493211BF49}"/>
          </ac:picMkLst>
        </pc:picChg>
        <pc:picChg chg="add mod">
          <ac:chgData name="平野 武" userId="3cfe3d63-3e2d-444e-9c54-10e92370b90a" providerId="ADAL" clId="{C634FD9E-D49E-4F8D-931B-9555341F7866}" dt="2024-06-10T07:46:03.557" v="218"/>
          <ac:picMkLst>
            <pc:docMk/>
            <pc:sldMk cId="1729032346" sldId="553"/>
            <ac:picMk id="60" creationId="{EB0A6B8A-7ED7-A66B-C3CF-754F573235C9}"/>
          </ac:picMkLst>
        </pc:picChg>
        <pc:picChg chg="add mod">
          <ac:chgData name="平野 武" userId="3cfe3d63-3e2d-444e-9c54-10e92370b90a" providerId="ADAL" clId="{C634FD9E-D49E-4F8D-931B-9555341F7866}" dt="2024-06-10T07:47:17.542" v="245" actId="1038"/>
          <ac:picMkLst>
            <pc:docMk/>
            <pc:sldMk cId="1729032346" sldId="553"/>
            <ac:picMk id="12292" creationId="{72222DD8-09E9-626F-4FBE-56B60AEF711F}"/>
          </ac:picMkLst>
        </pc:picChg>
        <pc:picChg chg="add mod">
          <ac:chgData name="平野 武" userId="3cfe3d63-3e2d-444e-9c54-10e92370b90a" providerId="ADAL" clId="{C634FD9E-D49E-4F8D-931B-9555341F7866}" dt="2024-06-10T07:47:17.542" v="245" actId="1038"/>
          <ac:picMkLst>
            <pc:docMk/>
            <pc:sldMk cId="1729032346" sldId="553"/>
            <ac:picMk id="12293" creationId="{6EA91834-F404-F56A-7811-39D01BB329DC}"/>
          </ac:picMkLst>
        </pc:picChg>
        <pc:picChg chg="mod">
          <ac:chgData name="平野 武" userId="3cfe3d63-3e2d-444e-9c54-10e92370b90a" providerId="ADAL" clId="{C634FD9E-D49E-4F8D-931B-9555341F7866}" dt="2024-06-10T07:46:06.510" v="219"/>
          <ac:picMkLst>
            <pc:docMk/>
            <pc:sldMk cId="1729032346" sldId="553"/>
            <ac:picMk id="12299" creationId="{98AE99A5-ABD0-167F-4C05-E7AF8D93EFB5}"/>
          </ac:picMkLst>
        </pc:picChg>
        <pc:picChg chg="mod">
          <ac:chgData name="平野 武" userId="3cfe3d63-3e2d-444e-9c54-10e92370b90a" providerId="ADAL" clId="{C634FD9E-D49E-4F8D-931B-9555341F7866}" dt="2024-06-10T07:46:06.510" v="219"/>
          <ac:picMkLst>
            <pc:docMk/>
            <pc:sldMk cId="1729032346" sldId="553"/>
            <ac:picMk id="12300" creationId="{0D7E3B5C-74FF-4404-B7D4-6524A5FC976D}"/>
          </ac:picMkLst>
        </pc:picChg>
        <pc:picChg chg="mod">
          <ac:chgData name="平野 武" userId="3cfe3d63-3e2d-444e-9c54-10e92370b90a" providerId="ADAL" clId="{C634FD9E-D49E-4F8D-931B-9555341F7866}" dt="2024-06-10T07:46:06.510" v="219"/>
          <ac:picMkLst>
            <pc:docMk/>
            <pc:sldMk cId="1729032346" sldId="553"/>
            <ac:picMk id="12315" creationId="{C8C79A06-2836-F478-8DD0-75B44A261956}"/>
          </ac:picMkLst>
        </pc:picChg>
        <pc:picChg chg="del">
          <ac:chgData name="平野 武" userId="3cfe3d63-3e2d-444e-9c54-10e92370b90a" providerId="ADAL" clId="{C634FD9E-D49E-4F8D-931B-9555341F7866}" dt="2024-06-10T07:46:03.050" v="217" actId="478"/>
          <ac:picMkLst>
            <pc:docMk/>
            <pc:sldMk cId="1729032346" sldId="553"/>
            <ac:picMk id="12318" creationId="{77B1D043-D745-EB09-AAF9-E05A5E832B3B}"/>
          </ac:picMkLst>
        </pc:picChg>
        <pc:picChg chg="del">
          <ac:chgData name="平野 武" userId="3cfe3d63-3e2d-444e-9c54-10e92370b90a" providerId="ADAL" clId="{C634FD9E-D49E-4F8D-931B-9555341F7866}" dt="2024-06-10T07:46:03.050" v="217" actId="478"/>
          <ac:picMkLst>
            <pc:docMk/>
            <pc:sldMk cId="1729032346" sldId="553"/>
            <ac:picMk id="12321" creationId="{F0EC01A9-25F4-3D59-350D-460B208C2188}"/>
          </ac:picMkLst>
        </pc:picChg>
        <pc:picChg chg="del">
          <ac:chgData name="平野 武" userId="3cfe3d63-3e2d-444e-9c54-10e92370b90a" providerId="ADAL" clId="{C634FD9E-D49E-4F8D-931B-9555341F7866}" dt="2024-06-10T07:46:03.050" v="217" actId="478"/>
          <ac:picMkLst>
            <pc:docMk/>
            <pc:sldMk cId="1729032346" sldId="553"/>
            <ac:picMk id="12322" creationId="{C0EAB6AC-F18F-BBBA-9166-F4CE9E4CF4F4}"/>
          </ac:picMkLst>
        </pc:picChg>
        <pc:picChg chg="mod">
          <ac:chgData name="平野 武" userId="3cfe3d63-3e2d-444e-9c54-10e92370b90a" providerId="ADAL" clId="{C634FD9E-D49E-4F8D-931B-9555341F7866}" dt="2024-06-10T07:46:06.510" v="219"/>
          <ac:picMkLst>
            <pc:docMk/>
            <pc:sldMk cId="1729032346" sldId="553"/>
            <ac:picMk id="12335" creationId="{0599F85E-84EA-6962-B14C-B4A4F01C382C}"/>
          </ac:picMkLst>
        </pc:picChg>
        <pc:picChg chg="add mod">
          <ac:chgData name="平野 武" userId="3cfe3d63-3e2d-444e-9c54-10e92370b90a" providerId="ADAL" clId="{C634FD9E-D49E-4F8D-931B-9555341F7866}" dt="2024-06-10T07:46:51.056" v="237" actId="1036"/>
          <ac:picMkLst>
            <pc:docMk/>
            <pc:sldMk cId="1729032346" sldId="553"/>
            <ac:picMk id="12344" creationId="{757E6898-1015-11EF-DE57-1E9A2920A957}"/>
          </ac:picMkLst>
        </pc:picChg>
        <pc:picChg chg="add mod">
          <ac:chgData name="平野 武" userId="3cfe3d63-3e2d-444e-9c54-10e92370b90a" providerId="ADAL" clId="{C634FD9E-D49E-4F8D-931B-9555341F7866}" dt="2024-06-10T07:47:17.542" v="245" actId="1038"/>
          <ac:picMkLst>
            <pc:docMk/>
            <pc:sldMk cId="1729032346" sldId="553"/>
            <ac:picMk id="12345" creationId="{B5310B88-B0A3-2A42-EB3D-D98D145D1C42}"/>
          </ac:picMkLst>
        </pc:picChg>
        <pc:picChg chg="add mod">
          <ac:chgData name="平野 武" userId="3cfe3d63-3e2d-444e-9c54-10e92370b90a" providerId="ADAL" clId="{C634FD9E-D49E-4F8D-931B-9555341F7866}" dt="2024-06-10T07:47:17.542" v="245" actId="1038"/>
          <ac:picMkLst>
            <pc:docMk/>
            <pc:sldMk cId="1729032346" sldId="553"/>
            <ac:picMk id="12347" creationId="{F6DE6229-64DD-DE67-F9C8-A5AC49A3A3AF}"/>
          </ac:picMkLst>
        </pc:picChg>
        <pc:cxnChg chg="add mod">
          <ac:chgData name="平野 武" userId="3cfe3d63-3e2d-444e-9c54-10e92370b90a" providerId="ADAL" clId="{C634FD9E-D49E-4F8D-931B-9555341F7866}" dt="2024-06-10T07:46:03.557" v="218"/>
          <ac:cxnSpMkLst>
            <pc:docMk/>
            <pc:sldMk cId="1729032346" sldId="553"/>
            <ac:cxnSpMk id="34" creationId="{1B50D8CA-605D-0961-BDCA-0AD19E99271C}"/>
          </ac:cxnSpMkLst>
        </pc:cxnChg>
        <pc:cxnChg chg="add mod">
          <ac:chgData name="平野 武" userId="3cfe3d63-3e2d-444e-9c54-10e92370b90a" providerId="ADAL" clId="{C634FD9E-D49E-4F8D-931B-9555341F7866}" dt="2024-06-10T07:46:03.557" v="218"/>
          <ac:cxnSpMkLst>
            <pc:docMk/>
            <pc:sldMk cId="1729032346" sldId="553"/>
            <ac:cxnSpMk id="35" creationId="{F9574DBF-F8D4-66F9-CD88-E9C678DB2019}"/>
          </ac:cxnSpMkLst>
        </pc:cxnChg>
        <pc:cxnChg chg="del mod">
          <ac:chgData name="平野 武" userId="3cfe3d63-3e2d-444e-9c54-10e92370b90a" providerId="ADAL" clId="{C634FD9E-D49E-4F8D-931B-9555341F7866}" dt="2024-06-10T07:46:03.050" v="217" actId="478"/>
          <ac:cxnSpMkLst>
            <pc:docMk/>
            <pc:sldMk cId="1729032346" sldId="553"/>
            <ac:cxnSpMk id="12324" creationId="{541389A7-C442-58B6-444D-5E8ED39049A0}"/>
          </ac:cxnSpMkLst>
        </pc:cxnChg>
        <pc:cxnChg chg="del mod">
          <ac:chgData name="平野 武" userId="3cfe3d63-3e2d-444e-9c54-10e92370b90a" providerId="ADAL" clId="{C634FD9E-D49E-4F8D-931B-9555341F7866}" dt="2024-06-10T07:46:03.050" v="217" actId="478"/>
          <ac:cxnSpMkLst>
            <pc:docMk/>
            <pc:sldMk cId="1729032346" sldId="553"/>
            <ac:cxnSpMk id="12325" creationId="{A4A602EA-101D-8FC1-3A8D-FF8D85A04CFF}"/>
          </ac:cxnSpMkLst>
        </pc:cxnChg>
        <pc:cxnChg chg="del mod">
          <ac:chgData name="平野 武" userId="3cfe3d63-3e2d-444e-9c54-10e92370b90a" providerId="ADAL" clId="{C634FD9E-D49E-4F8D-931B-9555341F7866}" dt="2024-06-10T07:46:03.050" v="217" actId="478"/>
          <ac:cxnSpMkLst>
            <pc:docMk/>
            <pc:sldMk cId="1729032346" sldId="553"/>
            <ac:cxnSpMk id="12326" creationId="{3BC3396E-A44C-F108-7493-579CB1F46CBB}"/>
          </ac:cxnSpMkLst>
        </pc:cxnChg>
        <pc:cxnChg chg="add mod">
          <ac:chgData name="平野 武" userId="3cfe3d63-3e2d-444e-9c54-10e92370b90a" providerId="ADAL" clId="{C634FD9E-D49E-4F8D-931B-9555341F7866}" dt="2024-06-10T07:47:09.799" v="240" actId="1076"/>
          <ac:cxnSpMkLst>
            <pc:docMk/>
            <pc:sldMk cId="1729032346" sldId="553"/>
            <ac:cxnSpMk id="12337" creationId="{42A738C7-DBBF-9F46-1A3D-583158D39AFE}"/>
          </ac:cxnSpMkLst>
        </pc:cxnChg>
        <pc:cxnChg chg="add mod">
          <ac:chgData name="平野 武" userId="3cfe3d63-3e2d-444e-9c54-10e92370b90a" providerId="ADAL" clId="{C634FD9E-D49E-4F8D-931B-9555341F7866}" dt="2024-06-10T07:47:09.799" v="240" actId="1076"/>
          <ac:cxnSpMkLst>
            <pc:docMk/>
            <pc:sldMk cId="1729032346" sldId="553"/>
            <ac:cxnSpMk id="12338" creationId="{C8A83C4F-AB63-952C-7317-B1519EE3AC6C}"/>
          </ac:cxnSpMkLst>
        </pc:cxnChg>
      </pc:sldChg>
      <pc:sldChg chg="addSp delSp modSp mod">
        <pc:chgData name="平野 武" userId="3cfe3d63-3e2d-444e-9c54-10e92370b90a" providerId="ADAL" clId="{C634FD9E-D49E-4F8D-931B-9555341F7866}" dt="2024-06-10T08:13:57.236" v="547" actId="14734"/>
        <pc:sldMkLst>
          <pc:docMk/>
          <pc:sldMk cId="1256461972" sldId="554"/>
        </pc:sldMkLst>
        <pc:spChg chg="del mod">
          <ac:chgData name="平野 武" userId="3cfe3d63-3e2d-444e-9c54-10e92370b90a" providerId="ADAL" clId="{C634FD9E-D49E-4F8D-931B-9555341F7866}" dt="2024-06-10T08:05:29.410" v="496" actId="478"/>
          <ac:spMkLst>
            <pc:docMk/>
            <pc:sldMk cId="1256461972" sldId="554"/>
            <ac:spMk id="2" creationId="{10070C4F-6B58-5090-6DB5-7F4289D31928}"/>
          </ac:spMkLst>
        </pc:spChg>
        <pc:spChg chg="add mod">
          <ac:chgData name="平野 武" userId="3cfe3d63-3e2d-444e-9c54-10e92370b90a" providerId="ADAL" clId="{C634FD9E-D49E-4F8D-931B-9555341F7866}" dt="2024-06-10T08:07:24.472" v="498"/>
          <ac:spMkLst>
            <pc:docMk/>
            <pc:sldMk cId="1256461972" sldId="554"/>
            <ac:spMk id="4" creationId="{7A27B8D3-6E29-4D38-0F5D-15C48E5948BE}"/>
          </ac:spMkLst>
        </pc:spChg>
        <pc:spChg chg="add mod ord">
          <ac:chgData name="平野 武" userId="3cfe3d63-3e2d-444e-9c54-10e92370b90a" providerId="ADAL" clId="{C634FD9E-D49E-4F8D-931B-9555341F7866}" dt="2024-06-10T08:12:27.282" v="521"/>
          <ac:spMkLst>
            <pc:docMk/>
            <pc:sldMk cId="1256461972" sldId="554"/>
            <ac:spMk id="6" creationId="{DCC1D3F7-42BA-0C82-1283-0734FEC2A067}"/>
          </ac:spMkLst>
        </pc:spChg>
        <pc:spChg chg="mod">
          <ac:chgData name="平野 武" userId="3cfe3d63-3e2d-444e-9c54-10e92370b90a" providerId="ADAL" clId="{C634FD9E-D49E-4F8D-931B-9555341F7866}" dt="2024-06-10T08:04:45.159" v="493" actId="404"/>
          <ac:spMkLst>
            <pc:docMk/>
            <pc:sldMk cId="1256461972" sldId="554"/>
            <ac:spMk id="10" creationId="{46FF0DFE-4358-1502-1542-EA120D239670}"/>
          </ac:spMkLst>
        </pc:spChg>
        <pc:spChg chg="del mod">
          <ac:chgData name="平野 武" userId="3cfe3d63-3e2d-444e-9c54-10e92370b90a" providerId="ADAL" clId="{C634FD9E-D49E-4F8D-931B-9555341F7866}" dt="2024-06-10T08:12:33.866" v="522" actId="478"/>
          <ac:spMkLst>
            <pc:docMk/>
            <pc:sldMk cId="1256461972" sldId="554"/>
            <ac:spMk id="36" creationId="{0935FBE5-E929-F448-A5EA-DEE82A3F0A0D}"/>
          </ac:spMkLst>
        </pc:spChg>
        <pc:spChg chg="del">
          <ac:chgData name="平野 武" userId="3cfe3d63-3e2d-444e-9c54-10e92370b90a" providerId="ADAL" clId="{C634FD9E-D49E-4F8D-931B-9555341F7866}" dt="2024-06-10T08:07:08.926" v="497" actId="478"/>
          <ac:spMkLst>
            <pc:docMk/>
            <pc:sldMk cId="1256461972" sldId="554"/>
            <ac:spMk id="53" creationId="{CF77AC68-BD8B-E517-52E4-63EEA4B0080D}"/>
          </ac:spMkLst>
        </pc:spChg>
        <pc:spChg chg="del">
          <ac:chgData name="平野 武" userId="3cfe3d63-3e2d-444e-9c54-10e92370b90a" providerId="ADAL" clId="{C634FD9E-D49E-4F8D-931B-9555341F7866}" dt="2024-06-10T08:07:08.926" v="497" actId="478"/>
          <ac:spMkLst>
            <pc:docMk/>
            <pc:sldMk cId="1256461972" sldId="554"/>
            <ac:spMk id="54" creationId="{6BE14EDA-F4AB-B65F-FD81-1CB9D4262137}"/>
          </ac:spMkLst>
        </pc:spChg>
        <pc:spChg chg="mod">
          <ac:chgData name="平野 武" userId="3cfe3d63-3e2d-444e-9c54-10e92370b90a" providerId="ADAL" clId="{C634FD9E-D49E-4F8D-931B-9555341F7866}" dt="2024-06-10T08:11:47.400" v="512" actId="1076"/>
          <ac:spMkLst>
            <pc:docMk/>
            <pc:sldMk cId="1256461972" sldId="554"/>
            <ac:spMk id="55" creationId="{CC2D80B1-6765-2BE4-CC8C-99DA5B734C32}"/>
          </ac:spMkLst>
        </pc:spChg>
        <pc:spChg chg="mod">
          <ac:chgData name="平野 武" userId="3cfe3d63-3e2d-444e-9c54-10e92370b90a" providerId="ADAL" clId="{C634FD9E-D49E-4F8D-931B-9555341F7866}" dt="2024-06-10T08:11:47.400" v="512" actId="1076"/>
          <ac:spMkLst>
            <pc:docMk/>
            <pc:sldMk cId="1256461972" sldId="554"/>
            <ac:spMk id="56" creationId="{BB5A5D0C-CA86-1542-BB4B-E0B3D504062C}"/>
          </ac:spMkLst>
        </pc:spChg>
        <pc:graphicFrameChg chg="add mod">
          <ac:chgData name="平野 武" userId="3cfe3d63-3e2d-444e-9c54-10e92370b90a" providerId="ADAL" clId="{C634FD9E-D49E-4F8D-931B-9555341F7866}" dt="2024-06-10T08:07:24.472" v="498"/>
          <ac:graphicFrameMkLst>
            <pc:docMk/>
            <pc:sldMk cId="1256461972" sldId="554"/>
            <ac:graphicFrameMk id="3" creationId="{83384AD5-D816-72A1-E373-F5DD5404280F}"/>
          </ac:graphicFrameMkLst>
        </pc:graphicFrameChg>
        <pc:graphicFrameChg chg="add mod modGraphic">
          <ac:chgData name="平野 武" userId="3cfe3d63-3e2d-444e-9c54-10e92370b90a" providerId="ADAL" clId="{C634FD9E-D49E-4F8D-931B-9555341F7866}" dt="2024-06-10T08:13:57.236" v="547" actId="14734"/>
          <ac:graphicFrameMkLst>
            <pc:docMk/>
            <pc:sldMk cId="1256461972" sldId="554"/>
            <ac:graphicFrameMk id="5" creationId="{53C68E0F-D6AA-EB89-879F-3ABAA99BE39B}"/>
          </ac:graphicFrameMkLst>
        </pc:graphicFrameChg>
        <pc:graphicFrameChg chg="add mod">
          <ac:chgData name="平野 武" userId="3cfe3d63-3e2d-444e-9c54-10e92370b90a" providerId="ADAL" clId="{C634FD9E-D49E-4F8D-931B-9555341F7866}" dt="2024-06-10T08:13:48.137" v="543" actId="571"/>
          <ac:graphicFrameMkLst>
            <pc:docMk/>
            <pc:sldMk cId="1256461972" sldId="554"/>
            <ac:graphicFrameMk id="7" creationId="{1F3EFD91-9538-E5E4-12BF-F165ABB4DFF8}"/>
          </ac:graphicFrameMkLst>
        </pc:graphicFrameChg>
        <pc:graphicFrameChg chg="del mod">
          <ac:chgData name="平野 武" userId="3cfe3d63-3e2d-444e-9c54-10e92370b90a" providerId="ADAL" clId="{C634FD9E-D49E-4F8D-931B-9555341F7866}" dt="2024-06-10T08:07:08.926" v="497" actId="478"/>
          <ac:graphicFrameMkLst>
            <pc:docMk/>
            <pc:sldMk cId="1256461972" sldId="554"/>
            <ac:graphicFrameMk id="35" creationId="{E50E5001-5E88-C60E-14D2-D2F52DA1FD85}"/>
          </ac:graphicFrameMkLst>
        </pc:graphicFrameChg>
      </pc:sldChg>
      <pc:sldChg chg="addSp delSp modSp mod">
        <pc:chgData name="平野 武" userId="3cfe3d63-3e2d-444e-9c54-10e92370b90a" providerId="ADAL" clId="{C634FD9E-D49E-4F8D-931B-9555341F7866}" dt="2024-06-10T08:21:59.531" v="632" actId="1076"/>
        <pc:sldMkLst>
          <pc:docMk/>
          <pc:sldMk cId="799594449" sldId="556"/>
        </pc:sldMkLst>
        <pc:spChg chg="del">
          <ac:chgData name="平野 武" userId="3cfe3d63-3e2d-444e-9c54-10e92370b90a" providerId="ADAL" clId="{C634FD9E-D49E-4F8D-931B-9555341F7866}" dt="2024-06-10T08:21:06.280" v="618" actId="478"/>
          <ac:spMkLst>
            <pc:docMk/>
            <pc:sldMk cId="799594449" sldId="556"/>
            <ac:spMk id="2" creationId="{10070C4F-6B58-5090-6DB5-7F4289D31928}"/>
          </ac:spMkLst>
        </pc:spChg>
        <pc:spChg chg="add mod">
          <ac:chgData name="平野 武" userId="3cfe3d63-3e2d-444e-9c54-10e92370b90a" providerId="ADAL" clId="{C634FD9E-D49E-4F8D-931B-9555341F7866}" dt="2024-06-10T08:17:06.271" v="551"/>
          <ac:spMkLst>
            <pc:docMk/>
            <pc:sldMk cId="799594449" sldId="556"/>
            <ac:spMk id="5" creationId="{107A7908-6022-4B20-AD34-7D1EDF40CAA1}"/>
          </ac:spMkLst>
        </pc:spChg>
        <pc:spChg chg="del mod">
          <ac:chgData name="平野 武" userId="3cfe3d63-3e2d-444e-9c54-10e92370b90a" providerId="ADAL" clId="{C634FD9E-D49E-4F8D-931B-9555341F7866}" dt="2024-06-10T08:21:36.574" v="628" actId="478"/>
          <ac:spMkLst>
            <pc:docMk/>
            <pc:sldMk cId="799594449" sldId="556"/>
            <ac:spMk id="8" creationId="{8442B72E-444F-147C-6B72-EDEDD6029286}"/>
          </ac:spMkLst>
        </pc:spChg>
        <pc:spChg chg="add mod ord">
          <ac:chgData name="平野 武" userId="3cfe3d63-3e2d-444e-9c54-10e92370b90a" providerId="ADAL" clId="{C634FD9E-D49E-4F8D-931B-9555341F7866}" dt="2024-06-10T08:21:45.259" v="629" actId="20577"/>
          <ac:spMkLst>
            <pc:docMk/>
            <pc:sldMk cId="799594449" sldId="556"/>
            <ac:spMk id="10" creationId="{9A64567D-F031-4966-C527-1708CED3ECB6}"/>
          </ac:spMkLst>
        </pc:spChg>
        <pc:spChg chg="mod">
          <ac:chgData name="平野 武" userId="3cfe3d63-3e2d-444e-9c54-10e92370b90a" providerId="ADAL" clId="{C634FD9E-D49E-4F8D-931B-9555341F7866}" dt="2024-06-10T08:21:56.517" v="631" actId="1076"/>
          <ac:spMkLst>
            <pc:docMk/>
            <pc:sldMk cId="799594449" sldId="556"/>
            <ac:spMk id="11" creationId="{FF6B5D85-8CC9-1BAE-BC08-0A51FCEB2E04}"/>
          </ac:spMkLst>
        </pc:spChg>
        <pc:spChg chg="mod">
          <ac:chgData name="平野 武" userId="3cfe3d63-3e2d-444e-9c54-10e92370b90a" providerId="ADAL" clId="{C634FD9E-D49E-4F8D-931B-9555341F7866}" dt="2024-06-10T08:21:59.531" v="632" actId="1076"/>
          <ac:spMkLst>
            <pc:docMk/>
            <pc:sldMk cId="799594449" sldId="556"/>
            <ac:spMk id="12" creationId="{DEA5F81E-8C03-2792-045A-48D32D72FD13}"/>
          </ac:spMkLst>
        </pc:spChg>
        <pc:spChg chg="add mod">
          <ac:chgData name="平野 武" userId="3cfe3d63-3e2d-444e-9c54-10e92370b90a" providerId="ADAL" clId="{C634FD9E-D49E-4F8D-931B-9555341F7866}" dt="2024-06-10T08:20:27.689" v="610"/>
          <ac:spMkLst>
            <pc:docMk/>
            <pc:sldMk cId="799594449" sldId="556"/>
            <ac:spMk id="14" creationId="{D8CF9222-A941-579E-1836-EA5780E7AC98}"/>
          </ac:spMkLst>
        </pc:spChg>
        <pc:graphicFrameChg chg="add mod">
          <ac:chgData name="平野 武" userId="3cfe3d63-3e2d-444e-9c54-10e92370b90a" providerId="ADAL" clId="{C634FD9E-D49E-4F8D-931B-9555341F7866}" dt="2024-06-10T08:17:06.271" v="551"/>
          <ac:graphicFrameMkLst>
            <pc:docMk/>
            <pc:sldMk cId="799594449" sldId="556"/>
            <ac:graphicFrameMk id="3" creationId="{A452B2C7-35A4-A274-6B38-FC571961E105}"/>
          </ac:graphicFrameMkLst>
        </pc:graphicFrameChg>
        <pc:graphicFrameChg chg="del">
          <ac:chgData name="平野 武" userId="3cfe3d63-3e2d-444e-9c54-10e92370b90a" providerId="ADAL" clId="{C634FD9E-D49E-4F8D-931B-9555341F7866}" dt="2024-06-10T08:15:22.120" v="548" actId="478"/>
          <ac:graphicFrameMkLst>
            <pc:docMk/>
            <pc:sldMk cId="799594449" sldId="556"/>
            <ac:graphicFrameMk id="4" creationId="{36D48610-32EC-DEB0-B4F0-902B56B860EA}"/>
          </ac:graphicFrameMkLst>
        </pc:graphicFrameChg>
        <pc:graphicFrameChg chg="add mod modGraphic">
          <ac:chgData name="平野 武" userId="3cfe3d63-3e2d-444e-9c54-10e92370b90a" providerId="ADAL" clId="{C634FD9E-D49E-4F8D-931B-9555341F7866}" dt="2024-06-10T08:18:19.921" v="581" actId="1036"/>
          <ac:graphicFrameMkLst>
            <pc:docMk/>
            <pc:sldMk cId="799594449" sldId="556"/>
            <ac:graphicFrameMk id="6" creationId="{C84F0A41-C1F1-B454-246D-C2FFC1D1804D}"/>
          </ac:graphicFrameMkLst>
        </pc:graphicFrameChg>
        <pc:graphicFrameChg chg="del">
          <ac:chgData name="平野 武" userId="3cfe3d63-3e2d-444e-9c54-10e92370b90a" providerId="ADAL" clId="{C634FD9E-D49E-4F8D-931B-9555341F7866}" dt="2024-06-10T08:16:58.929" v="550" actId="478"/>
          <ac:graphicFrameMkLst>
            <pc:docMk/>
            <pc:sldMk cId="799594449" sldId="556"/>
            <ac:graphicFrameMk id="9" creationId="{CB6E6CCD-86C9-98FF-C03E-682BE0996513}"/>
          </ac:graphicFrameMkLst>
        </pc:graphicFrameChg>
        <pc:graphicFrameChg chg="add mod">
          <ac:chgData name="平野 武" userId="3cfe3d63-3e2d-444e-9c54-10e92370b90a" providerId="ADAL" clId="{C634FD9E-D49E-4F8D-931B-9555341F7866}" dt="2024-06-10T08:20:27.689" v="610"/>
          <ac:graphicFrameMkLst>
            <pc:docMk/>
            <pc:sldMk cId="799594449" sldId="556"/>
            <ac:graphicFrameMk id="13" creationId="{C1D9931A-55FA-C5BD-7B6F-DDB47BE161AF}"/>
          </ac:graphicFrameMkLst>
        </pc:graphicFrameChg>
      </pc:sldChg>
      <pc:sldChg chg="addSp delSp modSp mod">
        <pc:chgData name="平野 武" userId="3cfe3d63-3e2d-444e-9c54-10e92370b90a" providerId="ADAL" clId="{C634FD9E-D49E-4F8D-931B-9555341F7866}" dt="2024-06-10T08:47:09.571" v="876" actId="20577"/>
        <pc:sldMkLst>
          <pc:docMk/>
          <pc:sldMk cId="4293298155" sldId="557"/>
        </pc:sldMkLst>
        <pc:spChg chg="add mod">
          <ac:chgData name="平野 武" userId="3cfe3d63-3e2d-444e-9c54-10e92370b90a" providerId="ADAL" clId="{C634FD9E-D49E-4F8D-931B-9555341F7866}" dt="2024-06-10T08:23:21.585" v="643" actId="1076"/>
          <ac:spMkLst>
            <pc:docMk/>
            <pc:sldMk cId="4293298155" sldId="557"/>
            <ac:spMk id="4" creationId="{8F7DB6C4-BC3E-1C4D-600A-76866A4DC944}"/>
          </ac:spMkLst>
        </pc:spChg>
        <pc:graphicFrameChg chg="add mod">
          <ac:chgData name="平野 武" userId="3cfe3d63-3e2d-444e-9c54-10e92370b90a" providerId="ADAL" clId="{C634FD9E-D49E-4F8D-931B-9555341F7866}" dt="2024-06-10T08:22:32.848" v="634"/>
          <ac:graphicFrameMkLst>
            <pc:docMk/>
            <pc:sldMk cId="4293298155" sldId="557"/>
            <ac:graphicFrameMk id="2" creationId="{0A5319D3-7188-5B59-43E8-8236A4090FB7}"/>
          </ac:graphicFrameMkLst>
        </pc:graphicFrameChg>
        <pc:graphicFrameChg chg="add mod modGraphic">
          <ac:chgData name="平野 武" userId="3cfe3d63-3e2d-444e-9c54-10e92370b90a" providerId="ADAL" clId="{C634FD9E-D49E-4F8D-931B-9555341F7866}" dt="2024-06-10T08:47:09.571" v="876" actId="20577"/>
          <ac:graphicFrameMkLst>
            <pc:docMk/>
            <pc:sldMk cId="4293298155" sldId="557"/>
            <ac:graphicFrameMk id="3" creationId="{DBDC39CF-555E-9880-A950-1F7B0A75D718}"/>
          </ac:graphicFrameMkLst>
        </pc:graphicFrameChg>
        <pc:graphicFrameChg chg="del">
          <ac:chgData name="平野 武" userId="3cfe3d63-3e2d-444e-9c54-10e92370b90a" providerId="ADAL" clId="{C634FD9E-D49E-4F8D-931B-9555341F7866}" dt="2024-06-10T08:22:32.483" v="633" actId="478"/>
          <ac:graphicFrameMkLst>
            <pc:docMk/>
            <pc:sldMk cId="4293298155" sldId="557"/>
            <ac:graphicFrameMk id="6" creationId="{54BED8E1-9C99-89A3-B302-2845EFEE1DC5}"/>
          </ac:graphicFrameMkLst>
        </pc:graphicFrameChg>
      </pc:sldChg>
      <pc:sldChg chg="addSp delSp modSp mod">
        <pc:chgData name="平野 武" userId="3cfe3d63-3e2d-444e-9c54-10e92370b90a" providerId="ADAL" clId="{C634FD9E-D49E-4F8D-931B-9555341F7866}" dt="2024-06-10T08:24:17.756" v="655" actId="207"/>
        <pc:sldMkLst>
          <pc:docMk/>
          <pc:sldMk cId="3143463550" sldId="559"/>
        </pc:sldMkLst>
        <pc:graphicFrameChg chg="add mod">
          <ac:chgData name="平野 武" userId="3cfe3d63-3e2d-444e-9c54-10e92370b90a" providerId="ADAL" clId="{C634FD9E-D49E-4F8D-931B-9555341F7866}" dt="2024-06-10T08:23:39.396" v="647"/>
          <ac:graphicFrameMkLst>
            <pc:docMk/>
            <pc:sldMk cId="3143463550" sldId="559"/>
            <ac:graphicFrameMk id="2" creationId="{9E6DBD19-58D2-744F-819C-1EFFDBCBBFFB}"/>
          </ac:graphicFrameMkLst>
        </pc:graphicFrameChg>
        <pc:graphicFrameChg chg="add mod modGraphic">
          <ac:chgData name="平野 武" userId="3cfe3d63-3e2d-444e-9c54-10e92370b90a" providerId="ADAL" clId="{C634FD9E-D49E-4F8D-931B-9555341F7866}" dt="2024-06-10T08:24:17.756" v="655" actId="207"/>
          <ac:graphicFrameMkLst>
            <pc:docMk/>
            <pc:sldMk cId="3143463550" sldId="559"/>
            <ac:graphicFrameMk id="3" creationId="{0F9AC017-FF18-D529-FBBE-CD62E0D3E549}"/>
          </ac:graphicFrameMkLst>
        </pc:graphicFrameChg>
        <pc:graphicFrameChg chg="del">
          <ac:chgData name="平野 武" userId="3cfe3d63-3e2d-444e-9c54-10e92370b90a" providerId="ADAL" clId="{C634FD9E-D49E-4F8D-931B-9555341F7866}" dt="2024-06-10T08:23:35.434" v="646" actId="478"/>
          <ac:graphicFrameMkLst>
            <pc:docMk/>
            <pc:sldMk cId="3143463550" sldId="559"/>
            <ac:graphicFrameMk id="8" creationId="{1A96E8F5-5AB4-2552-1172-89B50F2F0A42}"/>
          </ac:graphicFrameMkLst>
        </pc:graphicFrameChg>
      </pc:sldChg>
      <pc:sldChg chg="addSp delSp modSp mod">
        <pc:chgData name="平野 武" userId="3cfe3d63-3e2d-444e-9c54-10e92370b90a" providerId="ADAL" clId="{C634FD9E-D49E-4F8D-931B-9555341F7866}" dt="2024-06-10T08:24:55.754" v="659" actId="1076"/>
        <pc:sldMkLst>
          <pc:docMk/>
          <pc:sldMk cId="1561248783" sldId="560"/>
        </pc:sldMkLst>
        <pc:spChg chg="add mod">
          <ac:chgData name="平野 武" userId="3cfe3d63-3e2d-444e-9c54-10e92370b90a" providerId="ADAL" clId="{C634FD9E-D49E-4F8D-931B-9555341F7866}" dt="2024-06-10T08:24:44.545" v="657"/>
          <ac:spMkLst>
            <pc:docMk/>
            <pc:sldMk cId="1561248783" sldId="560"/>
            <ac:spMk id="2" creationId="{45256978-7C31-87D2-C9FC-9FD5C247CAAD}"/>
          </ac:spMkLst>
        </pc:spChg>
        <pc:spChg chg="add mod">
          <ac:chgData name="平野 武" userId="3cfe3d63-3e2d-444e-9c54-10e92370b90a" providerId="ADAL" clId="{C634FD9E-D49E-4F8D-931B-9555341F7866}" dt="2024-06-10T08:24:44.545" v="657"/>
          <ac:spMkLst>
            <pc:docMk/>
            <pc:sldMk cId="1561248783" sldId="560"/>
            <ac:spMk id="3" creationId="{D6F70D16-72C6-6816-45E2-0C8687F58049}"/>
          </ac:spMkLst>
        </pc:spChg>
        <pc:spChg chg="add mod">
          <ac:chgData name="平野 武" userId="3cfe3d63-3e2d-444e-9c54-10e92370b90a" providerId="ADAL" clId="{C634FD9E-D49E-4F8D-931B-9555341F7866}" dt="2024-06-10T08:24:44.545" v="657"/>
          <ac:spMkLst>
            <pc:docMk/>
            <pc:sldMk cId="1561248783" sldId="560"/>
            <ac:spMk id="4" creationId="{52CFAF98-CE70-3C65-C034-2548A6450FE7}"/>
          </ac:spMkLst>
        </pc:spChg>
        <pc:spChg chg="add mod">
          <ac:chgData name="平野 武" userId="3cfe3d63-3e2d-444e-9c54-10e92370b90a" providerId="ADAL" clId="{C634FD9E-D49E-4F8D-931B-9555341F7866}" dt="2024-06-10T08:24:44.545" v="657"/>
          <ac:spMkLst>
            <pc:docMk/>
            <pc:sldMk cId="1561248783" sldId="560"/>
            <ac:spMk id="5" creationId="{56BF0260-9EF4-28A9-82B8-0F7DDC83CD0C}"/>
          </ac:spMkLst>
        </pc:spChg>
        <pc:spChg chg="add mod">
          <ac:chgData name="平野 武" userId="3cfe3d63-3e2d-444e-9c54-10e92370b90a" providerId="ADAL" clId="{C634FD9E-D49E-4F8D-931B-9555341F7866}" dt="2024-06-10T08:24:44.545" v="657"/>
          <ac:spMkLst>
            <pc:docMk/>
            <pc:sldMk cId="1561248783" sldId="560"/>
            <ac:spMk id="6" creationId="{C48145D8-19AF-69A6-8074-5B753ABED2C1}"/>
          </ac:spMkLst>
        </pc:spChg>
        <pc:spChg chg="add mod">
          <ac:chgData name="平野 武" userId="3cfe3d63-3e2d-444e-9c54-10e92370b90a" providerId="ADAL" clId="{C634FD9E-D49E-4F8D-931B-9555341F7866}" dt="2024-06-10T08:24:44.545" v="657"/>
          <ac:spMkLst>
            <pc:docMk/>
            <pc:sldMk cId="1561248783" sldId="560"/>
            <ac:spMk id="7" creationId="{3747B1F1-D783-CD47-809C-7B546C081ECB}"/>
          </ac:spMkLst>
        </pc:spChg>
        <pc:spChg chg="add mod">
          <ac:chgData name="平野 武" userId="3cfe3d63-3e2d-444e-9c54-10e92370b90a" providerId="ADAL" clId="{C634FD9E-D49E-4F8D-931B-9555341F7866}" dt="2024-06-10T08:24:44.545" v="657"/>
          <ac:spMkLst>
            <pc:docMk/>
            <pc:sldMk cId="1561248783" sldId="560"/>
            <ac:spMk id="8" creationId="{E9ED27A7-5FAD-B880-24BA-90F636BFE43C}"/>
          </ac:spMkLst>
        </pc:spChg>
        <pc:spChg chg="add mod">
          <ac:chgData name="平野 武" userId="3cfe3d63-3e2d-444e-9c54-10e92370b90a" providerId="ADAL" clId="{C634FD9E-D49E-4F8D-931B-9555341F7866}" dt="2024-06-10T08:24:44.545" v="657"/>
          <ac:spMkLst>
            <pc:docMk/>
            <pc:sldMk cId="1561248783" sldId="560"/>
            <ac:spMk id="9" creationId="{34C14F9D-8EDC-9000-6371-9DD2574507F6}"/>
          </ac:spMkLst>
        </pc:spChg>
        <pc:spChg chg="add mod">
          <ac:chgData name="平野 武" userId="3cfe3d63-3e2d-444e-9c54-10e92370b90a" providerId="ADAL" clId="{C634FD9E-D49E-4F8D-931B-9555341F7866}" dt="2024-06-10T08:24:44.545" v="657"/>
          <ac:spMkLst>
            <pc:docMk/>
            <pc:sldMk cId="1561248783" sldId="560"/>
            <ac:spMk id="10" creationId="{46632637-960C-C2A1-AA69-C047A6491904}"/>
          </ac:spMkLst>
        </pc:spChg>
        <pc:spChg chg="add mod">
          <ac:chgData name="平野 武" userId="3cfe3d63-3e2d-444e-9c54-10e92370b90a" providerId="ADAL" clId="{C634FD9E-D49E-4F8D-931B-9555341F7866}" dt="2024-06-10T08:24:44.545" v="657"/>
          <ac:spMkLst>
            <pc:docMk/>
            <pc:sldMk cId="1561248783" sldId="560"/>
            <ac:spMk id="11" creationId="{AD80DFBA-7E57-C381-EF55-794324AFF9B4}"/>
          </ac:spMkLst>
        </pc:spChg>
        <pc:spChg chg="add mod">
          <ac:chgData name="平野 武" userId="3cfe3d63-3e2d-444e-9c54-10e92370b90a" providerId="ADAL" clId="{C634FD9E-D49E-4F8D-931B-9555341F7866}" dt="2024-06-10T08:24:44.545" v="657"/>
          <ac:spMkLst>
            <pc:docMk/>
            <pc:sldMk cId="1561248783" sldId="560"/>
            <ac:spMk id="12" creationId="{BD486728-6D0B-87FA-F60E-48D1A3EA9B33}"/>
          </ac:spMkLst>
        </pc:spChg>
        <pc:spChg chg="add mod">
          <ac:chgData name="平野 武" userId="3cfe3d63-3e2d-444e-9c54-10e92370b90a" providerId="ADAL" clId="{C634FD9E-D49E-4F8D-931B-9555341F7866}" dt="2024-06-10T08:24:44.545" v="657"/>
          <ac:spMkLst>
            <pc:docMk/>
            <pc:sldMk cId="1561248783" sldId="560"/>
            <ac:spMk id="13" creationId="{856D9010-584F-94C3-9C6A-52F23C905260}"/>
          </ac:spMkLst>
        </pc:spChg>
        <pc:spChg chg="add mod">
          <ac:chgData name="平野 武" userId="3cfe3d63-3e2d-444e-9c54-10e92370b90a" providerId="ADAL" clId="{C634FD9E-D49E-4F8D-931B-9555341F7866}" dt="2024-06-10T08:24:44.545" v="657"/>
          <ac:spMkLst>
            <pc:docMk/>
            <pc:sldMk cId="1561248783" sldId="560"/>
            <ac:spMk id="14" creationId="{6E3BE4F7-25E0-D04E-B0E2-B85A07E0C79A}"/>
          </ac:spMkLst>
        </pc:spChg>
        <pc:spChg chg="add mod">
          <ac:chgData name="平野 武" userId="3cfe3d63-3e2d-444e-9c54-10e92370b90a" providerId="ADAL" clId="{C634FD9E-D49E-4F8D-931B-9555341F7866}" dt="2024-06-10T08:24:44.545" v="657"/>
          <ac:spMkLst>
            <pc:docMk/>
            <pc:sldMk cId="1561248783" sldId="560"/>
            <ac:spMk id="16" creationId="{2B43B4CC-EAE6-EC45-ABE5-5ECC500F6289}"/>
          </ac:spMkLst>
        </pc:spChg>
        <pc:spChg chg="add mod">
          <ac:chgData name="平野 武" userId="3cfe3d63-3e2d-444e-9c54-10e92370b90a" providerId="ADAL" clId="{C634FD9E-D49E-4F8D-931B-9555341F7866}" dt="2024-06-10T08:24:55.754" v="659" actId="1076"/>
          <ac:spMkLst>
            <pc:docMk/>
            <pc:sldMk cId="1561248783" sldId="560"/>
            <ac:spMk id="17" creationId="{D9BD0436-C918-BA8F-9A28-5BA5605B0C59}"/>
          </ac:spMkLst>
        </pc:spChg>
        <pc:spChg chg="del">
          <ac:chgData name="平野 武" userId="3cfe3d63-3e2d-444e-9c54-10e92370b90a" providerId="ADAL" clId="{C634FD9E-D49E-4F8D-931B-9555341F7866}" dt="2024-06-10T08:24:38.064" v="656" actId="478"/>
          <ac:spMkLst>
            <pc:docMk/>
            <pc:sldMk cId="1561248783" sldId="560"/>
            <ac:spMk id="18" creationId="{029927C6-DBFA-1EDF-9CF4-BFB3893B7B06}"/>
          </ac:spMkLst>
        </pc:spChg>
        <pc:spChg chg="del">
          <ac:chgData name="平野 武" userId="3cfe3d63-3e2d-444e-9c54-10e92370b90a" providerId="ADAL" clId="{C634FD9E-D49E-4F8D-931B-9555341F7866}" dt="2024-06-10T08:24:38.064" v="656" actId="478"/>
          <ac:spMkLst>
            <pc:docMk/>
            <pc:sldMk cId="1561248783" sldId="560"/>
            <ac:spMk id="19" creationId="{C8182481-1854-930F-86E0-0A68E24017F2}"/>
          </ac:spMkLst>
        </pc:spChg>
        <pc:spChg chg="del">
          <ac:chgData name="平野 武" userId="3cfe3d63-3e2d-444e-9c54-10e92370b90a" providerId="ADAL" clId="{C634FD9E-D49E-4F8D-931B-9555341F7866}" dt="2024-06-10T08:24:38.064" v="656" actId="478"/>
          <ac:spMkLst>
            <pc:docMk/>
            <pc:sldMk cId="1561248783" sldId="560"/>
            <ac:spMk id="20" creationId="{49A53723-0D48-2DE5-6778-9E1469EF87A7}"/>
          </ac:spMkLst>
        </pc:spChg>
        <pc:spChg chg="del">
          <ac:chgData name="平野 武" userId="3cfe3d63-3e2d-444e-9c54-10e92370b90a" providerId="ADAL" clId="{C634FD9E-D49E-4F8D-931B-9555341F7866}" dt="2024-06-10T08:24:38.064" v="656" actId="478"/>
          <ac:spMkLst>
            <pc:docMk/>
            <pc:sldMk cId="1561248783" sldId="560"/>
            <ac:spMk id="21" creationId="{5E248E98-30C2-6E6B-F4DF-8A574292A467}"/>
          </ac:spMkLst>
        </pc:spChg>
        <pc:spChg chg="del">
          <ac:chgData name="平野 武" userId="3cfe3d63-3e2d-444e-9c54-10e92370b90a" providerId="ADAL" clId="{C634FD9E-D49E-4F8D-931B-9555341F7866}" dt="2024-06-10T08:24:38.064" v="656" actId="478"/>
          <ac:spMkLst>
            <pc:docMk/>
            <pc:sldMk cId="1561248783" sldId="560"/>
            <ac:spMk id="22" creationId="{0897510A-0455-4968-0973-F2847CA64FBE}"/>
          </ac:spMkLst>
        </pc:spChg>
        <pc:spChg chg="del">
          <ac:chgData name="平野 武" userId="3cfe3d63-3e2d-444e-9c54-10e92370b90a" providerId="ADAL" clId="{C634FD9E-D49E-4F8D-931B-9555341F7866}" dt="2024-06-10T08:24:38.064" v="656" actId="478"/>
          <ac:spMkLst>
            <pc:docMk/>
            <pc:sldMk cId="1561248783" sldId="560"/>
            <ac:spMk id="23" creationId="{FE7B6B59-C331-1C05-5F0E-B28AC5143440}"/>
          </ac:spMkLst>
        </pc:spChg>
        <pc:spChg chg="del">
          <ac:chgData name="平野 武" userId="3cfe3d63-3e2d-444e-9c54-10e92370b90a" providerId="ADAL" clId="{C634FD9E-D49E-4F8D-931B-9555341F7866}" dt="2024-06-10T08:24:38.064" v="656" actId="478"/>
          <ac:spMkLst>
            <pc:docMk/>
            <pc:sldMk cId="1561248783" sldId="560"/>
            <ac:spMk id="24" creationId="{80DB267E-2A22-C72F-21F2-A5BC7C2055F9}"/>
          </ac:spMkLst>
        </pc:spChg>
        <pc:spChg chg="del">
          <ac:chgData name="平野 武" userId="3cfe3d63-3e2d-444e-9c54-10e92370b90a" providerId="ADAL" clId="{C634FD9E-D49E-4F8D-931B-9555341F7866}" dt="2024-06-10T08:24:38.064" v="656" actId="478"/>
          <ac:spMkLst>
            <pc:docMk/>
            <pc:sldMk cId="1561248783" sldId="560"/>
            <ac:spMk id="25" creationId="{13121D69-857C-5E1C-3007-783332D7017F}"/>
          </ac:spMkLst>
        </pc:spChg>
        <pc:spChg chg="del">
          <ac:chgData name="平野 武" userId="3cfe3d63-3e2d-444e-9c54-10e92370b90a" providerId="ADAL" clId="{C634FD9E-D49E-4F8D-931B-9555341F7866}" dt="2024-06-10T08:24:38.064" v="656" actId="478"/>
          <ac:spMkLst>
            <pc:docMk/>
            <pc:sldMk cId="1561248783" sldId="560"/>
            <ac:spMk id="26" creationId="{FE80CC68-D4DF-3AC7-682A-96360022FCE7}"/>
          </ac:spMkLst>
        </pc:spChg>
        <pc:spChg chg="del">
          <ac:chgData name="平野 武" userId="3cfe3d63-3e2d-444e-9c54-10e92370b90a" providerId="ADAL" clId="{C634FD9E-D49E-4F8D-931B-9555341F7866}" dt="2024-06-10T08:24:38.064" v="656" actId="478"/>
          <ac:spMkLst>
            <pc:docMk/>
            <pc:sldMk cId="1561248783" sldId="560"/>
            <ac:spMk id="27" creationId="{6760BFC5-204D-8DD1-3543-9B222EE3DE35}"/>
          </ac:spMkLst>
        </pc:spChg>
        <pc:spChg chg="del">
          <ac:chgData name="平野 武" userId="3cfe3d63-3e2d-444e-9c54-10e92370b90a" providerId="ADAL" clId="{C634FD9E-D49E-4F8D-931B-9555341F7866}" dt="2024-06-10T08:24:38.064" v="656" actId="478"/>
          <ac:spMkLst>
            <pc:docMk/>
            <pc:sldMk cId="1561248783" sldId="560"/>
            <ac:spMk id="28" creationId="{94CA7041-8831-1DD7-25F6-1AAECB4373D6}"/>
          </ac:spMkLst>
        </pc:spChg>
        <pc:spChg chg="del">
          <ac:chgData name="平野 武" userId="3cfe3d63-3e2d-444e-9c54-10e92370b90a" providerId="ADAL" clId="{C634FD9E-D49E-4F8D-931B-9555341F7866}" dt="2024-06-10T08:24:38.064" v="656" actId="478"/>
          <ac:spMkLst>
            <pc:docMk/>
            <pc:sldMk cId="1561248783" sldId="560"/>
            <ac:spMk id="29" creationId="{5E73974C-8259-3DE8-6AAC-DD6B1FCD68D1}"/>
          </ac:spMkLst>
        </pc:spChg>
        <pc:spChg chg="del">
          <ac:chgData name="平野 武" userId="3cfe3d63-3e2d-444e-9c54-10e92370b90a" providerId="ADAL" clId="{C634FD9E-D49E-4F8D-931B-9555341F7866}" dt="2024-06-10T08:24:38.064" v="656" actId="478"/>
          <ac:spMkLst>
            <pc:docMk/>
            <pc:sldMk cId="1561248783" sldId="560"/>
            <ac:spMk id="30" creationId="{2844D8EA-FBAE-65B2-E663-D158208D4680}"/>
          </ac:spMkLst>
        </pc:spChg>
        <pc:spChg chg="del">
          <ac:chgData name="平野 武" userId="3cfe3d63-3e2d-444e-9c54-10e92370b90a" providerId="ADAL" clId="{C634FD9E-D49E-4F8D-931B-9555341F7866}" dt="2024-06-10T08:24:38.064" v="656" actId="478"/>
          <ac:spMkLst>
            <pc:docMk/>
            <pc:sldMk cId="1561248783" sldId="560"/>
            <ac:spMk id="32" creationId="{7763D65A-67BE-88A4-2DC0-81C1320A35E7}"/>
          </ac:spMkLst>
        </pc:spChg>
        <pc:spChg chg="add mod">
          <ac:chgData name="平野 武" userId="3cfe3d63-3e2d-444e-9c54-10e92370b90a" providerId="ADAL" clId="{C634FD9E-D49E-4F8D-931B-9555341F7866}" dt="2024-06-10T08:24:49.243" v="658"/>
          <ac:spMkLst>
            <pc:docMk/>
            <pc:sldMk cId="1561248783" sldId="560"/>
            <ac:spMk id="33" creationId="{25B45EC6-7B12-E3B9-7165-912C99569930}"/>
          </ac:spMkLst>
        </pc:spChg>
        <pc:spChg chg="add mod">
          <ac:chgData name="平野 武" userId="3cfe3d63-3e2d-444e-9c54-10e92370b90a" providerId="ADAL" clId="{C634FD9E-D49E-4F8D-931B-9555341F7866}" dt="2024-06-10T08:24:49.243" v="658"/>
          <ac:spMkLst>
            <pc:docMk/>
            <pc:sldMk cId="1561248783" sldId="560"/>
            <ac:spMk id="34" creationId="{B644541F-6261-783B-0C07-0B87A85053C3}"/>
          </ac:spMkLst>
        </pc:spChg>
        <pc:spChg chg="add mod">
          <ac:chgData name="平野 武" userId="3cfe3d63-3e2d-444e-9c54-10e92370b90a" providerId="ADAL" clId="{C634FD9E-D49E-4F8D-931B-9555341F7866}" dt="2024-06-10T08:24:49.243" v="658"/>
          <ac:spMkLst>
            <pc:docMk/>
            <pc:sldMk cId="1561248783" sldId="560"/>
            <ac:spMk id="35" creationId="{B85E7886-8A9D-F76F-9815-CA32FA335E9A}"/>
          </ac:spMkLst>
        </pc:spChg>
        <pc:spChg chg="add mod">
          <ac:chgData name="平野 武" userId="3cfe3d63-3e2d-444e-9c54-10e92370b90a" providerId="ADAL" clId="{C634FD9E-D49E-4F8D-931B-9555341F7866}" dt="2024-06-10T08:24:49.243" v="658"/>
          <ac:spMkLst>
            <pc:docMk/>
            <pc:sldMk cId="1561248783" sldId="560"/>
            <ac:spMk id="36" creationId="{B20077E1-6E4B-FD28-8901-478C1D16AAAA}"/>
          </ac:spMkLst>
        </pc:spChg>
        <pc:spChg chg="add mod">
          <ac:chgData name="平野 武" userId="3cfe3d63-3e2d-444e-9c54-10e92370b90a" providerId="ADAL" clId="{C634FD9E-D49E-4F8D-931B-9555341F7866}" dt="2024-06-10T08:24:49.243" v="658"/>
          <ac:spMkLst>
            <pc:docMk/>
            <pc:sldMk cId="1561248783" sldId="560"/>
            <ac:spMk id="37" creationId="{F795CC1E-BDF9-1027-8C70-CF36B062D0F9}"/>
          </ac:spMkLst>
        </pc:spChg>
        <pc:spChg chg="add mod">
          <ac:chgData name="平野 武" userId="3cfe3d63-3e2d-444e-9c54-10e92370b90a" providerId="ADAL" clId="{C634FD9E-D49E-4F8D-931B-9555341F7866}" dt="2024-06-10T08:24:49.243" v="658"/>
          <ac:spMkLst>
            <pc:docMk/>
            <pc:sldMk cId="1561248783" sldId="560"/>
            <ac:spMk id="38" creationId="{94D33A69-A77F-2487-1CAD-75B9C96ACF0E}"/>
          </ac:spMkLst>
        </pc:spChg>
        <pc:spChg chg="add mod">
          <ac:chgData name="平野 武" userId="3cfe3d63-3e2d-444e-9c54-10e92370b90a" providerId="ADAL" clId="{C634FD9E-D49E-4F8D-931B-9555341F7866}" dt="2024-06-10T08:24:49.243" v="658"/>
          <ac:spMkLst>
            <pc:docMk/>
            <pc:sldMk cId="1561248783" sldId="560"/>
            <ac:spMk id="39" creationId="{8654CEC4-CACD-A0C8-0B77-98DD93F2C62D}"/>
          </ac:spMkLst>
        </pc:spChg>
        <pc:spChg chg="add mod">
          <ac:chgData name="平野 武" userId="3cfe3d63-3e2d-444e-9c54-10e92370b90a" providerId="ADAL" clId="{C634FD9E-D49E-4F8D-931B-9555341F7866}" dt="2024-06-10T08:24:49.243" v="658"/>
          <ac:spMkLst>
            <pc:docMk/>
            <pc:sldMk cId="1561248783" sldId="560"/>
            <ac:spMk id="40" creationId="{905E2D0F-AA12-1C37-92DA-2614CB53A608}"/>
          </ac:spMkLst>
        </pc:spChg>
        <pc:spChg chg="add mod">
          <ac:chgData name="平野 武" userId="3cfe3d63-3e2d-444e-9c54-10e92370b90a" providerId="ADAL" clId="{C634FD9E-D49E-4F8D-931B-9555341F7866}" dt="2024-06-10T08:24:49.243" v="658"/>
          <ac:spMkLst>
            <pc:docMk/>
            <pc:sldMk cId="1561248783" sldId="560"/>
            <ac:spMk id="41" creationId="{E12B8AE9-8FDF-63AB-B484-D5694F4A7DD0}"/>
          </ac:spMkLst>
        </pc:spChg>
        <pc:spChg chg="add mod">
          <ac:chgData name="平野 武" userId="3cfe3d63-3e2d-444e-9c54-10e92370b90a" providerId="ADAL" clId="{C634FD9E-D49E-4F8D-931B-9555341F7866}" dt="2024-06-10T08:24:49.243" v="658"/>
          <ac:spMkLst>
            <pc:docMk/>
            <pc:sldMk cId="1561248783" sldId="560"/>
            <ac:spMk id="42" creationId="{8D34886C-56BF-7507-6FEC-CED85CF12A39}"/>
          </ac:spMkLst>
        </pc:spChg>
        <pc:spChg chg="add mod">
          <ac:chgData name="平野 武" userId="3cfe3d63-3e2d-444e-9c54-10e92370b90a" providerId="ADAL" clId="{C634FD9E-D49E-4F8D-931B-9555341F7866}" dt="2024-06-10T08:24:49.243" v="658"/>
          <ac:spMkLst>
            <pc:docMk/>
            <pc:sldMk cId="1561248783" sldId="560"/>
            <ac:spMk id="43" creationId="{B4188C5F-1040-8A66-5DA2-51EBFDBE7265}"/>
          </ac:spMkLst>
        </pc:spChg>
        <pc:spChg chg="add mod">
          <ac:chgData name="平野 武" userId="3cfe3d63-3e2d-444e-9c54-10e92370b90a" providerId="ADAL" clId="{C634FD9E-D49E-4F8D-931B-9555341F7866}" dt="2024-06-10T08:24:49.243" v="658"/>
          <ac:spMkLst>
            <pc:docMk/>
            <pc:sldMk cId="1561248783" sldId="560"/>
            <ac:spMk id="44" creationId="{5E519CDF-A401-351F-D9AB-314F4E6A5AAE}"/>
          </ac:spMkLst>
        </pc:spChg>
        <pc:spChg chg="add mod">
          <ac:chgData name="平野 武" userId="3cfe3d63-3e2d-444e-9c54-10e92370b90a" providerId="ADAL" clId="{C634FD9E-D49E-4F8D-931B-9555341F7866}" dt="2024-06-10T08:24:49.243" v="658"/>
          <ac:spMkLst>
            <pc:docMk/>
            <pc:sldMk cId="1561248783" sldId="560"/>
            <ac:spMk id="46" creationId="{778036B1-0818-0430-777B-FF1F35EC48EB}"/>
          </ac:spMkLst>
        </pc:spChg>
        <pc:cxnChg chg="add mod">
          <ac:chgData name="平野 武" userId="3cfe3d63-3e2d-444e-9c54-10e92370b90a" providerId="ADAL" clId="{C634FD9E-D49E-4F8D-931B-9555341F7866}" dt="2024-06-10T08:24:44.545" v="657"/>
          <ac:cxnSpMkLst>
            <pc:docMk/>
            <pc:sldMk cId="1561248783" sldId="560"/>
            <ac:cxnSpMk id="15" creationId="{08091FF9-BE4E-D37C-9D53-A1F888C0E519}"/>
          </ac:cxnSpMkLst>
        </pc:cxnChg>
        <pc:cxnChg chg="del">
          <ac:chgData name="平野 武" userId="3cfe3d63-3e2d-444e-9c54-10e92370b90a" providerId="ADAL" clId="{C634FD9E-D49E-4F8D-931B-9555341F7866}" dt="2024-06-10T08:24:38.064" v="656" actId="478"/>
          <ac:cxnSpMkLst>
            <pc:docMk/>
            <pc:sldMk cId="1561248783" sldId="560"/>
            <ac:cxnSpMk id="31" creationId="{7238A8FC-75F5-89D4-A0CC-A782B3709DE4}"/>
          </ac:cxnSpMkLst>
        </pc:cxnChg>
        <pc:cxnChg chg="add mod">
          <ac:chgData name="平野 武" userId="3cfe3d63-3e2d-444e-9c54-10e92370b90a" providerId="ADAL" clId="{C634FD9E-D49E-4F8D-931B-9555341F7866}" dt="2024-06-10T08:24:49.243" v="658"/>
          <ac:cxnSpMkLst>
            <pc:docMk/>
            <pc:sldMk cId="1561248783" sldId="560"/>
            <ac:cxnSpMk id="45" creationId="{2554A4D2-CE0D-C80D-89FE-1888D1162AAE}"/>
          </ac:cxnSpMkLst>
        </pc:cxnChg>
      </pc:sldChg>
      <pc:sldChg chg="addSp delSp modSp mod">
        <pc:chgData name="平野 武" userId="3cfe3d63-3e2d-444e-9c54-10e92370b90a" providerId="ADAL" clId="{C634FD9E-D49E-4F8D-931B-9555341F7866}" dt="2024-06-10T08:38:57.229" v="844"/>
        <pc:sldMkLst>
          <pc:docMk/>
          <pc:sldMk cId="2720024920" sldId="561"/>
        </pc:sldMkLst>
        <pc:spChg chg="add mod">
          <ac:chgData name="平野 武" userId="3cfe3d63-3e2d-444e-9c54-10e92370b90a" providerId="ADAL" clId="{C634FD9E-D49E-4F8D-931B-9555341F7866}" dt="2024-06-10T08:26:08.917" v="711" actId="1037"/>
          <ac:spMkLst>
            <pc:docMk/>
            <pc:sldMk cId="2720024920" sldId="561"/>
            <ac:spMk id="2" creationId="{ED7BFBE4-E6C7-FF49-6435-8676BAFD9553}"/>
          </ac:spMkLst>
        </pc:spChg>
        <pc:spChg chg="add mod">
          <ac:chgData name="平野 武" userId="3cfe3d63-3e2d-444e-9c54-10e92370b90a" providerId="ADAL" clId="{C634FD9E-D49E-4F8D-931B-9555341F7866}" dt="2024-06-10T08:26:08.917" v="711" actId="1037"/>
          <ac:spMkLst>
            <pc:docMk/>
            <pc:sldMk cId="2720024920" sldId="561"/>
            <ac:spMk id="3" creationId="{EA6DF7E6-3122-5498-D373-F3E018323401}"/>
          </ac:spMkLst>
        </pc:spChg>
        <pc:spChg chg="mod">
          <ac:chgData name="平野 武" userId="3cfe3d63-3e2d-444e-9c54-10e92370b90a" providerId="ADAL" clId="{C634FD9E-D49E-4F8D-931B-9555341F7866}" dt="2024-06-10T08:26:08.917" v="711" actId="1037"/>
          <ac:spMkLst>
            <pc:docMk/>
            <pc:sldMk cId="2720024920" sldId="561"/>
            <ac:spMk id="5" creationId="{BEACA076-7EC3-DD31-4BEB-DAE539E94970}"/>
          </ac:spMkLst>
        </pc:spChg>
        <pc:spChg chg="mod">
          <ac:chgData name="平野 武" userId="3cfe3d63-3e2d-444e-9c54-10e92370b90a" providerId="ADAL" clId="{C634FD9E-D49E-4F8D-931B-9555341F7866}" dt="2024-06-10T08:26:08.917" v="711" actId="1037"/>
          <ac:spMkLst>
            <pc:docMk/>
            <pc:sldMk cId="2720024920" sldId="561"/>
            <ac:spMk id="6" creationId="{851907CA-4558-E7E1-57D6-D2873CD3811E}"/>
          </ac:spMkLst>
        </pc:spChg>
        <pc:spChg chg="mod">
          <ac:chgData name="平野 武" userId="3cfe3d63-3e2d-444e-9c54-10e92370b90a" providerId="ADAL" clId="{C634FD9E-D49E-4F8D-931B-9555341F7866}" dt="2024-06-10T08:26:08.917" v="711" actId="1037"/>
          <ac:spMkLst>
            <pc:docMk/>
            <pc:sldMk cId="2720024920" sldId="561"/>
            <ac:spMk id="7" creationId="{C8A52690-52DE-A32E-790E-B15A84CA639B}"/>
          </ac:spMkLst>
        </pc:spChg>
        <pc:spChg chg="mod">
          <ac:chgData name="平野 武" userId="3cfe3d63-3e2d-444e-9c54-10e92370b90a" providerId="ADAL" clId="{C634FD9E-D49E-4F8D-931B-9555341F7866}" dt="2024-06-10T08:26:08.917" v="711" actId="1037"/>
          <ac:spMkLst>
            <pc:docMk/>
            <pc:sldMk cId="2720024920" sldId="561"/>
            <ac:spMk id="8" creationId="{0C29A8AA-B1C1-F6D2-BC1B-10BCB58E594E}"/>
          </ac:spMkLst>
        </pc:spChg>
        <pc:spChg chg="add mod">
          <ac:chgData name="平野 武" userId="3cfe3d63-3e2d-444e-9c54-10e92370b90a" providerId="ADAL" clId="{C634FD9E-D49E-4F8D-931B-9555341F7866}" dt="2024-06-10T08:26:08.917" v="711" actId="1037"/>
          <ac:spMkLst>
            <pc:docMk/>
            <pc:sldMk cId="2720024920" sldId="561"/>
            <ac:spMk id="9" creationId="{2FC3C047-F594-D473-DE08-76761E0E7774}"/>
          </ac:spMkLst>
        </pc:spChg>
        <pc:spChg chg="add mod">
          <ac:chgData name="平野 武" userId="3cfe3d63-3e2d-444e-9c54-10e92370b90a" providerId="ADAL" clId="{C634FD9E-D49E-4F8D-931B-9555341F7866}" dt="2024-06-10T08:26:08.917" v="711" actId="1037"/>
          <ac:spMkLst>
            <pc:docMk/>
            <pc:sldMk cId="2720024920" sldId="561"/>
            <ac:spMk id="10" creationId="{0AEFE605-326E-A007-6981-3D5C75F66374}"/>
          </ac:spMkLst>
        </pc:spChg>
        <pc:spChg chg="add mod">
          <ac:chgData name="平野 武" userId="3cfe3d63-3e2d-444e-9c54-10e92370b90a" providerId="ADAL" clId="{C634FD9E-D49E-4F8D-931B-9555341F7866}" dt="2024-06-10T08:26:08.917" v="711" actId="1037"/>
          <ac:spMkLst>
            <pc:docMk/>
            <pc:sldMk cId="2720024920" sldId="561"/>
            <ac:spMk id="12" creationId="{460AD880-5147-EFEF-94FE-8B74EB7A62F1}"/>
          </ac:spMkLst>
        </pc:spChg>
        <pc:spChg chg="add mod">
          <ac:chgData name="平野 武" userId="3cfe3d63-3e2d-444e-9c54-10e92370b90a" providerId="ADAL" clId="{C634FD9E-D49E-4F8D-931B-9555341F7866}" dt="2024-06-10T08:26:08.917" v="711" actId="1037"/>
          <ac:spMkLst>
            <pc:docMk/>
            <pc:sldMk cId="2720024920" sldId="561"/>
            <ac:spMk id="13" creationId="{1EF597C8-E0CB-A7FA-BC91-823BFB9C761D}"/>
          </ac:spMkLst>
        </pc:spChg>
        <pc:spChg chg="del">
          <ac:chgData name="平野 武" userId="3cfe3d63-3e2d-444e-9c54-10e92370b90a" providerId="ADAL" clId="{C634FD9E-D49E-4F8D-931B-9555341F7866}" dt="2024-06-10T08:26:03.071" v="701" actId="478"/>
          <ac:spMkLst>
            <pc:docMk/>
            <pc:sldMk cId="2720024920" sldId="561"/>
            <ac:spMk id="12294" creationId="{8B8DD5E0-E166-7F50-13ED-112E05531DE7}"/>
          </ac:spMkLst>
        </pc:spChg>
        <pc:spChg chg="del">
          <ac:chgData name="平野 武" userId="3cfe3d63-3e2d-444e-9c54-10e92370b90a" providerId="ADAL" clId="{C634FD9E-D49E-4F8D-931B-9555341F7866}" dt="2024-06-10T08:26:03.071" v="701" actId="478"/>
          <ac:spMkLst>
            <pc:docMk/>
            <pc:sldMk cId="2720024920" sldId="561"/>
            <ac:spMk id="12295" creationId="{BC5079B3-547C-4878-399D-D6C78B07BBFC}"/>
          </ac:spMkLst>
        </pc:spChg>
        <pc:spChg chg="del">
          <ac:chgData name="平野 武" userId="3cfe3d63-3e2d-444e-9c54-10e92370b90a" providerId="ADAL" clId="{C634FD9E-D49E-4F8D-931B-9555341F7866}" dt="2024-06-10T08:26:03.071" v="701" actId="478"/>
          <ac:spMkLst>
            <pc:docMk/>
            <pc:sldMk cId="2720024920" sldId="561"/>
            <ac:spMk id="12313" creationId="{AD2F38E0-9928-AE9F-FCF3-255BC43AA4A2}"/>
          </ac:spMkLst>
        </pc:spChg>
        <pc:spChg chg="del">
          <ac:chgData name="平野 武" userId="3cfe3d63-3e2d-444e-9c54-10e92370b90a" providerId="ADAL" clId="{C634FD9E-D49E-4F8D-931B-9555341F7866}" dt="2024-06-10T08:26:03.071" v="701" actId="478"/>
          <ac:spMkLst>
            <pc:docMk/>
            <pc:sldMk cId="2720024920" sldId="561"/>
            <ac:spMk id="12314" creationId="{55A8AB0A-8FE4-2363-EFF1-40228541A858}"/>
          </ac:spMkLst>
        </pc:spChg>
        <pc:spChg chg="del">
          <ac:chgData name="平野 武" userId="3cfe3d63-3e2d-444e-9c54-10e92370b90a" providerId="ADAL" clId="{C634FD9E-D49E-4F8D-931B-9555341F7866}" dt="2024-06-10T08:26:03.071" v="701" actId="478"/>
          <ac:spMkLst>
            <pc:docMk/>
            <pc:sldMk cId="2720024920" sldId="561"/>
            <ac:spMk id="12322" creationId="{EE98DAF9-D6A3-7133-CEDA-A14D0B13F1AC}"/>
          </ac:spMkLst>
        </pc:spChg>
        <pc:spChg chg="del">
          <ac:chgData name="平野 武" userId="3cfe3d63-3e2d-444e-9c54-10e92370b90a" providerId="ADAL" clId="{C634FD9E-D49E-4F8D-931B-9555341F7866}" dt="2024-06-10T08:26:03.071" v="701" actId="478"/>
          <ac:spMkLst>
            <pc:docMk/>
            <pc:sldMk cId="2720024920" sldId="561"/>
            <ac:spMk id="12326" creationId="{8CEBB05B-9C81-EB1B-3AB3-0E527EDE6E54}"/>
          </ac:spMkLst>
        </pc:spChg>
        <pc:spChg chg="mod">
          <ac:chgData name="平野 武" userId="3cfe3d63-3e2d-444e-9c54-10e92370b90a" providerId="ADAL" clId="{C634FD9E-D49E-4F8D-931B-9555341F7866}" dt="2024-06-10T08:38:57.229" v="844"/>
          <ac:spMkLst>
            <pc:docMk/>
            <pc:sldMk cId="2720024920" sldId="561"/>
            <ac:spMk id="12335" creationId="{E5409679-6D01-0945-6D0A-C0A831CF529D}"/>
          </ac:spMkLst>
        </pc:spChg>
        <pc:spChg chg="mod">
          <ac:chgData name="平野 武" userId="3cfe3d63-3e2d-444e-9c54-10e92370b90a" providerId="ADAL" clId="{C634FD9E-D49E-4F8D-931B-9555341F7866}" dt="2024-06-10T08:25:33.122" v="700"/>
          <ac:spMkLst>
            <pc:docMk/>
            <pc:sldMk cId="2720024920" sldId="561"/>
            <ac:spMk id="12336" creationId="{2E90CE3F-8C75-6D73-9378-3299EFB799F2}"/>
          </ac:spMkLst>
        </pc:spChg>
        <pc:spChg chg="mod">
          <ac:chgData name="平野 武" userId="3cfe3d63-3e2d-444e-9c54-10e92370b90a" providerId="ADAL" clId="{C634FD9E-D49E-4F8D-931B-9555341F7866}" dt="2024-06-10T08:26:47.824" v="713"/>
          <ac:spMkLst>
            <pc:docMk/>
            <pc:sldMk cId="2720024920" sldId="561"/>
            <ac:spMk id="12337" creationId="{2AB87854-4DB5-7A3A-9118-C451071138B6}"/>
          </ac:spMkLst>
        </pc:spChg>
        <pc:grpChg chg="add mod">
          <ac:chgData name="平野 武" userId="3cfe3d63-3e2d-444e-9c54-10e92370b90a" providerId="ADAL" clId="{C634FD9E-D49E-4F8D-931B-9555341F7866}" dt="2024-06-10T08:26:08.917" v="711" actId="1037"/>
          <ac:grpSpMkLst>
            <pc:docMk/>
            <pc:sldMk cId="2720024920" sldId="561"/>
            <ac:grpSpMk id="4" creationId="{75D1C018-B1BF-B00B-ECAE-DE3F5B5824A8}"/>
          </ac:grpSpMkLst>
        </pc:grpChg>
        <pc:grpChg chg="del">
          <ac:chgData name="平野 武" userId="3cfe3d63-3e2d-444e-9c54-10e92370b90a" providerId="ADAL" clId="{C634FD9E-D49E-4F8D-931B-9555341F7866}" dt="2024-06-10T08:26:03.071" v="701" actId="478"/>
          <ac:grpSpMkLst>
            <pc:docMk/>
            <pc:sldMk cId="2720024920" sldId="561"/>
            <ac:grpSpMk id="12296" creationId="{F4706BCC-11F1-52E3-5EF9-E51FEB1785AA}"/>
          </ac:grpSpMkLst>
        </pc:grpChg>
        <pc:picChg chg="add mod">
          <ac:chgData name="平野 武" userId="3cfe3d63-3e2d-444e-9c54-10e92370b90a" providerId="ADAL" clId="{C634FD9E-D49E-4F8D-931B-9555341F7866}" dt="2024-06-10T08:26:08.917" v="711" actId="1037"/>
          <ac:picMkLst>
            <pc:docMk/>
            <pc:sldMk cId="2720024920" sldId="561"/>
            <ac:picMk id="11" creationId="{76C02894-1F1A-FE93-8ECD-610B0EC55B7F}"/>
          </ac:picMkLst>
        </pc:picChg>
        <pc:picChg chg="del">
          <ac:chgData name="平野 武" userId="3cfe3d63-3e2d-444e-9c54-10e92370b90a" providerId="ADAL" clId="{C634FD9E-D49E-4F8D-931B-9555341F7866}" dt="2024-06-10T08:26:03.071" v="701" actId="478"/>
          <ac:picMkLst>
            <pc:docMk/>
            <pc:sldMk cId="2720024920" sldId="561"/>
            <ac:picMk id="12315" creationId="{5C15C70C-002A-824D-FC9A-614C40FB1ED9}"/>
          </ac:picMkLst>
        </pc:picChg>
      </pc:sldChg>
      <pc:sldChg chg="modSp mod">
        <pc:chgData name="平野 武" userId="3cfe3d63-3e2d-444e-9c54-10e92370b90a" providerId="ADAL" clId="{C634FD9E-D49E-4F8D-931B-9555341F7866}" dt="2024-06-10T08:34:50.029" v="838"/>
        <pc:sldMkLst>
          <pc:docMk/>
          <pc:sldMk cId="3056679496" sldId="562"/>
        </pc:sldMkLst>
        <pc:spChg chg="mod">
          <ac:chgData name="平野 武" userId="3cfe3d63-3e2d-444e-9c54-10e92370b90a" providerId="ADAL" clId="{C634FD9E-D49E-4F8D-931B-9555341F7866}" dt="2024-06-10T08:34:50.029" v="838"/>
          <ac:spMkLst>
            <pc:docMk/>
            <pc:sldMk cId="3056679496" sldId="562"/>
            <ac:spMk id="5" creationId="{A337D69D-460F-7B0F-5943-74239D74AEFC}"/>
          </ac:spMkLst>
        </pc:spChg>
      </pc:sldChg>
      <pc:sldChg chg="modSp mod">
        <pc:chgData name="平野 武" userId="3cfe3d63-3e2d-444e-9c54-10e92370b90a" providerId="ADAL" clId="{C634FD9E-D49E-4F8D-931B-9555341F7866}" dt="2024-06-10T08:39:18.566" v="864"/>
        <pc:sldMkLst>
          <pc:docMk/>
          <pc:sldMk cId="3621903413" sldId="564"/>
        </pc:sldMkLst>
        <pc:spChg chg="mod">
          <ac:chgData name="平野 武" userId="3cfe3d63-3e2d-444e-9c54-10e92370b90a" providerId="ADAL" clId="{C634FD9E-D49E-4F8D-931B-9555341F7866}" dt="2024-06-10T08:28:20.051" v="751"/>
          <ac:spMkLst>
            <pc:docMk/>
            <pc:sldMk cId="3621903413" sldId="564"/>
            <ac:spMk id="32" creationId="{6D5ACFFF-7668-A801-1D72-41D4AABFA1EC}"/>
          </ac:spMkLst>
        </pc:spChg>
        <pc:spChg chg="mod">
          <ac:chgData name="平野 武" userId="3cfe3d63-3e2d-444e-9c54-10e92370b90a" providerId="ADAL" clId="{C634FD9E-D49E-4F8D-931B-9555341F7866}" dt="2024-06-10T08:39:12.979" v="860"/>
          <ac:spMkLst>
            <pc:docMk/>
            <pc:sldMk cId="3621903413" sldId="564"/>
            <ac:spMk id="37" creationId="{4014B39D-0053-6B58-7F39-4E51D5CFFBB7}"/>
          </ac:spMkLst>
        </pc:spChg>
        <pc:spChg chg="mod">
          <ac:chgData name="平野 武" userId="3cfe3d63-3e2d-444e-9c54-10e92370b90a" providerId="ADAL" clId="{C634FD9E-D49E-4F8D-931B-9555341F7866}" dt="2024-06-10T08:39:18.566" v="864"/>
          <ac:spMkLst>
            <pc:docMk/>
            <pc:sldMk cId="3621903413" sldId="564"/>
            <ac:spMk id="38" creationId="{B4F120CB-664F-8BBD-DE98-67C43E7CD65D}"/>
          </ac:spMkLst>
        </pc:spChg>
      </pc:sldChg>
      <pc:sldChg chg="addSp delSp modSp">
        <pc:chgData name="平野 武" userId="3cfe3d63-3e2d-444e-9c54-10e92370b90a" providerId="ADAL" clId="{C634FD9E-D49E-4F8D-931B-9555341F7866}" dt="2024-06-10T08:29:24.857" v="780" actId="1035"/>
        <pc:sldMkLst>
          <pc:docMk/>
          <pc:sldMk cId="2615334359" sldId="565"/>
        </pc:sldMkLst>
        <pc:spChg chg="del">
          <ac:chgData name="平野 武" userId="3cfe3d63-3e2d-444e-9c54-10e92370b90a" providerId="ADAL" clId="{C634FD9E-D49E-4F8D-931B-9555341F7866}" dt="2024-06-10T08:28:50.205" v="752" actId="478"/>
          <ac:spMkLst>
            <pc:docMk/>
            <pc:sldMk cId="2615334359" sldId="565"/>
            <ac:spMk id="2" creationId="{C54A242A-BA00-E28D-1F24-B3BFE86D3F4A}"/>
          </ac:spMkLst>
        </pc:spChg>
        <pc:spChg chg="add mod">
          <ac:chgData name="平野 武" userId="3cfe3d63-3e2d-444e-9c54-10e92370b90a" providerId="ADAL" clId="{C634FD9E-D49E-4F8D-931B-9555341F7866}" dt="2024-06-10T08:28:50.732" v="753"/>
          <ac:spMkLst>
            <pc:docMk/>
            <pc:sldMk cId="2615334359" sldId="565"/>
            <ac:spMk id="3" creationId="{DCCB6402-CC6A-F30D-5277-424804304B7D}"/>
          </ac:spMkLst>
        </pc:spChg>
        <pc:spChg chg="add mod">
          <ac:chgData name="平野 武" userId="3cfe3d63-3e2d-444e-9c54-10e92370b90a" providerId="ADAL" clId="{C634FD9E-D49E-4F8D-931B-9555341F7866}" dt="2024-06-10T08:29:24.857" v="780" actId="1035"/>
          <ac:spMkLst>
            <pc:docMk/>
            <pc:sldMk cId="2615334359" sldId="565"/>
            <ac:spMk id="4" creationId="{AA3A8E76-375A-11A5-FBE7-0A1628C36332}"/>
          </ac:spMkLst>
        </pc:spChg>
      </pc:sldChg>
      <pc:sldChg chg="modSp mod">
        <pc:chgData name="平野 武" userId="3cfe3d63-3e2d-444e-9c54-10e92370b90a" providerId="ADAL" clId="{C634FD9E-D49E-4F8D-931B-9555341F7866}" dt="2024-06-10T08:47:30.142" v="877" actId="20577"/>
        <pc:sldMkLst>
          <pc:docMk/>
          <pc:sldMk cId="1963714427" sldId="569"/>
        </pc:sldMkLst>
        <pc:spChg chg="mod">
          <ac:chgData name="平野 武" userId="3cfe3d63-3e2d-444e-9c54-10e92370b90a" providerId="ADAL" clId="{C634FD9E-D49E-4F8D-931B-9555341F7866}" dt="2024-06-10T08:47:30.142" v="877" actId="20577"/>
          <ac:spMkLst>
            <pc:docMk/>
            <pc:sldMk cId="1963714427" sldId="569"/>
            <ac:spMk id="2" creationId="{014AA2B9-0991-3762-8E20-9648B3A6FB94}"/>
          </ac:spMkLst>
        </pc:spChg>
      </pc:sldChg>
      <pc:sldChg chg="delSp mod">
        <pc:chgData name="平野 武" userId="3cfe3d63-3e2d-444e-9c54-10e92370b90a" providerId="ADAL" clId="{C634FD9E-D49E-4F8D-931B-9555341F7866}" dt="2024-06-10T08:35:25.288" v="839" actId="478"/>
        <pc:sldMkLst>
          <pc:docMk/>
          <pc:sldMk cId="1019161228" sldId="570"/>
        </pc:sldMkLst>
        <pc:spChg chg="del">
          <ac:chgData name="平野 武" userId="3cfe3d63-3e2d-444e-9c54-10e92370b90a" providerId="ADAL" clId="{C634FD9E-D49E-4F8D-931B-9555341F7866}" dt="2024-06-10T08:35:25.288" v="839" actId="478"/>
          <ac:spMkLst>
            <pc:docMk/>
            <pc:sldMk cId="1019161228" sldId="570"/>
            <ac:spMk id="3" creationId="{7702E720-BF66-B7E9-C1DE-80AF77BB537B}"/>
          </ac:spMkLst>
        </pc:spChg>
      </pc:sldChg>
      <pc:sldChg chg="delSp modSp mod">
        <pc:chgData name="平野 武" userId="3cfe3d63-3e2d-444e-9c54-10e92370b90a" providerId="ADAL" clId="{C634FD9E-D49E-4F8D-931B-9555341F7866}" dt="2024-06-10T08:37:44.763" v="840" actId="478"/>
        <pc:sldMkLst>
          <pc:docMk/>
          <pc:sldMk cId="330219725" sldId="571"/>
        </pc:sldMkLst>
        <pc:spChg chg="del">
          <ac:chgData name="平野 武" userId="3cfe3d63-3e2d-444e-9c54-10e92370b90a" providerId="ADAL" clId="{C634FD9E-D49E-4F8D-931B-9555341F7866}" dt="2024-06-10T08:37:44.763" v="840" actId="478"/>
          <ac:spMkLst>
            <pc:docMk/>
            <pc:sldMk cId="330219725" sldId="571"/>
            <ac:spMk id="3" creationId="{7702E720-BF66-B7E9-C1DE-80AF77BB537B}"/>
          </ac:spMkLst>
        </pc:spChg>
        <pc:graphicFrameChg chg="mod modGraphic">
          <ac:chgData name="平野 武" userId="3cfe3d63-3e2d-444e-9c54-10e92370b90a" providerId="ADAL" clId="{C634FD9E-D49E-4F8D-931B-9555341F7866}" dt="2024-06-10T08:30:21.615" v="798" actId="6549"/>
          <ac:graphicFrameMkLst>
            <pc:docMk/>
            <pc:sldMk cId="330219725" sldId="571"/>
            <ac:graphicFrameMk id="6" creationId="{65A87E0A-F270-0C00-103E-42062A38CF09}"/>
          </ac:graphicFrameMkLst>
        </pc:graphicFrameChg>
      </pc:sldChg>
      <pc:sldChg chg="del">
        <pc:chgData name="平野 武" userId="3cfe3d63-3e2d-444e-9c54-10e92370b90a" providerId="ADAL" clId="{C634FD9E-D49E-4F8D-931B-9555341F7866}" dt="2024-06-10T08:30:49.184" v="799" actId="47"/>
        <pc:sldMkLst>
          <pc:docMk/>
          <pc:sldMk cId="4101190612" sldId="573"/>
        </pc:sldMkLst>
      </pc:sldChg>
      <pc:sldChg chg="del">
        <pc:chgData name="平野 武" userId="3cfe3d63-3e2d-444e-9c54-10e92370b90a" providerId="ADAL" clId="{C634FD9E-D49E-4F8D-931B-9555341F7866}" dt="2024-06-10T08:30:50.469" v="800" actId="47"/>
        <pc:sldMkLst>
          <pc:docMk/>
          <pc:sldMk cId="1687798999" sldId="574"/>
        </pc:sldMkLst>
      </pc:sldChg>
      <pc:sldChg chg="modSp mod">
        <pc:chgData name="平野 武" userId="3cfe3d63-3e2d-444e-9c54-10e92370b90a" providerId="ADAL" clId="{C634FD9E-D49E-4F8D-931B-9555341F7866}" dt="2024-06-10T08:31:09.275" v="821"/>
        <pc:sldMkLst>
          <pc:docMk/>
          <pc:sldMk cId="1359635485" sldId="575"/>
        </pc:sldMkLst>
        <pc:graphicFrameChg chg="mod modGraphic">
          <ac:chgData name="平野 武" userId="3cfe3d63-3e2d-444e-9c54-10e92370b90a" providerId="ADAL" clId="{C634FD9E-D49E-4F8D-931B-9555341F7866}" dt="2024-06-10T08:31:09.275" v="821"/>
          <ac:graphicFrameMkLst>
            <pc:docMk/>
            <pc:sldMk cId="1359635485" sldId="575"/>
            <ac:graphicFrameMk id="9" creationId="{2531A179-B9C8-4BEA-3333-2C060044F82B}"/>
          </ac:graphicFrameMkLst>
        </pc:graphicFrameChg>
      </pc:sldChg>
      <pc:sldChg chg="addSp delSp modSp add mod">
        <pc:chgData name="平野 武" userId="3cfe3d63-3e2d-444e-9c54-10e92370b90a" providerId="ADAL" clId="{C634FD9E-D49E-4F8D-931B-9555341F7866}" dt="2024-06-10T07:48:35.946" v="265" actId="478"/>
        <pc:sldMkLst>
          <pc:docMk/>
          <pc:sldMk cId="3676472545" sldId="576"/>
        </pc:sldMkLst>
        <pc:spChg chg="add mod">
          <ac:chgData name="平野 武" userId="3cfe3d63-3e2d-444e-9c54-10e92370b90a" providerId="ADAL" clId="{C634FD9E-D49E-4F8D-931B-9555341F7866}" dt="2024-06-10T07:48:32.474" v="264"/>
          <ac:spMkLst>
            <pc:docMk/>
            <pc:sldMk cId="3676472545" sldId="576"/>
            <ac:spMk id="2" creationId="{61F5EC96-22B6-0CCF-9DEA-29E13679FB43}"/>
          </ac:spMkLst>
        </pc:spChg>
        <pc:spChg chg="add mod">
          <ac:chgData name="平野 武" userId="3cfe3d63-3e2d-444e-9c54-10e92370b90a" providerId="ADAL" clId="{C634FD9E-D49E-4F8D-931B-9555341F7866}" dt="2024-06-10T07:48:27.198" v="254"/>
          <ac:spMkLst>
            <pc:docMk/>
            <pc:sldMk cId="3676472545" sldId="576"/>
            <ac:spMk id="3" creationId="{EE2B3069-24B7-4ECF-FC98-F1EFEAA37E9A}"/>
          </ac:spMkLst>
        </pc:spChg>
        <pc:spChg chg="add mod">
          <ac:chgData name="平野 武" userId="3cfe3d63-3e2d-444e-9c54-10e92370b90a" providerId="ADAL" clId="{C634FD9E-D49E-4F8D-931B-9555341F7866}" dt="2024-06-10T07:48:27.198" v="254"/>
          <ac:spMkLst>
            <pc:docMk/>
            <pc:sldMk cId="3676472545" sldId="576"/>
            <ac:spMk id="4" creationId="{DE409FF2-CCFA-1EED-CA5A-182A5793C91A}"/>
          </ac:spMkLst>
        </pc:spChg>
        <pc:spChg chg="add mod">
          <ac:chgData name="平野 武" userId="3cfe3d63-3e2d-444e-9c54-10e92370b90a" providerId="ADAL" clId="{C634FD9E-D49E-4F8D-931B-9555341F7866}" dt="2024-06-10T07:48:27.198" v="254"/>
          <ac:spMkLst>
            <pc:docMk/>
            <pc:sldMk cId="3676472545" sldId="576"/>
            <ac:spMk id="6" creationId="{E1F373B9-229B-2B1B-9DB6-066BDBC99AAD}"/>
          </ac:spMkLst>
        </pc:spChg>
        <pc:spChg chg="mod">
          <ac:chgData name="平野 武" userId="3cfe3d63-3e2d-444e-9c54-10e92370b90a" providerId="ADAL" clId="{C634FD9E-D49E-4F8D-931B-9555341F7866}" dt="2024-06-10T07:48:27.198" v="254"/>
          <ac:spMkLst>
            <pc:docMk/>
            <pc:sldMk cId="3676472545" sldId="576"/>
            <ac:spMk id="9" creationId="{955EFB89-3665-D886-83F6-E4989E301A87}"/>
          </ac:spMkLst>
        </pc:spChg>
        <pc:spChg chg="mod">
          <ac:chgData name="平野 武" userId="3cfe3d63-3e2d-444e-9c54-10e92370b90a" providerId="ADAL" clId="{C634FD9E-D49E-4F8D-931B-9555341F7866}" dt="2024-06-10T07:48:27.198" v="254"/>
          <ac:spMkLst>
            <pc:docMk/>
            <pc:sldMk cId="3676472545" sldId="576"/>
            <ac:spMk id="12" creationId="{53B0A6A3-940D-9F76-3957-5CBCCF6BD3B3}"/>
          </ac:spMkLst>
        </pc:spChg>
        <pc:spChg chg="add del mod">
          <ac:chgData name="平野 武" userId="3cfe3d63-3e2d-444e-9c54-10e92370b90a" providerId="ADAL" clId="{C634FD9E-D49E-4F8D-931B-9555341F7866}" dt="2024-06-10T07:48:35.946" v="265" actId="478"/>
          <ac:spMkLst>
            <pc:docMk/>
            <pc:sldMk cId="3676472545" sldId="576"/>
            <ac:spMk id="14" creationId="{F5543A67-DA6F-03DE-32A6-E1E24E463FB8}"/>
          </ac:spMkLst>
        </pc:spChg>
        <pc:spChg chg="del">
          <ac:chgData name="平野 武" userId="3cfe3d63-3e2d-444e-9c54-10e92370b90a" providerId="ADAL" clId="{C634FD9E-D49E-4F8D-931B-9555341F7866}" dt="2024-06-10T07:48:14.607" v="253" actId="478"/>
          <ac:spMkLst>
            <pc:docMk/>
            <pc:sldMk cId="3676472545" sldId="576"/>
            <ac:spMk id="62" creationId="{CC3CCC72-4755-99AC-310C-7FE2BC561E7D}"/>
          </ac:spMkLst>
        </pc:spChg>
        <pc:spChg chg="del">
          <ac:chgData name="平野 武" userId="3cfe3d63-3e2d-444e-9c54-10e92370b90a" providerId="ADAL" clId="{C634FD9E-D49E-4F8D-931B-9555341F7866}" dt="2024-06-10T07:48:14.607" v="253" actId="478"/>
          <ac:spMkLst>
            <pc:docMk/>
            <pc:sldMk cId="3676472545" sldId="576"/>
            <ac:spMk id="63" creationId="{6F449FE2-2C06-7896-A034-BE83137B1656}"/>
          </ac:spMkLst>
        </pc:spChg>
        <pc:spChg chg="del">
          <ac:chgData name="平野 武" userId="3cfe3d63-3e2d-444e-9c54-10e92370b90a" providerId="ADAL" clId="{C634FD9E-D49E-4F8D-931B-9555341F7866}" dt="2024-06-10T07:48:14.607" v="253" actId="478"/>
          <ac:spMkLst>
            <pc:docMk/>
            <pc:sldMk cId="3676472545" sldId="576"/>
            <ac:spMk id="12288" creationId="{688FC84C-BBD9-E821-0373-9C3CD1C45B9C}"/>
          </ac:spMkLst>
        </pc:spChg>
        <pc:spChg chg="del">
          <ac:chgData name="平野 武" userId="3cfe3d63-3e2d-444e-9c54-10e92370b90a" providerId="ADAL" clId="{C634FD9E-D49E-4F8D-931B-9555341F7866}" dt="2024-06-10T07:48:14.607" v="253" actId="478"/>
          <ac:spMkLst>
            <pc:docMk/>
            <pc:sldMk cId="3676472545" sldId="576"/>
            <ac:spMk id="12289" creationId="{A00FF56A-5C69-56C0-A1AD-D8D17EF2A2CB}"/>
          </ac:spMkLst>
        </pc:spChg>
        <pc:spChg chg="mod">
          <ac:chgData name="平野 武" userId="3cfe3d63-3e2d-444e-9c54-10e92370b90a" providerId="ADAL" clId="{C634FD9E-D49E-4F8D-931B-9555341F7866}" dt="2024-06-10T07:47:58.430" v="249"/>
          <ac:spMkLst>
            <pc:docMk/>
            <pc:sldMk cId="3676472545" sldId="576"/>
            <ac:spMk id="12290" creationId="{4AD73B8A-4B23-91DE-CF62-2CA72170BDBB}"/>
          </ac:spMkLst>
        </pc:spChg>
        <pc:spChg chg="del">
          <ac:chgData name="平野 武" userId="3cfe3d63-3e2d-444e-9c54-10e92370b90a" providerId="ADAL" clId="{C634FD9E-D49E-4F8D-931B-9555341F7866}" dt="2024-06-10T07:48:14.607" v="253" actId="478"/>
          <ac:spMkLst>
            <pc:docMk/>
            <pc:sldMk cId="3676472545" sldId="576"/>
            <ac:spMk id="12291" creationId="{FDB2D1DF-BC8A-E50F-B3EC-6A1CE86778CB}"/>
          </ac:spMkLst>
        </pc:spChg>
        <pc:spChg chg="del">
          <ac:chgData name="平野 武" userId="3cfe3d63-3e2d-444e-9c54-10e92370b90a" providerId="ADAL" clId="{C634FD9E-D49E-4F8D-931B-9555341F7866}" dt="2024-06-10T07:48:14.607" v="253" actId="478"/>
          <ac:spMkLst>
            <pc:docMk/>
            <pc:sldMk cId="3676472545" sldId="576"/>
            <ac:spMk id="12301" creationId="{2B00F7A3-F7F0-2966-3961-330376AB6032}"/>
          </ac:spMkLst>
        </pc:spChg>
        <pc:spChg chg="del">
          <ac:chgData name="平野 武" userId="3cfe3d63-3e2d-444e-9c54-10e92370b90a" providerId="ADAL" clId="{C634FD9E-D49E-4F8D-931B-9555341F7866}" dt="2024-06-10T07:48:14.607" v="253" actId="478"/>
          <ac:spMkLst>
            <pc:docMk/>
            <pc:sldMk cId="3676472545" sldId="576"/>
            <ac:spMk id="12305" creationId="{C9DDB241-D489-5984-4907-57B6D64C640C}"/>
          </ac:spMkLst>
        </pc:spChg>
        <pc:spChg chg="del">
          <ac:chgData name="平野 武" userId="3cfe3d63-3e2d-444e-9c54-10e92370b90a" providerId="ADAL" clId="{C634FD9E-D49E-4F8D-931B-9555341F7866}" dt="2024-06-10T07:48:14.607" v="253" actId="478"/>
          <ac:spMkLst>
            <pc:docMk/>
            <pc:sldMk cId="3676472545" sldId="576"/>
            <ac:spMk id="12309" creationId="{2D9B1B2C-7466-43E7-6A3E-A1931FBB5424}"/>
          </ac:spMkLst>
        </pc:spChg>
        <pc:spChg chg="del">
          <ac:chgData name="平野 武" userId="3cfe3d63-3e2d-444e-9c54-10e92370b90a" providerId="ADAL" clId="{C634FD9E-D49E-4F8D-931B-9555341F7866}" dt="2024-06-10T07:48:14.607" v="253" actId="478"/>
          <ac:spMkLst>
            <pc:docMk/>
            <pc:sldMk cId="3676472545" sldId="576"/>
            <ac:spMk id="12310" creationId="{C3BD5B2B-8E05-8253-C103-B233D64A6046}"/>
          </ac:spMkLst>
        </pc:spChg>
        <pc:spChg chg="del">
          <ac:chgData name="平野 武" userId="3cfe3d63-3e2d-444e-9c54-10e92370b90a" providerId="ADAL" clId="{C634FD9E-D49E-4F8D-931B-9555341F7866}" dt="2024-06-10T07:48:14.607" v="253" actId="478"/>
          <ac:spMkLst>
            <pc:docMk/>
            <pc:sldMk cId="3676472545" sldId="576"/>
            <ac:spMk id="12311" creationId="{6890F422-7F2B-0386-0AE1-F827DB153084}"/>
          </ac:spMkLst>
        </pc:spChg>
        <pc:spChg chg="del">
          <ac:chgData name="平野 武" userId="3cfe3d63-3e2d-444e-9c54-10e92370b90a" providerId="ADAL" clId="{C634FD9E-D49E-4F8D-931B-9555341F7866}" dt="2024-06-10T07:48:14.607" v="253" actId="478"/>
          <ac:spMkLst>
            <pc:docMk/>
            <pc:sldMk cId="3676472545" sldId="576"/>
            <ac:spMk id="12339" creationId="{796E48BF-4CA1-5B61-BF35-8D5D3FD16214}"/>
          </ac:spMkLst>
        </pc:spChg>
        <pc:spChg chg="del">
          <ac:chgData name="平野 武" userId="3cfe3d63-3e2d-444e-9c54-10e92370b90a" providerId="ADAL" clId="{C634FD9E-D49E-4F8D-931B-9555341F7866}" dt="2024-06-10T07:48:14.607" v="253" actId="478"/>
          <ac:spMkLst>
            <pc:docMk/>
            <pc:sldMk cId="3676472545" sldId="576"/>
            <ac:spMk id="12340" creationId="{F4D36D18-9F43-CB61-3AEF-6456C832953A}"/>
          </ac:spMkLst>
        </pc:spChg>
        <pc:spChg chg="del">
          <ac:chgData name="平野 武" userId="3cfe3d63-3e2d-444e-9c54-10e92370b90a" providerId="ADAL" clId="{C634FD9E-D49E-4F8D-931B-9555341F7866}" dt="2024-06-10T07:48:14.607" v="253" actId="478"/>
          <ac:spMkLst>
            <pc:docMk/>
            <pc:sldMk cId="3676472545" sldId="576"/>
            <ac:spMk id="12342" creationId="{49EB8D73-BF2D-00B0-EFE1-48497AA465A1}"/>
          </ac:spMkLst>
        </pc:spChg>
        <pc:spChg chg="del">
          <ac:chgData name="平野 武" userId="3cfe3d63-3e2d-444e-9c54-10e92370b90a" providerId="ADAL" clId="{C634FD9E-D49E-4F8D-931B-9555341F7866}" dt="2024-06-10T07:48:14.607" v="253" actId="478"/>
          <ac:spMkLst>
            <pc:docMk/>
            <pc:sldMk cId="3676472545" sldId="576"/>
            <ac:spMk id="12343" creationId="{769686D1-8E46-85D7-6219-DB797C91BDD4}"/>
          </ac:spMkLst>
        </pc:spChg>
        <pc:spChg chg="del">
          <ac:chgData name="平野 武" userId="3cfe3d63-3e2d-444e-9c54-10e92370b90a" providerId="ADAL" clId="{C634FD9E-D49E-4F8D-931B-9555341F7866}" dt="2024-06-10T07:48:14.607" v="253" actId="478"/>
          <ac:spMkLst>
            <pc:docMk/>
            <pc:sldMk cId="3676472545" sldId="576"/>
            <ac:spMk id="12346" creationId="{F5569ADC-FC65-56C0-5894-30F33D3FF7CA}"/>
          </ac:spMkLst>
        </pc:spChg>
        <pc:spChg chg="del">
          <ac:chgData name="平野 武" userId="3cfe3d63-3e2d-444e-9c54-10e92370b90a" providerId="ADAL" clId="{C634FD9E-D49E-4F8D-931B-9555341F7866}" dt="2024-06-10T07:48:14.607" v="253" actId="478"/>
          <ac:spMkLst>
            <pc:docMk/>
            <pc:sldMk cId="3676472545" sldId="576"/>
            <ac:spMk id="12348" creationId="{2584FA57-91AF-AAF4-DD99-64CA65F6F106}"/>
          </ac:spMkLst>
        </pc:spChg>
        <pc:spChg chg="mod">
          <ac:chgData name="平野 武" userId="3cfe3d63-3e2d-444e-9c54-10e92370b90a" providerId="ADAL" clId="{C634FD9E-D49E-4F8D-931B-9555341F7866}" dt="2024-06-10T07:48:09.253" v="252"/>
          <ac:spMkLst>
            <pc:docMk/>
            <pc:sldMk cId="3676472545" sldId="576"/>
            <ac:spMk id="12349" creationId="{69B2292A-1F26-4315-1486-1C29CF2864F6}"/>
          </ac:spMkLst>
        </pc:spChg>
        <pc:grpChg chg="add mod">
          <ac:chgData name="平野 武" userId="3cfe3d63-3e2d-444e-9c54-10e92370b90a" providerId="ADAL" clId="{C634FD9E-D49E-4F8D-931B-9555341F7866}" dt="2024-06-10T07:48:27.198" v="254"/>
          <ac:grpSpMkLst>
            <pc:docMk/>
            <pc:sldMk cId="3676472545" sldId="576"/>
            <ac:grpSpMk id="8" creationId="{ACCB9735-7CAE-0F40-77C0-295E0AF74016}"/>
          </ac:grpSpMkLst>
        </pc:grpChg>
        <pc:grpChg chg="add mod">
          <ac:chgData name="平野 武" userId="3cfe3d63-3e2d-444e-9c54-10e92370b90a" providerId="ADAL" clId="{C634FD9E-D49E-4F8D-931B-9555341F7866}" dt="2024-06-10T07:48:27.198" v="254"/>
          <ac:grpSpMkLst>
            <pc:docMk/>
            <pc:sldMk cId="3676472545" sldId="576"/>
            <ac:grpSpMk id="11" creationId="{36CDCB01-952B-DDF8-8CCD-2FFB5C84AD69}"/>
          </ac:grpSpMkLst>
        </pc:grpChg>
        <pc:grpChg chg="del">
          <ac:chgData name="平野 武" userId="3cfe3d63-3e2d-444e-9c54-10e92370b90a" providerId="ADAL" clId="{C634FD9E-D49E-4F8D-931B-9555341F7866}" dt="2024-06-10T07:48:14.607" v="253" actId="478"/>
          <ac:grpSpMkLst>
            <pc:docMk/>
            <pc:sldMk cId="3676472545" sldId="576"/>
            <ac:grpSpMk id="12294" creationId="{35AA814E-B399-A6B8-1736-588329935A4D}"/>
          </ac:grpSpMkLst>
        </pc:grpChg>
        <pc:grpChg chg="del">
          <ac:chgData name="平野 武" userId="3cfe3d63-3e2d-444e-9c54-10e92370b90a" providerId="ADAL" clId="{C634FD9E-D49E-4F8D-931B-9555341F7866}" dt="2024-06-10T07:48:14.607" v="253" actId="478"/>
          <ac:grpSpMkLst>
            <pc:docMk/>
            <pc:sldMk cId="3676472545" sldId="576"/>
            <ac:grpSpMk id="12298" creationId="{235DDF1C-A5BC-AD34-1193-9EA7A25F28C5}"/>
          </ac:grpSpMkLst>
        </pc:grpChg>
        <pc:grpChg chg="del">
          <ac:chgData name="平野 武" userId="3cfe3d63-3e2d-444e-9c54-10e92370b90a" providerId="ADAL" clId="{C634FD9E-D49E-4F8D-931B-9555341F7866}" dt="2024-06-10T07:48:14.607" v="253" actId="478"/>
          <ac:grpSpMkLst>
            <pc:docMk/>
            <pc:sldMk cId="3676472545" sldId="576"/>
            <ac:grpSpMk id="12302" creationId="{E2BCFC53-AAED-A0F3-2347-30AAC1FA4490}"/>
          </ac:grpSpMkLst>
        </pc:grpChg>
        <pc:grpChg chg="del">
          <ac:chgData name="平野 武" userId="3cfe3d63-3e2d-444e-9c54-10e92370b90a" providerId="ADAL" clId="{C634FD9E-D49E-4F8D-931B-9555341F7866}" dt="2024-06-10T07:48:14.607" v="253" actId="478"/>
          <ac:grpSpMkLst>
            <pc:docMk/>
            <pc:sldMk cId="3676472545" sldId="576"/>
            <ac:grpSpMk id="12306" creationId="{CBC5696C-4AE8-22D2-0FE4-BBA00BDAC788}"/>
          </ac:grpSpMkLst>
        </pc:grpChg>
        <pc:grpChg chg="del">
          <ac:chgData name="平野 武" userId="3cfe3d63-3e2d-444e-9c54-10e92370b90a" providerId="ADAL" clId="{C634FD9E-D49E-4F8D-931B-9555341F7866}" dt="2024-06-10T07:48:14.607" v="253" actId="478"/>
          <ac:grpSpMkLst>
            <pc:docMk/>
            <pc:sldMk cId="3676472545" sldId="576"/>
            <ac:grpSpMk id="12312" creationId="{5A7D0766-B065-2F4C-E911-773C7F99371E}"/>
          </ac:grpSpMkLst>
        </pc:grpChg>
        <pc:picChg chg="mod">
          <ac:chgData name="平野 武" userId="3cfe3d63-3e2d-444e-9c54-10e92370b90a" providerId="ADAL" clId="{C634FD9E-D49E-4F8D-931B-9555341F7866}" dt="2024-06-10T07:48:27.198" v="254"/>
          <ac:picMkLst>
            <pc:docMk/>
            <pc:sldMk cId="3676472545" sldId="576"/>
            <ac:picMk id="10" creationId="{9A6F4161-6B4F-BA23-E710-C023EBED1300}"/>
          </ac:picMkLst>
        </pc:picChg>
        <pc:picChg chg="mod">
          <ac:chgData name="平野 武" userId="3cfe3d63-3e2d-444e-9c54-10e92370b90a" providerId="ADAL" clId="{C634FD9E-D49E-4F8D-931B-9555341F7866}" dt="2024-06-10T07:48:27.198" v="254"/>
          <ac:picMkLst>
            <pc:docMk/>
            <pc:sldMk cId="3676472545" sldId="576"/>
            <ac:picMk id="13" creationId="{5B072C05-2716-E5AA-18BB-33943998642E}"/>
          </ac:picMkLst>
        </pc:picChg>
        <pc:picChg chg="del">
          <ac:chgData name="平野 武" userId="3cfe3d63-3e2d-444e-9c54-10e92370b90a" providerId="ADAL" clId="{C634FD9E-D49E-4F8D-931B-9555341F7866}" dt="2024-06-10T07:48:14.607" v="253" actId="478"/>
          <ac:picMkLst>
            <pc:docMk/>
            <pc:sldMk cId="3676472545" sldId="576"/>
            <ac:picMk id="12292" creationId="{72222DD8-09E9-626F-4FBE-56B60AEF711F}"/>
          </ac:picMkLst>
        </pc:picChg>
        <pc:picChg chg="del">
          <ac:chgData name="平野 武" userId="3cfe3d63-3e2d-444e-9c54-10e92370b90a" providerId="ADAL" clId="{C634FD9E-D49E-4F8D-931B-9555341F7866}" dt="2024-06-10T07:48:14.607" v="253" actId="478"/>
          <ac:picMkLst>
            <pc:docMk/>
            <pc:sldMk cId="3676472545" sldId="576"/>
            <ac:picMk id="12293" creationId="{6EA91834-F404-F56A-7811-39D01BB329DC}"/>
          </ac:picMkLst>
        </pc:picChg>
        <pc:picChg chg="del">
          <ac:chgData name="平野 武" userId="3cfe3d63-3e2d-444e-9c54-10e92370b90a" providerId="ADAL" clId="{C634FD9E-D49E-4F8D-931B-9555341F7866}" dt="2024-06-10T07:48:14.607" v="253" actId="478"/>
          <ac:picMkLst>
            <pc:docMk/>
            <pc:sldMk cId="3676472545" sldId="576"/>
            <ac:picMk id="12344" creationId="{757E6898-1015-11EF-DE57-1E9A2920A957}"/>
          </ac:picMkLst>
        </pc:picChg>
        <pc:picChg chg="del">
          <ac:chgData name="平野 武" userId="3cfe3d63-3e2d-444e-9c54-10e92370b90a" providerId="ADAL" clId="{C634FD9E-D49E-4F8D-931B-9555341F7866}" dt="2024-06-10T07:48:14.607" v="253" actId="478"/>
          <ac:picMkLst>
            <pc:docMk/>
            <pc:sldMk cId="3676472545" sldId="576"/>
            <ac:picMk id="12345" creationId="{B5310B88-B0A3-2A42-EB3D-D98D145D1C42}"/>
          </ac:picMkLst>
        </pc:picChg>
        <pc:picChg chg="del">
          <ac:chgData name="平野 武" userId="3cfe3d63-3e2d-444e-9c54-10e92370b90a" providerId="ADAL" clId="{C634FD9E-D49E-4F8D-931B-9555341F7866}" dt="2024-06-10T07:48:14.607" v="253" actId="478"/>
          <ac:picMkLst>
            <pc:docMk/>
            <pc:sldMk cId="3676472545" sldId="576"/>
            <ac:picMk id="12347" creationId="{F6DE6229-64DD-DE67-F9C8-A5AC49A3A3AF}"/>
          </ac:picMkLst>
        </pc:picChg>
        <pc:cxnChg chg="add mod">
          <ac:chgData name="平野 武" userId="3cfe3d63-3e2d-444e-9c54-10e92370b90a" providerId="ADAL" clId="{C634FD9E-D49E-4F8D-931B-9555341F7866}" dt="2024-06-10T07:48:27.198" v="254"/>
          <ac:cxnSpMkLst>
            <pc:docMk/>
            <pc:sldMk cId="3676472545" sldId="576"/>
            <ac:cxnSpMk id="5" creationId="{07FCAE0B-4B95-B84D-866C-00E80DFC8263}"/>
          </ac:cxnSpMkLst>
        </pc:cxnChg>
        <pc:cxnChg chg="add mod">
          <ac:chgData name="平野 武" userId="3cfe3d63-3e2d-444e-9c54-10e92370b90a" providerId="ADAL" clId="{C634FD9E-D49E-4F8D-931B-9555341F7866}" dt="2024-06-10T07:48:27.198" v="254"/>
          <ac:cxnSpMkLst>
            <pc:docMk/>
            <pc:sldMk cId="3676472545" sldId="576"/>
            <ac:cxnSpMk id="7" creationId="{6504078C-12B4-DAF5-C459-8B72250ACA32}"/>
          </ac:cxnSpMkLst>
        </pc:cxnChg>
        <pc:cxnChg chg="del mod">
          <ac:chgData name="平野 武" userId="3cfe3d63-3e2d-444e-9c54-10e92370b90a" providerId="ADAL" clId="{C634FD9E-D49E-4F8D-931B-9555341F7866}" dt="2024-06-10T07:48:14.607" v="253" actId="478"/>
          <ac:cxnSpMkLst>
            <pc:docMk/>
            <pc:sldMk cId="3676472545" sldId="576"/>
            <ac:cxnSpMk id="12337" creationId="{42A738C7-DBBF-9F46-1A3D-583158D39AFE}"/>
          </ac:cxnSpMkLst>
        </pc:cxnChg>
        <pc:cxnChg chg="del mod">
          <ac:chgData name="平野 武" userId="3cfe3d63-3e2d-444e-9c54-10e92370b90a" providerId="ADAL" clId="{C634FD9E-D49E-4F8D-931B-9555341F7866}" dt="2024-06-10T07:48:14.607" v="253" actId="478"/>
          <ac:cxnSpMkLst>
            <pc:docMk/>
            <pc:sldMk cId="3676472545" sldId="576"/>
            <ac:cxnSpMk id="12338" creationId="{C8A83C4F-AB63-952C-7317-B1519EE3AC6C}"/>
          </ac:cxnSpMkLst>
        </pc:cxnChg>
      </pc:sldChg>
      <pc:sldChg chg="addSp delSp modSp add mod">
        <pc:chgData name="平野 武" userId="3cfe3d63-3e2d-444e-9c54-10e92370b90a" providerId="ADAL" clId="{C634FD9E-D49E-4F8D-931B-9555341F7866}" dt="2024-06-10T07:49:47.171" v="307" actId="14100"/>
        <pc:sldMkLst>
          <pc:docMk/>
          <pc:sldMk cId="3632858199" sldId="577"/>
        </pc:sldMkLst>
        <pc:spChg chg="add mod">
          <ac:chgData name="平野 武" userId="3cfe3d63-3e2d-444e-9c54-10e92370b90a" providerId="ADAL" clId="{C634FD9E-D49E-4F8D-931B-9555341F7866}" dt="2024-06-10T07:49:47.171" v="307" actId="14100"/>
          <ac:spMkLst>
            <pc:docMk/>
            <pc:sldMk cId="3632858199" sldId="577"/>
            <ac:spMk id="2" creationId="{F1341004-59BE-A8DE-E48D-3B89E7A67636}"/>
          </ac:spMkLst>
        </pc:spChg>
        <pc:spChg chg="add mod">
          <ac:chgData name="平野 武" userId="3cfe3d63-3e2d-444e-9c54-10e92370b90a" providerId="ADAL" clId="{C634FD9E-D49E-4F8D-931B-9555341F7866}" dt="2024-06-10T07:49:44.544" v="306" actId="1076"/>
          <ac:spMkLst>
            <pc:docMk/>
            <pc:sldMk cId="3632858199" sldId="577"/>
            <ac:spMk id="3" creationId="{8780D244-CAF9-AD03-B38A-2AF30900FD51}"/>
          </ac:spMkLst>
        </pc:spChg>
        <pc:spChg chg="add mod">
          <ac:chgData name="平野 武" userId="3cfe3d63-3e2d-444e-9c54-10e92370b90a" providerId="ADAL" clId="{C634FD9E-D49E-4F8D-931B-9555341F7866}" dt="2024-06-10T07:49:40.024" v="305" actId="1076"/>
          <ac:spMkLst>
            <pc:docMk/>
            <pc:sldMk cId="3632858199" sldId="577"/>
            <ac:spMk id="4" creationId="{9EA3D038-E261-39AC-376C-7110D0B97DE1}"/>
          </ac:spMkLst>
        </pc:spChg>
        <pc:spChg chg="mod">
          <ac:chgData name="平野 武" userId="3cfe3d63-3e2d-444e-9c54-10e92370b90a" providerId="ADAL" clId="{C634FD9E-D49E-4F8D-931B-9555341F7866}" dt="2024-06-10T07:49:24.248" v="302"/>
          <ac:spMkLst>
            <pc:docMk/>
            <pc:sldMk cId="3632858199" sldId="577"/>
            <ac:spMk id="8" creationId="{73E255A6-6121-F5C0-5448-8206F2250695}"/>
          </ac:spMkLst>
        </pc:spChg>
        <pc:spChg chg="mod">
          <ac:chgData name="平野 武" userId="3cfe3d63-3e2d-444e-9c54-10e92370b90a" providerId="ADAL" clId="{C634FD9E-D49E-4F8D-931B-9555341F7866}" dt="2024-06-10T07:49:24.248" v="302"/>
          <ac:spMkLst>
            <pc:docMk/>
            <pc:sldMk cId="3632858199" sldId="577"/>
            <ac:spMk id="9" creationId="{AEAC8FFC-2582-F200-8428-8AFE849A9692}"/>
          </ac:spMkLst>
        </pc:spChg>
        <pc:spChg chg="mod">
          <ac:chgData name="平野 武" userId="3cfe3d63-3e2d-444e-9c54-10e92370b90a" providerId="ADAL" clId="{C634FD9E-D49E-4F8D-931B-9555341F7866}" dt="2024-06-10T07:49:24.248" v="302"/>
          <ac:spMkLst>
            <pc:docMk/>
            <pc:sldMk cId="3632858199" sldId="577"/>
            <ac:spMk id="10" creationId="{55EEFBC7-EECA-3FC4-5F68-DA408B5F1080}"/>
          </ac:spMkLst>
        </pc:spChg>
        <pc:spChg chg="mod">
          <ac:chgData name="平野 武" userId="3cfe3d63-3e2d-444e-9c54-10e92370b90a" providerId="ADAL" clId="{C634FD9E-D49E-4F8D-931B-9555341F7866}" dt="2024-06-10T07:49:24.248" v="302"/>
          <ac:spMkLst>
            <pc:docMk/>
            <pc:sldMk cId="3632858199" sldId="577"/>
            <ac:spMk id="11" creationId="{0DA87168-65E5-65C4-C598-63CAF4C9D42C}"/>
          </ac:spMkLst>
        </pc:spChg>
        <pc:spChg chg="mod">
          <ac:chgData name="平野 武" userId="3cfe3d63-3e2d-444e-9c54-10e92370b90a" providerId="ADAL" clId="{C634FD9E-D49E-4F8D-931B-9555341F7866}" dt="2024-06-10T07:49:24.248" v="302"/>
          <ac:spMkLst>
            <pc:docMk/>
            <pc:sldMk cId="3632858199" sldId="577"/>
            <ac:spMk id="12" creationId="{14157DD0-9BDE-1689-8135-D7C58A1DF5BA}"/>
          </ac:spMkLst>
        </pc:spChg>
        <pc:spChg chg="mod">
          <ac:chgData name="平野 武" userId="3cfe3d63-3e2d-444e-9c54-10e92370b90a" providerId="ADAL" clId="{C634FD9E-D49E-4F8D-931B-9555341F7866}" dt="2024-06-10T07:49:24.248" v="302"/>
          <ac:spMkLst>
            <pc:docMk/>
            <pc:sldMk cId="3632858199" sldId="577"/>
            <ac:spMk id="14" creationId="{55CB8EDB-C2A6-684C-5604-EF79008806D4}"/>
          </ac:spMkLst>
        </pc:spChg>
        <pc:spChg chg="mod">
          <ac:chgData name="平野 武" userId="3cfe3d63-3e2d-444e-9c54-10e92370b90a" providerId="ADAL" clId="{C634FD9E-D49E-4F8D-931B-9555341F7866}" dt="2024-06-10T07:49:24.248" v="302"/>
          <ac:spMkLst>
            <pc:docMk/>
            <pc:sldMk cId="3632858199" sldId="577"/>
            <ac:spMk id="15" creationId="{E99ED98F-71FD-D658-9DA9-24313EA55858}"/>
          </ac:spMkLst>
        </pc:spChg>
        <pc:spChg chg="mod">
          <ac:chgData name="平野 武" userId="3cfe3d63-3e2d-444e-9c54-10e92370b90a" providerId="ADAL" clId="{C634FD9E-D49E-4F8D-931B-9555341F7866}" dt="2024-06-10T07:49:24.248" v="302"/>
          <ac:spMkLst>
            <pc:docMk/>
            <pc:sldMk cId="3632858199" sldId="577"/>
            <ac:spMk id="16" creationId="{EE044C41-D25A-AD0C-0029-1CDE68071BDD}"/>
          </ac:spMkLst>
        </pc:spChg>
        <pc:spChg chg="mod">
          <ac:chgData name="平野 武" userId="3cfe3d63-3e2d-444e-9c54-10e92370b90a" providerId="ADAL" clId="{C634FD9E-D49E-4F8D-931B-9555341F7866}" dt="2024-06-10T07:49:24.248" v="302"/>
          <ac:spMkLst>
            <pc:docMk/>
            <pc:sldMk cId="3632858199" sldId="577"/>
            <ac:spMk id="17" creationId="{F380396F-D65C-2648-7B85-1A9F061BCBAC}"/>
          </ac:spMkLst>
        </pc:spChg>
        <pc:spChg chg="mod">
          <ac:chgData name="平野 武" userId="3cfe3d63-3e2d-444e-9c54-10e92370b90a" providerId="ADAL" clId="{C634FD9E-D49E-4F8D-931B-9555341F7866}" dt="2024-06-10T07:49:24.248" v="302"/>
          <ac:spMkLst>
            <pc:docMk/>
            <pc:sldMk cId="3632858199" sldId="577"/>
            <ac:spMk id="18" creationId="{D9E00362-B5D6-F872-6F4A-BB001CBE9419}"/>
          </ac:spMkLst>
        </pc:spChg>
        <pc:spChg chg="mod">
          <ac:chgData name="平野 武" userId="3cfe3d63-3e2d-444e-9c54-10e92370b90a" providerId="ADAL" clId="{C634FD9E-D49E-4F8D-931B-9555341F7866}" dt="2024-06-10T07:49:24.248" v="302"/>
          <ac:spMkLst>
            <pc:docMk/>
            <pc:sldMk cId="3632858199" sldId="577"/>
            <ac:spMk id="19" creationId="{1F799CEF-67AD-7C05-99FB-C310542CF43E}"/>
          </ac:spMkLst>
        </pc:spChg>
        <pc:spChg chg="mod">
          <ac:chgData name="平野 武" userId="3cfe3d63-3e2d-444e-9c54-10e92370b90a" providerId="ADAL" clId="{C634FD9E-D49E-4F8D-931B-9555341F7866}" dt="2024-06-10T07:49:24.248" v="302"/>
          <ac:spMkLst>
            <pc:docMk/>
            <pc:sldMk cId="3632858199" sldId="577"/>
            <ac:spMk id="20" creationId="{FEE1B6FC-464E-0F10-27F4-ECC69A588B4D}"/>
          </ac:spMkLst>
        </pc:spChg>
        <pc:spChg chg="mod">
          <ac:chgData name="平野 武" userId="3cfe3d63-3e2d-444e-9c54-10e92370b90a" providerId="ADAL" clId="{C634FD9E-D49E-4F8D-931B-9555341F7866}" dt="2024-06-10T07:49:24.248" v="302"/>
          <ac:spMkLst>
            <pc:docMk/>
            <pc:sldMk cId="3632858199" sldId="577"/>
            <ac:spMk id="21" creationId="{D865321B-CD60-9534-0165-C9C30678BD1B}"/>
          </ac:spMkLst>
        </pc:spChg>
        <pc:spChg chg="mod">
          <ac:chgData name="平野 武" userId="3cfe3d63-3e2d-444e-9c54-10e92370b90a" providerId="ADAL" clId="{C634FD9E-D49E-4F8D-931B-9555341F7866}" dt="2024-06-10T07:49:24.248" v="302"/>
          <ac:spMkLst>
            <pc:docMk/>
            <pc:sldMk cId="3632858199" sldId="577"/>
            <ac:spMk id="22" creationId="{DBE6A122-898C-FE6E-E799-5D3B9AE49D5C}"/>
          </ac:spMkLst>
        </pc:spChg>
        <pc:spChg chg="mod">
          <ac:chgData name="平野 武" userId="3cfe3d63-3e2d-444e-9c54-10e92370b90a" providerId="ADAL" clId="{C634FD9E-D49E-4F8D-931B-9555341F7866}" dt="2024-06-10T07:49:24.248" v="302"/>
          <ac:spMkLst>
            <pc:docMk/>
            <pc:sldMk cId="3632858199" sldId="577"/>
            <ac:spMk id="23" creationId="{15EEDBD4-5474-023C-B18D-F42B9D805385}"/>
          </ac:spMkLst>
        </pc:spChg>
        <pc:spChg chg="mod">
          <ac:chgData name="平野 武" userId="3cfe3d63-3e2d-444e-9c54-10e92370b90a" providerId="ADAL" clId="{C634FD9E-D49E-4F8D-931B-9555341F7866}" dt="2024-06-10T07:49:24.248" v="302"/>
          <ac:spMkLst>
            <pc:docMk/>
            <pc:sldMk cId="3632858199" sldId="577"/>
            <ac:spMk id="27" creationId="{B372DB08-D981-8219-82CF-6E9876D693CA}"/>
          </ac:spMkLst>
        </pc:spChg>
        <pc:spChg chg="mod">
          <ac:chgData name="平野 武" userId="3cfe3d63-3e2d-444e-9c54-10e92370b90a" providerId="ADAL" clId="{C634FD9E-D49E-4F8D-931B-9555341F7866}" dt="2024-06-10T07:49:01.679" v="300" actId="6549"/>
          <ac:spMkLst>
            <pc:docMk/>
            <pc:sldMk cId="3632858199" sldId="577"/>
            <ac:spMk id="12290" creationId="{4AD73B8A-4B23-91DE-CF62-2CA72170BDBB}"/>
          </ac:spMkLst>
        </pc:spChg>
        <pc:spChg chg="del">
          <ac:chgData name="平野 武" userId="3cfe3d63-3e2d-444e-9c54-10e92370b90a" providerId="ADAL" clId="{C634FD9E-D49E-4F8D-931B-9555341F7866}" dt="2024-06-10T07:49:13.465" v="301" actId="478"/>
          <ac:spMkLst>
            <pc:docMk/>
            <pc:sldMk cId="3632858199" sldId="577"/>
            <ac:spMk id="12316" creationId="{30B96E5E-C5A6-4945-95EA-5427B2ECF845}"/>
          </ac:spMkLst>
        </pc:spChg>
        <pc:spChg chg="del">
          <ac:chgData name="平野 武" userId="3cfe3d63-3e2d-444e-9c54-10e92370b90a" providerId="ADAL" clId="{C634FD9E-D49E-4F8D-931B-9555341F7866}" dt="2024-06-10T07:49:13.465" v="301" actId="478"/>
          <ac:spMkLst>
            <pc:docMk/>
            <pc:sldMk cId="3632858199" sldId="577"/>
            <ac:spMk id="12323" creationId="{EFBD94B7-186B-7B4B-2233-4F078C88DA39}"/>
          </ac:spMkLst>
        </pc:spChg>
        <pc:spChg chg="del">
          <ac:chgData name="平野 武" userId="3cfe3d63-3e2d-444e-9c54-10e92370b90a" providerId="ADAL" clId="{C634FD9E-D49E-4F8D-931B-9555341F7866}" dt="2024-06-10T07:49:13.465" v="301" actId="478"/>
          <ac:spMkLst>
            <pc:docMk/>
            <pc:sldMk cId="3632858199" sldId="577"/>
            <ac:spMk id="12334" creationId="{7201E58F-C1F4-7442-AB68-2494C608C7C7}"/>
          </ac:spMkLst>
        </pc:spChg>
        <pc:spChg chg="del">
          <ac:chgData name="平野 武" userId="3cfe3d63-3e2d-444e-9c54-10e92370b90a" providerId="ADAL" clId="{C634FD9E-D49E-4F8D-931B-9555341F7866}" dt="2024-06-10T07:49:13.465" v="301" actId="478"/>
          <ac:spMkLst>
            <pc:docMk/>
            <pc:sldMk cId="3632858199" sldId="577"/>
            <ac:spMk id="12335" creationId="{CF0A14AF-A127-03DB-1A99-1C632669FC11}"/>
          </ac:spMkLst>
        </pc:spChg>
        <pc:spChg chg="del">
          <ac:chgData name="平野 武" userId="3cfe3d63-3e2d-444e-9c54-10e92370b90a" providerId="ADAL" clId="{C634FD9E-D49E-4F8D-931B-9555341F7866}" dt="2024-06-10T07:49:13.465" v="301" actId="478"/>
          <ac:spMkLst>
            <pc:docMk/>
            <pc:sldMk cId="3632858199" sldId="577"/>
            <ac:spMk id="12336" creationId="{B1FABAD3-ED3D-6B2A-01F7-3CEE7B6F2EFD}"/>
          </ac:spMkLst>
        </pc:spChg>
        <pc:spChg chg="del">
          <ac:chgData name="平野 武" userId="3cfe3d63-3e2d-444e-9c54-10e92370b90a" providerId="ADAL" clId="{C634FD9E-D49E-4F8D-931B-9555341F7866}" dt="2024-06-10T07:49:13.465" v="301" actId="478"/>
          <ac:spMkLst>
            <pc:docMk/>
            <pc:sldMk cId="3632858199" sldId="577"/>
            <ac:spMk id="12338" creationId="{0E44A1DE-1208-A5D0-5995-B9925715AB29}"/>
          </ac:spMkLst>
        </pc:spChg>
        <pc:spChg chg="del">
          <ac:chgData name="平野 武" userId="3cfe3d63-3e2d-444e-9c54-10e92370b90a" providerId="ADAL" clId="{C634FD9E-D49E-4F8D-931B-9555341F7866}" dt="2024-06-10T07:49:13.465" v="301" actId="478"/>
          <ac:spMkLst>
            <pc:docMk/>
            <pc:sldMk cId="3632858199" sldId="577"/>
            <ac:spMk id="12340" creationId="{BE4F18EF-C8D7-A5B8-CEBA-07F786F79604}"/>
          </ac:spMkLst>
        </pc:spChg>
        <pc:spChg chg="del">
          <ac:chgData name="平野 武" userId="3cfe3d63-3e2d-444e-9c54-10e92370b90a" providerId="ADAL" clId="{C634FD9E-D49E-4F8D-931B-9555341F7866}" dt="2024-06-10T07:49:13.465" v="301" actId="478"/>
          <ac:spMkLst>
            <pc:docMk/>
            <pc:sldMk cId="3632858199" sldId="577"/>
            <ac:spMk id="12343" creationId="{EE676E56-766E-9DCB-6D96-D24D009481CD}"/>
          </ac:spMkLst>
        </pc:spChg>
        <pc:spChg chg="del">
          <ac:chgData name="平野 武" userId="3cfe3d63-3e2d-444e-9c54-10e92370b90a" providerId="ADAL" clId="{C634FD9E-D49E-4F8D-931B-9555341F7866}" dt="2024-06-10T07:49:13.465" v="301" actId="478"/>
          <ac:spMkLst>
            <pc:docMk/>
            <pc:sldMk cId="3632858199" sldId="577"/>
            <ac:spMk id="12344" creationId="{6F6241F7-1493-CDE2-398C-BBFF89F3C830}"/>
          </ac:spMkLst>
        </pc:spChg>
        <pc:grpChg chg="add mod">
          <ac:chgData name="平野 武" userId="3cfe3d63-3e2d-444e-9c54-10e92370b90a" providerId="ADAL" clId="{C634FD9E-D49E-4F8D-931B-9555341F7866}" dt="2024-06-10T07:49:24.248" v="302"/>
          <ac:grpSpMkLst>
            <pc:docMk/>
            <pc:sldMk cId="3632858199" sldId="577"/>
            <ac:grpSpMk id="6" creationId="{6A340722-C0AA-9F73-49C0-8D3C6D49C052}"/>
          </ac:grpSpMkLst>
        </pc:grpChg>
        <pc:grpChg chg="mod">
          <ac:chgData name="平野 武" userId="3cfe3d63-3e2d-444e-9c54-10e92370b90a" providerId="ADAL" clId="{C634FD9E-D49E-4F8D-931B-9555341F7866}" dt="2024-06-10T07:49:24.248" v="302"/>
          <ac:grpSpMkLst>
            <pc:docMk/>
            <pc:sldMk cId="3632858199" sldId="577"/>
            <ac:grpSpMk id="7" creationId="{EFB70446-CF9A-B508-3EBD-3A1595CFBCA7}"/>
          </ac:grpSpMkLst>
        </pc:grpChg>
        <pc:grpChg chg="add mod">
          <ac:chgData name="平野 武" userId="3cfe3d63-3e2d-444e-9c54-10e92370b90a" providerId="ADAL" clId="{C634FD9E-D49E-4F8D-931B-9555341F7866}" dt="2024-06-10T07:49:24.248" v="302"/>
          <ac:grpSpMkLst>
            <pc:docMk/>
            <pc:sldMk cId="3632858199" sldId="577"/>
            <ac:grpSpMk id="26" creationId="{8D97DE49-DB63-F6B2-83A9-2C3C8521505E}"/>
          </ac:grpSpMkLst>
        </pc:grpChg>
        <pc:grpChg chg="del">
          <ac:chgData name="平野 武" userId="3cfe3d63-3e2d-444e-9c54-10e92370b90a" providerId="ADAL" clId="{C634FD9E-D49E-4F8D-931B-9555341F7866}" dt="2024-06-10T07:49:13.465" v="301" actId="478"/>
          <ac:grpSpMkLst>
            <pc:docMk/>
            <pc:sldMk cId="3632858199" sldId="577"/>
            <ac:grpSpMk id="47" creationId="{EC18C5A7-5DCF-2308-19D5-992E262B1054}"/>
          </ac:grpSpMkLst>
        </pc:grpChg>
        <pc:grpChg chg="del">
          <ac:chgData name="平野 武" userId="3cfe3d63-3e2d-444e-9c54-10e92370b90a" providerId="ADAL" clId="{C634FD9E-D49E-4F8D-931B-9555341F7866}" dt="2024-06-10T07:49:13.465" v="301" actId="478"/>
          <ac:grpSpMkLst>
            <pc:docMk/>
            <pc:sldMk cId="3632858199" sldId="577"/>
            <ac:grpSpMk id="50" creationId="{D94B6081-9444-428D-6910-DC155149E89C}"/>
          </ac:grpSpMkLst>
        </pc:grpChg>
        <pc:grpChg chg="del">
          <ac:chgData name="平野 武" userId="3cfe3d63-3e2d-444e-9c54-10e92370b90a" providerId="ADAL" clId="{C634FD9E-D49E-4F8D-931B-9555341F7866}" dt="2024-06-10T07:49:13.465" v="301" actId="478"/>
          <ac:grpSpMkLst>
            <pc:docMk/>
            <pc:sldMk cId="3632858199" sldId="577"/>
            <ac:grpSpMk id="12317" creationId="{C1082E49-E48A-B170-42DC-27F75DE07142}"/>
          </ac:grpSpMkLst>
        </pc:grpChg>
        <pc:grpChg chg="del">
          <ac:chgData name="平野 武" userId="3cfe3d63-3e2d-444e-9c54-10e92370b90a" providerId="ADAL" clId="{C634FD9E-D49E-4F8D-931B-9555341F7866}" dt="2024-06-10T07:49:13.465" v="301" actId="478"/>
          <ac:grpSpMkLst>
            <pc:docMk/>
            <pc:sldMk cId="3632858199" sldId="577"/>
            <ac:grpSpMk id="12320" creationId="{3D01762C-707A-A581-23C7-25556A67E63E}"/>
          </ac:grpSpMkLst>
        </pc:grpChg>
        <pc:grpChg chg="del">
          <ac:chgData name="平野 武" userId="3cfe3d63-3e2d-444e-9c54-10e92370b90a" providerId="ADAL" clId="{C634FD9E-D49E-4F8D-931B-9555341F7866}" dt="2024-06-10T07:49:13.465" v="301" actId="478"/>
          <ac:grpSpMkLst>
            <pc:docMk/>
            <pc:sldMk cId="3632858199" sldId="577"/>
            <ac:grpSpMk id="12324" creationId="{DBE0516E-947E-E69B-D1E3-64C5EA99FA58}"/>
          </ac:grpSpMkLst>
        </pc:grpChg>
        <pc:grpChg chg="del">
          <ac:chgData name="平野 武" userId="3cfe3d63-3e2d-444e-9c54-10e92370b90a" providerId="ADAL" clId="{C634FD9E-D49E-4F8D-931B-9555341F7866}" dt="2024-06-10T07:49:13.465" v="301" actId="478"/>
          <ac:grpSpMkLst>
            <pc:docMk/>
            <pc:sldMk cId="3632858199" sldId="577"/>
            <ac:grpSpMk id="12328" creationId="{467A7566-2509-E383-9872-09931DE35446}"/>
          </ac:grpSpMkLst>
        </pc:grpChg>
        <pc:grpChg chg="del">
          <ac:chgData name="平野 武" userId="3cfe3d63-3e2d-444e-9c54-10e92370b90a" providerId="ADAL" clId="{C634FD9E-D49E-4F8D-931B-9555341F7866}" dt="2024-06-10T07:49:13.465" v="301" actId="478"/>
          <ac:grpSpMkLst>
            <pc:docMk/>
            <pc:sldMk cId="3632858199" sldId="577"/>
            <ac:grpSpMk id="12331" creationId="{938DD683-9FC1-5891-8C7D-76F53153CBB9}"/>
          </ac:grpSpMkLst>
        </pc:grpChg>
        <pc:grpChg chg="del">
          <ac:chgData name="平野 武" userId="3cfe3d63-3e2d-444e-9c54-10e92370b90a" providerId="ADAL" clId="{C634FD9E-D49E-4F8D-931B-9555341F7866}" dt="2024-06-10T07:49:13.465" v="301" actId="478"/>
          <ac:grpSpMkLst>
            <pc:docMk/>
            <pc:sldMk cId="3632858199" sldId="577"/>
            <ac:grpSpMk id="12346" creationId="{33DBD03B-27E6-C0E2-1C01-870C23871318}"/>
          </ac:grpSpMkLst>
        </pc:grpChg>
        <pc:picChg chg="add mod">
          <ac:chgData name="平野 武" userId="3cfe3d63-3e2d-444e-9c54-10e92370b90a" providerId="ADAL" clId="{C634FD9E-D49E-4F8D-931B-9555341F7866}" dt="2024-06-10T07:49:40.024" v="305" actId="1076"/>
          <ac:picMkLst>
            <pc:docMk/>
            <pc:sldMk cId="3632858199" sldId="577"/>
            <ac:picMk id="5" creationId="{A851D5DE-4E76-B4CF-09CE-9FC71F37C0B9}"/>
          </ac:picMkLst>
        </pc:picChg>
        <pc:picChg chg="mod">
          <ac:chgData name="平野 武" userId="3cfe3d63-3e2d-444e-9c54-10e92370b90a" providerId="ADAL" clId="{C634FD9E-D49E-4F8D-931B-9555341F7866}" dt="2024-06-10T07:49:24.248" v="302"/>
          <ac:picMkLst>
            <pc:docMk/>
            <pc:sldMk cId="3632858199" sldId="577"/>
            <ac:picMk id="13" creationId="{267507DF-9D66-6CFC-EE05-3577696C8C19}"/>
          </ac:picMkLst>
        </pc:picChg>
        <pc:picChg chg="mod">
          <ac:chgData name="平野 武" userId="3cfe3d63-3e2d-444e-9c54-10e92370b90a" providerId="ADAL" clId="{C634FD9E-D49E-4F8D-931B-9555341F7866}" dt="2024-06-10T07:49:24.248" v="302"/>
          <ac:picMkLst>
            <pc:docMk/>
            <pc:sldMk cId="3632858199" sldId="577"/>
            <ac:picMk id="24" creationId="{6ED4816E-D1BF-3A21-724E-7EE92E31A7B9}"/>
          </ac:picMkLst>
        </pc:picChg>
        <pc:picChg chg="mod">
          <ac:chgData name="平野 武" userId="3cfe3d63-3e2d-444e-9c54-10e92370b90a" providerId="ADAL" clId="{C634FD9E-D49E-4F8D-931B-9555341F7866}" dt="2024-06-10T07:49:24.248" v="302"/>
          <ac:picMkLst>
            <pc:docMk/>
            <pc:sldMk cId="3632858199" sldId="577"/>
            <ac:picMk id="25" creationId="{0B690B88-6A4F-9DE5-00FA-AACC0EEA7228}"/>
          </ac:picMkLst>
        </pc:picChg>
        <pc:picChg chg="mod">
          <ac:chgData name="平野 武" userId="3cfe3d63-3e2d-444e-9c54-10e92370b90a" providerId="ADAL" clId="{C634FD9E-D49E-4F8D-931B-9555341F7866}" dt="2024-06-10T07:49:24.248" v="302"/>
          <ac:picMkLst>
            <pc:docMk/>
            <pc:sldMk cId="3632858199" sldId="577"/>
            <ac:picMk id="28" creationId="{73F0EEF7-D34C-D348-EA10-4E960C2CF191}"/>
          </ac:picMkLst>
        </pc:picChg>
        <pc:picChg chg="del">
          <ac:chgData name="平野 武" userId="3cfe3d63-3e2d-444e-9c54-10e92370b90a" providerId="ADAL" clId="{C634FD9E-D49E-4F8D-931B-9555341F7866}" dt="2024-06-10T07:49:13.465" v="301" actId="478"/>
          <ac:picMkLst>
            <pc:docMk/>
            <pc:sldMk cId="3632858199" sldId="577"/>
            <ac:picMk id="12337" creationId="{5007B845-0022-8FC9-A5B6-E35A8929EFEA}"/>
          </ac:picMkLst>
        </pc:picChg>
        <pc:picChg chg="del">
          <ac:chgData name="平野 武" userId="3cfe3d63-3e2d-444e-9c54-10e92370b90a" providerId="ADAL" clId="{C634FD9E-D49E-4F8D-931B-9555341F7866}" dt="2024-06-10T07:49:13.465" v="301" actId="478"/>
          <ac:picMkLst>
            <pc:docMk/>
            <pc:sldMk cId="3632858199" sldId="577"/>
            <ac:picMk id="12339" creationId="{4ED59F35-29F9-6B49-7EF9-2ECE082F5822}"/>
          </ac:picMkLst>
        </pc:picChg>
        <pc:picChg chg="del">
          <ac:chgData name="平野 武" userId="3cfe3d63-3e2d-444e-9c54-10e92370b90a" providerId="ADAL" clId="{C634FD9E-D49E-4F8D-931B-9555341F7866}" dt="2024-06-10T07:49:13.465" v="301" actId="478"/>
          <ac:picMkLst>
            <pc:docMk/>
            <pc:sldMk cId="3632858199" sldId="577"/>
            <ac:picMk id="12345" creationId="{E342681C-DE53-CB31-7A6F-301005E98E69}"/>
          </ac:picMkLst>
        </pc:picChg>
        <pc:cxnChg chg="del mod">
          <ac:chgData name="平野 武" userId="3cfe3d63-3e2d-444e-9c54-10e92370b90a" providerId="ADAL" clId="{C634FD9E-D49E-4F8D-931B-9555341F7866}" dt="2024-06-10T07:49:13.465" v="301" actId="478"/>
          <ac:cxnSpMkLst>
            <pc:docMk/>
            <pc:sldMk cId="3632858199" sldId="577"/>
            <ac:cxnSpMk id="12341" creationId="{E2103D2C-1C31-96F7-55EF-59E57BAFD071}"/>
          </ac:cxnSpMkLst>
        </pc:cxnChg>
        <pc:cxnChg chg="del mod">
          <ac:chgData name="平野 武" userId="3cfe3d63-3e2d-444e-9c54-10e92370b90a" providerId="ADAL" clId="{C634FD9E-D49E-4F8D-931B-9555341F7866}" dt="2024-06-10T07:49:13.465" v="301" actId="478"/>
          <ac:cxnSpMkLst>
            <pc:docMk/>
            <pc:sldMk cId="3632858199" sldId="577"/>
            <ac:cxnSpMk id="12342" creationId="{4712785C-1A6F-C057-A2F5-07E886F0003A}"/>
          </ac:cxnSpMkLst>
        </pc:cxnChg>
      </pc:sldChg>
      <pc:sldChg chg="addSp delSp modSp add mod">
        <pc:chgData name="平野 武" userId="3cfe3d63-3e2d-444e-9c54-10e92370b90a" providerId="ADAL" clId="{C634FD9E-D49E-4F8D-931B-9555341F7866}" dt="2024-06-10T07:57:34.764" v="416" actId="1038"/>
        <pc:sldMkLst>
          <pc:docMk/>
          <pc:sldMk cId="2046708946" sldId="578"/>
        </pc:sldMkLst>
        <pc:spChg chg="add mod">
          <ac:chgData name="平野 武" userId="3cfe3d63-3e2d-444e-9c54-10e92370b90a" providerId="ADAL" clId="{C634FD9E-D49E-4F8D-931B-9555341F7866}" dt="2024-06-10T07:52:40.983" v="361" actId="14100"/>
          <ac:spMkLst>
            <pc:docMk/>
            <pc:sldMk cId="2046708946" sldId="578"/>
            <ac:spMk id="2" creationId="{CF9DE769-4033-0523-DD66-2ED9A0B3F5D5}"/>
          </ac:spMkLst>
        </pc:spChg>
        <pc:spChg chg="add mod">
          <ac:chgData name="平野 武" userId="3cfe3d63-3e2d-444e-9c54-10e92370b90a" providerId="ADAL" clId="{C634FD9E-D49E-4F8D-931B-9555341F7866}" dt="2024-06-10T07:52:21.080" v="359" actId="1076"/>
          <ac:spMkLst>
            <pc:docMk/>
            <pc:sldMk cId="2046708946" sldId="578"/>
            <ac:spMk id="4" creationId="{9AC05631-EC69-25AD-F7F2-F5F93305C3C4}"/>
          </ac:spMkLst>
        </pc:spChg>
        <pc:spChg chg="add mod">
          <ac:chgData name="平野 武" userId="3cfe3d63-3e2d-444e-9c54-10e92370b90a" providerId="ADAL" clId="{C634FD9E-D49E-4F8D-931B-9555341F7866}" dt="2024-06-10T07:52:36.154" v="360" actId="1076"/>
          <ac:spMkLst>
            <pc:docMk/>
            <pc:sldMk cId="2046708946" sldId="578"/>
            <ac:spMk id="6" creationId="{3454E1E2-08C5-5AF3-A2C5-2FA31BF9CC34}"/>
          </ac:spMkLst>
        </pc:spChg>
        <pc:spChg chg="add mod">
          <ac:chgData name="平野 武" userId="3cfe3d63-3e2d-444e-9c54-10e92370b90a" providerId="ADAL" clId="{C634FD9E-D49E-4F8D-931B-9555341F7866}" dt="2024-06-10T07:52:36.154" v="360" actId="1076"/>
          <ac:spMkLst>
            <pc:docMk/>
            <pc:sldMk cId="2046708946" sldId="578"/>
            <ac:spMk id="7" creationId="{062C6F7C-F632-C761-A60E-5C45DF389194}"/>
          </ac:spMkLst>
        </pc:spChg>
        <pc:spChg chg="add mod">
          <ac:chgData name="平野 武" userId="3cfe3d63-3e2d-444e-9c54-10e92370b90a" providerId="ADAL" clId="{C634FD9E-D49E-4F8D-931B-9555341F7866}" dt="2024-06-10T07:52:36.154" v="360" actId="1076"/>
          <ac:spMkLst>
            <pc:docMk/>
            <pc:sldMk cId="2046708946" sldId="578"/>
            <ac:spMk id="8" creationId="{829FA404-69A0-3FB3-844A-DF149C58AAC8}"/>
          </ac:spMkLst>
        </pc:spChg>
        <pc:spChg chg="add mod">
          <ac:chgData name="平野 武" userId="3cfe3d63-3e2d-444e-9c54-10e92370b90a" providerId="ADAL" clId="{C634FD9E-D49E-4F8D-931B-9555341F7866}" dt="2024-06-10T07:52:36.154" v="360" actId="1076"/>
          <ac:spMkLst>
            <pc:docMk/>
            <pc:sldMk cId="2046708946" sldId="578"/>
            <ac:spMk id="9" creationId="{E42C2614-A52B-B936-CFEC-BB3C3AD4E4F6}"/>
          </ac:spMkLst>
        </pc:spChg>
        <pc:spChg chg="add mod">
          <ac:chgData name="平野 武" userId="3cfe3d63-3e2d-444e-9c54-10e92370b90a" providerId="ADAL" clId="{C634FD9E-D49E-4F8D-931B-9555341F7866}" dt="2024-06-10T07:52:36.154" v="360" actId="1076"/>
          <ac:spMkLst>
            <pc:docMk/>
            <pc:sldMk cId="2046708946" sldId="578"/>
            <ac:spMk id="10" creationId="{AF688CFE-4338-72D2-8439-D840F9A26683}"/>
          </ac:spMkLst>
        </pc:spChg>
        <pc:spChg chg="add mod">
          <ac:chgData name="平野 武" userId="3cfe3d63-3e2d-444e-9c54-10e92370b90a" providerId="ADAL" clId="{C634FD9E-D49E-4F8D-931B-9555341F7866}" dt="2024-06-10T07:52:36.154" v="360" actId="1076"/>
          <ac:spMkLst>
            <pc:docMk/>
            <pc:sldMk cId="2046708946" sldId="578"/>
            <ac:spMk id="12" creationId="{1D811F65-E9C9-5C3B-8232-6C463B0646E0}"/>
          </ac:spMkLst>
        </pc:spChg>
        <pc:spChg chg="add mod">
          <ac:chgData name="平野 武" userId="3cfe3d63-3e2d-444e-9c54-10e92370b90a" providerId="ADAL" clId="{C634FD9E-D49E-4F8D-931B-9555341F7866}" dt="2024-06-10T07:52:36.154" v="360" actId="1076"/>
          <ac:spMkLst>
            <pc:docMk/>
            <pc:sldMk cId="2046708946" sldId="578"/>
            <ac:spMk id="13" creationId="{6BE5247D-7821-51BD-418C-2708FFE6838B}"/>
          </ac:spMkLst>
        </pc:spChg>
        <pc:spChg chg="add mod">
          <ac:chgData name="平野 武" userId="3cfe3d63-3e2d-444e-9c54-10e92370b90a" providerId="ADAL" clId="{C634FD9E-D49E-4F8D-931B-9555341F7866}" dt="2024-06-10T07:52:36.154" v="360" actId="1076"/>
          <ac:spMkLst>
            <pc:docMk/>
            <pc:sldMk cId="2046708946" sldId="578"/>
            <ac:spMk id="14" creationId="{A871662E-BC8C-6A65-EE70-56FF0AA5F523}"/>
          </ac:spMkLst>
        </pc:spChg>
        <pc:spChg chg="add mod">
          <ac:chgData name="平野 武" userId="3cfe3d63-3e2d-444e-9c54-10e92370b90a" providerId="ADAL" clId="{C634FD9E-D49E-4F8D-931B-9555341F7866}" dt="2024-06-10T07:52:36.154" v="360" actId="1076"/>
          <ac:spMkLst>
            <pc:docMk/>
            <pc:sldMk cId="2046708946" sldId="578"/>
            <ac:spMk id="15" creationId="{C67B7BC7-4C7D-1F32-49E8-88AA3F5063ED}"/>
          </ac:spMkLst>
        </pc:spChg>
        <pc:spChg chg="add mod">
          <ac:chgData name="平野 武" userId="3cfe3d63-3e2d-444e-9c54-10e92370b90a" providerId="ADAL" clId="{C634FD9E-D49E-4F8D-931B-9555341F7866}" dt="2024-06-10T07:52:36.154" v="360" actId="1076"/>
          <ac:spMkLst>
            <pc:docMk/>
            <pc:sldMk cId="2046708946" sldId="578"/>
            <ac:spMk id="16" creationId="{792FFC0D-102C-397D-5DBF-99BE73C7B3DC}"/>
          </ac:spMkLst>
        </pc:spChg>
        <pc:spChg chg="add mod">
          <ac:chgData name="平野 武" userId="3cfe3d63-3e2d-444e-9c54-10e92370b90a" providerId="ADAL" clId="{C634FD9E-D49E-4F8D-931B-9555341F7866}" dt="2024-06-10T07:52:36.154" v="360" actId="1076"/>
          <ac:spMkLst>
            <pc:docMk/>
            <pc:sldMk cId="2046708946" sldId="578"/>
            <ac:spMk id="17" creationId="{BDF49CBF-3951-852A-223A-DA9CB006E9A6}"/>
          </ac:spMkLst>
        </pc:spChg>
        <pc:spChg chg="add mod">
          <ac:chgData name="平野 武" userId="3cfe3d63-3e2d-444e-9c54-10e92370b90a" providerId="ADAL" clId="{C634FD9E-D49E-4F8D-931B-9555341F7866}" dt="2024-06-10T07:52:36.154" v="360" actId="1076"/>
          <ac:spMkLst>
            <pc:docMk/>
            <pc:sldMk cId="2046708946" sldId="578"/>
            <ac:spMk id="18" creationId="{AA101558-7A30-D550-48CC-48E209E68BB5}"/>
          </ac:spMkLst>
        </pc:spChg>
        <pc:spChg chg="add mod">
          <ac:chgData name="平野 武" userId="3cfe3d63-3e2d-444e-9c54-10e92370b90a" providerId="ADAL" clId="{C634FD9E-D49E-4F8D-931B-9555341F7866}" dt="2024-06-10T07:52:36.154" v="360" actId="1076"/>
          <ac:spMkLst>
            <pc:docMk/>
            <pc:sldMk cId="2046708946" sldId="578"/>
            <ac:spMk id="19" creationId="{60D8B4AD-02EF-3C7C-D2EC-0DA325293A4B}"/>
          </ac:spMkLst>
        </pc:spChg>
        <pc:spChg chg="add mod">
          <ac:chgData name="平野 武" userId="3cfe3d63-3e2d-444e-9c54-10e92370b90a" providerId="ADAL" clId="{C634FD9E-D49E-4F8D-931B-9555341F7866}" dt="2024-06-10T07:52:36.154" v="360" actId="1076"/>
          <ac:spMkLst>
            <pc:docMk/>
            <pc:sldMk cId="2046708946" sldId="578"/>
            <ac:spMk id="20" creationId="{FBBD171B-AECA-DB42-969D-A1D365613EED}"/>
          </ac:spMkLst>
        </pc:spChg>
        <pc:spChg chg="add mod">
          <ac:chgData name="平野 武" userId="3cfe3d63-3e2d-444e-9c54-10e92370b90a" providerId="ADAL" clId="{C634FD9E-D49E-4F8D-931B-9555341F7866}" dt="2024-06-10T07:52:36.154" v="360" actId="1076"/>
          <ac:spMkLst>
            <pc:docMk/>
            <pc:sldMk cId="2046708946" sldId="578"/>
            <ac:spMk id="21" creationId="{F96B47E9-2A6E-CF85-9398-8A0E267B0697}"/>
          </ac:spMkLst>
        </pc:spChg>
        <pc:spChg chg="add mod">
          <ac:chgData name="平野 武" userId="3cfe3d63-3e2d-444e-9c54-10e92370b90a" providerId="ADAL" clId="{C634FD9E-D49E-4F8D-931B-9555341F7866}" dt="2024-06-10T07:57:34.764" v="416" actId="1038"/>
          <ac:spMkLst>
            <pc:docMk/>
            <pc:sldMk cId="2046708946" sldId="578"/>
            <ac:spMk id="22" creationId="{BC16D920-80D7-69EF-B236-17914B560A57}"/>
          </ac:spMkLst>
        </pc:spChg>
        <pc:spChg chg="mod">
          <ac:chgData name="平野 武" userId="3cfe3d63-3e2d-444e-9c54-10e92370b90a" providerId="ADAL" clId="{C634FD9E-D49E-4F8D-931B-9555341F7866}" dt="2024-06-10T07:51:48.958" v="354"/>
          <ac:spMkLst>
            <pc:docMk/>
            <pc:sldMk cId="2046708946" sldId="578"/>
            <ac:spMk id="25" creationId="{98091746-6A68-A941-E28E-D1000830AD9F}"/>
          </ac:spMkLst>
        </pc:spChg>
        <pc:spChg chg="del">
          <ac:chgData name="平野 武" userId="3cfe3d63-3e2d-444e-9c54-10e92370b90a" providerId="ADAL" clId="{C634FD9E-D49E-4F8D-931B-9555341F7866}" dt="2024-06-10T07:51:42.979" v="353" actId="478"/>
          <ac:spMkLst>
            <pc:docMk/>
            <pc:sldMk cId="2046708946" sldId="578"/>
            <ac:spMk id="62" creationId="{CC3CCC72-4755-99AC-310C-7FE2BC561E7D}"/>
          </ac:spMkLst>
        </pc:spChg>
        <pc:spChg chg="del">
          <ac:chgData name="平野 武" userId="3cfe3d63-3e2d-444e-9c54-10e92370b90a" providerId="ADAL" clId="{C634FD9E-D49E-4F8D-931B-9555341F7866}" dt="2024-06-10T07:51:42.979" v="353" actId="478"/>
          <ac:spMkLst>
            <pc:docMk/>
            <pc:sldMk cId="2046708946" sldId="578"/>
            <ac:spMk id="63" creationId="{6F449FE2-2C06-7896-A034-BE83137B1656}"/>
          </ac:spMkLst>
        </pc:spChg>
        <pc:spChg chg="del">
          <ac:chgData name="平野 武" userId="3cfe3d63-3e2d-444e-9c54-10e92370b90a" providerId="ADAL" clId="{C634FD9E-D49E-4F8D-931B-9555341F7866}" dt="2024-06-10T07:51:42.979" v="353" actId="478"/>
          <ac:spMkLst>
            <pc:docMk/>
            <pc:sldMk cId="2046708946" sldId="578"/>
            <ac:spMk id="12288" creationId="{688FC84C-BBD9-E821-0373-9C3CD1C45B9C}"/>
          </ac:spMkLst>
        </pc:spChg>
        <pc:spChg chg="del">
          <ac:chgData name="平野 武" userId="3cfe3d63-3e2d-444e-9c54-10e92370b90a" providerId="ADAL" clId="{C634FD9E-D49E-4F8D-931B-9555341F7866}" dt="2024-06-10T07:51:42.979" v="353" actId="478"/>
          <ac:spMkLst>
            <pc:docMk/>
            <pc:sldMk cId="2046708946" sldId="578"/>
            <ac:spMk id="12289" creationId="{A00FF56A-5C69-56C0-A1AD-D8D17EF2A2CB}"/>
          </ac:spMkLst>
        </pc:spChg>
        <pc:spChg chg="mod">
          <ac:chgData name="平野 武" userId="3cfe3d63-3e2d-444e-9c54-10e92370b90a" providerId="ADAL" clId="{C634FD9E-D49E-4F8D-931B-9555341F7866}" dt="2024-06-10T07:51:37.904" v="352" actId="6549"/>
          <ac:spMkLst>
            <pc:docMk/>
            <pc:sldMk cId="2046708946" sldId="578"/>
            <ac:spMk id="12290" creationId="{4AD73B8A-4B23-91DE-CF62-2CA72170BDBB}"/>
          </ac:spMkLst>
        </pc:spChg>
        <pc:spChg chg="del">
          <ac:chgData name="平野 武" userId="3cfe3d63-3e2d-444e-9c54-10e92370b90a" providerId="ADAL" clId="{C634FD9E-D49E-4F8D-931B-9555341F7866}" dt="2024-06-10T07:51:42.979" v="353" actId="478"/>
          <ac:spMkLst>
            <pc:docMk/>
            <pc:sldMk cId="2046708946" sldId="578"/>
            <ac:spMk id="12291" creationId="{FDB2D1DF-BC8A-E50F-B3EC-6A1CE86778CB}"/>
          </ac:spMkLst>
        </pc:spChg>
        <pc:spChg chg="del">
          <ac:chgData name="平野 武" userId="3cfe3d63-3e2d-444e-9c54-10e92370b90a" providerId="ADAL" clId="{C634FD9E-D49E-4F8D-931B-9555341F7866}" dt="2024-06-10T07:51:42.979" v="353" actId="478"/>
          <ac:spMkLst>
            <pc:docMk/>
            <pc:sldMk cId="2046708946" sldId="578"/>
            <ac:spMk id="12301" creationId="{2B00F7A3-F7F0-2966-3961-330376AB6032}"/>
          </ac:spMkLst>
        </pc:spChg>
        <pc:spChg chg="del">
          <ac:chgData name="平野 武" userId="3cfe3d63-3e2d-444e-9c54-10e92370b90a" providerId="ADAL" clId="{C634FD9E-D49E-4F8D-931B-9555341F7866}" dt="2024-06-10T07:51:42.979" v="353" actId="478"/>
          <ac:spMkLst>
            <pc:docMk/>
            <pc:sldMk cId="2046708946" sldId="578"/>
            <ac:spMk id="12305" creationId="{C9DDB241-D489-5984-4907-57B6D64C640C}"/>
          </ac:spMkLst>
        </pc:spChg>
        <pc:spChg chg="del">
          <ac:chgData name="平野 武" userId="3cfe3d63-3e2d-444e-9c54-10e92370b90a" providerId="ADAL" clId="{C634FD9E-D49E-4F8D-931B-9555341F7866}" dt="2024-06-10T07:51:42.979" v="353" actId="478"/>
          <ac:spMkLst>
            <pc:docMk/>
            <pc:sldMk cId="2046708946" sldId="578"/>
            <ac:spMk id="12309" creationId="{2D9B1B2C-7466-43E7-6A3E-A1931FBB5424}"/>
          </ac:spMkLst>
        </pc:spChg>
        <pc:spChg chg="del">
          <ac:chgData name="平野 武" userId="3cfe3d63-3e2d-444e-9c54-10e92370b90a" providerId="ADAL" clId="{C634FD9E-D49E-4F8D-931B-9555341F7866}" dt="2024-06-10T07:51:42.979" v="353" actId="478"/>
          <ac:spMkLst>
            <pc:docMk/>
            <pc:sldMk cId="2046708946" sldId="578"/>
            <ac:spMk id="12310" creationId="{C3BD5B2B-8E05-8253-C103-B233D64A6046}"/>
          </ac:spMkLst>
        </pc:spChg>
        <pc:spChg chg="del">
          <ac:chgData name="平野 武" userId="3cfe3d63-3e2d-444e-9c54-10e92370b90a" providerId="ADAL" clId="{C634FD9E-D49E-4F8D-931B-9555341F7866}" dt="2024-06-10T07:51:42.979" v="353" actId="478"/>
          <ac:spMkLst>
            <pc:docMk/>
            <pc:sldMk cId="2046708946" sldId="578"/>
            <ac:spMk id="12311" creationId="{6890F422-7F2B-0386-0AE1-F827DB153084}"/>
          </ac:spMkLst>
        </pc:spChg>
        <pc:spChg chg="del">
          <ac:chgData name="平野 武" userId="3cfe3d63-3e2d-444e-9c54-10e92370b90a" providerId="ADAL" clId="{C634FD9E-D49E-4F8D-931B-9555341F7866}" dt="2024-06-10T07:51:42.979" v="353" actId="478"/>
          <ac:spMkLst>
            <pc:docMk/>
            <pc:sldMk cId="2046708946" sldId="578"/>
            <ac:spMk id="12339" creationId="{796E48BF-4CA1-5B61-BF35-8D5D3FD16214}"/>
          </ac:spMkLst>
        </pc:spChg>
        <pc:spChg chg="del">
          <ac:chgData name="平野 武" userId="3cfe3d63-3e2d-444e-9c54-10e92370b90a" providerId="ADAL" clId="{C634FD9E-D49E-4F8D-931B-9555341F7866}" dt="2024-06-10T07:51:42.979" v="353" actId="478"/>
          <ac:spMkLst>
            <pc:docMk/>
            <pc:sldMk cId="2046708946" sldId="578"/>
            <ac:spMk id="12340" creationId="{F4D36D18-9F43-CB61-3AEF-6456C832953A}"/>
          </ac:spMkLst>
        </pc:spChg>
        <pc:spChg chg="del">
          <ac:chgData name="平野 武" userId="3cfe3d63-3e2d-444e-9c54-10e92370b90a" providerId="ADAL" clId="{C634FD9E-D49E-4F8D-931B-9555341F7866}" dt="2024-06-10T07:51:42.979" v="353" actId="478"/>
          <ac:spMkLst>
            <pc:docMk/>
            <pc:sldMk cId="2046708946" sldId="578"/>
            <ac:spMk id="12342" creationId="{49EB8D73-BF2D-00B0-EFE1-48497AA465A1}"/>
          </ac:spMkLst>
        </pc:spChg>
        <pc:spChg chg="del">
          <ac:chgData name="平野 武" userId="3cfe3d63-3e2d-444e-9c54-10e92370b90a" providerId="ADAL" clId="{C634FD9E-D49E-4F8D-931B-9555341F7866}" dt="2024-06-10T07:51:42.979" v="353" actId="478"/>
          <ac:spMkLst>
            <pc:docMk/>
            <pc:sldMk cId="2046708946" sldId="578"/>
            <ac:spMk id="12343" creationId="{769686D1-8E46-85D7-6219-DB797C91BDD4}"/>
          </ac:spMkLst>
        </pc:spChg>
        <pc:spChg chg="del">
          <ac:chgData name="平野 武" userId="3cfe3d63-3e2d-444e-9c54-10e92370b90a" providerId="ADAL" clId="{C634FD9E-D49E-4F8D-931B-9555341F7866}" dt="2024-06-10T07:51:42.979" v="353" actId="478"/>
          <ac:spMkLst>
            <pc:docMk/>
            <pc:sldMk cId="2046708946" sldId="578"/>
            <ac:spMk id="12346" creationId="{F5569ADC-FC65-56C0-5894-30F33D3FF7CA}"/>
          </ac:spMkLst>
        </pc:spChg>
        <pc:spChg chg="del">
          <ac:chgData name="平野 武" userId="3cfe3d63-3e2d-444e-9c54-10e92370b90a" providerId="ADAL" clId="{C634FD9E-D49E-4F8D-931B-9555341F7866}" dt="2024-06-10T07:51:42.979" v="353" actId="478"/>
          <ac:spMkLst>
            <pc:docMk/>
            <pc:sldMk cId="2046708946" sldId="578"/>
            <ac:spMk id="12348" creationId="{2584FA57-91AF-AAF4-DD99-64CA65F6F106}"/>
          </ac:spMkLst>
        </pc:spChg>
        <pc:spChg chg="del">
          <ac:chgData name="平野 武" userId="3cfe3d63-3e2d-444e-9c54-10e92370b90a" providerId="ADAL" clId="{C634FD9E-D49E-4F8D-931B-9555341F7866}" dt="2024-06-10T07:51:42.979" v="353" actId="478"/>
          <ac:spMkLst>
            <pc:docMk/>
            <pc:sldMk cId="2046708946" sldId="578"/>
            <ac:spMk id="12349" creationId="{69B2292A-1F26-4315-1486-1C29CF2864F6}"/>
          </ac:spMkLst>
        </pc:spChg>
        <pc:grpChg chg="add mod">
          <ac:chgData name="平野 武" userId="3cfe3d63-3e2d-444e-9c54-10e92370b90a" providerId="ADAL" clId="{C634FD9E-D49E-4F8D-931B-9555341F7866}" dt="2024-06-10T07:52:36.154" v="360" actId="1076"/>
          <ac:grpSpMkLst>
            <pc:docMk/>
            <pc:sldMk cId="2046708946" sldId="578"/>
            <ac:grpSpMk id="24" creationId="{068370EC-0272-D23A-8F6A-D3E5B0E6FE58}"/>
          </ac:grpSpMkLst>
        </pc:grpChg>
        <pc:grpChg chg="del">
          <ac:chgData name="平野 武" userId="3cfe3d63-3e2d-444e-9c54-10e92370b90a" providerId="ADAL" clId="{C634FD9E-D49E-4F8D-931B-9555341F7866}" dt="2024-06-10T07:51:42.979" v="353" actId="478"/>
          <ac:grpSpMkLst>
            <pc:docMk/>
            <pc:sldMk cId="2046708946" sldId="578"/>
            <ac:grpSpMk id="12294" creationId="{35AA814E-B399-A6B8-1736-588329935A4D}"/>
          </ac:grpSpMkLst>
        </pc:grpChg>
        <pc:grpChg chg="del">
          <ac:chgData name="平野 武" userId="3cfe3d63-3e2d-444e-9c54-10e92370b90a" providerId="ADAL" clId="{C634FD9E-D49E-4F8D-931B-9555341F7866}" dt="2024-06-10T07:51:42.979" v="353" actId="478"/>
          <ac:grpSpMkLst>
            <pc:docMk/>
            <pc:sldMk cId="2046708946" sldId="578"/>
            <ac:grpSpMk id="12298" creationId="{235DDF1C-A5BC-AD34-1193-9EA7A25F28C5}"/>
          </ac:grpSpMkLst>
        </pc:grpChg>
        <pc:grpChg chg="del">
          <ac:chgData name="平野 武" userId="3cfe3d63-3e2d-444e-9c54-10e92370b90a" providerId="ADAL" clId="{C634FD9E-D49E-4F8D-931B-9555341F7866}" dt="2024-06-10T07:51:42.979" v="353" actId="478"/>
          <ac:grpSpMkLst>
            <pc:docMk/>
            <pc:sldMk cId="2046708946" sldId="578"/>
            <ac:grpSpMk id="12302" creationId="{E2BCFC53-AAED-A0F3-2347-30AAC1FA4490}"/>
          </ac:grpSpMkLst>
        </pc:grpChg>
        <pc:grpChg chg="del">
          <ac:chgData name="平野 武" userId="3cfe3d63-3e2d-444e-9c54-10e92370b90a" providerId="ADAL" clId="{C634FD9E-D49E-4F8D-931B-9555341F7866}" dt="2024-06-10T07:51:42.979" v="353" actId="478"/>
          <ac:grpSpMkLst>
            <pc:docMk/>
            <pc:sldMk cId="2046708946" sldId="578"/>
            <ac:grpSpMk id="12306" creationId="{CBC5696C-4AE8-22D2-0FE4-BBA00BDAC788}"/>
          </ac:grpSpMkLst>
        </pc:grpChg>
        <pc:grpChg chg="del">
          <ac:chgData name="平野 武" userId="3cfe3d63-3e2d-444e-9c54-10e92370b90a" providerId="ADAL" clId="{C634FD9E-D49E-4F8D-931B-9555341F7866}" dt="2024-06-10T07:51:42.979" v="353" actId="478"/>
          <ac:grpSpMkLst>
            <pc:docMk/>
            <pc:sldMk cId="2046708946" sldId="578"/>
            <ac:grpSpMk id="12312" creationId="{5A7D0766-B065-2F4C-E911-773C7F99371E}"/>
          </ac:grpSpMkLst>
        </pc:grpChg>
        <pc:picChg chg="add mod">
          <ac:chgData name="平野 武" userId="3cfe3d63-3e2d-444e-9c54-10e92370b90a" providerId="ADAL" clId="{C634FD9E-D49E-4F8D-931B-9555341F7866}" dt="2024-06-10T07:52:36.154" v="360" actId="1076"/>
          <ac:picMkLst>
            <pc:docMk/>
            <pc:sldMk cId="2046708946" sldId="578"/>
            <ac:picMk id="3" creationId="{18C6D61E-A67D-1406-4014-8080DBDCEF50}"/>
          </ac:picMkLst>
        </pc:picChg>
        <pc:picChg chg="add mod">
          <ac:chgData name="平野 武" userId="3cfe3d63-3e2d-444e-9c54-10e92370b90a" providerId="ADAL" clId="{C634FD9E-D49E-4F8D-931B-9555341F7866}" dt="2024-06-10T07:52:36.154" v="360" actId="1076"/>
          <ac:picMkLst>
            <pc:docMk/>
            <pc:sldMk cId="2046708946" sldId="578"/>
            <ac:picMk id="5" creationId="{55DD6E11-B770-2A30-15BF-88D4398A6AE9}"/>
          </ac:picMkLst>
        </pc:picChg>
        <pc:picChg chg="add mod">
          <ac:chgData name="平野 武" userId="3cfe3d63-3e2d-444e-9c54-10e92370b90a" providerId="ADAL" clId="{C634FD9E-D49E-4F8D-931B-9555341F7866}" dt="2024-06-10T07:52:36.154" v="360" actId="1076"/>
          <ac:picMkLst>
            <pc:docMk/>
            <pc:sldMk cId="2046708946" sldId="578"/>
            <ac:picMk id="11" creationId="{D2A3327B-F34C-E195-E5A6-76E1E4208531}"/>
          </ac:picMkLst>
        </pc:picChg>
        <pc:picChg chg="add mod">
          <ac:chgData name="平野 武" userId="3cfe3d63-3e2d-444e-9c54-10e92370b90a" providerId="ADAL" clId="{C634FD9E-D49E-4F8D-931B-9555341F7866}" dt="2024-06-10T07:57:34.764" v="416" actId="1038"/>
          <ac:picMkLst>
            <pc:docMk/>
            <pc:sldMk cId="2046708946" sldId="578"/>
            <ac:picMk id="23" creationId="{9E1552A9-4E05-7879-4AD8-663E08BB061F}"/>
          </ac:picMkLst>
        </pc:picChg>
        <pc:picChg chg="mod">
          <ac:chgData name="平野 武" userId="3cfe3d63-3e2d-444e-9c54-10e92370b90a" providerId="ADAL" clId="{C634FD9E-D49E-4F8D-931B-9555341F7866}" dt="2024-06-10T07:51:48.958" v="354"/>
          <ac:picMkLst>
            <pc:docMk/>
            <pc:sldMk cId="2046708946" sldId="578"/>
            <ac:picMk id="26" creationId="{47CE56F8-7EF2-AA60-ED08-2C9085B3314F}"/>
          </ac:picMkLst>
        </pc:picChg>
        <pc:picChg chg="del">
          <ac:chgData name="平野 武" userId="3cfe3d63-3e2d-444e-9c54-10e92370b90a" providerId="ADAL" clId="{C634FD9E-D49E-4F8D-931B-9555341F7866}" dt="2024-06-10T07:51:42.979" v="353" actId="478"/>
          <ac:picMkLst>
            <pc:docMk/>
            <pc:sldMk cId="2046708946" sldId="578"/>
            <ac:picMk id="12292" creationId="{72222DD8-09E9-626F-4FBE-56B60AEF711F}"/>
          </ac:picMkLst>
        </pc:picChg>
        <pc:picChg chg="del">
          <ac:chgData name="平野 武" userId="3cfe3d63-3e2d-444e-9c54-10e92370b90a" providerId="ADAL" clId="{C634FD9E-D49E-4F8D-931B-9555341F7866}" dt="2024-06-10T07:51:42.979" v="353" actId="478"/>
          <ac:picMkLst>
            <pc:docMk/>
            <pc:sldMk cId="2046708946" sldId="578"/>
            <ac:picMk id="12293" creationId="{6EA91834-F404-F56A-7811-39D01BB329DC}"/>
          </ac:picMkLst>
        </pc:picChg>
        <pc:picChg chg="del">
          <ac:chgData name="平野 武" userId="3cfe3d63-3e2d-444e-9c54-10e92370b90a" providerId="ADAL" clId="{C634FD9E-D49E-4F8D-931B-9555341F7866}" dt="2024-06-10T07:51:42.979" v="353" actId="478"/>
          <ac:picMkLst>
            <pc:docMk/>
            <pc:sldMk cId="2046708946" sldId="578"/>
            <ac:picMk id="12344" creationId="{757E6898-1015-11EF-DE57-1E9A2920A957}"/>
          </ac:picMkLst>
        </pc:picChg>
        <pc:picChg chg="del">
          <ac:chgData name="平野 武" userId="3cfe3d63-3e2d-444e-9c54-10e92370b90a" providerId="ADAL" clId="{C634FD9E-D49E-4F8D-931B-9555341F7866}" dt="2024-06-10T07:51:42.979" v="353" actId="478"/>
          <ac:picMkLst>
            <pc:docMk/>
            <pc:sldMk cId="2046708946" sldId="578"/>
            <ac:picMk id="12345" creationId="{B5310B88-B0A3-2A42-EB3D-D98D145D1C42}"/>
          </ac:picMkLst>
        </pc:picChg>
        <pc:picChg chg="del">
          <ac:chgData name="平野 武" userId="3cfe3d63-3e2d-444e-9c54-10e92370b90a" providerId="ADAL" clId="{C634FD9E-D49E-4F8D-931B-9555341F7866}" dt="2024-06-10T07:51:42.979" v="353" actId="478"/>
          <ac:picMkLst>
            <pc:docMk/>
            <pc:sldMk cId="2046708946" sldId="578"/>
            <ac:picMk id="12347" creationId="{F6DE6229-64DD-DE67-F9C8-A5AC49A3A3AF}"/>
          </ac:picMkLst>
        </pc:picChg>
        <pc:cxnChg chg="del mod">
          <ac:chgData name="平野 武" userId="3cfe3d63-3e2d-444e-9c54-10e92370b90a" providerId="ADAL" clId="{C634FD9E-D49E-4F8D-931B-9555341F7866}" dt="2024-06-10T07:51:42.979" v="353" actId="478"/>
          <ac:cxnSpMkLst>
            <pc:docMk/>
            <pc:sldMk cId="2046708946" sldId="578"/>
            <ac:cxnSpMk id="12337" creationId="{42A738C7-DBBF-9F46-1A3D-583158D39AFE}"/>
          </ac:cxnSpMkLst>
        </pc:cxnChg>
        <pc:cxnChg chg="del mod">
          <ac:chgData name="平野 武" userId="3cfe3d63-3e2d-444e-9c54-10e92370b90a" providerId="ADAL" clId="{C634FD9E-D49E-4F8D-931B-9555341F7866}" dt="2024-06-10T07:51:42.979" v="353" actId="478"/>
          <ac:cxnSpMkLst>
            <pc:docMk/>
            <pc:sldMk cId="2046708946" sldId="578"/>
            <ac:cxnSpMk id="12338" creationId="{C8A83C4F-AB63-952C-7317-B1519EE3AC6C}"/>
          </ac:cxnSpMkLst>
        </pc:cxnChg>
      </pc:sldChg>
      <pc:sldChg chg="addSp delSp modSp add mod">
        <pc:chgData name="平野 武" userId="3cfe3d63-3e2d-444e-9c54-10e92370b90a" providerId="ADAL" clId="{C634FD9E-D49E-4F8D-931B-9555341F7866}" dt="2024-06-10T07:51:24.380" v="337" actId="1076"/>
        <pc:sldMkLst>
          <pc:docMk/>
          <pc:sldMk cId="3027090959" sldId="579"/>
        </pc:sldMkLst>
        <pc:spChg chg="del">
          <ac:chgData name="平野 武" userId="3cfe3d63-3e2d-444e-9c54-10e92370b90a" providerId="ADAL" clId="{C634FD9E-D49E-4F8D-931B-9555341F7866}" dt="2024-06-10T07:50:48.329" v="326" actId="478"/>
          <ac:spMkLst>
            <pc:docMk/>
            <pc:sldMk cId="3027090959" sldId="579"/>
            <ac:spMk id="2" creationId="{F1341004-59BE-A8DE-E48D-3B89E7A67636}"/>
          </ac:spMkLst>
        </pc:spChg>
        <pc:spChg chg="del">
          <ac:chgData name="平野 武" userId="3cfe3d63-3e2d-444e-9c54-10e92370b90a" providerId="ADAL" clId="{C634FD9E-D49E-4F8D-931B-9555341F7866}" dt="2024-06-10T07:50:48.329" v="326" actId="478"/>
          <ac:spMkLst>
            <pc:docMk/>
            <pc:sldMk cId="3027090959" sldId="579"/>
            <ac:spMk id="3" creationId="{8780D244-CAF9-AD03-B38A-2AF30900FD51}"/>
          </ac:spMkLst>
        </pc:spChg>
        <pc:spChg chg="del">
          <ac:chgData name="平野 武" userId="3cfe3d63-3e2d-444e-9c54-10e92370b90a" providerId="ADAL" clId="{C634FD9E-D49E-4F8D-931B-9555341F7866}" dt="2024-06-10T07:50:48.329" v="326" actId="478"/>
          <ac:spMkLst>
            <pc:docMk/>
            <pc:sldMk cId="3027090959" sldId="579"/>
            <ac:spMk id="4" creationId="{9EA3D038-E261-39AC-376C-7110D0B97DE1}"/>
          </ac:spMkLst>
        </pc:spChg>
        <pc:spChg chg="add mod">
          <ac:chgData name="平野 武" userId="3cfe3d63-3e2d-444e-9c54-10e92370b90a" providerId="ADAL" clId="{C634FD9E-D49E-4F8D-931B-9555341F7866}" dt="2024-06-10T07:51:03.194" v="332" actId="1076"/>
          <ac:spMkLst>
            <pc:docMk/>
            <pc:sldMk cId="3027090959" sldId="579"/>
            <ac:spMk id="29" creationId="{CC53EC62-DCE1-4656-153C-9BF3CC5664CF}"/>
          </ac:spMkLst>
        </pc:spChg>
        <pc:spChg chg="add mod">
          <ac:chgData name="平野 武" userId="3cfe3d63-3e2d-444e-9c54-10e92370b90a" providerId="ADAL" clId="{C634FD9E-D49E-4F8D-931B-9555341F7866}" dt="2024-06-10T07:51:17.157" v="336" actId="1076"/>
          <ac:spMkLst>
            <pc:docMk/>
            <pc:sldMk cId="3027090959" sldId="579"/>
            <ac:spMk id="31" creationId="{D8B2C63E-E99E-F4FB-861E-CFDC6BA18491}"/>
          </ac:spMkLst>
        </pc:spChg>
        <pc:spChg chg="add mod">
          <ac:chgData name="平野 武" userId="3cfe3d63-3e2d-444e-9c54-10e92370b90a" providerId="ADAL" clId="{C634FD9E-D49E-4F8D-931B-9555341F7866}" dt="2024-06-10T07:51:24.380" v="337" actId="1076"/>
          <ac:spMkLst>
            <pc:docMk/>
            <pc:sldMk cId="3027090959" sldId="579"/>
            <ac:spMk id="32" creationId="{8AF2F6CC-ED0C-A8B9-4AAE-B935C4F1B725}"/>
          </ac:spMkLst>
        </pc:spChg>
        <pc:spChg chg="add mod">
          <ac:chgData name="平野 武" userId="3cfe3d63-3e2d-444e-9c54-10e92370b90a" providerId="ADAL" clId="{C634FD9E-D49E-4F8D-931B-9555341F7866}" dt="2024-06-10T07:50:48.835" v="327"/>
          <ac:spMkLst>
            <pc:docMk/>
            <pc:sldMk cId="3027090959" sldId="579"/>
            <ac:spMk id="34" creationId="{02A5E1EB-8A65-1653-F823-E6AA7E53E8CC}"/>
          </ac:spMkLst>
        </pc:spChg>
        <pc:spChg chg="add mod">
          <ac:chgData name="平野 武" userId="3cfe3d63-3e2d-444e-9c54-10e92370b90a" providerId="ADAL" clId="{C634FD9E-D49E-4F8D-931B-9555341F7866}" dt="2024-06-10T07:50:48.835" v="327"/>
          <ac:spMkLst>
            <pc:docMk/>
            <pc:sldMk cId="3027090959" sldId="579"/>
            <ac:spMk id="35" creationId="{2143E82A-8455-C3C9-7BBA-6D64944F3E36}"/>
          </ac:spMkLst>
        </pc:spChg>
        <pc:spChg chg="add mod">
          <ac:chgData name="平野 武" userId="3cfe3d63-3e2d-444e-9c54-10e92370b90a" providerId="ADAL" clId="{C634FD9E-D49E-4F8D-931B-9555341F7866}" dt="2024-06-10T07:50:48.835" v="327"/>
          <ac:spMkLst>
            <pc:docMk/>
            <pc:sldMk cId="3027090959" sldId="579"/>
            <ac:spMk id="36" creationId="{CDE95AD6-AD6E-B34F-042F-3166A20B2844}"/>
          </ac:spMkLst>
        </pc:spChg>
        <pc:spChg chg="add mod">
          <ac:chgData name="平野 武" userId="3cfe3d63-3e2d-444e-9c54-10e92370b90a" providerId="ADAL" clId="{C634FD9E-D49E-4F8D-931B-9555341F7866}" dt="2024-06-10T07:50:48.835" v="327"/>
          <ac:spMkLst>
            <pc:docMk/>
            <pc:sldMk cId="3027090959" sldId="579"/>
            <ac:spMk id="37" creationId="{36F523E7-F2DC-C783-9D2B-3BF47DD48961}"/>
          </ac:spMkLst>
        </pc:spChg>
        <pc:spChg chg="add mod">
          <ac:chgData name="平野 武" userId="3cfe3d63-3e2d-444e-9c54-10e92370b90a" providerId="ADAL" clId="{C634FD9E-D49E-4F8D-931B-9555341F7866}" dt="2024-06-10T07:50:48.835" v="327"/>
          <ac:spMkLst>
            <pc:docMk/>
            <pc:sldMk cId="3027090959" sldId="579"/>
            <ac:spMk id="38" creationId="{521E2E63-B7D5-10EA-0D46-F6EF09644191}"/>
          </ac:spMkLst>
        </pc:spChg>
        <pc:spChg chg="add mod">
          <ac:chgData name="平野 武" userId="3cfe3d63-3e2d-444e-9c54-10e92370b90a" providerId="ADAL" clId="{C634FD9E-D49E-4F8D-931B-9555341F7866}" dt="2024-06-10T07:50:48.835" v="327"/>
          <ac:spMkLst>
            <pc:docMk/>
            <pc:sldMk cId="3027090959" sldId="579"/>
            <ac:spMk id="40" creationId="{12501C65-00B3-95EC-793E-C2B709F6BC83}"/>
          </ac:spMkLst>
        </pc:spChg>
        <pc:spChg chg="add mod">
          <ac:chgData name="平野 武" userId="3cfe3d63-3e2d-444e-9c54-10e92370b90a" providerId="ADAL" clId="{C634FD9E-D49E-4F8D-931B-9555341F7866}" dt="2024-06-10T07:50:48.835" v="327"/>
          <ac:spMkLst>
            <pc:docMk/>
            <pc:sldMk cId="3027090959" sldId="579"/>
            <ac:spMk id="41" creationId="{334E6D2F-4612-7D2F-F686-C0ADFDA2592E}"/>
          </ac:spMkLst>
        </pc:spChg>
        <pc:spChg chg="add mod">
          <ac:chgData name="平野 武" userId="3cfe3d63-3e2d-444e-9c54-10e92370b90a" providerId="ADAL" clId="{C634FD9E-D49E-4F8D-931B-9555341F7866}" dt="2024-06-10T07:50:48.835" v="327"/>
          <ac:spMkLst>
            <pc:docMk/>
            <pc:sldMk cId="3027090959" sldId="579"/>
            <ac:spMk id="42" creationId="{97F560F7-5A31-3539-8D6F-F8E1B9BC615F}"/>
          </ac:spMkLst>
        </pc:spChg>
        <pc:spChg chg="add mod">
          <ac:chgData name="平野 武" userId="3cfe3d63-3e2d-444e-9c54-10e92370b90a" providerId="ADAL" clId="{C634FD9E-D49E-4F8D-931B-9555341F7866}" dt="2024-06-10T07:50:48.835" v="327"/>
          <ac:spMkLst>
            <pc:docMk/>
            <pc:sldMk cId="3027090959" sldId="579"/>
            <ac:spMk id="43" creationId="{A979304D-2D92-6287-5EE8-2BC0150188E0}"/>
          </ac:spMkLst>
        </pc:spChg>
        <pc:spChg chg="add mod">
          <ac:chgData name="平野 武" userId="3cfe3d63-3e2d-444e-9c54-10e92370b90a" providerId="ADAL" clId="{C634FD9E-D49E-4F8D-931B-9555341F7866}" dt="2024-06-10T07:50:48.835" v="327"/>
          <ac:spMkLst>
            <pc:docMk/>
            <pc:sldMk cId="3027090959" sldId="579"/>
            <ac:spMk id="44" creationId="{FD75F03F-D82C-5405-A525-B0F0EBCCC014}"/>
          </ac:spMkLst>
        </pc:spChg>
        <pc:spChg chg="add mod">
          <ac:chgData name="平野 武" userId="3cfe3d63-3e2d-444e-9c54-10e92370b90a" providerId="ADAL" clId="{C634FD9E-D49E-4F8D-931B-9555341F7866}" dt="2024-06-10T07:50:48.835" v="327"/>
          <ac:spMkLst>
            <pc:docMk/>
            <pc:sldMk cId="3027090959" sldId="579"/>
            <ac:spMk id="45" creationId="{5EE30A51-79F2-61A9-C903-F3E07A323207}"/>
          </ac:spMkLst>
        </pc:spChg>
        <pc:spChg chg="add mod">
          <ac:chgData name="平野 武" userId="3cfe3d63-3e2d-444e-9c54-10e92370b90a" providerId="ADAL" clId="{C634FD9E-D49E-4F8D-931B-9555341F7866}" dt="2024-06-10T07:50:48.835" v="327"/>
          <ac:spMkLst>
            <pc:docMk/>
            <pc:sldMk cId="3027090959" sldId="579"/>
            <ac:spMk id="46" creationId="{37D49351-E20E-38DC-1C85-A3299E4E9FC6}"/>
          </ac:spMkLst>
        </pc:spChg>
        <pc:spChg chg="add mod">
          <ac:chgData name="平野 武" userId="3cfe3d63-3e2d-444e-9c54-10e92370b90a" providerId="ADAL" clId="{C634FD9E-D49E-4F8D-931B-9555341F7866}" dt="2024-06-10T07:50:48.835" v="327"/>
          <ac:spMkLst>
            <pc:docMk/>
            <pc:sldMk cId="3027090959" sldId="579"/>
            <ac:spMk id="47" creationId="{15703EE0-896A-F7FE-2C49-6F65DED25280}"/>
          </ac:spMkLst>
        </pc:spChg>
        <pc:spChg chg="add mod">
          <ac:chgData name="平野 武" userId="3cfe3d63-3e2d-444e-9c54-10e92370b90a" providerId="ADAL" clId="{C634FD9E-D49E-4F8D-931B-9555341F7866}" dt="2024-06-10T07:50:48.835" v="327"/>
          <ac:spMkLst>
            <pc:docMk/>
            <pc:sldMk cId="3027090959" sldId="579"/>
            <ac:spMk id="48" creationId="{432728DB-3B5E-7507-0F8B-A8FBCD0F7F34}"/>
          </ac:spMkLst>
        </pc:spChg>
        <pc:spChg chg="mod">
          <ac:chgData name="平野 武" userId="3cfe3d63-3e2d-444e-9c54-10e92370b90a" providerId="ADAL" clId="{C634FD9E-D49E-4F8D-931B-9555341F7866}" dt="2024-06-10T07:50:48.835" v="327"/>
          <ac:spMkLst>
            <pc:docMk/>
            <pc:sldMk cId="3027090959" sldId="579"/>
            <ac:spMk id="50" creationId="{9194608B-6E75-ADD3-CBFA-2973F47697BA}"/>
          </ac:spMkLst>
        </pc:spChg>
        <pc:grpChg chg="del">
          <ac:chgData name="平野 武" userId="3cfe3d63-3e2d-444e-9c54-10e92370b90a" providerId="ADAL" clId="{C634FD9E-D49E-4F8D-931B-9555341F7866}" dt="2024-06-10T07:50:48.329" v="326" actId="478"/>
          <ac:grpSpMkLst>
            <pc:docMk/>
            <pc:sldMk cId="3027090959" sldId="579"/>
            <ac:grpSpMk id="6" creationId="{6A340722-C0AA-9F73-49C0-8D3C6D49C052}"/>
          </ac:grpSpMkLst>
        </pc:grpChg>
        <pc:grpChg chg="del">
          <ac:chgData name="平野 武" userId="3cfe3d63-3e2d-444e-9c54-10e92370b90a" providerId="ADAL" clId="{C634FD9E-D49E-4F8D-931B-9555341F7866}" dt="2024-06-10T07:50:48.329" v="326" actId="478"/>
          <ac:grpSpMkLst>
            <pc:docMk/>
            <pc:sldMk cId="3027090959" sldId="579"/>
            <ac:grpSpMk id="26" creationId="{8D97DE49-DB63-F6B2-83A9-2C3C8521505E}"/>
          </ac:grpSpMkLst>
        </pc:grpChg>
        <pc:grpChg chg="add mod">
          <ac:chgData name="平野 武" userId="3cfe3d63-3e2d-444e-9c54-10e92370b90a" providerId="ADAL" clId="{C634FD9E-D49E-4F8D-931B-9555341F7866}" dt="2024-06-10T07:50:48.835" v="327"/>
          <ac:grpSpMkLst>
            <pc:docMk/>
            <pc:sldMk cId="3027090959" sldId="579"/>
            <ac:grpSpMk id="49" creationId="{03448C90-5468-7D00-8256-8397741DFBC1}"/>
          </ac:grpSpMkLst>
        </pc:grpChg>
        <pc:picChg chg="del">
          <ac:chgData name="平野 武" userId="3cfe3d63-3e2d-444e-9c54-10e92370b90a" providerId="ADAL" clId="{C634FD9E-D49E-4F8D-931B-9555341F7866}" dt="2024-06-10T07:50:48.329" v="326" actId="478"/>
          <ac:picMkLst>
            <pc:docMk/>
            <pc:sldMk cId="3027090959" sldId="579"/>
            <ac:picMk id="5" creationId="{A851D5DE-4E76-B4CF-09CE-9FC71F37C0B9}"/>
          </ac:picMkLst>
        </pc:picChg>
        <pc:picChg chg="add mod">
          <ac:chgData name="平野 武" userId="3cfe3d63-3e2d-444e-9c54-10e92370b90a" providerId="ADAL" clId="{C634FD9E-D49E-4F8D-931B-9555341F7866}" dt="2024-06-10T07:50:48.835" v="327"/>
          <ac:picMkLst>
            <pc:docMk/>
            <pc:sldMk cId="3027090959" sldId="579"/>
            <ac:picMk id="30" creationId="{EBB73BBD-4B3E-4471-A152-AA7D41F2632E}"/>
          </ac:picMkLst>
        </pc:picChg>
        <pc:picChg chg="add mod">
          <ac:chgData name="平野 武" userId="3cfe3d63-3e2d-444e-9c54-10e92370b90a" providerId="ADAL" clId="{C634FD9E-D49E-4F8D-931B-9555341F7866}" dt="2024-06-10T07:51:24.380" v="337" actId="1076"/>
          <ac:picMkLst>
            <pc:docMk/>
            <pc:sldMk cId="3027090959" sldId="579"/>
            <ac:picMk id="33" creationId="{98B15F40-626B-DFB4-A343-E12491D76852}"/>
          </ac:picMkLst>
        </pc:picChg>
        <pc:picChg chg="add mod">
          <ac:chgData name="平野 武" userId="3cfe3d63-3e2d-444e-9c54-10e92370b90a" providerId="ADAL" clId="{C634FD9E-D49E-4F8D-931B-9555341F7866}" dt="2024-06-10T07:50:48.835" v="327"/>
          <ac:picMkLst>
            <pc:docMk/>
            <pc:sldMk cId="3027090959" sldId="579"/>
            <ac:picMk id="39" creationId="{1C8A74CB-50D9-DF91-138A-A977C360D841}"/>
          </ac:picMkLst>
        </pc:picChg>
        <pc:picChg chg="mod">
          <ac:chgData name="平野 武" userId="3cfe3d63-3e2d-444e-9c54-10e92370b90a" providerId="ADAL" clId="{C634FD9E-D49E-4F8D-931B-9555341F7866}" dt="2024-06-10T07:50:48.835" v="327"/>
          <ac:picMkLst>
            <pc:docMk/>
            <pc:sldMk cId="3027090959" sldId="579"/>
            <ac:picMk id="51" creationId="{0F136139-6793-F5E7-8435-1CFC2ADC441F}"/>
          </ac:picMkLst>
        </pc:picChg>
      </pc:sldChg>
      <pc:sldChg chg="addSp delSp modSp add mod">
        <pc:chgData name="平野 武" userId="3cfe3d63-3e2d-444e-9c54-10e92370b90a" providerId="ADAL" clId="{C634FD9E-D49E-4F8D-931B-9555341F7866}" dt="2024-06-10T07:58:10.820" v="425" actId="1038"/>
        <pc:sldMkLst>
          <pc:docMk/>
          <pc:sldMk cId="1069802807" sldId="580"/>
        </pc:sldMkLst>
        <pc:spChg chg="del">
          <ac:chgData name="平野 武" userId="3cfe3d63-3e2d-444e-9c54-10e92370b90a" providerId="ADAL" clId="{C634FD9E-D49E-4F8D-931B-9555341F7866}" dt="2024-06-10T07:53:08.558" v="363" actId="478"/>
          <ac:spMkLst>
            <pc:docMk/>
            <pc:sldMk cId="1069802807" sldId="580"/>
            <ac:spMk id="2" creationId="{CF9DE769-4033-0523-DD66-2ED9A0B3F5D5}"/>
          </ac:spMkLst>
        </pc:spChg>
        <pc:spChg chg="del">
          <ac:chgData name="平野 武" userId="3cfe3d63-3e2d-444e-9c54-10e92370b90a" providerId="ADAL" clId="{C634FD9E-D49E-4F8D-931B-9555341F7866}" dt="2024-06-10T07:53:08.558" v="363" actId="478"/>
          <ac:spMkLst>
            <pc:docMk/>
            <pc:sldMk cId="1069802807" sldId="580"/>
            <ac:spMk id="4" creationId="{9AC05631-EC69-25AD-F7F2-F5F93305C3C4}"/>
          </ac:spMkLst>
        </pc:spChg>
        <pc:spChg chg="del">
          <ac:chgData name="平野 武" userId="3cfe3d63-3e2d-444e-9c54-10e92370b90a" providerId="ADAL" clId="{C634FD9E-D49E-4F8D-931B-9555341F7866}" dt="2024-06-10T07:53:08.558" v="363" actId="478"/>
          <ac:spMkLst>
            <pc:docMk/>
            <pc:sldMk cId="1069802807" sldId="580"/>
            <ac:spMk id="6" creationId="{3454E1E2-08C5-5AF3-A2C5-2FA31BF9CC34}"/>
          </ac:spMkLst>
        </pc:spChg>
        <pc:spChg chg="del">
          <ac:chgData name="平野 武" userId="3cfe3d63-3e2d-444e-9c54-10e92370b90a" providerId="ADAL" clId="{C634FD9E-D49E-4F8D-931B-9555341F7866}" dt="2024-06-10T07:53:08.558" v="363" actId="478"/>
          <ac:spMkLst>
            <pc:docMk/>
            <pc:sldMk cId="1069802807" sldId="580"/>
            <ac:spMk id="7" creationId="{062C6F7C-F632-C761-A60E-5C45DF389194}"/>
          </ac:spMkLst>
        </pc:spChg>
        <pc:spChg chg="del">
          <ac:chgData name="平野 武" userId="3cfe3d63-3e2d-444e-9c54-10e92370b90a" providerId="ADAL" clId="{C634FD9E-D49E-4F8D-931B-9555341F7866}" dt="2024-06-10T07:53:08.558" v="363" actId="478"/>
          <ac:spMkLst>
            <pc:docMk/>
            <pc:sldMk cId="1069802807" sldId="580"/>
            <ac:spMk id="8" creationId="{829FA404-69A0-3FB3-844A-DF149C58AAC8}"/>
          </ac:spMkLst>
        </pc:spChg>
        <pc:spChg chg="del">
          <ac:chgData name="平野 武" userId="3cfe3d63-3e2d-444e-9c54-10e92370b90a" providerId="ADAL" clId="{C634FD9E-D49E-4F8D-931B-9555341F7866}" dt="2024-06-10T07:53:08.558" v="363" actId="478"/>
          <ac:spMkLst>
            <pc:docMk/>
            <pc:sldMk cId="1069802807" sldId="580"/>
            <ac:spMk id="9" creationId="{E42C2614-A52B-B936-CFEC-BB3C3AD4E4F6}"/>
          </ac:spMkLst>
        </pc:spChg>
        <pc:spChg chg="del">
          <ac:chgData name="平野 武" userId="3cfe3d63-3e2d-444e-9c54-10e92370b90a" providerId="ADAL" clId="{C634FD9E-D49E-4F8D-931B-9555341F7866}" dt="2024-06-10T07:53:08.558" v="363" actId="478"/>
          <ac:spMkLst>
            <pc:docMk/>
            <pc:sldMk cId="1069802807" sldId="580"/>
            <ac:spMk id="10" creationId="{AF688CFE-4338-72D2-8439-D840F9A26683}"/>
          </ac:spMkLst>
        </pc:spChg>
        <pc:spChg chg="del">
          <ac:chgData name="平野 武" userId="3cfe3d63-3e2d-444e-9c54-10e92370b90a" providerId="ADAL" clId="{C634FD9E-D49E-4F8D-931B-9555341F7866}" dt="2024-06-10T07:53:08.558" v="363" actId="478"/>
          <ac:spMkLst>
            <pc:docMk/>
            <pc:sldMk cId="1069802807" sldId="580"/>
            <ac:spMk id="12" creationId="{1D811F65-E9C9-5C3B-8232-6C463B0646E0}"/>
          </ac:spMkLst>
        </pc:spChg>
        <pc:spChg chg="del">
          <ac:chgData name="平野 武" userId="3cfe3d63-3e2d-444e-9c54-10e92370b90a" providerId="ADAL" clId="{C634FD9E-D49E-4F8D-931B-9555341F7866}" dt="2024-06-10T07:53:08.558" v="363" actId="478"/>
          <ac:spMkLst>
            <pc:docMk/>
            <pc:sldMk cId="1069802807" sldId="580"/>
            <ac:spMk id="13" creationId="{6BE5247D-7821-51BD-418C-2708FFE6838B}"/>
          </ac:spMkLst>
        </pc:spChg>
        <pc:spChg chg="del">
          <ac:chgData name="平野 武" userId="3cfe3d63-3e2d-444e-9c54-10e92370b90a" providerId="ADAL" clId="{C634FD9E-D49E-4F8D-931B-9555341F7866}" dt="2024-06-10T07:53:08.558" v="363" actId="478"/>
          <ac:spMkLst>
            <pc:docMk/>
            <pc:sldMk cId="1069802807" sldId="580"/>
            <ac:spMk id="14" creationId="{A871662E-BC8C-6A65-EE70-56FF0AA5F523}"/>
          </ac:spMkLst>
        </pc:spChg>
        <pc:spChg chg="del">
          <ac:chgData name="平野 武" userId="3cfe3d63-3e2d-444e-9c54-10e92370b90a" providerId="ADAL" clId="{C634FD9E-D49E-4F8D-931B-9555341F7866}" dt="2024-06-10T07:53:08.558" v="363" actId="478"/>
          <ac:spMkLst>
            <pc:docMk/>
            <pc:sldMk cId="1069802807" sldId="580"/>
            <ac:spMk id="15" creationId="{C67B7BC7-4C7D-1F32-49E8-88AA3F5063ED}"/>
          </ac:spMkLst>
        </pc:spChg>
        <pc:spChg chg="del">
          <ac:chgData name="平野 武" userId="3cfe3d63-3e2d-444e-9c54-10e92370b90a" providerId="ADAL" clId="{C634FD9E-D49E-4F8D-931B-9555341F7866}" dt="2024-06-10T07:53:08.558" v="363" actId="478"/>
          <ac:spMkLst>
            <pc:docMk/>
            <pc:sldMk cId="1069802807" sldId="580"/>
            <ac:spMk id="16" creationId="{792FFC0D-102C-397D-5DBF-99BE73C7B3DC}"/>
          </ac:spMkLst>
        </pc:spChg>
        <pc:spChg chg="del">
          <ac:chgData name="平野 武" userId="3cfe3d63-3e2d-444e-9c54-10e92370b90a" providerId="ADAL" clId="{C634FD9E-D49E-4F8D-931B-9555341F7866}" dt="2024-06-10T07:53:08.558" v="363" actId="478"/>
          <ac:spMkLst>
            <pc:docMk/>
            <pc:sldMk cId="1069802807" sldId="580"/>
            <ac:spMk id="17" creationId="{BDF49CBF-3951-852A-223A-DA9CB006E9A6}"/>
          </ac:spMkLst>
        </pc:spChg>
        <pc:spChg chg="del">
          <ac:chgData name="平野 武" userId="3cfe3d63-3e2d-444e-9c54-10e92370b90a" providerId="ADAL" clId="{C634FD9E-D49E-4F8D-931B-9555341F7866}" dt="2024-06-10T07:53:08.558" v="363" actId="478"/>
          <ac:spMkLst>
            <pc:docMk/>
            <pc:sldMk cId="1069802807" sldId="580"/>
            <ac:spMk id="18" creationId="{AA101558-7A30-D550-48CC-48E209E68BB5}"/>
          </ac:spMkLst>
        </pc:spChg>
        <pc:spChg chg="del">
          <ac:chgData name="平野 武" userId="3cfe3d63-3e2d-444e-9c54-10e92370b90a" providerId="ADAL" clId="{C634FD9E-D49E-4F8D-931B-9555341F7866}" dt="2024-06-10T07:53:08.558" v="363" actId="478"/>
          <ac:spMkLst>
            <pc:docMk/>
            <pc:sldMk cId="1069802807" sldId="580"/>
            <ac:spMk id="19" creationId="{60D8B4AD-02EF-3C7C-D2EC-0DA325293A4B}"/>
          </ac:spMkLst>
        </pc:spChg>
        <pc:spChg chg="del">
          <ac:chgData name="平野 武" userId="3cfe3d63-3e2d-444e-9c54-10e92370b90a" providerId="ADAL" clId="{C634FD9E-D49E-4F8D-931B-9555341F7866}" dt="2024-06-10T07:53:08.558" v="363" actId="478"/>
          <ac:spMkLst>
            <pc:docMk/>
            <pc:sldMk cId="1069802807" sldId="580"/>
            <ac:spMk id="20" creationId="{FBBD171B-AECA-DB42-969D-A1D365613EED}"/>
          </ac:spMkLst>
        </pc:spChg>
        <pc:spChg chg="del">
          <ac:chgData name="平野 武" userId="3cfe3d63-3e2d-444e-9c54-10e92370b90a" providerId="ADAL" clId="{C634FD9E-D49E-4F8D-931B-9555341F7866}" dt="2024-06-10T07:53:08.558" v="363" actId="478"/>
          <ac:spMkLst>
            <pc:docMk/>
            <pc:sldMk cId="1069802807" sldId="580"/>
            <ac:spMk id="21" creationId="{F96B47E9-2A6E-CF85-9398-8A0E267B0697}"/>
          </ac:spMkLst>
        </pc:spChg>
        <pc:spChg chg="del">
          <ac:chgData name="平野 武" userId="3cfe3d63-3e2d-444e-9c54-10e92370b90a" providerId="ADAL" clId="{C634FD9E-D49E-4F8D-931B-9555341F7866}" dt="2024-06-10T07:53:08.558" v="363" actId="478"/>
          <ac:spMkLst>
            <pc:docMk/>
            <pc:sldMk cId="1069802807" sldId="580"/>
            <ac:spMk id="22" creationId="{BC16D920-80D7-69EF-B236-17914B560A57}"/>
          </ac:spMkLst>
        </pc:spChg>
        <pc:spChg chg="add mod">
          <ac:chgData name="平野 武" userId="3cfe3d63-3e2d-444e-9c54-10e92370b90a" providerId="ADAL" clId="{C634FD9E-D49E-4F8D-931B-9555341F7866}" dt="2024-06-10T07:53:08.999" v="364"/>
          <ac:spMkLst>
            <pc:docMk/>
            <pc:sldMk cId="1069802807" sldId="580"/>
            <ac:spMk id="28" creationId="{6BC37ADA-06CD-1B88-E223-82BAA9F3FAC4}"/>
          </ac:spMkLst>
        </pc:spChg>
        <pc:spChg chg="add mod">
          <ac:chgData name="平野 武" userId="3cfe3d63-3e2d-444e-9c54-10e92370b90a" providerId="ADAL" clId="{C634FD9E-D49E-4F8D-931B-9555341F7866}" dt="2024-06-10T07:53:08.999" v="364"/>
          <ac:spMkLst>
            <pc:docMk/>
            <pc:sldMk cId="1069802807" sldId="580"/>
            <ac:spMk id="29" creationId="{90440EDB-E887-A961-ED16-19261B90FCDA}"/>
          </ac:spMkLst>
        </pc:spChg>
        <pc:spChg chg="add mod">
          <ac:chgData name="平野 武" userId="3cfe3d63-3e2d-444e-9c54-10e92370b90a" providerId="ADAL" clId="{C634FD9E-D49E-4F8D-931B-9555341F7866}" dt="2024-06-10T07:53:08.999" v="364"/>
          <ac:spMkLst>
            <pc:docMk/>
            <pc:sldMk cId="1069802807" sldId="580"/>
            <ac:spMk id="30" creationId="{C014F97A-6849-DC33-0C7A-132811581A4F}"/>
          </ac:spMkLst>
        </pc:spChg>
        <pc:spChg chg="add mod">
          <ac:chgData name="平野 武" userId="3cfe3d63-3e2d-444e-9c54-10e92370b90a" providerId="ADAL" clId="{C634FD9E-D49E-4F8D-931B-9555341F7866}" dt="2024-06-10T07:53:08.999" v="364"/>
          <ac:spMkLst>
            <pc:docMk/>
            <pc:sldMk cId="1069802807" sldId="580"/>
            <ac:spMk id="31" creationId="{4AB6528A-7E7C-88BB-4910-BE22BD32BA11}"/>
          </ac:spMkLst>
        </pc:spChg>
        <pc:spChg chg="add mod">
          <ac:chgData name="平野 武" userId="3cfe3d63-3e2d-444e-9c54-10e92370b90a" providerId="ADAL" clId="{C634FD9E-D49E-4F8D-931B-9555341F7866}" dt="2024-06-10T07:53:08.999" v="364"/>
          <ac:spMkLst>
            <pc:docMk/>
            <pc:sldMk cId="1069802807" sldId="580"/>
            <ac:spMk id="32" creationId="{B0DBBE3B-7A80-8F0C-BD4E-A219EB5AD85C}"/>
          </ac:spMkLst>
        </pc:spChg>
        <pc:spChg chg="add mod">
          <ac:chgData name="平野 武" userId="3cfe3d63-3e2d-444e-9c54-10e92370b90a" providerId="ADAL" clId="{C634FD9E-D49E-4F8D-931B-9555341F7866}" dt="2024-06-10T07:53:08.999" v="364"/>
          <ac:spMkLst>
            <pc:docMk/>
            <pc:sldMk cId="1069802807" sldId="580"/>
            <ac:spMk id="33" creationId="{3C260FA6-38C1-705C-1AE9-902CBA234F14}"/>
          </ac:spMkLst>
        </pc:spChg>
        <pc:spChg chg="add mod">
          <ac:chgData name="平野 武" userId="3cfe3d63-3e2d-444e-9c54-10e92370b90a" providerId="ADAL" clId="{C634FD9E-D49E-4F8D-931B-9555341F7866}" dt="2024-06-10T07:53:08.999" v="364"/>
          <ac:spMkLst>
            <pc:docMk/>
            <pc:sldMk cId="1069802807" sldId="580"/>
            <ac:spMk id="35" creationId="{B134781F-0935-DB89-11E4-2FD04A83BDE8}"/>
          </ac:spMkLst>
        </pc:spChg>
        <pc:spChg chg="add mod">
          <ac:chgData name="平野 武" userId="3cfe3d63-3e2d-444e-9c54-10e92370b90a" providerId="ADAL" clId="{C634FD9E-D49E-4F8D-931B-9555341F7866}" dt="2024-06-10T07:53:08.999" v="364"/>
          <ac:spMkLst>
            <pc:docMk/>
            <pc:sldMk cId="1069802807" sldId="580"/>
            <ac:spMk id="36" creationId="{7F857D81-0842-788A-775D-2A6D26E87F10}"/>
          </ac:spMkLst>
        </pc:spChg>
        <pc:spChg chg="add mod">
          <ac:chgData name="平野 武" userId="3cfe3d63-3e2d-444e-9c54-10e92370b90a" providerId="ADAL" clId="{C634FD9E-D49E-4F8D-931B-9555341F7866}" dt="2024-06-10T07:53:08.999" v="364"/>
          <ac:spMkLst>
            <pc:docMk/>
            <pc:sldMk cId="1069802807" sldId="580"/>
            <ac:spMk id="37" creationId="{75C72E85-3271-C4E7-BD70-FEE664156354}"/>
          </ac:spMkLst>
        </pc:spChg>
        <pc:spChg chg="add mod">
          <ac:chgData name="平野 武" userId="3cfe3d63-3e2d-444e-9c54-10e92370b90a" providerId="ADAL" clId="{C634FD9E-D49E-4F8D-931B-9555341F7866}" dt="2024-06-10T07:53:08.999" v="364"/>
          <ac:spMkLst>
            <pc:docMk/>
            <pc:sldMk cId="1069802807" sldId="580"/>
            <ac:spMk id="38" creationId="{F54E0D03-F5C8-23ED-5F27-D1373ABBA531}"/>
          </ac:spMkLst>
        </pc:spChg>
        <pc:spChg chg="add mod">
          <ac:chgData name="平野 武" userId="3cfe3d63-3e2d-444e-9c54-10e92370b90a" providerId="ADAL" clId="{C634FD9E-D49E-4F8D-931B-9555341F7866}" dt="2024-06-10T07:53:08.999" v="364"/>
          <ac:spMkLst>
            <pc:docMk/>
            <pc:sldMk cId="1069802807" sldId="580"/>
            <ac:spMk id="39" creationId="{F1C67094-BB01-4BA5-D5BD-1AC52028BEC7}"/>
          </ac:spMkLst>
        </pc:spChg>
        <pc:spChg chg="add mod">
          <ac:chgData name="平野 武" userId="3cfe3d63-3e2d-444e-9c54-10e92370b90a" providerId="ADAL" clId="{C634FD9E-D49E-4F8D-931B-9555341F7866}" dt="2024-06-10T07:53:08.999" v="364"/>
          <ac:spMkLst>
            <pc:docMk/>
            <pc:sldMk cId="1069802807" sldId="580"/>
            <ac:spMk id="40" creationId="{9E0CDE02-15CA-0583-5A8E-689537F43EE3}"/>
          </ac:spMkLst>
        </pc:spChg>
        <pc:spChg chg="add mod">
          <ac:chgData name="平野 武" userId="3cfe3d63-3e2d-444e-9c54-10e92370b90a" providerId="ADAL" clId="{C634FD9E-D49E-4F8D-931B-9555341F7866}" dt="2024-06-10T07:53:08.999" v="364"/>
          <ac:spMkLst>
            <pc:docMk/>
            <pc:sldMk cId="1069802807" sldId="580"/>
            <ac:spMk id="41" creationId="{CE45C623-4E40-DB87-1062-97D3DCAE63D0}"/>
          </ac:spMkLst>
        </pc:spChg>
        <pc:spChg chg="add mod">
          <ac:chgData name="平野 武" userId="3cfe3d63-3e2d-444e-9c54-10e92370b90a" providerId="ADAL" clId="{C634FD9E-D49E-4F8D-931B-9555341F7866}" dt="2024-06-10T07:53:08.999" v="364"/>
          <ac:spMkLst>
            <pc:docMk/>
            <pc:sldMk cId="1069802807" sldId="580"/>
            <ac:spMk id="42" creationId="{07405F00-2C8B-89CD-B8AB-1CE0775BD9FF}"/>
          </ac:spMkLst>
        </pc:spChg>
        <pc:spChg chg="add mod">
          <ac:chgData name="平野 武" userId="3cfe3d63-3e2d-444e-9c54-10e92370b90a" providerId="ADAL" clId="{C634FD9E-D49E-4F8D-931B-9555341F7866}" dt="2024-06-10T07:53:08.999" v="364"/>
          <ac:spMkLst>
            <pc:docMk/>
            <pc:sldMk cId="1069802807" sldId="580"/>
            <ac:spMk id="43" creationId="{9F110611-C3A7-D4E1-398E-0BF48235F800}"/>
          </ac:spMkLst>
        </pc:spChg>
        <pc:spChg chg="add mod">
          <ac:chgData name="平野 武" userId="3cfe3d63-3e2d-444e-9c54-10e92370b90a" providerId="ADAL" clId="{C634FD9E-D49E-4F8D-931B-9555341F7866}" dt="2024-06-10T07:53:08.999" v="364"/>
          <ac:spMkLst>
            <pc:docMk/>
            <pc:sldMk cId="1069802807" sldId="580"/>
            <ac:spMk id="44" creationId="{4490857A-B2A4-59E5-92A3-1A115354E849}"/>
          </ac:spMkLst>
        </pc:spChg>
        <pc:spChg chg="add mod">
          <ac:chgData name="平野 武" userId="3cfe3d63-3e2d-444e-9c54-10e92370b90a" providerId="ADAL" clId="{C634FD9E-D49E-4F8D-931B-9555341F7866}" dt="2024-06-10T07:53:08.999" v="364"/>
          <ac:spMkLst>
            <pc:docMk/>
            <pc:sldMk cId="1069802807" sldId="580"/>
            <ac:spMk id="45" creationId="{1ED8C206-4450-D457-7DD7-F45A3D03E081}"/>
          </ac:spMkLst>
        </pc:spChg>
        <pc:spChg chg="mod">
          <ac:chgData name="平野 武" userId="3cfe3d63-3e2d-444e-9c54-10e92370b90a" providerId="ADAL" clId="{C634FD9E-D49E-4F8D-931B-9555341F7866}" dt="2024-06-10T07:53:08.999" v="364"/>
          <ac:spMkLst>
            <pc:docMk/>
            <pc:sldMk cId="1069802807" sldId="580"/>
            <ac:spMk id="48" creationId="{D71CCC45-5D43-04DE-096D-B80328281A5E}"/>
          </ac:spMkLst>
        </pc:spChg>
        <pc:spChg chg="add mod">
          <ac:chgData name="平野 武" userId="3cfe3d63-3e2d-444e-9c54-10e92370b90a" providerId="ADAL" clId="{C634FD9E-D49E-4F8D-931B-9555341F7866}" dt="2024-06-10T07:53:29.006" v="368" actId="14100"/>
          <ac:spMkLst>
            <pc:docMk/>
            <pc:sldMk cId="1069802807" sldId="580"/>
            <ac:spMk id="50" creationId="{6D716F7C-DB75-AC15-A24F-3AD42AAE1DA9}"/>
          </ac:spMkLst>
        </pc:spChg>
        <pc:spChg chg="add mod">
          <ac:chgData name="平野 武" userId="3cfe3d63-3e2d-444e-9c54-10e92370b90a" providerId="ADAL" clId="{C634FD9E-D49E-4F8D-931B-9555341F7866}" dt="2024-06-10T07:53:23.493" v="366" actId="1076"/>
          <ac:spMkLst>
            <pc:docMk/>
            <pc:sldMk cId="1069802807" sldId="580"/>
            <ac:spMk id="52" creationId="{F867206D-E466-77DE-DA16-F685286E3C15}"/>
          </ac:spMkLst>
        </pc:spChg>
        <pc:spChg chg="add mod">
          <ac:chgData name="平野 武" userId="3cfe3d63-3e2d-444e-9c54-10e92370b90a" providerId="ADAL" clId="{C634FD9E-D49E-4F8D-931B-9555341F7866}" dt="2024-06-10T07:53:16.008" v="365"/>
          <ac:spMkLst>
            <pc:docMk/>
            <pc:sldMk cId="1069802807" sldId="580"/>
            <ac:spMk id="53" creationId="{42ACDD89-C39A-9B25-D1D0-019DD531AFA6}"/>
          </ac:spMkLst>
        </pc:spChg>
        <pc:spChg chg="add mod">
          <ac:chgData name="平野 武" userId="3cfe3d63-3e2d-444e-9c54-10e92370b90a" providerId="ADAL" clId="{C634FD9E-D49E-4F8D-931B-9555341F7866}" dt="2024-06-10T07:57:40.703" v="419" actId="1038"/>
          <ac:spMkLst>
            <pc:docMk/>
            <pc:sldMk cId="1069802807" sldId="580"/>
            <ac:spMk id="54" creationId="{36546303-6F3C-D9B6-30FC-2E7C3D2F8B83}"/>
          </ac:spMkLst>
        </pc:spChg>
        <pc:spChg chg="add mod">
          <ac:chgData name="平野 武" userId="3cfe3d63-3e2d-444e-9c54-10e92370b90a" providerId="ADAL" clId="{C634FD9E-D49E-4F8D-931B-9555341F7866}" dt="2024-06-10T07:53:16.008" v="365"/>
          <ac:spMkLst>
            <pc:docMk/>
            <pc:sldMk cId="1069802807" sldId="580"/>
            <ac:spMk id="55" creationId="{82DA9163-E965-7A2F-0EDB-17CA4C582FC1}"/>
          </ac:spMkLst>
        </pc:spChg>
        <pc:spChg chg="add mod">
          <ac:chgData name="平野 武" userId="3cfe3d63-3e2d-444e-9c54-10e92370b90a" providerId="ADAL" clId="{C634FD9E-D49E-4F8D-931B-9555341F7866}" dt="2024-06-10T07:53:16.008" v="365"/>
          <ac:spMkLst>
            <pc:docMk/>
            <pc:sldMk cId="1069802807" sldId="580"/>
            <ac:spMk id="56" creationId="{0AF4AEE4-AA8C-F080-22C7-8E19C1D359DE}"/>
          </ac:spMkLst>
        </pc:spChg>
        <pc:spChg chg="add mod">
          <ac:chgData name="平野 武" userId="3cfe3d63-3e2d-444e-9c54-10e92370b90a" providerId="ADAL" clId="{C634FD9E-D49E-4F8D-931B-9555341F7866}" dt="2024-06-10T07:53:16.008" v="365"/>
          <ac:spMkLst>
            <pc:docMk/>
            <pc:sldMk cId="1069802807" sldId="580"/>
            <ac:spMk id="57" creationId="{9593F0AA-231B-95BE-D83C-6522F721E01A}"/>
          </ac:spMkLst>
        </pc:spChg>
        <pc:spChg chg="add mod">
          <ac:chgData name="平野 武" userId="3cfe3d63-3e2d-444e-9c54-10e92370b90a" providerId="ADAL" clId="{C634FD9E-D49E-4F8D-931B-9555341F7866}" dt="2024-06-10T07:53:16.008" v="365"/>
          <ac:spMkLst>
            <pc:docMk/>
            <pc:sldMk cId="1069802807" sldId="580"/>
            <ac:spMk id="59" creationId="{5A577B70-16A7-A293-EB0F-791B96909EDE}"/>
          </ac:spMkLst>
        </pc:spChg>
        <pc:spChg chg="add mod">
          <ac:chgData name="平野 武" userId="3cfe3d63-3e2d-444e-9c54-10e92370b90a" providerId="ADAL" clId="{C634FD9E-D49E-4F8D-931B-9555341F7866}" dt="2024-06-10T07:53:16.008" v="365"/>
          <ac:spMkLst>
            <pc:docMk/>
            <pc:sldMk cId="1069802807" sldId="580"/>
            <ac:spMk id="60" creationId="{33478443-092F-EDEC-7C6B-01606841FA6A}"/>
          </ac:spMkLst>
        </pc:spChg>
        <pc:spChg chg="add mod">
          <ac:chgData name="平野 武" userId="3cfe3d63-3e2d-444e-9c54-10e92370b90a" providerId="ADAL" clId="{C634FD9E-D49E-4F8D-931B-9555341F7866}" dt="2024-06-10T07:53:16.008" v="365"/>
          <ac:spMkLst>
            <pc:docMk/>
            <pc:sldMk cId="1069802807" sldId="580"/>
            <ac:spMk id="61" creationId="{09C8C397-DFB2-E0DA-DFF6-8DF90AFCFA61}"/>
          </ac:spMkLst>
        </pc:spChg>
        <pc:spChg chg="add mod">
          <ac:chgData name="平野 武" userId="3cfe3d63-3e2d-444e-9c54-10e92370b90a" providerId="ADAL" clId="{C634FD9E-D49E-4F8D-931B-9555341F7866}" dt="2024-06-10T07:53:16.008" v="365"/>
          <ac:spMkLst>
            <pc:docMk/>
            <pc:sldMk cId="1069802807" sldId="580"/>
            <ac:spMk id="62" creationId="{738F7448-D87B-547C-6EAE-4A55BB5D2665}"/>
          </ac:spMkLst>
        </pc:spChg>
        <pc:spChg chg="add mod">
          <ac:chgData name="平野 武" userId="3cfe3d63-3e2d-444e-9c54-10e92370b90a" providerId="ADAL" clId="{C634FD9E-D49E-4F8D-931B-9555341F7866}" dt="2024-06-10T07:53:16.008" v="365"/>
          <ac:spMkLst>
            <pc:docMk/>
            <pc:sldMk cId="1069802807" sldId="580"/>
            <ac:spMk id="63" creationId="{C14292D6-2A64-9223-365B-DA07AD813D35}"/>
          </ac:spMkLst>
        </pc:spChg>
        <pc:spChg chg="add mod">
          <ac:chgData name="平野 武" userId="3cfe3d63-3e2d-444e-9c54-10e92370b90a" providerId="ADAL" clId="{C634FD9E-D49E-4F8D-931B-9555341F7866}" dt="2024-06-10T07:53:16.008" v="365"/>
          <ac:spMkLst>
            <pc:docMk/>
            <pc:sldMk cId="1069802807" sldId="580"/>
            <ac:spMk id="12288" creationId="{04073ED3-36D0-F811-2DEF-A28DA52DC37F}"/>
          </ac:spMkLst>
        </pc:spChg>
        <pc:spChg chg="add mod">
          <ac:chgData name="平野 武" userId="3cfe3d63-3e2d-444e-9c54-10e92370b90a" providerId="ADAL" clId="{C634FD9E-D49E-4F8D-931B-9555341F7866}" dt="2024-06-10T07:53:16.008" v="365"/>
          <ac:spMkLst>
            <pc:docMk/>
            <pc:sldMk cId="1069802807" sldId="580"/>
            <ac:spMk id="12289" creationId="{D2B6835C-B915-12D9-B13A-3D11472D9D67}"/>
          </ac:spMkLst>
        </pc:spChg>
        <pc:spChg chg="add mod">
          <ac:chgData name="平野 武" userId="3cfe3d63-3e2d-444e-9c54-10e92370b90a" providerId="ADAL" clId="{C634FD9E-D49E-4F8D-931B-9555341F7866}" dt="2024-06-10T07:53:16.008" v="365"/>
          <ac:spMkLst>
            <pc:docMk/>
            <pc:sldMk cId="1069802807" sldId="580"/>
            <ac:spMk id="12291" creationId="{09C7E509-A3C9-3B46-A87D-78EE17C8F8F2}"/>
          </ac:spMkLst>
        </pc:spChg>
        <pc:spChg chg="add mod">
          <ac:chgData name="平野 武" userId="3cfe3d63-3e2d-444e-9c54-10e92370b90a" providerId="ADAL" clId="{C634FD9E-D49E-4F8D-931B-9555341F7866}" dt="2024-06-10T07:53:16.008" v="365"/>
          <ac:spMkLst>
            <pc:docMk/>
            <pc:sldMk cId="1069802807" sldId="580"/>
            <ac:spMk id="12292" creationId="{0A97812E-E440-E9CA-B395-794852E8D173}"/>
          </ac:spMkLst>
        </pc:spChg>
        <pc:spChg chg="add mod">
          <ac:chgData name="平野 武" userId="3cfe3d63-3e2d-444e-9c54-10e92370b90a" providerId="ADAL" clId="{C634FD9E-D49E-4F8D-931B-9555341F7866}" dt="2024-06-10T07:53:16.008" v="365"/>
          <ac:spMkLst>
            <pc:docMk/>
            <pc:sldMk cId="1069802807" sldId="580"/>
            <ac:spMk id="12293" creationId="{A2562596-F3DE-C548-9B24-3F12ADEEB3BD}"/>
          </ac:spMkLst>
        </pc:spChg>
        <pc:spChg chg="add mod">
          <ac:chgData name="平野 武" userId="3cfe3d63-3e2d-444e-9c54-10e92370b90a" providerId="ADAL" clId="{C634FD9E-D49E-4F8D-931B-9555341F7866}" dt="2024-06-10T07:58:10.820" v="425" actId="1038"/>
          <ac:spMkLst>
            <pc:docMk/>
            <pc:sldMk cId="1069802807" sldId="580"/>
            <ac:spMk id="12294" creationId="{FB2DA888-9BBE-429B-3255-7206AEE1025D}"/>
          </ac:spMkLst>
        </pc:spChg>
        <pc:spChg chg="mod">
          <ac:chgData name="平野 武" userId="3cfe3d63-3e2d-444e-9c54-10e92370b90a" providerId="ADAL" clId="{C634FD9E-D49E-4F8D-931B-9555341F7866}" dt="2024-06-10T07:53:16.008" v="365"/>
          <ac:spMkLst>
            <pc:docMk/>
            <pc:sldMk cId="1069802807" sldId="580"/>
            <ac:spMk id="12297" creationId="{99D017D1-121A-37D3-F784-22138FF1617A}"/>
          </ac:spMkLst>
        </pc:spChg>
        <pc:grpChg chg="del">
          <ac:chgData name="平野 武" userId="3cfe3d63-3e2d-444e-9c54-10e92370b90a" providerId="ADAL" clId="{C634FD9E-D49E-4F8D-931B-9555341F7866}" dt="2024-06-10T07:53:08.558" v="363" actId="478"/>
          <ac:grpSpMkLst>
            <pc:docMk/>
            <pc:sldMk cId="1069802807" sldId="580"/>
            <ac:grpSpMk id="24" creationId="{068370EC-0272-D23A-8F6A-D3E5B0E6FE58}"/>
          </ac:grpSpMkLst>
        </pc:grpChg>
        <pc:grpChg chg="add mod">
          <ac:chgData name="平野 武" userId="3cfe3d63-3e2d-444e-9c54-10e92370b90a" providerId="ADAL" clId="{C634FD9E-D49E-4F8D-931B-9555341F7866}" dt="2024-06-10T07:53:08.999" v="364"/>
          <ac:grpSpMkLst>
            <pc:docMk/>
            <pc:sldMk cId="1069802807" sldId="580"/>
            <ac:grpSpMk id="47" creationId="{EDCBF5A5-1BF7-DCFA-5056-A26B379CD87E}"/>
          </ac:grpSpMkLst>
        </pc:grpChg>
        <pc:grpChg chg="add mod">
          <ac:chgData name="平野 武" userId="3cfe3d63-3e2d-444e-9c54-10e92370b90a" providerId="ADAL" clId="{C634FD9E-D49E-4F8D-931B-9555341F7866}" dt="2024-06-10T07:53:16.008" v="365"/>
          <ac:grpSpMkLst>
            <pc:docMk/>
            <pc:sldMk cId="1069802807" sldId="580"/>
            <ac:grpSpMk id="12296" creationId="{CE4D5790-1297-9D76-58D6-42B6D9DECEA5}"/>
          </ac:grpSpMkLst>
        </pc:grpChg>
        <pc:picChg chg="del">
          <ac:chgData name="平野 武" userId="3cfe3d63-3e2d-444e-9c54-10e92370b90a" providerId="ADAL" clId="{C634FD9E-D49E-4F8D-931B-9555341F7866}" dt="2024-06-10T07:53:08.558" v="363" actId="478"/>
          <ac:picMkLst>
            <pc:docMk/>
            <pc:sldMk cId="1069802807" sldId="580"/>
            <ac:picMk id="3" creationId="{18C6D61E-A67D-1406-4014-8080DBDCEF50}"/>
          </ac:picMkLst>
        </pc:picChg>
        <pc:picChg chg="del">
          <ac:chgData name="平野 武" userId="3cfe3d63-3e2d-444e-9c54-10e92370b90a" providerId="ADAL" clId="{C634FD9E-D49E-4F8D-931B-9555341F7866}" dt="2024-06-10T07:53:08.558" v="363" actId="478"/>
          <ac:picMkLst>
            <pc:docMk/>
            <pc:sldMk cId="1069802807" sldId="580"/>
            <ac:picMk id="5" creationId="{55DD6E11-B770-2A30-15BF-88D4398A6AE9}"/>
          </ac:picMkLst>
        </pc:picChg>
        <pc:picChg chg="del">
          <ac:chgData name="平野 武" userId="3cfe3d63-3e2d-444e-9c54-10e92370b90a" providerId="ADAL" clId="{C634FD9E-D49E-4F8D-931B-9555341F7866}" dt="2024-06-10T07:53:08.558" v="363" actId="478"/>
          <ac:picMkLst>
            <pc:docMk/>
            <pc:sldMk cId="1069802807" sldId="580"/>
            <ac:picMk id="11" creationId="{D2A3327B-F34C-E195-E5A6-76E1E4208531}"/>
          </ac:picMkLst>
        </pc:picChg>
        <pc:picChg chg="del">
          <ac:chgData name="平野 武" userId="3cfe3d63-3e2d-444e-9c54-10e92370b90a" providerId="ADAL" clId="{C634FD9E-D49E-4F8D-931B-9555341F7866}" dt="2024-06-10T07:53:08.558" v="363" actId="478"/>
          <ac:picMkLst>
            <pc:docMk/>
            <pc:sldMk cId="1069802807" sldId="580"/>
            <ac:picMk id="23" creationId="{9E1552A9-4E05-7879-4AD8-663E08BB061F}"/>
          </ac:picMkLst>
        </pc:picChg>
        <pc:picChg chg="add mod">
          <ac:chgData name="平野 武" userId="3cfe3d63-3e2d-444e-9c54-10e92370b90a" providerId="ADAL" clId="{C634FD9E-D49E-4F8D-931B-9555341F7866}" dt="2024-06-10T07:53:08.999" v="364"/>
          <ac:picMkLst>
            <pc:docMk/>
            <pc:sldMk cId="1069802807" sldId="580"/>
            <ac:picMk id="27" creationId="{0495BCE7-0C26-ED57-53C5-FC1658955A5D}"/>
          </ac:picMkLst>
        </pc:picChg>
        <pc:picChg chg="add mod">
          <ac:chgData name="平野 武" userId="3cfe3d63-3e2d-444e-9c54-10e92370b90a" providerId="ADAL" clId="{C634FD9E-D49E-4F8D-931B-9555341F7866}" dt="2024-06-10T07:53:08.999" v="364"/>
          <ac:picMkLst>
            <pc:docMk/>
            <pc:sldMk cId="1069802807" sldId="580"/>
            <ac:picMk id="34" creationId="{703F8237-933D-0EFB-D574-8EA94EA4BC89}"/>
          </ac:picMkLst>
        </pc:picChg>
        <pc:picChg chg="add mod">
          <ac:chgData name="平野 武" userId="3cfe3d63-3e2d-444e-9c54-10e92370b90a" providerId="ADAL" clId="{C634FD9E-D49E-4F8D-931B-9555341F7866}" dt="2024-06-10T07:53:08.999" v="364"/>
          <ac:picMkLst>
            <pc:docMk/>
            <pc:sldMk cId="1069802807" sldId="580"/>
            <ac:picMk id="46" creationId="{D6A9D91F-A74C-BF3D-7CDA-1545EA38E181}"/>
          </ac:picMkLst>
        </pc:picChg>
        <pc:picChg chg="mod">
          <ac:chgData name="平野 武" userId="3cfe3d63-3e2d-444e-9c54-10e92370b90a" providerId="ADAL" clId="{C634FD9E-D49E-4F8D-931B-9555341F7866}" dt="2024-06-10T07:53:08.999" v="364"/>
          <ac:picMkLst>
            <pc:docMk/>
            <pc:sldMk cId="1069802807" sldId="580"/>
            <ac:picMk id="49" creationId="{CF611FE6-06E5-8456-721F-01DF93C914EA}"/>
          </ac:picMkLst>
        </pc:picChg>
        <pc:picChg chg="add mod">
          <ac:chgData name="平野 武" userId="3cfe3d63-3e2d-444e-9c54-10e92370b90a" providerId="ADAL" clId="{C634FD9E-D49E-4F8D-931B-9555341F7866}" dt="2024-06-10T07:53:16.008" v="365"/>
          <ac:picMkLst>
            <pc:docMk/>
            <pc:sldMk cId="1069802807" sldId="580"/>
            <ac:picMk id="51" creationId="{8266C09A-B66F-434B-2C86-9275D5C8E6D4}"/>
          </ac:picMkLst>
        </pc:picChg>
        <pc:picChg chg="add mod">
          <ac:chgData name="平野 武" userId="3cfe3d63-3e2d-444e-9c54-10e92370b90a" providerId="ADAL" clId="{C634FD9E-D49E-4F8D-931B-9555341F7866}" dt="2024-06-10T07:53:16.008" v="365"/>
          <ac:picMkLst>
            <pc:docMk/>
            <pc:sldMk cId="1069802807" sldId="580"/>
            <ac:picMk id="58" creationId="{F3245767-6281-0000-2407-24C8E346B905}"/>
          </ac:picMkLst>
        </pc:picChg>
        <pc:picChg chg="add mod">
          <ac:chgData name="平野 武" userId="3cfe3d63-3e2d-444e-9c54-10e92370b90a" providerId="ADAL" clId="{C634FD9E-D49E-4F8D-931B-9555341F7866}" dt="2024-06-10T07:58:10.820" v="425" actId="1038"/>
          <ac:picMkLst>
            <pc:docMk/>
            <pc:sldMk cId="1069802807" sldId="580"/>
            <ac:picMk id="12295" creationId="{681C8E96-8850-5787-C4E9-BDED3397CFAA}"/>
          </ac:picMkLst>
        </pc:picChg>
        <pc:picChg chg="mod">
          <ac:chgData name="平野 武" userId="3cfe3d63-3e2d-444e-9c54-10e92370b90a" providerId="ADAL" clId="{C634FD9E-D49E-4F8D-931B-9555341F7866}" dt="2024-06-10T07:53:16.008" v="365"/>
          <ac:picMkLst>
            <pc:docMk/>
            <pc:sldMk cId="1069802807" sldId="580"/>
            <ac:picMk id="12298" creationId="{534B7945-ACC3-AA97-E3BB-28DABEA57237}"/>
          </ac:picMkLst>
        </pc:picChg>
      </pc:sldChg>
      <pc:sldChg chg="addSp delSp modSp add mod">
        <pc:chgData name="平野 武" userId="3cfe3d63-3e2d-444e-9c54-10e92370b90a" providerId="ADAL" clId="{C634FD9E-D49E-4F8D-931B-9555341F7866}" dt="2024-06-10T07:58:43.337" v="432" actId="1038"/>
        <pc:sldMkLst>
          <pc:docMk/>
          <pc:sldMk cId="3420064441" sldId="581"/>
        </pc:sldMkLst>
        <pc:spChg chg="add mod">
          <ac:chgData name="平野 武" userId="3cfe3d63-3e2d-444e-9c54-10e92370b90a" providerId="ADAL" clId="{C634FD9E-D49E-4F8D-931B-9555341F7866}" dt="2024-06-10T07:54:20.004" v="374" actId="14100"/>
          <ac:spMkLst>
            <pc:docMk/>
            <pc:sldMk cId="3420064441" sldId="581"/>
            <ac:spMk id="2" creationId="{2C24F268-A9C0-8F0B-B221-75AFC4358707}"/>
          </ac:spMkLst>
        </pc:spChg>
        <pc:spChg chg="add mod">
          <ac:chgData name="平野 武" userId="3cfe3d63-3e2d-444e-9c54-10e92370b90a" providerId="ADAL" clId="{C634FD9E-D49E-4F8D-931B-9555341F7866}" dt="2024-06-10T07:54:30.241" v="376" actId="1076"/>
          <ac:spMkLst>
            <pc:docMk/>
            <pc:sldMk cId="3420064441" sldId="581"/>
            <ac:spMk id="4" creationId="{23A7A849-3236-15B5-31D7-93BD4BB631A9}"/>
          </ac:spMkLst>
        </pc:spChg>
        <pc:spChg chg="add mod">
          <ac:chgData name="平野 武" userId="3cfe3d63-3e2d-444e-9c54-10e92370b90a" providerId="ADAL" clId="{C634FD9E-D49E-4F8D-931B-9555341F7866}" dt="2024-06-10T07:54:13.753" v="372"/>
          <ac:spMkLst>
            <pc:docMk/>
            <pc:sldMk cId="3420064441" sldId="581"/>
            <ac:spMk id="5" creationId="{985B6F77-F250-2753-C5CF-48DAE6831643}"/>
          </ac:spMkLst>
        </pc:spChg>
        <pc:spChg chg="add mod">
          <ac:chgData name="平野 武" userId="3cfe3d63-3e2d-444e-9c54-10e92370b90a" providerId="ADAL" clId="{C634FD9E-D49E-4F8D-931B-9555341F7866}" dt="2024-06-10T07:54:13.753" v="372"/>
          <ac:spMkLst>
            <pc:docMk/>
            <pc:sldMk cId="3420064441" sldId="581"/>
            <ac:spMk id="6" creationId="{06AB1B74-1E14-A083-80EE-9A5A0C4DC958}"/>
          </ac:spMkLst>
        </pc:spChg>
        <pc:spChg chg="add mod">
          <ac:chgData name="平野 武" userId="3cfe3d63-3e2d-444e-9c54-10e92370b90a" providerId="ADAL" clId="{C634FD9E-D49E-4F8D-931B-9555341F7866}" dt="2024-06-10T07:54:13.753" v="372"/>
          <ac:spMkLst>
            <pc:docMk/>
            <pc:sldMk cId="3420064441" sldId="581"/>
            <ac:spMk id="7" creationId="{C59E46E5-7D94-6EBA-A05F-5F84D5B13DF0}"/>
          </ac:spMkLst>
        </pc:spChg>
        <pc:spChg chg="add mod">
          <ac:chgData name="平野 武" userId="3cfe3d63-3e2d-444e-9c54-10e92370b90a" providerId="ADAL" clId="{C634FD9E-D49E-4F8D-931B-9555341F7866}" dt="2024-06-10T07:54:13.753" v="372"/>
          <ac:spMkLst>
            <pc:docMk/>
            <pc:sldMk cId="3420064441" sldId="581"/>
            <ac:spMk id="8" creationId="{F8BD8BD2-CDD6-A320-FA58-2A13E3ACB873}"/>
          </ac:spMkLst>
        </pc:spChg>
        <pc:spChg chg="add mod">
          <ac:chgData name="平野 武" userId="3cfe3d63-3e2d-444e-9c54-10e92370b90a" providerId="ADAL" clId="{C634FD9E-D49E-4F8D-931B-9555341F7866}" dt="2024-06-10T07:54:13.753" v="372"/>
          <ac:spMkLst>
            <pc:docMk/>
            <pc:sldMk cId="3420064441" sldId="581"/>
            <ac:spMk id="9" creationId="{F202AB75-8457-AC1D-47D8-F1CBD8766531}"/>
          </ac:spMkLst>
        </pc:spChg>
        <pc:spChg chg="add mod">
          <ac:chgData name="平野 武" userId="3cfe3d63-3e2d-444e-9c54-10e92370b90a" providerId="ADAL" clId="{C634FD9E-D49E-4F8D-931B-9555341F7866}" dt="2024-06-10T07:54:13.753" v="372"/>
          <ac:spMkLst>
            <pc:docMk/>
            <pc:sldMk cId="3420064441" sldId="581"/>
            <ac:spMk id="11" creationId="{F176EF2F-C563-2871-199B-65EA6BEF2E3A}"/>
          </ac:spMkLst>
        </pc:spChg>
        <pc:spChg chg="add mod">
          <ac:chgData name="平野 武" userId="3cfe3d63-3e2d-444e-9c54-10e92370b90a" providerId="ADAL" clId="{C634FD9E-D49E-4F8D-931B-9555341F7866}" dt="2024-06-10T07:54:13.753" v="372"/>
          <ac:spMkLst>
            <pc:docMk/>
            <pc:sldMk cId="3420064441" sldId="581"/>
            <ac:spMk id="12" creationId="{E9F272BE-479B-D9BB-C1B5-872EAFCE88AB}"/>
          </ac:spMkLst>
        </pc:spChg>
        <pc:spChg chg="add mod">
          <ac:chgData name="平野 武" userId="3cfe3d63-3e2d-444e-9c54-10e92370b90a" providerId="ADAL" clId="{C634FD9E-D49E-4F8D-931B-9555341F7866}" dt="2024-06-10T07:54:13.753" v="372"/>
          <ac:spMkLst>
            <pc:docMk/>
            <pc:sldMk cId="3420064441" sldId="581"/>
            <ac:spMk id="13" creationId="{F1784675-398E-BD70-35F3-4519AB2C79FB}"/>
          </ac:spMkLst>
        </pc:spChg>
        <pc:spChg chg="add mod">
          <ac:chgData name="平野 武" userId="3cfe3d63-3e2d-444e-9c54-10e92370b90a" providerId="ADAL" clId="{C634FD9E-D49E-4F8D-931B-9555341F7866}" dt="2024-06-10T07:54:13.753" v="372"/>
          <ac:spMkLst>
            <pc:docMk/>
            <pc:sldMk cId="3420064441" sldId="581"/>
            <ac:spMk id="14" creationId="{064B139A-39A9-B118-2DEE-CCCA1D287879}"/>
          </ac:spMkLst>
        </pc:spChg>
        <pc:spChg chg="add mod">
          <ac:chgData name="平野 武" userId="3cfe3d63-3e2d-444e-9c54-10e92370b90a" providerId="ADAL" clId="{C634FD9E-D49E-4F8D-931B-9555341F7866}" dt="2024-06-10T07:54:13.753" v="372"/>
          <ac:spMkLst>
            <pc:docMk/>
            <pc:sldMk cId="3420064441" sldId="581"/>
            <ac:spMk id="15" creationId="{C8878317-885D-F2AD-80C7-2DBAB2ABB0EC}"/>
          </ac:spMkLst>
        </pc:spChg>
        <pc:spChg chg="add mod">
          <ac:chgData name="平野 武" userId="3cfe3d63-3e2d-444e-9c54-10e92370b90a" providerId="ADAL" clId="{C634FD9E-D49E-4F8D-931B-9555341F7866}" dt="2024-06-10T07:54:13.753" v="372"/>
          <ac:spMkLst>
            <pc:docMk/>
            <pc:sldMk cId="3420064441" sldId="581"/>
            <ac:spMk id="16" creationId="{F00E9341-0C58-5181-75B1-06AC9E7E566D}"/>
          </ac:spMkLst>
        </pc:spChg>
        <pc:spChg chg="add mod">
          <ac:chgData name="平野 武" userId="3cfe3d63-3e2d-444e-9c54-10e92370b90a" providerId="ADAL" clId="{C634FD9E-D49E-4F8D-931B-9555341F7866}" dt="2024-06-10T07:54:13.753" v="372"/>
          <ac:spMkLst>
            <pc:docMk/>
            <pc:sldMk cId="3420064441" sldId="581"/>
            <ac:spMk id="17" creationId="{2394D8BE-FEDB-B9F9-9E7D-1D8BDB4CCF3C}"/>
          </ac:spMkLst>
        </pc:spChg>
        <pc:spChg chg="add mod">
          <ac:chgData name="平野 武" userId="3cfe3d63-3e2d-444e-9c54-10e92370b90a" providerId="ADAL" clId="{C634FD9E-D49E-4F8D-931B-9555341F7866}" dt="2024-06-10T07:54:13.753" v="372"/>
          <ac:spMkLst>
            <pc:docMk/>
            <pc:sldMk cId="3420064441" sldId="581"/>
            <ac:spMk id="18" creationId="{6CF1BF6B-34BD-1AD2-4643-A1DF617999EB}"/>
          </ac:spMkLst>
        </pc:spChg>
        <pc:spChg chg="add mod">
          <ac:chgData name="平野 武" userId="3cfe3d63-3e2d-444e-9c54-10e92370b90a" providerId="ADAL" clId="{C634FD9E-D49E-4F8D-931B-9555341F7866}" dt="2024-06-10T07:54:13.753" v="372"/>
          <ac:spMkLst>
            <pc:docMk/>
            <pc:sldMk cId="3420064441" sldId="581"/>
            <ac:spMk id="19" creationId="{B832497A-2B75-74F2-FFA8-1FBBE24FA9C4}"/>
          </ac:spMkLst>
        </pc:spChg>
        <pc:spChg chg="add mod">
          <ac:chgData name="平野 武" userId="3cfe3d63-3e2d-444e-9c54-10e92370b90a" providerId="ADAL" clId="{C634FD9E-D49E-4F8D-931B-9555341F7866}" dt="2024-06-10T07:54:13.753" v="372"/>
          <ac:spMkLst>
            <pc:docMk/>
            <pc:sldMk cId="3420064441" sldId="581"/>
            <ac:spMk id="20" creationId="{298B20B9-18A8-DE6F-599B-FB2D05D4307B}"/>
          </ac:spMkLst>
        </pc:spChg>
        <pc:spChg chg="add mod">
          <ac:chgData name="平野 武" userId="3cfe3d63-3e2d-444e-9c54-10e92370b90a" providerId="ADAL" clId="{C634FD9E-D49E-4F8D-931B-9555341F7866}" dt="2024-06-10T07:58:43.337" v="432" actId="1038"/>
          <ac:spMkLst>
            <pc:docMk/>
            <pc:sldMk cId="3420064441" sldId="581"/>
            <ac:spMk id="21" creationId="{80026B23-E968-A54C-2A65-244B75BC2A15}"/>
          </ac:spMkLst>
        </pc:spChg>
        <pc:spChg chg="mod">
          <ac:chgData name="平野 武" userId="3cfe3d63-3e2d-444e-9c54-10e92370b90a" providerId="ADAL" clId="{C634FD9E-D49E-4F8D-931B-9555341F7866}" dt="2024-06-10T07:54:13.753" v="372"/>
          <ac:spMkLst>
            <pc:docMk/>
            <pc:sldMk cId="3420064441" sldId="581"/>
            <ac:spMk id="24" creationId="{5C9953B6-7B6D-DEB8-42AA-23F798933598}"/>
          </ac:spMkLst>
        </pc:spChg>
        <pc:spChg chg="del">
          <ac:chgData name="平野 武" userId="3cfe3d63-3e2d-444e-9c54-10e92370b90a" providerId="ADAL" clId="{C634FD9E-D49E-4F8D-931B-9555341F7866}" dt="2024-06-10T07:54:08.143" v="371" actId="478"/>
          <ac:spMkLst>
            <pc:docMk/>
            <pc:sldMk cId="3420064441" sldId="581"/>
            <ac:spMk id="50" creationId="{6D716F7C-DB75-AC15-A24F-3AD42AAE1DA9}"/>
          </ac:spMkLst>
        </pc:spChg>
        <pc:spChg chg="del">
          <ac:chgData name="平野 武" userId="3cfe3d63-3e2d-444e-9c54-10e92370b90a" providerId="ADAL" clId="{C634FD9E-D49E-4F8D-931B-9555341F7866}" dt="2024-06-10T07:54:08.143" v="371" actId="478"/>
          <ac:spMkLst>
            <pc:docMk/>
            <pc:sldMk cId="3420064441" sldId="581"/>
            <ac:spMk id="52" creationId="{F867206D-E466-77DE-DA16-F685286E3C15}"/>
          </ac:spMkLst>
        </pc:spChg>
        <pc:spChg chg="del">
          <ac:chgData name="平野 武" userId="3cfe3d63-3e2d-444e-9c54-10e92370b90a" providerId="ADAL" clId="{C634FD9E-D49E-4F8D-931B-9555341F7866}" dt="2024-06-10T07:54:08.143" v="371" actId="478"/>
          <ac:spMkLst>
            <pc:docMk/>
            <pc:sldMk cId="3420064441" sldId="581"/>
            <ac:spMk id="53" creationId="{42ACDD89-C39A-9B25-D1D0-019DD531AFA6}"/>
          </ac:spMkLst>
        </pc:spChg>
        <pc:spChg chg="del">
          <ac:chgData name="平野 武" userId="3cfe3d63-3e2d-444e-9c54-10e92370b90a" providerId="ADAL" clId="{C634FD9E-D49E-4F8D-931B-9555341F7866}" dt="2024-06-10T07:54:08.143" v="371" actId="478"/>
          <ac:spMkLst>
            <pc:docMk/>
            <pc:sldMk cId="3420064441" sldId="581"/>
            <ac:spMk id="54" creationId="{36546303-6F3C-D9B6-30FC-2E7C3D2F8B83}"/>
          </ac:spMkLst>
        </pc:spChg>
        <pc:spChg chg="del">
          <ac:chgData name="平野 武" userId="3cfe3d63-3e2d-444e-9c54-10e92370b90a" providerId="ADAL" clId="{C634FD9E-D49E-4F8D-931B-9555341F7866}" dt="2024-06-10T07:54:08.143" v="371" actId="478"/>
          <ac:spMkLst>
            <pc:docMk/>
            <pc:sldMk cId="3420064441" sldId="581"/>
            <ac:spMk id="55" creationId="{82DA9163-E965-7A2F-0EDB-17CA4C582FC1}"/>
          </ac:spMkLst>
        </pc:spChg>
        <pc:spChg chg="del">
          <ac:chgData name="平野 武" userId="3cfe3d63-3e2d-444e-9c54-10e92370b90a" providerId="ADAL" clId="{C634FD9E-D49E-4F8D-931B-9555341F7866}" dt="2024-06-10T07:54:08.143" v="371" actId="478"/>
          <ac:spMkLst>
            <pc:docMk/>
            <pc:sldMk cId="3420064441" sldId="581"/>
            <ac:spMk id="56" creationId="{0AF4AEE4-AA8C-F080-22C7-8E19C1D359DE}"/>
          </ac:spMkLst>
        </pc:spChg>
        <pc:spChg chg="del">
          <ac:chgData name="平野 武" userId="3cfe3d63-3e2d-444e-9c54-10e92370b90a" providerId="ADAL" clId="{C634FD9E-D49E-4F8D-931B-9555341F7866}" dt="2024-06-10T07:54:08.143" v="371" actId="478"/>
          <ac:spMkLst>
            <pc:docMk/>
            <pc:sldMk cId="3420064441" sldId="581"/>
            <ac:spMk id="57" creationId="{9593F0AA-231B-95BE-D83C-6522F721E01A}"/>
          </ac:spMkLst>
        </pc:spChg>
        <pc:spChg chg="del">
          <ac:chgData name="平野 武" userId="3cfe3d63-3e2d-444e-9c54-10e92370b90a" providerId="ADAL" clId="{C634FD9E-D49E-4F8D-931B-9555341F7866}" dt="2024-06-10T07:54:08.143" v="371" actId="478"/>
          <ac:spMkLst>
            <pc:docMk/>
            <pc:sldMk cId="3420064441" sldId="581"/>
            <ac:spMk id="59" creationId="{5A577B70-16A7-A293-EB0F-791B96909EDE}"/>
          </ac:spMkLst>
        </pc:spChg>
        <pc:spChg chg="del">
          <ac:chgData name="平野 武" userId="3cfe3d63-3e2d-444e-9c54-10e92370b90a" providerId="ADAL" clId="{C634FD9E-D49E-4F8D-931B-9555341F7866}" dt="2024-06-10T07:54:08.143" v="371" actId="478"/>
          <ac:spMkLst>
            <pc:docMk/>
            <pc:sldMk cId="3420064441" sldId="581"/>
            <ac:spMk id="60" creationId="{33478443-092F-EDEC-7C6B-01606841FA6A}"/>
          </ac:spMkLst>
        </pc:spChg>
        <pc:spChg chg="del">
          <ac:chgData name="平野 武" userId="3cfe3d63-3e2d-444e-9c54-10e92370b90a" providerId="ADAL" clId="{C634FD9E-D49E-4F8D-931B-9555341F7866}" dt="2024-06-10T07:54:08.143" v="371" actId="478"/>
          <ac:spMkLst>
            <pc:docMk/>
            <pc:sldMk cId="3420064441" sldId="581"/>
            <ac:spMk id="61" creationId="{09C8C397-DFB2-E0DA-DFF6-8DF90AFCFA61}"/>
          </ac:spMkLst>
        </pc:spChg>
        <pc:spChg chg="del">
          <ac:chgData name="平野 武" userId="3cfe3d63-3e2d-444e-9c54-10e92370b90a" providerId="ADAL" clId="{C634FD9E-D49E-4F8D-931B-9555341F7866}" dt="2024-06-10T07:54:08.143" v="371" actId="478"/>
          <ac:spMkLst>
            <pc:docMk/>
            <pc:sldMk cId="3420064441" sldId="581"/>
            <ac:spMk id="62" creationId="{738F7448-D87B-547C-6EAE-4A55BB5D2665}"/>
          </ac:spMkLst>
        </pc:spChg>
        <pc:spChg chg="del">
          <ac:chgData name="平野 武" userId="3cfe3d63-3e2d-444e-9c54-10e92370b90a" providerId="ADAL" clId="{C634FD9E-D49E-4F8D-931B-9555341F7866}" dt="2024-06-10T07:54:08.143" v="371" actId="478"/>
          <ac:spMkLst>
            <pc:docMk/>
            <pc:sldMk cId="3420064441" sldId="581"/>
            <ac:spMk id="63" creationId="{C14292D6-2A64-9223-365B-DA07AD813D35}"/>
          </ac:spMkLst>
        </pc:spChg>
        <pc:spChg chg="del">
          <ac:chgData name="平野 武" userId="3cfe3d63-3e2d-444e-9c54-10e92370b90a" providerId="ADAL" clId="{C634FD9E-D49E-4F8D-931B-9555341F7866}" dt="2024-06-10T07:54:08.143" v="371" actId="478"/>
          <ac:spMkLst>
            <pc:docMk/>
            <pc:sldMk cId="3420064441" sldId="581"/>
            <ac:spMk id="12288" creationId="{04073ED3-36D0-F811-2DEF-A28DA52DC37F}"/>
          </ac:spMkLst>
        </pc:spChg>
        <pc:spChg chg="del">
          <ac:chgData name="平野 武" userId="3cfe3d63-3e2d-444e-9c54-10e92370b90a" providerId="ADAL" clId="{C634FD9E-D49E-4F8D-931B-9555341F7866}" dt="2024-06-10T07:54:08.143" v="371" actId="478"/>
          <ac:spMkLst>
            <pc:docMk/>
            <pc:sldMk cId="3420064441" sldId="581"/>
            <ac:spMk id="12289" creationId="{D2B6835C-B915-12D9-B13A-3D11472D9D67}"/>
          </ac:spMkLst>
        </pc:spChg>
        <pc:spChg chg="del">
          <ac:chgData name="平野 武" userId="3cfe3d63-3e2d-444e-9c54-10e92370b90a" providerId="ADAL" clId="{C634FD9E-D49E-4F8D-931B-9555341F7866}" dt="2024-06-10T07:54:08.143" v="371" actId="478"/>
          <ac:spMkLst>
            <pc:docMk/>
            <pc:sldMk cId="3420064441" sldId="581"/>
            <ac:spMk id="12291" creationId="{09C7E509-A3C9-3B46-A87D-78EE17C8F8F2}"/>
          </ac:spMkLst>
        </pc:spChg>
        <pc:spChg chg="del">
          <ac:chgData name="平野 武" userId="3cfe3d63-3e2d-444e-9c54-10e92370b90a" providerId="ADAL" clId="{C634FD9E-D49E-4F8D-931B-9555341F7866}" dt="2024-06-10T07:54:08.143" v="371" actId="478"/>
          <ac:spMkLst>
            <pc:docMk/>
            <pc:sldMk cId="3420064441" sldId="581"/>
            <ac:spMk id="12292" creationId="{0A97812E-E440-E9CA-B395-794852E8D173}"/>
          </ac:spMkLst>
        </pc:spChg>
        <pc:spChg chg="del">
          <ac:chgData name="平野 武" userId="3cfe3d63-3e2d-444e-9c54-10e92370b90a" providerId="ADAL" clId="{C634FD9E-D49E-4F8D-931B-9555341F7866}" dt="2024-06-10T07:54:08.143" v="371" actId="478"/>
          <ac:spMkLst>
            <pc:docMk/>
            <pc:sldMk cId="3420064441" sldId="581"/>
            <ac:spMk id="12293" creationId="{A2562596-F3DE-C548-9B24-3F12ADEEB3BD}"/>
          </ac:spMkLst>
        </pc:spChg>
        <pc:spChg chg="del">
          <ac:chgData name="平野 武" userId="3cfe3d63-3e2d-444e-9c54-10e92370b90a" providerId="ADAL" clId="{C634FD9E-D49E-4F8D-931B-9555341F7866}" dt="2024-06-10T07:54:08.143" v="371" actId="478"/>
          <ac:spMkLst>
            <pc:docMk/>
            <pc:sldMk cId="3420064441" sldId="581"/>
            <ac:spMk id="12294" creationId="{FB2DA888-9BBE-429B-3255-7206AEE1025D}"/>
          </ac:spMkLst>
        </pc:spChg>
        <pc:grpChg chg="add mod">
          <ac:chgData name="平野 武" userId="3cfe3d63-3e2d-444e-9c54-10e92370b90a" providerId="ADAL" clId="{C634FD9E-D49E-4F8D-931B-9555341F7866}" dt="2024-06-10T07:54:13.753" v="372"/>
          <ac:grpSpMkLst>
            <pc:docMk/>
            <pc:sldMk cId="3420064441" sldId="581"/>
            <ac:grpSpMk id="23" creationId="{F650C4CE-932E-7FFC-6FDA-55A8FA0603FC}"/>
          </ac:grpSpMkLst>
        </pc:grpChg>
        <pc:grpChg chg="del">
          <ac:chgData name="平野 武" userId="3cfe3d63-3e2d-444e-9c54-10e92370b90a" providerId="ADAL" clId="{C634FD9E-D49E-4F8D-931B-9555341F7866}" dt="2024-06-10T07:54:08.143" v="371" actId="478"/>
          <ac:grpSpMkLst>
            <pc:docMk/>
            <pc:sldMk cId="3420064441" sldId="581"/>
            <ac:grpSpMk id="12296" creationId="{CE4D5790-1297-9D76-58D6-42B6D9DECEA5}"/>
          </ac:grpSpMkLst>
        </pc:grpChg>
        <pc:picChg chg="add mod">
          <ac:chgData name="平野 武" userId="3cfe3d63-3e2d-444e-9c54-10e92370b90a" providerId="ADAL" clId="{C634FD9E-D49E-4F8D-931B-9555341F7866}" dt="2024-06-10T07:54:13.753" v="372"/>
          <ac:picMkLst>
            <pc:docMk/>
            <pc:sldMk cId="3420064441" sldId="581"/>
            <ac:picMk id="3" creationId="{1F30DAB2-7F67-8AFF-58A3-A6D4F62285E4}"/>
          </ac:picMkLst>
        </pc:picChg>
        <pc:picChg chg="add mod">
          <ac:chgData name="平野 武" userId="3cfe3d63-3e2d-444e-9c54-10e92370b90a" providerId="ADAL" clId="{C634FD9E-D49E-4F8D-931B-9555341F7866}" dt="2024-06-10T07:54:13.753" v="372"/>
          <ac:picMkLst>
            <pc:docMk/>
            <pc:sldMk cId="3420064441" sldId="581"/>
            <ac:picMk id="10" creationId="{84A60AE8-AE52-046C-02FD-FB15037B4EDC}"/>
          </ac:picMkLst>
        </pc:picChg>
        <pc:picChg chg="add mod">
          <ac:chgData name="平野 武" userId="3cfe3d63-3e2d-444e-9c54-10e92370b90a" providerId="ADAL" clId="{C634FD9E-D49E-4F8D-931B-9555341F7866}" dt="2024-06-10T07:58:43.337" v="432" actId="1038"/>
          <ac:picMkLst>
            <pc:docMk/>
            <pc:sldMk cId="3420064441" sldId="581"/>
            <ac:picMk id="22" creationId="{04E057C4-9697-AA0F-85D3-F48B3DA413FF}"/>
          </ac:picMkLst>
        </pc:picChg>
        <pc:picChg chg="mod">
          <ac:chgData name="平野 武" userId="3cfe3d63-3e2d-444e-9c54-10e92370b90a" providerId="ADAL" clId="{C634FD9E-D49E-4F8D-931B-9555341F7866}" dt="2024-06-10T07:54:13.753" v="372"/>
          <ac:picMkLst>
            <pc:docMk/>
            <pc:sldMk cId="3420064441" sldId="581"/>
            <ac:picMk id="25" creationId="{A5ED565A-E7E4-3F23-2512-B546F22A3270}"/>
          </ac:picMkLst>
        </pc:picChg>
        <pc:picChg chg="del">
          <ac:chgData name="平野 武" userId="3cfe3d63-3e2d-444e-9c54-10e92370b90a" providerId="ADAL" clId="{C634FD9E-D49E-4F8D-931B-9555341F7866}" dt="2024-06-10T07:54:08.143" v="371" actId="478"/>
          <ac:picMkLst>
            <pc:docMk/>
            <pc:sldMk cId="3420064441" sldId="581"/>
            <ac:picMk id="51" creationId="{8266C09A-B66F-434B-2C86-9275D5C8E6D4}"/>
          </ac:picMkLst>
        </pc:picChg>
        <pc:picChg chg="del">
          <ac:chgData name="平野 武" userId="3cfe3d63-3e2d-444e-9c54-10e92370b90a" providerId="ADAL" clId="{C634FD9E-D49E-4F8D-931B-9555341F7866}" dt="2024-06-10T07:54:08.143" v="371" actId="478"/>
          <ac:picMkLst>
            <pc:docMk/>
            <pc:sldMk cId="3420064441" sldId="581"/>
            <ac:picMk id="58" creationId="{F3245767-6281-0000-2407-24C8E346B905}"/>
          </ac:picMkLst>
        </pc:picChg>
        <pc:picChg chg="del">
          <ac:chgData name="平野 武" userId="3cfe3d63-3e2d-444e-9c54-10e92370b90a" providerId="ADAL" clId="{C634FD9E-D49E-4F8D-931B-9555341F7866}" dt="2024-06-10T07:54:08.143" v="371" actId="478"/>
          <ac:picMkLst>
            <pc:docMk/>
            <pc:sldMk cId="3420064441" sldId="581"/>
            <ac:picMk id="12295" creationId="{681C8E96-8850-5787-C4E9-BDED3397CFAA}"/>
          </ac:picMkLst>
        </pc:picChg>
      </pc:sldChg>
      <pc:sldChg chg="addSp delSp modSp add mod">
        <pc:chgData name="平野 武" userId="3cfe3d63-3e2d-444e-9c54-10e92370b90a" providerId="ADAL" clId="{C634FD9E-D49E-4F8D-931B-9555341F7866}" dt="2024-06-10T07:58:46.797" v="434" actId="1038"/>
        <pc:sldMkLst>
          <pc:docMk/>
          <pc:sldMk cId="632926444" sldId="582"/>
        </pc:sldMkLst>
        <pc:spChg chg="del">
          <ac:chgData name="平野 武" userId="3cfe3d63-3e2d-444e-9c54-10e92370b90a" providerId="ADAL" clId="{C634FD9E-D49E-4F8D-931B-9555341F7866}" dt="2024-06-10T07:54:48.819" v="378" actId="478"/>
          <ac:spMkLst>
            <pc:docMk/>
            <pc:sldMk cId="632926444" sldId="582"/>
            <ac:spMk id="2" creationId="{2C24F268-A9C0-8F0B-B221-75AFC4358707}"/>
          </ac:spMkLst>
        </pc:spChg>
        <pc:spChg chg="del">
          <ac:chgData name="平野 武" userId="3cfe3d63-3e2d-444e-9c54-10e92370b90a" providerId="ADAL" clId="{C634FD9E-D49E-4F8D-931B-9555341F7866}" dt="2024-06-10T07:54:48.819" v="378" actId="478"/>
          <ac:spMkLst>
            <pc:docMk/>
            <pc:sldMk cId="632926444" sldId="582"/>
            <ac:spMk id="4" creationId="{23A7A849-3236-15B5-31D7-93BD4BB631A9}"/>
          </ac:spMkLst>
        </pc:spChg>
        <pc:spChg chg="del">
          <ac:chgData name="平野 武" userId="3cfe3d63-3e2d-444e-9c54-10e92370b90a" providerId="ADAL" clId="{C634FD9E-D49E-4F8D-931B-9555341F7866}" dt="2024-06-10T07:54:48.819" v="378" actId="478"/>
          <ac:spMkLst>
            <pc:docMk/>
            <pc:sldMk cId="632926444" sldId="582"/>
            <ac:spMk id="5" creationId="{985B6F77-F250-2753-C5CF-48DAE6831643}"/>
          </ac:spMkLst>
        </pc:spChg>
        <pc:spChg chg="del">
          <ac:chgData name="平野 武" userId="3cfe3d63-3e2d-444e-9c54-10e92370b90a" providerId="ADAL" clId="{C634FD9E-D49E-4F8D-931B-9555341F7866}" dt="2024-06-10T07:54:48.819" v="378" actId="478"/>
          <ac:spMkLst>
            <pc:docMk/>
            <pc:sldMk cId="632926444" sldId="582"/>
            <ac:spMk id="6" creationId="{06AB1B74-1E14-A083-80EE-9A5A0C4DC958}"/>
          </ac:spMkLst>
        </pc:spChg>
        <pc:spChg chg="del">
          <ac:chgData name="平野 武" userId="3cfe3d63-3e2d-444e-9c54-10e92370b90a" providerId="ADAL" clId="{C634FD9E-D49E-4F8D-931B-9555341F7866}" dt="2024-06-10T07:54:48.819" v="378" actId="478"/>
          <ac:spMkLst>
            <pc:docMk/>
            <pc:sldMk cId="632926444" sldId="582"/>
            <ac:spMk id="7" creationId="{C59E46E5-7D94-6EBA-A05F-5F84D5B13DF0}"/>
          </ac:spMkLst>
        </pc:spChg>
        <pc:spChg chg="del">
          <ac:chgData name="平野 武" userId="3cfe3d63-3e2d-444e-9c54-10e92370b90a" providerId="ADAL" clId="{C634FD9E-D49E-4F8D-931B-9555341F7866}" dt="2024-06-10T07:54:48.819" v="378" actId="478"/>
          <ac:spMkLst>
            <pc:docMk/>
            <pc:sldMk cId="632926444" sldId="582"/>
            <ac:spMk id="8" creationId="{F8BD8BD2-CDD6-A320-FA58-2A13E3ACB873}"/>
          </ac:spMkLst>
        </pc:spChg>
        <pc:spChg chg="del">
          <ac:chgData name="平野 武" userId="3cfe3d63-3e2d-444e-9c54-10e92370b90a" providerId="ADAL" clId="{C634FD9E-D49E-4F8D-931B-9555341F7866}" dt="2024-06-10T07:54:48.819" v="378" actId="478"/>
          <ac:spMkLst>
            <pc:docMk/>
            <pc:sldMk cId="632926444" sldId="582"/>
            <ac:spMk id="9" creationId="{F202AB75-8457-AC1D-47D8-F1CBD8766531}"/>
          </ac:spMkLst>
        </pc:spChg>
        <pc:spChg chg="del">
          <ac:chgData name="平野 武" userId="3cfe3d63-3e2d-444e-9c54-10e92370b90a" providerId="ADAL" clId="{C634FD9E-D49E-4F8D-931B-9555341F7866}" dt="2024-06-10T07:54:48.819" v="378" actId="478"/>
          <ac:spMkLst>
            <pc:docMk/>
            <pc:sldMk cId="632926444" sldId="582"/>
            <ac:spMk id="11" creationId="{F176EF2F-C563-2871-199B-65EA6BEF2E3A}"/>
          </ac:spMkLst>
        </pc:spChg>
        <pc:spChg chg="del">
          <ac:chgData name="平野 武" userId="3cfe3d63-3e2d-444e-9c54-10e92370b90a" providerId="ADAL" clId="{C634FD9E-D49E-4F8D-931B-9555341F7866}" dt="2024-06-10T07:54:48.819" v="378" actId="478"/>
          <ac:spMkLst>
            <pc:docMk/>
            <pc:sldMk cId="632926444" sldId="582"/>
            <ac:spMk id="12" creationId="{E9F272BE-479B-D9BB-C1B5-872EAFCE88AB}"/>
          </ac:spMkLst>
        </pc:spChg>
        <pc:spChg chg="del">
          <ac:chgData name="平野 武" userId="3cfe3d63-3e2d-444e-9c54-10e92370b90a" providerId="ADAL" clId="{C634FD9E-D49E-4F8D-931B-9555341F7866}" dt="2024-06-10T07:54:48.819" v="378" actId="478"/>
          <ac:spMkLst>
            <pc:docMk/>
            <pc:sldMk cId="632926444" sldId="582"/>
            <ac:spMk id="13" creationId="{F1784675-398E-BD70-35F3-4519AB2C79FB}"/>
          </ac:spMkLst>
        </pc:spChg>
        <pc:spChg chg="del">
          <ac:chgData name="平野 武" userId="3cfe3d63-3e2d-444e-9c54-10e92370b90a" providerId="ADAL" clId="{C634FD9E-D49E-4F8D-931B-9555341F7866}" dt="2024-06-10T07:54:48.819" v="378" actId="478"/>
          <ac:spMkLst>
            <pc:docMk/>
            <pc:sldMk cId="632926444" sldId="582"/>
            <ac:spMk id="14" creationId="{064B139A-39A9-B118-2DEE-CCCA1D287879}"/>
          </ac:spMkLst>
        </pc:spChg>
        <pc:spChg chg="del">
          <ac:chgData name="平野 武" userId="3cfe3d63-3e2d-444e-9c54-10e92370b90a" providerId="ADAL" clId="{C634FD9E-D49E-4F8D-931B-9555341F7866}" dt="2024-06-10T07:54:48.819" v="378" actId="478"/>
          <ac:spMkLst>
            <pc:docMk/>
            <pc:sldMk cId="632926444" sldId="582"/>
            <ac:spMk id="15" creationId="{C8878317-885D-F2AD-80C7-2DBAB2ABB0EC}"/>
          </ac:spMkLst>
        </pc:spChg>
        <pc:spChg chg="del">
          <ac:chgData name="平野 武" userId="3cfe3d63-3e2d-444e-9c54-10e92370b90a" providerId="ADAL" clId="{C634FD9E-D49E-4F8D-931B-9555341F7866}" dt="2024-06-10T07:54:48.819" v="378" actId="478"/>
          <ac:spMkLst>
            <pc:docMk/>
            <pc:sldMk cId="632926444" sldId="582"/>
            <ac:spMk id="16" creationId="{F00E9341-0C58-5181-75B1-06AC9E7E566D}"/>
          </ac:spMkLst>
        </pc:spChg>
        <pc:spChg chg="del">
          <ac:chgData name="平野 武" userId="3cfe3d63-3e2d-444e-9c54-10e92370b90a" providerId="ADAL" clId="{C634FD9E-D49E-4F8D-931B-9555341F7866}" dt="2024-06-10T07:54:48.819" v="378" actId="478"/>
          <ac:spMkLst>
            <pc:docMk/>
            <pc:sldMk cId="632926444" sldId="582"/>
            <ac:spMk id="17" creationId="{2394D8BE-FEDB-B9F9-9E7D-1D8BDB4CCF3C}"/>
          </ac:spMkLst>
        </pc:spChg>
        <pc:spChg chg="del">
          <ac:chgData name="平野 武" userId="3cfe3d63-3e2d-444e-9c54-10e92370b90a" providerId="ADAL" clId="{C634FD9E-D49E-4F8D-931B-9555341F7866}" dt="2024-06-10T07:54:48.819" v="378" actId="478"/>
          <ac:spMkLst>
            <pc:docMk/>
            <pc:sldMk cId="632926444" sldId="582"/>
            <ac:spMk id="18" creationId="{6CF1BF6B-34BD-1AD2-4643-A1DF617999EB}"/>
          </ac:spMkLst>
        </pc:spChg>
        <pc:spChg chg="del">
          <ac:chgData name="平野 武" userId="3cfe3d63-3e2d-444e-9c54-10e92370b90a" providerId="ADAL" clId="{C634FD9E-D49E-4F8D-931B-9555341F7866}" dt="2024-06-10T07:54:48.819" v="378" actId="478"/>
          <ac:spMkLst>
            <pc:docMk/>
            <pc:sldMk cId="632926444" sldId="582"/>
            <ac:spMk id="19" creationId="{B832497A-2B75-74F2-FFA8-1FBBE24FA9C4}"/>
          </ac:spMkLst>
        </pc:spChg>
        <pc:spChg chg="del">
          <ac:chgData name="平野 武" userId="3cfe3d63-3e2d-444e-9c54-10e92370b90a" providerId="ADAL" clId="{C634FD9E-D49E-4F8D-931B-9555341F7866}" dt="2024-06-10T07:54:48.819" v="378" actId="478"/>
          <ac:spMkLst>
            <pc:docMk/>
            <pc:sldMk cId="632926444" sldId="582"/>
            <ac:spMk id="20" creationId="{298B20B9-18A8-DE6F-599B-FB2D05D4307B}"/>
          </ac:spMkLst>
        </pc:spChg>
        <pc:spChg chg="del">
          <ac:chgData name="平野 武" userId="3cfe3d63-3e2d-444e-9c54-10e92370b90a" providerId="ADAL" clId="{C634FD9E-D49E-4F8D-931B-9555341F7866}" dt="2024-06-10T07:54:48.819" v="378" actId="478"/>
          <ac:spMkLst>
            <pc:docMk/>
            <pc:sldMk cId="632926444" sldId="582"/>
            <ac:spMk id="21" creationId="{80026B23-E968-A54C-2A65-244B75BC2A15}"/>
          </ac:spMkLst>
        </pc:spChg>
        <pc:spChg chg="add mod">
          <ac:chgData name="平野 武" userId="3cfe3d63-3e2d-444e-9c54-10e92370b90a" providerId="ADAL" clId="{C634FD9E-D49E-4F8D-931B-9555341F7866}" dt="2024-06-10T07:55:48.278" v="388" actId="14100"/>
          <ac:spMkLst>
            <pc:docMk/>
            <pc:sldMk cId="632926444" sldId="582"/>
            <ac:spMk id="26" creationId="{16BB8335-7859-8C1D-69B2-E89FCED4F102}"/>
          </ac:spMkLst>
        </pc:spChg>
        <pc:spChg chg="add mod">
          <ac:chgData name="平野 武" userId="3cfe3d63-3e2d-444e-9c54-10e92370b90a" providerId="ADAL" clId="{C634FD9E-D49E-4F8D-931B-9555341F7866}" dt="2024-06-10T07:55:00.476" v="380" actId="1076"/>
          <ac:spMkLst>
            <pc:docMk/>
            <pc:sldMk cId="632926444" sldId="582"/>
            <ac:spMk id="28" creationId="{C5763FCF-858F-D8B7-EC6D-F801326C05A5}"/>
          </ac:spMkLst>
        </pc:spChg>
        <pc:spChg chg="add mod">
          <ac:chgData name="平野 武" userId="3cfe3d63-3e2d-444e-9c54-10e92370b90a" providerId="ADAL" clId="{C634FD9E-D49E-4F8D-931B-9555341F7866}" dt="2024-06-10T07:55:44.615" v="387" actId="1076"/>
          <ac:spMkLst>
            <pc:docMk/>
            <pc:sldMk cId="632926444" sldId="582"/>
            <ac:spMk id="29" creationId="{1ED9C4A2-1CD5-6774-CBB9-E5465B90C016}"/>
          </ac:spMkLst>
        </pc:spChg>
        <pc:spChg chg="add mod">
          <ac:chgData name="平野 武" userId="3cfe3d63-3e2d-444e-9c54-10e92370b90a" providerId="ADAL" clId="{C634FD9E-D49E-4F8D-931B-9555341F7866}" dt="2024-06-10T07:55:44.615" v="387" actId="1076"/>
          <ac:spMkLst>
            <pc:docMk/>
            <pc:sldMk cId="632926444" sldId="582"/>
            <ac:spMk id="30" creationId="{DD24F697-3723-27D2-AEF5-E3E5EA548F90}"/>
          </ac:spMkLst>
        </pc:spChg>
        <pc:spChg chg="add mod">
          <ac:chgData name="平野 武" userId="3cfe3d63-3e2d-444e-9c54-10e92370b90a" providerId="ADAL" clId="{C634FD9E-D49E-4F8D-931B-9555341F7866}" dt="2024-06-10T07:55:44.615" v="387" actId="1076"/>
          <ac:spMkLst>
            <pc:docMk/>
            <pc:sldMk cId="632926444" sldId="582"/>
            <ac:spMk id="31" creationId="{26BAEBE9-3B95-AF07-41EB-D2FF8764BD9F}"/>
          </ac:spMkLst>
        </pc:spChg>
        <pc:spChg chg="add mod">
          <ac:chgData name="平野 武" userId="3cfe3d63-3e2d-444e-9c54-10e92370b90a" providerId="ADAL" clId="{C634FD9E-D49E-4F8D-931B-9555341F7866}" dt="2024-06-10T07:55:44.615" v="387" actId="1076"/>
          <ac:spMkLst>
            <pc:docMk/>
            <pc:sldMk cId="632926444" sldId="582"/>
            <ac:spMk id="32" creationId="{E17C229C-FBE3-D91B-FED7-9A3DF669FAA8}"/>
          </ac:spMkLst>
        </pc:spChg>
        <pc:spChg chg="add mod">
          <ac:chgData name="平野 武" userId="3cfe3d63-3e2d-444e-9c54-10e92370b90a" providerId="ADAL" clId="{C634FD9E-D49E-4F8D-931B-9555341F7866}" dt="2024-06-10T07:55:44.615" v="387" actId="1076"/>
          <ac:spMkLst>
            <pc:docMk/>
            <pc:sldMk cId="632926444" sldId="582"/>
            <ac:spMk id="33" creationId="{05997CD7-A621-D663-F827-53FD66C3D171}"/>
          </ac:spMkLst>
        </pc:spChg>
        <pc:spChg chg="add mod">
          <ac:chgData name="平野 武" userId="3cfe3d63-3e2d-444e-9c54-10e92370b90a" providerId="ADAL" clId="{C634FD9E-D49E-4F8D-931B-9555341F7866}" dt="2024-06-10T07:55:44.615" v="387" actId="1076"/>
          <ac:spMkLst>
            <pc:docMk/>
            <pc:sldMk cId="632926444" sldId="582"/>
            <ac:spMk id="34" creationId="{24BD7947-3F9C-0FBD-FB0F-F66A147A8235}"/>
          </ac:spMkLst>
        </pc:spChg>
        <pc:spChg chg="add mod">
          <ac:chgData name="平野 武" userId="3cfe3d63-3e2d-444e-9c54-10e92370b90a" providerId="ADAL" clId="{C634FD9E-D49E-4F8D-931B-9555341F7866}" dt="2024-06-10T07:55:44.615" v="387" actId="1076"/>
          <ac:spMkLst>
            <pc:docMk/>
            <pc:sldMk cId="632926444" sldId="582"/>
            <ac:spMk id="35" creationId="{3B40BFCA-8790-1F40-F0EF-1FBD6A019F6C}"/>
          </ac:spMkLst>
        </pc:spChg>
        <pc:spChg chg="add mod">
          <ac:chgData name="平野 武" userId="3cfe3d63-3e2d-444e-9c54-10e92370b90a" providerId="ADAL" clId="{C634FD9E-D49E-4F8D-931B-9555341F7866}" dt="2024-06-10T07:55:44.615" v="387" actId="1076"/>
          <ac:spMkLst>
            <pc:docMk/>
            <pc:sldMk cId="632926444" sldId="582"/>
            <ac:spMk id="36" creationId="{EDF348F9-1C7E-5734-0533-FBE054CAC5E5}"/>
          </ac:spMkLst>
        </pc:spChg>
        <pc:spChg chg="add mod">
          <ac:chgData name="平野 武" userId="3cfe3d63-3e2d-444e-9c54-10e92370b90a" providerId="ADAL" clId="{C634FD9E-D49E-4F8D-931B-9555341F7866}" dt="2024-06-10T07:55:44.615" v="387" actId="1076"/>
          <ac:spMkLst>
            <pc:docMk/>
            <pc:sldMk cId="632926444" sldId="582"/>
            <ac:spMk id="37" creationId="{BC2D523A-40AE-F6C0-1165-364D788C2D28}"/>
          </ac:spMkLst>
        </pc:spChg>
        <pc:spChg chg="add mod">
          <ac:chgData name="平野 武" userId="3cfe3d63-3e2d-444e-9c54-10e92370b90a" providerId="ADAL" clId="{C634FD9E-D49E-4F8D-931B-9555341F7866}" dt="2024-06-10T07:55:44.615" v="387" actId="1076"/>
          <ac:spMkLst>
            <pc:docMk/>
            <pc:sldMk cId="632926444" sldId="582"/>
            <ac:spMk id="38" creationId="{63C38B30-E216-44AE-FECC-97F39E85DBCB}"/>
          </ac:spMkLst>
        </pc:spChg>
        <pc:spChg chg="add mod">
          <ac:chgData name="平野 武" userId="3cfe3d63-3e2d-444e-9c54-10e92370b90a" providerId="ADAL" clId="{C634FD9E-D49E-4F8D-931B-9555341F7866}" dt="2024-06-10T07:55:44.615" v="387" actId="1076"/>
          <ac:spMkLst>
            <pc:docMk/>
            <pc:sldMk cId="632926444" sldId="582"/>
            <ac:spMk id="39" creationId="{886A7ACD-773A-0C72-5426-CAED5231DAC4}"/>
          </ac:spMkLst>
        </pc:spChg>
        <pc:spChg chg="add mod">
          <ac:chgData name="平野 武" userId="3cfe3d63-3e2d-444e-9c54-10e92370b90a" providerId="ADAL" clId="{C634FD9E-D49E-4F8D-931B-9555341F7866}" dt="2024-06-10T07:55:44.615" v="387" actId="1076"/>
          <ac:spMkLst>
            <pc:docMk/>
            <pc:sldMk cId="632926444" sldId="582"/>
            <ac:spMk id="40" creationId="{5E507E34-8AF8-7CF9-4AEF-D20C42EDA91A}"/>
          </ac:spMkLst>
        </pc:spChg>
        <pc:spChg chg="add mod">
          <ac:chgData name="平野 武" userId="3cfe3d63-3e2d-444e-9c54-10e92370b90a" providerId="ADAL" clId="{C634FD9E-D49E-4F8D-931B-9555341F7866}" dt="2024-06-10T07:55:44.615" v="387" actId="1076"/>
          <ac:spMkLst>
            <pc:docMk/>
            <pc:sldMk cId="632926444" sldId="582"/>
            <ac:spMk id="41" creationId="{FD3813CB-4A96-5F46-C49E-87862C4B1C06}"/>
          </ac:spMkLst>
        </pc:spChg>
        <pc:spChg chg="add mod">
          <ac:chgData name="平野 武" userId="3cfe3d63-3e2d-444e-9c54-10e92370b90a" providerId="ADAL" clId="{C634FD9E-D49E-4F8D-931B-9555341F7866}" dt="2024-06-10T07:55:44.615" v="387" actId="1076"/>
          <ac:spMkLst>
            <pc:docMk/>
            <pc:sldMk cId="632926444" sldId="582"/>
            <ac:spMk id="42" creationId="{96D97B4D-A327-4F87-D401-2EB4D386CAD6}"/>
          </ac:spMkLst>
        </pc:spChg>
        <pc:spChg chg="add mod">
          <ac:chgData name="平野 武" userId="3cfe3d63-3e2d-444e-9c54-10e92370b90a" providerId="ADAL" clId="{C634FD9E-D49E-4F8D-931B-9555341F7866}" dt="2024-06-10T07:58:46.797" v="434" actId="1038"/>
          <ac:spMkLst>
            <pc:docMk/>
            <pc:sldMk cId="632926444" sldId="582"/>
            <ac:spMk id="43" creationId="{4AC7EB34-F721-37A9-A901-4FBA7F49A169}"/>
          </ac:spMkLst>
        </pc:spChg>
        <pc:spChg chg="mod">
          <ac:chgData name="平野 武" userId="3cfe3d63-3e2d-444e-9c54-10e92370b90a" providerId="ADAL" clId="{C634FD9E-D49E-4F8D-931B-9555341F7866}" dt="2024-06-10T07:54:53.896" v="379"/>
          <ac:spMkLst>
            <pc:docMk/>
            <pc:sldMk cId="632926444" sldId="582"/>
            <ac:spMk id="46" creationId="{E52CA7F1-A532-00FE-F2BE-34169F001C2D}"/>
          </ac:spMkLst>
        </pc:spChg>
        <pc:spChg chg="add mod">
          <ac:chgData name="平野 武" userId="3cfe3d63-3e2d-444e-9c54-10e92370b90a" providerId="ADAL" clId="{C634FD9E-D49E-4F8D-931B-9555341F7866}" dt="2024-06-10T07:55:44.615" v="387" actId="1076"/>
          <ac:spMkLst>
            <pc:docMk/>
            <pc:sldMk cId="632926444" sldId="582"/>
            <ac:spMk id="48" creationId="{16CC63A8-8D46-200B-475D-2A1B47AC75E0}"/>
          </ac:spMkLst>
        </pc:spChg>
        <pc:spChg chg="add mod">
          <ac:chgData name="平野 武" userId="3cfe3d63-3e2d-444e-9c54-10e92370b90a" providerId="ADAL" clId="{C634FD9E-D49E-4F8D-931B-9555341F7866}" dt="2024-06-10T07:55:44.615" v="387" actId="1076"/>
          <ac:spMkLst>
            <pc:docMk/>
            <pc:sldMk cId="632926444" sldId="582"/>
            <ac:spMk id="49" creationId="{8BA0D62A-AA14-DFE5-4902-DF62325FE279}"/>
          </ac:spMkLst>
        </pc:spChg>
        <pc:grpChg chg="del">
          <ac:chgData name="平野 武" userId="3cfe3d63-3e2d-444e-9c54-10e92370b90a" providerId="ADAL" clId="{C634FD9E-D49E-4F8D-931B-9555341F7866}" dt="2024-06-10T07:54:48.819" v="378" actId="478"/>
          <ac:grpSpMkLst>
            <pc:docMk/>
            <pc:sldMk cId="632926444" sldId="582"/>
            <ac:grpSpMk id="23" creationId="{F650C4CE-932E-7FFC-6FDA-55A8FA0603FC}"/>
          </ac:grpSpMkLst>
        </pc:grpChg>
        <pc:grpChg chg="add mod">
          <ac:chgData name="平野 武" userId="3cfe3d63-3e2d-444e-9c54-10e92370b90a" providerId="ADAL" clId="{C634FD9E-D49E-4F8D-931B-9555341F7866}" dt="2024-06-10T07:55:44.615" v="387" actId="1076"/>
          <ac:grpSpMkLst>
            <pc:docMk/>
            <pc:sldMk cId="632926444" sldId="582"/>
            <ac:grpSpMk id="45" creationId="{012755BC-FD5F-D4FA-76C9-7FD9F50C112E}"/>
          </ac:grpSpMkLst>
        </pc:grpChg>
        <pc:picChg chg="del">
          <ac:chgData name="平野 武" userId="3cfe3d63-3e2d-444e-9c54-10e92370b90a" providerId="ADAL" clId="{C634FD9E-D49E-4F8D-931B-9555341F7866}" dt="2024-06-10T07:54:48.819" v="378" actId="478"/>
          <ac:picMkLst>
            <pc:docMk/>
            <pc:sldMk cId="632926444" sldId="582"/>
            <ac:picMk id="3" creationId="{1F30DAB2-7F67-8AFF-58A3-A6D4F62285E4}"/>
          </ac:picMkLst>
        </pc:picChg>
        <pc:picChg chg="del">
          <ac:chgData name="平野 武" userId="3cfe3d63-3e2d-444e-9c54-10e92370b90a" providerId="ADAL" clId="{C634FD9E-D49E-4F8D-931B-9555341F7866}" dt="2024-06-10T07:54:48.819" v="378" actId="478"/>
          <ac:picMkLst>
            <pc:docMk/>
            <pc:sldMk cId="632926444" sldId="582"/>
            <ac:picMk id="10" creationId="{84A60AE8-AE52-046C-02FD-FB15037B4EDC}"/>
          </ac:picMkLst>
        </pc:picChg>
        <pc:picChg chg="del">
          <ac:chgData name="平野 武" userId="3cfe3d63-3e2d-444e-9c54-10e92370b90a" providerId="ADAL" clId="{C634FD9E-D49E-4F8D-931B-9555341F7866}" dt="2024-06-10T07:54:48.819" v="378" actId="478"/>
          <ac:picMkLst>
            <pc:docMk/>
            <pc:sldMk cId="632926444" sldId="582"/>
            <ac:picMk id="22" creationId="{04E057C4-9697-AA0F-85D3-F48B3DA413FF}"/>
          </ac:picMkLst>
        </pc:picChg>
        <pc:picChg chg="add mod">
          <ac:chgData name="平野 武" userId="3cfe3d63-3e2d-444e-9c54-10e92370b90a" providerId="ADAL" clId="{C634FD9E-D49E-4F8D-931B-9555341F7866}" dt="2024-06-10T07:55:44.615" v="387" actId="1076"/>
          <ac:picMkLst>
            <pc:docMk/>
            <pc:sldMk cId="632926444" sldId="582"/>
            <ac:picMk id="27" creationId="{5C45061E-F5EC-EC63-E89B-D2F6EE8AA9E7}"/>
          </ac:picMkLst>
        </pc:picChg>
        <pc:picChg chg="add mod">
          <ac:chgData name="平野 武" userId="3cfe3d63-3e2d-444e-9c54-10e92370b90a" providerId="ADAL" clId="{C634FD9E-D49E-4F8D-931B-9555341F7866}" dt="2024-06-10T07:58:46.797" v="434" actId="1038"/>
          <ac:picMkLst>
            <pc:docMk/>
            <pc:sldMk cId="632926444" sldId="582"/>
            <ac:picMk id="44" creationId="{0781C20A-A500-D066-3066-B2BAEEF79A76}"/>
          </ac:picMkLst>
        </pc:picChg>
        <pc:picChg chg="mod">
          <ac:chgData name="平野 武" userId="3cfe3d63-3e2d-444e-9c54-10e92370b90a" providerId="ADAL" clId="{C634FD9E-D49E-4F8D-931B-9555341F7866}" dt="2024-06-10T07:54:53.896" v="379"/>
          <ac:picMkLst>
            <pc:docMk/>
            <pc:sldMk cId="632926444" sldId="582"/>
            <ac:picMk id="47" creationId="{66AB1E61-0DDF-7CAF-9335-A8512936EBB7}"/>
          </ac:picMkLst>
        </pc:picChg>
      </pc:sldChg>
      <pc:sldChg chg="addSp delSp modSp add mod">
        <pc:chgData name="平野 武" userId="3cfe3d63-3e2d-444e-9c54-10e92370b90a" providerId="ADAL" clId="{C634FD9E-D49E-4F8D-931B-9555341F7866}" dt="2024-06-10T08:01:25.989" v="459" actId="2711"/>
        <pc:sldMkLst>
          <pc:docMk/>
          <pc:sldMk cId="1796748022" sldId="583"/>
        </pc:sldMkLst>
        <pc:spChg chg="add del mod">
          <ac:chgData name="平野 武" userId="3cfe3d63-3e2d-444e-9c54-10e92370b90a" providerId="ADAL" clId="{C634FD9E-D49E-4F8D-931B-9555341F7866}" dt="2024-06-10T07:59:21.245" v="443" actId="478"/>
          <ac:spMkLst>
            <pc:docMk/>
            <pc:sldMk cId="1796748022" sldId="583"/>
            <ac:spMk id="2" creationId="{6D46B1C3-A906-12A3-D170-EED14EA13B36}"/>
          </ac:spMkLst>
        </pc:spChg>
        <pc:spChg chg="add del mod">
          <ac:chgData name="平野 武" userId="3cfe3d63-3e2d-444e-9c54-10e92370b90a" providerId="ADAL" clId="{C634FD9E-D49E-4F8D-931B-9555341F7866}" dt="2024-06-10T07:59:21.245" v="443" actId="478"/>
          <ac:spMkLst>
            <pc:docMk/>
            <pc:sldMk cId="1796748022" sldId="583"/>
            <ac:spMk id="5" creationId="{A2882408-DDD2-AE69-1D54-449B3C907037}"/>
          </ac:spMkLst>
        </pc:spChg>
        <pc:spChg chg="add del mod">
          <ac:chgData name="平野 武" userId="3cfe3d63-3e2d-444e-9c54-10e92370b90a" providerId="ADAL" clId="{C634FD9E-D49E-4F8D-931B-9555341F7866}" dt="2024-06-10T07:59:21.245" v="443" actId="478"/>
          <ac:spMkLst>
            <pc:docMk/>
            <pc:sldMk cId="1796748022" sldId="583"/>
            <ac:spMk id="6" creationId="{6428F0B8-1A54-59A1-7EBC-F72A302F8AB9}"/>
          </ac:spMkLst>
        </pc:spChg>
        <pc:spChg chg="add del mod">
          <ac:chgData name="平野 武" userId="3cfe3d63-3e2d-444e-9c54-10e92370b90a" providerId="ADAL" clId="{C634FD9E-D49E-4F8D-931B-9555341F7866}" dt="2024-06-10T07:59:21.245" v="443" actId="478"/>
          <ac:spMkLst>
            <pc:docMk/>
            <pc:sldMk cId="1796748022" sldId="583"/>
            <ac:spMk id="7" creationId="{62A14B4C-EDE6-0250-B8F3-B74F88CC05BA}"/>
          </ac:spMkLst>
        </pc:spChg>
        <pc:spChg chg="add del mod">
          <ac:chgData name="平野 武" userId="3cfe3d63-3e2d-444e-9c54-10e92370b90a" providerId="ADAL" clId="{C634FD9E-D49E-4F8D-931B-9555341F7866}" dt="2024-06-10T07:59:21.245" v="443" actId="478"/>
          <ac:spMkLst>
            <pc:docMk/>
            <pc:sldMk cId="1796748022" sldId="583"/>
            <ac:spMk id="8" creationId="{70C6CFA0-E079-93A5-F315-65AC9E0F223E}"/>
          </ac:spMkLst>
        </pc:spChg>
        <pc:spChg chg="add del mod">
          <ac:chgData name="平野 武" userId="3cfe3d63-3e2d-444e-9c54-10e92370b90a" providerId="ADAL" clId="{C634FD9E-D49E-4F8D-931B-9555341F7866}" dt="2024-06-10T07:59:21.245" v="443" actId="478"/>
          <ac:spMkLst>
            <pc:docMk/>
            <pc:sldMk cId="1796748022" sldId="583"/>
            <ac:spMk id="9" creationId="{EEE4681E-1A97-9DF4-6058-6BDF39521FD1}"/>
          </ac:spMkLst>
        </pc:spChg>
        <pc:spChg chg="add del mod">
          <ac:chgData name="平野 武" userId="3cfe3d63-3e2d-444e-9c54-10e92370b90a" providerId="ADAL" clId="{C634FD9E-D49E-4F8D-931B-9555341F7866}" dt="2024-06-10T07:59:21.245" v="443" actId="478"/>
          <ac:spMkLst>
            <pc:docMk/>
            <pc:sldMk cId="1796748022" sldId="583"/>
            <ac:spMk id="10" creationId="{DF0C9925-58C9-FCBE-32A4-FE208A853C2E}"/>
          </ac:spMkLst>
        </pc:spChg>
        <pc:spChg chg="add del mod">
          <ac:chgData name="平野 武" userId="3cfe3d63-3e2d-444e-9c54-10e92370b90a" providerId="ADAL" clId="{C634FD9E-D49E-4F8D-931B-9555341F7866}" dt="2024-06-10T07:59:21.245" v="443" actId="478"/>
          <ac:spMkLst>
            <pc:docMk/>
            <pc:sldMk cId="1796748022" sldId="583"/>
            <ac:spMk id="11" creationId="{F5962F0E-B85C-2639-1F24-666082BBF13E}"/>
          </ac:spMkLst>
        </pc:spChg>
        <pc:spChg chg="add del mod">
          <ac:chgData name="平野 武" userId="3cfe3d63-3e2d-444e-9c54-10e92370b90a" providerId="ADAL" clId="{C634FD9E-D49E-4F8D-931B-9555341F7866}" dt="2024-06-10T07:59:21.245" v="443" actId="478"/>
          <ac:spMkLst>
            <pc:docMk/>
            <pc:sldMk cId="1796748022" sldId="583"/>
            <ac:spMk id="12" creationId="{55995002-286A-F61B-BAC3-CE086ACA0E4A}"/>
          </ac:spMkLst>
        </pc:spChg>
        <pc:spChg chg="add del mod">
          <ac:chgData name="平野 武" userId="3cfe3d63-3e2d-444e-9c54-10e92370b90a" providerId="ADAL" clId="{C634FD9E-D49E-4F8D-931B-9555341F7866}" dt="2024-06-10T07:59:21.245" v="443" actId="478"/>
          <ac:spMkLst>
            <pc:docMk/>
            <pc:sldMk cId="1796748022" sldId="583"/>
            <ac:spMk id="13" creationId="{24A6295D-9386-9A2D-73F8-06997F4D57D1}"/>
          </ac:spMkLst>
        </pc:spChg>
        <pc:spChg chg="add del mod">
          <ac:chgData name="平野 武" userId="3cfe3d63-3e2d-444e-9c54-10e92370b90a" providerId="ADAL" clId="{C634FD9E-D49E-4F8D-931B-9555341F7866}" dt="2024-06-10T07:59:21.245" v="443" actId="478"/>
          <ac:spMkLst>
            <pc:docMk/>
            <pc:sldMk cId="1796748022" sldId="583"/>
            <ac:spMk id="14" creationId="{9558B361-BD07-D693-321F-8AA739A5F9B8}"/>
          </ac:spMkLst>
        </pc:spChg>
        <pc:spChg chg="add del mod">
          <ac:chgData name="平野 武" userId="3cfe3d63-3e2d-444e-9c54-10e92370b90a" providerId="ADAL" clId="{C634FD9E-D49E-4F8D-931B-9555341F7866}" dt="2024-06-10T07:59:21.245" v="443" actId="478"/>
          <ac:spMkLst>
            <pc:docMk/>
            <pc:sldMk cId="1796748022" sldId="583"/>
            <ac:spMk id="15" creationId="{273C2B43-B51C-3F02-72BF-5627A320013F}"/>
          </ac:spMkLst>
        </pc:spChg>
        <pc:spChg chg="add del mod">
          <ac:chgData name="平野 武" userId="3cfe3d63-3e2d-444e-9c54-10e92370b90a" providerId="ADAL" clId="{C634FD9E-D49E-4F8D-931B-9555341F7866}" dt="2024-06-10T07:59:21.245" v="443" actId="478"/>
          <ac:spMkLst>
            <pc:docMk/>
            <pc:sldMk cId="1796748022" sldId="583"/>
            <ac:spMk id="16" creationId="{8118EBCE-5147-8CF5-D1B5-6738CB107448}"/>
          </ac:spMkLst>
        </pc:spChg>
        <pc:spChg chg="add del mod">
          <ac:chgData name="平野 武" userId="3cfe3d63-3e2d-444e-9c54-10e92370b90a" providerId="ADAL" clId="{C634FD9E-D49E-4F8D-931B-9555341F7866}" dt="2024-06-10T07:59:21.245" v="443" actId="478"/>
          <ac:spMkLst>
            <pc:docMk/>
            <pc:sldMk cId="1796748022" sldId="583"/>
            <ac:spMk id="17" creationId="{45F86445-BAD8-B56E-B295-07EB23F5E85C}"/>
          </ac:spMkLst>
        </pc:spChg>
        <pc:spChg chg="add del mod">
          <ac:chgData name="平野 武" userId="3cfe3d63-3e2d-444e-9c54-10e92370b90a" providerId="ADAL" clId="{C634FD9E-D49E-4F8D-931B-9555341F7866}" dt="2024-06-10T07:59:21.245" v="443" actId="478"/>
          <ac:spMkLst>
            <pc:docMk/>
            <pc:sldMk cId="1796748022" sldId="583"/>
            <ac:spMk id="19" creationId="{488066AE-7031-2C6F-0EA5-6FAEC2097966}"/>
          </ac:spMkLst>
        </pc:spChg>
        <pc:spChg chg="add del mod">
          <ac:chgData name="平野 武" userId="3cfe3d63-3e2d-444e-9c54-10e92370b90a" providerId="ADAL" clId="{C634FD9E-D49E-4F8D-931B-9555341F7866}" dt="2024-06-10T07:59:21.245" v="443" actId="478"/>
          <ac:spMkLst>
            <pc:docMk/>
            <pc:sldMk cId="1796748022" sldId="583"/>
            <ac:spMk id="20" creationId="{62590B5C-07E2-D2A1-1E39-1F69509994EC}"/>
          </ac:spMkLst>
        </pc:spChg>
        <pc:spChg chg="mod">
          <ac:chgData name="平野 武" userId="3cfe3d63-3e2d-444e-9c54-10e92370b90a" providerId="ADAL" clId="{C634FD9E-D49E-4F8D-931B-9555341F7866}" dt="2024-06-10T07:56:03.717" v="391"/>
          <ac:spMkLst>
            <pc:docMk/>
            <pc:sldMk cId="1796748022" sldId="583"/>
            <ac:spMk id="22" creationId="{B0F356CC-1DD6-D539-8E48-451C5564C7F5}"/>
          </ac:spMkLst>
        </pc:spChg>
        <pc:spChg chg="add del mod">
          <ac:chgData name="平野 武" userId="3cfe3d63-3e2d-444e-9c54-10e92370b90a" providerId="ADAL" clId="{C634FD9E-D49E-4F8D-931B-9555341F7866}" dt="2024-06-10T07:59:21.245" v="443" actId="478"/>
          <ac:spMkLst>
            <pc:docMk/>
            <pc:sldMk cId="1796748022" sldId="583"/>
            <ac:spMk id="25" creationId="{FE27AF7E-5379-60BB-7B06-F8B3E3A60D81}"/>
          </ac:spMkLst>
        </pc:spChg>
        <pc:spChg chg="del">
          <ac:chgData name="平野 武" userId="3cfe3d63-3e2d-444e-9c54-10e92370b90a" providerId="ADAL" clId="{C634FD9E-D49E-4F8D-931B-9555341F7866}" dt="2024-06-10T07:56:03.316" v="390" actId="478"/>
          <ac:spMkLst>
            <pc:docMk/>
            <pc:sldMk cId="1796748022" sldId="583"/>
            <ac:spMk id="26" creationId="{16BB8335-7859-8C1D-69B2-E89FCED4F102}"/>
          </ac:spMkLst>
        </pc:spChg>
        <pc:spChg chg="del">
          <ac:chgData name="平野 武" userId="3cfe3d63-3e2d-444e-9c54-10e92370b90a" providerId="ADAL" clId="{C634FD9E-D49E-4F8D-931B-9555341F7866}" dt="2024-06-10T07:56:03.316" v="390" actId="478"/>
          <ac:spMkLst>
            <pc:docMk/>
            <pc:sldMk cId="1796748022" sldId="583"/>
            <ac:spMk id="28" creationId="{C5763FCF-858F-D8B7-EC6D-F801326C05A5}"/>
          </ac:spMkLst>
        </pc:spChg>
        <pc:spChg chg="del">
          <ac:chgData name="平野 武" userId="3cfe3d63-3e2d-444e-9c54-10e92370b90a" providerId="ADAL" clId="{C634FD9E-D49E-4F8D-931B-9555341F7866}" dt="2024-06-10T07:56:03.316" v="390" actId="478"/>
          <ac:spMkLst>
            <pc:docMk/>
            <pc:sldMk cId="1796748022" sldId="583"/>
            <ac:spMk id="29" creationId="{1ED9C4A2-1CD5-6774-CBB9-E5465B90C016}"/>
          </ac:spMkLst>
        </pc:spChg>
        <pc:spChg chg="del">
          <ac:chgData name="平野 武" userId="3cfe3d63-3e2d-444e-9c54-10e92370b90a" providerId="ADAL" clId="{C634FD9E-D49E-4F8D-931B-9555341F7866}" dt="2024-06-10T07:56:03.316" v="390" actId="478"/>
          <ac:spMkLst>
            <pc:docMk/>
            <pc:sldMk cId="1796748022" sldId="583"/>
            <ac:spMk id="30" creationId="{DD24F697-3723-27D2-AEF5-E3E5EA548F90}"/>
          </ac:spMkLst>
        </pc:spChg>
        <pc:spChg chg="del">
          <ac:chgData name="平野 武" userId="3cfe3d63-3e2d-444e-9c54-10e92370b90a" providerId="ADAL" clId="{C634FD9E-D49E-4F8D-931B-9555341F7866}" dt="2024-06-10T07:56:03.316" v="390" actId="478"/>
          <ac:spMkLst>
            <pc:docMk/>
            <pc:sldMk cId="1796748022" sldId="583"/>
            <ac:spMk id="31" creationId="{26BAEBE9-3B95-AF07-41EB-D2FF8764BD9F}"/>
          </ac:spMkLst>
        </pc:spChg>
        <pc:spChg chg="del">
          <ac:chgData name="平野 武" userId="3cfe3d63-3e2d-444e-9c54-10e92370b90a" providerId="ADAL" clId="{C634FD9E-D49E-4F8D-931B-9555341F7866}" dt="2024-06-10T07:56:03.316" v="390" actId="478"/>
          <ac:spMkLst>
            <pc:docMk/>
            <pc:sldMk cId="1796748022" sldId="583"/>
            <ac:spMk id="32" creationId="{E17C229C-FBE3-D91B-FED7-9A3DF669FAA8}"/>
          </ac:spMkLst>
        </pc:spChg>
        <pc:spChg chg="del">
          <ac:chgData name="平野 武" userId="3cfe3d63-3e2d-444e-9c54-10e92370b90a" providerId="ADAL" clId="{C634FD9E-D49E-4F8D-931B-9555341F7866}" dt="2024-06-10T07:56:03.316" v="390" actId="478"/>
          <ac:spMkLst>
            <pc:docMk/>
            <pc:sldMk cId="1796748022" sldId="583"/>
            <ac:spMk id="33" creationId="{05997CD7-A621-D663-F827-53FD66C3D171}"/>
          </ac:spMkLst>
        </pc:spChg>
        <pc:spChg chg="del">
          <ac:chgData name="平野 武" userId="3cfe3d63-3e2d-444e-9c54-10e92370b90a" providerId="ADAL" clId="{C634FD9E-D49E-4F8D-931B-9555341F7866}" dt="2024-06-10T07:56:03.316" v="390" actId="478"/>
          <ac:spMkLst>
            <pc:docMk/>
            <pc:sldMk cId="1796748022" sldId="583"/>
            <ac:spMk id="34" creationId="{24BD7947-3F9C-0FBD-FB0F-F66A147A8235}"/>
          </ac:spMkLst>
        </pc:spChg>
        <pc:spChg chg="del">
          <ac:chgData name="平野 武" userId="3cfe3d63-3e2d-444e-9c54-10e92370b90a" providerId="ADAL" clId="{C634FD9E-D49E-4F8D-931B-9555341F7866}" dt="2024-06-10T07:56:03.316" v="390" actId="478"/>
          <ac:spMkLst>
            <pc:docMk/>
            <pc:sldMk cId="1796748022" sldId="583"/>
            <ac:spMk id="35" creationId="{3B40BFCA-8790-1F40-F0EF-1FBD6A019F6C}"/>
          </ac:spMkLst>
        </pc:spChg>
        <pc:spChg chg="del">
          <ac:chgData name="平野 武" userId="3cfe3d63-3e2d-444e-9c54-10e92370b90a" providerId="ADAL" clId="{C634FD9E-D49E-4F8D-931B-9555341F7866}" dt="2024-06-10T07:56:03.316" v="390" actId="478"/>
          <ac:spMkLst>
            <pc:docMk/>
            <pc:sldMk cId="1796748022" sldId="583"/>
            <ac:spMk id="36" creationId="{EDF348F9-1C7E-5734-0533-FBE054CAC5E5}"/>
          </ac:spMkLst>
        </pc:spChg>
        <pc:spChg chg="del">
          <ac:chgData name="平野 武" userId="3cfe3d63-3e2d-444e-9c54-10e92370b90a" providerId="ADAL" clId="{C634FD9E-D49E-4F8D-931B-9555341F7866}" dt="2024-06-10T07:56:03.316" v="390" actId="478"/>
          <ac:spMkLst>
            <pc:docMk/>
            <pc:sldMk cId="1796748022" sldId="583"/>
            <ac:spMk id="37" creationId="{BC2D523A-40AE-F6C0-1165-364D788C2D28}"/>
          </ac:spMkLst>
        </pc:spChg>
        <pc:spChg chg="del">
          <ac:chgData name="平野 武" userId="3cfe3d63-3e2d-444e-9c54-10e92370b90a" providerId="ADAL" clId="{C634FD9E-D49E-4F8D-931B-9555341F7866}" dt="2024-06-10T07:56:03.316" v="390" actId="478"/>
          <ac:spMkLst>
            <pc:docMk/>
            <pc:sldMk cId="1796748022" sldId="583"/>
            <ac:spMk id="38" creationId="{63C38B30-E216-44AE-FECC-97F39E85DBCB}"/>
          </ac:spMkLst>
        </pc:spChg>
        <pc:spChg chg="del">
          <ac:chgData name="平野 武" userId="3cfe3d63-3e2d-444e-9c54-10e92370b90a" providerId="ADAL" clId="{C634FD9E-D49E-4F8D-931B-9555341F7866}" dt="2024-06-10T07:56:03.316" v="390" actId="478"/>
          <ac:spMkLst>
            <pc:docMk/>
            <pc:sldMk cId="1796748022" sldId="583"/>
            <ac:spMk id="39" creationId="{886A7ACD-773A-0C72-5426-CAED5231DAC4}"/>
          </ac:spMkLst>
        </pc:spChg>
        <pc:spChg chg="del">
          <ac:chgData name="平野 武" userId="3cfe3d63-3e2d-444e-9c54-10e92370b90a" providerId="ADAL" clId="{C634FD9E-D49E-4F8D-931B-9555341F7866}" dt="2024-06-10T07:56:03.316" v="390" actId="478"/>
          <ac:spMkLst>
            <pc:docMk/>
            <pc:sldMk cId="1796748022" sldId="583"/>
            <ac:spMk id="40" creationId="{5E507E34-8AF8-7CF9-4AEF-D20C42EDA91A}"/>
          </ac:spMkLst>
        </pc:spChg>
        <pc:spChg chg="del">
          <ac:chgData name="平野 武" userId="3cfe3d63-3e2d-444e-9c54-10e92370b90a" providerId="ADAL" clId="{C634FD9E-D49E-4F8D-931B-9555341F7866}" dt="2024-06-10T07:56:03.316" v="390" actId="478"/>
          <ac:spMkLst>
            <pc:docMk/>
            <pc:sldMk cId="1796748022" sldId="583"/>
            <ac:spMk id="41" creationId="{FD3813CB-4A96-5F46-C49E-87862C4B1C06}"/>
          </ac:spMkLst>
        </pc:spChg>
        <pc:spChg chg="del">
          <ac:chgData name="平野 武" userId="3cfe3d63-3e2d-444e-9c54-10e92370b90a" providerId="ADAL" clId="{C634FD9E-D49E-4F8D-931B-9555341F7866}" dt="2024-06-10T07:56:03.316" v="390" actId="478"/>
          <ac:spMkLst>
            <pc:docMk/>
            <pc:sldMk cId="1796748022" sldId="583"/>
            <ac:spMk id="42" creationId="{96D97B4D-A327-4F87-D401-2EB4D386CAD6}"/>
          </ac:spMkLst>
        </pc:spChg>
        <pc:spChg chg="del">
          <ac:chgData name="平野 武" userId="3cfe3d63-3e2d-444e-9c54-10e92370b90a" providerId="ADAL" clId="{C634FD9E-D49E-4F8D-931B-9555341F7866}" dt="2024-06-10T07:56:03.316" v="390" actId="478"/>
          <ac:spMkLst>
            <pc:docMk/>
            <pc:sldMk cId="1796748022" sldId="583"/>
            <ac:spMk id="43" creationId="{4AC7EB34-F721-37A9-A901-4FBA7F49A169}"/>
          </ac:spMkLst>
        </pc:spChg>
        <pc:spChg chg="del">
          <ac:chgData name="平野 武" userId="3cfe3d63-3e2d-444e-9c54-10e92370b90a" providerId="ADAL" clId="{C634FD9E-D49E-4F8D-931B-9555341F7866}" dt="2024-06-10T07:56:03.316" v="390" actId="478"/>
          <ac:spMkLst>
            <pc:docMk/>
            <pc:sldMk cId="1796748022" sldId="583"/>
            <ac:spMk id="48" creationId="{16CC63A8-8D46-200B-475D-2A1B47AC75E0}"/>
          </ac:spMkLst>
        </pc:spChg>
        <pc:spChg chg="del">
          <ac:chgData name="平野 武" userId="3cfe3d63-3e2d-444e-9c54-10e92370b90a" providerId="ADAL" clId="{C634FD9E-D49E-4F8D-931B-9555341F7866}" dt="2024-06-10T07:56:03.316" v="390" actId="478"/>
          <ac:spMkLst>
            <pc:docMk/>
            <pc:sldMk cId="1796748022" sldId="583"/>
            <ac:spMk id="49" creationId="{8BA0D62A-AA14-DFE5-4902-DF62325FE279}"/>
          </ac:spMkLst>
        </pc:spChg>
        <pc:spChg chg="add mod">
          <ac:chgData name="平野 武" userId="3cfe3d63-3e2d-444e-9c54-10e92370b90a" providerId="ADAL" clId="{C634FD9E-D49E-4F8D-931B-9555341F7866}" dt="2024-06-10T07:59:31.926" v="444"/>
          <ac:spMkLst>
            <pc:docMk/>
            <pc:sldMk cId="1796748022" sldId="583"/>
            <ac:spMk id="52" creationId="{51618FE9-E701-8909-3EDE-474F3B5811FC}"/>
          </ac:spMkLst>
        </pc:spChg>
        <pc:spChg chg="add mod">
          <ac:chgData name="平野 武" userId="3cfe3d63-3e2d-444e-9c54-10e92370b90a" providerId="ADAL" clId="{C634FD9E-D49E-4F8D-931B-9555341F7866}" dt="2024-06-10T07:59:31.926" v="444"/>
          <ac:spMkLst>
            <pc:docMk/>
            <pc:sldMk cId="1796748022" sldId="583"/>
            <ac:spMk id="54" creationId="{2AF60BD1-F9E3-3084-C059-6EE661C4577D}"/>
          </ac:spMkLst>
        </pc:spChg>
        <pc:spChg chg="add mod">
          <ac:chgData name="平野 武" userId="3cfe3d63-3e2d-444e-9c54-10e92370b90a" providerId="ADAL" clId="{C634FD9E-D49E-4F8D-931B-9555341F7866}" dt="2024-06-10T07:59:31.926" v="444"/>
          <ac:spMkLst>
            <pc:docMk/>
            <pc:sldMk cId="1796748022" sldId="583"/>
            <ac:spMk id="55" creationId="{12F769C6-2B3D-13D4-E0B2-C397D44CB393}"/>
          </ac:spMkLst>
        </pc:spChg>
        <pc:spChg chg="add mod">
          <ac:chgData name="平野 武" userId="3cfe3d63-3e2d-444e-9c54-10e92370b90a" providerId="ADAL" clId="{C634FD9E-D49E-4F8D-931B-9555341F7866}" dt="2024-06-10T07:59:31.926" v="444"/>
          <ac:spMkLst>
            <pc:docMk/>
            <pc:sldMk cId="1796748022" sldId="583"/>
            <ac:spMk id="56" creationId="{FE7520F8-AF84-CEBA-2532-98D0B64B117E}"/>
          </ac:spMkLst>
        </pc:spChg>
        <pc:spChg chg="add mod">
          <ac:chgData name="平野 武" userId="3cfe3d63-3e2d-444e-9c54-10e92370b90a" providerId="ADAL" clId="{C634FD9E-D49E-4F8D-931B-9555341F7866}" dt="2024-06-10T07:59:31.926" v="444"/>
          <ac:spMkLst>
            <pc:docMk/>
            <pc:sldMk cId="1796748022" sldId="583"/>
            <ac:spMk id="57" creationId="{668C5ED0-788B-A830-03B9-42D35093562C}"/>
          </ac:spMkLst>
        </pc:spChg>
        <pc:spChg chg="add mod">
          <ac:chgData name="平野 武" userId="3cfe3d63-3e2d-444e-9c54-10e92370b90a" providerId="ADAL" clId="{C634FD9E-D49E-4F8D-931B-9555341F7866}" dt="2024-06-10T07:59:31.926" v="444"/>
          <ac:spMkLst>
            <pc:docMk/>
            <pc:sldMk cId="1796748022" sldId="583"/>
            <ac:spMk id="59" creationId="{3B418890-11A8-1580-BD07-E597E1C044B6}"/>
          </ac:spMkLst>
        </pc:spChg>
        <pc:spChg chg="add mod">
          <ac:chgData name="平野 武" userId="3cfe3d63-3e2d-444e-9c54-10e92370b90a" providerId="ADAL" clId="{C634FD9E-D49E-4F8D-931B-9555341F7866}" dt="2024-06-10T07:59:31.926" v="444"/>
          <ac:spMkLst>
            <pc:docMk/>
            <pc:sldMk cId="1796748022" sldId="583"/>
            <ac:spMk id="60" creationId="{9EA997FA-ED5E-C6B0-E506-782F4680B168}"/>
          </ac:spMkLst>
        </pc:spChg>
        <pc:spChg chg="add mod">
          <ac:chgData name="平野 武" userId="3cfe3d63-3e2d-444e-9c54-10e92370b90a" providerId="ADAL" clId="{C634FD9E-D49E-4F8D-931B-9555341F7866}" dt="2024-06-10T07:59:31.926" v="444"/>
          <ac:spMkLst>
            <pc:docMk/>
            <pc:sldMk cId="1796748022" sldId="583"/>
            <ac:spMk id="61" creationId="{C23C78C1-67AE-A755-08B1-9844DC63604F}"/>
          </ac:spMkLst>
        </pc:spChg>
        <pc:spChg chg="add mod">
          <ac:chgData name="平野 武" userId="3cfe3d63-3e2d-444e-9c54-10e92370b90a" providerId="ADAL" clId="{C634FD9E-D49E-4F8D-931B-9555341F7866}" dt="2024-06-10T07:59:31.926" v="444"/>
          <ac:spMkLst>
            <pc:docMk/>
            <pc:sldMk cId="1796748022" sldId="583"/>
            <ac:spMk id="63" creationId="{AFE67940-1A52-C501-F664-C47F33D6FDFE}"/>
          </ac:spMkLst>
        </pc:spChg>
        <pc:spChg chg="add mod">
          <ac:chgData name="平野 武" userId="3cfe3d63-3e2d-444e-9c54-10e92370b90a" providerId="ADAL" clId="{C634FD9E-D49E-4F8D-931B-9555341F7866}" dt="2024-06-10T07:59:31.926" v="444"/>
          <ac:spMkLst>
            <pc:docMk/>
            <pc:sldMk cId="1796748022" sldId="583"/>
            <ac:spMk id="12288" creationId="{B7804547-E58B-BAE3-C01F-5B23AF4786B0}"/>
          </ac:spMkLst>
        </pc:spChg>
        <pc:spChg chg="mod">
          <ac:chgData name="平野 武" userId="3cfe3d63-3e2d-444e-9c54-10e92370b90a" providerId="ADAL" clId="{C634FD9E-D49E-4F8D-931B-9555341F7866}" dt="2024-06-10T07:59:15.845" v="442"/>
          <ac:spMkLst>
            <pc:docMk/>
            <pc:sldMk cId="1796748022" sldId="583"/>
            <ac:spMk id="12290" creationId="{4AD73B8A-4B23-91DE-CF62-2CA72170BDBB}"/>
          </ac:spMkLst>
        </pc:spChg>
        <pc:spChg chg="add mod">
          <ac:chgData name="平野 武" userId="3cfe3d63-3e2d-444e-9c54-10e92370b90a" providerId="ADAL" clId="{C634FD9E-D49E-4F8D-931B-9555341F7866}" dt="2024-06-10T07:59:31.926" v="444"/>
          <ac:spMkLst>
            <pc:docMk/>
            <pc:sldMk cId="1796748022" sldId="583"/>
            <ac:spMk id="12291" creationId="{009B2D3A-89B2-E34D-0500-064E29BDB840}"/>
          </ac:spMkLst>
        </pc:spChg>
        <pc:spChg chg="mod">
          <ac:chgData name="平野 武" userId="3cfe3d63-3e2d-444e-9c54-10e92370b90a" providerId="ADAL" clId="{C634FD9E-D49E-4F8D-931B-9555341F7866}" dt="2024-06-10T07:59:31.926" v="444"/>
          <ac:spMkLst>
            <pc:docMk/>
            <pc:sldMk cId="1796748022" sldId="583"/>
            <ac:spMk id="12295" creationId="{DD79202C-B857-4056-7C48-491A73C4C91D}"/>
          </ac:spMkLst>
        </pc:spChg>
        <pc:spChg chg="add mod">
          <ac:chgData name="平野 武" userId="3cfe3d63-3e2d-444e-9c54-10e92370b90a" providerId="ADAL" clId="{C634FD9E-D49E-4F8D-931B-9555341F7866}" dt="2024-06-10T08:01:03.148" v="457" actId="1036"/>
          <ac:spMkLst>
            <pc:docMk/>
            <pc:sldMk cId="1796748022" sldId="583"/>
            <ac:spMk id="12300" creationId="{1AEEB888-6D14-649B-9761-C2BA028B9588}"/>
          </ac:spMkLst>
        </pc:spChg>
        <pc:spChg chg="add mod">
          <ac:chgData name="平野 武" userId="3cfe3d63-3e2d-444e-9c54-10e92370b90a" providerId="ADAL" clId="{C634FD9E-D49E-4F8D-931B-9555341F7866}" dt="2024-06-10T08:01:25.989" v="459" actId="2711"/>
          <ac:spMkLst>
            <pc:docMk/>
            <pc:sldMk cId="1796748022" sldId="583"/>
            <ac:spMk id="12302" creationId="{870EDFB4-E0B9-B662-F40D-0E4AB94E0BE9}"/>
          </ac:spMkLst>
        </pc:spChg>
        <pc:spChg chg="add mod">
          <ac:chgData name="平野 武" userId="3cfe3d63-3e2d-444e-9c54-10e92370b90a" providerId="ADAL" clId="{C634FD9E-D49E-4F8D-931B-9555341F7866}" dt="2024-06-10T07:59:58.587" v="445"/>
          <ac:spMkLst>
            <pc:docMk/>
            <pc:sldMk cId="1796748022" sldId="583"/>
            <ac:spMk id="12303" creationId="{E7642E60-31EB-A2CF-37E3-E2248F7EFE59}"/>
          </ac:spMkLst>
        </pc:spChg>
        <pc:spChg chg="add mod">
          <ac:chgData name="平野 武" userId="3cfe3d63-3e2d-444e-9c54-10e92370b90a" providerId="ADAL" clId="{C634FD9E-D49E-4F8D-931B-9555341F7866}" dt="2024-06-10T07:59:58.587" v="445"/>
          <ac:spMkLst>
            <pc:docMk/>
            <pc:sldMk cId="1796748022" sldId="583"/>
            <ac:spMk id="12304" creationId="{21365604-63DC-A70D-3B87-BF8DFAE2CFDA}"/>
          </ac:spMkLst>
        </pc:spChg>
        <pc:spChg chg="add mod">
          <ac:chgData name="平野 武" userId="3cfe3d63-3e2d-444e-9c54-10e92370b90a" providerId="ADAL" clId="{C634FD9E-D49E-4F8D-931B-9555341F7866}" dt="2024-06-10T08:01:15.921" v="458" actId="1076"/>
          <ac:spMkLst>
            <pc:docMk/>
            <pc:sldMk cId="1796748022" sldId="583"/>
            <ac:spMk id="12305" creationId="{B2F4E981-F131-9CC0-A953-6F8E51EF3078}"/>
          </ac:spMkLst>
        </pc:spChg>
        <pc:spChg chg="add mod">
          <ac:chgData name="平野 武" userId="3cfe3d63-3e2d-444e-9c54-10e92370b90a" providerId="ADAL" clId="{C634FD9E-D49E-4F8D-931B-9555341F7866}" dt="2024-06-10T08:01:15.921" v="458" actId="1076"/>
          <ac:spMkLst>
            <pc:docMk/>
            <pc:sldMk cId="1796748022" sldId="583"/>
            <ac:spMk id="12307" creationId="{2C3E78CF-A944-F374-B334-0931F4B57EA1}"/>
          </ac:spMkLst>
        </pc:spChg>
        <pc:spChg chg="add mod">
          <ac:chgData name="平野 武" userId="3cfe3d63-3e2d-444e-9c54-10e92370b90a" providerId="ADAL" clId="{C634FD9E-D49E-4F8D-931B-9555341F7866}" dt="2024-06-10T08:01:25.989" v="459" actId="2711"/>
          <ac:spMkLst>
            <pc:docMk/>
            <pc:sldMk cId="1796748022" sldId="583"/>
            <ac:spMk id="12308" creationId="{377722EA-E431-1EA8-2E44-AF4B0BEC1003}"/>
          </ac:spMkLst>
        </pc:spChg>
        <pc:spChg chg="add mod">
          <ac:chgData name="平野 武" userId="3cfe3d63-3e2d-444e-9c54-10e92370b90a" providerId="ADAL" clId="{C634FD9E-D49E-4F8D-931B-9555341F7866}" dt="2024-06-10T08:01:15.921" v="458" actId="1076"/>
          <ac:spMkLst>
            <pc:docMk/>
            <pc:sldMk cId="1796748022" sldId="583"/>
            <ac:spMk id="12309" creationId="{4F489F37-4A5D-CDDF-DC54-5E5EAE6104CA}"/>
          </ac:spMkLst>
        </pc:spChg>
        <pc:spChg chg="add mod">
          <ac:chgData name="平野 武" userId="3cfe3d63-3e2d-444e-9c54-10e92370b90a" providerId="ADAL" clId="{C634FD9E-D49E-4F8D-931B-9555341F7866}" dt="2024-06-10T08:01:15.921" v="458" actId="1076"/>
          <ac:spMkLst>
            <pc:docMk/>
            <pc:sldMk cId="1796748022" sldId="583"/>
            <ac:spMk id="12311" creationId="{3841F61C-9373-0B00-FFD4-1400B951F954}"/>
          </ac:spMkLst>
        </pc:spChg>
        <pc:spChg chg="add mod">
          <ac:chgData name="平野 武" userId="3cfe3d63-3e2d-444e-9c54-10e92370b90a" providerId="ADAL" clId="{C634FD9E-D49E-4F8D-931B-9555341F7866}" dt="2024-06-10T08:01:15.921" v="458" actId="1076"/>
          <ac:spMkLst>
            <pc:docMk/>
            <pc:sldMk cId="1796748022" sldId="583"/>
            <ac:spMk id="12312" creationId="{5C92D446-ED03-19EA-D2A8-5F67247EE993}"/>
          </ac:spMkLst>
        </pc:spChg>
        <pc:spChg chg="add mod">
          <ac:chgData name="平野 武" userId="3cfe3d63-3e2d-444e-9c54-10e92370b90a" providerId="ADAL" clId="{C634FD9E-D49E-4F8D-931B-9555341F7866}" dt="2024-06-10T08:00:51.584" v="448" actId="207"/>
          <ac:spMkLst>
            <pc:docMk/>
            <pc:sldMk cId="1796748022" sldId="583"/>
            <ac:spMk id="12314" creationId="{4955FFC2-36A8-FD0A-112D-81B82694B856}"/>
          </ac:spMkLst>
        </pc:spChg>
        <pc:spChg chg="mod">
          <ac:chgData name="平野 武" userId="3cfe3d63-3e2d-444e-9c54-10e92370b90a" providerId="ADAL" clId="{C634FD9E-D49E-4F8D-931B-9555341F7866}" dt="2024-06-10T07:59:58.587" v="445"/>
          <ac:spMkLst>
            <pc:docMk/>
            <pc:sldMk cId="1796748022" sldId="583"/>
            <ac:spMk id="12318" creationId="{95A1B78F-8F8B-77B0-F80B-8879FE9D2607}"/>
          </ac:spMkLst>
        </pc:spChg>
        <pc:grpChg chg="add del mod">
          <ac:chgData name="平野 武" userId="3cfe3d63-3e2d-444e-9c54-10e92370b90a" providerId="ADAL" clId="{C634FD9E-D49E-4F8D-931B-9555341F7866}" dt="2024-06-10T07:59:21.245" v="443" actId="478"/>
          <ac:grpSpMkLst>
            <pc:docMk/>
            <pc:sldMk cId="1796748022" sldId="583"/>
            <ac:grpSpMk id="21" creationId="{9ECD4C84-010E-C2F4-C053-5AB69A624B3D}"/>
          </ac:grpSpMkLst>
        </pc:grpChg>
        <pc:grpChg chg="del">
          <ac:chgData name="平野 武" userId="3cfe3d63-3e2d-444e-9c54-10e92370b90a" providerId="ADAL" clId="{C634FD9E-D49E-4F8D-931B-9555341F7866}" dt="2024-06-10T07:56:03.316" v="390" actId="478"/>
          <ac:grpSpMkLst>
            <pc:docMk/>
            <pc:sldMk cId="1796748022" sldId="583"/>
            <ac:grpSpMk id="45" creationId="{012755BC-FD5F-D4FA-76C9-7FD9F50C112E}"/>
          </ac:grpSpMkLst>
        </pc:grpChg>
        <pc:grpChg chg="add mod">
          <ac:chgData name="平野 武" userId="3cfe3d63-3e2d-444e-9c54-10e92370b90a" providerId="ADAL" clId="{C634FD9E-D49E-4F8D-931B-9555341F7866}" dt="2024-06-10T07:59:31.926" v="444"/>
          <ac:grpSpMkLst>
            <pc:docMk/>
            <pc:sldMk cId="1796748022" sldId="583"/>
            <ac:grpSpMk id="12292" creationId="{A1392EE5-5ABB-5E3E-F6C8-78D98DF65CF8}"/>
          </ac:grpSpMkLst>
        </pc:grpChg>
        <pc:grpChg chg="add mod">
          <ac:chgData name="平野 武" userId="3cfe3d63-3e2d-444e-9c54-10e92370b90a" providerId="ADAL" clId="{C634FD9E-D49E-4F8D-931B-9555341F7866}" dt="2024-06-10T07:59:58.587" v="445"/>
          <ac:grpSpMkLst>
            <pc:docMk/>
            <pc:sldMk cId="1796748022" sldId="583"/>
            <ac:grpSpMk id="12315" creationId="{EE10C79E-EF92-3591-24FA-5BAD3C627AC8}"/>
          </ac:grpSpMkLst>
        </pc:grpChg>
        <pc:graphicFrameChg chg="add mod">
          <ac:chgData name="平野 武" userId="3cfe3d63-3e2d-444e-9c54-10e92370b90a" providerId="ADAL" clId="{C634FD9E-D49E-4F8D-931B-9555341F7866}" dt="2024-06-10T07:59:31.926" v="444"/>
          <ac:graphicFrameMkLst>
            <pc:docMk/>
            <pc:sldMk cId="1796748022" sldId="583"/>
            <ac:graphicFrameMk id="50" creationId="{86998026-F705-9804-E87E-00D3419FC41C}"/>
          </ac:graphicFrameMkLst>
        </pc:graphicFrameChg>
        <pc:graphicFrameChg chg="add mod">
          <ac:chgData name="平野 武" userId="3cfe3d63-3e2d-444e-9c54-10e92370b90a" providerId="ADAL" clId="{C634FD9E-D49E-4F8D-931B-9555341F7866}" dt="2024-06-10T07:59:31.926" v="444"/>
          <ac:graphicFrameMkLst>
            <pc:docMk/>
            <pc:sldMk cId="1796748022" sldId="583"/>
            <ac:graphicFrameMk id="51" creationId="{C63A9E4F-DC46-83E4-EA92-2AFC6BA527A9}"/>
          </ac:graphicFrameMkLst>
        </pc:graphicFrameChg>
        <pc:graphicFrameChg chg="add mod">
          <ac:chgData name="平野 武" userId="3cfe3d63-3e2d-444e-9c54-10e92370b90a" providerId="ADAL" clId="{C634FD9E-D49E-4F8D-931B-9555341F7866}" dt="2024-06-10T08:01:15.921" v="458" actId="1076"/>
          <ac:graphicFrameMkLst>
            <pc:docMk/>
            <pc:sldMk cId="1796748022" sldId="583"/>
            <ac:graphicFrameMk id="12298" creationId="{CF2F92C7-1A54-C350-7B97-3E3F1C4FD374}"/>
          </ac:graphicFrameMkLst>
        </pc:graphicFrameChg>
        <pc:graphicFrameChg chg="add mod">
          <ac:chgData name="平野 武" userId="3cfe3d63-3e2d-444e-9c54-10e92370b90a" providerId="ADAL" clId="{C634FD9E-D49E-4F8D-931B-9555341F7866}" dt="2024-06-10T08:01:15.921" v="458" actId="1076"/>
          <ac:graphicFrameMkLst>
            <pc:docMk/>
            <pc:sldMk cId="1796748022" sldId="583"/>
            <ac:graphicFrameMk id="12299" creationId="{3A6CFF25-B00E-BF6A-9460-31B6B52B9BF9}"/>
          </ac:graphicFrameMkLst>
        </pc:graphicFrameChg>
        <pc:picChg chg="add del mod">
          <ac:chgData name="平野 武" userId="3cfe3d63-3e2d-444e-9c54-10e92370b90a" providerId="ADAL" clId="{C634FD9E-D49E-4F8D-931B-9555341F7866}" dt="2024-06-10T07:59:21.245" v="443" actId="478"/>
          <ac:picMkLst>
            <pc:docMk/>
            <pc:sldMk cId="1796748022" sldId="583"/>
            <ac:picMk id="3" creationId="{39C06A0F-4AC6-2E33-A92C-20666E7346AC}"/>
          </ac:picMkLst>
        </pc:picChg>
        <pc:picChg chg="add del mod">
          <ac:chgData name="平野 武" userId="3cfe3d63-3e2d-444e-9c54-10e92370b90a" providerId="ADAL" clId="{C634FD9E-D49E-4F8D-931B-9555341F7866}" dt="2024-06-10T07:59:21.245" v="443" actId="478"/>
          <ac:picMkLst>
            <pc:docMk/>
            <pc:sldMk cId="1796748022" sldId="583"/>
            <ac:picMk id="4" creationId="{FCF0FECA-4EE9-607E-DD6F-5DB83C887DC4}"/>
          </ac:picMkLst>
        </pc:picChg>
        <pc:picChg chg="add del mod">
          <ac:chgData name="平野 武" userId="3cfe3d63-3e2d-444e-9c54-10e92370b90a" providerId="ADAL" clId="{C634FD9E-D49E-4F8D-931B-9555341F7866}" dt="2024-06-10T07:59:21.245" v="443" actId="478"/>
          <ac:picMkLst>
            <pc:docMk/>
            <pc:sldMk cId="1796748022" sldId="583"/>
            <ac:picMk id="18" creationId="{0084E1D3-932C-9835-6C81-EB3E8DF92DA4}"/>
          </ac:picMkLst>
        </pc:picChg>
        <pc:picChg chg="mod">
          <ac:chgData name="平野 武" userId="3cfe3d63-3e2d-444e-9c54-10e92370b90a" providerId="ADAL" clId="{C634FD9E-D49E-4F8D-931B-9555341F7866}" dt="2024-06-10T07:56:03.717" v="391"/>
          <ac:picMkLst>
            <pc:docMk/>
            <pc:sldMk cId="1796748022" sldId="583"/>
            <ac:picMk id="23" creationId="{64AE9CEE-0FDC-C5A3-9EB3-9B3DC4657E63}"/>
          </ac:picMkLst>
        </pc:picChg>
        <pc:picChg chg="add del mod">
          <ac:chgData name="平野 武" userId="3cfe3d63-3e2d-444e-9c54-10e92370b90a" providerId="ADAL" clId="{C634FD9E-D49E-4F8D-931B-9555341F7866}" dt="2024-06-10T07:59:21.245" v="443" actId="478"/>
          <ac:picMkLst>
            <pc:docMk/>
            <pc:sldMk cId="1796748022" sldId="583"/>
            <ac:picMk id="24" creationId="{16F2F412-85F2-65E3-1818-BFE4849AECD6}"/>
          </ac:picMkLst>
        </pc:picChg>
        <pc:picChg chg="del">
          <ac:chgData name="平野 武" userId="3cfe3d63-3e2d-444e-9c54-10e92370b90a" providerId="ADAL" clId="{C634FD9E-D49E-4F8D-931B-9555341F7866}" dt="2024-06-10T07:56:03.316" v="390" actId="478"/>
          <ac:picMkLst>
            <pc:docMk/>
            <pc:sldMk cId="1796748022" sldId="583"/>
            <ac:picMk id="27" creationId="{5C45061E-F5EC-EC63-E89B-D2F6EE8AA9E7}"/>
          </ac:picMkLst>
        </pc:picChg>
        <pc:picChg chg="del">
          <ac:chgData name="平野 武" userId="3cfe3d63-3e2d-444e-9c54-10e92370b90a" providerId="ADAL" clId="{C634FD9E-D49E-4F8D-931B-9555341F7866}" dt="2024-06-10T07:56:03.316" v="390" actId="478"/>
          <ac:picMkLst>
            <pc:docMk/>
            <pc:sldMk cId="1796748022" sldId="583"/>
            <ac:picMk id="44" creationId="{0781C20A-A500-D066-3066-B2BAEEF79A76}"/>
          </ac:picMkLst>
        </pc:picChg>
        <pc:picChg chg="mod">
          <ac:chgData name="平野 武" userId="3cfe3d63-3e2d-444e-9c54-10e92370b90a" providerId="ADAL" clId="{C634FD9E-D49E-4F8D-931B-9555341F7866}" dt="2024-06-10T07:59:31.926" v="444"/>
          <ac:picMkLst>
            <pc:docMk/>
            <pc:sldMk cId="1796748022" sldId="583"/>
            <ac:picMk id="12293" creationId="{E9795AC5-E946-D5AA-B058-6FBC0BD96399}"/>
          </ac:picMkLst>
        </pc:picChg>
        <pc:picChg chg="mod">
          <ac:chgData name="平野 武" userId="3cfe3d63-3e2d-444e-9c54-10e92370b90a" providerId="ADAL" clId="{C634FD9E-D49E-4F8D-931B-9555341F7866}" dt="2024-06-10T07:59:31.926" v="444"/>
          <ac:picMkLst>
            <pc:docMk/>
            <pc:sldMk cId="1796748022" sldId="583"/>
            <ac:picMk id="12294" creationId="{0B0FF6C9-91F0-DB31-6267-B470D6229D6C}"/>
          </ac:picMkLst>
        </pc:picChg>
        <pc:picChg chg="mod">
          <ac:chgData name="平野 武" userId="3cfe3d63-3e2d-444e-9c54-10e92370b90a" providerId="ADAL" clId="{C634FD9E-D49E-4F8D-931B-9555341F7866}" dt="2024-06-10T07:59:31.926" v="444"/>
          <ac:picMkLst>
            <pc:docMk/>
            <pc:sldMk cId="1796748022" sldId="583"/>
            <ac:picMk id="12296" creationId="{83323640-48E9-7B0D-3DF8-31CAC72AFF2F}"/>
          </ac:picMkLst>
        </pc:picChg>
        <pc:picChg chg="add mod">
          <ac:chgData name="平野 武" userId="3cfe3d63-3e2d-444e-9c54-10e92370b90a" providerId="ADAL" clId="{C634FD9E-D49E-4F8D-931B-9555341F7866}" dt="2024-06-10T07:59:31.926" v="444"/>
          <ac:picMkLst>
            <pc:docMk/>
            <pc:sldMk cId="1796748022" sldId="583"/>
            <ac:picMk id="12297" creationId="{B64A244C-B1CD-EB9A-10AD-4CB3D5A308E8}"/>
          </ac:picMkLst>
        </pc:picChg>
        <pc:picChg chg="mod">
          <ac:chgData name="平野 武" userId="3cfe3d63-3e2d-444e-9c54-10e92370b90a" providerId="ADAL" clId="{C634FD9E-D49E-4F8D-931B-9555341F7866}" dt="2024-06-10T07:59:58.587" v="445"/>
          <ac:picMkLst>
            <pc:docMk/>
            <pc:sldMk cId="1796748022" sldId="583"/>
            <ac:picMk id="12316" creationId="{BC624DCA-D9C4-65C7-D6D5-CF1353B4516F}"/>
          </ac:picMkLst>
        </pc:picChg>
        <pc:picChg chg="mod">
          <ac:chgData name="平野 武" userId="3cfe3d63-3e2d-444e-9c54-10e92370b90a" providerId="ADAL" clId="{C634FD9E-D49E-4F8D-931B-9555341F7866}" dt="2024-06-10T07:59:58.587" v="445"/>
          <ac:picMkLst>
            <pc:docMk/>
            <pc:sldMk cId="1796748022" sldId="583"/>
            <ac:picMk id="12317" creationId="{3BD35892-00F6-2CEB-C6A0-42B445DAE86E}"/>
          </ac:picMkLst>
        </pc:picChg>
        <pc:picChg chg="mod">
          <ac:chgData name="平野 武" userId="3cfe3d63-3e2d-444e-9c54-10e92370b90a" providerId="ADAL" clId="{C634FD9E-D49E-4F8D-931B-9555341F7866}" dt="2024-06-10T07:59:58.587" v="445"/>
          <ac:picMkLst>
            <pc:docMk/>
            <pc:sldMk cId="1796748022" sldId="583"/>
            <ac:picMk id="12319" creationId="{B9135A6E-D522-9EAF-DC45-93AF69C77E4A}"/>
          </ac:picMkLst>
        </pc:picChg>
        <pc:picChg chg="add mod">
          <ac:chgData name="平野 武" userId="3cfe3d63-3e2d-444e-9c54-10e92370b90a" providerId="ADAL" clId="{C634FD9E-D49E-4F8D-931B-9555341F7866}" dt="2024-06-10T07:59:58.587" v="445"/>
          <ac:picMkLst>
            <pc:docMk/>
            <pc:sldMk cId="1796748022" sldId="583"/>
            <ac:picMk id="12320" creationId="{6728F53A-3161-5F8B-231A-78DD915345A6}"/>
          </ac:picMkLst>
        </pc:picChg>
        <pc:cxnChg chg="add mod">
          <ac:chgData name="平野 武" userId="3cfe3d63-3e2d-444e-9c54-10e92370b90a" providerId="ADAL" clId="{C634FD9E-D49E-4F8D-931B-9555341F7866}" dt="2024-06-10T07:59:31.926" v="444"/>
          <ac:cxnSpMkLst>
            <pc:docMk/>
            <pc:sldMk cId="1796748022" sldId="583"/>
            <ac:cxnSpMk id="53" creationId="{4427AED8-106B-8B00-6523-3BC1AFD980C4}"/>
          </ac:cxnSpMkLst>
        </pc:cxnChg>
        <pc:cxnChg chg="add mod">
          <ac:chgData name="平野 武" userId="3cfe3d63-3e2d-444e-9c54-10e92370b90a" providerId="ADAL" clId="{C634FD9E-D49E-4F8D-931B-9555341F7866}" dt="2024-06-10T07:59:31.926" v="444"/>
          <ac:cxnSpMkLst>
            <pc:docMk/>
            <pc:sldMk cId="1796748022" sldId="583"/>
            <ac:cxnSpMk id="58" creationId="{F0FBDEF4-B477-ADA6-FC6D-4AC4C2631F7E}"/>
          </ac:cxnSpMkLst>
        </pc:cxnChg>
        <pc:cxnChg chg="add mod">
          <ac:chgData name="平野 武" userId="3cfe3d63-3e2d-444e-9c54-10e92370b90a" providerId="ADAL" clId="{C634FD9E-D49E-4F8D-931B-9555341F7866}" dt="2024-06-10T07:59:31.926" v="444"/>
          <ac:cxnSpMkLst>
            <pc:docMk/>
            <pc:sldMk cId="1796748022" sldId="583"/>
            <ac:cxnSpMk id="62" creationId="{C4BFF740-FC4A-2AC8-B446-4DCFB6D6E766}"/>
          </ac:cxnSpMkLst>
        </pc:cxnChg>
        <pc:cxnChg chg="add mod">
          <ac:chgData name="平野 武" userId="3cfe3d63-3e2d-444e-9c54-10e92370b90a" providerId="ADAL" clId="{C634FD9E-D49E-4F8D-931B-9555341F7866}" dt="2024-06-10T07:59:31.926" v="444"/>
          <ac:cxnSpMkLst>
            <pc:docMk/>
            <pc:sldMk cId="1796748022" sldId="583"/>
            <ac:cxnSpMk id="12289" creationId="{2944FAD0-5327-671B-1091-13ABA95AB3BB}"/>
          </ac:cxnSpMkLst>
        </pc:cxnChg>
        <pc:cxnChg chg="add mod">
          <ac:chgData name="平野 武" userId="3cfe3d63-3e2d-444e-9c54-10e92370b90a" providerId="ADAL" clId="{C634FD9E-D49E-4F8D-931B-9555341F7866}" dt="2024-06-10T08:01:15.921" v="458" actId="1076"/>
          <ac:cxnSpMkLst>
            <pc:docMk/>
            <pc:sldMk cId="1796748022" sldId="583"/>
            <ac:cxnSpMk id="12301" creationId="{B0C6073E-B7CD-810E-FE03-06133B069FBA}"/>
          </ac:cxnSpMkLst>
        </pc:cxnChg>
        <pc:cxnChg chg="add mod">
          <ac:chgData name="平野 武" userId="3cfe3d63-3e2d-444e-9c54-10e92370b90a" providerId="ADAL" clId="{C634FD9E-D49E-4F8D-931B-9555341F7866}" dt="2024-06-10T08:01:15.921" v="458" actId="1076"/>
          <ac:cxnSpMkLst>
            <pc:docMk/>
            <pc:sldMk cId="1796748022" sldId="583"/>
            <ac:cxnSpMk id="12306" creationId="{7FACD147-9CD6-9DD4-68BF-D6234BAE231B}"/>
          </ac:cxnSpMkLst>
        </pc:cxnChg>
        <pc:cxnChg chg="add mod">
          <ac:chgData name="平野 武" userId="3cfe3d63-3e2d-444e-9c54-10e92370b90a" providerId="ADAL" clId="{C634FD9E-D49E-4F8D-931B-9555341F7866}" dt="2024-06-10T08:01:15.921" v="458" actId="1076"/>
          <ac:cxnSpMkLst>
            <pc:docMk/>
            <pc:sldMk cId="1796748022" sldId="583"/>
            <ac:cxnSpMk id="12310" creationId="{710F69EB-AEE8-851D-A819-E2223F0E8645}"/>
          </ac:cxnSpMkLst>
        </pc:cxnChg>
        <pc:cxnChg chg="add mod">
          <ac:chgData name="平野 武" userId="3cfe3d63-3e2d-444e-9c54-10e92370b90a" providerId="ADAL" clId="{C634FD9E-D49E-4F8D-931B-9555341F7866}" dt="2024-06-10T08:01:15.921" v="458" actId="1076"/>
          <ac:cxnSpMkLst>
            <pc:docMk/>
            <pc:sldMk cId="1796748022" sldId="583"/>
            <ac:cxnSpMk id="12313" creationId="{E501054D-67C1-BD63-3F9B-2B6E1B27FDE7}"/>
          </ac:cxnSpMkLst>
        </pc:cxnChg>
      </pc:sldChg>
      <pc:sldChg chg="add ord">
        <pc:chgData name="平野 武" userId="3cfe3d63-3e2d-444e-9c54-10e92370b90a" providerId="ADAL" clId="{C634FD9E-D49E-4F8D-931B-9555341F7866}" dt="2024-06-10T08:01:42.831" v="461"/>
        <pc:sldMkLst>
          <pc:docMk/>
          <pc:sldMk cId="2001934346" sldId="584"/>
        </pc:sldMkLst>
      </pc:sldChg>
      <pc:sldChg chg="addSp delSp modSp add mod">
        <pc:chgData name="平野 武" userId="3cfe3d63-3e2d-444e-9c54-10e92370b90a" providerId="ADAL" clId="{C634FD9E-D49E-4F8D-931B-9555341F7866}" dt="2024-06-10T08:02:51.779" v="471" actId="1076"/>
        <pc:sldMkLst>
          <pc:docMk/>
          <pc:sldMk cId="3307174740" sldId="585"/>
        </pc:sldMkLst>
        <pc:spChg chg="add mod">
          <ac:chgData name="平野 武" userId="3cfe3d63-3e2d-444e-9c54-10e92370b90a" providerId="ADAL" clId="{C634FD9E-D49E-4F8D-931B-9555341F7866}" dt="2024-06-10T08:02:17.914" v="466"/>
          <ac:spMkLst>
            <pc:docMk/>
            <pc:sldMk cId="3307174740" sldId="585"/>
            <ac:spMk id="2" creationId="{98308E1E-5186-B55A-703B-4C0CBC509616}"/>
          </ac:spMkLst>
        </pc:spChg>
        <pc:spChg chg="add mod">
          <ac:chgData name="平野 武" userId="3cfe3d63-3e2d-444e-9c54-10e92370b90a" providerId="ADAL" clId="{C634FD9E-D49E-4F8D-931B-9555341F7866}" dt="2024-06-10T08:02:17.914" v="466"/>
          <ac:spMkLst>
            <pc:docMk/>
            <pc:sldMk cId="3307174740" sldId="585"/>
            <ac:spMk id="3" creationId="{115A8DF9-A4CA-574F-28E3-7A4540A192E7}"/>
          </ac:spMkLst>
        </pc:spChg>
        <pc:spChg chg="add mod">
          <ac:chgData name="平野 武" userId="3cfe3d63-3e2d-444e-9c54-10e92370b90a" providerId="ADAL" clId="{C634FD9E-D49E-4F8D-931B-9555341F7866}" dt="2024-06-10T08:02:17.914" v="466"/>
          <ac:spMkLst>
            <pc:docMk/>
            <pc:sldMk cId="3307174740" sldId="585"/>
            <ac:spMk id="4" creationId="{300B69C5-5097-3916-6385-30A2557AD6FF}"/>
          </ac:spMkLst>
        </pc:spChg>
        <pc:spChg chg="add mod">
          <ac:chgData name="平野 武" userId="3cfe3d63-3e2d-444e-9c54-10e92370b90a" providerId="ADAL" clId="{C634FD9E-D49E-4F8D-931B-9555341F7866}" dt="2024-06-10T08:02:17.914" v="466"/>
          <ac:spMkLst>
            <pc:docMk/>
            <pc:sldMk cId="3307174740" sldId="585"/>
            <ac:spMk id="5" creationId="{633DD6FE-B5F7-E95A-E336-2605C16C18D1}"/>
          </ac:spMkLst>
        </pc:spChg>
        <pc:spChg chg="add mod">
          <ac:chgData name="平野 武" userId="3cfe3d63-3e2d-444e-9c54-10e92370b90a" providerId="ADAL" clId="{C634FD9E-D49E-4F8D-931B-9555341F7866}" dt="2024-06-10T08:02:17.914" v="466"/>
          <ac:spMkLst>
            <pc:docMk/>
            <pc:sldMk cId="3307174740" sldId="585"/>
            <ac:spMk id="6" creationId="{4D5D2AD1-B053-8ECE-1E3D-20FA4273A053}"/>
          </ac:spMkLst>
        </pc:spChg>
        <pc:spChg chg="mod">
          <ac:chgData name="平野 武" userId="3cfe3d63-3e2d-444e-9c54-10e92370b90a" providerId="ADAL" clId="{C634FD9E-D49E-4F8D-931B-9555341F7866}" dt="2024-06-10T08:02:17.914" v="466"/>
          <ac:spMkLst>
            <pc:docMk/>
            <pc:sldMk cId="3307174740" sldId="585"/>
            <ac:spMk id="9" creationId="{89A0014B-0C87-BF4F-90B1-2F3476D8F922}"/>
          </ac:spMkLst>
        </pc:spChg>
        <pc:spChg chg="mod">
          <ac:chgData name="平野 武" userId="3cfe3d63-3e2d-444e-9c54-10e92370b90a" providerId="ADAL" clId="{C634FD9E-D49E-4F8D-931B-9555341F7866}" dt="2024-06-10T08:02:17.914" v="466"/>
          <ac:spMkLst>
            <pc:docMk/>
            <pc:sldMk cId="3307174740" sldId="585"/>
            <ac:spMk id="13" creationId="{C652DB1A-0D72-0AA0-967E-E2776C5CE1C1}"/>
          </ac:spMkLst>
        </pc:spChg>
        <pc:spChg chg="mod">
          <ac:chgData name="平野 武" userId="3cfe3d63-3e2d-444e-9c54-10e92370b90a" providerId="ADAL" clId="{C634FD9E-D49E-4F8D-931B-9555341F7866}" dt="2024-06-10T08:02:17.914" v="466"/>
          <ac:spMkLst>
            <pc:docMk/>
            <pc:sldMk cId="3307174740" sldId="585"/>
            <ac:spMk id="18" creationId="{63ED6634-4222-EE4E-E821-B35EBF636456}"/>
          </ac:spMkLst>
        </pc:spChg>
        <pc:spChg chg="add mod">
          <ac:chgData name="平野 武" userId="3cfe3d63-3e2d-444e-9c54-10e92370b90a" providerId="ADAL" clId="{C634FD9E-D49E-4F8D-931B-9555341F7866}" dt="2024-06-10T08:02:17.914" v="466"/>
          <ac:spMkLst>
            <pc:docMk/>
            <pc:sldMk cId="3307174740" sldId="585"/>
            <ac:spMk id="23" creationId="{94F6187C-C697-F065-CEF3-4598281C9A4B}"/>
          </ac:spMkLst>
        </pc:spChg>
        <pc:spChg chg="add mod">
          <ac:chgData name="平野 武" userId="3cfe3d63-3e2d-444e-9c54-10e92370b90a" providerId="ADAL" clId="{C634FD9E-D49E-4F8D-931B-9555341F7866}" dt="2024-06-10T08:02:17.914" v="466"/>
          <ac:spMkLst>
            <pc:docMk/>
            <pc:sldMk cId="3307174740" sldId="585"/>
            <ac:spMk id="24" creationId="{F74252D6-BBC4-5E55-EA6B-21219BBEAEBE}"/>
          </ac:spMkLst>
        </pc:spChg>
        <pc:spChg chg="add mod">
          <ac:chgData name="平野 武" userId="3cfe3d63-3e2d-444e-9c54-10e92370b90a" providerId="ADAL" clId="{C634FD9E-D49E-4F8D-931B-9555341F7866}" dt="2024-06-10T08:02:17.914" v="466"/>
          <ac:spMkLst>
            <pc:docMk/>
            <pc:sldMk cId="3307174740" sldId="585"/>
            <ac:spMk id="25" creationId="{09E4F6BE-86EA-CC8F-A5DC-37772015623B}"/>
          </ac:spMkLst>
        </pc:spChg>
        <pc:spChg chg="mod">
          <ac:chgData name="平野 武" userId="3cfe3d63-3e2d-444e-9c54-10e92370b90a" providerId="ADAL" clId="{C634FD9E-D49E-4F8D-931B-9555341F7866}" dt="2024-06-10T08:02:17.914" v="466"/>
          <ac:spMkLst>
            <pc:docMk/>
            <pc:sldMk cId="3307174740" sldId="585"/>
            <ac:spMk id="29" creationId="{FA562761-BE23-45E5-365D-63B6AE83E3B7}"/>
          </ac:spMkLst>
        </pc:spChg>
        <pc:spChg chg="add mod">
          <ac:chgData name="平野 武" userId="3cfe3d63-3e2d-444e-9c54-10e92370b90a" providerId="ADAL" clId="{C634FD9E-D49E-4F8D-931B-9555341F7866}" dt="2024-06-10T08:02:46.791" v="470" actId="1076"/>
          <ac:spMkLst>
            <pc:docMk/>
            <pc:sldMk cId="3307174740" sldId="585"/>
            <ac:spMk id="32" creationId="{8BF46A3C-23FD-F08C-BC19-1EA4DED762DF}"/>
          </ac:spMkLst>
        </pc:spChg>
        <pc:spChg chg="add mod">
          <ac:chgData name="平野 武" userId="3cfe3d63-3e2d-444e-9c54-10e92370b90a" providerId="ADAL" clId="{C634FD9E-D49E-4F8D-931B-9555341F7866}" dt="2024-06-10T08:02:33.775" v="469" actId="207"/>
          <ac:spMkLst>
            <pc:docMk/>
            <pc:sldMk cId="3307174740" sldId="585"/>
            <ac:spMk id="33" creationId="{AD179B25-38DB-5269-A27F-05609A777F57}"/>
          </ac:spMkLst>
        </pc:spChg>
        <pc:spChg chg="add mod">
          <ac:chgData name="平野 武" userId="3cfe3d63-3e2d-444e-9c54-10e92370b90a" providerId="ADAL" clId="{C634FD9E-D49E-4F8D-931B-9555341F7866}" dt="2024-06-10T08:02:25.277" v="467"/>
          <ac:spMkLst>
            <pc:docMk/>
            <pc:sldMk cId="3307174740" sldId="585"/>
            <ac:spMk id="34" creationId="{1058ED4D-3088-1D3A-0278-1CCE26A68208}"/>
          </ac:spMkLst>
        </pc:spChg>
        <pc:spChg chg="add mod">
          <ac:chgData name="平野 武" userId="3cfe3d63-3e2d-444e-9c54-10e92370b90a" providerId="ADAL" clId="{C634FD9E-D49E-4F8D-931B-9555341F7866}" dt="2024-06-10T08:02:25.277" v="467"/>
          <ac:spMkLst>
            <pc:docMk/>
            <pc:sldMk cId="3307174740" sldId="585"/>
            <ac:spMk id="35" creationId="{932258C3-3643-A0D3-7904-5A8D0144B2B0}"/>
          </ac:spMkLst>
        </pc:spChg>
        <pc:spChg chg="add mod">
          <ac:chgData name="平野 武" userId="3cfe3d63-3e2d-444e-9c54-10e92370b90a" providerId="ADAL" clId="{C634FD9E-D49E-4F8D-931B-9555341F7866}" dt="2024-06-10T08:02:25.277" v="467"/>
          <ac:spMkLst>
            <pc:docMk/>
            <pc:sldMk cId="3307174740" sldId="585"/>
            <ac:spMk id="36" creationId="{A5078A3B-009D-5745-D8CA-388ED3204F7D}"/>
          </ac:spMkLst>
        </pc:spChg>
        <pc:spChg chg="mod">
          <ac:chgData name="平野 武" userId="3cfe3d63-3e2d-444e-9c54-10e92370b90a" providerId="ADAL" clId="{C634FD9E-D49E-4F8D-931B-9555341F7866}" dt="2024-06-10T08:02:25.277" v="467"/>
          <ac:spMkLst>
            <pc:docMk/>
            <pc:sldMk cId="3307174740" sldId="585"/>
            <ac:spMk id="39" creationId="{6A96EC5D-00EC-A2E0-B1D8-1AC2E4BFE80B}"/>
          </ac:spMkLst>
        </pc:spChg>
        <pc:spChg chg="mod">
          <ac:chgData name="平野 武" userId="3cfe3d63-3e2d-444e-9c54-10e92370b90a" providerId="ADAL" clId="{C634FD9E-D49E-4F8D-931B-9555341F7866}" dt="2024-06-10T08:02:25.277" v="467"/>
          <ac:spMkLst>
            <pc:docMk/>
            <pc:sldMk cId="3307174740" sldId="585"/>
            <ac:spMk id="43" creationId="{C8F645AD-1A01-4C5D-5044-D5282545C282}"/>
          </ac:spMkLst>
        </pc:spChg>
        <pc:spChg chg="mod">
          <ac:chgData name="平野 武" userId="3cfe3d63-3e2d-444e-9c54-10e92370b90a" providerId="ADAL" clId="{C634FD9E-D49E-4F8D-931B-9555341F7866}" dt="2024-06-10T08:02:25.277" v="467"/>
          <ac:spMkLst>
            <pc:docMk/>
            <pc:sldMk cId="3307174740" sldId="585"/>
            <ac:spMk id="48" creationId="{7AD97279-6E68-14E7-BCD8-6DEDEA7882AB}"/>
          </ac:spMkLst>
        </pc:spChg>
        <pc:spChg chg="add mod">
          <ac:chgData name="平野 武" userId="3cfe3d63-3e2d-444e-9c54-10e92370b90a" providerId="ADAL" clId="{C634FD9E-D49E-4F8D-931B-9555341F7866}" dt="2024-06-10T08:02:25.277" v="467"/>
          <ac:spMkLst>
            <pc:docMk/>
            <pc:sldMk cId="3307174740" sldId="585"/>
            <ac:spMk id="53" creationId="{E2436E76-50E7-0900-219D-D8CAD2717239}"/>
          </ac:spMkLst>
        </pc:spChg>
        <pc:spChg chg="add mod">
          <ac:chgData name="平野 武" userId="3cfe3d63-3e2d-444e-9c54-10e92370b90a" providerId="ADAL" clId="{C634FD9E-D49E-4F8D-931B-9555341F7866}" dt="2024-06-10T08:02:25.277" v="467"/>
          <ac:spMkLst>
            <pc:docMk/>
            <pc:sldMk cId="3307174740" sldId="585"/>
            <ac:spMk id="54" creationId="{7702135F-6066-0B6D-1054-E7E1AE0FDFB9}"/>
          </ac:spMkLst>
        </pc:spChg>
        <pc:spChg chg="add mod">
          <ac:chgData name="平野 武" userId="3cfe3d63-3e2d-444e-9c54-10e92370b90a" providerId="ADAL" clId="{C634FD9E-D49E-4F8D-931B-9555341F7866}" dt="2024-06-10T08:02:51.779" v="471" actId="1076"/>
          <ac:spMkLst>
            <pc:docMk/>
            <pc:sldMk cId="3307174740" sldId="585"/>
            <ac:spMk id="55" creationId="{762CDC64-3DAA-D43F-1A35-CEF750FAD273}"/>
          </ac:spMkLst>
        </pc:spChg>
        <pc:spChg chg="mod">
          <ac:chgData name="平野 武" userId="3cfe3d63-3e2d-444e-9c54-10e92370b90a" providerId="ADAL" clId="{C634FD9E-D49E-4F8D-931B-9555341F7866}" dt="2024-06-10T08:02:25.277" v="467"/>
          <ac:spMkLst>
            <pc:docMk/>
            <pc:sldMk cId="3307174740" sldId="585"/>
            <ac:spMk id="59" creationId="{BA8DE98B-3519-D032-F074-F8AEC12224C3}"/>
          </ac:spMkLst>
        </pc:spChg>
        <pc:spChg chg="del">
          <ac:chgData name="平野 武" userId="3cfe3d63-3e2d-444e-9c54-10e92370b90a" providerId="ADAL" clId="{C634FD9E-D49E-4F8D-931B-9555341F7866}" dt="2024-06-10T08:01:59.293" v="463" actId="478"/>
          <ac:spMkLst>
            <pc:docMk/>
            <pc:sldMk cId="3307174740" sldId="585"/>
            <ac:spMk id="12300" creationId="{1AEEB888-6D14-649B-9761-C2BA028B9588}"/>
          </ac:spMkLst>
        </pc:spChg>
        <pc:spChg chg="del">
          <ac:chgData name="平野 武" userId="3cfe3d63-3e2d-444e-9c54-10e92370b90a" providerId="ADAL" clId="{C634FD9E-D49E-4F8D-931B-9555341F7866}" dt="2024-06-10T08:01:59.293" v="463" actId="478"/>
          <ac:spMkLst>
            <pc:docMk/>
            <pc:sldMk cId="3307174740" sldId="585"/>
            <ac:spMk id="12302" creationId="{870EDFB4-E0B9-B662-F40D-0E4AB94E0BE9}"/>
          </ac:spMkLst>
        </pc:spChg>
        <pc:spChg chg="del">
          <ac:chgData name="平野 武" userId="3cfe3d63-3e2d-444e-9c54-10e92370b90a" providerId="ADAL" clId="{C634FD9E-D49E-4F8D-931B-9555341F7866}" dt="2024-06-10T08:01:59.293" v="463" actId="478"/>
          <ac:spMkLst>
            <pc:docMk/>
            <pc:sldMk cId="3307174740" sldId="585"/>
            <ac:spMk id="12303" creationId="{E7642E60-31EB-A2CF-37E3-E2248F7EFE59}"/>
          </ac:spMkLst>
        </pc:spChg>
        <pc:spChg chg="del">
          <ac:chgData name="平野 武" userId="3cfe3d63-3e2d-444e-9c54-10e92370b90a" providerId="ADAL" clId="{C634FD9E-D49E-4F8D-931B-9555341F7866}" dt="2024-06-10T08:01:59.293" v="463" actId="478"/>
          <ac:spMkLst>
            <pc:docMk/>
            <pc:sldMk cId="3307174740" sldId="585"/>
            <ac:spMk id="12304" creationId="{21365604-63DC-A70D-3B87-BF8DFAE2CFDA}"/>
          </ac:spMkLst>
        </pc:spChg>
        <pc:spChg chg="del">
          <ac:chgData name="平野 武" userId="3cfe3d63-3e2d-444e-9c54-10e92370b90a" providerId="ADAL" clId="{C634FD9E-D49E-4F8D-931B-9555341F7866}" dt="2024-06-10T08:01:59.293" v="463" actId="478"/>
          <ac:spMkLst>
            <pc:docMk/>
            <pc:sldMk cId="3307174740" sldId="585"/>
            <ac:spMk id="12305" creationId="{B2F4E981-F131-9CC0-A953-6F8E51EF3078}"/>
          </ac:spMkLst>
        </pc:spChg>
        <pc:spChg chg="del">
          <ac:chgData name="平野 武" userId="3cfe3d63-3e2d-444e-9c54-10e92370b90a" providerId="ADAL" clId="{C634FD9E-D49E-4F8D-931B-9555341F7866}" dt="2024-06-10T08:01:59.293" v="463" actId="478"/>
          <ac:spMkLst>
            <pc:docMk/>
            <pc:sldMk cId="3307174740" sldId="585"/>
            <ac:spMk id="12307" creationId="{2C3E78CF-A944-F374-B334-0931F4B57EA1}"/>
          </ac:spMkLst>
        </pc:spChg>
        <pc:spChg chg="del">
          <ac:chgData name="平野 武" userId="3cfe3d63-3e2d-444e-9c54-10e92370b90a" providerId="ADAL" clId="{C634FD9E-D49E-4F8D-931B-9555341F7866}" dt="2024-06-10T08:01:59.293" v="463" actId="478"/>
          <ac:spMkLst>
            <pc:docMk/>
            <pc:sldMk cId="3307174740" sldId="585"/>
            <ac:spMk id="12308" creationId="{377722EA-E431-1EA8-2E44-AF4B0BEC1003}"/>
          </ac:spMkLst>
        </pc:spChg>
        <pc:spChg chg="del">
          <ac:chgData name="平野 武" userId="3cfe3d63-3e2d-444e-9c54-10e92370b90a" providerId="ADAL" clId="{C634FD9E-D49E-4F8D-931B-9555341F7866}" dt="2024-06-10T08:01:59.293" v="463" actId="478"/>
          <ac:spMkLst>
            <pc:docMk/>
            <pc:sldMk cId="3307174740" sldId="585"/>
            <ac:spMk id="12309" creationId="{4F489F37-4A5D-CDDF-DC54-5E5EAE6104CA}"/>
          </ac:spMkLst>
        </pc:spChg>
        <pc:spChg chg="del">
          <ac:chgData name="平野 武" userId="3cfe3d63-3e2d-444e-9c54-10e92370b90a" providerId="ADAL" clId="{C634FD9E-D49E-4F8D-931B-9555341F7866}" dt="2024-06-10T08:01:59.293" v="463" actId="478"/>
          <ac:spMkLst>
            <pc:docMk/>
            <pc:sldMk cId="3307174740" sldId="585"/>
            <ac:spMk id="12311" creationId="{3841F61C-9373-0B00-FFD4-1400B951F954}"/>
          </ac:spMkLst>
        </pc:spChg>
        <pc:spChg chg="del">
          <ac:chgData name="平野 武" userId="3cfe3d63-3e2d-444e-9c54-10e92370b90a" providerId="ADAL" clId="{C634FD9E-D49E-4F8D-931B-9555341F7866}" dt="2024-06-10T08:01:59.293" v="463" actId="478"/>
          <ac:spMkLst>
            <pc:docMk/>
            <pc:sldMk cId="3307174740" sldId="585"/>
            <ac:spMk id="12312" creationId="{5C92D446-ED03-19EA-D2A8-5F67247EE993}"/>
          </ac:spMkLst>
        </pc:spChg>
        <pc:spChg chg="del">
          <ac:chgData name="平野 武" userId="3cfe3d63-3e2d-444e-9c54-10e92370b90a" providerId="ADAL" clId="{C634FD9E-D49E-4F8D-931B-9555341F7866}" dt="2024-06-10T08:01:59.293" v="463" actId="478"/>
          <ac:spMkLst>
            <pc:docMk/>
            <pc:sldMk cId="3307174740" sldId="585"/>
            <ac:spMk id="12314" creationId="{4955FFC2-36A8-FD0A-112D-81B82694B856}"/>
          </ac:spMkLst>
        </pc:spChg>
        <pc:grpChg chg="add mod">
          <ac:chgData name="平野 武" userId="3cfe3d63-3e2d-444e-9c54-10e92370b90a" providerId="ADAL" clId="{C634FD9E-D49E-4F8D-931B-9555341F7866}" dt="2024-06-10T08:02:17.914" v="466"/>
          <ac:grpSpMkLst>
            <pc:docMk/>
            <pc:sldMk cId="3307174740" sldId="585"/>
            <ac:grpSpMk id="7" creationId="{E78032A0-775C-1DCE-533A-9AECD43D5DB2}"/>
          </ac:grpSpMkLst>
        </pc:grpChg>
        <pc:grpChg chg="add mod">
          <ac:chgData name="平野 武" userId="3cfe3d63-3e2d-444e-9c54-10e92370b90a" providerId="ADAL" clId="{C634FD9E-D49E-4F8D-931B-9555341F7866}" dt="2024-06-10T08:02:17.914" v="466"/>
          <ac:grpSpMkLst>
            <pc:docMk/>
            <pc:sldMk cId="3307174740" sldId="585"/>
            <ac:grpSpMk id="11" creationId="{A265DDDA-0B2F-1221-E509-FAD04B789A81}"/>
          </ac:grpSpMkLst>
        </pc:grpChg>
        <pc:grpChg chg="add mod">
          <ac:chgData name="平野 武" userId="3cfe3d63-3e2d-444e-9c54-10e92370b90a" providerId="ADAL" clId="{C634FD9E-D49E-4F8D-931B-9555341F7866}" dt="2024-06-10T08:02:17.914" v="466"/>
          <ac:grpSpMkLst>
            <pc:docMk/>
            <pc:sldMk cId="3307174740" sldId="585"/>
            <ac:grpSpMk id="15" creationId="{9C2C1620-7266-E005-A6B0-3D69CAE1FF8D}"/>
          </ac:grpSpMkLst>
        </pc:grpChg>
        <pc:grpChg chg="add mod">
          <ac:chgData name="平野 武" userId="3cfe3d63-3e2d-444e-9c54-10e92370b90a" providerId="ADAL" clId="{C634FD9E-D49E-4F8D-931B-9555341F7866}" dt="2024-06-10T08:02:17.914" v="466"/>
          <ac:grpSpMkLst>
            <pc:docMk/>
            <pc:sldMk cId="3307174740" sldId="585"/>
            <ac:grpSpMk id="19" creationId="{E846A1A0-166B-D1FC-C22B-8B8126D07A8F}"/>
          </ac:grpSpMkLst>
        </pc:grpChg>
        <pc:grpChg chg="add mod">
          <ac:chgData name="平野 武" userId="3cfe3d63-3e2d-444e-9c54-10e92370b90a" providerId="ADAL" clId="{C634FD9E-D49E-4F8D-931B-9555341F7866}" dt="2024-06-10T08:02:17.914" v="466"/>
          <ac:grpSpMkLst>
            <pc:docMk/>
            <pc:sldMk cId="3307174740" sldId="585"/>
            <ac:grpSpMk id="26" creationId="{3D806898-9A03-E279-4866-13B0309186FB}"/>
          </ac:grpSpMkLst>
        </pc:grpChg>
        <pc:grpChg chg="add mod">
          <ac:chgData name="平野 武" userId="3cfe3d63-3e2d-444e-9c54-10e92370b90a" providerId="ADAL" clId="{C634FD9E-D49E-4F8D-931B-9555341F7866}" dt="2024-06-10T08:02:25.277" v="467"/>
          <ac:grpSpMkLst>
            <pc:docMk/>
            <pc:sldMk cId="3307174740" sldId="585"/>
            <ac:grpSpMk id="37" creationId="{629F720C-B9F9-F27C-2250-D4632696CFD7}"/>
          </ac:grpSpMkLst>
        </pc:grpChg>
        <pc:grpChg chg="add mod">
          <ac:chgData name="平野 武" userId="3cfe3d63-3e2d-444e-9c54-10e92370b90a" providerId="ADAL" clId="{C634FD9E-D49E-4F8D-931B-9555341F7866}" dt="2024-06-10T08:02:25.277" v="467"/>
          <ac:grpSpMkLst>
            <pc:docMk/>
            <pc:sldMk cId="3307174740" sldId="585"/>
            <ac:grpSpMk id="41" creationId="{E15F8F68-EAD4-8255-6784-749D4E959FBA}"/>
          </ac:grpSpMkLst>
        </pc:grpChg>
        <pc:grpChg chg="add mod">
          <ac:chgData name="平野 武" userId="3cfe3d63-3e2d-444e-9c54-10e92370b90a" providerId="ADAL" clId="{C634FD9E-D49E-4F8D-931B-9555341F7866}" dt="2024-06-10T08:02:25.277" v="467"/>
          <ac:grpSpMkLst>
            <pc:docMk/>
            <pc:sldMk cId="3307174740" sldId="585"/>
            <ac:grpSpMk id="45" creationId="{C8C01748-20B0-8848-74B6-0ECC86474EB5}"/>
          </ac:grpSpMkLst>
        </pc:grpChg>
        <pc:grpChg chg="add mod">
          <ac:chgData name="平野 武" userId="3cfe3d63-3e2d-444e-9c54-10e92370b90a" providerId="ADAL" clId="{C634FD9E-D49E-4F8D-931B-9555341F7866}" dt="2024-06-10T08:02:51.779" v="471" actId="1076"/>
          <ac:grpSpMkLst>
            <pc:docMk/>
            <pc:sldMk cId="3307174740" sldId="585"/>
            <ac:grpSpMk id="49" creationId="{F2018556-677D-EB4B-A024-90F7EED6AE2F}"/>
          </ac:grpSpMkLst>
        </pc:grpChg>
        <pc:grpChg chg="add mod">
          <ac:chgData name="平野 武" userId="3cfe3d63-3e2d-444e-9c54-10e92370b90a" providerId="ADAL" clId="{C634FD9E-D49E-4F8D-931B-9555341F7866}" dt="2024-06-10T08:02:46.791" v="470" actId="1076"/>
          <ac:grpSpMkLst>
            <pc:docMk/>
            <pc:sldMk cId="3307174740" sldId="585"/>
            <ac:grpSpMk id="56" creationId="{DC751D3C-1BCF-A483-0F6E-59EB50FE5031}"/>
          </ac:grpSpMkLst>
        </pc:grpChg>
        <pc:grpChg chg="del">
          <ac:chgData name="平野 武" userId="3cfe3d63-3e2d-444e-9c54-10e92370b90a" providerId="ADAL" clId="{C634FD9E-D49E-4F8D-931B-9555341F7866}" dt="2024-06-10T08:01:59.293" v="463" actId="478"/>
          <ac:grpSpMkLst>
            <pc:docMk/>
            <pc:sldMk cId="3307174740" sldId="585"/>
            <ac:grpSpMk id="12315" creationId="{EE10C79E-EF92-3591-24FA-5BAD3C627AC8}"/>
          </ac:grpSpMkLst>
        </pc:grpChg>
        <pc:graphicFrameChg chg="mod">
          <ac:chgData name="平野 武" userId="3cfe3d63-3e2d-444e-9c54-10e92370b90a" providerId="ADAL" clId="{C634FD9E-D49E-4F8D-931B-9555341F7866}" dt="2024-06-10T08:02:17.914" v="466"/>
          <ac:graphicFrameMkLst>
            <pc:docMk/>
            <pc:sldMk cId="3307174740" sldId="585"/>
            <ac:graphicFrameMk id="8" creationId="{A9F25FD1-0B01-7ED2-2DCD-171E7599CE8D}"/>
          </ac:graphicFrameMkLst>
        </pc:graphicFrameChg>
        <pc:graphicFrameChg chg="mod">
          <ac:chgData name="平野 武" userId="3cfe3d63-3e2d-444e-9c54-10e92370b90a" providerId="ADAL" clId="{C634FD9E-D49E-4F8D-931B-9555341F7866}" dt="2024-06-10T08:02:17.914" v="466"/>
          <ac:graphicFrameMkLst>
            <pc:docMk/>
            <pc:sldMk cId="3307174740" sldId="585"/>
            <ac:graphicFrameMk id="12" creationId="{DD4EF319-B323-915E-3CFE-BC30D2E45009}"/>
          </ac:graphicFrameMkLst>
        </pc:graphicFrameChg>
        <pc:graphicFrameChg chg="mod">
          <ac:chgData name="平野 武" userId="3cfe3d63-3e2d-444e-9c54-10e92370b90a" providerId="ADAL" clId="{C634FD9E-D49E-4F8D-931B-9555341F7866}" dt="2024-06-10T08:02:17.914" v="466"/>
          <ac:graphicFrameMkLst>
            <pc:docMk/>
            <pc:sldMk cId="3307174740" sldId="585"/>
            <ac:graphicFrameMk id="16" creationId="{6DE17B85-5F2B-49DF-35B9-48C4756A4738}"/>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38" creationId="{46D50DD5-19FC-76FF-8843-69F89CDCD254}"/>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42" creationId="{05161E9F-E621-7D4E-9C30-342A8D8A5203}"/>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46" creationId="{5170B736-22C2-B695-84C5-56AE254D7B0F}"/>
          </ac:graphicFrameMkLst>
        </pc:graphicFrameChg>
        <pc:graphicFrameChg chg="del">
          <ac:chgData name="平野 武" userId="3cfe3d63-3e2d-444e-9c54-10e92370b90a" providerId="ADAL" clId="{C634FD9E-D49E-4F8D-931B-9555341F7866}" dt="2024-06-10T08:01:59.293" v="463" actId="478"/>
          <ac:graphicFrameMkLst>
            <pc:docMk/>
            <pc:sldMk cId="3307174740" sldId="585"/>
            <ac:graphicFrameMk id="12298" creationId="{CF2F92C7-1A54-C350-7B97-3E3F1C4FD374}"/>
          </ac:graphicFrameMkLst>
        </pc:graphicFrameChg>
        <pc:graphicFrameChg chg="del">
          <ac:chgData name="平野 武" userId="3cfe3d63-3e2d-444e-9c54-10e92370b90a" providerId="ADAL" clId="{C634FD9E-D49E-4F8D-931B-9555341F7866}" dt="2024-06-10T08:01:59.293" v="463" actId="478"/>
          <ac:graphicFrameMkLst>
            <pc:docMk/>
            <pc:sldMk cId="3307174740" sldId="585"/>
            <ac:graphicFrameMk id="12299" creationId="{3A6CFF25-B00E-BF6A-9460-31B6B52B9BF9}"/>
          </ac:graphicFrameMkLst>
        </pc:graphicFrameChg>
        <pc:picChg chg="mod">
          <ac:chgData name="平野 武" userId="3cfe3d63-3e2d-444e-9c54-10e92370b90a" providerId="ADAL" clId="{C634FD9E-D49E-4F8D-931B-9555341F7866}" dt="2024-06-10T08:02:17.914" v="466"/>
          <ac:picMkLst>
            <pc:docMk/>
            <pc:sldMk cId="3307174740" sldId="585"/>
            <ac:picMk id="20" creationId="{0AA2F76C-A144-E28B-6753-2BDC232B2DD6}"/>
          </ac:picMkLst>
        </pc:picChg>
        <pc:picChg chg="mod">
          <ac:chgData name="平野 武" userId="3cfe3d63-3e2d-444e-9c54-10e92370b90a" providerId="ADAL" clId="{C634FD9E-D49E-4F8D-931B-9555341F7866}" dt="2024-06-10T08:02:17.914" v="466"/>
          <ac:picMkLst>
            <pc:docMk/>
            <pc:sldMk cId="3307174740" sldId="585"/>
            <ac:picMk id="21" creationId="{B44681F7-83D2-74A1-3498-8F06A3AEA217}"/>
          </ac:picMkLst>
        </pc:picChg>
        <pc:picChg chg="mod">
          <ac:chgData name="平野 武" userId="3cfe3d63-3e2d-444e-9c54-10e92370b90a" providerId="ADAL" clId="{C634FD9E-D49E-4F8D-931B-9555341F7866}" dt="2024-06-10T08:02:17.914" v="466"/>
          <ac:picMkLst>
            <pc:docMk/>
            <pc:sldMk cId="3307174740" sldId="585"/>
            <ac:picMk id="22" creationId="{FB30856F-DF4D-DA52-CE6D-500E1B6EEE33}"/>
          </ac:picMkLst>
        </pc:picChg>
        <pc:picChg chg="mod">
          <ac:chgData name="平野 武" userId="3cfe3d63-3e2d-444e-9c54-10e92370b90a" providerId="ADAL" clId="{C634FD9E-D49E-4F8D-931B-9555341F7866}" dt="2024-06-10T08:02:17.914" v="466"/>
          <ac:picMkLst>
            <pc:docMk/>
            <pc:sldMk cId="3307174740" sldId="585"/>
            <ac:picMk id="27" creationId="{B0D7CC06-B401-9584-AE8F-E09ADE56476D}"/>
          </ac:picMkLst>
        </pc:picChg>
        <pc:picChg chg="mod">
          <ac:chgData name="平野 武" userId="3cfe3d63-3e2d-444e-9c54-10e92370b90a" providerId="ADAL" clId="{C634FD9E-D49E-4F8D-931B-9555341F7866}" dt="2024-06-10T08:02:17.914" v="466"/>
          <ac:picMkLst>
            <pc:docMk/>
            <pc:sldMk cId="3307174740" sldId="585"/>
            <ac:picMk id="28" creationId="{9B3D6F1A-CB58-ECC7-B3C8-CD0A28781D84}"/>
          </ac:picMkLst>
        </pc:picChg>
        <pc:picChg chg="mod">
          <ac:chgData name="平野 武" userId="3cfe3d63-3e2d-444e-9c54-10e92370b90a" providerId="ADAL" clId="{C634FD9E-D49E-4F8D-931B-9555341F7866}" dt="2024-06-10T08:02:17.914" v="466"/>
          <ac:picMkLst>
            <pc:docMk/>
            <pc:sldMk cId="3307174740" sldId="585"/>
            <ac:picMk id="30" creationId="{20FCC712-534F-58F1-B73B-073D0E5E2DAA}"/>
          </ac:picMkLst>
        </pc:picChg>
        <pc:picChg chg="add mod">
          <ac:chgData name="平野 武" userId="3cfe3d63-3e2d-444e-9c54-10e92370b90a" providerId="ADAL" clId="{C634FD9E-D49E-4F8D-931B-9555341F7866}" dt="2024-06-10T08:02:17.914" v="466"/>
          <ac:picMkLst>
            <pc:docMk/>
            <pc:sldMk cId="3307174740" sldId="585"/>
            <ac:picMk id="31" creationId="{9EC30C6D-12D8-1C6A-A607-F3A5EFF1D396}"/>
          </ac:picMkLst>
        </pc:picChg>
        <pc:picChg chg="mod">
          <ac:chgData name="平野 武" userId="3cfe3d63-3e2d-444e-9c54-10e92370b90a" providerId="ADAL" clId="{C634FD9E-D49E-4F8D-931B-9555341F7866}" dt="2024-06-10T08:02:51.779" v="471" actId="1076"/>
          <ac:picMkLst>
            <pc:docMk/>
            <pc:sldMk cId="3307174740" sldId="585"/>
            <ac:picMk id="50" creationId="{0E4D906D-9982-F62A-EF1E-9A3435517745}"/>
          </ac:picMkLst>
        </pc:picChg>
        <pc:picChg chg="mod">
          <ac:chgData name="平野 武" userId="3cfe3d63-3e2d-444e-9c54-10e92370b90a" providerId="ADAL" clId="{C634FD9E-D49E-4F8D-931B-9555341F7866}" dt="2024-06-10T08:02:51.779" v="471" actId="1076"/>
          <ac:picMkLst>
            <pc:docMk/>
            <pc:sldMk cId="3307174740" sldId="585"/>
            <ac:picMk id="51" creationId="{BEA5245D-48F2-8762-57C7-F47BF1C4300F}"/>
          </ac:picMkLst>
        </pc:picChg>
        <pc:picChg chg="mod">
          <ac:chgData name="平野 武" userId="3cfe3d63-3e2d-444e-9c54-10e92370b90a" providerId="ADAL" clId="{C634FD9E-D49E-4F8D-931B-9555341F7866}" dt="2024-06-10T08:02:51.779" v="471" actId="1076"/>
          <ac:picMkLst>
            <pc:docMk/>
            <pc:sldMk cId="3307174740" sldId="585"/>
            <ac:picMk id="52" creationId="{A7D92EFA-4568-A732-573B-700E14858794}"/>
          </ac:picMkLst>
        </pc:picChg>
        <pc:picChg chg="mod">
          <ac:chgData name="平野 武" userId="3cfe3d63-3e2d-444e-9c54-10e92370b90a" providerId="ADAL" clId="{C634FD9E-D49E-4F8D-931B-9555341F7866}" dt="2024-06-10T08:02:25.277" v="467"/>
          <ac:picMkLst>
            <pc:docMk/>
            <pc:sldMk cId="3307174740" sldId="585"/>
            <ac:picMk id="57" creationId="{5C28DB08-2E95-D3E1-C628-78DF3773E385}"/>
          </ac:picMkLst>
        </pc:picChg>
        <pc:picChg chg="mod">
          <ac:chgData name="平野 武" userId="3cfe3d63-3e2d-444e-9c54-10e92370b90a" providerId="ADAL" clId="{C634FD9E-D49E-4F8D-931B-9555341F7866}" dt="2024-06-10T08:02:25.277" v="467"/>
          <ac:picMkLst>
            <pc:docMk/>
            <pc:sldMk cId="3307174740" sldId="585"/>
            <ac:picMk id="58" creationId="{F61C9379-B964-085D-0660-9FE33FF6F7B9}"/>
          </ac:picMkLst>
        </pc:picChg>
        <pc:picChg chg="mod">
          <ac:chgData name="平野 武" userId="3cfe3d63-3e2d-444e-9c54-10e92370b90a" providerId="ADAL" clId="{C634FD9E-D49E-4F8D-931B-9555341F7866}" dt="2024-06-10T08:02:25.277" v="467"/>
          <ac:picMkLst>
            <pc:docMk/>
            <pc:sldMk cId="3307174740" sldId="585"/>
            <ac:picMk id="60" creationId="{FD0BB65C-C2AA-D7EE-FE2C-E25C87DE18D1}"/>
          </ac:picMkLst>
        </pc:picChg>
        <pc:picChg chg="add mod">
          <ac:chgData name="平野 武" userId="3cfe3d63-3e2d-444e-9c54-10e92370b90a" providerId="ADAL" clId="{C634FD9E-D49E-4F8D-931B-9555341F7866}" dt="2024-06-10T08:02:46.791" v="470" actId="1076"/>
          <ac:picMkLst>
            <pc:docMk/>
            <pc:sldMk cId="3307174740" sldId="585"/>
            <ac:picMk id="61" creationId="{6133ECBE-F626-441A-6DE0-168F8A844336}"/>
          </ac:picMkLst>
        </pc:picChg>
        <pc:picChg chg="del">
          <ac:chgData name="平野 武" userId="3cfe3d63-3e2d-444e-9c54-10e92370b90a" providerId="ADAL" clId="{C634FD9E-D49E-4F8D-931B-9555341F7866}" dt="2024-06-10T08:01:59.293" v="463" actId="478"/>
          <ac:picMkLst>
            <pc:docMk/>
            <pc:sldMk cId="3307174740" sldId="585"/>
            <ac:picMk id="12320" creationId="{6728F53A-3161-5F8B-231A-78DD915345A6}"/>
          </ac:picMkLst>
        </pc:picChg>
        <pc:cxnChg chg="mod">
          <ac:chgData name="平野 武" userId="3cfe3d63-3e2d-444e-9c54-10e92370b90a" providerId="ADAL" clId="{C634FD9E-D49E-4F8D-931B-9555341F7866}" dt="2024-06-10T08:02:17.914" v="466"/>
          <ac:cxnSpMkLst>
            <pc:docMk/>
            <pc:sldMk cId="3307174740" sldId="585"/>
            <ac:cxnSpMk id="10" creationId="{45153171-F118-C95B-519D-578973E107F2}"/>
          </ac:cxnSpMkLst>
        </pc:cxnChg>
        <pc:cxnChg chg="mod">
          <ac:chgData name="平野 武" userId="3cfe3d63-3e2d-444e-9c54-10e92370b90a" providerId="ADAL" clId="{C634FD9E-D49E-4F8D-931B-9555341F7866}" dt="2024-06-10T08:02:17.914" v="466"/>
          <ac:cxnSpMkLst>
            <pc:docMk/>
            <pc:sldMk cId="3307174740" sldId="585"/>
            <ac:cxnSpMk id="14" creationId="{57F55A2A-A99F-D598-9ACA-1613C8CDFCF3}"/>
          </ac:cxnSpMkLst>
        </pc:cxnChg>
        <pc:cxnChg chg="mod">
          <ac:chgData name="平野 武" userId="3cfe3d63-3e2d-444e-9c54-10e92370b90a" providerId="ADAL" clId="{C634FD9E-D49E-4F8D-931B-9555341F7866}" dt="2024-06-10T08:02:17.914" v="466"/>
          <ac:cxnSpMkLst>
            <pc:docMk/>
            <pc:sldMk cId="3307174740" sldId="585"/>
            <ac:cxnSpMk id="17" creationId="{8FE34761-838E-782D-F40B-A39A77B34342}"/>
          </ac:cxnSpMkLst>
        </pc:cxnChg>
        <pc:cxnChg chg="mod">
          <ac:chgData name="平野 武" userId="3cfe3d63-3e2d-444e-9c54-10e92370b90a" providerId="ADAL" clId="{C634FD9E-D49E-4F8D-931B-9555341F7866}" dt="2024-06-10T08:02:25.277" v="467"/>
          <ac:cxnSpMkLst>
            <pc:docMk/>
            <pc:sldMk cId="3307174740" sldId="585"/>
            <ac:cxnSpMk id="40" creationId="{BF59E18E-87F7-F128-832E-FDD51515F8AF}"/>
          </ac:cxnSpMkLst>
        </pc:cxnChg>
        <pc:cxnChg chg="mod">
          <ac:chgData name="平野 武" userId="3cfe3d63-3e2d-444e-9c54-10e92370b90a" providerId="ADAL" clId="{C634FD9E-D49E-4F8D-931B-9555341F7866}" dt="2024-06-10T08:02:25.277" v="467"/>
          <ac:cxnSpMkLst>
            <pc:docMk/>
            <pc:sldMk cId="3307174740" sldId="585"/>
            <ac:cxnSpMk id="44" creationId="{3C497365-4D3B-89F5-B187-1F61D9F5EA2A}"/>
          </ac:cxnSpMkLst>
        </pc:cxnChg>
        <pc:cxnChg chg="mod">
          <ac:chgData name="平野 武" userId="3cfe3d63-3e2d-444e-9c54-10e92370b90a" providerId="ADAL" clId="{C634FD9E-D49E-4F8D-931B-9555341F7866}" dt="2024-06-10T08:02:25.277" v="467"/>
          <ac:cxnSpMkLst>
            <pc:docMk/>
            <pc:sldMk cId="3307174740" sldId="585"/>
            <ac:cxnSpMk id="47" creationId="{515FAF0B-53E2-28AB-7D2C-0A668E033F9E}"/>
          </ac:cxnSpMkLst>
        </pc:cxnChg>
        <pc:cxnChg chg="del">
          <ac:chgData name="平野 武" userId="3cfe3d63-3e2d-444e-9c54-10e92370b90a" providerId="ADAL" clId="{C634FD9E-D49E-4F8D-931B-9555341F7866}" dt="2024-06-10T08:01:59.293" v="463" actId="478"/>
          <ac:cxnSpMkLst>
            <pc:docMk/>
            <pc:sldMk cId="3307174740" sldId="585"/>
            <ac:cxnSpMk id="12301" creationId="{B0C6073E-B7CD-810E-FE03-06133B069FBA}"/>
          </ac:cxnSpMkLst>
        </pc:cxnChg>
        <pc:cxnChg chg="del">
          <ac:chgData name="平野 武" userId="3cfe3d63-3e2d-444e-9c54-10e92370b90a" providerId="ADAL" clId="{C634FD9E-D49E-4F8D-931B-9555341F7866}" dt="2024-06-10T08:01:59.293" v="463" actId="478"/>
          <ac:cxnSpMkLst>
            <pc:docMk/>
            <pc:sldMk cId="3307174740" sldId="585"/>
            <ac:cxnSpMk id="12306" creationId="{7FACD147-9CD6-9DD4-68BF-D6234BAE231B}"/>
          </ac:cxnSpMkLst>
        </pc:cxnChg>
        <pc:cxnChg chg="del">
          <ac:chgData name="平野 武" userId="3cfe3d63-3e2d-444e-9c54-10e92370b90a" providerId="ADAL" clId="{C634FD9E-D49E-4F8D-931B-9555341F7866}" dt="2024-06-10T08:01:59.293" v="463" actId="478"/>
          <ac:cxnSpMkLst>
            <pc:docMk/>
            <pc:sldMk cId="3307174740" sldId="585"/>
            <ac:cxnSpMk id="12310" creationId="{710F69EB-AEE8-851D-A819-E2223F0E8645}"/>
          </ac:cxnSpMkLst>
        </pc:cxnChg>
        <pc:cxnChg chg="del">
          <ac:chgData name="平野 武" userId="3cfe3d63-3e2d-444e-9c54-10e92370b90a" providerId="ADAL" clId="{C634FD9E-D49E-4F8D-931B-9555341F7866}" dt="2024-06-10T08:01:59.293" v="463" actId="478"/>
          <ac:cxnSpMkLst>
            <pc:docMk/>
            <pc:sldMk cId="3307174740" sldId="585"/>
            <ac:cxnSpMk id="12313" creationId="{E501054D-67C1-BD63-3F9B-2B6E1B27FDE7}"/>
          </ac:cxnSpMkLst>
        </pc:cxnChg>
      </pc:sldChg>
      <pc:sldChg chg="add del">
        <pc:chgData name="平野 武" userId="3cfe3d63-3e2d-444e-9c54-10e92370b90a" providerId="ADAL" clId="{C634FD9E-D49E-4F8D-931B-9555341F7866}" dt="2024-06-10T08:02:11.387" v="465"/>
        <pc:sldMkLst>
          <pc:docMk/>
          <pc:sldMk cId="2930437321" sldId="58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rkajita\Desktop\Book1.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rkajita\Desktop\Book1.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rkajita\Desktop\Book1.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rkajita\Desktop\Book1.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rkajita\Desktop\Book1.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1.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DC0B-4511-AEDA-32DDB77A46AC}"/>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3-DC0B-4511-AEDA-32DDB77A46AC}"/>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DC0B-4511-AEDA-32DDB77A46AC}"/>
              </c:ext>
            </c:extLst>
          </c:dPt>
          <c:cat>
            <c:strRef>
              <c:f>Sheet1!$I$11:$I$13</c:f>
              <c:strCache>
                <c:ptCount val="3"/>
                <c:pt idx="0">
                  <c:v>広告非接触者</c:v>
                </c:pt>
                <c:pt idx="1">
                  <c:v>広告接触者</c:v>
                </c:pt>
                <c:pt idx="2">
                  <c:v>広告アクション者</c:v>
                </c:pt>
              </c:strCache>
            </c:strRef>
          </c:cat>
          <c:val>
            <c:numRef>
              <c:f>Sheet1!$J$11:$J$13</c:f>
              <c:numCache>
                <c:formatCode>General</c:formatCode>
                <c:ptCount val="3"/>
                <c:pt idx="0">
                  <c:v>7.8</c:v>
                </c:pt>
                <c:pt idx="1">
                  <c:v>10.7</c:v>
                </c:pt>
                <c:pt idx="2">
                  <c:v>14.3</c:v>
                </c:pt>
              </c:numCache>
            </c:numRef>
          </c:val>
          <c:extLst>
            <c:ext xmlns:c16="http://schemas.microsoft.com/office/drawing/2014/chart" uri="{C3380CC4-5D6E-409C-BE32-E72D297353CC}">
              <c16:uniqueId val="{00000006-DC0B-4511-AEDA-32DDB77A46AC}"/>
            </c:ext>
          </c:extLst>
        </c:ser>
        <c:dLbls>
          <c:showLegendKey val="0"/>
          <c:showVal val="0"/>
          <c:showCatName val="0"/>
          <c:showSerName val="0"/>
          <c:showPercent val="0"/>
          <c:showBubbleSize val="0"/>
        </c:dLbls>
        <c:gapWidth val="219"/>
        <c:overlap val="-27"/>
        <c:axId val="80252352"/>
        <c:axId val="80253184"/>
      </c:barChart>
      <c:catAx>
        <c:axId val="8025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253184"/>
        <c:crosses val="autoZero"/>
        <c:auto val="1"/>
        <c:lblAlgn val="ctr"/>
        <c:lblOffset val="100"/>
        <c:noMultiLvlLbl val="0"/>
      </c:catAx>
      <c:valAx>
        <c:axId val="802531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252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2">
                  <a:lumMod val="90000"/>
                </a:schemeClr>
              </a:solidFill>
              <a:ln>
                <a:noFill/>
              </a:ln>
              <a:effectLst/>
            </c:spPr>
            <c:extLst>
              <c:ext xmlns:c16="http://schemas.microsoft.com/office/drawing/2014/chart" uri="{C3380CC4-5D6E-409C-BE32-E72D297353CC}">
                <c16:uniqueId val="{00000001-EB3D-4649-9DFE-6252B0095010}"/>
              </c:ext>
            </c:extLst>
          </c:dPt>
          <c:dPt>
            <c:idx val="1"/>
            <c:invertIfNegative val="0"/>
            <c:bubble3D val="0"/>
            <c:spPr>
              <a:solidFill>
                <a:schemeClr val="bg2">
                  <a:lumMod val="90000"/>
                </a:schemeClr>
              </a:solidFill>
              <a:ln>
                <a:noFill/>
              </a:ln>
              <a:effectLst/>
            </c:spPr>
            <c:extLst>
              <c:ext xmlns:c16="http://schemas.microsoft.com/office/drawing/2014/chart" uri="{C3380CC4-5D6E-409C-BE32-E72D297353CC}">
                <c16:uniqueId val="{00000003-EB3D-4649-9DFE-6252B0095010}"/>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EB3D-4649-9DFE-6252B0095010}"/>
              </c:ext>
            </c:extLst>
          </c:dPt>
          <c:cat>
            <c:strRef>
              <c:f>Sheet1!$C$11:$C$13</c:f>
              <c:strCache>
                <c:ptCount val="3"/>
                <c:pt idx="0">
                  <c:v>広告非接触者</c:v>
                </c:pt>
                <c:pt idx="1">
                  <c:v>広告接触者</c:v>
                </c:pt>
                <c:pt idx="2">
                  <c:v>広告アクション者</c:v>
                </c:pt>
              </c:strCache>
            </c:strRef>
          </c:cat>
          <c:val>
            <c:numRef>
              <c:f>Sheet1!$D$11:$D$13</c:f>
              <c:numCache>
                <c:formatCode>General</c:formatCode>
                <c:ptCount val="3"/>
                <c:pt idx="0">
                  <c:v>13.6</c:v>
                </c:pt>
                <c:pt idx="1">
                  <c:v>18.8</c:v>
                </c:pt>
                <c:pt idx="2">
                  <c:v>31.6</c:v>
                </c:pt>
              </c:numCache>
            </c:numRef>
          </c:val>
          <c:extLst>
            <c:ext xmlns:c16="http://schemas.microsoft.com/office/drawing/2014/chart" uri="{C3380CC4-5D6E-409C-BE32-E72D297353CC}">
              <c16:uniqueId val="{00000006-EB3D-4649-9DFE-6252B0095010}"/>
            </c:ext>
          </c:extLst>
        </c:ser>
        <c:dLbls>
          <c:showLegendKey val="0"/>
          <c:showVal val="0"/>
          <c:showCatName val="0"/>
          <c:showSerName val="0"/>
          <c:showPercent val="0"/>
          <c:showBubbleSize val="0"/>
        </c:dLbls>
        <c:gapWidth val="219"/>
        <c:axId val="80367488"/>
        <c:axId val="80378304"/>
      </c:barChart>
      <c:catAx>
        <c:axId val="80367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378304"/>
        <c:crosses val="autoZero"/>
        <c:auto val="1"/>
        <c:lblAlgn val="ctr"/>
        <c:lblOffset val="100"/>
        <c:noMultiLvlLbl val="0"/>
      </c:catAx>
      <c:valAx>
        <c:axId val="8037830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367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1243-41FE-B980-1E529906FE11}"/>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1243-41FE-B980-1E529906FE11}"/>
              </c:ext>
            </c:extLst>
          </c:dPt>
          <c:cat>
            <c:strRef>
              <c:f>Sheet1!$C$35:$C$36</c:f>
              <c:strCache>
                <c:ptCount val="2"/>
                <c:pt idx="0">
                  <c:v>SP版 ブランドパネル</c:v>
                </c:pt>
                <c:pt idx="1">
                  <c:v>トップページ
インタラクション企画</c:v>
                </c:pt>
              </c:strCache>
            </c:strRef>
          </c:cat>
          <c:val>
            <c:numRef>
              <c:f>Sheet1!$D$35:$D$36</c:f>
              <c:numCache>
                <c:formatCode>General</c:formatCode>
                <c:ptCount val="2"/>
                <c:pt idx="0">
                  <c:v>41.9</c:v>
                </c:pt>
                <c:pt idx="1">
                  <c:v>51.4</c:v>
                </c:pt>
              </c:numCache>
            </c:numRef>
          </c:val>
          <c:extLst>
            <c:ext xmlns:c16="http://schemas.microsoft.com/office/drawing/2014/chart" uri="{C3380CC4-5D6E-409C-BE32-E72D297353CC}">
              <c16:uniqueId val="{00000004-1243-41FE-B980-1E529906FE11}"/>
            </c:ext>
          </c:extLst>
        </c:ser>
        <c:dLbls>
          <c:showLegendKey val="0"/>
          <c:showVal val="0"/>
          <c:showCatName val="0"/>
          <c:showSerName val="0"/>
          <c:showPercent val="0"/>
          <c:showBubbleSize val="0"/>
        </c:dLbls>
        <c:gapWidth val="219"/>
        <c:overlap val="-27"/>
        <c:axId val="1175703423"/>
        <c:axId val="1175705919"/>
      </c:barChart>
      <c:catAx>
        <c:axId val="117570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75705919"/>
        <c:crosses val="autoZero"/>
        <c:auto val="1"/>
        <c:lblAlgn val="ctr"/>
        <c:lblOffset val="100"/>
        <c:noMultiLvlLbl val="0"/>
      </c:catAx>
      <c:valAx>
        <c:axId val="1175705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757034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C82-48D2-8E92-B129EB94C92C}"/>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0C82-48D2-8E92-B129EB94C92C}"/>
              </c:ext>
            </c:extLst>
          </c:dPt>
          <c:cat>
            <c:strRef>
              <c:f>Sheet1!$N$35:$N$36</c:f>
              <c:strCache>
                <c:ptCount val="2"/>
                <c:pt idx="0">
                  <c:v>SP版 ブランドパネル</c:v>
                </c:pt>
                <c:pt idx="1">
                  <c:v>トップページ
インタラクション企画</c:v>
                </c:pt>
              </c:strCache>
            </c:strRef>
          </c:cat>
          <c:val>
            <c:numRef>
              <c:f>Sheet1!$O$35:$O$36</c:f>
              <c:numCache>
                <c:formatCode>General</c:formatCode>
                <c:ptCount val="2"/>
                <c:pt idx="0">
                  <c:v>25.4</c:v>
                </c:pt>
                <c:pt idx="1">
                  <c:v>37.799999999999997</c:v>
                </c:pt>
              </c:numCache>
            </c:numRef>
          </c:val>
          <c:extLst>
            <c:ext xmlns:c16="http://schemas.microsoft.com/office/drawing/2014/chart" uri="{C3380CC4-5D6E-409C-BE32-E72D297353CC}">
              <c16:uniqueId val="{00000004-0C82-48D2-8E92-B129EB94C92C}"/>
            </c:ext>
          </c:extLst>
        </c:ser>
        <c:dLbls>
          <c:showLegendKey val="0"/>
          <c:showVal val="0"/>
          <c:showCatName val="0"/>
          <c:showSerName val="0"/>
          <c:showPercent val="0"/>
          <c:showBubbleSize val="0"/>
        </c:dLbls>
        <c:gapWidth val="219"/>
        <c:overlap val="-27"/>
        <c:axId val="230494319"/>
        <c:axId val="230496399"/>
      </c:barChart>
      <c:catAx>
        <c:axId val="2304943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30496399"/>
        <c:crosses val="autoZero"/>
        <c:auto val="1"/>
        <c:lblAlgn val="ctr"/>
        <c:lblOffset val="100"/>
        <c:noMultiLvlLbl val="0"/>
      </c:catAx>
      <c:valAx>
        <c:axId val="23049639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304943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137-4B30-A399-F61C3233E89B}"/>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0137-4B30-A399-F61C3233E89B}"/>
              </c:ext>
            </c:extLst>
          </c:dPt>
          <c:cat>
            <c:strRef>
              <c:f>Sheet1!$I$35:$I$36</c:f>
              <c:strCache>
                <c:ptCount val="2"/>
                <c:pt idx="0">
                  <c:v>SP版 ブランドパネル</c:v>
                </c:pt>
                <c:pt idx="1">
                  <c:v>トップページ
インタラクション企画</c:v>
                </c:pt>
              </c:strCache>
            </c:strRef>
          </c:cat>
          <c:val>
            <c:numRef>
              <c:f>Sheet1!$J$35:$J$36</c:f>
              <c:numCache>
                <c:formatCode>General</c:formatCode>
                <c:ptCount val="2"/>
                <c:pt idx="0">
                  <c:v>55</c:v>
                </c:pt>
                <c:pt idx="1">
                  <c:v>69.099999999999994</c:v>
                </c:pt>
              </c:numCache>
            </c:numRef>
          </c:val>
          <c:extLst>
            <c:ext xmlns:c16="http://schemas.microsoft.com/office/drawing/2014/chart" uri="{C3380CC4-5D6E-409C-BE32-E72D297353CC}">
              <c16:uniqueId val="{00000004-0137-4B30-A399-F61C3233E89B}"/>
            </c:ext>
          </c:extLst>
        </c:ser>
        <c:dLbls>
          <c:showLegendKey val="0"/>
          <c:showVal val="0"/>
          <c:showCatName val="0"/>
          <c:showSerName val="0"/>
          <c:showPercent val="0"/>
          <c:showBubbleSize val="0"/>
        </c:dLbls>
        <c:gapWidth val="219"/>
        <c:overlap val="-27"/>
        <c:axId val="228492047"/>
        <c:axId val="228492463"/>
      </c:barChart>
      <c:catAx>
        <c:axId val="228492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28492463"/>
        <c:crosses val="autoZero"/>
        <c:auto val="1"/>
        <c:lblAlgn val="ctr"/>
        <c:lblOffset val="100"/>
        <c:noMultiLvlLbl val="0"/>
      </c:catAx>
      <c:valAx>
        <c:axId val="228492463"/>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284920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54.45</c:v>
                </c:pt>
              </c:numCache>
            </c:numRef>
          </c:val>
          <c:extLst>
            <c:ext xmlns:c16="http://schemas.microsoft.com/office/drawing/2014/chart" uri="{C3380CC4-5D6E-409C-BE32-E72D297353CC}">
              <c16:uniqueId val="{00000000-30AC-46CC-94A9-00C266423B29}"/>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53.34</c:v>
                </c:pt>
              </c:numCache>
            </c:numRef>
          </c:val>
          <c:extLst>
            <c:ext xmlns:c16="http://schemas.microsoft.com/office/drawing/2014/chart" uri="{C3380CC4-5D6E-409C-BE32-E72D297353CC}">
              <c16:uniqueId val="{00000001-30AC-46CC-94A9-00C266423B29}"/>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74.19</c:v>
                </c:pt>
              </c:numCache>
            </c:numRef>
          </c:val>
          <c:extLst>
            <c:ext xmlns:c16="http://schemas.microsoft.com/office/drawing/2014/chart" uri="{C3380CC4-5D6E-409C-BE32-E72D297353CC}">
              <c16:uniqueId val="{00000002-30AC-46CC-94A9-00C266423B29}"/>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36.4</c:v>
                </c:pt>
              </c:numCache>
            </c:numRef>
          </c:val>
          <c:extLst>
            <c:ext xmlns:c16="http://schemas.microsoft.com/office/drawing/2014/chart" uri="{C3380CC4-5D6E-409C-BE32-E72D297353CC}">
              <c16:uniqueId val="{00000000-8B5B-41FF-B33C-4CB5CBFDBF8E}"/>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37.799999999999997</c:v>
                </c:pt>
              </c:numCache>
            </c:numRef>
          </c:val>
          <c:extLst>
            <c:ext xmlns:c16="http://schemas.microsoft.com/office/drawing/2014/chart" uri="{C3380CC4-5D6E-409C-BE32-E72D297353CC}">
              <c16:uniqueId val="{00000001-8B5B-41FF-B33C-4CB5CBFDBF8E}"/>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56.3</c:v>
                </c:pt>
              </c:numCache>
            </c:numRef>
          </c:val>
          <c:extLst>
            <c:ext xmlns:c16="http://schemas.microsoft.com/office/drawing/2014/chart" uri="{C3380CC4-5D6E-409C-BE32-E72D297353CC}">
              <c16:uniqueId val="{00000002-8B5B-41FF-B33C-4CB5CBFDBF8E}"/>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5.0000000000000001E-3</c:v>
                </c:pt>
              </c:numCache>
            </c:numRef>
          </c:val>
          <c:extLst>
            <c:ext xmlns:c16="http://schemas.microsoft.com/office/drawing/2014/chart" uri="{C3380CC4-5D6E-409C-BE32-E72D297353CC}">
              <c16:uniqueId val="{00000000-403C-4D76-B530-CC3C5E1D1BE3}"/>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7.0000000000000001E-3</c:v>
                </c:pt>
              </c:numCache>
            </c:numRef>
          </c:val>
          <c:extLst>
            <c:ext xmlns:c16="http://schemas.microsoft.com/office/drawing/2014/chart" uri="{C3380CC4-5D6E-409C-BE32-E72D297353CC}">
              <c16:uniqueId val="{00000001-403C-4D76-B530-CC3C5E1D1BE3}"/>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1.7000000000000001E-2</c:v>
                </c:pt>
              </c:numCache>
            </c:numRef>
          </c:val>
          <c:extLst>
            <c:ext xmlns:c16="http://schemas.microsoft.com/office/drawing/2014/chart" uri="{C3380CC4-5D6E-409C-BE32-E72D297353CC}">
              <c16:uniqueId val="{00000002-403C-4D76-B530-CC3C5E1D1BE3}"/>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12/16/2024</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12/16/2024</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8077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0338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993129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56955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7928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09692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41673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1616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686414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2788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49162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34305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58906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02395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65927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71276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3541456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Tree>
    <p:extLst>
      <p:ext uri="{BB962C8B-B14F-4D97-AF65-F5344CB8AC3E}">
        <p14:creationId xmlns:p14="http://schemas.microsoft.com/office/powerpoint/2010/main" val="3773658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Tree>
    <p:extLst>
      <p:ext uri="{BB962C8B-B14F-4D97-AF65-F5344CB8AC3E}">
        <p14:creationId xmlns:p14="http://schemas.microsoft.com/office/powerpoint/2010/main" val="3872923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Tree>
    <p:extLst>
      <p:ext uri="{BB962C8B-B14F-4D97-AF65-F5344CB8AC3E}">
        <p14:creationId xmlns:p14="http://schemas.microsoft.com/office/powerpoint/2010/main" val="663136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1"/>
                </a:solidFill>
              </a:rPr>
              <a:t>実施フロー</a:t>
            </a:r>
          </a:p>
        </p:txBody>
      </p:sp>
    </p:spTree>
    <p:extLst>
      <p:ext uri="{BB962C8B-B14F-4D97-AF65-F5344CB8AC3E}">
        <p14:creationId xmlns:p14="http://schemas.microsoft.com/office/powerpoint/2010/main" val="1595143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Tree>
    <p:extLst>
      <p:ext uri="{BB962C8B-B14F-4D97-AF65-F5344CB8AC3E}">
        <p14:creationId xmlns:p14="http://schemas.microsoft.com/office/powerpoint/2010/main" val="1982924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6811769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920567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839682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30540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33204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4" name="角丸四角形 3">
            <a:extLst>
              <a:ext uri="{FF2B5EF4-FFF2-40B4-BE49-F238E27FC236}">
                <a16:creationId xmlns:a16="http://schemas.microsoft.com/office/drawing/2014/main" id="{5FCE07DF-01B9-412F-DB1B-46118428A2E4}"/>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BA9B23E2-8FDD-D8DA-2165-A8AD9EE4944C}"/>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12740157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9843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0228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273032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406373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2666896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22"/>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23" imgW="7772400" imgH="10058400" progId="TCLayout.ActiveDocument.1">
                  <p:embed/>
                </p:oleObj>
              </mc:Choice>
              <mc:Fallback>
                <p:oleObj name="think-cell スライド" r:id="rId23"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24"/>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4A49FE86-74E9-0F43-D5BD-FB517BAC080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34" r:id="rId6"/>
    <p:sldLayoutId id="2147484449" r:id="rId7"/>
    <p:sldLayoutId id="2147484451" r:id="rId8"/>
    <p:sldLayoutId id="2147484459" r:id="rId9"/>
    <p:sldLayoutId id="2147484460" r:id="rId10"/>
    <p:sldLayoutId id="2147484452" r:id="rId11"/>
    <p:sldLayoutId id="2147484453" r:id="rId12"/>
    <p:sldLayoutId id="2147484454" r:id="rId13"/>
    <p:sldLayoutId id="2147484455" r:id="rId14"/>
    <p:sldLayoutId id="2147484456" r:id="rId15"/>
    <p:sldLayoutId id="2147484457" r:id="rId16"/>
    <p:sldLayoutId id="2147484458" r:id="rId17"/>
    <p:sldLayoutId id="2147484435" r:id="rId18"/>
    <p:sldLayoutId id="2147484436" r:id="rId19"/>
    <p:sldLayoutId id="2147484450" r:id="rId2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1.svg"/><Relationship Id="rId7"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7.svg"/><Relationship Id="rId2" Type="http://schemas.openxmlformats.org/officeDocument/2006/relationships/image" Target="../media/image35.png"/><Relationship Id="rId1" Type="http://schemas.openxmlformats.org/officeDocument/2006/relationships/slideLayout" Target="../slideLayouts/slideLayout10.xml"/><Relationship Id="rId6" Type="http://schemas.openxmlformats.org/officeDocument/2006/relationships/image" Target="../media/image26.png"/><Relationship Id="rId5" Type="http://schemas.openxmlformats.org/officeDocument/2006/relationships/image" Target="../media/image34.emf"/><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37.png"/><Relationship Id="rId7" Type="http://schemas.openxmlformats.org/officeDocument/2006/relationships/image" Target="../media/image28.png"/><Relationship Id="rId2" Type="http://schemas.openxmlformats.org/officeDocument/2006/relationships/image" Target="../media/image36.png"/><Relationship Id="rId1" Type="http://schemas.openxmlformats.org/officeDocument/2006/relationships/slideLayout" Target="../slideLayouts/slideLayout10.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3" Type="http://schemas.openxmlformats.org/officeDocument/2006/relationships/image" Target="../media/image34.emf"/><Relationship Id="rId7" Type="http://schemas.openxmlformats.org/officeDocument/2006/relationships/image" Target="../media/image29.svg"/><Relationship Id="rId2" Type="http://schemas.openxmlformats.org/officeDocument/2006/relationships/image" Target="../media/image38.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9.png"/><Relationship Id="rId1" Type="http://schemas.openxmlformats.org/officeDocument/2006/relationships/slideLayout" Target="../slideLayouts/slideLayout10.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0.png"/><Relationship Id="rId7" Type="http://schemas.openxmlformats.org/officeDocument/2006/relationships/image" Target="../media/image29.svg"/><Relationship Id="rId2" Type="http://schemas.openxmlformats.org/officeDocument/2006/relationships/image" Target="../media/image36.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43.png"/><Relationship Id="rId2" Type="http://schemas.openxmlformats.org/officeDocument/2006/relationships/chart" Target="../charts/chart1.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42.jpeg"/><Relationship Id="rId4" Type="http://schemas.openxmlformats.org/officeDocument/2006/relationships/hyperlink" Target="https://richad.yahoo.co.jp/gr86_2022"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chart" Target="../charts/chart4.xml"/><Relationship Id="rId7" Type="http://schemas.openxmlformats.org/officeDocument/2006/relationships/image" Target="../media/image46.jpeg"/><Relationship Id="rId2" Type="http://schemas.openxmlformats.org/officeDocument/2006/relationships/chart" Target="../charts/chart3.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jpeg"/><Relationship Id="rId10" Type="http://schemas.openxmlformats.org/officeDocument/2006/relationships/image" Target="../media/image47.png"/><Relationship Id="rId4" Type="http://schemas.openxmlformats.org/officeDocument/2006/relationships/chart" Target="../charts/chart5.xml"/><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image" Target="../media/image49.png"/><Relationship Id="rId7" Type="http://schemas.openxmlformats.org/officeDocument/2006/relationships/image" Target="../media/image52.svg"/><Relationship Id="rId2" Type="http://schemas.openxmlformats.org/officeDocument/2006/relationships/image" Target="../media/image48.png"/><Relationship Id="rId1" Type="http://schemas.openxmlformats.org/officeDocument/2006/relationships/slideLayout" Target="../slideLayouts/slideLayout10.xml"/><Relationship Id="rId6" Type="http://schemas.openxmlformats.org/officeDocument/2006/relationships/image" Target="../media/image51.png"/><Relationship Id="rId11" Type="http://schemas.openxmlformats.org/officeDocument/2006/relationships/image" Target="../media/image55.jpeg"/><Relationship Id="rId5" Type="http://schemas.openxmlformats.org/officeDocument/2006/relationships/chart" Target="../charts/chart6.xml"/><Relationship Id="rId10" Type="http://schemas.openxmlformats.org/officeDocument/2006/relationships/image" Target="../media/image54.png"/><Relationship Id="rId4" Type="http://schemas.openxmlformats.org/officeDocument/2006/relationships/image" Target="../media/image50.emf"/><Relationship Id="rId9" Type="http://schemas.openxmlformats.org/officeDocument/2006/relationships/image" Target="../media/image53.pn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5.jpeg"/><Relationship Id="rId7" Type="http://schemas.openxmlformats.org/officeDocument/2006/relationships/chart" Target="../charts/chart8.xml"/><Relationship Id="rId12" Type="http://schemas.openxmlformats.org/officeDocument/2006/relationships/image" Target="../media/image53.png"/><Relationship Id="rId2" Type="http://schemas.openxmlformats.org/officeDocument/2006/relationships/image" Target="../media/image54.png"/><Relationship Id="rId1" Type="http://schemas.openxmlformats.org/officeDocument/2006/relationships/slideLayout" Target="../slideLayouts/slideLayout10.xml"/><Relationship Id="rId6" Type="http://schemas.openxmlformats.org/officeDocument/2006/relationships/image" Target="../media/image50.emf"/><Relationship Id="rId11" Type="http://schemas.openxmlformats.org/officeDocument/2006/relationships/image" Target="../media/image57.svg"/><Relationship Id="rId5" Type="http://schemas.openxmlformats.org/officeDocument/2006/relationships/image" Target="../media/image49.png"/><Relationship Id="rId10" Type="http://schemas.openxmlformats.org/officeDocument/2006/relationships/image" Target="../media/image56.png"/><Relationship Id="rId4" Type="http://schemas.openxmlformats.org/officeDocument/2006/relationships/image" Target="../media/image48.png"/><Relationship Id="rId9" Type="http://schemas.openxmlformats.org/officeDocument/2006/relationships/image" Target="../media/image52.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https://www.lycbiz.com/jp/terms-and-policies/yahoo/terms/"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www.lycbiz.com/jp/terms-and-policies/yahoo/terms/"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67.sv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6.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61.svg"/><Relationship Id="rId11" Type="http://schemas.openxmlformats.org/officeDocument/2006/relationships/hyperlink" Target="https://portal.yadui.business.yahoo.co.jp/agencyportal/888301/index.html" TargetMode="External"/><Relationship Id="rId5" Type="http://schemas.openxmlformats.org/officeDocument/2006/relationships/image" Target="../media/image60.png"/><Relationship Id="rId10" Type="http://schemas.openxmlformats.org/officeDocument/2006/relationships/image" Target="../media/image65.svg"/><Relationship Id="rId4" Type="http://schemas.openxmlformats.org/officeDocument/2006/relationships/image" Target="../media/image59.svg"/><Relationship Id="rId9"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68.png"/><Relationship Id="rId7"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71.png"/><Relationship Id="rId5" Type="http://schemas.openxmlformats.org/officeDocument/2006/relationships/image" Target="../media/image70.jpeg"/><Relationship Id="rId10" Type="http://schemas.openxmlformats.org/officeDocument/2006/relationships/image" Target="../media/image73.png"/><Relationship Id="rId4" Type="http://schemas.openxmlformats.org/officeDocument/2006/relationships/image" Target="../media/image69.svg"/><Relationship Id="rId9"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hyperlink" Target="https://ads-help.yahoo-net.jp/s/article/H000044855?language=ja" TargetMode="External"/><Relationship Id="rId7" Type="http://schemas.openxmlformats.org/officeDocument/2006/relationships/image" Target="../media/image77.sv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76.png"/><Relationship Id="rId5" Type="http://schemas.openxmlformats.org/officeDocument/2006/relationships/image" Target="../media/image75.svg"/><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80.svg"/><Relationship Id="rId4" Type="http://schemas.openxmlformats.org/officeDocument/2006/relationships/image" Target="../media/image79.png"/></Relationships>
</file>

<file path=ppt/slides/_rels/slide35.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10.xml"/><Relationship Id="rId6" Type="http://schemas.openxmlformats.org/officeDocument/2006/relationships/image" Target="../media/image17.emf"/><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0.xml"/><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2024/07/10</a:t>
            </a:r>
            <a:endParaRPr lang="ja-JP" altLang="en-US"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1696711"/>
            <a:ext cx="11417812"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sz="3600" dirty="0">
                <a:latin typeface="メイリオ" panose="020B0604030504040204" pitchFamily="34" charset="-128"/>
                <a:ea typeface="メイリオ" panose="020B0604030504040204" pitchFamily="34" charset="-128"/>
              </a:rPr>
              <a:t>Yahoo! JAPAN</a:t>
            </a:r>
            <a:r>
              <a:rPr lang="ja-JP" altLang="en-US" sz="3600" dirty="0">
                <a:latin typeface="メイリオ" panose="020B0604030504040204" pitchFamily="34" charset="-128"/>
                <a:ea typeface="メイリオ" panose="020B0604030504040204" pitchFamily="34" charset="-128"/>
              </a:rPr>
              <a:t>　トップページインタラクション企画（</a:t>
            </a:r>
            <a:r>
              <a:rPr lang="en-US" altLang="ja-JP" sz="3600" dirty="0">
                <a:latin typeface="メイリオ" panose="020B0604030504040204" pitchFamily="34" charset="-128"/>
                <a:ea typeface="メイリオ" panose="020B0604030504040204" pitchFamily="34" charset="-128"/>
              </a:rPr>
              <a:t>PC</a:t>
            </a:r>
            <a:r>
              <a:rPr lang="ja-JP" altLang="en-US" sz="3600" dirty="0">
                <a:latin typeface="メイリオ" panose="020B0604030504040204" pitchFamily="34" charset="-128"/>
                <a:ea typeface="メイリオ" panose="020B0604030504040204" pitchFamily="34" charset="-128"/>
              </a:rPr>
              <a:t>版・スマホ版・マルチデバイス版）</a:t>
            </a:r>
            <a:br>
              <a:rPr lang="ja-JP" altLang="en-US" sz="3600" dirty="0">
                <a:latin typeface="メイリオ" panose="020B0604030504040204" pitchFamily="34" charset="-128"/>
                <a:ea typeface="メイリオ" panose="020B0604030504040204" pitchFamily="34" charset="-128"/>
              </a:rPr>
            </a:br>
            <a:r>
              <a:rPr lang="ja-JP" altLang="en-US" sz="3600" dirty="0">
                <a:latin typeface="メイリオ" panose="020B0604030504040204" pitchFamily="34" charset="-128"/>
                <a:ea typeface="メイリオ" panose="020B0604030504040204" pitchFamily="34" charset="-128"/>
              </a:rPr>
              <a:t>商品資料</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テキスト プレースホルダー 30">
            <a:extLst>
              <a:ext uri="{FF2B5EF4-FFF2-40B4-BE49-F238E27FC236}">
                <a16:creationId xmlns:a16="http://schemas.microsoft.com/office/drawing/2014/main" id="{E828375B-80F1-72A9-DB1B-30C4DAD57F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F1341004-59BE-A8DE-E48D-3B89E7A67636}"/>
              </a:ext>
            </a:extLst>
          </p:cNvPr>
          <p:cNvSpPr/>
          <p:nvPr/>
        </p:nvSpPr>
        <p:spPr>
          <a:xfrm>
            <a:off x="587374" y="1667241"/>
            <a:ext cx="11017251" cy="4606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object 39">
            <a:extLst>
              <a:ext uri="{FF2B5EF4-FFF2-40B4-BE49-F238E27FC236}">
                <a16:creationId xmlns:a16="http://schemas.microsoft.com/office/drawing/2014/main" id="{8780D244-CAF9-AD03-B38A-2AF30900FD51}"/>
              </a:ext>
            </a:extLst>
          </p:cNvPr>
          <p:cNvSpPr/>
          <p:nvPr/>
        </p:nvSpPr>
        <p:spPr>
          <a:xfrm>
            <a:off x="587375"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4" name="円/楕円 50">
            <a:extLst>
              <a:ext uri="{FF2B5EF4-FFF2-40B4-BE49-F238E27FC236}">
                <a16:creationId xmlns:a16="http://schemas.microsoft.com/office/drawing/2014/main" id="{9EA3D038-E261-39AC-376C-7110D0B97DE1}"/>
              </a:ext>
            </a:extLst>
          </p:cNvPr>
          <p:cNvSpPr/>
          <p:nvPr/>
        </p:nvSpPr>
        <p:spPr>
          <a:xfrm>
            <a:off x="9681609"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 name="グラフィックス 4" descr="信号 単色塗りつぶし">
            <a:extLst>
              <a:ext uri="{FF2B5EF4-FFF2-40B4-BE49-F238E27FC236}">
                <a16:creationId xmlns:a16="http://schemas.microsoft.com/office/drawing/2014/main" id="{A851D5DE-4E76-B4CF-09CE-9FC71F37C0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90369" y="1376824"/>
            <a:ext cx="468000" cy="468000"/>
          </a:xfrm>
          <a:prstGeom prst="rect">
            <a:avLst/>
          </a:prstGeom>
        </p:spPr>
      </p:pic>
      <p:grpSp>
        <p:nvGrpSpPr>
          <p:cNvPr id="6" name="グループ化 5">
            <a:extLst>
              <a:ext uri="{FF2B5EF4-FFF2-40B4-BE49-F238E27FC236}">
                <a16:creationId xmlns:a16="http://schemas.microsoft.com/office/drawing/2014/main" id="{6A340722-C0AA-9F73-49C0-8D3C6D49C052}"/>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EFB70446-CF9A-B508-3EBD-3A1595CFBCA7}"/>
                </a:ext>
              </a:extLst>
            </p:cNvPr>
            <p:cNvGrpSpPr/>
            <p:nvPr/>
          </p:nvGrpSpPr>
          <p:grpSpPr>
            <a:xfrm>
              <a:off x="3128759" y="2348005"/>
              <a:ext cx="5285435" cy="3762888"/>
              <a:chOff x="3091365" y="1573043"/>
              <a:chExt cx="5285435" cy="3762888"/>
            </a:xfrm>
          </p:grpSpPr>
          <p:pic>
            <p:nvPicPr>
              <p:cNvPr id="24" name="図 23" descr="グラフィカル ユーザー インターフェイス, Web サイト&#10;&#10;自動的に生成された説明">
                <a:extLst>
                  <a:ext uri="{FF2B5EF4-FFF2-40B4-BE49-F238E27FC236}">
                    <a16:creationId xmlns:a16="http://schemas.microsoft.com/office/drawing/2014/main" id="{6ED4816E-D1BF-3A21-724E-7EE92E31A7B9}"/>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25" name="図 24" descr="モニター画面に映る車&#10;&#10;低い精度で自動的に生成された説明">
                <a:extLst>
                  <a:ext uri="{FF2B5EF4-FFF2-40B4-BE49-F238E27FC236}">
                    <a16:creationId xmlns:a16="http://schemas.microsoft.com/office/drawing/2014/main" id="{0B690B88-6A4F-9DE5-00FA-AACC0EEA722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8" name="フリーフォーム 38">
              <a:extLst>
                <a:ext uri="{FF2B5EF4-FFF2-40B4-BE49-F238E27FC236}">
                  <a16:creationId xmlns:a16="http://schemas.microsoft.com/office/drawing/2014/main" id="{73E255A6-6121-F5C0-5448-8206F2250695}"/>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AEAC8FFC-2582-F200-8428-8AFE849A9692}"/>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10" name="フリーフォーム 40">
              <a:extLst>
                <a:ext uri="{FF2B5EF4-FFF2-40B4-BE49-F238E27FC236}">
                  <a16:creationId xmlns:a16="http://schemas.microsoft.com/office/drawing/2014/main" id="{55EEFBC7-EECA-3FC4-5F68-DA408B5F1080}"/>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DA87168-65E5-65C4-C598-63CAF4C9D42C}"/>
                </a:ext>
              </a:extLst>
            </p:cNvPr>
            <p:cNvSpPr/>
            <p:nvPr/>
          </p:nvSpPr>
          <p:spPr>
            <a:xfrm>
              <a:off x="8607394" y="389071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12" name="フリーフォーム 42">
              <a:extLst>
                <a:ext uri="{FF2B5EF4-FFF2-40B4-BE49-F238E27FC236}">
                  <a16:creationId xmlns:a16="http://schemas.microsoft.com/office/drawing/2014/main" id="{14157DD0-9BDE-1689-8135-D7C58A1DF5BA}"/>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267507DF-9D66-6CFC-EE05-3577696C8C1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14" name="正方形/長方形 13">
              <a:extLst>
                <a:ext uri="{FF2B5EF4-FFF2-40B4-BE49-F238E27FC236}">
                  <a16:creationId xmlns:a16="http://schemas.microsoft.com/office/drawing/2014/main" id="{55CB8EDB-C2A6-684C-5604-EF79008806D4}"/>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マウスドラッグで写真や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15" name="フリーフォーム 44">
              <a:extLst>
                <a:ext uri="{FF2B5EF4-FFF2-40B4-BE49-F238E27FC236}">
                  <a16:creationId xmlns:a16="http://schemas.microsoft.com/office/drawing/2014/main" id="{E99ED98F-71FD-D658-9DA9-24313EA55858}"/>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EE044C41-D25A-AD0C-0029-1CDE68071BDD}"/>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17" name="正方形/長方形 16">
              <a:extLst>
                <a:ext uri="{FF2B5EF4-FFF2-40B4-BE49-F238E27FC236}">
                  <a16:creationId xmlns:a16="http://schemas.microsoft.com/office/drawing/2014/main" id="{F380396F-D65C-2648-7B85-1A9F061BCBAC}"/>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18" name="円/楕円 34">
              <a:extLst>
                <a:ext uri="{FF2B5EF4-FFF2-40B4-BE49-F238E27FC236}">
                  <a16:creationId xmlns:a16="http://schemas.microsoft.com/office/drawing/2014/main" id="{D9E00362-B5D6-F872-6F4A-BB001CBE9419}"/>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24">
              <a:extLst>
                <a:ext uri="{FF2B5EF4-FFF2-40B4-BE49-F238E27FC236}">
                  <a16:creationId xmlns:a16="http://schemas.microsoft.com/office/drawing/2014/main" id="{1F799CEF-67AD-7C05-99FB-C310542CF43E}"/>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0">
              <a:extLst>
                <a:ext uri="{FF2B5EF4-FFF2-40B4-BE49-F238E27FC236}">
                  <a16:creationId xmlns:a16="http://schemas.microsoft.com/office/drawing/2014/main" id="{FEE1B6FC-464E-0F10-27F4-ECC69A588B4D}"/>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3">
              <a:extLst>
                <a:ext uri="{FF2B5EF4-FFF2-40B4-BE49-F238E27FC236}">
                  <a16:creationId xmlns:a16="http://schemas.microsoft.com/office/drawing/2014/main" id="{D865321B-CD60-9534-0165-C9C30678BD1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35">
              <a:extLst>
                <a:ext uri="{FF2B5EF4-FFF2-40B4-BE49-F238E27FC236}">
                  <a16:creationId xmlns:a16="http://schemas.microsoft.com/office/drawing/2014/main" id="{DBE6A122-898C-FE6E-E799-5D3B9AE49D5C}"/>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フリーフォーム 10">
              <a:extLst>
                <a:ext uri="{FF2B5EF4-FFF2-40B4-BE49-F238E27FC236}">
                  <a16:creationId xmlns:a16="http://schemas.microsoft.com/office/drawing/2014/main" id="{15EEDBD4-5474-023C-B18D-F42B9D805385}"/>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 name="グループ化 25">
            <a:extLst>
              <a:ext uri="{FF2B5EF4-FFF2-40B4-BE49-F238E27FC236}">
                <a16:creationId xmlns:a16="http://schemas.microsoft.com/office/drawing/2014/main" id="{8D97DE49-DB63-F6B2-83A9-2C3C8521505E}"/>
              </a:ext>
            </a:extLst>
          </p:cNvPr>
          <p:cNvGrpSpPr/>
          <p:nvPr/>
        </p:nvGrpSpPr>
        <p:grpSpPr>
          <a:xfrm>
            <a:off x="2889379" y="1958713"/>
            <a:ext cx="720000" cy="720000"/>
            <a:chOff x="7279035" y="155932"/>
            <a:chExt cx="720000" cy="720000"/>
          </a:xfrm>
        </p:grpSpPr>
        <p:sp>
          <p:nvSpPr>
            <p:cNvPr id="27" name="円/楕円 12">
              <a:extLst>
                <a:ext uri="{FF2B5EF4-FFF2-40B4-BE49-F238E27FC236}">
                  <a16:creationId xmlns:a16="http://schemas.microsoft.com/office/drawing/2014/main" id="{B372DB08-D981-8219-82CF-6E9876D693C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8" name="グラフィックス 27" descr="ノート PC 単色塗りつぶし">
              <a:extLst>
                <a:ext uri="{FF2B5EF4-FFF2-40B4-BE49-F238E27FC236}">
                  <a16:creationId xmlns:a16="http://schemas.microsoft.com/office/drawing/2014/main" id="{73F0EEF7-D34C-D348-EA10-4E960C2CF19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Tree>
    <p:extLst>
      <p:ext uri="{BB962C8B-B14F-4D97-AF65-F5344CB8AC3E}">
        <p14:creationId xmlns:p14="http://schemas.microsoft.com/office/powerpoint/2010/main" val="3632858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A4A6038-E926-ACDB-9426-3A37F1929512}"/>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9" name="正方形/長方形 28">
            <a:extLst>
              <a:ext uri="{FF2B5EF4-FFF2-40B4-BE49-F238E27FC236}">
                <a16:creationId xmlns:a16="http://schemas.microsoft.com/office/drawing/2014/main" id="{CC53EC62-DCE1-4656-153C-9BF3CC5664CF}"/>
              </a:ext>
            </a:extLst>
          </p:cNvPr>
          <p:cNvSpPr/>
          <p:nvPr/>
        </p:nvSpPr>
        <p:spPr>
          <a:xfrm>
            <a:off x="587374" y="1667241"/>
            <a:ext cx="11017251"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descr="コンピューターのスクリーンショット&#10;&#10;自動的に生成された説明">
            <a:extLst>
              <a:ext uri="{FF2B5EF4-FFF2-40B4-BE49-F238E27FC236}">
                <a16:creationId xmlns:a16="http://schemas.microsoft.com/office/drawing/2014/main" id="{EBB73BBD-4B3E-4471-A152-AA7D41F263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31" name="object 39">
            <a:extLst>
              <a:ext uri="{FF2B5EF4-FFF2-40B4-BE49-F238E27FC236}">
                <a16:creationId xmlns:a16="http://schemas.microsoft.com/office/drawing/2014/main" id="{D8B2C63E-E99E-F4FB-861E-CFDC6BA18491}"/>
              </a:ext>
            </a:extLst>
          </p:cNvPr>
          <p:cNvSpPr/>
          <p:nvPr/>
        </p:nvSpPr>
        <p:spPr>
          <a:xfrm>
            <a:off x="587375" y="1200884"/>
            <a:ext cx="4481303"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2" name="円/楕円 50">
            <a:extLst>
              <a:ext uri="{FF2B5EF4-FFF2-40B4-BE49-F238E27FC236}">
                <a16:creationId xmlns:a16="http://schemas.microsoft.com/office/drawing/2014/main" id="{8AF2F6CC-ED0C-A8B9-4AAE-B935C4F1B725}"/>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33" name="グラフィックス 32" descr="信号 単色塗りつぶし">
            <a:extLst>
              <a:ext uri="{FF2B5EF4-FFF2-40B4-BE49-F238E27FC236}">
                <a16:creationId xmlns:a16="http://schemas.microsoft.com/office/drawing/2014/main" id="{98B15F40-626B-DFB4-A343-E12491D768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70" y="1376824"/>
            <a:ext cx="468000" cy="468000"/>
          </a:xfrm>
          <a:prstGeom prst="rect">
            <a:avLst/>
          </a:prstGeom>
        </p:spPr>
      </p:pic>
      <p:sp>
        <p:nvSpPr>
          <p:cNvPr id="34" name="フリーフォーム 38">
            <a:extLst>
              <a:ext uri="{FF2B5EF4-FFF2-40B4-BE49-F238E27FC236}">
                <a16:creationId xmlns:a16="http://schemas.microsoft.com/office/drawing/2014/main" id="{02A5E1EB-8A65-1653-F823-E6AA7E53E8C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2143E82A-8455-C3C9-7BBA-6D64944F3E36}"/>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36" name="フリーフォーム 40">
            <a:extLst>
              <a:ext uri="{FF2B5EF4-FFF2-40B4-BE49-F238E27FC236}">
                <a16:creationId xmlns:a16="http://schemas.microsoft.com/office/drawing/2014/main" id="{CDE95AD6-AD6E-B34F-042F-3166A20B2844}"/>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36F523E7-F2DC-C783-9D2B-3BF47DD48961}"/>
              </a:ext>
            </a:extLst>
          </p:cNvPr>
          <p:cNvSpPr/>
          <p:nvPr/>
        </p:nvSpPr>
        <p:spPr>
          <a:xfrm>
            <a:off x="8444855" y="3830301"/>
            <a:ext cx="3076225" cy="897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38" name="フリーフォーム 42">
            <a:extLst>
              <a:ext uri="{FF2B5EF4-FFF2-40B4-BE49-F238E27FC236}">
                <a16:creationId xmlns:a16="http://schemas.microsoft.com/office/drawing/2014/main" id="{521E2E63-B7D5-10EA-0D46-F6EF0964419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図 38">
            <a:extLst>
              <a:ext uri="{FF2B5EF4-FFF2-40B4-BE49-F238E27FC236}">
                <a16:creationId xmlns:a16="http://schemas.microsoft.com/office/drawing/2014/main" id="{1C8A74CB-50D9-DF91-138A-A977C360D841}"/>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0" name="正方形/長方形 39">
            <a:extLst>
              <a:ext uri="{FF2B5EF4-FFF2-40B4-BE49-F238E27FC236}">
                <a16:creationId xmlns:a16="http://schemas.microsoft.com/office/drawing/2014/main" id="{12501C65-00B3-95EC-793E-C2B709F6BC83}"/>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1" name="フリーフォーム 44">
            <a:extLst>
              <a:ext uri="{FF2B5EF4-FFF2-40B4-BE49-F238E27FC236}">
                <a16:creationId xmlns:a16="http://schemas.microsoft.com/office/drawing/2014/main" id="{334E6D2F-4612-7D2F-F686-C0ADFDA2592E}"/>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97F560F7-5A31-3539-8D6F-F8E1B9BC615F}"/>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3" name="正方形/長方形 42">
            <a:extLst>
              <a:ext uri="{FF2B5EF4-FFF2-40B4-BE49-F238E27FC236}">
                <a16:creationId xmlns:a16="http://schemas.microsoft.com/office/drawing/2014/main" id="{A979304D-2D92-6287-5EE8-2BC0150188E0}"/>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44" name="円/楕円 24">
            <a:extLst>
              <a:ext uri="{FF2B5EF4-FFF2-40B4-BE49-F238E27FC236}">
                <a16:creationId xmlns:a16="http://schemas.microsoft.com/office/drawing/2014/main" id="{FD75F03F-D82C-5405-A525-B0F0EBCCC014}"/>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円/楕円 30">
            <a:extLst>
              <a:ext uri="{FF2B5EF4-FFF2-40B4-BE49-F238E27FC236}">
                <a16:creationId xmlns:a16="http://schemas.microsoft.com/office/drawing/2014/main" id="{5EE30A51-79F2-61A9-C903-F3E07A323207}"/>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円/楕円 33">
            <a:extLst>
              <a:ext uri="{FF2B5EF4-FFF2-40B4-BE49-F238E27FC236}">
                <a16:creationId xmlns:a16="http://schemas.microsoft.com/office/drawing/2014/main" id="{37D49351-E20E-38DC-1C85-A3299E4E9FC6}"/>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円/楕円 35">
            <a:extLst>
              <a:ext uri="{FF2B5EF4-FFF2-40B4-BE49-F238E27FC236}">
                <a16:creationId xmlns:a16="http://schemas.microsoft.com/office/drawing/2014/main" id="{15703EE0-896A-F7FE-2C49-6F65DED25280}"/>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フリーフォーム 10">
            <a:extLst>
              <a:ext uri="{FF2B5EF4-FFF2-40B4-BE49-F238E27FC236}">
                <a16:creationId xmlns:a16="http://schemas.microsoft.com/office/drawing/2014/main" id="{432728DB-3B5E-7507-0F8B-A8FBCD0F7F34}"/>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9" name="グループ化 48">
            <a:extLst>
              <a:ext uri="{FF2B5EF4-FFF2-40B4-BE49-F238E27FC236}">
                <a16:creationId xmlns:a16="http://schemas.microsoft.com/office/drawing/2014/main" id="{03448C90-5468-7D00-8256-8397741DFBC1}"/>
              </a:ext>
            </a:extLst>
          </p:cNvPr>
          <p:cNvGrpSpPr/>
          <p:nvPr/>
        </p:nvGrpSpPr>
        <p:grpSpPr>
          <a:xfrm>
            <a:off x="2889379" y="1958713"/>
            <a:ext cx="720000" cy="720000"/>
            <a:chOff x="7279035" y="155932"/>
            <a:chExt cx="720000" cy="720000"/>
          </a:xfrm>
        </p:grpSpPr>
        <p:sp>
          <p:nvSpPr>
            <p:cNvPr id="50" name="円/楕円 12">
              <a:extLst>
                <a:ext uri="{FF2B5EF4-FFF2-40B4-BE49-F238E27FC236}">
                  <a16:creationId xmlns:a16="http://schemas.microsoft.com/office/drawing/2014/main" id="{9194608B-6E75-ADD3-CBFA-2973F47697B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グラフィックス 50" descr="ノート PC 単色塗りつぶし">
              <a:extLst>
                <a:ext uri="{FF2B5EF4-FFF2-40B4-BE49-F238E27FC236}">
                  <a16:creationId xmlns:a16="http://schemas.microsoft.com/office/drawing/2014/main" id="{0F136139-6793-F5E7-8435-1CFC2ADC44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Tree>
    <p:extLst>
      <p:ext uri="{BB962C8B-B14F-4D97-AF65-F5344CB8AC3E}">
        <p14:creationId xmlns:p14="http://schemas.microsoft.com/office/powerpoint/2010/main" val="3027090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テキスト プレースホルダー 26">
            <a:extLst>
              <a:ext uri="{FF2B5EF4-FFF2-40B4-BE49-F238E27FC236}">
                <a16:creationId xmlns:a16="http://schemas.microsoft.com/office/drawing/2014/main" id="{11D2FCDD-0318-E57A-D14F-654E741E65E9}"/>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CF9DE769-4033-0523-DD66-2ED9A0B3F5D5}"/>
              </a:ext>
            </a:extLst>
          </p:cNvPr>
          <p:cNvSpPr/>
          <p:nvPr/>
        </p:nvSpPr>
        <p:spPr>
          <a:xfrm>
            <a:off x="587374" y="1667241"/>
            <a:ext cx="11017251" cy="4733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18C6D61E-A67D-1406-4014-8080DBDCEF5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004276"/>
            <a:ext cx="2536931" cy="4269524"/>
          </a:xfrm>
          <a:prstGeom prst="rect">
            <a:avLst/>
          </a:prstGeom>
        </p:spPr>
      </p:pic>
      <p:sp>
        <p:nvSpPr>
          <p:cNvPr id="4" name="object 39">
            <a:extLst>
              <a:ext uri="{FF2B5EF4-FFF2-40B4-BE49-F238E27FC236}">
                <a16:creationId xmlns:a16="http://schemas.microsoft.com/office/drawing/2014/main" id="{9AC05631-EC69-25AD-F7F2-F5F93305C3C4}"/>
              </a:ext>
            </a:extLst>
          </p:cNvPr>
          <p:cNvSpPr/>
          <p:nvPr/>
        </p:nvSpPr>
        <p:spPr>
          <a:xfrm>
            <a:off x="587375"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5" name="図 4" descr="男, 写真, ウォーキング, スキー が含まれている画像&#10;&#10;自動的に生成された説明">
            <a:extLst>
              <a:ext uri="{FF2B5EF4-FFF2-40B4-BE49-F238E27FC236}">
                <a16:creationId xmlns:a16="http://schemas.microsoft.com/office/drawing/2014/main" id="{55DD6E11-B770-2A30-15BF-88D4398A6A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5874949"/>
            <a:ext cx="1796411" cy="251863"/>
          </a:xfrm>
          <a:prstGeom prst="rect">
            <a:avLst/>
          </a:prstGeom>
        </p:spPr>
      </p:pic>
      <p:sp>
        <p:nvSpPr>
          <p:cNvPr id="6" name="フリーフォーム 38">
            <a:extLst>
              <a:ext uri="{FF2B5EF4-FFF2-40B4-BE49-F238E27FC236}">
                <a16:creationId xmlns:a16="http://schemas.microsoft.com/office/drawing/2014/main" id="{3454E1E2-08C5-5AF3-A2C5-2FA31BF9CC34}"/>
              </a:ext>
            </a:extLst>
          </p:cNvPr>
          <p:cNvSpPr/>
          <p:nvPr/>
        </p:nvSpPr>
        <p:spPr>
          <a:xfrm>
            <a:off x="6248718" y="2182944"/>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062C6F7C-F632-C761-A60E-5C45DF389194}"/>
              </a:ext>
            </a:extLst>
          </p:cNvPr>
          <p:cNvSpPr/>
          <p:nvPr/>
        </p:nvSpPr>
        <p:spPr>
          <a:xfrm>
            <a:off x="7134361" y="222030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8" name="フリーフォーム 40">
            <a:extLst>
              <a:ext uri="{FF2B5EF4-FFF2-40B4-BE49-F238E27FC236}">
                <a16:creationId xmlns:a16="http://schemas.microsoft.com/office/drawing/2014/main" id="{829FA404-69A0-3FB3-844A-DF149C58AAC8}"/>
              </a:ext>
            </a:extLst>
          </p:cNvPr>
          <p:cNvSpPr/>
          <p:nvPr/>
        </p:nvSpPr>
        <p:spPr>
          <a:xfrm>
            <a:off x="6014962" y="287046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42C2614-A52B-B936-CFEC-BB3C3AD4E4F6}"/>
              </a:ext>
            </a:extLst>
          </p:cNvPr>
          <p:cNvSpPr/>
          <p:nvPr/>
        </p:nvSpPr>
        <p:spPr>
          <a:xfrm>
            <a:off x="7134361" y="344443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10" name="フリーフォーム 42">
            <a:extLst>
              <a:ext uri="{FF2B5EF4-FFF2-40B4-BE49-F238E27FC236}">
                <a16:creationId xmlns:a16="http://schemas.microsoft.com/office/drawing/2014/main" id="{AF688CFE-4338-72D2-8439-D840F9A26683}"/>
              </a:ext>
            </a:extLst>
          </p:cNvPr>
          <p:cNvSpPr/>
          <p:nvPr/>
        </p:nvSpPr>
        <p:spPr>
          <a:xfrm>
            <a:off x="5331916" y="3917063"/>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D2A3327B-F34C-E195-E5A6-76E1E4208531}"/>
              </a:ext>
            </a:extLst>
          </p:cNvPr>
          <p:cNvPicPr>
            <a:picLocks noChangeAspect="1"/>
          </p:cNvPicPr>
          <p:nvPr/>
        </p:nvPicPr>
        <p:blipFill>
          <a:blip r:embed="rId4"/>
          <a:stretch>
            <a:fillRect/>
          </a:stretch>
        </p:blipFill>
        <p:spPr>
          <a:xfrm>
            <a:off x="5273835" y="3957259"/>
            <a:ext cx="516418" cy="630333"/>
          </a:xfrm>
          <a:prstGeom prst="rect">
            <a:avLst/>
          </a:prstGeom>
        </p:spPr>
      </p:pic>
      <p:sp>
        <p:nvSpPr>
          <p:cNvPr id="12" name="正方形/長方形 11">
            <a:extLst>
              <a:ext uri="{FF2B5EF4-FFF2-40B4-BE49-F238E27FC236}">
                <a16:creationId xmlns:a16="http://schemas.microsoft.com/office/drawing/2014/main" id="{1D811F65-E9C9-5C3B-8232-6C463B0646E0}"/>
              </a:ext>
            </a:extLst>
          </p:cNvPr>
          <p:cNvSpPr/>
          <p:nvPr/>
        </p:nvSpPr>
        <p:spPr>
          <a:xfrm>
            <a:off x="7134361" y="513977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スワイプで写真や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13" name="フリーフォーム 44">
            <a:extLst>
              <a:ext uri="{FF2B5EF4-FFF2-40B4-BE49-F238E27FC236}">
                <a16:creationId xmlns:a16="http://schemas.microsoft.com/office/drawing/2014/main" id="{6BE5247D-7821-51BD-418C-2708FFE6838B}"/>
              </a:ext>
            </a:extLst>
          </p:cNvPr>
          <p:cNvSpPr/>
          <p:nvPr/>
        </p:nvSpPr>
        <p:spPr>
          <a:xfrm flipH="1">
            <a:off x="623392" y="2182944"/>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871662E-BC8C-6A65-EE70-56FF0AA5F523}"/>
              </a:ext>
            </a:extLst>
          </p:cNvPr>
          <p:cNvSpPr/>
          <p:nvPr/>
        </p:nvSpPr>
        <p:spPr>
          <a:xfrm>
            <a:off x="725765" y="222030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15" name="フリーフォーム 47">
            <a:extLst>
              <a:ext uri="{FF2B5EF4-FFF2-40B4-BE49-F238E27FC236}">
                <a16:creationId xmlns:a16="http://schemas.microsoft.com/office/drawing/2014/main" id="{C67B7BC7-4C7D-1F32-49E8-88AA3F5063ED}"/>
              </a:ext>
            </a:extLst>
          </p:cNvPr>
          <p:cNvSpPr/>
          <p:nvPr/>
        </p:nvSpPr>
        <p:spPr>
          <a:xfrm flipH="1" flipV="1">
            <a:off x="623392" y="4907621"/>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92FFC0D-102C-397D-5DBF-99BE73C7B3DC}"/>
              </a:ext>
            </a:extLst>
          </p:cNvPr>
          <p:cNvSpPr/>
          <p:nvPr/>
        </p:nvSpPr>
        <p:spPr>
          <a:xfrm>
            <a:off x="725765" y="42274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17" name="円/楕円 34">
            <a:extLst>
              <a:ext uri="{FF2B5EF4-FFF2-40B4-BE49-F238E27FC236}">
                <a16:creationId xmlns:a16="http://schemas.microsoft.com/office/drawing/2014/main" id="{BDF49CBF-3951-852A-223A-DA9CB006E9A6}"/>
              </a:ext>
            </a:extLst>
          </p:cNvPr>
          <p:cNvSpPr>
            <a:spLocks noChangeAspect="1"/>
          </p:cNvSpPr>
          <p:nvPr/>
        </p:nvSpPr>
        <p:spPr>
          <a:xfrm>
            <a:off x="5259945" y="382707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24">
            <a:extLst>
              <a:ext uri="{FF2B5EF4-FFF2-40B4-BE49-F238E27FC236}">
                <a16:creationId xmlns:a16="http://schemas.microsoft.com/office/drawing/2014/main" id="{AA101558-7A30-D550-48CC-48E209E68BB5}"/>
              </a:ext>
            </a:extLst>
          </p:cNvPr>
          <p:cNvSpPr>
            <a:spLocks noChangeAspect="1"/>
          </p:cNvSpPr>
          <p:nvPr/>
        </p:nvSpPr>
        <p:spPr>
          <a:xfrm>
            <a:off x="6217208" y="21482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0">
            <a:extLst>
              <a:ext uri="{FF2B5EF4-FFF2-40B4-BE49-F238E27FC236}">
                <a16:creationId xmlns:a16="http://schemas.microsoft.com/office/drawing/2014/main" id="{60D8B4AD-02EF-3C7C-D2EC-0DA325293A4B}"/>
              </a:ext>
            </a:extLst>
          </p:cNvPr>
          <p:cNvSpPr>
            <a:spLocks noChangeAspect="1"/>
          </p:cNvSpPr>
          <p:nvPr/>
        </p:nvSpPr>
        <p:spPr>
          <a:xfrm>
            <a:off x="3959783" y="21482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3">
            <a:extLst>
              <a:ext uri="{FF2B5EF4-FFF2-40B4-BE49-F238E27FC236}">
                <a16:creationId xmlns:a16="http://schemas.microsoft.com/office/drawing/2014/main" id="{FBBD171B-AECA-DB42-969D-A1D365613EED}"/>
              </a:ext>
            </a:extLst>
          </p:cNvPr>
          <p:cNvSpPr>
            <a:spLocks noChangeAspect="1"/>
          </p:cNvSpPr>
          <p:nvPr/>
        </p:nvSpPr>
        <p:spPr>
          <a:xfrm>
            <a:off x="5945745" y="2812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5">
            <a:extLst>
              <a:ext uri="{FF2B5EF4-FFF2-40B4-BE49-F238E27FC236}">
                <a16:creationId xmlns:a16="http://schemas.microsoft.com/office/drawing/2014/main" id="{F96B47E9-2A6E-CF85-9398-8A0E267B0697}"/>
              </a:ext>
            </a:extLst>
          </p:cNvPr>
          <p:cNvSpPr>
            <a:spLocks noChangeAspect="1"/>
          </p:cNvSpPr>
          <p:nvPr/>
        </p:nvSpPr>
        <p:spPr>
          <a:xfrm>
            <a:off x="4345545" y="596305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50">
            <a:extLst>
              <a:ext uri="{FF2B5EF4-FFF2-40B4-BE49-F238E27FC236}">
                <a16:creationId xmlns:a16="http://schemas.microsoft.com/office/drawing/2014/main" id="{BC16D920-80D7-69EF-B236-17914B560A57}"/>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3" name="グラフィックス 22" descr="信号 単色塗りつぶし">
            <a:extLst>
              <a:ext uri="{FF2B5EF4-FFF2-40B4-BE49-F238E27FC236}">
                <a16:creationId xmlns:a16="http://schemas.microsoft.com/office/drawing/2014/main" id="{9E1552A9-4E05-7879-4AD8-663E08BB06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90370" y="1376824"/>
            <a:ext cx="468000" cy="468000"/>
          </a:xfrm>
          <a:prstGeom prst="rect">
            <a:avLst/>
          </a:prstGeom>
        </p:spPr>
      </p:pic>
      <p:grpSp>
        <p:nvGrpSpPr>
          <p:cNvPr id="24" name="グループ化 23">
            <a:extLst>
              <a:ext uri="{FF2B5EF4-FFF2-40B4-BE49-F238E27FC236}">
                <a16:creationId xmlns:a16="http://schemas.microsoft.com/office/drawing/2014/main" id="{068370EC-0272-D23A-8F6A-D3E5B0E6FE58}"/>
              </a:ext>
            </a:extLst>
          </p:cNvPr>
          <p:cNvGrpSpPr/>
          <p:nvPr/>
        </p:nvGrpSpPr>
        <p:grpSpPr>
          <a:xfrm>
            <a:off x="5999745" y="5643791"/>
            <a:ext cx="720000" cy="720000"/>
            <a:chOff x="6177344" y="2869729"/>
            <a:chExt cx="720000" cy="720000"/>
          </a:xfrm>
        </p:grpSpPr>
        <p:sp>
          <p:nvSpPr>
            <p:cNvPr id="25" name="円/楕円 55">
              <a:extLst>
                <a:ext uri="{FF2B5EF4-FFF2-40B4-BE49-F238E27FC236}">
                  <a16:creationId xmlns:a16="http://schemas.microsoft.com/office/drawing/2014/main" id="{98091746-6A68-A941-E28E-D1000830AD9F}"/>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グラフィックス 25" descr="スマート フォン 単色塗りつぶし">
              <a:extLst>
                <a:ext uri="{FF2B5EF4-FFF2-40B4-BE49-F238E27FC236}">
                  <a16:creationId xmlns:a16="http://schemas.microsoft.com/office/drawing/2014/main" id="{47CE56F8-7EF2-AA60-ED08-2C9085B3314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2046708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プレースホルダー 28">
            <a:extLst>
              <a:ext uri="{FF2B5EF4-FFF2-40B4-BE49-F238E27FC236}">
                <a16:creationId xmlns:a16="http://schemas.microsoft.com/office/drawing/2014/main" id="{ADBBDA9D-AD7F-939F-6311-31F222B7D1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2C24F268-A9C0-8F0B-B221-75AFC4358707}"/>
              </a:ext>
            </a:extLst>
          </p:cNvPr>
          <p:cNvSpPr/>
          <p:nvPr/>
        </p:nvSpPr>
        <p:spPr>
          <a:xfrm>
            <a:off x="587374" y="1667240"/>
            <a:ext cx="11017251"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descr="グラフィカル ユーザー インターフェイス, アプリケーション&#10;&#10;自動的に生成された説明">
            <a:extLst>
              <a:ext uri="{FF2B5EF4-FFF2-40B4-BE49-F238E27FC236}">
                <a16:creationId xmlns:a16="http://schemas.microsoft.com/office/drawing/2014/main" id="{1F30DAB2-7F67-8AFF-58A3-A6D4F62285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4" name="object 39">
            <a:extLst>
              <a:ext uri="{FF2B5EF4-FFF2-40B4-BE49-F238E27FC236}">
                <a16:creationId xmlns:a16="http://schemas.microsoft.com/office/drawing/2014/main" id="{23A7A849-3236-15B5-31D7-93BD4BB631A9}"/>
              </a:ext>
            </a:extLst>
          </p:cNvPr>
          <p:cNvSpPr/>
          <p:nvPr/>
        </p:nvSpPr>
        <p:spPr>
          <a:xfrm>
            <a:off x="587375" y="1200884"/>
            <a:ext cx="4216846"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 name="フリーフォーム 38">
            <a:extLst>
              <a:ext uri="{FF2B5EF4-FFF2-40B4-BE49-F238E27FC236}">
                <a16:creationId xmlns:a16="http://schemas.microsoft.com/office/drawing/2014/main" id="{985B6F77-F250-2753-C5CF-48DAE6831643}"/>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6AB1B74-1E14-A083-80EE-9A5A0C4DC958}"/>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7" name="フリーフォーム 40">
            <a:extLst>
              <a:ext uri="{FF2B5EF4-FFF2-40B4-BE49-F238E27FC236}">
                <a16:creationId xmlns:a16="http://schemas.microsoft.com/office/drawing/2014/main" id="{C59E46E5-7D94-6EBA-A05F-5F84D5B13DF0}"/>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8BD8BD2-CDD6-A320-FA58-2A13E3ACB873}"/>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9" name="フリーフォーム 42">
            <a:extLst>
              <a:ext uri="{FF2B5EF4-FFF2-40B4-BE49-F238E27FC236}">
                <a16:creationId xmlns:a16="http://schemas.microsoft.com/office/drawing/2014/main" id="{F202AB75-8457-AC1D-47D8-F1CBD876653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84A60AE8-AE52-046C-02FD-FB15037B4EDC}"/>
              </a:ext>
            </a:extLst>
          </p:cNvPr>
          <p:cNvPicPr>
            <a:picLocks noChangeAspect="1"/>
          </p:cNvPicPr>
          <p:nvPr/>
        </p:nvPicPr>
        <p:blipFill>
          <a:blip r:embed="rId3"/>
          <a:stretch>
            <a:fillRect/>
          </a:stretch>
        </p:blipFill>
        <p:spPr>
          <a:xfrm>
            <a:off x="5005483" y="4193314"/>
            <a:ext cx="516418" cy="630333"/>
          </a:xfrm>
          <a:prstGeom prst="rect">
            <a:avLst/>
          </a:prstGeom>
        </p:spPr>
      </p:pic>
      <p:sp>
        <p:nvSpPr>
          <p:cNvPr id="11" name="正方形/長方形 10">
            <a:extLst>
              <a:ext uri="{FF2B5EF4-FFF2-40B4-BE49-F238E27FC236}">
                <a16:creationId xmlns:a16="http://schemas.microsoft.com/office/drawing/2014/main" id="{F176EF2F-C563-2871-199B-65EA6BEF2E3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12" name="フリーフォーム 44">
            <a:extLst>
              <a:ext uri="{FF2B5EF4-FFF2-40B4-BE49-F238E27FC236}">
                <a16:creationId xmlns:a16="http://schemas.microsoft.com/office/drawing/2014/main" id="{E9F272BE-479B-D9BB-C1B5-872EAFCE88AB}"/>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F1784675-398E-BD70-35F3-4519AB2C79FB}"/>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14" name="フリーフォーム 47">
            <a:extLst>
              <a:ext uri="{FF2B5EF4-FFF2-40B4-BE49-F238E27FC236}">
                <a16:creationId xmlns:a16="http://schemas.microsoft.com/office/drawing/2014/main" id="{064B139A-39A9-B118-2DEE-CCCA1D287879}"/>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8878317-885D-F2AD-80C7-2DBAB2ABB0EC}"/>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16" name="円/楕円 34">
            <a:extLst>
              <a:ext uri="{FF2B5EF4-FFF2-40B4-BE49-F238E27FC236}">
                <a16:creationId xmlns:a16="http://schemas.microsoft.com/office/drawing/2014/main" id="{F00E9341-0C58-5181-75B1-06AC9E7E566D}"/>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24">
            <a:extLst>
              <a:ext uri="{FF2B5EF4-FFF2-40B4-BE49-F238E27FC236}">
                <a16:creationId xmlns:a16="http://schemas.microsoft.com/office/drawing/2014/main" id="{2394D8BE-FEDB-B9F9-9E7D-1D8BDB4CCF3C}"/>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30">
            <a:extLst>
              <a:ext uri="{FF2B5EF4-FFF2-40B4-BE49-F238E27FC236}">
                <a16:creationId xmlns:a16="http://schemas.microsoft.com/office/drawing/2014/main" id="{6CF1BF6B-34BD-1AD2-4643-A1DF617999EB}"/>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3">
            <a:extLst>
              <a:ext uri="{FF2B5EF4-FFF2-40B4-BE49-F238E27FC236}">
                <a16:creationId xmlns:a16="http://schemas.microsoft.com/office/drawing/2014/main" id="{B832497A-2B75-74F2-FFA8-1FBBE24FA9C4}"/>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5">
            <a:extLst>
              <a:ext uri="{FF2B5EF4-FFF2-40B4-BE49-F238E27FC236}">
                <a16:creationId xmlns:a16="http://schemas.microsoft.com/office/drawing/2014/main" id="{298B20B9-18A8-DE6F-599B-FB2D05D4307B}"/>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50">
            <a:extLst>
              <a:ext uri="{FF2B5EF4-FFF2-40B4-BE49-F238E27FC236}">
                <a16:creationId xmlns:a16="http://schemas.microsoft.com/office/drawing/2014/main" id="{80026B23-E968-A54C-2A65-244B75BC2A15}"/>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2" name="グラフィックス 21" descr="信号 単色塗りつぶし">
            <a:extLst>
              <a:ext uri="{FF2B5EF4-FFF2-40B4-BE49-F238E27FC236}">
                <a16:creationId xmlns:a16="http://schemas.microsoft.com/office/drawing/2014/main" id="{04E057C4-9697-AA0F-85D3-F48B3DA413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90368" y="1376824"/>
            <a:ext cx="468000" cy="468000"/>
          </a:xfrm>
          <a:prstGeom prst="rect">
            <a:avLst/>
          </a:prstGeom>
        </p:spPr>
      </p:pic>
      <p:grpSp>
        <p:nvGrpSpPr>
          <p:cNvPr id="23" name="グループ化 22">
            <a:extLst>
              <a:ext uri="{FF2B5EF4-FFF2-40B4-BE49-F238E27FC236}">
                <a16:creationId xmlns:a16="http://schemas.microsoft.com/office/drawing/2014/main" id="{F650C4CE-932E-7FFC-6FDA-55A8FA0603FC}"/>
              </a:ext>
            </a:extLst>
          </p:cNvPr>
          <p:cNvGrpSpPr/>
          <p:nvPr/>
        </p:nvGrpSpPr>
        <p:grpSpPr>
          <a:xfrm>
            <a:off x="5999745" y="5844379"/>
            <a:ext cx="720000" cy="720000"/>
            <a:chOff x="6177344" y="2869729"/>
            <a:chExt cx="720000" cy="720000"/>
          </a:xfrm>
        </p:grpSpPr>
        <p:sp>
          <p:nvSpPr>
            <p:cNvPr id="24" name="円/楕円 55">
              <a:extLst>
                <a:ext uri="{FF2B5EF4-FFF2-40B4-BE49-F238E27FC236}">
                  <a16:creationId xmlns:a16="http://schemas.microsoft.com/office/drawing/2014/main" id="{5C9953B6-7B6D-DEB8-42AA-23F79893359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グラフィックス 24" descr="スマート フォン 単色塗りつぶし">
              <a:extLst>
                <a:ext uri="{FF2B5EF4-FFF2-40B4-BE49-F238E27FC236}">
                  <a16:creationId xmlns:a16="http://schemas.microsoft.com/office/drawing/2014/main" id="{A5ED565A-E7E4-3F23-2512-B546F22A32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420064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2239FA2-E3EA-51A4-9A52-16593DA31E41}"/>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6" name="正方形/長方形 25">
            <a:extLst>
              <a:ext uri="{FF2B5EF4-FFF2-40B4-BE49-F238E27FC236}">
                <a16:creationId xmlns:a16="http://schemas.microsoft.com/office/drawing/2014/main" id="{16BB8335-7859-8C1D-69B2-E89FCED4F102}"/>
              </a:ext>
            </a:extLst>
          </p:cNvPr>
          <p:cNvSpPr/>
          <p:nvPr/>
        </p:nvSpPr>
        <p:spPr>
          <a:xfrm>
            <a:off x="587374" y="1667241"/>
            <a:ext cx="11017251" cy="477710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7" name="図 26" descr="文字と絵が書かれた紙&#10;&#10;中程度の精度で自動的に生成された説明">
            <a:extLst>
              <a:ext uri="{FF2B5EF4-FFF2-40B4-BE49-F238E27FC236}">
                <a16:creationId xmlns:a16="http://schemas.microsoft.com/office/drawing/2014/main" id="{5C45061E-F5EC-EC63-E89B-D2F6EE8AA9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1939655"/>
            <a:ext cx="2546169" cy="4334145"/>
          </a:xfrm>
          <a:prstGeom prst="rect">
            <a:avLst/>
          </a:prstGeom>
        </p:spPr>
      </p:pic>
      <p:sp>
        <p:nvSpPr>
          <p:cNvPr id="28" name="object 39">
            <a:extLst>
              <a:ext uri="{FF2B5EF4-FFF2-40B4-BE49-F238E27FC236}">
                <a16:creationId xmlns:a16="http://schemas.microsoft.com/office/drawing/2014/main" id="{C5763FCF-858F-D8B7-EC6D-F801326C05A5}"/>
              </a:ext>
            </a:extLst>
          </p:cNvPr>
          <p:cNvSpPr/>
          <p:nvPr/>
        </p:nvSpPr>
        <p:spPr>
          <a:xfrm>
            <a:off x="587375" y="1200884"/>
            <a:ext cx="5893337"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29" name="フリーフォーム 38">
            <a:extLst>
              <a:ext uri="{FF2B5EF4-FFF2-40B4-BE49-F238E27FC236}">
                <a16:creationId xmlns:a16="http://schemas.microsoft.com/office/drawing/2014/main" id="{1ED9C4A2-1CD5-6774-CBB9-E5465B90C016}"/>
              </a:ext>
            </a:extLst>
          </p:cNvPr>
          <p:cNvSpPr/>
          <p:nvPr/>
        </p:nvSpPr>
        <p:spPr>
          <a:xfrm>
            <a:off x="6248718" y="213198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D24F697-3723-27D2-AEF5-E3E5EA548F90}"/>
              </a:ext>
            </a:extLst>
          </p:cNvPr>
          <p:cNvSpPr/>
          <p:nvPr/>
        </p:nvSpPr>
        <p:spPr>
          <a:xfrm>
            <a:off x="7134361" y="216934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31" name="フリーフォーム 40">
            <a:extLst>
              <a:ext uri="{FF2B5EF4-FFF2-40B4-BE49-F238E27FC236}">
                <a16:creationId xmlns:a16="http://schemas.microsoft.com/office/drawing/2014/main" id="{26BAEBE9-3B95-AF07-41EB-D2FF8764BD9F}"/>
              </a:ext>
            </a:extLst>
          </p:cNvPr>
          <p:cNvSpPr/>
          <p:nvPr/>
        </p:nvSpPr>
        <p:spPr>
          <a:xfrm>
            <a:off x="5999745" y="2619471"/>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17C229C-FBE3-D91B-FED7-9A3DF669FAA8}"/>
              </a:ext>
            </a:extLst>
          </p:cNvPr>
          <p:cNvSpPr/>
          <p:nvPr/>
        </p:nvSpPr>
        <p:spPr>
          <a:xfrm>
            <a:off x="7134361" y="3393480"/>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dirty="0">
                <a:solidFill>
                  <a:srgbClr val="C9002C"/>
                </a:solidFill>
              </a:rPr>
              <a:t>制限時間は原則</a:t>
            </a:r>
            <a:r>
              <a:rPr lang="en-US" altLang="ja-JP" sz="1200" dirty="0">
                <a:solidFill>
                  <a:srgbClr val="C9002C"/>
                </a:solidFill>
              </a:rPr>
              <a:t>5</a:t>
            </a:r>
            <a:r>
              <a:rPr lang="ja-JP" altLang="en-US" sz="1200" dirty="0">
                <a:solidFill>
                  <a:srgbClr val="C9002C"/>
                </a:solidFill>
              </a:rPr>
              <a:t>秒以上。インタラクションの種類によって変動する</a:t>
            </a:r>
            <a:r>
              <a:rPr lang="en-US" altLang="ja-JP" sz="1200" dirty="0">
                <a:solidFill>
                  <a:srgbClr val="C9002C"/>
                </a:solidFill>
              </a:rPr>
              <a:t>)</a:t>
            </a:r>
          </a:p>
        </p:txBody>
      </p:sp>
      <p:sp>
        <p:nvSpPr>
          <p:cNvPr id="33" name="フリーフォーム 42">
            <a:extLst>
              <a:ext uri="{FF2B5EF4-FFF2-40B4-BE49-F238E27FC236}">
                <a16:creationId xmlns:a16="http://schemas.microsoft.com/office/drawing/2014/main" id="{05997CD7-A621-D663-F827-53FD66C3D171}"/>
              </a:ext>
            </a:extLst>
          </p:cNvPr>
          <p:cNvSpPr/>
          <p:nvPr/>
        </p:nvSpPr>
        <p:spPr>
          <a:xfrm>
            <a:off x="5331916" y="3866107"/>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24BD7947-3F9C-0FBD-FB0F-F66A147A8235}"/>
              </a:ext>
            </a:extLst>
          </p:cNvPr>
          <p:cNvSpPr/>
          <p:nvPr/>
        </p:nvSpPr>
        <p:spPr>
          <a:xfrm>
            <a:off x="7134361" y="5088814"/>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スマホを振ることで</a:t>
            </a:r>
            <a:endParaRPr lang="en-US" altLang="ja-JP" sz="1400" dirty="0">
              <a:solidFill>
                <a:srgbClr val="C9002C"/>
              </a:solidFill>
            </a:endParaRPr>
          </a:p>
          <a:p>
            <a:pPr>
              <a:lnSpc>
                <a:spcPct val="120000"/>
              </a:lnSpc>
            </a:pPr>
            <a:r>
              <a:rPr lang="ja-JP" altLang="en-US" sz="1400">
                <a:solidFill>
                  <a:srgbClr val="C9002C"/>
                </a:solidFill>
              </a:rPr>
              <a:t>おみくじを引くなどのアクションができる</a:t>
            </a:r>
          </a:p>
        </p:txBody>
      </p:sp>
      <p:sp>
        <p:nvSpPr>
          <p:cNvPr id="35" name="フリーフォーム 44">
            <a:extLst>
              <a:ext uri="{FF2B5EF4-FFF2-40B4-BE49-F238E27FC236}">
                <a16:creationId xmlns:a16="http://schemas.microsoft.com/office/drawing/2014/main" id="{3B40BFCA-8790-1F40-F0EF-1FBD6A019F6C}"/>
              </a:ext>
            </a:extLst>
          </p:cNvPr>
          <p:cNvSpPr/>
          <p:nvPr/>
        </p:nvSpPr>
        <p:spPr>
          <a:xfrm flipH="1">
            <a:off x="623392" y="2131988"/>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EDF348F9-1C7E-5734-0533-FBE054CAC5E5}"/>
              </a:ext>
            </a:extLst>
          </p:cNvPr>
          <p:cNvSpPr/>
          <p:nvPr/>
        </p:nvSpPr>
        <p:spPr>
          <a:xfrm>
            <a:off x="725765" y="21693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37" name="フリーフォーム 47">
            <a:extLst>
              <a:ext uri="{FF2B5EF4-FFF2-40B4-BE49-F238E27FC236}">
                <a16:creationId xmlns:a16="http://schemas.microsoft.com/office/drawing/2014/main" id="{BC2D523A-40AE-F6C0-1165-364D788C2D28}"/>
              </a:ext>
            </a:extLst>
          </p:cNvPr>
          <p:cNvSpPr/>
          <p:nvPr/>
        </p:nvSpPr>
        <p:spPr>
          <a:xfrm flipH="1" flipV="1">
            <a:off x="623390" y="3998128"/>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63C38B30-E216-44AE-FECC-97F39E85DBCB}"/>
              </a:ext>
            </a:extLst>
          </p:cNvPr>
          <p:cNvSpPr/>
          <p:nvPr/>
        </p:nvSpPr>
        <p:spPr>
          <a:xfrm>
            <a:off x="725765" y="329517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9" name="円/楕円 24">
            <a:extLst>
              <a:ext uri="{FF2B5EF4-FFF2-40B4-BE49-F238E27FC236}">
                <a16:creationId xmlns:a16="http://schemas.microsoft.com/office/drawing/2014/main" id="{886A7ACD-773A-0C72-5426-CAED5231DAC4}"/>
              </a:ext>
            </a:extLst>
          </p:cNvPr>
          <p:cNvSpPr>
            <a:spLocks noChangeAspect="1"/>
          </p:cNvSpPr>
          <p:nvPr/>
        </p:nvSpPr>
        <p:spPr>
          <a:xfrm>
            <a:off x="6217208" y="20973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円/楕円 30">
            <a:extLst>
              <a:ext uri="{FF2B5EF4-FFF2-40B4-BE49-F238E27FC236}">
                <a16:creationId xmlns:a16="http://schemas.microsoft.com/office/drawing/2014/main" id="{5E507E34-8AF8-7CF9-4AEF-D20C42EDA91A}"/>
              </a:ext>
            </a:extLst>
          </p:cNvPr>
          <p:cNvSpPr>
            <a:spLocks noChangeAspect="1"/>
          </p:cNvSpPr>
          <p:nvPr/>
        </p:nvSpPr>
        <p:spPr>
          <a:xfrm>
            <a:off x="3959783" y="20973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円/楕円 33">
            <a:extLst>
              <a:ext uri="{FF2B5EF4-FFF2-40B4-BE49-F238E27FC236}">
                <a16:creationId xmlns:a16="http://schemas.microsoft.com/office/drawing/2014/main" id="{FD3813CB-4A96-5F46-C49E-87862C4B1C06}"/>
              </a:ext>
            </a:extLst>
          </p:cNvPr>
          <p:cNvSpPr>
            <a:spLocks noChangeAspect="1"/>
          </p:cNvSpPr>
          <p:nvPr/>
        </p:nvSpPr>
        <p:spPr>
          <a:xfrm>
            <a:off x="5923859" y="256547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円/楕円 35">
            <a:extLst>
              <a:ext uri="{FF2B5EF4-FFF2-40B4-BE49-F238E27FC236}">
                <a16:creationId xmlns:a16="http://schemas.microsoft.com/office/drawing/2014/main" id="{96D97B4D-A327-4F87-D401-2EB4D386CAD6}"/>
              </a:ext>
            </a:extLst>
          </p:cNvPr>
          <p:cNvSpPr>
            <a:spLocks noChangeAspect="1"/>
          </p:cNvSpPr>
          <p:nvPr/>
        </p:nvSpPr>
        <p:spPr>
          <a:xfrm>
            <a:off x="4678021" y="571853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円/楕円 50">
            <a:extLst>
              <a:ext uri="{FF2B5EF4-FFF2-40B4-BE49-F238E27FC236}">
                <a16:creationId xmlns:a16="http://schemas.microsoft.com/office/drawing/2014/main" id="{4AC7EB34-F721-37A9-A901-4FBA7F49A169}"/>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44" name="グラフィックス 43" descr="信号 単色塗りつぶし">
            <a:extLst>
              <a:ext uri="{FF2B5EF4-FFF2-40B4-BE49-F238E27FC236}">
                <a16:creationId xmlns:a16="http://schemas.microsoft.com/office/drawing/2014/main" id="{0781C20A-A500-D066-3066-B2BAEEF79A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8" y="1376824"/>
            <a:ext cx="468000" cy="468000"/>
          </a:xfrm>
          <a:prstGeom prst="rect">
            <a:avLst/>
          </a:prstGeom>
        </p:spPr>
      </p:pic>
      <p:grpSp>
        <p:nvGrpSpPr>
          <p:cNvPr id="45" name="グループ化 44">
            <a:extLst>
              <a:ext uri="{FF2B5EF4-FFF2-40B4-BE49-F238E27FC236}">
                <a16:creationId xmlns:a16="http://schemas.microsoft.com/office/drawing/2014/main" id="{012755BC-FD5F-D4FA-76C9-7FD9F50C112E}"/>
              </a:ext>
            </a:extLst>
          </p:cNvPr>
          <p:cNvGrpSpPr/>
          <p:nvPr/>
        </p:nvGrpSpPr>
        <p:grpSpPr>
          <a:xfrm>
            <a:off x="5999745" y="5592835"/>
            <a:ext cx="720000" cy="720000"/>
            <a:chOff x="6177344" y="2869729"/>
            <a:chExt cx="720000" cy="720000"/>
          </a:xfrm>
        </p:grpSpPr>
        <p:sp>
          <p:nvSpPr>
            <p:cNvPr id="46" name="円/楕円 55">
              <a:extLst>
                <a:ext uri="{FF2B5EF4-FFF2-40B4-BE49-F238E27FC236}">
                  <a16:creationId xmlns:a16="http://schemas.microsoft.com/office/drawing/2014/main" id="{E52CA7F1-A532-00FE-F2BE-34169F001C2D}"/>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グラフィックス 46" descr="スマート フォン 単色塗りつぶし">
              <a:extLst>
                <a:ext uri="{FF2B5EF4-FFF2-40B4-BE49-F238E27FC236}">
                  <a16:creationId xmlns:a16="http://schemas.microsoft.com/office/drawing/2014/main" id="{66AB1E61-0DDF-7CAF-9335-A8512936EBB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48" name="正方形/長方形 47">
            <a:extLst>
              <a:ext uri="{FF2B5EF4-FFF2-40B4-BE49-F238E27FC236}">
                <a16:creationId xmlns:a16="http://schemas.microsoft.com/office/drawing/2014/main" id="{16CC63A8-8D46-200B-475D-2A1B47AC75E0}"/>
              </a:ext>
            </a:extLst>
          </p:cNvPr>
          <p:cNvSpPr/>
          <p:nvPr/>
        </p:nvSpPr>
        <p:spPr>
          <a:xfrm>
            <a:off x="4638713" y="2416797"/>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正方形/長方形 48">
            <a:extLst>
              <a:ext uri="{FF2B5EF4-FFF2-40B4-BE49-F238E27FC236}">
                <a16:creationId xmlns:a16="http://schemas.microsoft.com/office/drawing/2014/main" id="{8BA0D62A-AA14-DFE5-4902-DF62325FE279}"/>
              </a:ext>
            </a:extLst>
          </p:cNvPr>
          <p:cNvSpPr/>
          <p:nvPr/>
        </p:nvSpPr>
        <p:spPr>
          <a:xfrm>
            <a:off x="560115" y="4489553"/>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・シェイクしてジュースをつくる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r>
              <a:rPr lang="ja-JP" altLang="en-US" sz="1200">
                <a:solidFill>
                  <a:schemeClr val="tx1"/>
                </a:solidFill>
              </a:rPr>
              <a:t>・振った回数でストーリーの変わる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Tree>
    <p:extLst>
      <p:ext uri="{BB962C8B-B14F-4D97-AF65-F5344CB8AC3E}">
        <p14:creationId xmlns:p14="http://schemas.microsoft.com/office/powerpoint/2010/main" val="632926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テキスト プレースホルダー 25">
            <a:extLst>
              <a:ext uri="{FF2B5EF4-FFF2-40B4-BE49-F238E27FC236}">
                <a16:creationId xmlns:a16="http://schemas.microsoft.com/office/drawing/2014/main" id="{045188A1-6BB4-7582-49AC-66AEFE6E147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6D46B1C3-A906-12A3-D170-EED14EA13B36}"/>
              </a:ext>
            </a:extLst>
          </p:cNvPr>
          <p:cNvSpPr/>
          <p:nvPr/>
        </p:nvSpPr>
        <p:spPr>
          <a:xfrm>
            <a:off x="587374" y="1667240"/>
            <a:ext cx="11017251"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39C06A0F-4AC6-2E33-A92C-20666E7346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928311" y="2056129"/>
            <a:ext cx="2536931" cy="4328249"/>
          </a:xfrm>
          <a:prstGeom prst="rect">
            <a:avLst/>
          </a:prstGeom>
        </p:spPr>
      </p:pic>
      <p:pic>
        <p:nvPicPr>
          <p:cNvPr id="4" name="図 3" descr="人, モニター, 持つ, 画面 が含まれている画像&#10;&#10;自動的に生成された説明">
            <a:extLst>
              <a:ext uri="{FF2B5EF4-FFF2-40B4-BE49-F238E27FC236}">
                <a16:creationId xmlns:a16="http://schemas.microsoft.com/office/drawing/2014/main" id="{FCF0FECA-4EE9-607E-DD6F-5DB83C887D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7768" y="2492896"/>
            <a:ext cx="2448272" cy="3816872"/>
          </a:xfrm>
          <a:prstGeom prst="rect">
            <a:avLst/>
          </a:prstGeom>
        </p:spPr>
      </p:pic>
      <p:sp>
        <p:nvSpPr>
          <p:cNvPr id="5" name="object 39">
            <a:extLst>
              <a:ext uri="{FF2B5EF4-FFF2-40B4-BE49-F238E27FC236}">
                <a16:creationId xmlns:a16="http://schemas.microsoft.com/office/drawing/2014/main" id="{A2882408-DDD2-AE69-1D54-449B3C907037}"/>
              </a:ext>
            </a:extLst>
          </p:cNvPr>
          <p:cNvSpPr/>
          <p:nvPr/>
        </p:nvSpPr>
        <p:spPr>
          <a:xfrm>
            <a:off x="587375" y="1200884"/>
            <a:ext cx="6929575"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6" name="フリーフォーム 38">
            <a:extLst>
              <a:ext uri="{FF2B5EF4-FFF2-40B4-BE49-F238E27FC236}">
                <a16:creationId xmlns:a16="http://schemas.microsoft.com/office/drawing/2014/main" id="{6428F0B8-1A54-59A1-7EBC-F72A302F8AB9}"/>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62A14B4C-EDE6-0250-B8F3-B74F88CC05BA}"/>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8" name="フリーフォーム 42">
            <a:extLst>
              <a:ext uri="{FF2B5EF4-FFF2-40B4-BE49-F238E27FC236}">
                <a16:creationId xmlns:a16="http://schemas.microsoft.com/office/drawing/2014/main" id="{70C6CFA0-E079-93A5-F315-65AC9E0F223E}"/>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EE4681E-1A97-9DF4-6058-6BDF39521FD1}"/>
              </a:ext>
            </a:extLst>
          </p:cNvPr>
          <p:cNvSpPr/>
          <p:nvPr/>
        </p:nvSpPr>
        <p:spPr>
          <a:xfrm>
            <a:off x="7248128" y="4005064"/>
            <a:ext cx="2274007" cy="194421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インカメラを起動させ、フェイスペイントフィルターなどをかけることができる</a:t>
            </a:r>
            <a:endParaRPr lang="en-US" altLang="ja-JP" sz="1400" dirty="0">
              <a:solidFill>
                <a:srgbClr val="C9002C"/>
              </a:solidFill>
            </a:endParaRPr>
          </a:p>
          <a:p>
            <a:pPr>
              <a:lnSpc>
                <a:spcPct val="120000"/>
              </a:lnSpc>
            </a:pPr>
            <a:r>
              <a:rPr lang="ja-JP" altLang="en-US" sz="1400">
                <a:solidFill>
                  <a:srgbClr val="C9002C"/>
                </a:solidFill>
              </a:rPr>
              <a:t>またキャラクターのフィルターもかけることができ、表情をうごかせる。</a:t>
            </a:r>
            <a:endParaRPr lang="en-US" altLang="ja-JP" sz="1400" dirty="0">
              <a:solidFill>
                <a:srgbClr val="C9002C"/>
              </a:solidFill>
            </a:endParaRPr>
          </a:p>
        </p:txBody>
      </p:sp>
      <p:sp>
        <p:nvSpPr>
          <p:cNvPr id="10" name="フリーフォーム 44">
            <a:extLst>
              <a:ext uri="{FF2B5EF4-FFF2-40B4-BE49-F238E27FC236}">
                <a16:creationId xmlns:a16="http://schemas.microsoft.com/office/drawing/2014/main" id="{DF0C9925-58C9-FCBE-32A4-FE208A853C2E}"/>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5962F0E-B85C-2639-1F24-666082BBF13E}"/>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12" name="フリーフォーム 47">
            <a:extLst>
              <a:ext uri="{FF2B5EF4-FFF2-40B4-BE49-F238E27FC236}">
                <a16:creationId xmlns:a16="http://schemas.microsoft.com/office/drawing/2014/main" id="{55995002-286A-F61B-BAC3-CE086ACA0E4A}"/>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24A6295D-9386-9A2D-73F8-06997F4D57D1}"/>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14" name="円/楕円 24">
            <a:extLst>
              <a:ext uri="{FF2B5EF4-FFF2-40B4-BE49-F238E27FC236}">
                <a16:creationId xmlns:a16="http://schemas.microsoft.com/office/drawing/2014/main" id="{9558B361-BD07-D693-321F-8AA739A5F9B8}"/>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円/楕円 30">
            <a:extLst>
              <a:ext uri="{FF2B5EF4-FFF2-40B4-BE49-F238E27FC236}">
                <a16:creationId xmlns:a16="http://schemas.microsoft.com/office/drawing/2014/main" id="{273C2B43-B51C-3F02-72BF-5627A320013F}"/>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円/楕円 35">
            <a:extLst>
              <a:ext uri="{FF2B5EF4-FFF2-40B4-BE49-F238E27FC236}">
                <a16:creationId xmlns:a16="http://schemas.microsoft.com/office/drawing/2014/main" id="{8118EBCE-5147-8CF5-D1B5-6738CB107448}"/>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50">
            <a:extLst>
              <a:ext uri="{FF2B5EF4-FFF2-40B4-BE49-F238E27FC236}">
                <a16:creationId xmlns:a16="http://schemas.microsoft.com/office/drawing/2014/main" id="{45F86445-BAD8-B56E-B295-07EB23F5E85C}"/>
              </a:ext>
            </a:extLst>
          </p:cNvPr>
          <p:cNvSpPr/>
          <p:nvPr/>
        </p:nvSpPr>
        <p:spPr>
          <a:xfrm>
            <a:off x="9681607"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18" name="グラフィックス 17" descr="信号 単色塗りつぶし">
            <a:extLst>
              <a:ext uri="{FF2B5EF4-FFF2-40B4-BE49-F238E27FC236}">
                <a16:creationId xmlns:a16="http://schemas.microsoft.com/office/drawing/2014/main" id="{0084E1D3-932C-9835-6C81-EB3E8DF92DA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90367" y="1376824"/>
            <a:ext cx="468000" cy="468000"/>
          </a:xfrm>
          <a:prstGeom prst="rect">
            <a:avLst/>
          </a:prstGeom>
        </p:spPr>
      </p:pic>
      <p:sp>
        <p:nvSpPr>
          <p:cNvPr id="19" name="正方形/長方形 18">
            <a:extLst>
              <a:ext uri="{FF2B5EF4-FFF2-40B4-BE49-F238E27FC236}">
                <a16:creationId xmlns:a16="http://schemas.microsoft.com/office/drawing/2014/main" id="{488066AE-7031-2C6F-0EA5-6FAEC2097966}"/>
              </a:ext>
            </a:extLst>
          </p:cNvPr>
          <p:cNvSpPr/>
          <p:nvPr/>
        </p:nvSpPr>
        <p:spPr>
          <a:xfrm>
            <a:off x="560115" y="4581128"/>
            <a:ext cx="2864703" cy="1872207"/>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・キャラクターの表情を動かす</a:t>
            </a:r>
            <a:endParaRPr lang="en-US" altLang="ja-JP" sz="1200" dirty="0">
              <a:solidFill>
                <a:schemeClr val="tx1"/>
              </a:solidFill>
            </a:endParaRPr>
          </a:p>
          <a:p>
            <a:r>
              <a:rPr lang="ja-JP" altLang="en-US" sz="1200">
                <a:solidFill>
                  <a:schemeClr val="tx1"/>
                </a:solidFill>
              </a:rPr>
              <a:t>　インタラクション</a:t>
            </a:r>
            <a:r>
              <a:rPr lang="en-US" altLang="ja-JP" sz="1200" dirty="0">
                <a:solidFill>
                  <a:schemeClr val="tx1"/>
                </a:solidFill>
              </a:rPr>
              <a:t>(</a:t>
            </a:r>
            <a:r>
              <a:rPr lang="ja-JP" altLang="en-US" sz="1200">
                <a:solidFill>
                  <a:schemeClr val="tx1"/>
                </a:solidFill>
              </a:rPr>
              <a:t>左図</a:t>
            </a:r>
            <a:r>
              <a:rPr lang="en-US" altLang="ja-JP" sz="1200" dirty="0">
                <a:solidFill>
                  <a:schemeClr val="tx1"/>
                </a:solidFill>
              </a:rPr>
              <a:t>)</a:t>
            </a:r>
          </a:p>
          <a:p>
            <a:r>
              <a:rPr lang="ja-JP" altLang="en-US" sz="1200">
                <a:solidFill>
                  <a:schemeClr val="tx1"/>
                </a:solidFill>
              </a:rPr>
              <a:t>・部屋に好きなオブジェを</a:t>
            </a:r>
            <a:endParaRPr lang="en-US" altLang="ja-JP" sz="1200" dirty="0">
              <a:solidFill>
                <a:schemeClr val="tx1"/>
              </a:solidFill>
            </a:endParaRPr>
          </a:p>
          <a:p>
            <a:r>
              <a:rPr lang="ja-JP" altLang="en-US" sz="1200">
                <a:solidFill>
                  <a:schemeClr val="tx1"/>
                </a:solidFill>
              </a:rPr>
              <a:t>　配置する</a:t>
            </a:r>
            <a:r>
              <a:rPr lang="en-US" altLang="ja-JP" sz="1200" dirty="0">
                <a:solidFill>
                  <a:schemeClr val="tx1"/>
                </a:solidFill>
              </a:rPr>
              <a:t>AR</a:t>
            </a:r>
            <a:r>
              <a:rPr lang="ja-JP" altLang="en-US" sz="1200">
                <a:solidFill>
                  <a:schemeClr val="tx1"/>
                </a:solidFill>
              </a:rPr>
              <a:t>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20" name="テキスト ボックス 19">
            <a:extLst>
              <a:ext uri="{FF2B5EF4-FFF2-40B4-BE49-F238E27FC236}">
                <a16:creationId xmlns:a16="http://schemas.microsoft.com/office/drawing/2014/main" id="{62590B5C-07E2-D2A1-1E39-1F69509994EC}"/>
              </a:ext>
            </a:extLst>
          </p:cNvPr>
          <p:cNvSpPr txBox="1"/>
          <p:nvPr/>
        </p:nvSpPr>
        <p:spPr>
          <a:xfrm>
            <a:off x="7498352" y="1174507"/>
            <a:ext cx="3697213" cy="523220"/>
          </a:xfrm>
          <a:prstGeom prst="rect">
            <a:avLst/>
          </a:prstGeom>
          <a:noFill/>
        </p:spPr>
        <p:txBody>
          <a:bodyPr wrap="square" rtlCol="0">
            <a:spAutoFit/>
          </a:bodyPr>
          <a:lstStyle/>
          <a:p>
            <a:pPr algn="l"/>
            <a:r>
              <a:rPr kumimoji="1" lang="en-US" altLang="ja-JP" sz="1400" b="1" dirty="0">
                <a:solidFill>
                  <a:srgbClr val="C00000"/>
                </a:solidFill>
              </a:rPr>
              <a:t>※</a:t>
            </a:r>
            <a:r>
              <a:rPr kumimoji="1" lang="ja-JP" altLang="en-US" sz="1400" b="1" dirty="0">
                <a:solidFill>
                  <a:srgbClr val="C00000"/>
                </a:solidFill>
              </a:rPr>
              <a:t>スマホ</a:t>
            </a:r>
            <a:r>
              <a:rPr kumimoji="1" lang="en-US" altLang="ja-JP" sz="1400" b="1" dirty="0">
                <a:solidFill>
                  <a:srgbClr val="C00000"/>
                </a:solidFill>
              </a:rPr>
              <a:t>WEB</a:t>
            </a:r>
            <a:r>
              <a:rPr kumimoji="1" lang="ja-JP" altLang="en-US" sz="1400" b="1" dirty="0">
                <a:solidFill>
                  <a:srgbClr val="C00000"/>
                </a:solidFill>
              </a:rPr>
              <a:t>のみ</a:t>
            </a:r>
            <a:endParaRPr kumimoji="1" lang="en-US" altLang="ja-JP" sz="1400" b="1" dirty="0">
              <a:solidFill>
                <a:srgbClr val="C00000"/>
              </a:solidFill>
            </a:endParaRPr>
          </a:p>
          <a:p>
            <a:pPr algn="l"/>
            <a:r>
              <a:rPr lang="ja-JP" altLang="en-US" sz="1400" b="1" dirty="0">
                <a:solidFill>
                  <a:srgbClr val="C00000"/>
                </a:solidFill>
              </a:rPr>
              <a:t>　</a:t>
            </a:r>
            <a:r>
              <a:rPr kumimoji="1" lang="en-US" altLang="ja-JP" sz="1400" b="1" dirty="0">
                <a:solidFill>
                  <a:srgbClr val="C00000"/>
                </a:solidFill>
              </a:rPr>
              <a:t>(</a:t>
            </a:r>
            <a:r>
              <a:rPr kumimoji="1" lang="ja-JP" altLang="en-US" sz="1050" b="1" dirty="0">
                <a:solidFill>
                  <a:srgbClr val="C00000"/>
                </a:solidFill>
              </a:rPr>
              <a:t>誘導広告での制御必須</a:t>
            </a:r>
            <a:r>
              <a:rPr kumimoji="1" lang="en-US" altLang="ja-JP" sz="1400" b="1" dirty="0">
                <a:solidFill>
                  <a:srgbClr val="C00000"/>
                </a:solidFill>
              </a:rPr>
              <a:t>)</a:t>
            </a:r>
            <a:endParaRPr kumimoji="1" lang="ja-JP" altLang="en-US" sz="1400" b="1" dirty="0">
              <a:solidFill>
                <a:srgbClr val="C00000"/>
              </a:solidFill>
            </a:endParaRPr>
          </a:p>
        </p:txBody>
      </p:sp>
      <p:grpSp>
        <p:nvGrpSpPr>
          <p:cNvPr id="21" name="グループ化 20">
            <a:extLst>
              <a:ext uri="{FF2B5EF4-FFF2-40B4-BE49-F238E27FC236}">
                <a16:creationId xmlns:a16="http://schemas.microsoft.com/office/drawing/2014/main" id="{9ECD4C84-010E-C2F4-C053-5AB69A624B3D}"/>
              </a:ext>
            </a:extLst>
          </p:cNvPr>
          <p:cNvGrpSpPr/>
          <p:nvPr/>
        </p:nvGrpSpPr>
        <p:grpSpPr>
          <a:xfrm>
            <a:off x="5999745" y="5844379"/>
            <a:ext cx="720000" cy="720000"/>
            <a:chOff x="6177344" y="2869729"/>
            <a:chExt cx="720000" cy="720000"/>
          </a:xfrm>
        </p:grpSpPr>
        <p:sp>
          <p:nvSpPr>
            <p:cNvPr id="22" name="円/楕円 55">
              <a:extLst>
                <a:ext uri="{FF2B5EF4-FFF2-40B4-BE49-F238E27FC236}">
                  <a16:creationId xmlns:a16="http://schemas.microsoft.com/office/drawing/2014/main" id="{B0F356CC-1DD6-D539-8E48-451C5564C7F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グラフィックス 22" descr="スマート フォン 単色塗りつぶし">
              <a:extLst>
                <a:ext uri="{FF2B5EF4-FFF2-40B4-BE49-F238E27FC236}">
                  <a16:creationId xmlns:a16="http://schemas.microsoft.com/office/drawing/2014/main" id="{64AE9CEE-0FDC-C5A3-9EB3-9B3DC4657E6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pic>
        <p:nvPicPr>
          <p:cNvPr id="24" name="図 23" descr="ゲームのキャラクター&#10;&#10;低い精度で自動的に生成された説明">
            <a:extLst>
              <a:ext uri="{FF2B5EF4-FFF2-40B4-BE49-F238E27FC236}">
                <a16:creationId xmlns:a16="http://schemas.microsoft.com/office/drawing/2014/main" id="{16F2F412-85F2-65E3-1818-BFE4849AECD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4392" y="3595160"/>
            <a:ext cx="1656184" cy="2606956"/>
          </a:xfrm>
          <a:prstGeom prst="rect">
            <a:avLst/>
          </a:prstGeom>
        </p:spPr>
      </p:pic>
      <p:sp>
        <p:nvSpPr>
          <p:cNvPr id="25" name="円/楕円 14">
            <a:extLst>
              <a:ext uri="{FF2B5EF4-FFF2-40B4-BE49-F238E27FC236}">
                <a16:creationId xmlns:a16="http://schemas.microsoft.com/office/drawing/2014/main" id="{FE27AF7E-5379-60BB-7B06-F8B3E3A60D81}"/>
              </a:ext>
            </a:extLst>
          </p:cNvPr>
          <p:cNvSpPr>
            <a:spLocks noChangeAspect="1"/>
          </p:cNvSpPr>
          <p:nvPr/>
        </p:nvSpPr>
        <p:spPr>
          <a:xfrm>
            <a:off x="5519936" y="443711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001934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C2A4AA6-E4D8-5A3E-D749-22F9684AD15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期待できる効果（事例：トヨタ自動車株式会社様）</a:t>
            </a:r>
            <a:endParaRPr lang="ja-JP" altLang="en-US" dirty="0"/>
          </a:p>
        </p:txBody>
      </p:sp>
      <p:graphicFrame>
        <p:nvGraphicFramePr>
          <p:cNvPr id="12298" name="グラフ 12297">
            <a:extLst>
              <a:ext uri="{FF2B5EF4-FFF2-40B4-BE49-F238E27FC236}">
                <a16:creationId xmlns:a16="http://schemas.microsoft.com/office/drawing/2014/main" id="{CF2F92C7-1A54-C350-7B97-3E3F1C4FD374}"/>
              </a:ext>
            </a:extLst>
          </p:cNvPr>
          <p:cNvGraphicFramePr>
            <a:graphicFrameLocks/>
          </p:cNvGraphicFramePr>
          <p:nvPr>
            <p:extLst>
              <p:ext uri="{D42A27DB-BD31-4B8C-83A1-F6EECF244321}">
                <p14:modId xmlns:p14="http://schemas.microsoft.com/office/powerpoint/2010/main" val="571310140"/>
              </p:ext>
            </p:extLst>
          </p:nvPr>
        </p:nvGraphicFramePr>
        <p:xfrm>
          <a:off x="5904022" y="2838670"/>
          <a:ext cx="2753547" cy="30386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299" name="グラフ 12298">
            <a:extLst>
              <a:ext uri="{FF2B5EF4-FFF2-40B4-BE49-F238E27FC236}">
                <a16:creationId xmlns:a16="http://schemas.microsoft.com/office/drawing/2014/main" id="{3A6CFF25-B00E-BF6A-9460-31B6B52B9BF9}"/>
              </a:ext>
            </a:extLst>
          </p:cNvPr>
          <p:cNvGraphicFramePr>
            <a:graphicFrameLocks/>
          </p:cNvGraphicFramePr>
          <p:nvPr>
            <p:extLst>
              <p:ext uri="{D42A27DB-BD31-4B8C-83A1-F6EECF244321}">
                <p14:modId xmlns:p14="http://schemas.microsoft.com/office/powerpoint/2010/main" val="3587296831"/>
              </p:ext>
            </p:extLst>
          </p:nvPr>
        </p:nvGraphicFramePr>
        <p:xfrm>
          <a:off x="8801585" y="2737406"/>
          <a:ext cx="2987575" cy="3139868"/>
        </p:xfrm>
        <a:graphic>
          <a:graphicData uri="http://schemas.openxmlformats.org/drawingml/2006/chart">
            <c:chart xmlns:c="http://schemas.openxmlformats.org/drawingml/2006/chart" xmlns:r="http://schemas.openxmlformats.org/officeDocument/2006/relationships" r:id="rId3"/>
          </a:graphicData>
        </a:graphic>
      </p:graphicFrame>
      <p:sp>
        <p:nvSpPr>
          <p:cNvPr id="12300" name="テキスト ボックス 12299">
            <a:extLst>
              <a:ext uri="{FF2B5EF4-FFF2-40B4-BE49-F238E27FC236}">
                <a16:creationId xmlns:a16="http://schemas.microsoft.com/office/drawing/2014/main" id="{1AEEB888-6D14-649B-9761-C2BA028B9588}"/>
              </a:ext>
            </a:extLst>
          </p:cNvPr>
          <p:cNvSpPr txBox="1"/>
          <p:nvPr/>
        </p:nvSpPr>
        <p:spPr>
          <a:xfrm>
            <a:off x="521328" y="6162579"/>
            <a:ext cx="3882397"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トヨタ自動車株式会社様の実績より</a:t>
            </a:r>
            <a:endParaRPr lang="en" altLang="ja-JP" sz="800" dirty="0">
              <a:solidFill>
                <a:srgbClr val="FFFFFF">
                  <a:lumMod val="50000"/>
                </a:srgbClr>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参考ページ　</a:t>
            </a:r>
            <a:r>
              <a:rPr lang="en" altLang="ja-JP" sz="800" dirty="0">
                <a:solidFill>
                  <a:srgbClr val="00569B"/>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https://richad.yahoo.co.jp/gr86_2022</a:t>
            </a:r>
            <a:endParaRPr lang="en" altLang="ja-JP" sz="800" dirty="0">
              <a:solidFill>
                <a:srgbClr val="00569B"/>
              </a:solidFill>
              <a:latin typeface="メイリオ" panose="020B0604030504040204" pitchFamily="50" charset="-128"/>
              <a:ea typeface="メイリオ" panose="020B0604030504040204" pitchFamily="50" charset="-128"/>
            </a:endParaRPr>
          </a:p>
        </p:txBody>
      </p:sp>
      <p:cxnSp>
        <p:nvCxnSpPr>
          <p:cNvPr id="12301" name="直線コネクタ 12300">
            <a:extLst>
              <a:ext uri="{FF2B5EF4-FFF2-40B4-BE49-F238E27FC236}">
                <a16:creationId xmlns:a16="http://schemas.microsoft.com/office/drawing/2014/main" id="{B0C6073E-B7CD-810E-FE03-06133B069FBA}"/>
              </a:ext>
            </a:extLst>
          </p:cNvPr>
          <p:cNvCxnSpPr>
            <a:cxnSpLocks/>
          </p:cNvCxnSpPr>
          <p:nvPr/>
        </p:nvCxnSpPr>
        <p:spPr>
          <a:xfrm flipH="1">
            <a:off x="10439767" y="3132249"/>
            <a:ext cx="612068" cy="979277"/>
          </a:xfrm>
          <a:prstGeom prst="line">
            <a:avLst/>
          </a:prstGeom>
          <a:noFill/>
          <a:ln w="9525" cap="flat" cmpd="sng" algn="ctr">
            <a:solidFill>
              <a:srgbClr val="C9002C"/>
            </a:solidFill>
            <a:prstDash val="solid"/>
          </a:ln>
          <a:effectLst/>
        </p:spPr>
      </p:cxnSp>
      <p:sp>
        <p:nvSpPr>
          <p:cNvPr id="12302" name="object 39">
            <a:extLst>
              <a:ext uri="{FF2B5EF4-FFF2-40B4-BE49-F238E27FC236}">
                <a16:creationId xmlns:a16="http://schemas.microsoft.com/office/drawing/2014/main" id="{870EDFB4-E0B9-B662-F40D-0E4AB94E0BE9}"/>
              </a:ext>
            </a:extLst>
          </p:cNvPr>
          <p:cNvSpPr/>
          <p:nvPr/>
        </p:nvSpPr>
        <p:spPr>
          <a:xfrm>
            <a:off x="9045474" y="2282556"/>
            <a:ext cx="2341771"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j-ea"/>
                <a:ea typeface="+mj-ea"/>
                <a:cs typeface="Calibri" panose="020F0502020204030204"/>
              </a:rPr>
              <a:t>広告認知</a:t>
            </a:r>
            <a:r>
              <a:rPr kumimoji="0" lang="ja-JP" altLang="en-US" sz="800" b="0" i="0" u="none" strike="noStrike" kern="0" cap="none" spc="0" normalizeH="0" baseline="0" noProof="0" dirty="0">
                <a:ln>
                  <a:noFill/>
                </a:ln>
                <a:solidFill>
                  <a:srgbClr val="FFFFFF"/>
                </a:solidFill>
                <a:effectLst/>
                <a:uLnTx/>
                <a:uFillTx/>
                <a:latin typeface="+mj-ea"/>
                <a:ea typeface="+mj-ea"/>
              </a:rPr>
              <a:t>   </a:t>
            </a:r>
            <a:r>
              <a:rPr kumimoji="0" lang="en-US" altLang="ja-JP" sz="800" b="0" i="0" u="none" strike="noStrike" kern="0" cap="none" spc="0" normalizeH="0" baseline="0" noProof="0" dirty="0">
                <a:ln>
                  <a:noFill/>
                </a:ln>
                <a:solidFill>
                  <a:srgbClr val="FFFFFF"/>
                </a:solidFill>
                <a:effectLst/>
                <a:uLnTx/>
                <a:uFillTx/>
                <a:latin typeface="+mj-ea"/>
                <a:ea typeface="+mj-ea"/>
              </a:rPr>
              <a:t>※2</a:t>
            </a:r>
            <a:endParaRPr kumimoji="0" lang="ja-JP" altLang="en-US" sz="800" b="0" i="0" u="none" strike="noStrike" kern="0" cap="none" spc="0" normalizeH="0" baseline="0" noProof="0" dirty="0">
              <a:ln>
                <a:noFill/>
              </a:ln>
              <a:solidFill>
                <a:srgbClr val="FFFFFF"/>
              </a:solidFill>
              <a:effectLst/>
              <a:uLnTx/>
              <a:uFillTx/>
              <a:latin typeface="+mj-ea"/>
              <a:ea typeface="+mj-ea"/>
            </a:endParaRPr>
          </a:p>
        </p:txBody>
      </p:sp>
      <p:sp>
        <p:nvSpPr>
          <p:cNvPr id="12303" name="正方形/長方形 12302">
            <a:extLst>
              <a:ext uri="{FF2B5EF4-FFF2-40B4-BE49-F238E27FC236}">
                <a16:creationId xmlns:a16="http://schemas.microsoft.com/office/drawing/2014/main" id="{E7642E60-31EB-A2CF-37E3-E2248F7EFE59}"/>
              </a:ext>
            </a:extLst>
          </p:cNvPr>
          <p:cNvSpPr/>
          <p:nvPr/>
        </p:nvSpPr>
        <p:spPr>
          <a:xfrm>
            <a:off x="3775280" y="2457440"/>
            <a:ext cx="1161718" cy="568308"/>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＜参考＞</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広告バナー</a:t>
            </a: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CTR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1.18%</a:t>
            </a:r>
          </a:p>
        </p:txBody>
      </p:sp>
      <p:sp>
        <p:nvSpPr>
          <p:cNvPr id="12304" name="正方形/長方形 12303">
            <a:extLst>
              <a:ext uri="{FF2B5EF4-FFF2-40B4-BE49-F238E27FC236}">
                <a16:creationId xmlns:a16="http://schemas.microsoft.com/office/drawing/2014/main" id="{21365604-63DC-A70D-3B87-BF8DFAE2CFDA}"/>
              </a:ext>
            </a:extLst>
          </p:cNvPr>
          <p:cNvSpPr/>
          <p:nvPr/>
        </p:nvSpPr>
        <p:spPr>
          <a:xfrm>
            <a:off x="633007" y="5301208"/>
            <a:ext cx="1714074" cy="704173"/>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インタラクションページが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表示されたユーザーの</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97</a:t>
            </a: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％がアクション実行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p:txBody>
      </p:sp>
      <p:sp>
        <p:nvSpPr>
          <p:cNvPr id="12305" name="テキスト ボックス 12304">
            <a:extLst>
              <a:ext uri="{FF2B5EF4-FFF2-40B4-BE49-F238E27FC236}">
                <a16:creationId xmlns:a16="http://schemas.microsoft.com/office/drawing/2014/main" id="{B2F4E981-F131-9CC0-A953-6F8E51EF3078}"/>
              </a:ext>
            </a:extLst>
          </p:cNvPr>
          <p:cNvSpPr txBox="1"/>
          <p:nvPr/>
        </p:nvSpPr>
        <p:spPr>
          <a:xfrm>
            <a:off x="10279823" y="3471392"/>
            <a:ext cx="1258066" cy="461665"/>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2400" b="1" dirty="0">
                <a:solidFill>
                  <a:srgbClr val="C9002C"/>
                </a:solidFill>
                <a:latin typeface="メイリオ" panose="020B0604030504040204" pitchFamily="50" charset="-128"/>
                <a:ea typeface="メイリオ" panose="020B0604030504040204" pitchFamily="50" charset="-128"/>
              </a:rPr>
              <a:t>168</a:t>
            </a:r>
            <a:r>
              <a:rPr lang="ja-JP" altLang="en-US" sz="1400" b="1" dirty="0">
                <a:solidFill>
                  <a:srgbClr val="C9002C"/>
                </a:solidFill>
                <a:latin typeface="メイリオ" panose="020B0604030504040204" pitchFamily="50" charset="-128"/>
                <a:ea typeface="メイリオ" panose="020B0604030504040204" pitchFamily="50" charset="-128"/>
              </a:rPr>
              <a:t>％</a:t>
            </a:r>
            <a:r>
              <a:rPr lang="en-US" altLang="ja-JP" sz="1400" b="1" dirty="0">
                <a:solidFill>
                  <a:srgbClr val="C9002C"/>
                </a:solidFill>
                <a:latin typeface="メイリオ" panose="020B0604030504040204" pitchFamily="50" charset="-128"/>
                <a:ea typeface="メイリオ" panose="020B0604030504040204" pitchFamily="50" charset="-128"/>
              </a:rPr>
              <a:t>UP</a:t>
            </a:r>
            <a:endParaRPr lang="ja-JP" altLang="en-US" sz="1400" b="1" dirty="0">
              <a:solidFill>
                <a:srgbClr val="C9002C"/>
              </a:solidFill>
              <a:latin typeface="メイリオ" panose="020B0604030504040204" pitchFamily="50" charset="-128"/>
              <a:ea typeface="メイリオ" panose="020B0604030504040204" pitchFamily="50" charset="-128"/>
            </a:endParaRPr>
          </a:p>
        </p:txBody>
      </p:sp>
      <p:cxnSp>
        <p:nvCxnSpPr>
          <p:cNvPr id="12306" name="直線コネクタ 12305">
            <a:extLst>
              <a:ext uri="{FF2B5EF4-FFF2-40B4-BE49-F238E27FC236}">
                <a16:creationId xmlns:a16="http://schemas.microsoft.com/office/drawing/2014/main" id="{7FACD147-9CD6-9DD4-68BF-D6234BAE231B}"/>
              </a:ext>
            </a:extLst>
          </p:cNvPr>
          <p:cNvCxnSpPr>
            <a:cxnSpLocks/>
          </p:cNvCxnSpPr>
          <p:nvPr/>
        </p:nvCxnSpPr>
        <p:spPr>
          <a:xfrm flipH="1">
            <a:off x="7369135" y="3241667"/>
            <a:ext cx="617087" cy="573762"/>
          </a:xfrm>
          <a:prstGeom prst="line">
            <a:avLst/>
          </a:prstGeom>
          <a:noFill/>
          <a:ln w="9525" cap="flat" cmpd="sng" algn="ctr">
            <a:solidFill>
              <a:srgbClr val="C9002C"/>
            </a:solidFill>
            <a:prstDash val="solid"/>
          </a:ln>
          <a:effectLst/>
        </p:spPr>
      </p:cxnSp>
      <p:sp>
        <p:nvSpPr>
          <p:cNvPr id="12307" name="テキスト ボックス 12306">
            <a:extLst>
              <a:ext uri="{FF2B5EF4-FFF2-40B4-BE49-F238E27FC236}">
                <a16:creationId xmlns:a16="http://schemas.microsoft.com/office/drawing/2014/main" id="{2C3E78CF-A944-F374-B334-0931F4B57EA1}"/>
              </a:ext>
            </a:extLst>
          </p:cNvPr>
          <p:cNvSpPr txBox="1"/>
          <p:nvPr/>
        </p:nvSpPr>
        <p:spPr>
          <a:xfrm>
            <a:off x="7189483" y="3341563"/>
            <a:ext cx="1258066" cy="461665"/>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2400" b="1" dirty="0">
                <a:solidFill>
                  <a:srgbClr val="C9002C"/>
                </a:solidFill>
                <a:latin typeface="メイリオ" panose="020B0604030504040204" pitchFamily="50" charset="-128"/>
                <a:ea typeface="メイリオ" panose="020B0604030504040204" pitchFamily="50" charset="-128"/>
              </a:rPr>
              <a:t>137</a:t>
            </a:r>
            <a:r>
              <a:rPr lang="ja-JP" altLang="en-US" sz="1400" b="1" dirty="0">
                <a:solidFill>
                  <a:srgbClr val="C9002C"/>
                </a:solidFill>
                <a:latin typeface="メイリオ" panose="020B0604030504040204" pitchFamily="50" charset="-128"/>
                <a:ea typeface="メイリオ" panose="020B0604030504040204" pitchFamily="50" charset="-128"/>
              </a:rPr>
              <a:t>％</a:t>
            </a:r>
            <a:r>
              <a:rPr lang="en-US" altLang="ja-JP" sz="1400" b="1" dirty="0">
                <a:solidFill>
                  <a:srgbClr val="C9002C"/>
                </a:solidFill>
                <a:latin typeface="メイリオ" panose="020B0604030504040204" pitchFamily="50" charset="-128"/>
                <a:ea typeface="メイリオ" panose="020B0604030504040204" pitchFamily="50" charset="-128"/>
              </a:rPr>
              <a:t>UP</a:t>
            </a:r>
            <a:endParaRPr lang="ja-JP" altLang="en-US" sz="1400" b="1" dirty="0">
              <a:solidFill>
                <a:srgbClr val="C9002C"/>
              </a:solidFill>
              <a:latin typeface="メイリオ" panose="020B0604030504040204" pitchFamily="50" charset="-128"/>
              <a:ea typeface="メイリオ" panose="020B0604030504040204" pitchFamily="50" charset="-128"/>
            </a:endParaRPr>
          </a:p>
        </p:txBody>
      </p:sp>
      <p:sp>
        <p:nvSpPr>
          <p:cNvPr id="12308" name="object 39">
            <a:extLst>
              <a:ext uri="{FF2B5EF4-FFF2-40B4-BE49-F238E27FC236}">
                <a16:creationId xmlns:a16="http://schemas.microsoft.com/office/drawing/2014/main" id="{377722EA-E431-1EA8-2E44-AF4B0BEC1003}"/>
              </a:ext>
            </a:extLst>
          </p:cNvPr>
          <p:cNvSpPr/>
          <p:nvPr/>
        </p:nvSpPr>
        <p:spPr>
          <a:xfrm>
            <a:off x="5884947" y="2276872"/>
            <a:ext cx="2628606"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j-ea"/>
                <a:ea typeface="+mj-ea"/>
                <a:cs typeface="Calibri" panose="020F0502020204030204"/>
              </a:rPr>
              <a:t>広告が印象に残った</a:t>
            </a:r>
            <a:r>
              <a:rPr kumimoji="0" lang="ja-JP" altLang="en-US" sz="800" b="0" i="0" u="none" strike="noStrike" kern="0" cap="none" spc="0" normalizeH="0" baseline="0" noProof="0" dirty="0">
                <a:ln>
                  <a:noFill/>
                </a:ln>
                <a:solidFill>
                  <a:srgbClr val="FFFFFF"/>
                </a:solidFill>
                <a:effectLst/>
                <a:uLnTx/>
                <a:uFillTx/>
                <a:latin typeface="+mj-ea"/>
                <a:ea typeface="+mj-ea"/>
                <a:cs typeface="Calibri" panose="020F0502020204030204"/>
              </a:rPr>
              <a:t>　 </a:t>
            </a:r>
            <a:r>
              <a:rPr kumimoji="0" lang="en-US" altLang="ja-JP" sz="800" b="0" i="0" u="none" strike="noStrike" kern="0" cap="none" spc="0" normalizeH="0" baseline="0" noProof="0" dirty="0">
                <a:ln>
                  <a:noFill/>
                </a:ln>
                <a:solidFill>
                  <a:srgbClr val="FFFFFF"/>
                </a:solidFill>
                <a:effectLst/>
                <a:uLnTx/>
                <a:uFillTx/>
                <a:latin typeface="+mj-ea"/>
                <a:ea typeface="+mj-ea"/>
              </a:rPr>
              <a:t>※1</a:t>
            </a:r>
            <a:endParaRPr kumimoji="0" lang="en-US" altLang="ja-JP" sz="800" b="0" i="0" u="none" strike="noStrike" kern="0" cap="none" spc="0" normalizeH="0" baseline="0" noProof="0" dirty="0">
              <a:ln>
                <a:noFill/>
              </a:ln>
              <a:solidFill>
                <a:srgbClr val="FFFFFF"/>
              </a:solidFill>
              <a:effectLst/>
              <a:uLnTx/>
              <a:uFillTx/>
              <a:latin typeface="+mj-ea"/>
              <a:ea typeface="+mj-ea"/>
              <a:cs typeface="Calibri" panose="020F0502020204030204"/>
            </a:endParaRPr>
          </a:p>
        </p:txBody>
      </p:sp>
      <p:sp>
        <p:nvSpPr>
          <p:cNvPr id="12309" name="テキスト ボックス 12308">
            <a:extLst>
              <a:ext uri="{FF2B5EF4-FFF2-40B4-BE49-F238E27FC236}">
                <a16:creationId xmlns:a16="http://schemas.microsoft.com/office/drawing/2014/main" id="{4F489F37-4A5D-CDDF-DC54-5E5EAE6104CA}"/>
              </a:ext>
            </a:extLst>
          </p:cNvPr>
          <p:cNvSpPr txBox="1"/>
          <p:nvPr/>
        </p:nvSpPr>
        <p:spPr>
          <a:xfrm>
            <a:off x="6065281" y="5877272"/>
            <a:ext cx="5832648" cy="584775"/>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出典：</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自主調査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月実施、</a:t>
            </a:r>
            <a:r>
              <a:rPr lang="en-US" altLang="ja-JP" sz="800" dirty="0">
                <a:solidFill>
                  <a:srgbClr val="FFFFFF">
                    <a:lumMod val="50000"/>
                  </a:srgbClr>
                </a:solidFill>
                <a:latin typeface="メイリオ" panose="020B0604030504040204" pitchFamily="50" charset="-128"/>
                <a:ea typeface="メイリオ" panose="020B0604030504040204" pitchFamily="50" charset="-128"/>
              </a:rPr>
              <a:t>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1030</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サンプル</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Calibri" panose="020F0502020204030204"/>
                <a:ea typeface="メイリオ" panose="020B0604030504040204" pitchFamily="50" charset="-128"/>
              </a:rPr>
              <a:t>こちらの広告を</a:t>
            </a:r>
            <a:r>
              <a:rPr lang="en-US" altLang="ja-JP" sz="800" dirty="0">
                <a:solidFill>
                  <a:srgbClr val="FFFFFF">
                    <a:lumMod val="50000"/>
                  </a:srgbClr>
                </a:solidFill>
                <a:latin typeface="Calibri" panose="020F0502020204030204"/>
                <a:ea typeface="メイリオ" panose="020B0604030504040204" pitchFamily="50" charset="-128"/>
              </a:rPr>
              <a:t>Yahoo! JAPAN</a:t>
            </a:r>
            <a:r>
              <a:rPr lang="ja-JP" altLang="en-US" sz="800" dirty="0">
                <a:solidFill>
                  <a:srgbClr val="FFFFFF">
                    <a:lumMod val="50000"/>
                  </a:srgbClr>
                </a:solidFill>
                <a:latin typeface="Calibri" panose="020F0502020204030204"/>
                <a:ea typeface="メイリオ" panose="020B0604030504040204" pitchFamily="50" charset="-128"/>
              </a:rPr>
              <a:t>トップページでご覧になったことがありますか。 </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Calibri" panose="020F0502020204030204"/>
                <a:ea typeface="メイリオ" panose="020B0604030504040204" pitchFamily="50" charset="-128"/>
              </a:rPr>
              <a:t>         </a:t>
            </a:r>
            <a:r>
              <a:rPr lang="ja-JP" altLang="en-US" sz="800" dirty="0">
                <a:solidFill>
                  <a:srgbClr val="FFFFFF">
                    <a:lumMod val="50000"/>
                  </a:srgbClr>
                </a:solidFill>
                <a:latin typeface="Calibri" panose="020F0502020204030204"/>
                <a:ea typeface="メイリオ" panose="020B0604030504040204" pitchFamily="50" charset="-128"/>
              </a:rPr>
              <a:t>「見たことがある」「見たことがある気がする」の回答</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メイリオ" panose="020B0604030504040204" pitchFamily="50" charset="-128"/>
                <a:ea typeface="メイリオ" panose="020B0604030504040204" pitchFamily="50" charset="-128"/>
              </a:rPr>
              <a:t>※2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a:t>
            </a:r>
            <a:r>
              <a:rPr lang="ja-JP" altLang="en-US" sz="800" dirty="0">
                <a:solidFill>
                  <a:srgbClr val="FFFFFF">
                    <a:lumMod val="50000"/>
                  </a:srgbClr>
                </a:solidFill>
                <a:latin typeface="Calibri" panose="020F0502020204030204"/>
                <a:ea typeface="メイリオ" panose="020B0604030504040204" pitchFamily="50" charset="-128"/>
              </a:rPr>
              <a:t>広告に対して、どのように感じましたか。「</a:t>
            </a:r>
            <a:r>
              <a:rPr lang="ja-JP" altLang="en-US" sz="800" dirty="0">
                <a:solidFill>
                  <a:srgbClr val="000000">
                    <a:lumMod val="50000"/>
                    <a:lumOff val="50000"/>
                  </a:srgbClr>
                </a:solidFill>
                <a:latin typeface="Calibri" panose="020F0502020204030204"/>
                <a:ea typeface="メイリオ" panose="020B0604030504040204" pitchFamily="50" charset="-128"/>
              </a:rPr>
              <a:t>広告が印象に残った」の項目で「そう思う」の回答</a:t>
            </a:r>
            <a:endParaRPr lang="ja-JP" altLang="en-US" sz="800" dirty="0">
              <a:solidFill>
                <a:srgbClr val="000000">
                  <a:lumMod val="50000"/>
                  <a:lumOff val="50000"/>
                </a:srgbClr>
              </a:solidFill>
              <a:latin typeface="メイリオ" panose="020B0604030504040204" pitchFamily="50" charset="-128"/>
              <a:ea typeface="メイリオ" panose="020B0604030504040204" pitchFamily="50" charset="-128"/>
            </a:endParaRPr>
          </a:p>
        </p:txBody>
      </p:sp>
      <p:cxnSp>
        <p:nvCxnSpPr>
          <p:cNvPr id="12310" name="直線コネクタ 12309">
            <a:extLst>
              <a:ext uri="{FF2B5EF4-FFF2-40B4-BE49-F238E27FC236}">
                <a16:creationId xmlns:a16="http://schemas.microsoft.com/office/drawing/2014/main" id="{710F69EB-AEE8-851D-A819-E2223F0E8645}"/>
              </a:ext>
            </a:extLst>
          </p:cNvPr>
          <p:cNvCxnSpPr>
            <a:cxnSpLocks/>
          </p:cNvCxnSpPr>
          <p:nvPr/>
        </p:nvCxnSpPr>
        <p:spPr>
          <a:xfrm flipH="1">
            <a:off x="6578148" y="3844006"/>
            <a:ext cx="574422" cy="452469"/>
          </a:xfrm>
          <a:prstGeom prst="line">
            <a:avLst/>
          </a:prstGeom>
          <a:noFill/>
          <a:ln w="9525" cap="flat" cmpd="sng" algn="ctr">
            <a:solidFill>
              <a:srgbClr val="FFFFFF">
                <a:lumMod val="65000"/>
              </a:srgbClr>
            </a:solidFill>
            <a:prstDash val="solid"/>
          </a:ln>
          <a:effectLst/>
        </p:spPr>
      </p:cxnSp>
      <p:sp>
        <p:nvSpPr>
          <p:cNvPr id="12311" name="テキスト ボックス 12310">
            <a:extLst>
              <a:ext uri="{FF2B5EF4-FFF2-40B4-BE49-F238E27FC236}">
                <a16:creationId xmlns:a16="http://schemas.microsoft.com/office/drawing/2014/main" id="{3841F61C-9373-0B00-FFD4-1400B951F954}"/>
              </a:ext>
            </a:extLst>
          </p:cNvPr>
          <p:cNvSpPr txBox="1"/>
          <p:nvPr/>
        </p:nvSpPr>
        <p:spPr>
          <a:xfrm>
            <a:off x="6236326" y="4770210"/>
            <a:ext cx="1258066" cy="307777"/>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134</a:t>
            </a:r>
            <a:r>
              <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rPr>
              <a:t>％</a:t>
            </a: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UP</a:t>
            </a:r>
            <a:endPar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endParaRPr>
          </a:p>
        </p:txBody>
      </p:sp>
      <p:sp>
        <p:nvSpPr>
          <p:cNvPr id="12312" name="テキスト ボックス 12311">
            <a:extLst>
              <a:ext uri="{FF2B5EF4-FFF2-40B4-BE49-F238E27FC236}">
                <a16:creationId xmlns:a16="http://schemas.microsoft.com/office/drawing/2014/main" id="{5C92D446-ED03-19EA-D2A8-5F67247EE993}"/>
              </a:ext>
            </a:extLst>
          </p:cNvPr>
          <p:cNvSpPr txBox="1"/>
          <p:nvPr/>
        </p:nvSpPr>
        <p:spPr>
          <a:xfrm>
            <a:off x="9233633" y="4765476"/>
            <a:ext cx="1258066" cy="307777"/>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138</a:t>
            </a:r>
            <a:r>
              <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rPr>
              <a:t>％</a:t>
            </a: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UP</a:t>
            </a:r>
            <a:endPar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endParaRPr>
          </a:p>
        </p:txBody>
      </p:sp>
      <p:cxnSp>
        <p:nvCxnSpPr>
          <p:cNvPr id="12313" name="直線コネクタ 12312">
            <a:extLst>
              <a:ext uri="{FF2B5EF4-FFF2-40B4-BE49-F238E27FC236}">
                <a16:creationId xmlns:a16="http://schemas.microsoft.com/office/drawing/2014/main" id="{E501054D-67C1-BD63-3F9B-2B6E1B27FDE7}"/>
              </a:ext>
            </a:extLst>
          </p:cNvPr>
          <p:cNvCxnSpPr>
            <a:cxnSpLocks/>
          </p:cNvCxnSpPr>
          <p:nvPr/>
        </p:nvCxnSpPr>
        <p:spPr>
          <a:xfrm flipH="1">
            <a:off x="9525881" y="4119537"/>
            <a:ext cx="643856" cy="364982"/>
          </a:xfrm>
          <a:prstGeom prst="line">
            <a:avLst/>
          </a:prstGeom>
          <a:noFill/>
          <a:ln w="9525" cap="flat" cmpd="sng" algn="ctr">
            <a:solidFill>
              <a:srgbClr val="FFFFFF">
                <a:lumMod val="65000"/>
              </a:srgbClr>
            </a:solidFill>
            <a:prstDash val="solid"/>
          </a:ln>
          <a:effectLst/>
        </p:spPr>
      </p:cxnSp>
      <p:sp>
        <p:nvSpPr>
          <p:cNvPr id="12314" name="正方形/長方形 12313">
            <a:extLst>
              <a:ext uri="{FF2B5EF4-FFF2-40B4-BE49-F238E27FC236}">
                <a16:creationId xmlns:a16="http://schemas.microsoft.com/office/drawing/2014/main" id="{4955FFC2-36A8-FD0A-112D-81B82694B856}"/>
              </a:ext>
            </a:extLst>
          </p:cNvPr>
          <p:cNvSpPr/>
          <p:nvPr/>
        </p:nvSpPr>
        <p:spPr>
          <a:xfrm>
            <a:off x="809460" y="1031804"/>
            <a:ext cx="10573079" cy="1029044"/>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広告接触ユーザーが能動的に商品画像を操作するため、</a:t>
            </a:r>
            <a:endParaRPr kumimoji="0" lang="en-US" altLang="ja-JP" sz="2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広告の訴求内容が</a:t>
            </a:r>
            <a:r>
              <a:rPr kumimoji="0" lang="ja-JP" altLang="en-US" sz="2800" b="1" i="0" u="none" strike="noStrike" kern="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印象に残り</a:t>
            </a:r>
            <a:r>
              <a:rPr kumimoji="0" lang="ja-JP" altLang="en-US" sz="2200" b="0" i="0" u="none" strike="noStrike" kern="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a:t>
            </a:r>
            <a:r>
              <a:rPr kumimoji="0" lang="ja-JP" altLang="en-US" sz="2800" b="1" i="0" u="none" strike="noStrike" kern="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認知向上</a:t>
            </a:r>
            <a:r>
              <a:rPr kumimoji="0" lang="ja-JP" altLang="en-US" sz="2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が期待できます。</a:t>
            </a:r>
            <a:endParaRPr kumimoji="0" lang="en-US" altLang="ja-JP" sz="2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15" name="グループ化 12314">
            <a:extLst>
              <a:ext uri="{FF2B5EF4-FFF2-40B4-BE49-F238E27FC236}">
                <a16:creationId xmlns:a16="http://schemas.microsoft.com/office/drawing/2014/main" id="{EE10C79E-EF92-3591-24FA-5BAD3C627AC8}"/>
              </a:ext>
            </a:extLst>
          </p:cNvPr>
          <p:cNvGrpSpPr/>
          <p:nvPr/>
        </p:nvGrpSpPr>
        <p:grpSpPr>
          <a:xfrm>
            <a:off x="548537" y="2362323"/>
            <a:ext cx="3171199" cy="2455210"/>
            <a:chOff x="548537" y="2362323"/>
            <a:chExt cx="3171199" cy="2455210"/>
          </a:xfrm>
        </p:grpSpPr>
        <p:pic>
          <p:nvPicPr>
            <p:cNvPr id="12316" name="図 12315" descr="グラフィカル ユーザー インターフェイス, Web サイト&#10;&#10;自動的に生成された説明">
              <a:extLst>
                <a:ext uri="{FF2B5EF4-FFF2-40B4-BE49-F238E27FC236}">
                  <a16:creationId xmlns:a16="http://schemas.microsoft.com/office/drawing/2014/main" id="{BC624DCA-D9C4-65C7-D6D5-CF1353B451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537" y="2362323"/>
              <a:ext cx="3171199" cy="2434830"/>
            </a:xfrm>
            <a:prstGeom prst="rect">
              <a:avLst/>
            </a:prstGeom>
          </p:spPr>
        </p:pic>
        <p:pic>
          <p:nvPicPr>
            <p:cNvPr id="12317" name="図 12316">
              <a:extLst>
                <a:ext uri="{FF2B5EF4-FFF2-40B4-BE49-F238E27FC236}">
                  <a16:creationId xmlns:a16="http://schemas.microsoft.com/office/drawing/2014/main" id="{3BD35892-00F6-2CEB-C6A0-42B445DAE86E}"/>
                </a:ext>
              </a:extLst>
            </p:cNvPr>
            <p:cNvPicPr>
              <a:picLocks noChangeAspect="1"/>
            </p:cNvPicPr>
            <p:nvPr/>
          </p:nvPicPr>
          <p:blipFill rotWithShape="1">
            <a:blip r:embed="rId6"/>
            <a:srcRect l="3223" t="21539" r="36645" b="9902"/>
            <a:stretch/>
          </p:blipFill>
          <p:spPr>
            <a:xfrm>
              <a:off x="990600" y="3428999"/>
              <a:ext cx="1456267" cy="1388534"/>
            </a:xfrm>
            <a:prstGeom prst="rect">
              <a:avLst/>
            </a:prstGeom>
          </p:spPr>
        </p:pic>
        <p:sp>
          <p:nvSpPr>
            <p:cNvPr id="12318" name="正方形/長方形 12317">
              <a:extLst>
                <a:ext uri="{FF2B5EF4-FFF2-40B4-BE49-F238E27FC236}">
                  <a16:creationId xmlns:a16="http://schemas.microsoft.com/office/drawing/2014/main" id="{95A1B78F-8F8B-77B0-F80B-8879FE9D2607}"/>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19" name="図 12318">
              <a:extLst>
                <a:ext uri="{FF2B5EF4-FFF2-40B4-BE49-F238E27FC236}">
                  <a16:creationId xmlns:a16="http://schemas.microsoft.com/office/drawing/2014/main" id="{B9135A6E-D522-9EAF-DC45-93AF69C77E4A}"/>
                </a:ext>
              </a:extLst>
            </p:cNvPr>
            <p:cNvPicPr>
              <a:picLocks noChangeAspect="1"/>
            </p:cNvPicPr>
            <p:nvPr/>
          </p:nvPicPr>
          <p:blipFill rotWithShape="1">
            <a:blip r:embed="rId6"/>
            <a:srcRect b="77210"/>
            <a:stretch/>
          </p:blipFill>
          <p:spPr>
            <a:xfrm>
              <a:off x="1003099" y="2408324"/>
              <a:ext cx="2273502" cy="433275"/>
            </a:xfrm>
            <a:prstGeom prst="rect">
              <a:avLst/>
            </a:prstGeom>
          </p:spPr>
        </p:pic>
      </p:grpSp>
      <p:pic>
        <p:nvPicPr>
          <p:cNvPr id="12320" name="図 12319" descr="グラフィカル ユーザー インターフェイス, Web サイト&#10;&#10;自動的に生成された説明">
            <a:extLst>
              <a:ext uri="{FF2B5EF4-FFF2-40B4-BE49-F238E27FC236}">
                <a16:creationId xmlns:a16="http://schemas.microsoft.com/office/drawing/2014/main" id="{6728F53A-3161-5F8B-231A-78DD915345A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9376" y="3861048"/>
            <a:ext cx="3171199" cy="2128121"/>
          </a:xfrm>
          <a:prstGeom prst="rect">
            <a:avLst/>
          </a:prstGeom>
          <a:ln w="12700">
            <a:solidFill>
              <a:srgbClr val="FFFFFF">
                <a:lumMod val="95000"/>
              </a:srgbClr>
            </a:solidFill>
          </a:ln>
        </p:spPr>
      </p:pic>
    </p:spTree>
    <p:extLst>
      <p:ext uri="{BB962C8B-B14F-4D97-AF65-F5344CB8AC3E}">
        <p14:creationId xmlns:p14="http://schemas.microsoft.com/office/powerpoint/2010/main" val="17967480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t>期待できる効果（事例：トヨタ自動車株式会社様）</a:t>
            </a:r>
            <a:endParaRPr lang="ja-JP" altLang="en-US" dirty="0"/>
          </a:p>
        </p:txBody>
      </p:sp>
      <p:sp>
        <p:nvSpPr>
          <p:cNvPr id="32" name="正方形/長方形 31">
            <a:extLst>
              <a:ext uri="{FF2B5EF4-FFF2-40B4-BE49-F238E27FC236}">
                <a16:creationId xmlns:a16="http://schemas.microsoft.com/office/drawing/2014/main" id="{8BF46A3C-23FD-F08C-BC19-1EA4DED762DF}"/>
              </a:ext>
            </a:extLst>
          </p:cNvPr>
          <p:cNvSpPr/>
          <p:nvPr/>
        </p:nvSpPr>
        <p:spPr>
          <a:xfrm>
            <a:off x="587375" y="2492896"/>
            <a:ext cx="2996158" cy="2256261"/>
          </a:xfrm>
          <a:prstGeom prst="rect">
            <a:avLst/>
          </a:prstGeom>
          <a:pattFill prst="dkDnDiag">
            <a:fgClr>
              <a:srgbClr val="FFFFFF">
                <a:lumMod val="85000"/>
              </a:srgbClr>
            </a:fgClr>
            <a:bgClr>
              <a:srgbClr val="FFFFFF"/>
            </a:bgClr>
          </a:patt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128673"/>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インタラクション機能を持たないスマートフォン版ブランドパネルとの配信比較では、</a:t>
            </a:r>
            <a:endParaRPr kumimoji="0" lang="en-US" altLang="ja-JP"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自動車購入関心層の</a:t>
            </a:r>
            <a:r>
              <a:rPr kumimoji="0" lang="ja-JP" altLang="en-US" sz="2400" b="1" i="0" u="none" strike="noStrike" kern="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興味関心、ブランド好意度、購入意向</a:t>
            </a:r>
            <a:r>
              <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がリフトする結果に。</a:t>
            </a:r>
            <a:endParaRPr kumimoji="0" lang="en-US" altLang="ja-JP"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顕在層が気にする細部のデザインまで伝えられるため態度変容促進につながります。</a:t>
            </a:r>
            <a:endParaRPr kumimoji="0" lang="en-US" altLang="ja-JP"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4" name="正方形/長方形 33">
            <a:extLst>
              <a:ext uri="{FF2B5EF4-FFF2-40B4-BE49-F238E27FC236}">
                <a16:creationId xmlns:a16="http://schemas.microsoft.com/office/drawing/2014/main" id="{1058ED4D-3088-1D3A-0278-1CCE26A68208}"/>
              </a:ext>
            </a:extLst>
          </p:cNvPr>
          <p:cNvSpPr/>
          <p:nvPr/>
        </p:nvSpPr>
        <p:spPr>
          <a:xfrm>
            <a:off x="3791744" y="2500653"/>
            <a:ext cx="2376264" cy="403359"/>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広告への興味関心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35" name="正方形/長方形 34">
            <a:extLst>
              <a:ext uri="{FF2B5EF4-FFF2-40B4-BE49-F238E27FC236}">
                <a16:creationId xmlns:a16="http://schemas.microsoft.com/office/drawing/2014/main" id="{932258C3-3643-A0D3-7904-5A8D0144B2B0}"/>
              </a:ext>
            </a:extLst>
          </p:cNvPr>
          <p:cNvSpPr/>
          <p:nvPr/>
        </p:nvSpPr>
        <p:spPr>
          <a:xfrm>
            <a:off x="6744072" y="2500653"/>
            <a:ext cx="2376264" cy="391430"/>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ブランド好意度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 </a:t>
            </a:r>
            <a:r>
              <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a:t>
            </a:r>
          </a:p>
        </p:txBody>
      </p:sp>
      <p:sp>
        <p:nvSpPr>
          <p:cNvPr id="36" name="正方形/長方形 35">
            <a:extLst>
              <a:ext uri="{FF2B5EF4-FFF2-40B4-BE49-F238E27FC236}">
                <a16:creationId xmlns:a16="http://schemas.microsoft.com/office/drawing/2014/main" id="{A5078A3B-009D-5745-D8CA-388ED3204F7D}"/>
              </a:ext>
            </a:extLst>
          </p:cNvPr>
          <p:cNvSpPr/>
          <p:nvPr/>
        </p:nvSpPr>
        <p:spPr>
          <a:xfrm>
            <a:off x="9552384" y="2500653"/>
            <a:ext cx="2232248" cy="391430"/>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商品購入意向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37" name="グループ化 36">
            <a:extLst>
              <a:ext uri="{FF2B5EF4-FFF2-40B4-BE49-F238E27FC236}">
                <a16:creationId xmlns:a16="http://schemas.microsoft.com/office/drawing/2014/main" id="{629F720C-B9F9-F27C-2250-D4632696CFD7}"/>
              </a:ext>
            </a:extLst>
          </p:cNvPr>
          <p:cNvGrpSpPr/>
          <p:nvPr/>
        </p:nvGrpSpPr>
        <p:grpSpPr>
          <a:xfrm>
            <a:off x="3449476" y="2858577"/>
            <a:ext cx="3078572" cy="2946687"/>
            <a:chOff x="1559496" y="2990056"/>
            <a:chExt cx="3744416" cy="3391272"/>
          </a:xfrm>
        </p:grpSpPr>
        <p:graphicFrame>
          <p:nvGraphicFramePr>
            <p:cNvPr id="38" name="グラフ 37">
              <a:extLst>
                <a:ext uri="{FF2B5EF4-FFF2-40B4-BE49-F238E27FC236}">
                  <a16:creationId xmlns:a16="http://schemas.microsoft.com/office/drawing/2014/main" id="{46D50DD5-19FC-76FF-8843-69F89CDCD254}"/>
                </a:ext>
              </a:extLst>
            </p:cNvPr>
            <p:cNvGraphicFramePr>
              <a:graphicFrameLocks/>
            </p:cNvGraphicFramePr>
            <p:nvPr/>
          </p:nvGraphicFramePr>
          <p:xfrm>
            <a:off x="1559496" y="2990056"/>
            <a:ext cx="3744416" cy="3391272"/>
          </p:xfrm>
          <a:graphic>
            <a:graphicData uri="http://schemas.openxmlformats.org/drawingml/2006/chart">
              <c:chart xmlns:c="http://schemas.openxmlformats.org/drawingml/2006/chart" xmlns:r="http://schemas.openxmlformats.org/officeDocument/2006/relationships" r:id="rId2"/>
            </a:graphicData>
          </a:graphic>
        </p:graphicFrame>
        <p:sp>
          <p:nvSpPr>
            <p:cNvPr id="39" name="テキスト ボックス 38">
              <a:extLst>
                <a:ext uri="{FF2B5EF4-FFF2-40B4-BE49-F238E27FC236}">
                  <a16:creationId xmlns:a16="http://schemas.microsoft.com/office/drawing/2014/main" id="{6A96EC5D-00EC-A2E0-B1D8-1AC2E4BFE80B}"/>
                </a:ext>
              </a:extLst>
            </p:cNvPr>
            <p:cNvSpPr txBox="1"/>
            <p:nvPr/>
          </p:nvSpPr>
          <p:spPr>
            <a:xfrm>
              <a:off x="2632339" y="4559787"/>
              <a:ext cx="1514388" cy="53131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123</a:t>
              </a:r>
              <a:r>
                <a:rPr kumimoji="0" lang="ja-JP" altLang="en-US"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BF59E18E-87F7-F128-832E-FDD51515F8AF}"/>
                </a:ext>
              </a:extLst>
            </p:cNvPr>
            <p:cNvCxnSpPr>
              <a:cxnSpLocks/>
            </p:cNvCxnSpPr>
            <p:nvPr/>
          </p:nvCxnSpPr>
          <p:spPr>
            <a:xfrm flipH="1">
              <a:off x="2830417" y="3569968"/>
              <a:ext cx="1177586" cy="456168"/>
            </a:xfrm>
            <a:prstGeom prst="line">
              <a:avLst/>
            </a:prstGeom>
            <a:noFill/>
            <a:ln w="9525" cap="flat" cmpd="sng" algn="ctr">
              <a:solidFill>
                <a:srgbClr val="C9002C"/>
              </a:solidFill>
              <a:prstDash val="solid"/>
            </a:ln>
            <a:effectLst/>
          </p:spPr>
        </p:cxnSp>
      </p:grpSp>
      <p:grpSp>
        <p:nvGrpSpPr>
          <p:cNvPr id="41" name="グループ化 40">
            <a:extLst>
              <a:ext uri="{FF2B5EF4-FFF2-40B4-BE49-F238E27FC236}">
                <a16:creationId xmlns:a16="http://schemas.microsoft.com/office/drawing/2014/main" id="{E15F8F68-EAD4-8255-6784-749D4E959FBA}"/>
              </a:ext>
            </a:extLst>
          </p:cNvPr>
          <p:cNvGrpSpPr/>
          <p:nvPr/>
        </p:nvGrpSpPr>
        <p:grpSpPr>
          <a:xfrm>
            <a:off x="9362117" y="2858577"/>
            <a:ext cx="2782555" cy="2946687"/>
            <a:chOff x="8760296" y="2879509"/>
            <a:chExt cx="3384376" cy="3501819"/>
          </a:xfrm>
        </p:grpSpPr>
        <p:graphicFrame>
          <p:nvGraphicFramePr>
            <p:cNvPr id="42" name="グラフ 41">
              <a:extLst>
                <a:ext uri="{FF2B5EF4-FFF2-40B4-BE49-F238E27FC236}">
                  <a16:creationId xmlns:a16="http://schemas.microsoft.com/office/drawing/2014/main" id="{05161E9F-E621-7D4E-9C30-342A8D8A5203}"/>
                </a:ext>
              </a:extLst>
            </p:cNvPr>
            <p:cNvGraphicFramePr>
              <a:graphicFrameLocks/>
            </p:cNvGraphicFramePr>
            <p:nvPr/>
          </p:nvGraphicFramePr>
          <p:xfrm>
            <a:off x="8760296" y="2879509"/>
            <a:ext cx="3384376" cy="3501819"/>
          </p:xfrm>
          <a:graphic>
            <a:graphicData uri="http://schemas.openxmlformats.org/drawingml/2006/chart">
              <c:chart xmlns:c="http://schemas.openxmlformats.org/drawingml/2006/chart" xmlns:r="http://schemas.openxmlformats.org/officeDocument/2006/relationships" r:id="rId3"/>
            </a:graphicData>
          </a:graphic>
        </p:graphicFrame>
        <p:sp>
          <p:nvSpPr>
            <p:cNvPr id="43" name="テキスト ボックス 42">
              <a:extLst>
                <a:ext uri="{FF2B5EF4-FFF2-40B4-BE49-F238E27FC236}">
                  <a16:creationId xmlns:a16="http://schemas.microsoft.com/office/drawing/2014/main" id="{C8F645AD-1A01-4C5D-5044-D5282545C282}"/>
                </a:ext>
              </a:extLst>
            </p:cNvPr>
            <p:cNvSpPr txBox="1"/>
            <p:nvPr/>
          </p:nvSpPr>
          <p:spPr>
            <a:xfrm>
              <a:off x="9695290" y="4559787"/>
              <a:ext cx="1514387" cy="54863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149</a:t>
              </a:r>
              <a:r>
                <a:rPr kumimoji="0" lang="ja-JP" altLang="en-US"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endParaRPr>
            </a:p>
          </p:txBody>
        </p:sp>
        <p:cxnSp>
          <p:nvCxnSpPr>
            <p:cNvPr id="44" name="直線コネクタ 43">
              <a:extLst>
                <a:ext uri="{FF2B5EF4-FFF2-40B4-BE49-F238E27FC236}">
                  <a16:creationId xmlns:a16="http://schemas.microsoft.com/office/drawing/2014/main" id="{3C497365-4D3B-89F5-B187-1F61D9F5EA2A}"/>
                </a:ext>
              </a:extLst>
            </p:cNvPr>
            <p:cNvCxnSpPr>
              <a:cxnSpLocks/>
            </p:cNvCxnSpPr>
            <p:nvPr/>
          </p:nvCxnSpPr>
          <p:spPr>
            <a:xfrm flipH="1">
              <a:off x="9912424" y="3188911"/>
              <a:ext cx="1080120" cy="903751"/>
            </a:xfrm>
            <a:prstGeom prst="line">
              <a:avLst/>
            </a:prstGeom>
            <a:noFill/>
            <a:ln w="9525" cap="flat" cmpd="sng" algn="ctr">
              <a:solidFill>
                <a:srgbClr val="C9002C"/>
              </a:solidFill>
              <a:prstDash val="solid"/>
            </a:ln>
            <a:effectLst/>
          </p:spPr>
        </p:cxnSp>
      </p:grpSp>
      <p:grpSp>
        <p:nvGrpSpPr>
          <p:cNvPr id="45" name="グループ化 44">
            <a:extLst>
              <a:ext uri="{FF2B5EF4-FFF2-40B4-BE49-F238E27FC236}">
                <a16:creationId xmlns:a16="http://schemas.microsoft.com/office/drawing/2014/main" id="{C8C01748-20B0-8848-74B6-0ECC86474EB5}"/>
              </a:ext>
            </a:extLst>
          </p:cNvPr>
          <p:cNvGrpSpPr/>
          <p:nvPr/>
        </p:nvGrpSpPr>
        <p:grpSpPr>
          <a:xfrm>
            <a:off x="6391532" y="2858577"/>
            <a:ext cx="3088844" cy="2946687"/>
            <a:chOff x="5147402" y="2879509"/>
            <a:chExt cx="3756910" cy="3501819"/>
          </a:xfrm>
        </p:grpSpPr>
        <p:graphicFrame>
          <p:nvGraphicFramePr>
            <p:cNvPr id="46" name="グラフ 45">
              <a:extLst>
                <a:ext uri="{FF2B5EF4-FFF2-40B4-BE49-F238E27FC236}">
                  <a16:creationId xmlns:a16="http://schemas.microsoft.com/office/drawing/2014/main" id="{5170B736-22C2-B695-84C5-56AE254D7B0F}"/>
                </a:ext>
              </a:extLst>
            </p:cNvPr>
            <p:cNvGraphicFramePr>
              <a:graphicFrameLocks/>
            </p:cNvGraphicFramePr>
            <p:nvPr/>
          </p:nvGraphicFramePr>
          <p:xfrm>
            <a:off x="5147402" y="2879509"/>
            <a:ext cx="3756910" cy="3501819"/>
          </p:xfrm>
          <a:graphic>
            <a:graphicData uri="http://schemas.openxmlformats.org/drawingml/2006/chart">
              <c:chart xmlns:c="http://schemas.openxmlformats.org/drawingml/2006/chart" xmlns:r="http://schemas.openxmlformats.org/officeDocument/2006/relationships" r:id="rId4"/>
            </a:graphicData>
          </a:graphic>
        </p:graphicFrame>
        <p:cxnSp>
          <p:nvCxnSpPr>
            <p:cNvPr id="47" name="直線コネクタ 46">
              <a:extLst>
                <a:ext uri="{FF2B5EF4-FFF2-40B4-BE49-F238E27FC236}">
                  <a16:creationId xmlns:a16="http://schemas.microsoft.com/office/drawing/2014/main" id="{515FAF0B-53E2-28AB-7D2C-0A668E033F9E}"/>
                </a:ext>
              </a:extLst>
            </p:cNvPr>
            <p:cNvCxnSpPr>
              <a:cxnSpLocks/>
            </p:cNvCxnSpPr>
            <p:nvPr/>
          </p:nvCxnSpPr>
          <p:spPr>
            <a:xfrm flipH="1">
              <a:off x="6434736" y="3441988"/>
              <a:ext cx="1182729" cy="442133"/>
            </a:xfrm>
            <a:prstGeom prst="line">
              <a:avLst/>
            </a:prstGeom>
            <a:noFill/>
            <a:ln w="9525" cap="flat" cmpd="sng" algn="ctr">
              <a:solidFill>
                <a:srgbClr val="C9002C"/>
              </a:solidFill>
              <a:prstDash val="solid"/>
            </a:ln>
            <a:effectLst/>
          </p:spPr>
        </p:cxnSp>
        <p:sp>
          <p:nvSpPr>
            <p:cNvPr id="48" name="テキスト ボックス 47">
              <a:extLst>
                <a:ext uri="{FF2B5EF4-FFF2-40B4-BE49-F238E27FC236}">
                  <a16:creationId xmlns:a16="http://schemas.microsoft.com/office/drawing/2014/main" id="{7AD97279-6E68-14E7-BCD8-6DEDEA7882AB}"/>
                </a:ext>
              </a:extLst>
            </p:cNvPr>
            <p:cNvSpPr txBox="1"/>
            <p:nvPr/>
          </p:nvSpPr>
          <p:spPr>
            <a:xfrm>
              <a:off x="6250153" y="4559787"/>
              <a:ext cx="1514389" cy="54863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126</a:t>
              </a:r>
              <a:r>
                <a:rPr kumimoji="0" lang="ja-JP" altLang="en-US"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endParaRPr>
            </a:p>
          </p:txBody>
        </p:sp>
      </p:grpSp>
      <p:grpSp>
        <p:nvGrpSpPr>
          <p:cNvPr id="49" name="グループ化 48">
            <a:extLst>
              <a:ext uri="{FF2B5EF4-FFF2-40B4-BE49-F238E27FC236}">
                <a16:creationId xmlns:a16="http://schemas.microsoft.com/office/drawing/2014/main" id="{F2018556-677D-EB4B-A024-90F7EED6AE2F}"/>
              </a:ext>
            </a:extLst>
          </p:cNvPr>
          <p:cNvGrpSpPr/>
          <p:nvPr/>
        </p:nvGrpSpPr>
        <p:grpSpPr>
          <a:xfrm>
            <a:off x="587375" y="5139888"/>
            <a:ext cx="1586851" cy="1718112"/>
            <a:chOff x="1102122" y="4725144"/>
            <a:chExt cx="1983564" cy="2147640"/>
          </a:xfrm>
        </p:grpSpPr>
        <p:pic>
          <p:nvPicPr>
            <p:cNvPr id="50" name="図 49">
              <a:extLst>
                <a:ext uri="{FF2B5EF4-FFF2-40B4-BE49-F238E27FC236}">
                  <a16:creationId xmlns:a16="http://schemas.microsoft.com/office/drawing/2014/main" id="{0E4D906D-9982-F62A-EF1E-9A343551774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43135"/>
            <a:stretch/>
          </p:blipFill>
          <p:spPr>
            <a:xfrm>
              <a:off x="1102122" y="4725144"/>
              <a:ext cx="1983564" cy="2147640"/>
            </a:xfrm>
            <a:prstGeom prst="rect">
              <a:avLst/>
            </a:prstGeom>
          </p:spPr>
        </p:pic>
        <p:pic>
          <p:nvPicPr>
            <p:cNvPr id="51" name="図 50" descr="グラフィカル ユーザー インターフェイス, テキスト, アプリケーション&#10;&#10;自動的に生成された説明">
              <a:extLst>
                <a:ext uri="{FF2B5EF4-FFF2-40B4-BE49-F238E27FC236}">
                  <a16:creationId xmlns:a16="http://schemas.microsoft.com/office/drawing/2014/main" id="{BEA5245D-48F2-8762-57C7-F47BF1C4300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9475"/>
            <a:stretch/>
          </p:blipFill>
          <p:spPr>
            <a:xfrm>
              <a:off x="1243951" y="5194953"/>
              <a:ext cx="1707106" cy="1677831"/>
            </a:xfrm>
            <a:prstGeom prst="rect">
              <a:avLst/>
            </a:prstGeom>
            <a:ln>
              <a:noFill/>
            </a:ln>
          </p:spPr>
        </p:pic>
        <p:pic>
          <p:nvPicPr>
            <p:cNvPr id="52" name="図 51">
              <a:extLst>
                <a:ext uri="{FF2B5EF4-FFF2-40B4-BE49-F238E27FC236}">
                  <a16:creationId xmlns:a16="http://schemas.microsoft.com/office/drawing/2014/main" id="{A7D92EFA-4568-A732-573B-700E1485879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46138" y="5617778"/>
              <a:ext cx="1707107" cy="979574"/>
            </a:xfrm>
            <a:prstGeom prst="rect">
              <a:avLst/>
            </a:prstGeom>
            <a:noFill/>
            <a:extLst>
              <a:ext uri="{909E8E84-426E-40DD-AFC4-6F175D3DCCD1}">
                <a14:hiddenFill xmlns:a14="http://schemas.microsoft.com/office/drawing/2010/main">
                  <a:solidFill>
                    <a:srgbClr val="FFFFFF"/>
                  </a:solidFill>
                </a14:hiddenFill>
              </a:ext>
            </a:extLst>
          </p:spPr>
        </p:pic>
      </p:grpSp>
      <p:sp>
        <p:nvSpPr>
          <p:cNvPr id="53" name="テキスト ボックス 52">
            <a:extLst>
              <a:ext uri="{FF2B5EF4-FFF2-40B4-BE49-F238E27FC236}">
                <a16:creationId xmlns:a16="http://schemas.microsoft.com/office/drawing/2014/main" id="{E2436E76-50E7-0900-219D-D8CAD2717239}"/>
              </a:ext>
            </a:extLst>
          </p:cNvPr>
          <p:cNvSpPr txBox="1"/>
          <p:nvPr/>
        </p:nvSpPr>
        <p:spPr>
          <a:xfrm>
            <a:off x="3719736" y="5877272"/>
            <a:ext cx="7272808" cy="707886"/>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自動車購入関心層の定義：アンケート調査の設問で「自動車の購入を検討している」と回答したユーザー（資料請求</a:t>
            </a:r>
            <a:r>
              <a:rPr lang="en-US" altLang="ja-JP" sz="800" dirty="0">
                <a:solidFill>
                  <a:srgbClr val="FFFFFF">
                    <a:lumMod val="50000"/>
                  </a:srgbClr>
                </a:solidFill>
                <a:latin typeface="メイリオ" panose="020B0604030504040204" pitchFamily="50" charset="-128"/>
                <a:ea typeface="メイリオ" panose="020B0604030504040204" pitchFamily="50" charset="-128"/>
              </a:rPr>
              <a:t>or</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試乗体験の有無は不問）</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出典：</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自主調査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月実施、</a:t>
            </a:r>
            <a:r>
              <a:rPr lang="en-US" altLang="ja-JP" sz="800" dirty="0">
                <a:solidFill>
                  <a:srgbClr val="FFFFFF">
                    <a:lumMod val="50000"/>
                  </a:srgbClr>
                </a:solidFill>
                <a:latin typeface="メイリオ" panose="020B0604030504040204" pitchFamily="50" charset="-128"/>
                <a:ea typeface="メイリオ" panose="020B0604030504040204" pitchFamily="50" charset="-128"/>
              </a:rPr>
              <a:t>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1030</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サンプル</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endParaRPr lang="ja-JP" altLang="en-US"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トップページで掲載されていた、こちらの広告についてどの程度、興味・関心が沸きますか</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※2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：こちらの広告を見て、トヨタ自動車に好意を感じましたか。</a:t>
            </a:r>
            <a:r>
              <a:rPr lang="ja-JP" altLang="en-US" sz="800" dirty="0">
                <a:solidFill>
                  <a:srgbClr val="000000">
                    <a:lumMod val="50000"/>
                    <a:lumOff val="50000"/>
                  </a:srgbClr>
                </a:solidFill>
                <a:latin typeface="Calibri" panose="020F0502020204030204"/>
                <a:ea typeface="メイリオ" panose="020B0604030504040204" pitchFamily="50" charset="-128"/>
              </a:rPr>
              <a:t> </a:t>
            </a:r>
            <a:endParaRPr lang="en-US" altLang="ja-JP" sz="800" dirty="0">
              <a:solidFill>
                <a:srgbClr val="000000">
                  <a:lumMod val="50000"/>
                  <a:lumOff val="50000"/>
                </a:srgbClr>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※3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：こちらの広告を見て、</a:t>
            </a:r>
            <a:r>
              <a:rPr lang="en-US" altLang="ja-JP" sz="800" dirty="0">
                <a:solidFill>
                  <a:srgbClr val="FFFFFF">
                    <a:lumMod val="50000"/>
                  </a:srgbClr>
                </a:solidFill>
                <a:latin typeface="メイリオ" panose="020B0604030504040204" pitchFamily="50" charset="-128"/>
                <a:ea typeface="メイリオ" panose="020B0604030504040204" pitchFamily="50" charset="-128"/>
              </a:rPr>
              <a:t>GR86</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を購入したくなりましたか。</a:t>
            </a:r>
          </a:p>
        </p:txBody>
      </p:sp>
      <p:sp>
        <p:nvSpPr>
          <p:cNvPr id="54" name="テキスト ボックス 53">
            <a:extLst>
              <a:ext uri="{FF2B5EF4-FFF2-40B4-BE49-F238E27FC236}">
                <a16:creationId xmlns:a16="http://schemas.microsoft.com/office/drawing/2014/main" id="{7702135F-6066-0B6D-1054-E7E1AE0FDFB9}"/>
              </a:ext>
            </a:extLst>
          </p:cNvPr>
          <p:cNvSpPr txBox="1"/>
          <p:nvPr/>
        </p:nvSpPr>
        <p:spPr>
          <a:xfrm>
            <a:off x="334963" y="2185925"/>
            <a:ext cx="2996159" cy="246221"/>
          </a:xfrm>
          <a:prstGeom prst="rect">
            <a:avLst/>
          </a:prstGeom>
          <a:noFill/>
        </p:spPr>
        <p:txBody>
          <a:bodyPr wrap="square">
            <a:spAutoFit/>
          </a:bodyPr>
          <a:lstStyle/>
          <a:p>
            <a:pPr algn="ctr" eaLnBrk="1" fontAlgn="auto" hangingPunct="1">
              <a:spcBef>
                <a:spcPts val="0"/>
              </a:spcBef>
              <a:spcAft>
                <a:spcPts val="0"/>
              </a:spcAft>
            </a:pPr>
            <a:r>
              <a:rPr lang="ja-JP" altLang="en-US"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 企画（</a:t>
            </a:r>
            <a:r>
              <a:rPr lang="en-US" altLang="ja-JP"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762CDC64-3DAA-D43F-1A35-CEF750FAD273}"/>
              </a:ext>
            </a:extLst>
          </p:cNvPr>
          <p:cNvSpPr txBox="1"/>
          <p:nvPr/>
        </p:nvSpPr>
        <p:spPr>
          <a:xfrm>
            <a:off x="2152889" y="6474822"/>
            <a:ext cx="1690271"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左記画像はイメージです</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※SP</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はスマートフォンの略です</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p:txBody>
      </p:sp>
      <p:grpSp>
        <p:nvGrpSpPr>
          <p:cNvPr id="56" name="グループ化 55">
            <a:extLst>
              <a:ext uri="{FF2B5EF4-FFF2-40B4-BE49-F238E27FC236}">
                <a16:creationId xmlns:a16="http://schemas.microsoft.com/office/drawing/2014/main" id="{DC751D3C-1BCF-A483-0F6E-59EB50FE5031}"/>
              </a:ext>
            </a:extLst>
          </p:cNvPr>
          <p:cNvGrpSpPr/>
          <p:nvPr/>
        </p:nvGrpSpPr>
        <p:grpSpPr>
          <a:xfrm>
            <a:off x="657016" y="2616324"/>
            <a:ext cx="2033796" cy="1574608"/>
            <a:chOff x="548537" y="2362323"/>
            <a:chExt cx="3171199" cy="2455210"/>
          </a:xfrm>
        </p:grpSpPr>
        <p:pic>
          <p:nvPicPr>
            <p:cNvPr id="57" name="図 56" descr="グラフィカル ユーザー インターフェイス, Web サイト&#10;&#10;自動的に生成された説明">
              <a:extLst>
                <a:ext uri="{FF2B5EF4-FFF2-40B4-BE49-F238E27FC236}">
                  <a16:creationId xmlns:a16="http://schemas.microsoft.com/office/drawing/2014/main" id="{5C28DB08-2E95-D3E1-C628-78DF3773E38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8537" y="2362323"/>
              <a:ext cx="3171199" cy="2434830"/>
            </a:xfrm>
            <a:prstGeom prst="rect">
              <a:avLst/>
            </a:prstGeom>
          </p:spPr>
        </p:pic>
        <p:pic>
          <p:nvPicPr>
            <p:cNvPr id="58" name="図 57">
              <a:extLst>
                <a:ext uri="{FF2B5EF4-FFF2-40B4-BE49-F238E27FC236}">
                  <a16:creationId xmlns:a16="http://schemas.microsoft.com/office/drawing/2014/main" id="{F61C9379-B964-085D-0660-9FE33FF6F7B9}"/>
                </a:ext>
              </a:extLst>
            </p:cNvPr>
            <p:cNvPicPr>
              <a:picLocks noChangeAspect="1"/>
            </p:cNvPicPr>
            <p:nvPr/>
          </p:nvPicPr>
          <p:blipFill rotWithShape="1">
            <a:blip r:embed="rId9"/>
            <a:srcRect l="3223" t="21539" r="36645" b="9902"/>
            <a:stretch/>
          </p:blipFill>
          <p:spPr>
            <a:xfrm>
              <a:off x="990600" y="3428999"/>
              <a:ext cx="1456267" cy="1388534"/>
            </a:xfrm>
            <a:prstGeom prst="rect">
              <a:avLst/>
            </a:prstGeom>
          </p:spPr>
        </p:pic>
        <p:sp>
          <p:nvSpPr>
            <p:cNvPr id="59" name="正方形/長方形 58">
              <a:extLst>
                <a:ext uri="{FF2B5EF4-FFF2-40B4-BE49-F238E27FC236}">
                  <a16:creationId xmlns:a16="http://schemas.microsoft.com/office/drawing/2014/main" id="{BA8DE98B-3519-D032-F074-F8AEC12224C3}"/>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0" name="図 59">
              <a:extLst>
                <a:ext uri="{FF2B5EF4-FFF2-40B4-BE49-F238E27FC236}">
                  <a16:creationId xmlns:a16="http://schemas.microsoft.com/office/drawing/2014/main" id="{FD0BB65C-C2AA-D7EE-FE2C-E25C87DE18D1}"/>
                </a:ext>
              </a:extLst>
            </p:cNvPr>
            <p:cNvPicPr>
              <a:picLocks noChangeAspect="1"/>
            </p:cNvPicPr>
            <p:nvPr/>
          </p:nvPicPr>
          <p:blipFill rotWithShape="1">
            <a:blip r:embed="rId9"/>
            <a:srcRect b="77210"/>
            <a:stretch/>
          </p:blipFill>
          <p:spPr>
            <a:xfrm>
              <a:off x="1003099" y="2408324"/>
              <a:ext cx="2273502" cy="433275"/>
            </a:xfrm>
            <a:prstGeom prst="rect">
              <a:avLst/>
            </a:prstGeom>
          </p:spPr>
        </p:pic>
      </p:grpSp>
      <p:pic>
        <p:nvPicPr>
          <p:cNvPr id="61" name="図 60" descr="グラフィカル ユーザー インターフェイス, Web サイト&#10;&#10;自動的に生成された説明">
            <a:extLst>
              <a:ext uri="{FF2B5EF4-FFF2-40B4-BE49-F238E27FC236}">
                <a16:creationId xmlns:a16="http://schemas.microsoft.com/office/drawing/2014/main" id="{6133ECBE-F626-441A-6DE0-168F8A84433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70489" y="3395584"/>
            <a:ext cx="1860348" cy="1248438"/>
          </a:xfrm>
          <a:prstGeom prst="rect">
            <a:avLst/>
          </a:prstGeom>
          <a:ln w="12700">
            <a:solidFill>
              <a:srgbClr val="FFFFFF">
                <a:lumMod val="95000"/>
              </a:srgbClr>
            </a:solidFill>
          </a:ln>
        </p:spPr>
      </p:pic>
    </p:spTree>
    <p:extLst>
      <p:ext uri="{BB962C8B-B14F-4D97-AF65-F5344CB8AC3E}">
        <p14:creationId xmlns:p14="http://schemas.microsoft.com/office/powerpoint/2010/main" val="3307174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t>期待できる効果（事例：</a:t>
            </a:r>
            <a:r>
              <a:rPr lang="zh-CN" altLang="en-US" noProof="0" dirty="0"/>
              <a:t>西日本旅客鉄道株式会社</a:t>
            </a:r>
            <a:r>
              <a:rPr lang="ja-JP" altLang="en-US" noProof="0" dirty="0"/>
              <a:t>様）</a:t>
            </a:r>
            <a:endParaRPr lang="ja-JP" altLang="en-US" dirty="0"/>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039142"/>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2200" dirty="0">
                <a:solidFill>
                  <a:srgbClr val="000000"/>
                </a:solidFill>
                <a:latin typeface="Meiryo" panose="020B0604030504040204" pitchFamily="34" charset="-128"/>
                <a:ea typeface="Meiryo" panose="020B0604030504040204" pitchFamily="34" charset="-128"/>
              </a:rPr>
              <a:t>インタラクション体験を通じて</a:t>
            </a:r>
            <a:r>
              <a:rPr kumimoji="1" lang="ja-JP" altLang="en-US" sz="22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rPr>
              <a:t>広告・プロモーション内容が強く刷り込まれ</a:t>
            </a:r>
            <a:r>
              <a:rPr kumimoji="1" lang="ja-JP" altLang="en-US" sz="2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2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広告想起・ブランド認知向上</a:t>
            </a:r>
            <a:r>
              <a:rPr kumimoji="1" lang="ja-JP" altLang="en-US" sz="22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rPr>
              <a:t>の効果が期待できます。</a:t>
            </a:r>
            <a:endParaRPr kumimoji="1" lang="en-US" altLang="ja-JP" sz="22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p:txBody>
      </p:sp>
      <p:pic>
        <p:nvPicPr>
          <p:cNvPr id="62" name="図 61">
            <a:extLst>
              <a:ext uri="{FF2B5EF4-FFF2-40B4-BE49-F238E27FC236}">
                <a16:creationId xmlns:a16="http://schemas.microsoft.com/office/drawing/2014/main" id="{8E7C8C8C-D823-2267-1DAF-D36E596D9AA3}"/>
              </a:ext>
            </a:extLst>
          </p:cNvPr>
          <p:cNvPicPr>
            <a:picLocks noChangeAspect="1"/>
          </p:cNvPicPr>
          <p:nvPr/>
        </p:nvPicPr>
        <p:blipFill>
          <a:blip r:embed="rId2"/>
          <a:stretch>
            <a:fillRect/>
          </a:stretch>
        </p:blipFill>
        <p:spPr>
          <a:xfrm>
            <a:off x="2544819" y="3025438"/>
            <a:ext cx="1524132" cy="2420322"/>
          </a:xfrm>
          <a:prstGeom prst="rect">
            <a:avLst/>
          </a:prstGeom>
        </p:spPr>
      </p:pic>
      <p:pic>
        <p:nvPicPr>
          <p:cNvPr id="63" name="図 62">
            <a:extLst>
              <a:ext uri="{FF2B5EF4-FFF2-40B4-BE49-F238E27FC236}">
                <a16:creationId xmlns:a16="http://schemas.microsoft.com/office/drawing/2014/main" id="{9A80D26E-9FCA-F2D7-4144-33EC5461210D}"/>
              </a:ext>
            </a:extLst>
          </p:cNvPr>
          <p:cNvPicPr>
            <a:picLocks noChangeAspect="1"/>
          </p:cNvPicPr>
          <p:nvPr/>
        </p:nvPicPr>
        <p:blipFill>
          <a:blip r:embed="rId3"/>
          <a:stretch>
            <a:fillRect/>
          </a:stretch>
        </p:blipFill>
        <p:spPr>
          <a:xfrm>
            <a:off x="4296553" y="3007711"/>
            <a:ext cx="1530229" cy="2420322"/>
          </a:xfrm>
          <a:prstGeom prst="rect">
            <a:avLst/>
          </a:prstGeom>
        </p:spPr>
      </p:pic>
      <p:pic>
        <p:nvPicPr>
          <p:cNvPr id="64" name="図 63">
            <a:extLst>
              <a:ext uri="{FF2B5EF4-FFF2-40B4-BE49-F238E27FC236}">
                <a16:creationId xmlns:a16="http://schemas.microsoft.com/office/drawing/2014/main" id="{C7A18D8D-5310-733D-C3D9-04F92F58010B}"/>
              </a:ext>
            </a:extLst>
          </p:cNvPr>
          <p:cNvPicPr>
            <a:picLocks noChangeAspect="1"/>
          </p:cNvPicPr>
          <p:nvPr/>
        </p:nvPicPr>
        <p:blipFill>
          <a:blip r:embed="rId4"/>
          <a:stretch>
            <a:fillRect/>
          </a:stretch>
        </p:blipFill>
        <p:spPr>
          <a:xfrm>
            <a:off x="2377018" y="3926549"/>
            <a:ext cx="108000" cy="216000"/>
          </a:xfrm>
          <a:prstGeom prst="rect">
            <a:avLst/>
          </a:prstGeom>
        </p:spPr>
      </p:pic>
      <p:pic>
        <p:nvPicPr>
          <p:cNvPr id="65" name="図 64">
            <a:extLst>
              <a:ext uri="{FF2B5EF4-FFF2-40B4-BE49-F238E27FC236}">
                <a16:creationId xmlns:a16="http://schemas.microsoft.com/office/drawing/2014/main" id="{BB538ECC-E45C-B53A-3B40-7868F47583AA}"/>
              </a:ext>
            </a:extLst>
          </p:cNvPr>
          <p:cNvPicPr>
            <a:picLocks noChangeAspect="1"/>
          </p:cNvPicPr>
          <p:nvPr/>
        </p:nvPicPr>
        <p:blipFill>
          <a:blip r:embed="rId4"/>
          <a:stretch>
            <a:fillRect/>
          </a:stretch>
        </p:blipFill>
        <p:spPr>
          <a:xfrm>
            <a:off x="4128752" y="3926549"/>
            <a:ext cx="108000" cy="216000"/>
          </a:xfrm>
          <a:prstGeom prst="rect">
            <a:avLst/>
          </a:prstGeom>
        </p:spPr>
      </p:pic>
      <p:sp>
        <p:nvSpPr>
          <p:cNvPr id="66" name="テキスト ボックス 65">
            <a:extLst>
              <a:ext uri="{FF2B5EF4-FFF2-40B4-BE49-F238E27FC236}">
                <a16:creationId xmlns:a16="http://schemas.microsoft.com/office/drawing/2014/main" id="{A1FEFC9F-010F-23AA-C8FD-841D7CA3381A}"/>
              </a:ext>
            </a:extLst>
          </p:cNvPr>
          <p:cNvSpPr txBox="1"/>
          <p:nvPr/>
        </p:nvSpPr>
        <p:spPr>
          <a:xfrm>
            <a:off x="6222379" y="5842090"/>
            <a:ext cx="5978437" cy="615553"/>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a:solidFill>
                  <a:srgbClr val="FFFFFF">
                    <a:lumMod val="50000"/>
                  </a:srgbClr>
                </a:solidFill>
                <a:latin typeface="メイリオ"/>
                <a:ea typeface="メイリオ"/>
              </a:rPr>
              <a:t>月実施、</a:t>
            </a:r>
            <a:r>
              <a:rPr lang="en-US" altLang="ja-JP" sz="800" dirty="0">
                <a:solidFill>
                  <a:srgbClr val="FFFFFF">
                    <a:lumMod val="50000"/>
                  </a:srgbClr>
                </a:solidFill>
                <a:latin typeface="メイリオ"/>
                <a:ea typeface="メイリオ"/>
              </a:rPr>
              <a:t>N</a:t>
            </a:r>
            <a:r>
              <a:rPr lang="ja-JP" altLang="en-US" sz="800">
                <a:solidFill>
                  <a:srgbClr val="FFFFFF">
                    <a:lumMod val="50000"/>
                  </a:srgbClr>
                </a:solidFill>
                <a:latin typeface="メイリオ"/>
                <a:ea typeface="メイリオ"/>
              </a:rPr>
              <a:t>：</a:t>
            </a:r>
            <a:r>
              <a:rPr lang="en-US" altLang="ja-JP" sz="800" dirty="0">
                <a:solidFill>
                  <a:srgbClr val="FFFFFF">
                    <a:lumMod val="50000"/>
                  </a:srgbClr>
                </a:solidFill>
                <a:latin typeface="メイリオ"/>
                <a:ea typeface="メイリオ"/>
              </a:rPr>
              <a:t>2,613</a:t>
            </a:r>
            <a:r>
              <a:rPr lang="ja-JP" altLang="en-US" sz="800">
                <a:solidFill>
                  <a:srgbClr val="FFFFFF">
                    <a:lumMod val="50000"/>
                  </a:srgbClr>
                </a:solidFill>
                <a:latin typeface="メイリオ"/>
                <a:ea typeface="メイリオ"/>
              </a:rPr>
              <a:t>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defRPr/>
            </a:pPr>
            <a:r>
              <a:rPr lang="en-US" altLang="ja-JP" sz="800" dirty="0">
                <a:solidFill>
                  <a:srgbClr val="FFFFFF">
                    <a:lumMod val="50000"/>
                  </a:srgbClr>
                </a:solidFill>
                <a:latin typeface="メイリオ"/>
                <a:ea typeface="メイリオ" panose="020B0604030504040204" pitchFamily="50" charset="-128"/>
              </a:rPr>
              <a:t>※1</a:t>
            </a:r>
            <a:r>
              <a:rPr lang="ja-JP" altLang="en-US" sz="800" dirty="0">
                <a:solidFill>
                  <a:srgbClr val="FFFFFF">
                    <a:lumMod val="50000"/>
                  </a:srgbClr>
                </a:solidFill>
                <a:latin typeface="メイリオ"/>
                <a:ea typeface="メイリオ" panose="020B0604030504040204" pitchFamily="50" charset="-128"/>
              </a:rPr>
              <a:t>：</a:t>
            </a:r>
            <a:r>
              <a:rPr kumimoji="0" lang="ja-JP" altLang="en-US" sz="800" kern="0" dirty="0">
                <a:solidFill>
                  <a:srgbClr val="FFFFFF">
                    <a:lumMod val="50000"/>
                  </a:srgbClr>
                </a:solidFill>
                <a:latin typeface="Calibri" panose="020F0502020204030204"/>
                <a:ea typeface="メイリオ" panose="020B0604030504040204" pitchFamily="50" charset="-128"/>
              </a:rPr>
              <a:t>設問「最近、北陸新幹線 金沢～敦賀間 延伸開業の広告をインターネットで見ましたか？」の回答で、</a:t>
            </a:r>
            <a:endParaRPr kumimoji="0" lang="en-US" altLang="ja-JP" sz="800" kern="0" dirty="0">
              <a:solidFill>
                <a:srgbClr val="FFFFFF">
                  <a:lumMod val="50000"/>
                </a:srgbClr>
              </a:solidFill>
              <a:latin typeface="Calibri" panose="020F0502020204030204"/>
              <a:ea typeface="メイリオ" panose="020B0604030504040204" pitchFamily="50" charset="-128"/>
            </a:endParaRPr>
          </a:p>
          <a:p>
            <a:pPr eaLnBrk="1" fontAlgn="auto" hangingPunct="1">
              <a:spcBef>
                <a:spcPts val="0"/>
              </a:spcBef>
              <a:spcAft>
                <a:spcPts val="0"/>
              </a:spcAft>
              <a:defRPr/>
            </a:pPr>
            <a:r>
              <a:rPr kumimoji="0" lang="ja-JP" altLang="en-US" sz="800" kern="0" dirty="0">
                <a:solidFill>
                  <a:srgbClr val="FFFFFF">
                    <a:lumMod val="50000"/>
                  </a:srgbClr>
                </a:solidFill>
                <a:latin typeface="Calibri" panose="020F0502020204030204"/>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※2</a:t>
            </a:r>
            <a:r>
              <a:rPr lang="ja-JP" altLang="en-US" sz="800" dirty="0">
                <a:solidFill>
                  <a:srgbClr val="FFFFFF">
                    <a:lumMod val="50000"/>
                  </a:srgbClr>
                </a:solidFill>
                <a:latin typeface="メイリオ"/>
                <a:ea typeface="メイリオ" panose="020B0604030504040204" pitchFamily="50" charset="-128"/>
              </a:rPr>
              <a:t>：設問「北陸新幹線 金沢～敦賀間 延伸開業について、あなたはどの程度ご存じですか？」の回答で、</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ja-JP" altLang="en-US" sz="800" dirty="0">
                <a:solidFill>
                  <a:srgbClr val="FFFFFF">
                    <a:lumMod val="50000"/>
                  </a:srgbClr>
                </a:solidFill>
                <a:latin typeface="メイリオ"/>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highlight>
                <a:srgbClr val="FFFF00"/>
              </a:highlight>
              <a:latin typeface="メイリオ"/>
              <a:ea typeface="メイリオ" panose="020B0604030504040204" pitchFamily="50" charset="-128"/>
            </a:endParaRPr>
          </a:p>
        </p:txBody>
      </p:sp>
      <p:grpSp>
        <p:nvGrpSpPr>
          <p:cNvPr id="67" name="グループ化 66">
            <a:extLst>
              <a:ext uri="{FF2B5EF4-FFF2-40B4-BE49-F238E27FC236}">
                <a16:creationId xmlns:a16="http://schemas.microsoft.com/office/drawing/2014/main" id="{52B7E1FD-DCA9-BBF6-A29A-E57524726209}"/>
              </a:ext>
            </a:extLst>
          </p:cNvPr>
          <p:cNvGrpSpPr/>
          <p:nvPr/>
        </p:nvGrpSpPr>
        <p:grpSpPr>
          <a:xfrm>
            <a:off x="8858478" y="3025438"/>
            <a:ext cx="2854097" cy="2420322"/>
            <a:chOff x="6793084" y="2424772"/>
            <a:chExt cx="4146725" cy="3263069"/>
          </a:xfrm>
        </p:grpSpPr>
        <p:graphicFrame>
          <p:nvGraphicFramePr>
            <p:cNvPr id="68" name="グラフ 67">
              <a:extLst>
                <a:ext uri="{FF2B5EF4-FFF2-40B4-BE49-F238E27FC236}">
                  <a16:creationId xmlns:a16="http://schemas.microsoft.com/office/drawing/2014/main" id="{D1B501E1-FB63-E248-C5BA-A98B0D8A66B1}"/>
                </a:ext>
              </a:extLst>
            </p:cNvPr>
            <p:cNvGraphicFramePr/>
            <p:nvPr>
              <p:extLst>
                <p:ext uri="{D42A27DB-BD31-4B8C-83A1-F6EECF244321}">
                  <p14:modId xmlns:p14="http://schemas.microsoft.com/office/powerpoint/2010/main" val="1485087777"/>
                </p:ext>
              </p:extLst>
            </p:nvPr>
          </p:nvGraphicFramePr>
          <p:xfrm>
            <a:off x="6793084" y="2856736"/>
            <a:ext cx="4146725" cy="2831105"/>
          </p:xfrm>
          <a:graphic>
            <a:graphicData uri="http://schemas.openxmlformats.org/drawingml/2006/chart">
              <c:chart xmlns:c="http://schemas.openxmlformats.org/drawingml/2006/chart" xmlns:r="http://schemas.openxmlformats.org/officeDocument/2006/relationships" r:id="rId5"/>
            </a:graphicData>
          </a:graphic>
        </p:graphicFrame>
        <p:sp>
          <p:nvSpPr>
            <p:cNvPr id="69" name="object 39">
              <a:extLst>
                <a:ext uri="{FF2B5EF4-FFF2-40B4-BE49-F238E27FC236}">
                  <a16:creationId xmlns:a16="http://schemas.microsoft.com/office/drawing/2014/main" id="{03885F4C-27C8-3B1E-F489-4369094FA3B4}"/>
                </a:ext>
              </a:extLst>
            </p:cNvPr>
            <p:cNvSpPr/>
            <p:nvPr/>
          </p:nvSpPr>
          <p:spPr>
            <a:xfrm>
              <a:off x="7411395" y="2424772"/>
              <a:ext cx="2916000" cy="424073"/>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ブランド認知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※2</a:t>
              </a:r>
            </a:p>
          </p:txBody>
        </p:sp>
        <p:pic>
          <p:nvPicPr>
            <p:cNvPr id="70" name="グラフィックス 69" descr="矢印: 反時計回りの曲線 単色塗りつぶし">
              <a:extLst>
                <a:ext uri="{FF2B5EF4-FFF2-40B4-BE49-F238E27FC236}">
                  <a16:creationId xmlns:a16="http://schemas.microsoft.com/office/drawing/2014/main" id="{6CB4A56A-9542-AE7C-A4B3-7410CAC05F4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36063">
              <a:off x="8954179" y="3516533"/>
              <a:ext cx="813463" cy="813463"/>
            </a:xfrm>
            <a:prstGeom prst="rect">
              <a:avLst/>
            </a:prstGeom>
            <a:effectLst>
              <a:outerShdw dist="50800" dir="2700000" algn="tl" rotWithShape="0">
                <a:srgbClr val="FFFFFF"/>
              </a:outerShdw>
            </a:effectLst>
          </p:spPr>
        </p:pic>
        <p:sp>
          <p:nvSpPr>
            <p:cNvPr id="71" name="円/楕円 36">
              <a:extLst>
                <a:ext uri="{FF2B5EF4-FFF2-40B4-BE49-F238E27FC236}">
                  <a16:creationId xmlns:a16="http://schemas.microsoft.com/office/drawing/2014/main" id="{DA2EE4E5-4853-942C-65C9-458FEC1C6E8D}"/>
                </a:ext>
              </a:extLst>
            </p:cNvPr>
            <p:cNvSpPr/>
            <p:nvPr/>
          </p:nvSpPr>
          <p:spPr>
            <a:xfrm>
              <a:off x="9856009" y="3183254"/>
              <a:ext cx="1034618" cy="1034618"/>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139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2" name="グループ化 71">
              <a:extLst>
                <a:ext uri="{FF2B5EF4-FFF2-40B4-BE49-F238E27FC236}">
                  <a16:creationId xmlns:a16="http://schemas.microsoft.com/office/drawing/2014/main" id="{63772AAB-27D0-3DDE-FD2E-DB0CDB14ECE7}"/>
                </a:ext>
              </a:extLst>
            </p:cNvPr>
            <p:cNvGrpSpPr>
              <a:grpSpLocks noChangeAspect="1"/>
            </p:cNvGrpSpPr>
            <p:nvPr/>
          </p:nvGrpSpPr>
          <p:grpSpPr>
            <a:xfrm rot="1930985">
              <a:off x="10690436" y="3139857"/>
              <a:ext cx="176116" cy="115539"/>
              <a:chOff x="10045056" y="3068960"/>
              <a:chExt cx="150577" cy="98784"/>
            </a:xfrm>
          </p:grpSpPr>
          <p:cxnSp>
            <p:nvCxnSpPr>
              <p:cNvPr id="73" name="直線コネクタ 72">
                <a:extLst>
                  <a:ext uri="{FF2B5EF4-FFF2-40B4-BE49-F238E27FC236}">
                    <a16:creationId xmlns:a16="http://schemas.microsoft.com/office/drawing/2014/main" id="{0035E799-338F-A5FF-4668-05B5EAC0A5AD}"/>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74" name="直線コネクタ 73">
                <a:extLst>
                  <a:ext uri="{FF2B5EF4-FFF2-40B4-BE49-F238E27FC236}">
                    <a16:creationId xmlns:a16="http://schemas.microsoft.com/office/drawing/2014/main" id="{C65B17D7-9E62-CF8C-B68C-A90900D0EB98}"/>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grpSp>
      <p:graphicFrame>
        <p:nvGraphicFramePr>
          <p:cNvPr id="75" name="グラフ 74">
            <a:extLst>
              <a:ext uri="{FF2B5EF4-FFF2-40B4-BE49-F238E27FC236}">
                <a16:creationId xmlns:a16="http://schemas.microsoft.com/office/drawing/2014/main" id="{4D51205F-2767-E28E-03FB-6B1F9B306A6C}"/>
              </a:ext>
            </a:extLst>
          </p:cNvPr>
          <p:cNvGraphicFramePr/>
          <p:nvPr>
            <p:extLst>
              <p:ext uri="{D42A27DB-BD31-4B8C-83A1-F6EECF244321}">
                <p14:modId xmlns:p14="http://schemas.microsoft.com/office/powerpoint/2010/main" val="3031117178"/>
              </p:ext>
            </p:extLst>
          </p:nvPr>
        </p:nvGraphicFramePr>
        <p:xfrm>
          <a:off x="6004381" y="3345839"/>
          <a:ext cx="2854097" cy="2099921"/>
        </p:xfrm>
        <a:graphic>
          <a:graphicData uri="http://schemas.openxmlformats.org/drawingml/2006/chart">
            <c:chart xmlns:c="http://schemas.openxmlformats.org/drawingml/2006/chart" xmlns:r="http://schemas.openxmlformats.org/officeDocument/2006/relationships" r:id="rId8"/>
          </a:graphicData>
        </a:graphic>
      </p:graphicFrame>
      <p:sp>
        <p:nvSpPr>
          <p:cNvPr id="76" name="object 39">
            <a:extLst>
              <a:ext uri="{FF2B5EF4-FFF2-40B4-BE49-F238E27FC236}">
                <a16:creationId xmlns:a16="http://schemas.microsoft.com/office/drawing/2014/main" id="{2F8C7D1A-547D-FCC9-B651-25BB13F303E0}"/>
              </a:ext>
            </a:extLst>
          </p:cNvPr>
          <p:cNvSpPr/>
          <p:nvPr/>
        </p:nvSpPr>
        <p:spPr>
          <a:xfrm>
            <a:off x="6429950" y="3025438"/>
            <a:ext cx="2007017" cy="314548"/>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広告想起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pic>
        <p:nvPicPr>
          <p:cNvPr id="77" name="グラフィックス 76" descr="矢印: 反時計回りの曲線 単色塗りつぶし">
            <a:extLst>
              <a:ext uri="{FF2B5EF4-FFF2-40B4-BE49-F238E27FC236}">
                <a16:creationId xmlns:a16="http://schemas.microsoft.com/office/drawing/2014/main" id="{A7781B3A-7D3F-6B63-E017-CC435DBBCCD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36063">
            <a:off x="7470072" y="3856973"/>
            <a:ext cx="603371" cy="559888"/>
          </a:xfrm>
          <a:prstGeom prst="rect">
            <a:avLst/>
          </a:prstGeom>
          <a:effectLst>
            <a:outerShdw dist="50800" dir="2700000" algn="tl" rotWithShape="0">
              <a:srgbClr val="FFFFFF"/>
            </a:outerShdw>
          </a:effectLst>
        </p:spPr>
      </p:pic>
      <p:sp>
        <p:nvSpPr>
          <p:cNvPr id="78" name="円/楕円 36">
            <a:extLst>
              <a:ext uri="{FF2B5EF4-FFF2-40B4-BE49-F238E27FC236}">
                <a16:creationId xmlns:a16="http://schemas.microsoft.com/office/drawing/2014/main" id="{F64D4376-22F3-A2F5-03D6-15169550FCE1}"/>
              </a:ext>
            </a:extLst>
          </p:cNvPr>
          <p:cNvSpPr/>
          <p:nvPr/>
        </p:nvSpPr>
        <p:spPr>
          <a:xfrm>
            <a:off x="8112523" y="3588028"/>
            <a:ext cx="712104" cy="767409"/>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149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9" name="グループ化 78">
            <a:extLst>
              <a:ext uri="{FF2B5EF4-FFF2-40B4-BE49-F238E27FC236}">
                <a16:creationId xmlns:a16="http://schemas.microsoft.com/office/drawing/2014/main" id="{0E61F439-746E-F55B-E3C0-993B0ACD9C68}"/>
              </a:ext>
            </a:extLst>
          </p:cNvPr>
          <p:cNvGrpSpPr>
            <a:grpSpLocks noChangeAspect="1"/>
          </p:cNvGrpSpPr>
          <p:nvPr/>
        </p:nvGrpSpPr>
        <p:grpSpPr>
          <a:xfrm rot="1930985">
            <a:off x="8686840" y="3555839"/>
            <a:ext cx="121217" cy="85699"/>
            <a:chOff x="10045056" y="3068960"/>
            <a:chExt cx="150577" cy="98784"/>
          </a:xfrm>
        </p:grpSpPr>
        <p:cxnSp>
          <p:nvCxnSpPr>
            <p:cNvPr id="80" name="直線コネクタ 79">
              <a:extLst>
                <a:ext uri="{FF2B5EF4-FFF2-40B4-BE49-F238E27FC236}">
                  <a16:creationId xmlns:a16="http://schemas.microsoft.com/office/drawing/2014/main" id="{FF98075A-17CC-E88F-755F-86BA6419BD3F}"/>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81" name="直線コネクタ 80">
              <a:extLst>
                <a:ext uri="{FF2B5EF4-FFF2-40B4-BE49-F238E27FC236}">
                  <a16:creationId xmlns:a16="http://schemas.microsoft.com/office/drawing/2014/main" id="{5F97B5CF-258A-15C9-9642-D290D1C9E7A7}"/>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sp>
        <p:nvSpPr>
          <p:cNvPr id="82" name="三角形 5">
            <a:extLst>
              <a:ext uri="{FF2B5EF4-FFF2-40B4-BE49-F238E27FC236}">
                <a16:creationId xmlns:a16="http://schemas.microsoft.com/office/drawing/2014/main" id="{B2374403-0698-ECC8-8DEF-33BD1809B65D}"/>
              </a:ext>
            </a:extLst>
          </p:cNvPr>
          <p:cNvSpPr/>
          <p:nvPr/>
        </p:nvSpPr>
        <p:spPr>
          <a:xfrm rot="10800000">
            <a:off x="2872625" y="2870705"/>
            <a:ext cx="102096" cy="91744"/>
          </a:xfrm>
          <a:prstGeom prst="triangle">
            <a:avLst/>
          </a:prstGeom>
          <a:solidFill>
            <a:srgbClr val="FCEDE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83" name="角丸四角形 22">
            <a:extLst>
              <a:ext uri="{FF2B5EF4-FFF2-40B4-BE49-F238E27FC236}">
                <a16:creationId xmlns:a16="http://schemas.microsoft.com/office/drawing/2014/main" id="{0C3DBE75-67A6-3D73-F725-C0CE4022A48B}"/>
              </a:ext>
            </a:extLst>
          </p:cNvPr>
          <p:cNvSpPr/>
          <p:nvPr/>
        </p:nvSpPr>
        <p:spPr>
          <a:xfrm>
            <a:off x="2431018" y="2534750"/>
            <a:ext cx="1800000" cy="360000"/>
          </a:xfrm>
          <a:prstGeom prst="roundRect">
            <a:avLst>
              <a:gd name="adj" fmla="val 50000"/>
            </a:avLst>
          </a:prstGeom>
          <a:solidFill>
            <a:srgbClr val="FCEDED"/>
          </a:solidFill>
          <a:ln w="9525" cap="flat" cmpd="sng" algn="ctr">
            <a:noFill/>
            <a:prstDash val="solid"/>
          </a:ln>
          <a:effectLst/>
        </p:spPr>
        <p:txBody>
          <a:bodyPr rot="0" spcFirstLastPara="0" vertOverflow="overflow" horzOverflow="overflow" vert="horz" wrap="square" lIns="180000" tIns="144000" rIns="180000" bIns="144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rPr>
              <a:t>スマホをシェイク！</a:t>
            </a:r>
          </a:p>
        </p:txBody>
      </p:sp>
      <p:pic>
        <p:nvPicPr>
          <p:cNvPr id="84" name="図 83" descr="図形&#10;&#10;低い精度で自動的に生成された説明">
            <a:extLst>
              <a:ext uri="{FF2B5EF4-FFF2-40B4-BE49-F238E27FC236}">
                <a16:creationId xmlns:a16="http://schemas.microsoft.com/office/drawing/2014/main" id="{71B97E9C-35D5-841E-4D57-49806FD57406}"/>
              </a:ext>
            </a:extLst>
          </p:cNvPr>
          <p:cNvPicPr>
            <a:picLocks noChangeAspect="1"/>
          </p:cNvPicPr>
          <p:nvPr/>
        </p:nvPicPr>
        <p:blipFill rotWithShape="1">
          <a:blip r:embed="rId9">
            <a:extLst>
              <a:ext uri="{28A0092B-C50C-407E-A947-70E740481C1C}">
                <a14:useLocalDpi xmlns:a14="http://schemas.microsoft.com/office/drawing/2010/main" val="0"/>
              </a:ext>
            </a:extLst>
          </a:blip>
          <a:srcRect b="85294"/>
          <a:stretch/>
        </p:blipFill>
        <p:spPr>
          <a:xfrm rot="1567376">
            <a:off x="3685088" y="2881452"/>
            <a:ext cx="581025" cy="453838"/>
          </a:xfrm>
          <a:prstGeom prst="rect">
            <a:avLst/>
          </a:prstGeom>
        </p:spPr>
      </p:pic>
      <p:pic>
        <p:nvPicPr>
          <p:cNvPr id="85" name="図 84">
            <a:extLst>
              <a:ext uri="{FF2B5EF4-FFF2-40B4-BE49-F238E27FC236}">
                <a16:creationId xmlns:a16="http://schemas.microsoft.com/office/drawing/2014/main" id="{3646459B-4875-2662-D012-29AD795A4D6B}"/>
              </a:ext>
            </a:extLst>
          </p:cNvPr>
          <p:cNvPicPr>
            <a:picLocks noChangeAspect="1"/>
          </p:cNvPicPr>
          <p:nvPr/>
        </p:nvPicPr>
        <p:blipFill rotWithShape="1">
          <a:blip r:embed="rId9">
            <a:extLst>
              <a:ext uri="{28A0092B-C50C-407E-A947-70E740481C1C}">
                <a14:useLocalDpi xmlns:a14="http://schemas.microsoft.com/office/drawing/2010/main" val="0"/>
              </a:ext>
            </a:extLst>
          </a:blip>
          <a:srcRect t="85306"/>
          <a:stretch/>
        </p:blipFill>
        <p:spPr>
          <a:xfrm rot="1231157">
            <a:off x="2384997" y="5148901"/>
            <a:ext cx="581025" cy="453473"/>
          </a:xfrm>
          <a:prstGeom prst="rect">
            <a:avLst/>
          </a:prstGeom>
        </p:spPr>
      </p:pic>
      <p:grpSp>
        <p:nvGrpSpPr>
          <p:cNvPr id="86" name="グループ化 85">
            <a:extLst>
              <a:ext uri="{FF2B5EF4-FFF2-40B4-BE49-F238E27FC236}">
                <a16:creationId xmlns:a16="http://schemas.microsoft.com/office/drawing/2014/main" id="{53E45F00-3F20-1357-2E12-FFE5BBE80BB2}"/>
              </a:ext>
            </a:extLst>
          </p:cNvPr>
          <p:cNvGrpSpPr/>
          <p:nvPr/>
        </p:nvGrpSpPr>
        <p:grpSpPr>
          <a:xfrm>
            <a:off x="530341" y="2614655"/>
            <a:ext cx="1786876" cy="2831105"/>
            <a:chOff x="530341" y="2614655"/>
            <a:chExt cx="1786876" cy="2831105"/>
          </a:xfrm>
        </p:grpSpPr>
        <p:pic>
          <p:nvPicPr>
            <p:cNvPr id="87" name="図 86">
              <a:extLst>
                <a:ext uri="{FF2B5EF4-FFF2-40B4-BE49-F238E27FC236}">
                  <a16:creationId xmlns:a16="http://schemas.microsoft.com/office/drawing/2014/main" id="{6AA3B4BC-B30D-3C68-B236-E919DB75408A}"/>
                </a:ext>
              </a:extLst>
            </p:cNvPr>
            <p:cNvPicPr>
              <a:picLocks noChangeAspect="1"/>
            </p:cNvPicPr>
            <p:nvPr/>
          </p:nvPicPr>
          <p:blipFill>
            <a:blip r:embed="rId10"/>
            <a:stretch>
              <a:fillRect/>
            </a:stretch>
          </p:blipFill>
          <p:spPr>
            <a:xfrm>
              <a:off x="530341" y="2614655"/>
              <a:ext cx="1786876" cy="2831105"/>
            </a:xfrm>
            <a:prstGeom prst="rect">
              <a:avLst/>
            </a:prstGeom>
          </p:spPr>
        </p:pic>
        <p:pic>
          <p:nvPicPr>
            <p:cNvPr id="88" name="図 87" descr="テキスト が含まれている画像&#10;&#10;自動的に生成された説明">
              <a:extLst>
                <a:ext uri="{FF2B5EF4-FFF2-40B4-BE49-F238E27FC236}">
                  <a16:creationId xmlns:a16="http://schemas.microsoft.com/office/drawing/2014/main" id="{F59FA677-F2B1-16A2-469E-C7951843455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9801" y="3193442"/>
              <a:ext cx="1683109" cy="946749"/>
            </a:xfrm>
            <a:prstGeom prst="rect">
              <a:avLst/>
            </a:prstGeom>
          </p:spPr>
        </p:pic>
      </p:grpSp>
      <p:sp>
        <p:nvSpPr>
          <p:cNvPr id="89" name="テキスト ボックス 88">
            <a:extLst>
              <a:ext uri="{FF2B5EF4-FFF2-40B4-BE49-F238E27FC236}">
                <a16:creationId xmlns:a16="http://schemas.microsoft.com/office/drawing/2014/main" id="{D2B7CBCA-0703-5B16-B086-BA3DB8EB9FEB}"/>
              </a:ext>
            </a:extLst>
          </p:cNvPr>
          <p:cNvSpPr txBox="1"/>
          <p:nvPr/>
        </p:nvSpPr>
        <p:spPr>
          <a:xfrm>
            <a:off x="595671" y="6271115"/>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3232081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t>期待できる効果（事例：</a:t>
            </a:r>
            <a:r>
              <a:rPr lang="zh-CN" altLang="en-US" noProof="0" dirty="0"/>
              <a:t>西日本旅客鉄道株式会社</a:t>
            </a:r>
            <a:r>
              <a:rPr lang="ja-JP" altLang="en-US" noProof="0" dirty="0"/>
              <a:t>様）</a:t>
            </a:r>
            <a:endParaRPr lang="ja-JP" altLang="en-US" dirty="0"/>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039142"/>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2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rPr>
              <a:t>認知させたいキーワードを一連のクリエイティブにおいて反復訴求することで、</a:t>
            </a:r>
            <a:endParaRPr kumimoji="1" lang="en-US" altLang="ja-JP" sz="22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2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rPr>
              <a:t>ユーザーの興味を喚起し、</a:t>
            </a:r>
            <a:r>
              <a:rPr kumimoji="1" lang="ja-JP" altLang="en-US" sz="28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検索数向上</a:t>
            </a:r>
            <a:r>
              <a:rPr kumimoji="1" lang="ja-JP" altLang="en-US" sz="22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n-cs"/>
              </a:rPr>
              <a:t>につながります。</a:t>
            </a:r>
          </a:p>
        </p:txBody>
      </p:sp>
      <p:grpSp>
        <p:nvGrpSpPr>
          <p:cNvPr id="30" name="グループ化 29">
            <a:extLst>
              <a:ext uri="{FF2B5EF4-FFF2-40B4-BE49-F238E27FC236}">
                <a16:creationId xmlns:a16="http://schemas.microsoft.com/office/drawing/2014/main" id="{AF15EF67-42A0-A9BD-F78D-C4966D1D7DB1}"/>
              </a:ext>
            </a:extLst>
          </p:cNvPr>
          <p:cNvGrpSpPr/>
          <p:nvPr/>
        </p:nvGrpSpPr>
        <p:grpSpPr>
          <a:xfrm>
            <a:off x="1316281" y="2445953"/>
            <a:ext cx="1786876" cy="2831105"/>
            <a:chOff x="530341" y="2614655"/>
            <a:chExt cx="1786876" cy="2831105"/>
          </a:xfrm>
        </p:grpSpPr>
        <p:pic>
          <p:nvPicPr>
            <p:cNvPr id="31" name="図 30">
              <a:extLst>
                <a:ext uri="{FF2B5EF4-FFF2-40B4-BE49-F238E27FC236}">
                  <a16:creationId xmlns:a16="http://schemas.microsoft.com/office/drawing/2014/main" id="{07959209-0B7D-9766-0190-222D2F6C431E}"/>
                </a:ext>
              </a:extLst>
            </p:cNvPr>
            <p:cNvPicPr>
              <a:picLocks noChangeAspect="1"/>
            </p:cNvPicPr>
            <p:nvPr/>
          </p:nvPicPr>
          <p:blipFill>
            <a:blip r:embed="rId2"/>
            <a:stretch>
              <a:fillRect/>
            </a:stretch>
          </p:blipFill>
          <p:spPr>
            <a:xfrm>
              <a:off x="530341" y="2614655"/>
              <a:ext cx="1786876" cy="2831105"/>
            </a:xfrm>
            <a:prstGeom prst="rect">
              <a:avLst/>
            </a:prstGeom>
          </p:spPr>
        </p:pic>
        <p:pic>
          <p:nvPicPr>
            <p:cNvPr id="32" name="図 31" descr="テキスト が含まれている画像&#10;&#10;自動的に生成された説明">
              <a:extLst>
                <a:ext uri="{FF2B5EF4-FFF2-40B4-BE49-F238E27FC236}">
                  <a16:creationId xmlns:a16="http://schemas.microsoft.com/office/drawing/2014/main" id="{F69F08E9-5EA9-6373-9FD5-218A89E0E3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801" y="3193442"/>
              <a:ext cx="1683109" cy="946749"/>
            </a:xfrm>
            <a:prstGeom prst="rect">
              <a:avLst/>
            </a:prstGeom>
          </p:spPr>
        </p:pic>
      </p:grpSp>
      <p:pic>
        <p:nvPicPr>
          <p:cNvPr id="34" name="図 33">
            <a:extLst>
              <a:ext uri="{FF2B5EF4-FFF2-40B4-BE49-F238E27FC236}">
                <a16:creationId xmlns:a16="http://schemas.microsoft.com/office/drawing/2014/main" id="{BBAA7E50-6FCF-DDA6-9234-6D1A4B40CA08}"/>
              </a:ext>
            </a:extLst>
          </p:cNvPr>
          <p:cNvPicPr>
            <a:picLocks noChangeAspect="1"/>
          </p:cNvPicPr>
          <p:nvPr/>
        </p:nvPicPr>
        <p:blipFill>
          <a:blip r:embed="rId4"/>
          <a:stretch>
            <a:fillRect/>
          </a:stretch>
        </p:blipFill>
        <p:spPr>
          <a:xfrm>
            <a:off x="3326430" y="2874463"/>
            <a:ext cx="1524132" cy="2420322"/>
          </a:xfrm>
          <a:prstGeom prst="rect">
            <a:avLst/>
          </a:prstGeom>
        </p:spPr>
      </p:pic>
      <p:pic>
        <p:nvPicPr>
          <p:cNvPr id="35" name="図 34">
            <a:extLst>
              <a:ext uri="{FF2B5EF4-FFF2-40B4-BE49-F238E27FC236}">
                <a16:creationId xmlns:a16="http://schemas.microsoft.com/office/drawing/2014/main" id="{A2BE5D23-59C0-DE27-9BB9-B7BD29BF16FB}"/>
              </a:ext>
            </a:extLst>
          </p:cNvPr>
          <p:cNvPicPr>
            <a:picLocks noChangeAspect="1"/>
          </p:cNvPicPr>
          <p:nvPr/>
        </p:nvPicPr>
        <p:blipFill>
          <a:blip r:embed="rId5"/>
          <a:stretch>
            <a:fillRect/>
          </a:stretch>
        </p:blipFill>
        <p:spPr>
          <a:xfrm>
            <a:off x="5078164" y="2856736"/>
            <a:ext cx="1530229" cy="2420322"/>
          </a:xfrm>
          <a:prstGeom prst="rect">
            <a:avLst/>
          </a:prstGeom>
        </p:spPr>
      </p:pic>
      <p:pic>
        <p:nvPicPr>
          <p:cNvPr id="36" name="図 35">
            <a:extLst>
              <a:ext uri="{FF2B5EF4-FFF2-40B4-BE49-F238E27FC236}">
                <a16:creationId xmlns:a16="http://schemas.microsoft.com/office/drawing/2014/main" id="{5DCE0D6A-944E-5F38-A61E-827A7440ADAC}"/>
              </a:ext>
            </a:extLst>
          </p:cNvPr>
          <p:cNvPicPr>
            <a:picLocks noChangeAspect="1"/>
          </p:cNvPicPr>
          <p:nvPr/>
        </p:nvPicPr>
        <p:blipFill>
          <a:blip r:embed="rId6"/>
          <a:stretch>
            <a:fillRect/>
          </a:stretch>
        </p:blipFill>
        <p:spPr>
          <a:xfrm>
            <a:off x="3158629" y="3775574"/>
            <a:ext cx="108000" cy="216000"/>
          </a:xfrm>
          <a:prstGeom prst="rect">
            <a:avLst/>
          </a:prstGeom>
        </p:spPr>
      </p:pic>
      <p:pic>
        <p:nvPicPr>
          <p:cNvPr id="37" name="図 36">
            <a:extLst>
              <a:ext uri="{FF2B5EF4-FFF2-40B4-BE49-F238E27FC236}">
                <a16:creationId xmlns:a16="http://schemas.microsoft.com/office/drawing/2014/main" id="{ECB79D9F-3E37-B96A-0638-055C8FB7F899}"/>
              </a:ext>
            </a:extLst>
          </p:cNvPr>
          <p:cNvPicPr>
            <a:picLocks noChangeAspect="1"/>
          </p:cNvPicPr>
          <p:nvPr/>
        </p:nvPicPr>
        <p:blipFill>
          <a:blip r:embed="rId6"/>
          <a:stretch>
            <a:fillRect/>
          </a:stretch>
        </p:blipFill>
        <p:spPr>
          <a:xfrm>
            <a:off x="4910363" y="3775574"/>
            <a:ext cx="108000" cy="216000"/>
          </a:xfrm>
          <a:prstGeom prst="rect">
            <a:avLst/>
          </a:prstGeom>
        </p:spPr>
      </p:pic>
      <p:sp>
        <p:nvSpPr>
          <p:cNvPr id="38" name="正方形/長方形 37">
            <a:extLst>
              <a:ext uri="{FF2B5EF4-FFF2-40B4-BE49-F238E27FC236}">
                <a16:creationId xmlns:a16="http://schemas.microsoft.com/office/drawing/2014/main" id="{650BDEC8-9843-252A-9B84-7DFA4275A4E5}"/>
              </a:ext>
            </a:extLst>
          </p:cNvPr>
          <p:cNvSpPr/>
          <p:nvPr/>
        </p:nvSpPr>
        <p:spPr>
          <a:xfrm>
            <a:off x="1547750" y="3036941"/>
            <a:ext cx="425513" cy="196913"/>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9" name="正方形/長方形 38">
            <a:extLst>
              <a:ext uri="{FF2B5EF4-FFF2-40B4-BE49-F238E27FC236}">
                <a16:creationId xmlns:a16="http://schemas.microsoft.com/office/drawing/2014/main" id="{834222FA-6C0C-CE0B-A9E1-29F22CCAD268}"/>
              </a:ext>
            </a:extLst>
          </p:cNvPr>
          <p:cNvSpPr/>
          <p:nvPr/>
        </p:nvSpPr>
        <p:spPr>
          <a:xfrm>
            <a:off x="3556111" y="4773698"/>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正方形/長方形 39">
            <a:extLst>
              <a:ext uri="{FF2B5EF4-FFF2-40B4-BE49-F238E27FC236}">
                <a16:creationId xmlns:a16="http://schemas.microsoft.com/office/drawing/2014/main" id="{28F4363A-2FF6-A992-86B3-B9302F50E06C}"/>
              </a:ext>
            </a:extLst>
          </p:cNvPr>
          <p:cNvSpPr/>
          <p:nvPr/>
        </p:nvSpPr>
        <p:spPr>
          <a:xfrm>
            <a:off x="5462370" y="3649653"/>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object 39">
            <a:extLst>
              <a:ext uri="{FF2B5EF4-FFF2-40B4-BE49-F238E27FC236}">
                <a16:creationId xmlns:a16="http://schemas.microsoft.com/office/drawing/2014/main" id="{9050CA67-071D-90B0-B5AF-AE82B090AEFF}"/>
              </a:ext>
            </a:extLst>
          </p:cNvPr>
          <p:cNvSpPr/>
          <p:nvPr/>
        </p:nvSpPr>
        <p:spPr>
          <a:xfrm>
            <a:off x="7658283" y="2535196"/>
            <a:ext cx="2916000" cy="424073"/>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検索リフト</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sp>
        <p:nvSpPr>
          <p:cNvPr id="42" name="テキスト ボックス 41">
            <a:extLst>
              <a:ext uri="{FF2B5EF4-FFF2-40B4-BE49-F238E27FC236}">
                <a16:creationId xmlns:a16="http://schemas.microsoft.com/office/drawing/2014/main" id="{BE08939D-2B4B-A65F-A071-46FFACA69948}"/>
              </a:ext>
            </a:extLst>
          </p:cNvPr>
          <p:cNvSpPr txBox="1"/>
          <p:nvPr/>
        </p:nvSpPr>
        <p:spPr>
          <a:xfrm>
            <a:off x="7100332" y="5792939"/>
            <a:ext cx="3562285" cy="246221"/>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a:solidFill>
                  <a:srgbClr val="FFFFFF">
                    <a:lumMod val="50000"/>
                  </a:srgbClr>
                </a:solidFill>
                <a:latin typeface="メイリオ"/>
                <a:ea typeface="メイリオ"/>
              </a:rPr>
              <a:t>月実施、N：623サンプル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a:t>
            </a:r>
            <a:r>
              <a:rPr lang="ja-JP" altLang="en-US" sz="800" dirty="0">
                <a:solidFill>
                  <a:srgbClr val="FFFFFF">
                    <a:lumMod val="50000"/>
                  </a:srgbClr>
                </a:solidFill>
                <a:latin typeface="メイリオ"/>
                <a:ea typeface="メイリオ" panose="020B0604030504040204" pitchFamily="50" charset="-128"/>
              </a:rPr>
              <a:t>「北陸新幹線 延伸」の検索リフト</a:t>
            </a:r>
            <a:endParaRPr lang="en-US" altLang="ja-JP" sz="800" dirty="0">
              <a:solidFill>
                <a:srgbClr val="FFFFFF">
                  <a:lumMod val="50000"/>
                </a:srgbClr>
              </a:solidFill>
              <a:latin typeface="メイリオ"/>
              <a:ea typeface="メイリオ" panose="020B0604030504040204" pitchFamily="50" charset="-128"/>
            </a:endParaRPr>
          </a:p>
        </p:txBody>
      </p:sp>
      <p:graphicFrame>
        <p:nvGraphicFramePr>
          <p:cNvPr id="43" name="グラフ 42">
            <a:extLst>
              <a:ext uri="{FF2B5EF4-FFF2-40B4-BE49-F238E27FC236}">
                <a16:creationId xmlns:a16="http://schemas.microsoft.com/office/drawing/2014/main" id="{B766514F-59EC-2536-83F8-F95562E4E0E9}"/>
              </a:ext>
            </a:extLst>
          </p:cNvPr>
          <p:cNvGraphicFramePr/>
          <p:nvPr>
            <p:extLst>
              <p:ext uri="{D42A27DB-BD31-4B8C-83A1-F6EECF244321}">
                <p14:modId xmlns:p14="http://schemas.microsoft.com/office/powerpoint/2010/main" val="3231466655"/>
              </p:ext>
            </p:extLst>
          </p:nvPr>
        </p:nvGraphicFramePr>
        <p:xfrm>
          <a:off x="6793084" y="2856736"/>
          <a:ext cx="4146725" cy="2831105"/>
        </p:xfrm>
        <a:graphic>
          <a:graphicData uri="http://schemas.openxmlformats.org/drawingml/2006/chart">
            <c:chart xmlns:c="http://schemas.openxmlformats.org/drawingml/2006/chart" xmlns:r="http://schemas.openxmlformats.org/officeDocument/2006/relationships" r:id="rId7"/>
          </a:graphicData>
        </a:graphic>
      </p:graphicFrame>
      <p:pic>
        <p:nvPicPr>
          <p:cNvPr id="44" name="グラフィックス 43" descr="矢印: 反時計回りの曲線 単色塗りつぶし">
            <a:extLst>
              <a:ext uri="{FF2B5EF4-FFF2-40B4-BE49-F238E27FC236}">
                <a16:creationId xmlns:a16="http://schemas.microsoft.com/office/drawing/2014/main" id="{195D27F6-24CA-00E4-9A87-1FF2CF6784A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3606701">
            <a:off x="9062667" y="4041592"/>
            <a:ext cx="813463" cy="813463"/>
          </a:xfrm>
          <a:prstGeom prst="rect">
            <a:avLst/>
          </a:prstGeom>
          <a:effectLst>
            <a:outerShdw dist="50800" dir="2700000" algn="tl" rotWithShape="0">
              <a:srgbClr val="FFFFFF"/>
            </a:outerShdw>
          </a:effectLst>
        </p:spPr>
      </p:pic>
      <p:pic>
        <p:nvPicPr>
          <p:cNvPr id="45" name="グラフィックス 44" descr="矢印: 反時計回りの曲線 単色塗りつぶし">
            <a:extLst>
              <a:ext uri="{FF2B5EF4-FFF2-40B4-BE49-F238E27FC236}">
                <a16:creationId xmlns:a16="http://schemas.microsoft.com/office/drawing/2014/main" id="{8A4D29E8-25BC-740E-62F8-C7BAA367294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5699734">
            <a:off x="8050504" y="4424827"/>
            <a:ext cx="537972" cy="537972"/>
          </a:xfrm>
          <a:prstGeom prst="rect">
            <a:avLst/>
          </a:prstGeom>
          <a:effectLst>
            <a:outerShdw dist="50800" dir="2700000" algn="tl" rotWithShape="0">
              <a:srgbClr val="FFFFFF"/>
            </a:outerShdw>
          </a:effectLst>
        </p:spPr>
      </p:pic>
      <p:sp>
        <p:nvSpPr>
          <p:cNvPr id="46" name="テキスト ボックス 45">
            <a:extLst>
              <a:ext uri="{FF2B5EF4-FFF2-40B4-BE49-F238E27FC236}">
                <a16:creationId xmlns:a16="http://schemas.microsoft.com/office/drawing/2014/main" id="{B76A07C8-9BFD-78E0-858C-BFE52146B9C0}"/>
              </a:ext>
            </a:extLst>
          </p:cNvPr>
          <p:cNvSpPr txBox="1"/>
          <p:nvPr/>
        </p:nvSpPr>
        <p:spPr>
          <a:xfrm>
            <a:off x="8612059" y="4006152"/>
            <a:ext cx="734500" cy="687661"/>
          </a:xfrm>
          <a:prstGeom prst="roundRect">
            <a:avLst>
              <a:gd name="adj" fmla="val 50000"/>
            </a:avLst>
          </a:prstGeom>
          <a:solidFill>
            <a:srgbClr val="FFFFFF"/>
          </a:solidFill>
          <a:ln w="19050">
            <a:solidFill>
              <a:srgbClr val="CCCCCC"/>
            </a:solidFill>
          </a:ln>
        </p:spPr>
        <p:txBody>
          <a:bodyPr wrap="none" tIns="72000" bIns="0" rtlCol="0" anchor="ctr">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14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126</a:t>
            </a:r>
            <a:r>
              <a:rPr kumimoji="0" lang="ja-JP" altLang="en-US"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a:t>
            </a:r>
            <a:endParaRPr kumimoji="0" lang="en-US" altLang="ja-JP"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endParaRPr>
          </a:p>
        </p:txBody>
      </p:sp>
      <p:sp>
        <p:nvSpPr>
          <p:cNvPr id="47" name="円/楕円 36">
            <a:extLst>
              <a:ext uri="{FF2B5EF4-FFF2-40B4-BE49-F238E27FC236}">
                <a16:creationId xmlns:a16="http://schemas.microsoft.com/office/drawing/2014/main" id="{3A1D035D-8A92-D136-43A8-5746EB851C2A}"/>
              </a:ext>
            </a:extLst>
          </p:cNvPr>
          <p:cNvSpPr/>
          <p:nvPr/>
        </p:nvSpPr>
        <p:spPr>
          <a:xfrm>
            <a:off x="9845430" y="3232087"/>
            <a:ext cx="1034618" cy="1034618"/>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264</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48" name="グループ化 47">
            <a:extLst>
              <a:ext uri="{FF2B5EF4-FFF2-40B4-BE49-F238E27FC236}">
                <a16:creationId xmlns:a16="http://schemas.microsoft.com/office/drawing/2014/main" id="{9D05AECA-047B-4ABE-C173-6B87473699A6}"/>
              </a:ext>
            </a:extLst>
          </p:cNvPr>
          <p:cNvGrpSpPr>
            <a:grpSpLocks noChangeAspect="1"/>
          </p:cNvGrpSpPr>
          <p:nvPr/>
        </p:nvGrpSpPr>
        <p:grpSpPr>
          <a:xfrm rot="1930985">
            <a:off x="10679857" y="3188690"/>
            <a:ext cx="176116" cy="115539"/>
            <a:chOff x="10045056" y="3068960"/>
            <a:chExt cx="150577" cy="98784"/>
          </a:xfrm>
        </p:grpSpPr>
        <p:cxnSp>
          <p:nvCxnSpPr>
            <p:cNvPr id="49" name="直線コネクタ 48">
              <a:extLst>
                <a:ext uri="{FF2B5EF4-FFF2-40B4-BE49-F238E27FC236}">
                  <a16:creationId xmlns:a16="http://schemas.microsoft.com/office/drawing/2014/main" id="{5DDEF67E-4C27-3979-E01E-8517F0C41917}"/>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50" name="直線コネクタ 49">
              <a:extLst>
                <a:ext uri="{FF2B5EF4-FFF2-40B4-BE49-F238E27FC236}">
                  <a16:creationId xmlns:a16="http://schemas.microsoft.com/office/drawing/2014/main" id="{F358E5EE-B863-70C4-06AC-5E3F7F04DED5}"/>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cxnSp>
        <p:nvCxnSpPr>
          <p:cNvPr id="52" name="直線矢印コネクタ 51">
            <a:extLst>
              <a:ext uri="{FF2B5EF4-FFF2-40B4-BE49-F238E27FC236}">
                <a16:creationId xmlns:a16="http://schemas.microsoft.com/office/drawing/2014/main" id="{53495937-2674-C9A1-1303-95A803AC27FA}"/>
              </a:ext>
            </a:extLst>
          </p:cNvPr>
          <p:cNvCxnSpPr/>
          <p:nvPr/>
        </p:nvCxnSpPr>
        <p:spPr>
          <a:xfrm>
            <a:off x="1311952" y="5458968"/>
            <a:ext cx="5296441" cy="0"/>
          </a:xfrm>
          <a:prstGeom prst="straightConnector1">
            <a:avLst/>
          </a:prstGeom>
          <a:noFill/>
          <a:ln w="19050" cap="flat" cmpd="sng" algn="ctr">
            <a:solidFill>
              <a:srgbClr val="FFFFFF">
                <a:lumMod val="65000"/>
              </a:srgbClr>
            </a:solidFill>
            <a:prstDash val="solid"/>
            <a:headEnd type="triangle"/>
            <a:tailEnd type="triangle"/>
          </a:ln>
          <a:effectLst/>
        </p:spPr>
      </p:cxnSp>
      <p:sp>
        <p:nvSpPr>
          <p:cNvPr id="53" name="テキスト ボックス 52">
            <a:extLst>
              <a:ext uri="{FF2B5EF4-FFF2-40B4-BE49-F238E27FC236}">
                <a16:creationId xmlns:a16="http://schemas.microsoft.com/office/drawing/2014/main" id="{2F1D62B1-D52B-3909-6B6B-E19990628251}"/>
              </a:ext>
            </a:extLst>
          </p:cNvPr>
          <p:cNvSpPr txBox="1"/>
          <p:nvPr/>
        </p:nvSpPr>
        <p:spPr>
          <a:xfrm>
            <a:off x="2008146" y="5551698"/>
            <a:ext cx="4505496" cy="153888"/>
          </a:xfrm>
          <a:prstGeom prst="rect">
            <a:avLst/>
          </a:prstGeom>
          <a:noFill/>
        </p:spPr>
        <p:txBody>
          <a:bodyPr wrap="square" lIns="0" tIns="0" rIns="0" bIns="0">
            <a:spAutoFit/>
          </a:bodyPr>
          <a:lstStyle/>
          <a:p>
            <a:pPr eaLnBrk="1" fontAlgn="auto" hangingPunct="1">
              <a:spcBef>
                <a:spcPts val="0"/>
              </a:spcBef>
              <a:spcAft>
                <a:spcPts val="0"/>
              </a:spcAft>
              <a:defRPr/>
            </a:pPr>
            <a:r>
              <a:rPr kumimoji="0" lang="ja-JP" altLang="en-US" sz="1000" kern="0" dirty="0">
                <a:solidFill>
                  <a:srgbClr val="FFFFFF">
                    <a:lumMod val="50000"/>
                  </a:srgbClr>
                </a:solidFill>
                <a:latin typeface="Calibri" panose="020F0502020204030204"/>
                <a:ea typeface="メイリオ" panose="020B0604030504040204" pitchFamily="50" charset="-128"/>
              </a:rPr>
              <a:t>冒頭から最後まで、「北陸新幹線が延伸したこと」をテーマとして展開</a:t>
            </a:r>
            <a:endParaRPr kumimoji="0" lang="en-US" altLang="ja-JP" sz="1000" kern="0" dirty="0">
              <a:solidFill>
                <a:srgbClr val="FFFFFF">
                  <a:lumMod val="50000"/>
                </a:srgbClr>
              </a:solidFill>
              <a:latin typeface="Calibri" panose="020F0502020204030204"/>
              <a:ea typeface="メイリオ" panose="020B0604030504040204" pitchFamily="50" charset="-128"/>
            </a:endParaRPr>
          </a:p>
        </p:txBody>
      </p:sp>
      <p:pic>
        <p:nvPicPr>
          <p:cNvPr id="54" name="図 53">
            <a:extLst>
              <a:ext uri="{FF2B5EF4-FFF2-40B4-BE49-F238E27FC236}">
                <a16:creationId xmlns:a16="http://schemas.microsoft.com/office/drawing/2014/main" id="{B8429F1C-F753-833D-7232-89FB64AC57D1}"/>
              </a:ext>
            </a:extLst>
          </p:cNvPr>
          <p:cNvPicPr>
            <a:picLocks noChangeAspect="1"/>
          </p:cNvPicPr>
          <p:nvPr/>
        </p:nvPicPr>
        <p:blipFill rotWithShape="1">
          <a:blip r:embed="rId12">
            <a:extLst>
              <a:ext uri="{28A0092B-C50C-407E-A947-70E740481C1C}">
                <a14:useLocalDpi xmlns:a14="http://schemas.microsoft.com/office/drawing/2010/main" val="0"/>
              </a:ext>
            </a:extLst>
          </a:blip>
          <a:srcRect t="85306"/>
          <a:stretch/>
        </p:blipFill>
        <p:spPr>
          <a:xfrm rot="1231157">
            <a:off x="3208956" y="4968683"/>
            <a:ext cx="581025" cy="453473"/>
          </a:xfrm>
          <a:prstGeom prst="rect">
            <a:avLst/>
          </a:prstGeom>
        </p:spPr>
      </p:pic>
      <p:sp>
        <p:nvSpPr>
          <p:cNvPr id="55" name="三角形 5">
            <a:extLst>
              <a:ext uri="{FF2B5EF4-FFF2-40B4-BE49-F238E27FC236}">
                <a16:creationId xmlns:a16="http://schemas.microsoft.com/office/drawing/2014/main" id="{7993BC0D-A031-EDDB-D362-EFCC8546C87E}"/>
              </a:ext>
            </a:extLst>
          </p:cNvPr>
          <p:cNvSpPr/>
          <p:nvPr/>
        </p:nvSpPr>
        <p:spPr>
          <a:xfrm rot="10800000">
            <a:off x="3648510" y="2761175"/>
            <a:ext cx="102096" cy="91744"/>
          </a:xfrm>
          <a:prstGeom prst="triangle">
            <a:avLst/>
          </a:prstGeom>
          <a:solidFill>
            <a:srgbClr val="FCEDE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56" name="角丸四角形 22">
            <a:extLst>
              <a:ext uri="{FF2B5EF4-FFF2-40B4-BE49-F238E27FC236}">
                <a16:creationId xmlns:a16="http://schemas.microsoft.com/office/drawing/2014/main" id="{C6648CF1-85BC-4463-D459-00CB26C90168}"/>
              </a:ext>
            </a:extLst>
          </p:cNvPr>
          <p:cNvSpPr/>
          <p:nvPr/>
        </p:nvSpPr>
        <p:spPr>
          <a:xfrm>
            <a:off x="3206903" y="2425220"/>
            <a:ext cx="1800000" cy="360000"/>
          </a:xfrm>
          <a:prstGeom prst="roundRect">
            <a:avLst>
              <a:gd name="adj" fmla="val 50000"/>
            </a:avLst>
          </a:prstGeom>
          <a:solidFill>
            <a:srgbClr val="FCEDED"/>
          </a:solidFill>
          <a:ln w="9525" cap="flat" cmpd="sng" algn="ctr">
            <a:noFill/>
            <a:prstDash val="solid"/>
          </a:ln>
          <a:effectLst/>
        </p:spPr>
        <p:txBody>
          <a:bodyPr rot="0" spcFirstLastPara="0" vertOverflow="overflow" horzOverflow="overflow" vert="horz" wrap="square" lIns="180000" tIns="144000" rIns="180000" bIns="144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rPr>
              <a:t>スマホをシェイク！</a:t>
            </a:r>
          </a:p>
        </p:txBody>
      </p:sp>
      <p:pic>
        <p:nvPicPr>
          <p:cNvPr id="57" name="図 56" descr="図形&#10;&#10;低い精度で自動的に生成された説明">
            <a:extLst>
              <a:ext uri="{FF2B5EF4-FFF2-40B4-BE49-F238E27FC236}">
                <a16:creationId xmlns:a16="http://schemas.microsoft.com/office/drawing/2014/main" id="{3C40302D-A29D-7D83-96D6-ADE70C2E91C4}"/>
              </a:ext>
            </a:extLst>
          </p:cNvPr>
          <p:cNvPicPr>
            <a:picLocks noChangeAspect="1"/>
          </p:cNvPicPr>
          <p:nvPr/>
        </p:nvPicPr>
        <p:blipFill rotWithShape="1">
          <a:blip r:embed="rId12">
            <a:extLst>
              <a:ext uri="{28A0092B-C50C-407E-A947-70E740481C1C}">
                <a14:useLocalDpi xmlns:a14="http://schemas.microsoft.com/office/drawing/2010/main" val="0"/>
              </a:ext>
            </a:extLst>
          </a:blip>
          <a:srcRect b="85294"/>
          <a:stretch/>
        </p:blipFill>
        <p:spPr>
          <a:xfrm rot="1567376">
            <a:off x="4383991" y="2865908"/>
            <a:ext cx="581025" cy="453838"/>
          </a:xfrm>
          <a:prstGeom prst="rect">
            <a:avLst/>
          </a:prstGeom>
        </p:spPr>
      </p:pic>
      <p:sp>
        <p:nvSpPr>
          <p:cNvPr id="58" name="テキスト ボックス 57">
            <a:extLst>
              <a:ext uri="{FF2B5EF4-FFF2-40B4-BE49-F238E27FC236}">
                <a16:creationId xmlns:a16="http://schemas.microsoft.com/office/drawing/2014/main" id="{E77874DD-0A6A-BE4A-32A0-DA913857C381}"/>
              </a:ext>
            </a:extLst>
          </p:cNvPr>
          <p:cNvSpPr txBox="1"/>
          <p:nvPr/>
        </p:nvSpPr>
        <p:spPr>
          <a:xfrm>
            <a:off x="595671" y="6271115"/>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1486788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1112034"/>
            <a:ext cx="5414600" cy="360040"/>
          </a:xfrm>
        </p:spPr>
        <p:txBody>
          <a:bodyPr/>
          <a:lstStyle/>
          <a:p>
            <a:pPr marL="0" indent="0">
              <a:buNone/>
            </a:pPr>
            <a:r>
              <a:rPr lang="ja-JP" altLang="en-US" sz="1800" b="1" dirty="0">
                <a:solidFill>
                  <a:srgbClr val="0D0D0D"/>
                </a:solidFill>
                <a:latin typeface="+mn-ea"/>
                <a:ea typeface="+mn-ea"/>
              </a:rPr>
              <a:t>変更点</a:t>
            </a: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2092037"/>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b="1" dirty="0">
                <a:solidFill>
                  <a:srgbClr val="0D0D0D"/>
                </a:solidFill>
                <a:latin typeface="+mn-ea"/>
                <a:ea typeface="+mn-ea"/>
              </a:rPr>
              <a:t>商品概要</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299672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商品価格</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392579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スペック詳細</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2" name="テキスト プレースホルダー 1">
            <a:extLst>
              <a:ext uri="{FF2B5EF4-FFF2-40B4-BE49-F238E27FC236}">
                <a16:creationId xmlns:a16="http://schemas.microsoft.com/office/drawing/2014/main" id="{FCDAF1B3-DAB9-CCD8-7A1E-4E54F379787F}"/>
              </a:ext>
            </a:extLst>
          </p:cNvPr>
          <p:cNvSpPr txBox="1">
            <a:spLocks/>
          </p:cNvSpPr>
          <p:nvPr/>
        </p:nvSpPr>
        <p:spPr>
          <a:xfrm>
            <a:off x="1848388" y="48532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実施フロー</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4" name="テキスト プレースホルダー 1">
            <a:extLst>
              <a:ext uri="{FF2B5EF4-FFF2-40B4-BE49-F238E27FC236}">
                <a16:creationId xmlns:a16="http://schemas.microsoft.com/office/drawing/2014/main" id="{12AF895F-E4CC-EC33-4C22-6E68165F63B1}"/>
              </a:ext>
            </a:extLst>
          </p:cNvPr>
          <p:cNvSpPr txBox="1">
            <a:spLocks/>
          </p:cNvSpPr>
          <p:nvPr/>
        </p:nvSpPr>
        <p:spPr>
          <a:xfrm>
            <a:off x="1848388" y="57823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a:t>
            </a:r>
            <a:r>
              <a:rPr lang="ja-JP" altLang="en-US" dirty="0"/>
              <a:t>価格</a:t>
            </a:r>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704671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DCC1D3F7-42BA-0C82-1283-0734FEC2A067}"/>
              </a:ext>
            </a:extLst>
          </p:cNvPr>
          <p:cNvSpPr/>
          <p:nvPr/>
        </p:nvSpPr>
        <p:spPr>
          <a:xfrm>
            <a:off x="587375" y="5088985"/>
            <a:ext cx="11128110" cy="1472711"/>
          </a:xfrm>
          <a:prstGeom prst="rect">
            <a:avLst/>
          </a:prstGeom>
        </p:spPr>
        <p:txBody>
          <a:bodyPr wrap="square" lIns="0" tIns="0" rIns="0" bIns="0">
            <a:spAutoFit/>
          </a:bodyPr>
          <a:lstStyle/>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制作費について：インタラクションプランによっては上記金額にプラスして費用が発生する場合がございます。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ランディングページのミラーサイト版実施時にはミラーサイト制作費（</a:t>
            </a:r>
            <a:r>
              <a:rPr kumimoji="0" lang="en-US" altLang="ja-JP" sz="900" kern="0" dirty="0">
                <a:solidFill>
                  <a:srgbClr val="545454"/>
                </a:solidFill>
                <a:latin typeface="メイリオ"/>
                <a:ea typeface="メイリオ" panose="020B0604030504040204" pitchFamily="50" charset="-128"/>
              </a:rPr>
              <a:t>PC</a:t>
            </a:r>
            <a:r>
              <a:rPr kumimoji="0" lang="ja-JP" altLang="en-US" sz="900" kern="0" dirty="0">
                <a:solidFill>
                  <a:srgbClr val="545454"/>
                </a:solidFill>
                <a:latin typeface="メイリオ"/>
                <a:ea typeface="メイリオ" panose="020B0604030504040204" pitchFamily="50" charset="-128"/>
              </a:rPr>
              <a:t>もしくはスマートフォン：</a:t>
            </a:r>
            <a:r>
              <a:rPr kumimoji="0" lang="en-US" altLang="ja-JP" sz="900" kern="0" dirty="0">
                <a:solidFill>
                  <a:srgbClr val="545454"/>
                </a:solidFill>
                <a:latin typeface="メイリオ"/>
                <a:ea typeface="メイリオ" panose="020B0604030504040204" pitchFamily="50" charset="-128"/>
              </a:rPr>
              <a:t>100</a:t>
            </a:r>
            <a:r>
              <a:rPr kumimoji="0" lang="ja-JP" altLang="en-US" sz="900" kern="0" dirty="0">
                <a:solidFill>
                  <a:srgbClr val="545454"/>
                </a:solidFill>
                <a:latin typeface="メイリオ"/>
                <a:ea typeface="メイリオ" panose="020B0604030504040204" pitchFamily="50" charset="-128"/>
              </a:rPr>
              <a:t>万円～、マルチデバイス：</a:t>
            </a:r>
            <a:r>
              <a:rPr kumimoji="0" lang="en-US" altLang="ja-JP" sz="900" kern="0" dirty="0">
                <a:solidFill>
                  <a:srgbClr val="545454"/>
                </a:solidFill>
                <a:latin typeface="メイリオ"/>
                <a:ea typeface="メイリオ" panose="020B0604030504040204" pitchFamily="50" charset="-128"/>
              </a:rPr>
              <a:t>200</a:t>
            </a:r>
            <a:r>
              <a:rPr kumimoji="0" lang="ja-JP" altLang="en-US" sz="900" kern="0" dirty="0">
                <a:solidFill>
                  <a:srgbClr val="545454"/>
                </a:solidFill>
                <a:latin typeface="メイリオ"/>
                <a:ea typeface="メイリオ" panose="020B0604030504040204" pitchFamily="50" charset="-128"/>
              </a:rPr>
              <a:t>万円～都度見積もり）が上記制作費にプラスして発生いたします。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※Yahoo! JAPAN PR</a:t>
            </a:r>
            <a:r>
              <a:rPr kumimoji="0" lang="ja-JP" altLang="en-US" sz="900" kern="0" dirty="0">
                <a:solidFill>
                  <a:srgbClr val="545454"/>
                </a:solidFill>
                <a:latin typeface="メイリオ"/>
                <a:ea typeface="メイリオ" panose="020B0604030504040204" pitchFamily="50" charset="-128"/>
              </a:rPr>
              <a:t>企画</a:t>
            </a:r>
            <a:r>
              <a:rPr kumimoji="0" lang="en-US" altLang="ja-JP" sz="900" kern="0" dirty="0">
                <a:solidFill>
                  <a:srgbClr val="545454"/>
                </a:solidFill>
                <a:latin typeface="メイリオ"/>
                <a:ea typeface="メイリオ" panose="020B0604030504040204" pitchFamily="50" charset="-128"/>
              </a:rPr>
              <a:t>LP</a:t>
            </a:r>
            <a:r>
              <a:rPr kumimoji="0" lang="ja-JP" altLang="en-US" sz="900" kern="0" dirty="0">
                <a:solidFill>
                  <a:srgbClr val="545454"/>
                </a:solidFill>
                <a:latin typeface="メイリオ"/>
                <a:ea typeface="メイリオ" panose="020B0604030504040204" pitchFamily="50" charset="-128"/>
              </a:rPr>
              <a:t>（</a:t>
            </a:r>
            <a:r>
              <a:rPr kumimoji="0" lang="en-US" altLang="ja-JP" sz="900" kern="0" dirty="0">
                <a:solidFill>
                  <a:srgbClr val="545454"/>
                </a:solidFill>
                <a:latin typeface="メイリオ"/>
                <a:ea typeface="メイリオ" panose="020B0604030504040204" pitchFamily="50" charset="-128"/>
              </a:rPr>
              <a:t>LINE</a:t>
            </a:r>
            <a:r>
              <a:rPr kumimoji="0" lang="ja-JP" altLang="en-US" sz="900" kern="0" dirty="0">
                <a:solidFill>
                  <a:srgbClr val="545454"/>
                </a:solidFill>
                <a:latin typeface="メイリオ"/>
                <a:ea typeface="メイリオ" panose="020B0604030504040204" pitchFamily="50" charset="-128"/>
              </a:rPr>
              <a:t>ヤフー作成ページ）をご実施いただく場合は、別途制作費が必要です。金額は実施内容によって都度見積もりとなります。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企画ページおよびミラーサイト・</a:t>
            </a:r>
            <a:r>
              <a:rPr kumimoji="0" lang="en-US" altLang="ja-JP" sz="900" kern="0" dirty="0">
                <a:solidFill>
                  <a:srgbClr val="545454"/>
                </a:solidFill>
                <a:latin typeface="メイリオ"/>
                <a:ea typeface="メイリオ" panose="020B0604030504040204" pitchFamily="50" charset="-128"/>
              </a:rPr>
              <a:t>LP</a:t>
            </a:r>
            <a:r>
              <a:rPr kumimoji="0" lang="ja-JP" altLang="en-US" sz="900" kern="0" dirty="0">
                <a:solidFill>
                  <a:srgbClr val="545454"/>
                </a:solidFill>
                <a:latin typeface="メイリオ"/>
                <a:ea typeface="メイリオ" panose="020B0604030504040204" pitchFamily="50" charset="-128"/>
              </a:rPr>
              <a:t>は掲載期間は広告誘導期間と同一で、最大</a:t>
            </a:r>
            <a:r>
              <a:rPr kumimoji="0" lang="en-US" altLang="ja-JP" sz="900" kern="0" dirty="0">
                <a:solidFill>
                  <a:srgbClr val="545454"/>
                </a:solidFill>
                <a:latin typeface="メイリオ"/>
                <a:ea typeface="メイリオ" panose="020B0604030504040204" pitchFamily="50" charset="-128"/>
              </a:rPr>
              <a:t>2</a:t>
            </a:r>
            <a:r>
              <a:rPr kumimoji="0" lang="ja-JP" altLang="en-US" sz="900" kern="0" dirty="0">
                <a:solidFill>
                  <a:srgbClr val="545454"/>
                </a:solidFill>
                <a:latin typeface="メイリオ"/>
                <a:ea typeface="メイリオ" panose="020B0604030504040204" pitchFamily="50" charset="-128"/>
              </a:rPr>
              <a:t>週間までを推奨としております。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※SP</a:t>
            </a:r>
            <a:r>
              <a:rPr kumimoji="0" lang="ja-JP" altLang="en-US" sz="900" kern="0" dirty="0">
                <a:solidFill>
                  <a:srgbClr val="545454"/>
                </a:solidFill>
                <a:latin typeface="メイリオ"/>
                <a:ea typeface="メイリオ" panose="020B0604030504040204" pitchFamily="50" charset="-128"/>
              </a:rPr>
              <a:t>はスマートフォン、</a:t>
            </a:r>
            <a:r>
              <a:rPr kumimoji="0" lang="en-US" altLang="ja-JP" sz="900" kern="0" dirty="0">
                <a:solidFill>
                  <a:srgbClr val="545454"/>
                </a:solidFill>
                <a:latin typeface="メイリオ"/>
                <a:ea typeface="メイリオ" panose="020B0604030504040204" pitchFamily="50" charset="-128"/>
              </a:rPr>
              <a:t>PC</a:t>
            </a:r>
            <a:r>
              <a:rPr kumimoji="0" lang="ja-JP" altLang="en-US" sz="900" kern="0" dirty="0">
                <a:solidFill>
                  <a:srgbClr val="545454"/>
                </a:solidFill>
                <a:latin typeface="メイリオ"/>
                <a:ea typeface="メイリオ" panose="020B0604030504040204" pitchFamily="50" charset="-128"/>
              </a:rPr>
              <a:t>はパソコン、</a:t>
            </a:r>
            <a:r>
              <a:rPr kumimoji="0" lang="en-US" altLang="ja-JP" sz="900" kern="0" dirty="0">
                <a:solidFill>
                  <a:srgbClr val="545454"/>
                </a:solidFill>
                <a:latin typeface="メイリオ"/>
                <a:ea typeface="メイリオ" panose="020B0604030504040204" pitchFamily="50" charset="-128"/>
              </a:rPr>
              <a:t>MD</a:t>
            </a:r>
            <a:r>
              <a:rPr kumimoji="0" lang="ja-JP" altLang="en-US" sz="900" kern="0" dirty="0">
                <a:solidFill>
                  <a:srgbClr val="545454"/>
                </a:solidFill>
                <a:latin typeface="メイリオ"/>
                <a:ea typeface="メイリオ" panose="020B0604030504040204" pitchFamily="50" charset="-128"/>
              </a:rPr>
              <a:t>はマルチデバイスの略称です。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pPr>
            <a:endParaRPr kumimoji="0" lang="en-US" altLang="ja-JP" sz="400" b="1"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ja-JP" altLang="ja-JP" sz="1000" b="1" kern="0" dirty="0">
                <a:solidFill>
                  <a:srgbClr val="545454"/>
                </a:solidFill>
                <a:latin typeface="メイリオ"/>
                <a:ea typeface="メイリオ" panose="020B0604030504040204" pitchFamily="50" charset="-128"/>
              </a:rPr>
              <a:t>■誘導用広告をキャンセルされる場合について</a:t>
            </a:r>
            <a:endParaRPr kumimoji="0" lang="en-US" altLang="ja-JP" sz="1000" b="1"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en-US" altLang="ja-JP" sz="1000" kern="0" dirty="0">
                <a:solidFill>
                  <a:srgbClr val="545454"/>
                </a:solidFill>
                <a:latin typeface="メイリオ"/>
                <a:ea typeface="メイリオ" panose="020B0604030504040204" pitchFamily="50" charset="-128"/>
              </a:rPr>
              <a:t>LINE</a:t>
            </a:r>
            <a:r>
              <a:rPr kumimoji="0" lang="ja-JP" altLang="ja-JP" sz="900" kern="0" dirty="0">
                <a:solidFill>
                  <a:srgbClr val="545454"/>
                </a:solidFill>
                <a:latin typeface="メイリオ"/>
                <a:ea typeface="メイリオ" panose="020B0604030504040204" pitchFamily="50" charset="-128"/>
              </a:rPr>
              <a:t>ヤフーが特別に定める場合をのぞき</a:t>
            </a:r>
            <a:r>
              <a:rPr kumimoji="0" lang="en-US" altLang="ja-JP" sz="900" kern="0" dirty="0">
                <a:solidFill>
                  <a:srgbClr val="545454"/>
                </a:solidFill>
                <a:latin typeface="メイリオ"/>
                <a:ea typeface="メイリオ" panose="020B0604030504040204" pitchFamily="50" charset="-128"/>
              </a:rPr>
              <a:t>LINE</a:t>
            </a:r>
            <a:r>
              <a:rPr kumimoji="0" lang="ja-JP" altLang="ja-JP" sz="900" kern="0" dirty="0">
                <a:solidFill>
                  <a:srgbClr val="545454"/>
                </a:solidFill>
                <a:latin typeface="メイリオ"/>
                <a:ea typeface="メイリオ" panose="020B0604030504040204" pitchFamily="50" charset="-128"/>
              </a:rPr>
              <a:t>ヤフーが指定する制作費実費をお支払いいただきます。</a:t>
            </a:r>
            <a:br>
              <a:rPr kumimoji="0" lang="en-US" altLang="ja-JP" sz="900" kern="0" dirty="0">
                <a:solidFill>
                  <a:srgbClr val="545454"/>
                </a:solidFill>
                <a:latin typeface="メイリオ"/>
                <a:ea typeface="メイリオ" panose="020B0604030504040204" pitchFamily="50" charset="-128"/>
              </a:rPr>
            </a:br>
            <a:r>
              <a:rPr kumimoji="0" lang="ja-JP" altLang="ja-JP" sz="900" kern="0" dirty="0">
                <a:solidFill>
                  <a:srgbClr val="545454"/>
                </a:solidFill>
                <a:latin typeface="メイリオ"/>
                <a:ea typeface="メイリオ" panose="020B0604030504040204" pitchFamily="50" charset="-128"/>
              </a:rPr>
              <a:t>なお、キャンセル連絡を受け付けた時点までに対応した制作物を納品いたします。具体的な金額は、</a:t>
            </a:r>
            <a:r>
              <a:rPr kumimoji="0" lang="ja-JP" altLang="en-US" sz="900" kern="0" dirty="0">
                <a:solidFill>
                  <a:srgbClr val="545454"/>
                </a:solidFill>
                <a:latin typeface="メイリオ"/>
                <a:ea typeface="メイリオ" panose="020B0604030504040204" pitchFamily="50" charset="-128"/>
              </a:rPr>
              <a:t>弊社営業</a:t>
            </a:r>
            <a:r>
              <a:rPr kumimoji="0" lang="ja-JP" altLang="ja-JP" sz="900" kern="0" dirty="0">
                <a:solidFill>
                  <a:srgbClr val="545454"/>
                </a:solidFill>
                <a:latin typeface="メイリオ"/>
                <a:ea typeface="メイリオ" panose="020B0604030504040204" pitchFamily="50" charset="-128"/>
              </a:rPr>
              <a:t>担当にご確認ください。</a:t>
            </a:r>
            <a:br>
              <a:rPr kumimoji="0" lang="en-US" altLang="ja-JP" sz="900" kern="0" dirty="0">
                <a:solidFill>
                  <a:srgbClr val="545454"/>
                </a:solidFill>
                <a:latin typeface="メイリオ"/>
                <a:ea typeface="メイリオ" panose="020B0604030504040204" pitchFamily="50" charset="-128"/>
              </a:rPr>
            </a:br>
            <a:r>
              <a:rPr kumimoji="0" lang="ja-JP" altLang="ja-JP" sz="900" kern="0" dirty="0">
                <a:solidFill>
                  <a:srgbClr val="545454"/>
                </a:solidFill>
                <a:latin typeface="メイリオ"/>
                <a:ea typeface="メイリオ" panose="020B0604030504040204" pitchFamily="50" charset="-128"/>
              </a:rPr>
              <a:t>また、誘導用広告のキャンセル料については、</a:t>
            </a:r>
            <a:r>
              <a:rPr kumimoji="0" lang="ja-JP" altLang="ja-JP" sz="900" kern="0" dirty="0">
                <a:solidFill>
                  <a:prstClr val="black"/>
                </a:solidFill>
                <a:latin typeface="メイリオ"/>
                <a:ea typeface="メイリオ" panose="020B0604030504040204" pitchFamily="50" charset="-128"/>
                <a:hlinkClick r:id="rId3"/>
              </a:rPr>
              <a:t>広告取扱基本規定【別紙</a:t>
            </a:r>
            <a:r>
              <a:rPr kumimoji="0" lang="ja-JP" altLang="en-US" sz="900" kern="0" dirty="0">
                <a:solidFill>
                  <a:prstClr val="black"/>
                </a:solidFill>
                <a:latin typeface="メイリオ"/>
                <a:ea typeface="メイリオ" panose="020B0604030504040204" pitchFamily="50" charset="-128"/>
                <a:hlinkClick r:id="rId3"/>
              </a:rPr>
              <a:t>３</a:t>
            </a:r>
            <a:r>
              <a:rPr kumimoji="0" lang="ja-JP" altLang="ja-JP" sz="900" kern="0" dirty="0">
                <a:solidFill>
                  <a:prstClr val="black"/>
                </a:solidFill>
                <a:latin typeface="メイリオ"/>
                <a:ea typeface="メイリオ" panose="020B0604030504040204" pitchFamily="50" charset="-128"/>
                <a:hlinkClick r:id="rId3"/>
              </a:rPr>
              <a:t>】</a:t>
            </a:r>
            <a:r>
              <a:rPr kumimoji="0" lang="ja-JP" altLang="ja-JP" sz="900" kern="0" dirty="0">
                <a:solidFill>
                  <a:srgbClr val="545454"/>
                </a:solidFill>
                <a:latin typeface="メイリオ"/>
                <a:ea typeface="メイリオ" panose="020B0604030504040204" pitchFamily="50" charset="-128"/>
              </a:rPr>
              <a:t>に従います。</a:t>
            </a:r>
            <a:endParaRPr kumimoji="0" lang="en-US" altLang="ja-JP" sz="900" kern="0" dirty="0">
              <a:solidFill>
                <a:srgbClr val="545454"/>
              </a:solidFill>
              <a:latin typeface="メイリオ"/>
              <a:ea typeface="メイリオ" panose="020B0604030504040204" pitchFamily="50" charset="-128"/>
            </a:endParaRPr>
          </a:p>
        </p:txBody>
      </p:sp>
      <p:sp>
        <p:nvSpPr>
          <p:cNvPr id="2" name="テキスト プレースホルダー 1">
            <a:extLst>
              <a:ext uri="{FF2B5EF4-FFF2-40B4-BE49-F238E27FC236}">
                <a16:creationId xmlns:a16="http://schemas.microsoft.com/office/drawing/2014/main" id="{9BE3B0BD-6847-5886-C450-5432B7CCBA9F}"/>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商品価格</a:t>
            </a:r>
            <a:endParaRPr lang="ja-JP" altLang="en-US" dirty="0"/>
          </a:p>
        </p:txBody>
      </p:sp>
      <p:sp>
        <p:nvSpPr>
          <p:cNvPr id="10" name="テキスト ボックス 9">
            <a:extLst>
              <a:ext uri="{FF2B5EF4-FFF2-40B4-BE49-F238E27FC236}">
                <a16:creationId xmlns:a16="http://schemas.microsoft.com/office/drawing/2014/main" id="{46FF0DFE-4358-1502-1542-EA120D239670}"/>
              </a:ext>
            </a:extLst>
          </p:cNvPr>
          <p:cNvSpPr txBox="1"/>
          <p:nvPr/>
        </p:nvSpPr>
        <p:spPr>
          <a:xfrm>
            <a:off x="590637" y="1103921"/>
            <a:ext cx="11233149" cy="730200"/>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商品価格は、誘導枠とインタラクションによって異なります。</a:t>
            </a:r>
            <a:endParaRPr kumimoji="0" lang="en-US" altLang="ja-JP" sz="18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・誘導用広告は広告管理ツールより予約してください。</a:t>
            </a:r>
            <a:endParaRPr kumimoji="0" lang="en-US" altLang="ja-JP"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・制作費は都度見積もりが必要となります。見積もり承認後弊社営業担当から代理店様に専用の申込フォーム</a:t>
            </a:r>
            <a:r>
              <a:rPr kumimoji="0" lang="en-US" altLang="ja-JP"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URL</a:t>
            </a:r>
            <a:r>
              <a:rPr kumimoji="0" lang="ja-JP" altLang="en-US"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をご連絡いたします。</a:t>
            </a:r>
            <a:r>
              <a:rPr kumimoji="0" lang="en-US" altLang="ja-JP"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  </a:t>
            </a:r>
            <a:r>
              <a:rPr kumimoji="0" lang="ja-JP" altLang="en-US"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当該フォームよりお申込みください。</a:t>
            </a:r>
            <a:endParaRPr kumimoji="0" lang="en-US" altLang="ja-JP" sz="11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p:txBody>
      </p:sp>
      <p:graphicFrame>
        <p:nvGraphicFramePr>
          <p:cNvPr id="5" name="表 4">
            <a:extLst>
              <a:ext uri="{FF2B5EF4-FFF2-40B4-BE49-F238E27FC236}">
                <a16:creationId xmlns:a16="http://schemas.microsoft.com/office/drawing/2014/main" id="{53C68E0F-D6AA-EB89-879F-3ABAA99BE39B}"/>
              </a:ext>
            </a:extLst>
          </p:cNvPr>
          <p:cNvGraphicFramePr>
            <a:graphicFrameLocks noGrp="1"/>
          </p:cNvGraphicFramePr>
          <p:nvPr>
            <p:extLst>
              <p:ext uri="{D42A27DB-BD31-4B8C-83A1-F6EECF244321}">
                <p14:modId xmlns:p14="http://schemas.microsoft.com/office/powerpoint/2010/main" val="1727038248"/>
              </p:ext>
            </p:extLst>
          </p:nvPr>
        </p:nvGraphicFramePr>
        <p:xfrm>
          <a:off x="587375" y="1862303"/>
          <a:ext cx="11014599" cy="3117192"/>
        </p:xfrm>
        <a:graphic>
          <a:graphicData uri="http://schemas.openxmlformats.org/drawingml/2006/table">
            <a:tbl>
              <a:tblPr/>
              <a:tblGrid>
                <a:gridCol w="1249814">
                  <a:extLst>
                    <a:ext uri="{9D8B030D-6E8A-4147-A177-3AD203B41FA5}">
                      <a16:colId xmlns:a16="http://schemas.microsoft.com/office/drawing/2014/main" val="341278832"/>
                    </a:ext>
                  </a:extLst>
                </a:gridCol>
                <a:gridCol w="1206823">
                  <a:extLst>
                    <a:ext uri="{9D8B030D-6E8A-4147-A177-3AD203B41FA5}">
                      <a16:colId xmlns:a16="http://schemas.microsoft.com/office/drawing/2014/main" val="3832350142"/>
                    </a:ext>
                  </a:extLst>
                </a:gridCol>
                <a:gridCol w="2215885">
                  <a:extLst>
                    <a:ext uri="{9D8B030D-6E8A-4147-A177-3AD203B41FA5}">
                      <a16:colId xmlns:a16="http://schemas.microsoft.com/office/drawing/2014/main" val="718566478"/>
                    </a:ext>
                  </a:extLst>
                </a:gridCol>
                <a:gridCol w="805343">
                  <a:extLst>
                    <a:ext uri="{9D8B030D-6E8A-4147-A177-3AD203B41FA5}">
                      <a16:colId xmlns:a16="http://schemas.microsoft.com/office/drawing/2014/main" val="727514461"/>
                    </a:ext>
                  </a:extLst>
                </a:gridCol>
                <a:gridCol w="2399252">
                  <a:extLst>
                    <a:ext uri="{9D8B030D-6E8A-4147-A177-3AD203B41FA5}">
                      <a16:colId xmlns:a16="http://schemas.microsoft.com/office/drawing/2014/main" val="4177312814"/>
                    </a:ext>
                  </a:extLst>
                </a:gridCol>
                <a:gridCol w="738231">
                  <a:extLst>
                    <a:ext uri="{9D8B030D-6E8A-4147-A177-3AD203B41FA5}">
                      <a16:colId xmlns:a16="http://schemas.microsoft.com/office/drawing/2014/main" val="2634328868"/>
                    </a:ext>
                  </a:extLst>
                </a:gridCol>
                <a:gridCol w="2399251">
                  <a:extLst>
                    <a:ext uri="{9D8B030D-6E8A-4147-A177-3AD203B41FA5}">
                      <a16:colId xmlns:a16="http://schemas.microsoft.com/office/drawing/2014/main" val="1476557872"/>
                    </a:ext>
                  </a:extLst>
                </a:gridCol>
              </a:tblGrid>
              <a:tr h="3033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38740">
                <a:tc row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tx1">
                              <a:lumMod val="65000"/>
                              <a:lumOff val="35000"/>
                            </a:schemeClr>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341936">
                <a:tc vMerge="1">
                  <a:txBody>
                    <a:bodyPr/>
                    <a:lstStyle/>
                    <a:p>
                      <a:pPr algn="ctr"/>
                      <a:endParaRPr kumimoji="1" lang="ja-JP" altLang="en-US" sz="800"/>
                    </a:p>
                  </a:txBody>
                  <a:tcPr anchor="ct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tx1">
                              <a:lumMod val="65000"/>
                              <a:lumOff val="35000"/>
                            </a:schemeClr>
                          </a:solidFill>
                          <a:effectLst/>
                        </a:rPr>
                        <a:t>1150</a:t>
                      </a:r>
                      <a:r>
                        <a:rPr lang="ja-JP" altLang="en-US" sz="900" u="none" strike="noStrike" dirty="0">
                          <a:solidFill>
                            <a:schemeClr val="tx1">
                              <a:lumMod val="65000"/>
                              <a:lumOff val="35000"/>
                            </a:schemeClr>
                          </a:solidFill>
                          <a:effectLst/>
                        </a:rPr>
                        <a:t>万円～</a:t>
                      </a:r>
                      <a:endParaRPr lang="ja-JP" altLang="en-US" sz="900" b="1" i="0" u="none" strike="noStrike" dirty="0">
                        <a:solidFill>
                          <a:schemeClr val="tx1">
                            <a:lumMod val="65000"/>
                            <a:lumOff val="35000"/>
                          </a:schemeClr>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chemeClr val="tx1">
                              <a:lumMod val="65000"/>
                              <a:lumOff val="35000"/>
                            </a:schemeClr>
                          </a:solidFill>
                        </a:rPr>
                        <a:t>※</a:t>
                      </a:r>
                      <a:r>
                        <a:rPr kumimoji="1" lang="ja-JP" altLang="en-US" sz="900" dirty="0">
                          <a:solidFill>
                            <a:schemeClr val="tx1">
                              <a:lumMod val="65000"/>
                              <a:lumOff val="35000"/>
                            </a:schemeClr>
                          </a:solidFill>
                        </a:rPr>
                        <a:t>静止画推奨</a:t>
                      </a:r>
                      <a:endParaRPr kumimoji="1" lang="en-US" altLang="ja-JP" sz="900" dirty="0">
                        <a:solidFill>
                          <a:schemeClr val="tx1">
                            <a:lumMod val="65000"/>
                            <a:lumOff val="35000"/>
                          </a:schemeClr>
                        </a:solidFill>
                      </a:endParaRP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a:t>
                      </a:r>
                      <a:r>
                        <a:rPr kumimoji="1" lang="en-US" altLang="ja-JP" sz="900" dirty="0">
                          <a:solidFill>
                            <a:schemeClr val="tx1">
                              <a:lumMod val="65000"/>
                              <a:lumOff val="35000"/>
                            </a:schemeClr>
                          </a:solidFill>
                        </a:rPr>
                        <a:t>1000</a:t>
                      </a:r>
                      <a:r>
                        <a:rPr kumimoji="1" lang="ja-JP" altLang="en-US" sz="900" dirty="0">
                          <a:solidFill>
                            <a:schemeClr val="tx1">
                              <a:lumMod val="65000"/>
                              <a:lumOff val="35000"/>
                            </a:schemeClr>
                          </a:solidFill>
                        </a:rPr>
                        <a:t>万円～）　</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ブランドパネルトップインパクト</a:t>
                      </a:r>
                      <a:r>
                        <a:rPr kumimoji="1" lang="en-US" altLang="ja-JP" sz="900" dirty="0">
                          <a:solidFill>
                            <a:schemeClr val="tx1">
                              <a:lumMod val="65000"/>
                              <a:lumOff val="35000"/>
                            </a:schemeClr>
                          </a:solidFill>
                        </a:rPr>
                        <a:t>PC</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　パノラマ　</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　（</a:t>
                      </a:r>
                      <a:r>
                        <a:rPr kumimoji="1" lang="en-US" altLang="ja-JP" sz="900" dirty="0">
                          <a:solidFill>
                            <a:schemeClr val="tx1">
                              <a:lumMod val="65000"/>
                              <a:lumOff val="35000"/>
                            </a:schemeClr>
                          </a:solidFill>
                        </a:rPr>
                        <a:t>1000</a:t>
                      </a:r>
                      <a:r>
                        <a:rPr kumimoji="1" lang="ja-JP" altLang="en-US" sz="900" dirty="0">
                          <a:solidFill>
                            <a:schemeClr val="tx1">
                              <a:lumMod val="65000"/>
                              <a:lumOff val="35000"/>
                            </a:schemeClr>
                          </a:solidFill>
                        </a:rPr>
                        <a:t>万円～）</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　トップインパクト　パノラマ　</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a:t>
                      </a:r>
                      <a:r>
                        <a:rPr kumimoji="1" lang="en-US" altLang="ja-JP" sz="900" dirty="0">
                          <a:solidFill>
                            <a:schemeClr val="tx1">
                              <a:lumMod val="65000"/>
                              <a:lumOff val="35000"/>
                            </a:schemeClr>
                          </a:solidFill>
                        </a:rPr>
                        <a:t>1000</a:t>
                      </a:r>
                      <a:r>
                        <a:rPr kumimoji="1" lang="ja-JP" altLang="en-US" sz="900" dirty="0">
                          <a:solidFill>
                            <a:schemeClr val="tx1">
                              <a:lumMod val="65000"/>
                              <a:lumOff val="35000"/>
                            </a:schemeClr>
                          </a:solidFill>
                        </a:rPr>
                        <a:t>万円～）</a:t>
                      </a:r>
                    </a:p>
                    <a:p>
                      <a:pPr marL="99450" indent="-99450" algn="l">
                        <a:lnSpc>
                          <a:spcPct val="110000"/>
                        </a:lnSpc>
                        <a:buFont typeface="Arial" panose="020B0604020202020204" pitchFamily="34" charset="0"/>
                        <a:buChar char="•"/>
                      </a:pPr>
                      <a:endParaRPr kumimoji="1" lang="en" altLang="ja-JP" sz="900" dirty="0">
                        <a:solidFill>
                          <a:schemeClr val="tx1">
                            <a:lumMod val="65000"/>
                            <a:lumOff val="35000"/>
                          </a:schemeClr>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tx1">
                              <a:lumMod val="65000"/>
                              <a:lumOff val="35000"/>
                            </a:schemeClr>
                          </a:solidFill>
                          <a:effectLst/>
                        </a:rPr>
                        <a:t>1150</a:t>
                      </a:r>
                      <a:r>
                        <a:rPr lang="ja-JP" altLang="en-US" sz="900" u="none" strike="noStrike" dirty="0">
                          <a:solidFill>
                            <a:schemeClr val="tx1">
                              <a:lumMod val="65000"/>
                              <a:lumOff val="35000"/>
                            </a:schemeClr>
                          </a:solidFill>
                          <a:effectLst/>
                        </a:rPr>
                        <a:t>万円～</a:t>
                      </a:r>
                      <a:endParaRPr lang="ja-JP" altLang="en-US" sz="900" b="1" i="0" u="none" strike="noStrike" dirty="0">
                        <a:solidFill>
                          <a:schemeClr val="tx1">
                            <a:lumMod val="65000"/>
                            <a:lumOff val="35000"/>
                          </a:schemeClr>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chemeClr val="tx1">
                              <a:lumMod val="65000"/>
                              <a:lumOff val="35000"/>
                            </a:schemeClr>
                          </a:solidFill>
                          <a:effectLst/>
                          <a:latin typeface="メイリオ"/>
                          <a:ea typeface="メイリオ"/>
                          <a:cs typeface="+mn-cs"/>
                        </a:rPr>
                        <a:t>※</a:t>
                      </a:r>
                      <a:r>
                        <a:rPr kumimoji="1" lang="ja-JP" altLang="en-US" sz="900" u="none" strike="noStrike" kern="1200" dirty="0">
                          <a:solidFill>
                            <a:schemeClr val="tx1">
                              <a:lumMod val="65000"/>
                              <a:lumOff val="35000"/>
                            </a:schemeClr>
                          </a:solidFill>
                          <a:effectLst/>
                          <a:latin typeface="メイリオ"/>
                          <a:ea typeface="メイリオ"/>
                          <a:cs typeface="+mn-cs"/>
                        </a:rPr>
                        <a:t>静止画のみ対応可</a:t>
                      </a: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a:t>
                      </a:r>
                      <a:r>
                        <a:rPr lang="en-US" altLang="ja-JP" sz="900" u="none" strike="noStrike" dirty="0">
                          <a:solidFill>
                            <a:schemeClr val="tx1">
                              <a:lumMod val="65000"/>
                              <a:lumOff val="35000"/>
                            </a:schemeClr>
                          </a:solidFill>
                          <a:effectLst/>
                        </a:rPr>
                        <a:t>SP</a:t>
                      </a:r>
                      <a:r>
                        <a:rPr lang="ja-JP" altLang="en-US" sz="900" u="none" strike="noStrike" dirty="0">
                          <a:solidFill>
                            <a:schemeClr val="tx1">
                              <a:lumMod val="65000"/>
                              <a:lumOff val="35000"/>
                            </a:schemeClr>
                          </a:solidFill>
                          <a:effectLst/>
                        </a:rPr>
                        <a:t>（</a:t>
                      </a:r>
                      <a:r>
                        <a:rPr lang="en-US" altLang="ja-JP" sz="900" u="none" strike="noStrike" dirty="0">
                          <a:solidFill>
                            <a:schemeClr val="tx1">
                              <a:lumMod val="65000"/>
                              <a:lumOff val="35000"/>
                            </a:schemeClr>
                          </a:solidFill>
                          <a:effectLst/>
                        </a:rPr>
                        <a:t>1000</a:t>
                      </a:r>
                      <a:r>
                        <a:rPr lang="ja-JP" altLang="en-US" sz="900" u="none" strike="noStrike" dirty="0">
                          <a:solidFill>
                            <a:schemeClr val="tx1">
                              <a:lumMod val="65000"/>
                              <a:lumOff val="35000"/>
                            </a:schemeClr>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a:t>
                      </a:r>
                      <a:r>
                        <a:rPr lang="en-US" altLang="ja-JP" sz="900" u="none" strike="noStrike" dirty="0">
                          <a:solidFill>
                            <a:schemeClr val="tx1">
                              <a:lumMod val="65000"/>
                              <a:lumOff val="35000"/>
                            </a:schemeClr>
                          </a:solidFill>
                          <a:effectLst/>
                        </a:rPr>
                        <a:t>SP</a:t>
                      </a:r>
                      <a:r>
                        <a:rPr lang="ja-JP" altLang="en-US" sz="900" u="none" strike="noStrike" dirty="0">
                          <a:solidFill>
                            <a:schemeClr val="tx1">
                              <a:lumMod val="65000"/>
                              <a:lumOff val="35000"/>
                            </a:schemeClr>
                          </a:solidFill>
                          <a:effectLst/>
                        </a:rPr>
                        <a:t>（</a:t>
                      </a:r>
                      <a:r>
                        <a:rPr lang="en-US" altLang="ja-JP" sz="900" u="none" strike="noStrike" dirty="0">
                          <a:solidFill>
                            <a:schemeClr val="tx1">
                              <a:lumMod val="65000"/>
                              <a:lumOff val="35000"/>
                            </a:schemeClr>
                          </a:solidFill>
                          <a:effectLst/>
                        </a:rPr>
                        <a:t>FQ1</a:t>
                      </a:r>
                      <a:r>
                        <a:rPr lang="ja-JP" altLang="en-US" sz="900" u="none" strike="noStrike" dirty="0">
                          <a:solidFill>
                            <a:schemeClr val="tx1">
                              <a:lumMod val="65000"/>
                              <a:lumOff val="35000"/>
                            </a:schemeClr>
                          </a:solidFill>
                          <a:effectLst/>
                        </a:rPr>
                        <a:t>）</a:t>
                      </a: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　</a:t>
                      </a:r>
                      <a:r>
                        <a:rPr lang="en-US" altLang="ja-JP" sz="900" u="none" strike="noStrike" dirty="0">
                          <a:solidFill>
                            <a:schemeClr val="tx1">
                              <a:lumMod val="65000"/>
                              <a:lumOff val="35000"/>
                            </a:schemeClr>
                          </a:solidFill>
                          <a:effectLst/>
                        </a:rPr>
                        <a:t>SP</a:t>
                      </a:r>
                      <a:r>
                        <a:rPr lang="ja-JP" altLang="en-US" sz="900" u="none" strike="noStrike" dirty="0">
                          <a:solidFill>
                            <a:schemeClr val="tx1">
                              <a:lumMod val="65000"/>
                              <a:lumOff val="35000"/>
                            </a:schemeClr>
                          </a:solidFill>
                          <a:effectLst/>
                        </a:rPr>
                        <a:t>（時間帯ジャック）</a:t>
                      </a:r>
                      <a:endParaRPr lang="en-US" altLang="ja-JP" sz="900" u="none" strike="noStrike" dirty="0">
                        <a:solidFill>
                          <a:schemeClr val="tx1">
                            <a:lumMod val="65000"/>
                            <a:lumOff val="35000"/>
                          </a:schemeClr>
                        </a:solidFill>
                        <a:effectLs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tx1">
                              <a:lumMod val="65000"/>
                              <a:lumOff val="35000"/>
                            </a:schemeClr>
                          </a:solidFill>
                          <a:effectLst/>
                        </a:rPr>
                        <a:t>1150</a:t>
                      </a:r>
                      <a:r>
                        <a:rPr lang="ja-JP" altLang="en-US" sz="900" u="none" strike="noStrike">
                          <a:solidFill>
                            <a:schemeClr val="tx1">
                              <a:lumMod val="65000"/>
                              <a:lumOff val="35000"/>
                            </a:schemeClr>
                          </a:solidFill>
                          <a:effectLst/>
                        </a:rPr>
                        <a:t>万円～</a:t>
                      </a:r>
                      <a:endParaRPr lang="ja-JP" altLang="en-US" sz="900" b="1" i="0" u="none" strike="noStrike">
                        <a:solidFill>
                          <a:schemeClr val="tx1">
                            <a:lumMod val="65000"/>
                            <a:lumOff val="35000"/>
                          </a:schemeClr>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chemeClr val="tx1">
                              <a:lumMod val="65000"/>
                              <a:lumOff val="35000"/>
                            </a:schemeClr>
                          </a:solidFill>
                          <a:effectLst/>
                          <a:latin typeface="メイリオ"/>
                          <a:ea typeface="メイリオ"/>
                          <a:cs typeface="+mn-cs"/>
                        </a:rPr>
                        <a:t>※</a:t>
                      </a:r>
                      <a:r>
                        <a:rPr kumimoji="1" lang="ja-JP" altLang="en-US" sz="900" u="none" strike="noStrike" kern="1200" dirty="0">
                          <a:solidFill>
                            <a:schemeClr val="tx1">
                              <a:lumMod val="65000"/>
                              <a:lumOff val="35000"/>
                            </a:schemeClr>
                          </a:solidFill>
                          <a:effectLst/>
                          <a:latin typeface="メイリオ"/>
                          <a:ea typeface="メイリオ"/>
                          <a:cs typeface="+mn-cs"/>
                        </a:rPr>
                        <a:t>静止画のみ対応可</a:t>
                      </a:r>
                      <a:endParaRPr kumimoji="1" lang="en-US" altLang="ja-JP" sz="900" u="none" strike="noStrike" kern="1200" dirty="0">
                        <a:solidFill>
                          <a:schemeClr val="tx1">
                            <a:lumMod val="65000"/>
                            <a:lumOff val="35000"/>
                          </a:schemeClr>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tx1">
                              <a:lumMod val="65000"/>
                              <a:lumOff val="35000"/>
                            </a:schemeClr>
                          </a:solidFill>
                          <a:effectLst/>
                          <a:latin typeface="メイリオ"/>
                          <a:ea typeface="メイリオ"/>
                          <a:cs typeface="+mn-cs"/>
                        </a:rPr>
                        <a:t>ブランドパネル</a:t>
                      </a:r>
                      <a:r>
                        <a:rPr kumimoji="1" lang="en-US" altLang="ja-JP" sz="900" u="none" strike="noStrike" kern="1200" dirty="0">
                          <a:solidFill>
                            <a:schemeClr val="tx1">
                              <a:lumMod val="65000"/>
                              <a:lumOff val="35000"/>
                            </a:schemeClr>
                          </a:solidFill>
                          <a:effectLst/>
                          <a:latin typeface="メイリオ"/>
                          <a:ea typeface="メイリオ"/>
                          <a:cs typeface="+mn-cs"/>
                        </a:rPr>
                        <a:t>MD</a:t>
                      </a:r>
                      <a:r>
                        <a:rPr kumimoji="1" lang="ja-JP" altLang="en-US" sz="900" u="none" strike="noStrike" kern="1200" dirty="0">
                          <a:solidFill>
                            <a:schemeClr val="tx1">
                              <a:lumMod val="65000"/>
                              <a:lumOff val="35000"/>
                            </a:schemeClr>
                          </a:solidFill>
                          <a:effectLst/>
                          <a:latin typeface="メイリオ"/>
                          <a:ea typeface="メイリオ"/>
                          <a:cs typeface="+mn-cs"/>
                        </a:rPr>
                        <a:t>（</a:t>
                      </a:r>
                      <a:r>
                        <a:rPr kumimoji="1" lang="en-US" altLang="ja-JP" sz="900" u="none" strike="noStrike" kern="1200" dirty="0">
                          <a:solidFill>
                            <a:schemeClr val="tx1">
                              <a:lumMod val="65000"/>
                              <a:lumOff val="35000"/>
                            </a:schemeClr>
                          </a:solidFill>
                          <a:effectLst/>
                          <a:latin typeface="メイリオ"/>
                          <a:ea typeface="メイリオ"/>
                          <a:cs typeface="+mn-cs"/>
                        </a:rPr>
                        <a:t>1000</a:t>
                      </a:r>
                      <a:r>
                        <a:rPr kumimoji="1" lang="ja-JP" altLang="en-US" sz="900" u="none" strike="noStrike" kern="1200" dirty="0">
                          <a:solidFill>
                            <a:schemeClr val="tx1">
                              <a:lumMod val="65000"/>
                              <a:lumOff val="35000"/>
                            </a:schemeClr>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tx1">
                              <a:lumMod val="65000"/>
                              <a:lumOff val="35000"/>
                            </a:schemeClr>
                          </a:solidFill>
                          <a:effectLst/>
                          <a:latin typeface="メイリオ"/>
                          <a:ea typeface="メイリオ"/>
                          <a:cs typeface="+mn-cs"/>
                        </a:rPr>
                        <a:t>ブランドパネル</a:t>
                      </a:r>
                      <a:r>
                        <a:rPr kumimoji="1" lang="en-US" altLang="ja-JP" sz="900" u="none" strike="noStrike" kern="1200" dirty="0">
                          <a:solidFill>
                            <a:schemeClr val="tx1">
                              <a:lumMod val="65000"/>
                              <a:lumOff val="35000"/>
                            </a:schemeClr>
                          </a:solidFill>
                          <a:effectLst/>
                          <a:latin typeface="メイリオ"/>
                          <a:ea typeface="メイリオ"/>
                          <a:cs typeface="+mn-cs"/>
                        </a:rPr>
                        <a:t>MD</a:t>
                      </a:r>
                      <a:r>
                        <a:rPr kumimoji="1" lang="ja-JP" altLang="en-US" sz="900" u="none" strike="noStrike" kern="1200" dirty="0">
                          <a:solidFill>
                            <a:schemeClr val="tx1">
                              <a:lumMod val="65000"/>
                              <a:lumOff val="35000"/>
                            </a:schemeClr>
                          </a:solidFill>
                          <a:effectLst/>
                          <a:latin typeface="メイリオ"/>
                          <a:ea typeface="メイリオ"/>
                          <a:cs typeface="+mn-cs"/>
                        </a:rPr>
                        <a:t>（</a:t>
                      </a:r>
                      <a:r>
                        <a:rPr kumimoji="1" lang="en-US" altLang="ja-JP" sz="900" u="none" strike="noStrike" kern="1200" dirty="0">
                          <a:solidFill>
                            <a:schemeClr val="tx1">
                              <a:lumMod val="65000"/>
                              <a:lumOff val="35000"/>
                            </a:schemeClr>
                          </a:solidFill>
                          <a:effectLst/>
                          <a:latin typeface="メイリオ"/>
                          <a:ea typeface="メイリオ"/>
                          <a:cs typeface="+mn-cs"/>
                        </a:rPr>
                        <a:t>FQ1</a:t>
                      </a:r>
                      <a:r>
                        <a:rPr kumimoji="1" lang="ja-JP" altLang="en-US" sz="900" u="none" strike="noStrike" kern="1200" dirty="0">
                          <a:solidFill>
                            <a:schemeClr val="tx1">
                              <a:lumMod val="65000"/>
                              <a:lumOff val="35000"/>
                            </a:schemeClr>
                          </a:solidFill>
                          <a:effectLst/>
                          <a:latin typeface="メイリオ"/>
                          <a:ea typeface="メイリオ"/>
                          <a:cs typeface="+mn-cs"/>
                        </a:rPr>
                        <a:t>）</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tx1">
                              <a:lumMod val="65000"/>
                              <a:lumOff val="35000"/>
                            </a:schemeClr>
                          </a:solidFill>
                          <a:effectLst/>
                          <a:latin typeface="メイリオ"/>
                          <a:ea typeface="メイリオ"/>
                          <a:cs typeface="+mn-cs"/>
                        </a:rPr>
                        <a:t>ブランドパネル　リッチフォーマット　</a:t>
                      </a:r>
                      <a:r>
                        <a:rPr kumimoji="1" lang="en-US" altLang="ja-JP" sz="900" u="none" strike="noStrike" kern="1200" dirty="0">
                          <a:solidFill>
                            <a:schemeClr val="tx1">
                              <a:lumMod val="65000"/>
                              <a:lumOff val="35000"/>
                            </a:schemeClr>
                          </a:solidFill>
                          <a:effectLst/>
                          <a:latin typeface="メイリオ"/>
                          <a:ea typeface="メイリオ"/>
                          <a:cs typeface="+mn-cs"/>
                        </a:rPr>
                        <a:t>MD</a:t>
                      </a:r>
                      <a:r>
                        <a:rPr kumimoji="1" lang="ja-JP" altLang="en-US" sz="900" u="none" strike="noStrike" kern="1200" dirty="0">
                          <a:solidFill>
                            <a:schemeClr val="tx1">
                              <a:lumMod val="65000"/>
                              <a:lumOff val="35000"/>
                            </a:schemeClr>
                          </a:solidFill>
                          <a:effectLst/>
                          <a:latin typeface="メイリオ"/>
                          <a:ea typeface="メイリオ"/>
                          <a:cs typeface="+mn-cs"/>
                        </a:rPr>
                        <a:t>（</a:t>
                      </a:r>
                      <a:r>
                        <a:rPr kumimoji="1" lang="en-US" altLang="ja-JP" sz="900" u="none" strike="noStrike" kern="1200" dirty="0">
                          <a:solidFill>
                            <a:schemeClr val="tx1">
                              <a:lumMod val="65000"/>
                              <a:lumOff val="35000"/>
                            </a:schemeClr>
                          </a:solidFill>
                          <a:effectLst/>
                          <a:latin typeface="メイリオ"/>
                          <a:ea typeface="メイリオ"/>
                          <a:cs typeface="+mn-cs"/>
                        </a:rPr>
                        <a:t>1000</a:t>
                      </a:r>
                      <a:r>
                        <a:rPr kumimoji="1" lang="ja-JP" altLang="en-US" sz="900" u="none" strike="noStrike" kern="1200" dirty="0">
                          <a:solidFill>
                            <a:schemeClr val="tx1">
                              <a:lumMod val="65000"/>
                              <a:lumOff val="35000"/>
                            </a:schemeClr>
                          </a:solidFill>
                          <a:effectLst/>
                          <a:latin typeface="メイリオ"/>
                          <a:ea typeface="メイリオ"/>
                          <a:cs typeface="+mn-cs"/>
                        </a:rPr>
                        <a:t>万円～）</a:t>
                      </a:r>
                      <a:br>
                        <a:rPr kumimoji="1" lang="ja-JP" altLang="en-US" sz="900" u="none" strike="noStrike" kern="1200" dirty="0">
                          <a:solidFill>
                            <a:schemeClr val="tx1">
                              <a:lumMod val="65000"/>
                              <a:lumOff val="35000"/>
                            </a:schemeClr>
                          </a:solidFill>
                          <a:effectLst/>
                          <a:latin typeface="メイリオ"/>
                          <a:ea typeface="メイリオ"/>
                          <a:cs typeface="+mn-cs"/>
                        </a:rPr>
                      </a:br>
                      <a:r>
                        <a:rPr kumimoji="1" lang="ja-JP" altLang="en-US" sz="900" u="none" strike="noStrike" kern="1200" dirty="0">
                          <a:solidFill>
                            <a:schemeClr val="tx1">
                              <a:lumMod val="65000"/>
                              <a:lumOff val="35000"/>
                            </a:schemeClr>
                          </a:solidFill>
                          <a:effectLst/>
                          <a:latin typeface="メイリオ"/>
                          <a:ea typeface="メイリオ"/>
                          <a:cs typeface="+mn-cs"/>
                        </a:rPr>
                        <a:t>ブランドパネル　リッチフォーマット　</a:t>
                      </a:r>
                      <a:r>
                        <a:rPr kumimoji="1" lang="en-US" altLang="ja-JP" sz="900" u="none" strike="noStrike" kern="1200" dirty="0">
                          <a:solidFill>
                            <a:schemeClr val="tx1">
                              <a:lumMod val="65000"/>
                              <a:lumOff val="35000"/>
                            </a:schemeClr>
                          </a:solidFill>
                          <a:effectLst/>
                          <a:latin typeface="メイリオ"/>
                          <a:ea typeface="メイリオ"/>
                          <a:cs typeface="+mn-cs"/>
                        </a:rPr>
                        <a:t>MD</a:t>
                      </a:r>
                      <a:r>
                        <a:rPr kumimoji="1" lang="ja-JP" altLang="en-US" sz="900" u="none" strike="noStrike" kern="1200" dirty="0">
                          <a:solidFill>
                            <a:schemeClr val="tx1">
                              <a:lumMod val="65000"/>
                              <a:lumOff val="35000"/>
                            </a:schemeClr>
                          </a:solidFill>
                          <a:effectLst/>
                          <a:latin typeface="メイリオ"/>
                          <a:ea typeface="メイリオ"/>
                          <a:cs typeface="+mn-cs"/>
                        </a:rPr>
                        <a:t>（</a:t>
                      </a:r>
                      <a:r>
                        <a:rPr kumimoji="1" lang="en-US" altLang="ja-JP" sz="900" u="none" strike="noStrike" kern="1200" dirty="0">
                          <a:solidFill>
                            <a:schemeClr val="tx1">
                              <a:lumMod val="65000"/>
                              <a:lumOff val="35000"/>
                            </a:schemeClr>
                          </a:solidFill>
                          <a:effectLst/>
                          <a:latin typeface="メイリオ"/>
                          <a:ea typeface="メイリオ"/>
                          <a:cs typeface="+mn-cs"/>
                        </a:rPr>
                        <a:t>FQ1</a:t>
                      </a:r>
                      <a:r>
                        <a:rPr kumimoji="1" lang="ja-JP" altLang="en-US" sz="900" u="none" strike="noStrike" kern="1200" dirty="0">
                          <a:solidFill>
                            <a:schemeClr val="tx1">
                              <a:lumMod val="65000"/>
                              <a:lumOff val="35000"/>
                            </a:schemeClr>
                          </a:solidFill>
                          <a:effectLst/>
                          <a:latin typeface="メイリオ"/>
                          <a:ea typeface="メイリオ"/>
                          <a:cs typeface="+mn-cs"/>
                        </a:rPr>
                        <a:t>）（</a:t>
                      </a:r>
                      <a:r>
                        <a:rPr kumimoji="1" lang="en-US" altLang="ja-JP" sz="900" u="none" strike="noStrike" kern="1200" dirty="0">
                          <a:solidFill>
                            <a:schemeClr val="tx1">
                              <a:lumMod val="65000"/>
                              <a:lumOff val="35000"/>
                            </a:schemeClr>
                          </a:solidFill>
                          <a:effectLst/>
                          <a:latin typeface="メイリオ"/>
                          <a:ea typeface="メイリオ"/>
                          <a:cs typeface="+mn-cs"/>
                        </a:rPr>
                        <a:t>1000</a:t>
                      </a:r>
                      <a:r>
                        <a:rPr kumimoji="1" lang="ja-JP" altLang="en-US" sz="900" u="none" strike="noStrike" kern="1200" dirty="0">
                          <a:solidFill>
                            <a:schemeClr val="tx1">
                              <a:lumMod val="65000"/>
                              <a:lumOff val="35000"/>
                            </a:schemeClr>
                          </a:solidFill>
                          <a:effectLst/>
                          <a:latin typeface="メイリオ"/>
                          <a:ea typeface="メイリオ"/>
                          <a:cs typeface="+mn-cs"/>
                        </a:rPr>
                        <a:t>万円～）</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79767">
                <a:tc vMerge="1">
                  <a:txBody>
                    <a:bodyPr/>
                    <a:lstStyle/>
                    <a:p>
                      <a:endParaRPr kumimoji="1" lang="ja-JP" altLang="en-US"/>
                    </a:p>
                  </a:txBody>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endParaRPr kumimoji="1" lang="ja-JP" altLang="en-US"/>
                    </a:p>
                  </a:txBody>
                  <a:tcPr/>
                </a:tc>
                <a:tc v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上記以外に、</a:t>
                      </a:r>
                      <a:r>
                        <a:rPr kumimoji="1" lang="en"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PC</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とスマートフォンのブランドパネルを購入いただいても実施可能です。その場合の最低出稿金額は、左記に準じます。</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dirty="0">
                          <a:ln>
                            <a:noFill/>
                          </a:ln>
                          <a:solidFill>
                            <a:schemeClr val="tx1">
                              <a:lumMod val="65000"/>
                              <a:lumOff val="35000"/>
                            </a:schemeClr>
                          </a:solidFill>
                          <a:effectLst/>
                          <a:uLnTx/>
                          <a:uFillTx/>
                          <a:latin typeface="+mn-lt"/>
                          <a:ea typeface="+mn-ea"/>
                          <a:cs typeface="+mn-cs"/>
                        </a:rPr>
                        <a:t>※MD</a:t>
                      </a:r>
                      <a:r>
                        <a:rPr kumimoji="1" lang="ja-JP" altLang="en-US" sz="700" b="0" i="0" u="none" strike="noStrike" kern="1200" cap="none" spc="0" normalizeH="0" baseline="0" dirty="0">
                          <a:ln>
                            <a:noFill/>
                          </a:ln>
                          <a:solidFill>
                            <a:schemeClr val="tx1">
                              <a:lumMod val="65000"/>
                              <a:lumOff val="35000"/>
                            </a:schemeClr>
                          </a:solidFill>
                          <a:effectLst/>
                          <a:uLnTx/>
                          <a:uFillTx/>
                          <a:latin typeface="+mn-lt"/>
                          <a:ea typeface="+mn-ea"/>
                          <a:cs typeface="+mn-cs"/>
                        </a:rPr>
                        <a:t>は、</a:t>
                      </a:r>
                      <a:r>
                        <a:rPr kumimoji="1" lang="en-US" altLang="ja-JP" sz="700" b="0" i="0" u="none" strike="noStrike" kern="1200" cap="none" spc="0" normalizeH="0" baseline="0" dirty="0">
                          <a:ln>
                            <a:noFill/>
                          </a:ln>
                          <a:solidFill>
                            <a:schemeClr val="tx1">
                              <a:lumMod val="65000"/>
                              <a:lumOff val="35000"/>
                            </a:schemeClr>
                          </a:solidFill>
                          <a:effectLst/>
                          <a:uLnTx/>
                          <a:uFillTx/>
                          <a:latin typeface="+mn-lt"/>
                          <a:ea typeface="+mn-ea"/>
                          <a:cs typeface="+mn-cs"/>
                        </a:rPr>
                        <a:t>PC</a:t>
                      </a:r>
                      <a:r>
                        <a:rPr kumimoji="1" lang="ja-JP" altLang="en-US" sz="700" b="0" i="0" u="none" strike="noStrike" kern="1200" cap="none" spc="0" normalizeH="0" baseline="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dirty="0">
                          <a:ln>
                            <a:noFill/>
                          </a:ln>
                          <a:solidFill>
                            <a:schemeClr val="tx1">
                              <a:lumMod val="65000"/>
                              <a:lumOff val="35000"/>
                            </a:schemeClr>
                          </a:solidFill>
                          <a:effectLst/>
                          <a:uLnTx/>
                          <a:uFillTx/>
                          <a:latin typeface="+mn-lt"/>
                          <a:ea typeface="+mn-ea"/>
                          <a:cs typeface="+mn-cs"/>
                        </a:rPr>
                        <a:t>SP</a:t>
                      </a:r>
                      <a:r>
                        <a:rPr kumimoji="1" lang="ja-JP" altLang="en-US" sz="700" b="0" i="0" u="none" strike="noStrike" kern="1200" cap="none" spc="0" normalizeH="0" baseline="0" dirty="0">
                          <a:ln>
                            <a:noFill/>
                          </a:ln>
                          <a:solidFill>
                            <a:schemeClr val="tx1">
                              <a:lumMod val="65000"/>
                              <a:lumOff val="35000"/>
                            </a:schemeClr>
                          </a:solidFill>
                          <a:effectLst/>
                          <a:uLnTx/>
                          <a:uFillTx/>
                          <a:latin typeface="+mn-lt"/>
                          <a:ea typeface="+mn-ea"/>
                          <a:cs typeface="+mn-cs"/>
                        </a:rPr>
                        <a:t>両デバイスへ配信されます。ある程度のボリュームを確保されることをお勧めいたします。</a:t>
                      </a:r>
                      <a:endParaRPr lang="ja-JP" altLang="en-US" sz="900" b="1" i="0" u="none" strike="noStrike" dirty="0">
                        <a:solidFill>
                          <a:schemeClr val="tx1">
                            <a:lumMod val="65000"/>
                            <a:lumOff val="35000"/>
                          </a:schemeClr>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99450" indent="-99450" algn="l">
                        <a:lnSpc>
                          <a:spcPct val="110000"/>
                        </a:lnSpc>
                        <a:buFont typeface="Arial" panose="020B0604020202020204" pitchFamily="34" charset="0"/>
                        <a:buChar char="•"/>
                      </a:pPr>
                      <a:endParaRPr kumimoji="1" lang="ja-JP" altLang="en-US" sz="900">
                        <a:solidFill>
                          <a:schemeClr val="accent3"/>
                        </a:solidFill>
                      </a:endParaRP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055227653"/>
                  </a:ext>
                </a:extLst>
              </a:tr>
              <a:tr h="4150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tx1">
                              <a:lumMod val="65000"/>
                              <a:lumOff val="35000"/>
                            </a:schemeClr>
                          </a:solidFill>
                        </a:rPr>
                        <a:t>制作費</a:t>
                      </a:r>
                      <a:r>
                        <a:rPr kumimoji="1" lang="en-US" altLang="ja-JP" sz="1050" b="0" dirty="0">
                          <a:solidFill>
                            <a:schemeClr val="tx1">
                              <a:lumMod val="65000"/>
                              <a:lumOff val="35000"/>
                            </a:schemeClr>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dirty="0">
                          <a:solidFill>
                            <a:schemeClr val="tx1">
                              <a:lumMod val="65000"/>
                              <a:lumOff val="35000"/>
                            </a:schemeClr>
                          </a:solidFill>
                        </a:rPr>
                        <a:t>350</a:t>
                      </a:r>
                      <a:r>
                        <a:rPr kumimoji="1" lang="ja-JP" altLang="en-US" sz="900" dirty="0">
                          <a:solidFill>
                            <a:schemeClr val="tx1">
                              <a:lumMod val="65000"/>
                              <a:lumOff val="35000"/>
                            </a:schemeClr>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rPr>
                        <a:t>350</a:t>
                      </a:r>
                      <a:r>
                        <a:rPr kumimoji="1" lang="ja-JP" altLang="en-US" sz="900">
                          <a:solidFill>
                            <a:schemeClr val="tx1">
                              <a:lumMod val="65000"/>
                              <a:lumOff val="35000"/>
                            </a:schemeClr>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rPr>
                        <a:t>700</a:t>
                      </a:r>
                      <a:r>
                        <a:rPr kumimoji="1" lang="ja-JP" altLang="en-US" sz="900" dirty="0">
                          <a:solidFill>
                            <a:schemeClr val="tx1">
                              <a:lumMod val="65000"/>
                              <a:lumOff val="35000"/>
                            </a:schemeClr>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Tree>
    <p:extLst>
      <p:ext uri="{BB962C8B-B14F-4D97-AF65-F5344CB8AC3E}">
        <p14:creationId xmlns:p14="http://schemas.microsoft.com/office/powerpoint/2010/main" val="1256461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9A64567D-F031-4966-C527-1708CED3ECB6}"/>
              </a:ext>
            </a:extLst>
          </p:cNvPr>
          <p:cNvSpPr/>
          <p:nvPr/>
        </p:nvSpPr>
        <p:spPr>
          <a:xfrm>
            <a:off x="571704" y="5141742"/>
            <a:ext cx="10295865" cy="1441933"/>
          </a:xfrm>
          <a:prstGeom prst="rect">
            <a:avLst/>
          </a:prstGeom>
        </p:spPr>
        <p:txBody>
          <a:bodyPr wrap="square" lIns="0" tIns="0" rIns="0" bIns="0">
            <a:spAutoFit/>
          </a:bodyPr>
          <a:lstStyle/>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インタラクションプランによっては追加で制作費用が発生する場合がございます。</a:t>
            </a:r>
          </a:p>
          <a:p>
            <a:pPr eaLnBrk="1" fontAlgn="auto" hangingPunct="1">
              <a:spcBef>
                <a:spcPts val="0"/>
              </a:spcBef>
              <a:spcAft>
                <a:spcPts val="0"/>
              </a:spcAft>
              <a:defRPr/>
            </a:pPr>
            <a:r>
              <a:rPr kumimoji="0" lang="en-US" altLang="ja-JP" sz="900" kern="0" dirty="0">
                <a:solidFill>
                  <a:prstClr val="black"/>
                </a:solidFill>
                <a:latin typeface="Calibri" panose="020F0502020204030204"/>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ランディングページのミラーサイト版実施時にはミラーサイト制作費（</a:t>
            </a:r>
            <a:r>
              <a:rPr kumimoji="0" lang="en-US" altLang="ja-JP" sz="900" kern="0" dirty="0">
                <a:solidFill>
                  <a:srgbClr val="545454"/>
                </a:solidFill>
                <a:latin typeface="メイリオ"/>
                <a:ea typeface="メイリオ" panose="020B0604030504040204" pitchFamily="50" charset="-128"/>
              </a:rPr>
              <a:t> PC</a:t>
            </a:r>
            <a:r>
              <a:rPr kumimoji="0" lang="ja-JP" altLang="en-US" sz="900" kern="0" dirty="0">
                <a:solidFill>
                  <a:srgbClr val="545454"/>
                </a:solidFill>
                <a:latin typeface="メイリオ"/>
                <a:ea typeface="メイリオ" panose="020B0604030504040204" pitchFamily="50" charset="-128"/>
              </a:rPr>
              <a:t>もしくはスマートフォン：</a:t>
            </a:r>
            <a:r>
              <a:rPr kumimoji="0" lang="en-US" altLang="ja-JP" sz="900" kern="0" dirty="0">
                <a:solidFill>
                  <a:srgbClr val="545454"/>
                </a:solidFill>
                <a:latin typeface="メイリオ"/>
                <a:ea typeface="メイリオ" panose="020B0604030504040204" pitchFamily="50" charset="-128"/>
              </a:rPr>
              <a:t>100</a:t>
            </a:r>
            <a:r>
              <a:rPr kumimoji="0" lang="ja-JP" altLang="en-US" sz="900" kern="0" dirty="0">
                <a:solidFill>
                  <a:srgbClr val="545454"/>
                </a:solidFill>
                <a:latin typeface="メイリオ"/>
                <a:ea typeface="メイリオ" panose="020B0604030504040204" pitchFamily="50" charset="-128"/>
              </a:rPr>
              <a:t>万円～、マルチデバイス：</a:t>
            </a:r>
            <a:r>
              <a:rPr kumimoji="0" lang="en-US" altLang="ja-JP" sz="900" kern="0" dirty="0">
                <a:solidFill>
                  <a:srgbClr val="545454"/>
                </a:solidFill>
                <a:latin typeface="メイリオ"/>
                <a:ea typeface="メイリオ" panose="020B0604030504040204" pitchFamily="50" charset="-128"/>
              </a:rPr>
              <a:t>200</a:t>
            </a:r>
            <a:r>
              <a:rPr kumimoji="0" lang="ja-JP" altLang="en-US" sz="900" kern="0" dirty="0">
                <a:solidFill>
                  <a:srgbClr val="545454"/>
                </a:solidFill>
                <a:latin typeface="メイリオ"/>
                <a:ea typeface="メイリオ" panose="020B0604030504040204" pitchFamily="50" charset="-128"/>
              </a:rPr>
              <a:t>万円～都度見積もり）が発生いたします。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※Yahoo! JAPAN PR</a:t>
            </a:r>
            <a:r>
              <a:rPr kumimoji="0" lang="ja-JP" altLang="en-US" sz="900" kern="0" dirty="0">
                <a:solidFill>
                  <a:srgbClr val="545454"/>
                </a:solidFill>
                <a:latin typeface="メイリオ"/>
                <a:ea typeface="メイリオ" panose="020B0604030504040204" pitchFamily="50" charset="-128"/>
              </a:rPr>
              <a:t>企画</a:t>
            </a:r>
            <a:r>
              <a:rPr kumimoji="0" lang="en-US" altLang="ja-JP" sz="900" kern="0" dirty="0">
                <a:solidFill>
                  <a:srgbClr val="545454"/>
                </a:solidFill>
                <a:latin typeface="メイリオ"/>
                <a:ea typeface="メイリオ" panose="020B0604030504040204" pitchFamily="50" charset="-128"/>
              </a:rPr>
              <a:t>LP</a:t>
            </a:r>
            <a:r>
              <a:rPr kumimoji="0" lang="ja-JP" altLang="en-US" sz="900" kern="0" dirty="0">
                <a:solidFill>
                  <a:srgbClr val="545454"/>
                </a:solidFill>
                <a:latin typeface="メイリオ"/>
                <a:ea typeface="メイリオ" panose="020B0604030504040204" pitchFamily="50" charset="-128"/>
              </a:rPr>
              <a:t>（</a:t>
            </a:r>
            <a:r>
              <a:rPr kumimoji="0" lang="en-US" altLang="ja-JP" sz="900" kern="0" dirty="0">
                <a:solidFill>
                  <a:srgbClr val="545454"/>
                </a:solidFill>
                <a:latin typeface="メイリオ"/>
                <a:ea typeface="メイリオ" panose="020B0604030504040204" pitchFamily="50" charset="-128"/>
              </a:rPr>
              <a:t>LINE</a:t>
            </a:r>
            <a:r>
              <a:rPr kumimoji="0" lang="ja-JP" altLang="en-US" sz="900" kern="0" dirty="0">
                <a:solidFill>
                  <a:srgbClr val="545454"/>
                </a:solidFill>
                <a:latin typeface="メイリオ"/>
                <a:ea typeface="メイリオ" panose="020B0604030504040204" pitchFamily="50" charset="-128"/>
              </a:rPr>
              <a:t>ヤフー作成ページ）をご実施いただく場合は、別途制作費が発生いたします。金額は実施内容によって都度見積もりとなります。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企画ページおよびミラーサイト・</a:t>
            </a:r>
            <a:r>
              <a:rPr kumimoji="0" lang="en-US" altLang="ja-JP" sz="900" kern="0" dirty="0">
                <a:solidFill>
                  <a:srgbClr val="545454"/>
                </a:solidFill>
                <a:latin typeface="メイリオ"/>
                <a:ea typeface="メイリオ" panose="020B0604030504040204" pitchFamily="50" charset="-128"/>
              </a:rPr>
              <a:t>LP</a:t>
            </a:r>
            <a:r>
              <a:rPr kumimoji="0" lang="ja-JP" altLang="en-US" sz="900" kern="0" dirty="0">
                <a:solidFill>
                  <a:srgbClr val="545454"/>
                </a:solidFill>
                <a:latin typeface="メイリオ"/>
                <a:ea typeface="メイリオ" panose="020B0604030504040204" pitchFamily="50" charset="-128"/>
              </a:rPr>
              <a:t>は掲載期間は広告誘導期間と同一で、最大</a:t>
            </a:r>
            <a:r>
              <a:rPr kumimoji="0" lang="en-US" altLang="ja-JP" sz="900" kern="0" dirty="0">
                <a:solidFill>
                  <a:srgbClr val="545454"/>
                </a:solidFill>
                <a:latin typeface="メイリオ"/>
                <a:ea typeface="メイリオ" panose="020B0604030504040204" pitchFamily="50" charset="-128"/>
              </a:rPr>
              <a:t>2</a:t>
            </a:r>
            <a:r>
              <a:rPr kumimoji="0" lang="ja-JP" altLang="en-US" sz="900" kern="0" dirty="0">
                <a:solidFill>
                  <a:srgbClr val="545454"/>
                </a:solidFill>
                <a:latin typeface="メイリオ"/>
                <a:ea typeface="メイリオ" panose="020B0604030504040204" pitchFamily="50" charset="-128"/>
              </a:rPr>
              <a:t>週間までを推奨としております。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※SP</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はスマートフォン、</a:t>
            </a:r>
            <a:r>
              <a:rPr kumimoji="0" lang="en-US"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PC</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はパソコン、</a:t>
            </a:r>
            <a:r>
              <a:rPr kumimoji="0" lang="en-US"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MD</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はマルチデバイスの略称です。　</a:t>
            </a:r>
            <a:br>
              <a:rPr kumimoji="0" lang="en-US" altLang="ja-JP"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endParaRPr kumimoji="0" lang="en-US" altLang="ja-JP" sz="4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ja-JP" altLang="ja-JP"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■誘導用広告をキャンセルされる場合について</a:t>
            </a:r>
            <a:br>
              <a:rPr kumimoji="0" lang="en-US" altLang="ja-JP"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制作費無償プランの場合であっても、</a:t>
            </a:r>
            <a:r>
              <a:rPr kumimoji="0" lang="en-US"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LINE</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ヤフーが特別に定める場合をのぞき</a:t>
            </a:r>
            <a:r>
              <a:rPr kumimoji="0" lang="en-US"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LINE</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ヤフーが指定する制作費実費をお支払いいただきます。</a:t>
            </a:r>
            <a:b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なお、キャンセル連絡を受け付けた時点までに対応した制作物を納品いたします。具体的な金額は、弊社営業担当にご確認ください。</a:t>
            </a:r>
            <a:b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r>
              <a:rPr kumimoji="0" lang="ja-JP"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また、誘導用広告のキャンセル料については、</a:t>
            </a:r>
            <a:r>
              <a:rPr kumimoji="0" lang="ja-JP" altLang="ja-JP" sz="900" b="0" i="0" u="none" strike="noStrike" kern="0" cap="none" spc="0" normalizeH="0" baseline="0" noProof="0" dirty="0">
                <a:ln>
                  <a:noFill/>
                </a:ln>
                <a:solidFill>
                  <a:prstClr val="black"/>
                </a:solidFill>
                <a:effectLst/>
                <a:uLnTx/>
                <a:uFillTx/>
                <a:latin typeface="メイリオ"/>
                <a:ea typeface="メイリオ" panose="020B0604030504040204" pitchFamily="50" charset="-128"/>
                <a:cs typeface="+mn-cs"/>
                <a:hlinkClick r:id="rId3"/>
              </a:rPr>
              <a:t>広告取扱基本規定【別紙</a:t>
            </a:r>
            <a:r>
              <a:rPr kumimoji="0" lang="ja-JP" altLang="en-US" sz="900" b="0" i="0" u="none" strike="noStrike" kern="0" cap="none" spc="0" normalizeH="0" baseline="0" noProof="0" dirty="0">
                <a:ln>
                  <a:noFill/>
                </a:ln>
                <a:solidFill>
                  <a:prstClr val="black"/>
                </a:solidFill>
                <a:effectLst/>
                <a:uLnTx/>
                <a:uFillTx/>
                <a:latin typeface="メイリオ"/>
                <a:ea typeface="メイリオ" panose="020B0604030504040204" pitchFamily="50" charset="-128"/>
                <a:cs typeface="+mn-cs"/>
                <a:hlinkClick r:id="rId3"/>
              </a:rPr>
              <a:t>３</a:t>
            </a:r>
            <a:r>
              <a:rPr kumimoji="0" lang="ja-JP" altLang="ja-JP" sz="900" b="0" i="0" u="none" strike="noStrike" kern="0" cap="none" spc="0" normalizeH="0" baseline="0" noProof="0" dirty="0">
                <a:ln>
                  <a:noFill/>
                </a:ln>
                <a:solidFill>
                  <a:prstClr val="black"/>
                </a:solidFill>
                <a:effectLst/>
                <a:uLnTx/>
                <a:uFillTx/>
                <a:latin typeface="メイリオ"/>
                <a:ea typeface="メイリオ" panose="020B0604030504040204" pitchFamily="50" charset="-128"/>
                <a:cs typeface="+mn-cs"/>
                <a:hlinkClick r:id="rId3"/>
              </a:rPr>
              <a:t>】</a:t>
            </a:r>
            <a:r>
              <a:rPr kumimoji="0" lang="ja-JP"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に従います。</a:t>
            </a:r>
            <a:endPar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p:txBody>
      </p:sp>
      <p:sp>
        <p:nvSpPr>
          <p:cNvPr id="2" name="テキスト プレースホルダー 1">
            <a:extLst>
              <a:ext uri="{FF2B5EF4-FFF2-40B4-BE49-F238E27FC236}">
                <a16:creationId xmlns:a16="http://schemas.microsoft.com/office/drawing/2014/main" id="{F51106D7-4C05-85DA-C3DF-02A972EF0906}"/>
              </a:ext>
            </a:extLst>
          </p:cNvPr>
          <p:cNvSpPr>
            <a:spLocks noGrp="1"/>
          </p:cNvSpPr>
          <p:nvPr>
            <p:ph type="body" sz="quarter" idx="10"/>
          </p:nvPr>
        </p:nvSpPr>
        <p:spPr/>
        <p:txBody>
          <a:bodyPr/>
          <a:lstStyle/>
          <a:p>
            <a:r>
              <a:rPr lang="ja-JP" altLang="en-US" dirty="0"/>
              <a:t>商品価格（制作費無償プラン）</a:t>
            </a:r>
          </a:p>
        </p:txBody>
      </p:sp>
      <p:sp>
        <p:nvSpPr>
          <p:cNvPr id="7" name="テキスト ボックス 6">
            <a:extLst>
              <a:ext uri="{FF2B5EF4-FFF2-40B4-BE49-F238E27FC236}">
                <a16:creationId xmlns:a16="http://schemas.microsoft.com/office/drawing/2014/main" id="{DD1AF547-0FF2-BF59-34AD-F00035E53A92}"/>
              </a:ext>
            </a:extLst>
          </p:cNvPr>
          <p:cNvSpPr txBox="1"/>
          <p:nvPr/>
        </p:nvSpPr>
        <p:spPr>
          <a:xfrm>
            <a:off x="587376" y="1103302"/>
            <a:ext cx="9497498" cy="766364"/>
          </a:xfrm>
          <a:prstGeom prst="rect">
            <a:avLst/>
          </a:prstGeom>
          <a:noFill/>
        </p:spPr>
        <p:txBody>
          <a:bodyPr wrap="square" lIns="0" tIns="0" rIns="0" bIns="0" rtlCol="0">
            <a:spAutoFit/>
          </a:bodyPr>
          <a:lstStyle/>
          <a:p>
            <a:pPr eaLnBrk="1" fontAlgn="auto" hangingPunct="1">
              <a:lnSpc>
                <a:spcPct val="120000"/>
              </a:lnSpc>
              <a:spcBef>
                <a:spcPts val="0"/>
              </a:spcBef>
              <a:spcAft>
                <a:spcPts val="0"/>
              </a:spcAft>
              <a:defRPr/>
            </a:pPr>
            <a:r>
              <a:rPr kumimoji="0" lang="ja-JP" altLang="en-US" kern="0" dirty="0">
                <a:solidFill>
                  <a:srgbClr val="545454"/>
                </a:solidFill>
                <a:latin typeface="メイリオ"/>
                <a:ea typeface="メイリオ" panose="020B0604030504040204" pitchFamily="50" charset="-128"/>
              </a:rPr>
              <a:t>誘導枠を一定額以上ご購入いただいた場合、制作費を無償とさせていただきます。</a:t>
            </a:r>
          </a:p>
          <a:p>
            <a:pPr eaLnBrk="1" fontAlgn="auto" hangingPunct="1">
              <a:lnSpc>
                <a:spcPct val="120000"/>
              </a:lnSpc>
              <a:spcBef>
                <a:spcPts val="0"/>
              </a:spcBef>
              <a:spcAft>
                <a:spcPts val="0"/>
              </a:spcAft>
              <a:defRPr/>
            </a:pPr>
            <a:r>
              <a:rPr kumimoji="0" lang="ja-JP" altLang="en-US" sz="1200" kern="0" dirty="0">
                <a:solidFill>
                  <a:srgbClr val="545454"/>
                </a:solidFill>
                <a:latin typeface="メイリオ"/>
                <a:ea typeface="メイリオ" panose="020B0604030504040204" pitchFamily="50" charset="-128"/>
              </a:rPr>
              <a:t>・誘導用広告は広告管理ツールより予約してください。</a:t>
            </a:r>
          </a:p>
          <a:p>
            <a:pPr eaLnBrk="1" fontAlgn="auto" hangingPunct="1">
              <a:lnSpc>
                <a:spcPct val="120000"/>
              </a:lnSpc>
              <a:spcBef>
                <a:spcPts val="0"/>
              </a:spcBef>
              <a:spcAft>
                <a:spcPts val="0"/>
              </a:spcAft>
              <a:defRPr/>
            </a:pPr>
            <a:r>
              <a:rPr kumimoji="0" lang="ja-JP" altLang="en-US" sz="1200" kern="0" dirty="0">
                <a:solidFill>
                  <a:srgbClr val="545454"/>
                </a:solidFill>
                <a:latin typeface="メイリオ"/>
                <a:ea typeface="メイリオ" panose="020B0604030504040204" pitchFamily="50" charset="-128"/>
              </a:rPr>
              <a:t>・制作費はエージェンシーポータル上の共通フォームからお申込ください。</a:t>
            </a:r>
            <a:r>
              <a:rPr kumimoji="0" lang="ja-JP" altLang="en-US" sz="1200" kern="0" dirty="0">
                <a:solidFill>
                  <a:srgbClr val="FF0000"/>
                </a:solidFill>
                <a:latin typeface="メイリオ"/>
                <a:ea typeface="メイリオ" panose="020B0604030504040204" pitchFamily="50" charset="-128"/>
              </a:rPr>
              <a:t>制作費無償の場合もお申し込みが必要となります。</a:t>
            </a:r>
          </a:p>
        </p:txBody>
      </p:sp>
      <p:graphicFrame>
        <p:nvGraphicFramePr>
          <p:cNvPr id="6" name="表 4">
            <a:extLst>
              <a:ext uri="{FF2B5EF4-FFF2-40B4-BE49-F238E27FC236}">
                <a16:creationId xmlns:a16="http://schemas.microsoft.com/office/drawing/2014/main" id="{C84F0A41-C1F1-B454-246D-C2FFC1D1804D}"/>
              </a:ext>
            </a:extLst>
          </p:cNvPr>
          <p:cNvGraphicFramePr>
            <a:graphicFrameLocks noGrp="1"/>
          </p:cNvGraphicFramePr>
          <p:nvPr>
            <p:extLst>
              <p:ext uri="{D42A27DB-BD31-4B8C-83A1-F6EECF244321}">
                <p14:modId xmlns:p14="http://schemas.microsoft.com/office/powerpoint/2010/main" val="2527697529"/>
              </p:ext>
            </p:extLst>
          </p:nvPr>
        </p:nvGraphicFramePr>
        <p:xfrm>
          <a:off x="571703" y="1933914"/>
          <a:ext cx="11038660" cy="3241716"/>
        </p:xfrm>
        <a:graphic>
          <a:graphicData uri="http://schemas.openxmlformats.org/drawingml/2006/table">
            <a:tbl>
              <a:tblPr/>
              <a:tblGrid>
                <a:gridCol w="1215152">
                  <a:extLst>
                    <a:ext uri="{9D8B030D-6E8A-4147-A177-3AD203B41FA5}">
                      <a16:colId xmlns:a16="http://schemas.microsoft.com/office/drawing/2014/main" val="341278832"/>
                    </a:ext>
                  </a:extLst>
                </a:gridCol>
                <a:gridCol w="1031846">
                  <a:extLst>
                    <a:ext uri="{9D8B030D-6E8A-4147-A177-3AD203B41FA5}">
                      <a16:colId xmlns:a16="http://schemas.microsoft.com/office/drawing/2014/main" val="3832350142"/>
                    </a:ext>
                  </a:extLst>
                </a:gridCol>
                <a:gridCol w="2416029">
                  <a:extLst>
                    <a:ext uri="{9D8B030D-6E8A-4147-A177-3AD203B41FA5}">
                      <a16:colId xmlns:a16="http://schemas.microsoft.com/office/drawing/2014/main" val="718566478"/>
                    </a:ext>
                  </a:extLst>
                </a:gridCol>
                <a:gridCol w="822121">
                  <a:extLst>
                    <a:ext uri="{9D8B030D-6E8A-4147-A177-3AD203B41FA5}">
                      <a16:colId xmlns:a16="http://schemas.microsoft.com/office/drawing/2014/main" val="727514461"/>
                    </a:ext>
                  </a:extLst>
                </a:gridCol>
                <a:gridCol w="2231472">
                  <a:extLst>
                    <a:ext uri="{9D8B030D-6E8A-4147-A177-3AD203B41FA5}">
                      <a16:colId xmlns:a16="http://schemas.microsoft.com/office/drawing/2014/main" val="4177312814"/>
                    </a:ext>
                  </a:extLst>
                </a:gridCol>
                <a:gridCol w="956345">
                  <a:extLst>
                    <a:ext uri="{9D8B030D-6E8A-4147-A177-3AD203B41FA5}">
                      <a16:colId xmlns:a16="http://schemas.microsoft.com/office/drawing/2014/main" val="2634328868"/>
                    </a:ext>
                  </a:extLst>
                </a:gridCol>
                <a:gridCol w="2365695">
                  <a:extLst>
                    <a:ext uri="{9D8B030D-6E8A-4147-A177-3AD203B41FA5}">
                      <a16:colId xmlns:a16="http://schemas.microsoft.com/office/drawing/2014/main" val="1476557872"/>
                    </a:ext>
                  </a:extLst>
                </a:gridCol>
              </a:tblGrid>
              <a:tr h="28800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94102">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036264">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tx1">
                              <a:lumMod val="65000"/>
                              <a:lumOff val="35000"/>
                            </a:schemeClr>
                          </a:solidFill>
                          <a:effectLst/>
                        </a:rPr>
                        <a:t>2000</a:t>
                      </a:r>
                      <a:r>
                        <a:rPr lang="ja-JP" altLang="en-US" sz="900" u="none" strike="noStrike" dirty="0">
                          <a:solidFill>
                            <a:schemeClr val="tx1">
                              <a:lumMod val="65000"/>
                              <a:lumOff val="35000"/>
                            </a:schemeClr>
                          </a:solidFill>
                          <a:effectLst/>
                        </a:rPr>
                        <a:t>万円～</a:t>
                      </a:r>
                      <a:endParaRPr lang="ja-JP" altLang="en-US" sz="900" b="1" i="0" u="none" strike="noStrike" dirty="0">
                        <a:solidFill>
                          <a:schemeClr val="tx1">
                            <a:lumMod val="65000"/>
                            <a:lumOff val="35000"/>
                          </a:schemeClr>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chemeClr val="tx1">
                              <a:lumMod val="65000"/>
                              <a:lumOff val="35000"/>
                            </a:schemeClr>
                          </a:solidFill>
                        </a:rPr>
                        <a:t>※</a:t>
                      </a:r>
                      <a:r>
                        <a:rPr kumimoji="1" lang="ja-JP" altLang="en-US" sz="900" dirty="0">
                          <a:solidFill>
                            <a:schemeClr val="tx1">
                              <a:lumMod val="65000"/>
                              <a:lumOff val="35000"/>
                            </a:schemeClr>
                          </a:solidFill>
                        </a:rPr>
                        <a:t>静止画推奨</a:t>
                      </a:r>
                      <a:endParaRPr kumimoji="1" lang="en-US" altLang="ja-JP" sz="900" dirty="0">
                        <a:solidFill>
                          <a:schemeClr val="tx1">
                            <a:lumMod val="65000"/>
                            <a:lumOff val="35000"/>
                          </a:schemeClr>
                        </a:solidFill>
                      </a:endParaRP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a:t>
                      </a:r>
                      <a:r>
                        <a:rPr kumimoji="1" lang="en-US" altLang="ja-JP" sz="900" dirty="0">
                          <a:solidFill>
                            <a:schemeClr val="tx1">
                              <a:lumMod val="65000"/>
                              <a:lumOff val="35000"/>
                            </a:schemeClr>
                          </a:solidFill>
                        </a:rPr>
                        <a:t>1000</a:t>
                      </a:r>
                      <a:r>
                        <a:rPr kumimoji="1" lang="ja-JP" altLang="en-US" sz="900" dirty="0">
                          <a:solidFill>
                            <a:schemeClr val="tx1">
                              <a:lumMod val="65000"/>
                              <a:lumOff val="35000"/>
                            </a:schemeClr>
                          </a:solidFill>
                        </a:rPr>
                        <a:t>万円～）　</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ブランドパネルトップインパクト</a:t>
                      </a:r>
                      <a:r>
                        <a:rPr kumimoji="1" lang="en-US" altLang="ja-JP" sz="900" dirty="0">
                          <a:solidFill>
                            <a:schemeClr val="tx1">
                              <a:lumMod val="65000"/>
                              <a:lumOff val="35000"/>
                            </a:schemeClr>
                          </a:solidFill>
                        </a:rPr>
                        <a:t>PC</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（都道府県）</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（市区郡）</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ブランドパネルトップインパクト</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（都道府県）</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　パノラマ　</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　（</a:t>
                      </a:r>
                      <a:r>
                        <a:rPr kumimoji="1" lang="en-US" altLang="ja-JP" sz="900" dirty="0">
                          <a:solidFill>
                            <a:schemeClr val="tx1">
                              <a:lumMod val="65000"/>
                              <a:lumOff val="35000"/>
                            </a:schemeClr>
                          </a:solidFill>
                        </a:rPr>
                        <a:t>2000</a:t>
                      </a:r>
                      <a:r>
                        <a:rPr kumimoji="1" lang="ja-JP" altLang="en-US" sz="900" dirty="0">
                          <a:solidFill>
                            <a:schemeClr val="tx1">
                              <a:lumMod val="65000"/>
                              <a:lumOff val="35000"/>
                            </a:schemeClr>
                          </a:solidFill>
                        </a:rPr>
                        <a:t>万円～）</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　トップインパクト　パノラマ　</a:t>
                      </a:r>
                      <a:r>
                        <a:rPr kumimoji="1" lang="en-US" altLang="ja-JP" sz="900" dirty="0">
                          <a:solidFill>
                            <a:schemeClr val="tx1">
                              <a:lumMod val="65000"/>
                              <a:lumOff val="35000"/>
                            </a:schemeClr>
                          </a:solidFill>
                        </a:rPr>
                        <a:t>PC</a:t>
                      </a:r>
                      <a:r>
                        <a:rPr kumimoji="1" lang="ja-JP" altLang="en-US" sz="900" dirty="0">
                          <a:solidFill>
                            <a:schemeClr val="tx1">
                              <a:lumMod val="65000"/>
                              <a:lumOff val="35000"/>
                            </a:schemeClr>
                          </a:solidFill>
                        </a:rPr>
                        <a:t>（</a:t>
                      </a:r>
                      <a:r>
                        <a:rPr kumimoji="1" lang="en-US" altLang="ja-JP" sz="900" dirty="0">
                          <a:solidFill>
                            <a:schemeClr val="tx1">
                              <a:lumMod val="65000"/>
                              <a:lumOff val="35000"/>
                            </a:schemeClr>
                          </a:solidFill>
                        </a:rPr>
                        <a:t>2000</a:t>
                      </a:r>
                      <a:r>
                        <a:rPr kumimoji="1" lang="ja-JP" altLang="en-US" sz="900" dirty="0">
                          <a:solidFill>
                            <a:schemeClr val="tx1">
                              <a:lumMod val="65000"/>
                              <a:lumOff val="35000"/>
                            </a:schemeClr>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tx1">
                              <a:lumMod val="65000"/>
                              <a:lumOff val="35000"/>
                            </a:schemeClr>
                          </a:solidFill>
                          <a:effectLst/>
                        </a:rPr>
                        <a:t>2000</a:t>
                      </a:r>
                      <a:r>
                        <a:rPr lang="ja-JP" altLang="en-US" sz="900" u="none" strike="noStrike">
                          <a:solidFill>
                            <a:schemeClr val="tx1">
                              <a:lumMod val="65000"/>
                              <a:lumOff val="35000"/>
                            </a:schemeClr>
                          </a:solidFill>
                          <a:effectLst/>
                        </a:rPr>
                        <a:t>万円～</a:t>
                      </a:r>
                      <a:endParaRPr lang="ja-JP" altLang="en-US" sz="900" b="1" i="0" u="none" strike="noStrike">
                        <a:solidFill>
                          <a:schemeClr val="tx1">
                            <a:lumMod val="65000"/>
                            <a:lumOff val="35000"/>
                          </a:schemeClr>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rtl="0" fontAlgn="ctr">
                        <a:lnSpc>
                          <a:spcPct val="110000"/>
                        </a:lnSpc>
                        <a:buFont typeface="Arial" panose="020B0604020202020204" pitchFamily="34" charset="0"/>
                        <a:buNone/>
                      </a:pPr>
                      <a:r>
                        <a:rPr lang="en-US" altLang="ja-JP" sz="900" u="none" strike="noStrike" dirty="0">
                          <a:solidFill>
                            <a:schemeClr val="tx1">
                              <a:lumMod val="65000"/>
                              <a:lumOff val="35000"/>
                            </a:schemeClr>
                          </a:solidFill>
                          <a:effectLst/>
                        </a:rPr>
                        <a:t>※</a:t>
                      </a:r>
                      <a:r>
                        <a:rPr lang="ja-JP" altLang="en-US" sz="900" u="none" strike="noStrike" dirty="0">
                          <a:solidFill>
                            <a:schemeClr val="tx1">
                              <a:lumMod val="65000"/>
                              <a:lumOff val="35000"/>
                            </a:schemeClr>
                          </a:solidFill>
                          <a:effectLst/>
                        </a:rPr>
                        <a:t>静止画のみ対応可 　</a:t>
                      </a:r>
                      <a:endParaRPr lang="en-US" altLang="ja-JP" sz="900" u="none" strike="noStrike" dirty="0">
                        <a:solidFill>
                          <a:schemeClr val="tx1">
                            <a:lumMod val="65000"/>
                            <a:lumOff val="35000"/>
                          </a:schemeClr>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a:t>
                      </a:r>
                      <a:r>
                        <a:rPr lang="en" altLang="ja-JP" sz="900" u="none" strike="noStrike" dirty="0">
                          <a:solidFill>
                            <a:schemeClr val="tx1">
                              <a:lumMod val="65000"/>
                              <a:lumOff val="35000"/>
                            </a:schemeClr>
                          </a:solidFill>
                          <a:effectLst/>
                        </a:rPr>
                        <a:t>SP</a:t>
                      </a:r>
                      <a:r>
                        <a:rPr lang="ja-JP" altLang="en" sz="900" u="none" strike="noStrike" dirty="0">
                          <a:solidFill>
                            <a:schemeClr val="tx1">
                              <a:lumMod val="65000"/>
                              <a:lumOff val="35000"/>
                            </a:schemeClr>
                          </a:solidFill>
                          <a:effectLst/>
                        </a:rPr>
                        <a:t>（</a:t>
                      </a:r>
                      <a:r>
                        <a:rPr lang="en" altLang="ja-JP" sz="900" u="none" strike="noStrike" dirty="0">
                          <a:solidFill>
                            <a:schemeClr val="tx1">
                              <a:lumMod val="65000"/>
                              <a:lumOff val="35000"/>
                            </a:schemeClr>
                          </a:solidFill>
                          <a:effectLst/>
                        </a:rPr>
                        <a:t>1000</a:t>
                      </a:r>
                      <a:r>
                        <a:rPr lang="ja-JP" altLang="en-US" sz="900" u="none" strike="noStrike" dirty="0">
                          <a:solidFill>
                            <a:schemeClr val="tx1">
                              <a:lumMod val="65000"/>
                              <a:lumOff val="35000"/>
                            </a:schemeClr>
                          </a:solidFill>
                          <a:effectLst/>
                        </a:rPr>
                        <a:t>万円～）</a:t>
                      </a:r>
                      <a:endParaRPr lang="en-US" altLang="ja-JP" sz="900" u="none" strike="noStrike" dirty="0">
                        <a:solidFill>
                          <a:schemeClr val="tx1">
                            <a:lumMod val="65000"/>
                            <a:lumOff val="35000"/>
                          </a:schemeClr>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a:t>
                      </a:r>
                      <a:r>
                        <a:rPr lang="en" altLang="ja-JP" sz="900" u="none" strike="noStrike" dirty="0">
                          <a:solidFill>
                            <a:schemeClr val="tx1">
                              <a:lumMod val="65000"/>
                              <a:lumOff val="35000"/>
                            </a:schemeClr>
                          </a:solidFill>
                          <a:effectLst/>
                        </a:rPr>
                        <a:t>SP</a:t>
                      </a:r>
                      <a:r>
                        <a:rPr lang="ja-JP" altLang="en" sz="900" u="none" strike="noStrike" dirty="0">
                          <a:solidFill>
                            <a:schemeClr val="tx1">
                              <a:lumMod val="65000"/>
                              <a:lumOff val="35000"/>
                            </a:schemeClr>
                          </a:solidFill>
                          <a:effectLst/>
                        </a:rPr>
                        <a:t>（</a:t>
                      </a:r>
                      <a:r>
                        <a:rPr lang="en" altLang="ja-JP" sz="900" u="none" strike="noStrike" dirty="0">
                          <a:solidFill>
                            <a:schemeClr val="tx1">
                              <a:lumMod val="65000"/>
                              <a:lumOff val="35000"/>
                            </a:schemeClr>
                          </a:solidFill>
                          <a:effectLst/>
                        </a:rPr>
                        <a:t>FQ1</a:t>
                      </a:r>
                      <a:r>
                        <a:rPr lang="ja-JP" altLang="en" sz="900" u="none" strike="noStrike" dirty="0">
                          <a:solidFill>
                            <a:schemeClr val="tx1">
                              <a:lumMod val="65000"/>
                              <a:lumOff val="35000"/>
                            </a:schemeClr>
                          </a:solidFill>
                          <a:effectLst/>
                        </a:rPr>
                        <a:t>）</a:t>
                      </a:r>
                      <a:endParaRPr lang="en-US" altLang="ja-JP" sz="900" u="none" strike="noStrike" dirty="0">
                        <a:solidFill>
                          <a:schemeClr val="tx1">
                            <a:lumMod val="65000"/>
                            <a:lumOff val="35000"/>
                          </a:schemeClr>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a:t>
                      </a:r>
                      <a:r>
                        <a:rPr lang="en" altLang="ja-JP" sz="900" u="none" strike="noStrike" dirty="0">
                          <a:solidFill>
                            <a:schemeClr val="tx1">
                              <a:lumMod val="65000"/>
                              <a:lumOff val="35000"/>
                            </a:schemeClr>
                          </a:solidFill>
                          <a:effectLst/>
                        </a:rPr>
                        <a:t>SP</a:t>
                      </a:r>
                      <a:r>
                        <a:rPr lang="ja-JP" altLang="en" sz="900" u="none" strike="noStrike" dirty="0">
                          <a:solidFill>
                            <a:schemeClr val="tx1">
                              <a:lumMod val="65000"/>
                              <a:lumOff val="35000"/>
                            </a:schemeClr>
                          </a:solidFill>
                          <a:effectLst/>
                        </a:rPr>
                        <a:t>（</a:t>
                      </a:r>
                      <a:r>
                        <a:rPr lang="ja-JP" altLang="en-US" sz="900" u="none" strike="noStrike" dirty="0">
                          <a:solidFill>
                            <a:schemeClr val="tx1">
                              <a:lumMod val="65000"/>
                              <a:lumOff val="35000"/>
                            </a:schemeClr>
                          </a:solidFill>
                          <a:effectLst/>
                        </a:rPr>
                        <a:t>都道府県）（</a:t>
                      </a:r>
                      <a:r>
                        <a:rPr lang="en-US" altLang="ja-JP" sz="900" u="none" strike="noStrike" dirty="0">
                          <a:solidFill>
                            <a:schemeClr val="tx1">
                              <a:lumMod val="65000"/>
                              <a:lumOff val="35000"/>
                            </a:schemeClr>
                          </a:solidFill>
                          <a:effectLst/>
                        </a:rPr>
                        <a:t>300</a:t>
                      </a:r>
                      <a:r>
                        <a:rPr lang="ja-JP" altLang="en-US" sz="900" u="none" strike="noStrike" dirty="0">
                          <a:solidFill>
                            <a:schemeClr val="tx1">
                              <a:lumMod val="65000"/>
                              <a:lumOff val="35000"/>
                            </a:schemeClr>
                          </a:solidFill>
                          <a:effectLst/>
                        </a:rPr>
                        <a:t>万円～）</a:t>
                      </a:r>
                      <a:endParaRPr lang="en-US" altLang="ja-JP" sz="900" u="none" strike="noStrike" dirty="0">
                        <a:solidFill>
                          <a:schemeClr val="tx1">
                            <a:lumMod val="65000"/>
                            <a:lumOff val="35000"/>
                          </a:schemeClr>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a:t>
                      </a:r>
                      <a:r>
                        <a:rPr lang="en" altLang="ja-JP" sz="900" u="none" strike="noStrike" dirty="0">
                          <a:solidFill>
                            <a:schemeClr val="tx1">
                              <a:lumMod val="65000"/>
                              <a:lumOff val="35000"/>
                            </a:schemeClr>
                          </a:solidFill>
                          <a:effectLst/>
                        </a:rPr>
                        <a:t>SP</a:t>
                      </a:r>
                      <a:r>
                        <a:rPr lang="ja-JP" altLang="en" sz="900" u="none" strike="noStrike" dirty="0">
                          <a:solidFill>
                            <a:schemeClr val="tx1">
                              <a:lumMod val="65000"/>
                              <a:lumOff val="35000"/>
                            </a:schemeClr>
                          </a:solidFill>
                          <a:effectLst/>
                        </a:rPr>
                        <a:t>（</a:t>
                      </a:r>
                      <a:r>
                        <a:rPr lang="ja-JP" altLang="en-US" sz="900" u="none" strike="noStrike" dirty="0">
                          <a:solidFill>
                            <a:schemeClr val="tx1">
                              <a:lumMod val="65000"/>
                              <a:lumOff val="35000"/>
                            </a:schemeClr>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chemeClr val="tx1">
                              <a:lumMod val="65000"/>
                              <a:lumOff val="35000"/>
                            </a:schemeClr>
                          </a:solidFill>
                          <a:effectLst/>
                        </a:rPr>
                        <a:t>ブランドパネル</a:t>
                      </a:r>
                      <a:r>
                        <a:rPr lang="en-US" altLang="ja-JP" sz="900" u="none" strike="noStrike" dirty="0">
                          <a:solidFill>
                            <a:schemeClr val="tx1">
                              <a:lumMod val="65000"/>
                              <a:lumOff val="35000"/>
                            </a:schemeClr>
                          </a:solidFill>
                          <a:effectLst/>
                        </a:rPr>
                        <a:t>SP</a:t>
                      </a:r>
                      <a:r>
                        <a:rPr lang="ja-JP" altLang="en" sz="900" u="none" strike="noStrike" dirty="0">
                          <a:solidFill>
                            <a:schemeClr val="tx1">
                              <a:lumMod val="65000"/>
                              <a:lumOff val="35000"/>
                            </a:schemeClr>
                          </a:solidFill>
                          <a:effectLst/>
                        </a:rPr>
                        <a:t>（</a:t>
                      </a:r>
                      <a:r>
                        <a:rPr lang="ja-JP" altLang="en-US" sz="900" u="none" strike="noStrike" dirty="0">
                          <a:solidFill>
                            <a:schemeClr val="tx1">
                              <a:lumMod val="65000"/>
                              <a:lumOff val="35000"/>
                            </a:schemeClr>
                          </a:solidFill>
                          <a:effectLst/>
                        </a:rPr>
                        <a:t>時間帯ジャック）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tx1">
                              <a:lumMod val="65000"/>
                              <a:lumOff val="35000"/>
                            </a:schemeClr>
                          </a:solidFill>
                          <a:effectLst/>
                        </a:rPr>
                        <a:t>3000</a:t>
                      </a:r>
                      <a:r>
                        <a:rPr lang="ja-JP" altLang="en-US" sz="900" u="none" strike="noStrike" dirty="0">
                          <a:solidFill>
                            <a:schemeClr val="tx1">
                              <a:lumMod val="65000"/>
                              <a:lumOff val="35000"/>
                            </a:schemeClr>
                          </a:solidFill>
                          <a:effectLst/>
                        </a:rPr>
                        <a:t>万円～</a:t>
                      </a:r>
                      <a:endParaRPr lang="ja-JP" altLang="en-US" sz="900" b="1" i="0" u="none" strike="noStrike" dirty="0">
                        <a:solidFill>
                          <a:schemeClr val="tx1">
                            <a:lumMod val="65000"/>
                            <a:lumOff val="35000"/>
                          </a:schemeClr>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chemeClr val="tx1">
                              <a:lumMod val="65000"/>
                              <a:lumOff val="35000"/>
                            </a:schemeClr>
                          </a:solidFill>
                        </a:rPr>
                        <a:t>※</a:t>
                      </a:r>
                      <a:r>
                        <a:rPr kumimoji="1" lang="ja-JP" altLang="en-US" sz="900" dirty="0">
                          <a:solidFill>
                            <a:schemeClr val="tx1">
                              <a:lumMod val="65000"/>
                              <a:lumOff val="35000"/>
                            </a:schemeClr>
                          </a:solidFill>
                        </a:rPr>
                        <a:t>静止画のみ対応可</a:t>
                      </a:r>
                      <a:endParaRPr kumimoji="1" lang="en-US" altLang="ja-JP" sz="900" dirty="0">
                        <a:solidFill>
                          <a:schemeClr val="tx1">
                            <a:lumMod val="65000"/>
                            <a:lumOff val="35000"/>
                          </a:schemeClr>
                        </a:solidFill>
                      </a:endParaRP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 altLang="ja-JP" sz="900" dirty="0">
                          <a:solidFill>
                            <a:schemeClr val="tx1">
                              <a:lumMod val="65000"/>
                              <a:lumOff val="35000"/>
                            </a:schemeClr>
                          </a:solidFill>
                        </a:rPr>
                        <a:t>MD</a:t>
                      </a:r>
                      <a:r>
                        <a:rPr kumimoji="1" lang="ja-JP" altLang="en" sz="900" dirty="0">
                          <a:solidFill>
                            <a:schemeClr val="tx1">
                              <a:lumMod val="65000"/>
                              <a:lumOff val="35000"/>
                            </a:schemeClr>
                          </a:solidFill>
                        </a:rPr>
                        <a:t>（</a:t>
                      </a:r>
                      <a:r>
                        <a:rPr kumimoji="1" lang="en" altLang="ja-JP" sz="900" dirty="0">
                          <a:solidFill>
                            <a:schemeClr val="tx1">
                              <a:lumMod val="65000"/>
                              <a:lumOff val="35000"/>
                            </a:schemeClr>
                          </a:solidFill>
                        </a:rPr>
                        <a:t>1000</a:t>
                      </a:r>
                      <a:r>
                        <a:rPr kumimoji="1" lang="ja-JP" altLang="en-US" sz="900" dirty="0">
                          <a:solidFill>
                            <a:schemeClr val="tx1">
                              <a:lumMod val="65000"/>
                              <a:lumOff val="35000"/>
                            </a:schemeClr>
                          </a:solidFill>
                        </a:rPr>
                        <a:t>万円～）</a:t>
                      </a:r>
                      <a:endParaRPr kumimoji="1" lang="en-US" altLang="ja-JP" sz="900" dirty="0">
                        <a:solidFill>
                          <a:schemeClr val="tx1">
                            <a:lumMod val="65000"/>
                            <a:lumOff val="35000"/>
                          </a:schemeClr>
                        </a:solidFill>
                      </a:endParaRP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 altLang="ja-JP" sz="900" dirty="0">
                          <a:solidFill>
                            <a:schemeClr val="tx1">
                              <a:lumMod val="65000"/>
                              <a:lumOff val="35000"/>
                            </a:schemeClr>
                          </a:solidFill>
                        </a:rPr>
                        <a:t>MD</a:t>
                      </a:r>
                      <a:r>
                        <a:rPr kumimoji="1" lang="ja-JP" altLang="en" sz="900" dirty="0">
                          <a:solidFill>
                            <a:schemeClr val="tx1">
                              <a:lumMod val="65000"/>
                              <a:lumOff val="35000"/>
                            </a:schemeClr>
                          </a:solidFill>
                        </a:rPr>
                        <a:t>（</a:t>
                      </a:r>
                      <a:r>
                        <a:rPr kumimoji="1" lang="en" altLang="ja-JP" sz="900" dirty="0">
                          <a:solidFill>
                            <a:schemeClr val="tx1">
                              <a:lumMod val="65000"/>
                              <a:lumOff val="35000"/>
                            </a:schemeClr>
                          </a:solidFill>
                        </a:rPr>
                        <a:t>FQ1</a:t>
                      </a:r>
                      <a:r>
                        <a:rPr kumimoji="1" lang="ja-JP" altLang="en" sz="900" dirty="0">
                          <a:solidFill>
                            <a:schemeClr val="tx1">
                              <a:lumMod val="65000"/>
                              <a:lumOff val="35000"/>
                            </a:schemeClr>
                          </a:solidFill>
                        </a:rPr>
                        <a:t>）</a:t>
                      </a:r>
                      <a:endParaRPr kumimoji="1" lang="en-US" altLang="ja-JP" sz="900" dirty="0">
                        <a:solidFill>
                          <a:schemeClr val="tx1">
                            <a:lumMod val="65000"/>
                            <a:lumOff val="35000"/>
                          </a:schemeClr>
                        </a:solidFill>
                      </a:endParaRP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　リッチフォーマット　</a:t>
                      </a:r>
                      <a:r>
                        <a:rPr kumimoji="1" lang="en-US" altLang="ja-JP" sz="900" dirty="0">
                          <a:solidFill>
                            <a:schemeClr val="tx1">
                              <a:lumMod val="65000"/>
                              <a:lumOff val="35000"/>
                            </a:schemeClr>
                          </a:solidFill>
                        </a:rPr>
                        <a:t>MD</a:t>
                      </a:r>
                      <a:r>
                        <a:rPr kumimoji="1" lang="ja-JP" altLang="en-US" sz="900" dirty="0">
                          <a:solidFill>
                            <a:schemeClr val="tx1">
                              <a:lumMod val="65000"/>
                              <a:lumOff val="35000"/>
                            </a:schemeClr>
                          </a:solidFill>
                        </a:rPr>
                        <a:t>（</a:t>
                      </a:r>
                      <a:r>
                        <a:rPr kumimoji="1" lang="en-US" altLang="ja-JP" sz="900" dirty="0">
                          <a:solidFill>
                            <a:schemeClr val="tx1">
                              <a:lumMod val="65000"/>
                              <a:lumOff val="35000"/>
                            </a:schemeClr>
                          </a:solidFill>
                        </a:rPr>
                        <a:t>1000</a:t>
                      </a:r>
                      <a:r>
                        <a:rPr kumimoji="1" lang="ja-JP" altLang="en-US" sz="900" dirty="0">
                          <a:solidFill>
                            <a:schemeClr val="tx1">
                              <a:lumMod val="65000"/>
                              <a:lumOff val="35000"/>
                            </a:schemeClr>
                          </a:solidFill>
                        </a:rPr>
                        <a:t>万円～）</a:t>
                      </a:r>
                      <a:br>
                        <a:rPr kumimoji="1" lang="ja-JP" altLang="en-US" sz="900" dirty="0">
                          <a:solidFill>
                            <a:schemeClr val="tx1">
                              <a:lumMod val="65000"/>
                              <a:lumOff val="35000"/>
                            </a:schemeClr>
                          </a:solidFill>
                        </a:rPr>
                      </a:br>
                      <a:r>
                        <a:rPr kumimoji="1" lang="ja-JP" altLang="en-US" sz="900" dirty="0">
                          <a:solidFill>
                            <a:schemeClr val="tx1">
                              <a:lumMod val="65000"/>
                              <a:lumOff val="35000"/>
                            </a:schemeClr>
                          </a:solidFill>
                        </a:rPr>
                        <a:t>ブランドパネル　リッチフォーマット　</a:t>
                      </a:r>
                      <a:r>
                        <a:rPr kumimoji="1" lang="en-US" altLang="ja-JP" sz="900" dirty="0">
                          <a:solidFill>
                            <a:schemeClr val="tx1">
                              <a:lumMod val="65000"/>
                              <a:lumOff val="35000"/>
                            </a:schemeClr>
                          </a:solidFill>
                        </a:rPr>
                        <a:t>MD</a:t>
                      </a:r>
                      <a:r>
                        <a:rPr kumimoji="1" lang="ja-JP" altLang="en-US" sz="900" dirty="0">
                          <a:solidFill>
                            <a:schemeClr val="tx1">
                              <a:lumMod val="65000"/>
                              <a:lumOff val="35000"/>
                            </a:schemeClr>
                          </a:solidFill>
                        </a:rPr>
                        <a:t>（</a:t>
                      </a:r>
                      <a:r>
                        <a:rPr kumimoji="1" lang="en-US" altLang="ja-JP" sz="900" dirty="0">
                          <a:solidFill>
                            <a:schemeClr val="tx1">
                              <a:lumMod val="65000"/>
                              <a:lumOff val="35000"/>
                            </a:schemeClr>
                          </a:solidFill>
                        </a:rPr>
                        <a:t>FQ1</a:t>
                      </a:r>
                      <a:r>
                        <a:rPr kumimoji="1" lang="ja-JP" altLang="en-US" sz="900" dirty="0">
                          <a:solidFill>
                            <a:schemeClr val="tx1">
                              <a:lumMod val="65000"/>
                              <a:lumOff val="35000"/>
                            </a:schemeClr>
                          </a:solidFill>
                        </a:rPr>
                        <a:t>）（</a:t>
                      </a:r>
                      <a:r>
                        <a:rPr kumimoji="1" lang="en-US" altLang="ja-JP" sz="900" dirty="0">
                          <a:solidFill>
                            <a:schemeClr val="tx1">
                              <a:lumMod val="65000"/>
                              <a:lumOff val="35000"/>
                            </a:schemeClr>
                          </a:solidFill>
                        </a:rPr>
                        <a:t>1000</a:t>
                      </a:r>
                      <a:r>
                        <a:rPr kumimoji="1" lang="ja-JP" altLang="en-US" sz="900" dirty="0">
                          <a:solidFill>
                            <a:schemeClr val="tx1">
                              <a:lumMod val="65000"/>
                              <a:lumOff val="35000"/>
                            </a:schemeClr>
                          </a:solidFill>
                        </a:rPr>
                        <a:t>万円～）</a:t>
                      </a: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 altLang="ja-JP" sz="900" dirty="0">
                          <a:solidFill>
                            <a:schemeClr val="tx1">
                              <a:lumMod val="65000"/>
                              <a:lumOff val="35000"/>
                            </a:schemeClr>
                          </a:solidFill>
                        </a:rPr>
                        <a:t>MD</a:t>
                      </a:r>
                      <a:r>
                        <a:rPr kumimoji="1" lang="ja-JP" altLang="en" sz="900" dirty="0">
                          <a:solidFill>
                            <a:schemeClr val="tx1">
                              <a:lumMod val="65000"/>
                              <a:lumOff val="35000"/>
                            </a:schemeClr>
                          </a:solidFill>
                        </a:rPr>
                        <a:t>（</a:t>
                      </a:r>
                      <a:r>
                        <a:rPr kumimoji="1" lang="ja-JP" altLang="en-US" sz="900" dirty="0">
                          <a:solidFill>
                            <a:schemeClr val="tx1">
                              <a:lumMod val="65000"/>
                              <a:lumOff val="35000"/>
                            </a:schemeClr>
                          </a:solidFill>
                        </a:rPr>
                        <a:t>都道府県）（</a:t>
                      </a:r>
                      <a:r>
                        <a:rPr kumimoji="1" lang="en-US" altLang="ja-JP" sz="900" dirty="0">
                          <a:solidFill>
                            <a:schemeClr val="tx1">
                              <a:lumMod val="65000"/>
                              <a:lumOff val="35000"/>
                            </a:schemeClr>
                          </a:solidFill>
                        </a:rPr>
                        <a:t>300</a:t>
                      </a:r>
                      <a:r>
                        <a:rPr kumimoji="1" lang="ja-JP" altLang="en-US" sz="900" dirty="0">
                          <a:solidFill>
                            <a:schemeClr val="tx1">
                              <a:lumMod val="65000"/>
                              <a:lumOff val="35000"/>
                            </a:schemeClr>
                          </a:solidFill>
                        </a:rPr>
                        <a:t>万円～）</a:t>
                      </a:r>
                      <a:endParaRPr kumimoji="1" lang="en-US" altLang="ja-JP" sz="900" dirty="0">
                        <a:solidFill>
                          <a:schemeClr val="tx1">
                            <a:lumMod val="65000"/>
                            <a:lumOff val="35000"/>
                          </a:schemeClr>
                        </a:solidFill>
                      </a:endParaRP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a:t>
                      </a:r>
                      <a:r>
                        <a:rPr kumimoji="1" lang="en" altLang="ja-JP" sz="900" dirty="0">
                          <a:solidFill>
                            <a:schemeClr val="tx1">
                              <a:lumMod val="65000"/>
                              <a:lumOff val="35000"/>
                            </a:schemeClr>
                          </a:solidFill>
                        </a:rPr>
                        <a:t>MD</a:t>
                      </a:r>
                      <a:r>
                        <a:rPr kumimoji="1" lang="ja-JP" altLang="en" sz="900" dirty="0">
                          <a:solidFill>
                            <a:schemeClr val="tx1">
                              <a:lumMod val="65000"/>
                              <a:lumOff val="35000"/>
                            </a:schemeClr>
                          </a:solidFill>
                        </a:rPr>
                        <a:t>（</a:t>
                      </a:r>
                      <a:r>
                        <a:rPr kumimoji="1" lang="ja-JP" altLang="en-US" sz="900" dirty="0">
                          <a:solidFill>
                            <a:schemeClr val="tx1">
                              <a:lumMod val="65000"/>
                              <a:lumOff val="35000"/>
                            </a:schemeClr>
                          </a:solidFill>
                        </a:rPr>
                        <a:t>市区郡）</a:t>
                      </a:r>
                      <a:endParaRPr kumimoji="1" lang="en-US" altLang="ja-JP" sz="900" dirty="0">
                        <a:solidFill>
                          <a:schemeClr val="tx1">
                            <a:lumMod val="65000"/>
                            <a:lumOff val="35000"/>
                          </a:schemeClr>
                        </a:solidFill>
                      </a:endParaRPr>
                    </a:p>
                    <a:p>
                      <a:pPr marL="99450" indent="-99450" algn="l">
                        <a:lnSpc>
                          <a:spcPct val="110000"/>
                        </a:lnSpc>
                        <a:buFont typeface="Arial" panose="020B0604020202020204" pitchFamily="34" charset="0"/>
                        <a:buChar char="•"/>
                      </a:pPr>
                      <a:r>
                        <a:rPr kumimoji="1" lang="ja-JP" altLang="en-US" sz="900" dirty="0">
                          <a:solidFill>
                            <a:schemeClr val="tx1">
                              <a:lumMod val="65000"/>
                              <a:lumOff val="35000"/>
                            </a:schemeClr>
                          </a:solidFill>
                        </a:rPr>
                        <a:t>ブランドパネルリッチフォーマット</a:t>
                      </a:r>
                      <a:r>
                        <a:rPr kumimoji="1" lang="en" altLang="ja-JP" sz="900" dirty="0">
                          <a:solidFill>
                            <a:schemeClr val="tx1">
                              <a:lumMod val="65000"/>
                              <a:lumOff val="35000"/>
                            </a:schemeClr>
                          </a:solidFill>
                        </a:rPr>
                        <a:t>MD</a:t>
                      </a:r>
                      <a:r>
                        <a:rPr kumimoji="1" lang="ja-JP" altLang="en" sz="900" dirty="0">
                          <a:solidFill>
                            <a:schemeClr val="tx1">
                              <a:lumMod val="65000"/>
                              <a:lumOff val="35000"/>
                            </a:schemeClr>
                          </a:solidFill>
                        </a:rPr>
                        <a:t>（</a:t>
                      </a:r>
                      <a:r>
                        <a:rPr kumimoji="1" lang="ja-JP" altLang="en-US" sz="900" dirty="0">
                          <a:solidFill>
                            <a:schemeClr val="tx1">
                              <a:lumMod val="65000"/>
                              <a:lumOff val="35000"/>
                            </a:schemeClr>
                          </a:solidFill>
                        </a:rPr>
                        <a:t>都道府県）</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576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tx1">
                              <a:lumMod val="65000"/>
                              <a:lumOff val="35000"/>
                            </a:schemeClr>
                          </a:solidFill>
                        </a:rPr>
                        <a:t>無償～</a:t>
                      </a:r>
                      <a:r>
                        <a:rPr kumimoji="1" lang="en-US" altLang="ja-JP" sz="900" dirty="0">
                          <a:solidFill>
                            <a:schemeClr val="tx1">
                              <a:lumMod val="65000"/>
                              <a:lumOff val="35000"/>
                            </a:schemeClr>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tx1">
                              <a:lumMod val="65000"/>
                              <a:lumOff val="35000"/>
                            </a:schemeClr>
                          </a:solidFill>
                        </a:rPr>
                        <a:t>無償～</a:t>
                      </a:r>
                      <a:r>
                        <a:rPr kumimoji="1" lang="en-US" altLang="ja-JP" sz="900" dirty="0">
                          <a:solidFill>
                            <a:schemeClr val="tx1">
                              <a:lumMod val="65000"/>
                              <a:lumOff val="35000"/>
                            </a:schemeClr>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tx1">
                              <a:lumMod val="65000"/>
                              <a:lumOff val="35000"/>
                            </a:schemeClr>
                          </a:solidFill>
                        </a:rPr>
                        <a:t>無償～</a:t>
                      </a:r>
                      <a:r>
                        <a:rPr kumimoji="1" lang="en-US" altLang="ja-JP" sz="900" dirty="0">
                          <a:solidFill>
                            <a:schemeClr val="tx1">
                              <a:lumMod val="65000"/>
                              <a:lumOff val="35000"/>
                            </a:schemeClr>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Tree>
    <p:extLst>
      <p:ext uri="{BB962C8B-B14F-4D97-AF65-F5344CB8AC3E}">
        <p14:creationId xmlns:p14="http://schemas.microsoft.com/office/powerpoint/2010/main" val="799594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スペック詳細</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4</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9225485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DAC5CF5-A029-462D-552B-3F486FEE901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sp>
        <p:nvSpPr>
          <p:cNvPr id="7" name="テキスト ボックス 6">
            <a:extLst>
              <a:ext uri="{FF2B5EF4-FFF2-40B4-BE49-F238E27FC236}">
                <a16:creationId xmlns:a16="http://schemas.microsoft.com/office/drawing/2014/main" id="{C993CBA3-844E-3A02-687A-CDE3C22ACC6D}"/>
              </a:ext>
            </a:extLst>
          </p:cNvPr>
          <p:cNvSpPr txBox="1"/>
          <p:nvPr/>
        </p:nvSpPr>
        <p:spPr>
          <a:xfrm>
            <a:off x="6096000" y="4093634"/>
            <a:ext cx="4801314" cy="461665"/>
          </a:xfrm>
          <a:prstGeom prst="rect">
            <a:avLst/>
          </a:prstGeom>
          <a:solidFill>
            <a:schemeClr val="bg1"/>
          </a:solidFill>
          <a:ln>
            <a:solidFill>
              <a:srgbClr val="FF0000"/>
            </a:solidFill>
          </a:ln>
        </p:spPr>
        <p:txBody>
          <a:bodyPr wrap="none" rtlCol="0">
            <a:spAutoFit/>
          </a:bodyPr>
          <a:lstStyle/>
          <a:p>
            <a:pPr algn="l"/>
            <a:r>
              <a:rPr lang="ja-JP" altLang="en-US" sz="1200" dirty="0">
                <a:solidFill>
                  <a:srgbClr val="FF0000"/>
                </a:solidFill>
              </a:rPr>
              <a:t>⇒必ずこの運用にしていているのでタイアップ同様に明記しておく</a:t>
            </a:r>
            <a:endParaRPr lang="en-US" altLang="ja-JP" sz="1200" dirty="0">
              <a:solidFill>
                <a:srgbClr val="FF0000"/>
              </a:solidFill>
            </a:endParaRPr>
          </a:p>
          <a:p>
            <a:pPr algn="l"/>
            <a:r>
              <a:rPr lang="ja-JP" altLang="en-US" sz="1200" dirty="0">
                <a:solidFill>
                  <a:srgbClr val="FF0000"/>
                </a:solidFill>
              </a:rPr>
              <a:t>　（サイレントリリースにクレームが出ないようにリスクヘッジ）</a:t>
            </a:r>
            <a:endParaRPr lang="en-US" altLang="ja-JP" sz="1200" dirty="0">
              <a:solidFill>
                <a:srgbClr val="FF0000"/>
              </a:solidFill>
            </a:endParaRPr>
          </a:p>
        </p:txBody>
      </p:sp>
      <p:graphicFrame>
        <p:nvGraphicFramePr>
          <p:cNvPr id="3" name="表 2">
            <a:extLst>
              <a:ext uri="{FF2B5EF4-FFF2-40B4-BE49-F238E27FC236}">
                <a16:creationId xmlns:a16="http://schemas.microsoft.com/office/drawing/2014/main" id="{DBDC39CF-555E-9880-A950-1F7B0A75D718}"/>
              </a:ext>
            </a:extLst>
          </p:cNvPr>
          <p:cNvGraphicFramePr>
            <a:graphicFrameLocks noGrp="1"/>
          </p:cNvGraphicFramePr>
          <p:nvPr>
            <p:extLst>
              <p:ext uri="{D42A27DB-BD31-4B8C-83A1-F6EECF244321}">
                <p14:modId xmlns:p14="http://schemas.microsoft.com/office/powerpoint/2010/main" val="631964817"/>
              </p:ext>
            </p:extLst>
          </p:nvPr>
        </p:nvGraphicFramePr>
        <p:xfrm>
          <a:off x="587375" y="1268413"/>
          <a:ext cx="11017250" cy="5232676"/>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41505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企画ページへの誘導枠</a:t>
                      </a:r>
                      <a:endParaRPr kumimoji="1" lang="en-US" altLang="ja-JP"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tx1">
                              <a:lumMod val="65000"/>
                              <a:lumOff val="35000"/>
                            </a:schemeClr>
                          </a:solidFill>
                          <a:latin typeface="+mj-ea"/>
                          <a:ea typeface="+mj-ea"/>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mj-ea"/>
                          <a:ea typeface="+mj-ea"/>
                          <a:cs typeface="メイリオ" panose="020B0604030504040204" pitchFamily="50" charset="-128"/>
                        </a:rPr>
                        <a:t>P21</a:t>
                      </a:r>
                      <a:r>
                        <a:rPr kumimoji="1" lang="ja-JP" altLang="en-US" sz="1050" kern="1200" dirty="0">
                          <a:solidFill>
                            <a:schemeClr val="tx1">
                              <a:lumMod val="65000"/>
                              <a:lumOff val="35000"/>
                            </a:schemeClr>
                          </a:solidFill>
                          <a:latin typeface="+mj-ea"/>
                          <a:ea typeface="+mj-ea"/>
                          <a:cs typeface="メイリオ" panose="020B0604030504040204" pitchFamily="50" charset="-128"/>
                        </a:rPr>
                        <a:t>、</a:t>
                      </a:r>
                      <a:r>
                        <a:rPr kumimoji="1" lang="en-US" altLang="ja-JP" sz="1050" kern="1200" dirty="0">
                          <a:solidFill>
                            <a:schemeClr val="tx1">
                              <a:lumMod val="65000"/>
                              <a:lumOff val="35000"/>
                            </a:schemeClr>
                          </a:solidFill>
                          <a:latin typeface="+mj-ea"/>
                          <a:ea typeface="+mj-ea"/>
                          <a:cs typeface="メイリオ" panose="020B0604030504040204" pitchFamily="50" charset="-128"/>
                        </a:rPr>
                        <a:t>22</a:t>
                      </a:r>
                      <a:r>
                        <a:rPr kumimoji="1" lang="ja-JP" altLang="en-US" sz="1050" kern="1200" dirty="0">
                          <a:solidFill>
                            <a:schemeClr val="tx1">
                              <a:lumMod val="65000"/>
                              <a:lumOff val="35000"/>
                            </a:schemeClr>
                          </a:solidFill>
                          <a:latin typeface="+mj-ea"/>
                          <a:ea typeface="+mj-ea"/>
                          <a:cs typeface="メイリオ" panose="020B0604030504040204" pitchFamily="50" charset="-128"/>
                        </a:rPr>
                        <a:t>参照）</a:t>
                      </a:r>
                      <a:endParaRPr kumimoji="1" lang="en-US" altLang="ja-JP" sz="1050" kern="1200" dirty="0">
                        <a:solidFill>
                          <a:schemeClr val="tx1">
                            <a:lumMod val="65000"/>
                            <a:lumOff val="35000"/>
                          </a:schemeClr>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1260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j-ea"/>
                          <a:ea typeface="+mj-ea"/>
                          <a:cs typeface="メイリオ" panose="020B0604030504040204" pitchFamily="50" charset="-128"/>
                        </a:rPr>
                        <a:t>・掲載場所：</a:t>
                      </a:r>
                      <a:r>
                        <a:rPr kumimoji="1" lang="en-US" altLang="ja-JP" sz="1050" kern="1200" dirty="0">
                          <a:solidFill>
                            <a:schemeClr val="tx1">
                              <a:lumMod val="65000"/>
                              <a:lumOff val="35000"/>
                            </a:schemeClr>
                          </a:solidFill>
                          <a:latin typeface="+mj-ea"/>
                          <a:ea typeface="+mj-ea"/>
                          <a:cs typeface="+mn-cs"/>
                        </a:rPr>
                        <a:t>Yahoo! JAPAN PR</a:t>
                      </a:r>
                      <a:r>
                        <a:rPr kumimoji="1" lang="ja-JP" altLang="en-US" sz="1050" kern="1200" dirty="0">
                          <a:solidFill>
                            <a:schemeClr val="tx1">
                              <a:lumMod val="65000"/>
                              <a:lumOff val="35000"/>
                            </a:schemeClr>
                          </a:solidFill>
                          <a:latin typeface="+mj-ea"/>
                          <a:ea typeface="+mj-ea"/>
                          <a:cs typeface="+mn-cs"/>
                        </a:rPr>
                        <a:t>企画 広告主様専用ページ</a:t>
                      </a:r>
                      <a:endParaRPr kumimoji="1" lang="en-US" altLang="ja-JP" sz="1050" kern="1200" dirty="0">
                        <a:solidFill>
                          <a:schemeClr val="tx1">
                            <a:lumMod val="65000"/>
                            <a:lumOff val="35000"/>
                          </a:schemeClr>
                        </a:solidFill>
                        <a:latin typeface="+mj-ea"/>
                        <a:ea typeface="+mj-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j-ea"/>
                          <a:ea typeface="+mj-ea"/>
                          <a:cs typeface="メイリオ" panose="020B0604030504040204" pitchFamily="50" charset="-128"/>
                        </a:rPr>
                        <a:t>・デバイス：</a:t>
                      </a:r>
                      <a:r>
                        <a:rPr lang="en-US" altLang="ja-JP" sz="1050" dirty="0">
                          <a:solidFill>
                            <a:schemeClr val="tx1">
                              <a:lumMod val="65000"/>
                              <a:lumOff val="35000"/>
                            </a:schemeClr>
                          </a:solidFill>
                          <a:latin typeface="+mj-ea"/>
                          <a:ea typeface="+mj-ea"/>
                        </a:rPr>
                        <a:t>PC</a:t>
                      </a:r>
                      <a:r>
                        <a:rPr lang="ja-JP" altLang="en-US" sz="1050" dirty="0">
                          <a:solidFill>
                            <a:schemeClr val="tx1">
                              <a:lumMod val="65000"/>
                              <a:lumOff val="35000"/>
                            </a:schemeClr>
                          </a:solidFill>
                          <a:latin typeface="+mj-ea"/>
                          <a:ea typeface="+mj-ea"/>
                        </a:rPr>
                        <a:t>・スマホ・マルチデバイス</a:t>
                      </a:r>
                      <a:endParaRPr lang="en-US" altLang="ja-JP" sz="1050" dirty="0">
                        <a:solidFill>
                          <a:schemeClr val="tx1">
                            <a:lumMod val="65000"/>
                            <a:lumOff val="35000"/>
                          </a:schemeClr>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j-ea"/>
                          <a:ea typeface="+mj-ea"/>
                          <a:cs typeface="メイリオ" panose="020B0604030504040204" pitchFamily="50" charset="-128"/>
                        </a:rPr>
                        <a:t>・更新：</a:t>
                      </a:r>
                      <a:r>
                        <a:rPr lang="ja-JP" altLang="en-US" sz="1050" dirty="0">
                          <a:solidFill>
                            <a:schemeClr val="tx1">
                              <a:lumMod val="65000"/>
                              <a:lumOff val="35000"/>
                            </a:schemeClr>
                          </a:solidFill>
                          <a:latin typeface="+mj-ea"/>
                          <a:ea typeface="+mj-ea"/>
                        </a:rPr>
                        <a:t>原則、掲載期間内における途中更新はお受けできません。</a:t>
                      </a:r>
                      <a:endParaRPr lang="en-US" altLang="ja-JP" sz="1050" dirty="0">
                        <a:solidFill>
                          <a:schemeClr val="tx1">
                            <a:lumMod val="65000"/>
                            <a:lumOff val="35000"/>
                          </a:schemeClr>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j-ea"/>
                          <a:ea typeface="+mj-ea"/>
                          <a:cs typeface="+mn-cs"/>
                        </a:rPr>
                        <a:t>・二次利用：不可</a:t>
                      </a:r>
                      <a:endParaRPr kumimoji="1" lang="en-US" altLang="ja-JP" sz="1050" kern="1200" dirty="0">
                        <a:solidFill>
                          <a:schemeClr val="tx1">
                            <a:lumMod val="65000"/>
                            <a:lumOff val="35000"/>
                          </a:schemeClr>
                        </a:solidFill>
                        <a:latin typeface="+mj-ea"/>
                        <a:ea typeface="+mj-ea"/>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1260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契約分類</a:t>
                      </a:r>
                      <a:endParaRPr kumimoji="1" lang="en-US" altLang="ja-JP" sz="1050" b="0" i="0" dirty="0">
                        <a:solidFill>
                          <a:schemeClr val="bg1"/>
                        </a:solidFill>
                        <a:latin typeface="+mj-ea"/>
                        <a:ea typeface="+mj-ea"/>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j-ea"/>
                          <a:ea typeface="+mj-ea"/>
                          <a:cs typeface="Meiryo UI" pitchFamily="50" charset="-128"/>
                        </a:rPr>
                        <a:t>※</a:t>
                      </a:r>
                      <a:r>
                        <a:rPr kumimoji="1" lang="ja-JP" altLang="en-US" sz="1050" b="0" i="0" dirty="0">
                          <a:solidFill>
                            <a:schemeClr val="bg1"/>
                          </a:solidFill>
                          <a:latin typeface="+mj-ea"/>
                          <a:ea typeface="+mj-ea"/>
                          <a:cs typeface="Meiryo UI" pitchFamily="50" charset="-128"/>
                        </a:rPr>
                        <a:t>お申し込み時に選択</a:t>
                      </a:r>
                      <a:endParaRPr kumimoji="1" lang="en-US" altLang="ja-JP"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j-ea"/>
                          <a:ea typeface="+mj-ea"/>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mj-ea"/>
                        <a:ea typeface="+mj-ea"/>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j-ea"/>
                          <a:ea typeface="+mj-ea"/>
                          <a:cs typeface="メイリオ" panose="020B0604030504040204" pitchFamily="50" charset="-128"/>
                        </a:rPr>
                        <a:t>①契約分類：制作</a:t>
                      </a:r>
                      <a:r>
                        <a:rPr lang="en-US" altLang="ja-JP" sz="1050" dirty="0">
                          <a:solidFill>
                            <a:schemeClr val="tx1">
                              <a:lumMod val="65000"/>
                              <a:lumOff val="35000"/>
                            </a:schemeClr>
                          </a:solidFill>
                          <a:latin typeface="+mj-ea"/>
                          <a:ea typeface="+mj-ea"/>
                          <a:cs typeface="メイリオ" panose="020B0604030504040204" pitchFamily="50" charset="-128"/>
                        </a:rPr>
                        <a:t>+</a:t>
                      </a:r>
                      <a:r>
                        <a:rPr lang="ja-JP" altLang="en-US" sz="1050" dirty="0">
                          <a:solidFill>
                            <a:schemeClr val="tx1">
                              <a:lumMod val="65000"/>
                              <a:lumOff val="35000"/>
                            </a:schemeClr>
                          </a:solidFill>
                          <a:latin typeface="+mj-ea"/>
                          <a:ea typeface="+mj-ea"/>
                          <a:cs typeface="メイリオ" panose="020B0604030504040204" pitchFamily="50" charset="-128"/>
                        </a:rPr>
                        <a:t>掲載</a:t>
                      </a:r>
                      <a:endParaRPr lang="en-US" altLang="ja-JP" sz="1050" dirty="0">
                        <a:solidFill>
                          <a:schemeClr val="tx1">
                            <a:lumMod val="65000"/>
                            <a:lumOff val="35000"/>
                          </a:schemeClr>
                        </a:solidFill>
                        <a:latin typeface="+mj-ea"/>
                        <a:ea typeface="+mj-ea"/>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j-ea"/>
                          <a:ea typeface="+mj-ea"/>
                          <a:cs typeface="メイリオ" panose="020B0604030504040204" pitchFamily="50" charset="-128"/>
                        </a:rPr>
                        <a:t>②契約サービス：</a:t>
                      </a:r>
                      <a:r>
                        <a:rPr kumimoji="1" lang="ja-JP" altLang="ja-JP" sz="1050" kern="1200" dirty="0">
                          <a:solidFill>
                            <a:schemeClr val="tx1">
                              <a:lumMod val="65000"/>
                              <a:lumOff val="35000"/>
                            </a:schemeClr>
                          </a:solidFill>
                          <a:latin typeface="+mj-ea"/>
                          <a:ea typeface="+mj-ea"/>
                          <a:cs typeface="+mn-cs"/>
                        </a:rPr>
                        <a:t>【制作</a:t>
                      </a:r>
                      <a:r>
                        <a:rPr kumimoji="1" lang="en-US" altLang="ja-JP" sz="1050" kern="1200" dirty="0">
                          <a:solidFill>
                            <a:schemeClr val="tx1">
                              <a:lumMod val="65000"/>
                              <a:lumOff val="35000"/>
                            </a:schemeClr>
                          </a:solidFill>
                          <a:latin typeface="+mj-ea"/>
                          <a:ea typeface="+mj-ea"/>
                          <a:cs typeface="+mn-cs"/>
                        </a:rPr>
                        <a:t>+</a:t>
                      </a:r>
                      <a:r>
                        <a:rPr kumimoji="1" lang="ja-JP" altLang="ja-JP" sz="1050" kern="1200" dirty="0">
                          <a:solidFill>
                            <a:schemeClr val="tx1">
                              <a:lumMod val="65000"/>
                              <a:lumOff val="35000"/>
                            </a:schemeClr>
                          </a:solidFill>
                          <a:latin typeface="+mj-ea"/>
                          <a:ea typeface="+mj-ea"/>
                          <a:cs typeface="+mn-cs"/>
                        </a:rPr>
                        <a:t>掲載】</a:t>
                      </a:r>
                      <a:r>
                        <a:rPr kumimoji="1" lang="en-US" altLang="ja-JP" sz="1050" kern="1200" dirty="0">
                          <a:solidFill>
                            <a:schemeClr val="tx1">
                              <a:lumMod val="65000"/>
                              <a:lumOff val="35000"/>
                            </a:schemeClr>
                          </a:solidFill>
                          <a:latin typeface="+mj-ea"/>
                          <a:ea typeface="+mj-ea"/>
                          <a:cs typeface="+mn-cs"/>
                        </a:rPr>
                        <a:t>Yahoo! JAPAN</a:t>
                      </a:r>
                      <a:r>
                        <a:rPr kumimoji="1" lang="ja-JP" altLang="ja-JP" sz="1050" kern="1200" dirty="0">
                          <a:solidFill>
                            <a:schemeClr val="tx1">
                              <a:lumMod val="65000"/>
                              <a:lumOff val="35000"/>
                            </a:schemeClr>
                          </a:solidFill>
                          <a:latin typeface="+mj-ea"/>
                          <a:ea typeface="+mj-ea"/>
                          <a:cs typeface="+mn-cs"/>
                        </a:rPr>
                        <a:t>　トップページクリエイティブ企画</a:t>
                      </a:r>
                      <a:endParaRPr kumimoji="1" lang="en-US" altLang="ja-JP" sz="1050" kern="1200" dirty="0">
                        <a:solidFill>
                          <a:schemeClr val="tx1">
                            <a:lumMod val="65000"/>
                            <a:lumOff val="35000"/>
                          </a:schemeClr>
                        </a:solidFill>
                        <a:latin typeface="+mj-ea"/>
                        <a:ea typeface="+mj-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j-ea"/>
                          <a:ea typeface="+mj-ea"/>
                          <a:cs typeface="メイリオ" panose="020B0604030504040204" pitchFamily="50" charset="-128"/>
                        </a:rPr>
                        <a:t>③契約サービス詳細：</a:t>
                      </a:r>
                      <a:r>
                        <a:rPr lang="en-US" altLang="ja-JP" sz="1050" dirty="0">
                          <a:solidFill>
                            <a:schemeClr val="tx1">
                              <a:lumMod val="65000"/>
                              <a:lumOff val="35000"/>
                            </a:schemeClr>
                          </a:solidFill>
                          <a:latin typeface="+mj-ea"/>
                          <a:ea typeface="+mj-ea"/>
                          <a:cs typeface="メイリオ" panose="020B0604030504040204" pitchFamily="50" charset="-128"/>
                        </a:rPr>
                        <a:t>Yahoo! JAPAN</a:t>
                      </a:r>
                      <a:r>
                        <a:rPr lang="ja-JP" altLang="en-US" sz="1050" dirty="0">
                          <a:solidFill>
                            <a:schemeClr val="tx1">
                              <a:lumMod val="65000"/>
                              <a:lumOff val="35000"/>
                            </a:schemeClr>
                          </a:solidFill>
                          <a:latin typeface="+mj-ea"/>
                          <a:ea typeface="+mj-ea"/>
                          <a:cs typeface="メイリオ" panose="020B0604030504040204" pitchFamily="50" charset="-128"/>
                        </a:rPr>
                        <a:t>　トップページインタラクション企画　制作・掲載費</a:t>
                      </a:r>
                      <a:endParaRPr lang="en-US" altLang="ja-JP" sz="1050" dirty="0">
                        <a:solidFill>
                          <a:schemeClr val="tx1">
                            <a:lumMod val="65000"/>
                            <a:lumOff val="35000"/>
                          </a:schemeClr>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456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j-ea"/>
                          <a:ea typeface="+mj-ea"/>
                        </a:rPr>
                        <a:t>掲載期間</a:t>
                      </a:r>
                      <a:endParaRPr kumimoji="1" lang="ja-JP" altLang="en-US"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tx1">
                              <a:lumMod val="65000"/>
                              <a:lumOff val="35000"/>
                            </a:schemeClr>
                          </a:solidFill>
                          <a:latin typeface="+mj-ea"/>
                          <a:ea typeface="+mj-ea"/>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mj-ea"/>
                          <a:ea typeface="+mj-ea"/>
                          <a:cs typeface="Meiryo UI" panose="020B0604030504040204" pitchFamily="50" charset="-128"/>
                        </a:rPr>
                        <a:t>、最大</a:t>
                      </a:r>
                      <a:r>
                        <a:rPr kumimoji="1" lang="en-US" altLang="ja-JP" sz="1050" kern="1200" dirty="0">
                          <a:solidFill>
                            <a:schemeClr val="tx1">
                              <a:lumMod val="65000"/>
                              <a:lumOff val="35000"/>
                            </a:schemeClr>
                          </a:solidFill>
                          <a:latin typeface="+mj-ea"/>
                          <a:ea typeface="+mj-ea"/>
                          <a:cs typeface="Meiryo UI" panose="020B0604030504040204" pitchFamily="50" charset="-128"/>
                        </a:rPr>
                        <a:t>2</a:t>
                      </a:r>
                      <a:r>
                        <a:rPr kumimoji="1" lang="ja-JP" altLang="en-US" sz="1050" kern="1200" dirty="0">
                          <a:solidFill>
                            <a:schemeClr val="tx1">
                              <a:lumMod val="65000"/>
                              <a:lumOff val="35000"/>
                            </a:schemeClr>
                          </a:solidFill>
                          <a:latin typeface="+mj-ea"/>
                          <a:ea typeface="+mj-ea"/>
                          <a:cs typeface="Meiryo UI" panose="020B0604030504040204" pitchFamily="50" charset="-128"/>
                        </a:rPr>
                        <a:t>週間までを推奨</a:t>
                      </a:r>
                      <a:r>
                        <a:rPr kumimoji="1" lang="en-US" altLang="ja-JP" sz="1050" kern="1200" dirty="0">
                          <a:solidFill>
                            <a:schemeClr val="tx1">
                              <a:lumMod val="65000"/>
                              <a:lumOff val="35000"/>
                            </a:schemeClr>
                          </a:solidFill>
                          <a:latin typeface="+mj-ea"/>
                          <a:ea typeface="+mj-ea"/>
                          <a:cs typeface="Meiryo UI" panose="020B0604030504040204" pitchFamily="50" charset="-128"/>
                        </a:rPr>
                        <a:t>(</a:t>
                      </a:r>
                      <a:r>
                        <a:rPr kumimoji="1" lang="ja-JP" altLang="en-US" sz="1050" kern="1200" dirty="0">
                          <a:solidFill>
                            <a:schemeClr val="tx1">
                              <a:lumMod val="65000"/>
                              <a:lumOff val="35000"/>
                            </a:schemeClr>
                          </a:solidFill>
                          <a:latin typeface="+mj-ea"/>
                          <a:ea typeface="+mj-ea"/>
                          <a:cs typeface="Meiryo UI" panose="020B0604030504040204" pitchFamily="50" charset="-128"/>
                        </a:rPr>
                        <a:t>平日開始</a:t>
                      </a:r>
                      <a:r>
                        <a:rPr kumimoji="1" lang="en-US" altLang="ja-JP" sz="1050" kern="1200" dirty="0">
                          <a:solidFill>
                            <a:schemeClr val="tx1">
                              <a:lumMod val="65000"/>
                              <a:lumOff val="35000"/>
                            </a:schemeClr>
                          </a:solidFill>
                          <a:latin typeface="+mj-ea"/>
                          <a:ea typeface="+mj-ea"/>
                          <a:cs typeface="Meiryo UI" panose="020B0604030504040204" pitchFamily="50" charset="-128"/>
                        </a:rPr>
                        <a:t>)</a:t>
                      </a:r>
                      <a:r>
                        <a:rPr lang="ja-JP" altLang="en-US" sz="1050" b="0" i="0" dirty="0">
                          <a:solidFill>
                            <a:schemeClr val="tx1">
                              <a:lumMod val="65000"/>
                              <a:lumOff val="35000"/>
                            </a:schemeClr>
                          </a:solidFill>
                          <a:effectLst/>
                          <a:latin typeface="+mj-ea"/>
                          <a:ea typeface="+mj-ea"/>
                        </a:rPr>
                        <a:t> </a:t>
                      </a:r>
                      <a:endParaRPr lang="en-US" altLang="ja-JP" sz="1050" b="0" i="0" dirty="0">
                        <a:solidFill>
                          <a:schemeClr val="tx1">
                            <a:lumMod val="65000"/>
                            <a:lumOff val="35000"/>
                          </a:schemeClr>
                        </a:solidFill>
                        <a:effectLst/>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mj-ea"/>
                          <a:ea typeface="+mj-ea"/>
                          <a:cs typeface="+mn-cs"/>
                        </a:rPr>
                        <a:t>※</a:t>
                      </a:r>
                      <a:r>
                        <a:rPr kumimoji="1" lang="ja-JP" altLang="en-US" sz="1050" kern="1200" dirty="0">
                          <a:solidFill>
                            <a:schemeClr val="tx1">
                              <a:lumMod val="65000"/>
                              <a:lumOff val="35000"/>
                            </a:schemeClr>
                          </a:solidFill>
                          <a:latin typeface="+mj-ea"/>
                          <a:ea typeface="+mj-ea"/>
                          <a:cs typeface="+mn-cs"/>
                        </a:rPr>
                        <a:t>企画ページは、掲載開始日の前営業日までにアップします</a:t>
                      </a:r>
                      <a:endParaRPr lang="en-US" altLang="ja-JP" sz="1050" b="0" i="0" dirty="0">
                        <a:solidFill>
                          <a:schemeClr val="tx1">
                            <a:lumMod val="65000"/>
                            <a:lumOff val="35000"/>
                          </a:schemeClr>
                        </a:solidFill>
                        <a:effectLst/>
                        <a:latin typeface="+mj-ea"/>
                        <a:ea typeface="+mj-ea"/>
                      </a:endParaRPr>
                    </a:p>
                    <a:p>
                      <a:pPr>
                        <a:lnSpc>
                          <a:spcPct val="130000"/>
                        </a:lnSpc>
                      </a:pPr>
                      <a:r>
                        <a:rPr lang="en-US" altLang="ja-JP" sz="1050" b="0" i="0" dirty="0">
                          <a:solidFill>
                            <a:srgbClr val="FF0000"/>
                          </a:solidFill>
                          <a:effectLst/>
                          <a:latin typeface="+mj-ea"/>
                          <a:ea typeface="+mj-ea"/>
                        </a:rPr>
                        <a:t>※</a:t>
                      </a:r>
                      <a:r>
                        <a:rPr lang="ja-JP" altLang="en-US" sz="1050" b="0" i="0" dirty="0">
                          <a:solidFill>
                            <a:srgbClr val="FF0000"/>
                          </a:solidFill>
                          <a:effectLst/>
                          <a:latin typeface="+mj-ea"/>
                          <a:ea typeface="+mj-ea"/>
                        </a:rPr>
                        <a:t>誘導用広告の掲載期間にご留意ください</a:t>
                      </a:r>
                      <a:endParaRPr lang="en-US" altLang="ja-JP" sz="1050" b="0" i="0" dirty="0">
                        <a:solidFill>
                          <a:srgbClr val="FF0000"/>
                        </a:solidFill>
                        <a:effectLst/>
                        <a:latin typeface="+mj-ea"/>
                        <a:ea typeface="+mj-ea"/>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5"/>
                  </a:ext>
                </a:extLst>
              </a:tr>
              <a:tr h="188140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料金</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j-ea"/>
                          <a:ea typeface="+mj-ea"/>
                          <a:cs typeface="+mn-cs"/>
                        </a:rPr>
                        <a:t>■誘導広告</a:t>
                      </a:r>
                      <a:endParaRPr kumimoji="1" lang="en-US" altLang="ja-JP" sz="1050" b="0" i="0" kern="1200" dirty="0">
                        <a:solidFill>
                          <a:schemeClr val="tx1">
                            <a:lumMod val="65000"/>
                            <a:lumOff val="35000"/>
                          </a:schemeClr>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j-ea"/>
                          <a:ea typeface="+mj-ea"/>
                          <a:cs typeface="+mn-cs"/>
                        </a:rPr>
                        <a:t>料金は</a:t>
                      </a:r>
                      <a:r>
                        <a:rPr kumimoji="1" lang="en-US" altLang="ja-JP" sz="1050" kern="1200" dirty="0">
                          <a:solidFill>
                            <a:schemeClr val="tx1">
                              <a:lumMod val="65000"/>
                              <a:lumOff val="35000"/>
                            </a:schemeClr>
                          </a:solidFill>
                          <a:latin typeface="+mj-ea"/>
                          <a:ea typeface="メイリオ"/>
                          <a:cs typeface="メイリオ" panose="020B0604030504040204" pitchFamily="50" charset="-128"/>
                        </a:rPr>
                        <a:t>P21</a:t>
                      </a:r>
                      <a:r>
                        <a:rPr kumimoji="1" lang="ja-JP" altLang="en-US" sz="1050" kern="1200" dirty="0">
                          <a:solidFill>
                            <a:schemeClr val="tx1">
                              <a:lumMod val="65000"/>
                              <a:lumOff val="35000"/>
                            </a:schemeClr>
                          </a:solidFill>
                          <a:latin typeface="+mj-ea"/>
                          <a:ea typeface="メイリオ"/>
                          <a:cs typeface="メイリオ" panose="020B0604030504040204" pitchFamily="50" charset="-128"/>
                        </a:rPr>
                        <a:t>、</a:t>
                      </a:r>
                      <a:r>
                        <a:rPr kumimoji="1" lang="en-US" altLang="ja-JP" sz="1050" kern="1200" dirty="0">
                          <a:solidFill>
                            <a:schemeClr val="tx1">
                              <a:lumMod val="65000"/>
                              <a:lumOff val="35000"/>
                            </a:schemeClr>
                          </a:solidFill>
                          <a:latin typeface="+mj-ea"/>
                          <a:ea typeface="メイリオ"/>
                          <a:cs typeface="メイリオ" panose="020B0604030504040204" pitchFamily="50" charset="-128"/>
                        </a:rPr>
                        <a:t>22</a:t>
                      </a:r>
                      <a:r>
                        <a:rPr kumimoji="1" lang="ja-JP" altLang="en-US" sz="1050" b="0" i="0" kern="1200" dirty="0">
                          <a:solidFill>
                            <a:schemeClr val="tx1">
                              <a:lumMod val="65000"/>
                              <a:lumOff val="35000"/>
                            </a:schemeClr>
                          </a:solidFill>
                          <a:effectLst/>
                          <a:latin typeface="+mj-ea"/>
                          <a:ea typeface="+mj-ea"/>
                          <a:cs typeface="+mn-cs"/>
                        </a:rPr>
                        <a:t>参照／</a:t>
                      </a:r>
                      <a:r>
                        <a:rPr kumimoji="1" lang="en-US" altLang="ja-JP" sz="1050" b="0" i="0" kern="1200" dirty="0">
                          <a:solidFill>
                            <a:schemeClr val="tx1">
                              <a:lumMod val="65000"/>
                              <a:lumOff val="35000"/>
                            </a:schemeClr>
                          </a:solidFill>
                          <a:effectLst/>
                          <a:latin typeface="+mj-ea"/>
                          <a:ea typeface="+mj-ea"/>
                          <a:cs typeface="+mn-cs"/>
                        </a:rPr>
                        <a:t>Yahoo!</a:t>
                      </a:r>
                      <a:r>
                        <a:rPr kumimoji="1" lang="ja-JP" altLang="en-US" sz="1050" b="0" i="0" kern="1200" dirty="0">
                          <a:solidFill>
                            <a:schemeClr val="tx1">
                              <a:lumMod val="65000"/>
                              <a:lumOff val="35000"/>
                            </a:schemeClr>
                          </a:solidFill>
                          <a:effectLst/>
                          <a:latin typeface="+mj-ea"/>
                          <a:ea typeface="+mj-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j-ea"/>
                          <a:ea typeface="+mj-ea"/>
                          <a:cs typeface="+mn-cs"/>
                        </a:rPr>
                        <a:t>■制作・掲載費</a:t>
                      </a:r>
                      <a:endParaRPr kumimoji="1" lang="en-US" altLang="ja-JP" sz="1050" b="0" i="0" kern="1200" dirty="0">
                        <a:solidFill>
                          <a:schemeClr val="tx1">
                            <a:lumMod val="65000"/>
                            <a:lumOff val="35000"/>
                          </a:schemeClr>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j-ea"/>
                          <a:ea typeface="+mj-ea"/>
                          <a:cs typeface="+mn-cs"/>
                        </a:rPr>
                        <a:t>料金は</a:t>
                      </a:r>
                      <a:r>
                        <a:rPr kumimoji="1" lang="en-US" altLang="ja-JP" sz="1050" b="0" i="0" kern="1200" dirty="0">
                          <a:solidFill>
                            <a:schemeClr val="tx1">
                              <a:lumMod val="65000"/>
                              <a:lumOff val="35000"/>
                            </a:schemeClr>
                          </a:solidFill>
                          <a:effectLst/>
                          <a:latin typeface="+mj-ea"/>
                          <a:ea typeface="+mj-ea"/>
                          <a:cs typeface="+mn-cs"/>
                        </a:rPr>
                        <a:t>P21</a:t>
                      </a:r>
                      <a:r>
                        <a:rPr kumimoji="1" lang="ja-JP" altLang="en-US" sz="1050" b="0" i="0" kern="1200" dirty="0">
                          <a:solidFill>
                            <a:schemeClr val="tx1">
                              <a:lumMod val="65000"/>
                              <a:lumOff val="35000"/>
                            </a:schemeClr>
                          </a:solidFill>
                          <a:effectLst/>
                          <a:latin typeface="+mj-ea"/>
                          <a:ea typeface="+mj-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j-ea"/>
                          <a:ea typeface="+mj-ea"/>
                          <a:cs typeface="+mn-cs"/>
                        </a:rPr>
                        <a:t>料金は</a:t>
                      </a:r>
                      <a:r>
                        <a:rPr kumimoji="1" lang="en-US" altLang="ja-JP" sz="1050" b="0" i="0" kern="1200" dirty="0">
                          <a:solidFill>
                            <a:schemeClr val="tx1">
                              <a:lumMod val="65000"/>
                              <a:lumOff val="35000"/>
                            </a:schemeClr>
                          </a:solidFill>
                          <a:effectLst/>
                          <a:latin typeface="+mj-ea"/>
                          <a:ea typeface="+mj-ea"/>
                          <a:cs typeface="+mn-cs"/>
                        </a:rPr>
                        <a:t>P22</a:t>
                      </a:r>
                      <a:r>
                        <a:rPr kumimoji="1" lang="ja-JP" altLang="en-US" sz="1050" b="0" i="0" kern="1200" dirty="0">
                          <a:solidFill>
                            <a:schemeClr val="tx1">
                              <a:lumMod val="65000"/>
                              <a:lumOff val="35000"/>
                            </a:schemeClr>
                          </a:solidFill>
                          <a:effectLst/>
                          <a:latin typeface="+mj-ea"/>
                          <a:ea typeface="+mj-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j-ea"/>
                          <a:ea typeface="+mj-ea"/>
                          <a:cs typeface="+mn-cs"/>
                        </a:rPr>
                        <a:t>※</a:t>
                      </a:r>
                      <a:r>
                        <a:rPr kumimoji="1" lang="ja-JP" altLang="en-US" sz="1050" b="0" i="0" kern="1200" dirty="0">
                          <a:solidFill>
                            <a:schemeClr val="tx1">
                              <a:lumMod val="65000"/>
                              <a:lumOff val="35000"/>
                            </a:schemeClr>
                          </a:solidFill>
                          <a:effectLst/>
                          <a:latin typeface="+mj-ea"/>
                          <a:ea typeface="+mj-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F0000"/>
                          </a:solidFill>
                          <a:effectLst/>
                          <a:latin typeface="+mj-ea"/>
                          <a:ea typeface="+mj-ea"/>
                          <a:cs typeface="+mn-cs"/>
                        </a:rPr>
                        <a:t>※</a:t>
                      </a:r>
                      <a:r>
                        <a:rPr kumimoji="1" lang="ja-JP" altLang="en-US" sz="1050" b="0" i="0" kern="1200" dirty="0">
                          <a:solidFill>
                            <a:srgbClr val="FF0000"/>
                          </a:solidFill>
                          <a:effectLst/>
                          <a:latin typeface="+mj-ea"/>
                          <a:ea typeface="+mj-ea"/>
                          <a:cs typeface="+mn-cs"/>
                        </a:rPr>
                        <a:t>制作費無償プランの場合も、関連約款に同意いただく必要があるため</a:t>
                      </a:r>
                      <a:r>
                        <a:rPr kumimoji="1" lang="en-US" altLang="ja-JP" sz="1050" b="0" i="0" kern="1200" dirty="0">
                          <a:solidFill>
                            <a:srgbClr val="FF0000"/>
                          </a:solidFill>
                          <a:effectLst/>
                          <a:latin typeface="+mj-ea"/>
                          <a:ea typeface="+mj-ea"/>
                          <a:cs typeface="+mn-cs"/>
                        </a:rPr>
                        <a:t>0</a:t>
                      </a:r>
                      <a:r>
                        <a:rPr kumimoji="1" lang="ja-JP" altLang="en-US" sz="1050" b="0" i="0" kern="1200" dirty="0">
                          <a:solidFill>
                            <a:srgbClr val="FF0000"/>
                          </a:solidFill>
                          <a:effectLst/>
                          <a:latin typeface="+mj-ea"/>
                          <a:ea typeface="+mj-ea"/>
                          <a:cs typeface="+mn-cs"/>
                        </a:rPr>
                        <a:t>円でお申し込みいただきます</a:t>
                      </a:r>
                      <a:endParaRPr kumimoji="1" lang="en-US" altLang="ja-JP" sz="1050" b="0" u="none" strike="noStrike" kern="1200" cap="none" spc="0" normalizeH="0" baseline="0" noProof="0" dirty="0">
                        <a:ln>
                          <a:noFill/>
                        </a:ln>
                        <a:solidFill>
                          <a:srgbClr val="FF0000"/>
                        </a:solidFill>
                        <a:effectLst/>
                        <a:uLnTx/>
                        <a:uFillTx/>
                        <a:latin typeface="+mj-ea"/>
                        <a:ea typeface="+mj-ea"/>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293298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FA97E61-082F-06D9-21D9-BED1D99D4FCD}"/>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graphicFrame>
        <p:nvGraphicFramePr>
          <p:cNvPr id="3" name="表 2">
            <a:extLst>
              <a:ext uri="{FF2B5EF4-FFF2-40B4-BE49-F238E27FC236}">
                <a16:creationId xmlns:a16="http://schemas.microsoft.com/office/drawing/2014/main" id="{0F9AC017-FF18-D529-FBBE-CD62E0D3E549}"/>
              </a:ext>
            </a:extLst>
          </p:cNvPr>
          <p:cNvGraphicFramePr>
            <a:graphicFrameLocks noGrp="1"/>
          </p:cNvGraphicFramePr>
          <p:nvPr>
            <p:extLst>
              <p:ext uri="{D42A27DB-BD31-4B8C-83A1-F6EECF244321}">
                <p14:modId xmlns:p14="http://schemas.microsoft.com/office/powerpoint/2010/main" val="3312939332"/>
              </p:ext>
            </p:extLst>
          </p:nvPr>
        </p:nvGraphicFramePr>
        <p:xfrm>
          <a:off x="587375" y="1268413"/>
          <a:ext cx="11017250" cy="5005387"/>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11528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a:solidFill>
                            <a:schemeClr val="bg1"/>
                          </a:solidFill>
                          <a:latin typeface="メイリオ"/>
                          <a:ea typeface="メイリオ"/>
                          <a:cs typeface="Meiryo UI" pitchFamily="50" charset="-128"/>
                        </a:rPr>
                        <a:t>お申し込み期限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a:t>
                      </a:r>
                      <a:r>
                        <a:rPr kumimoji="1" lang="ja-JP" altLang="en-US" sz="1050" b="0" u="none" strike="noStrike" kern="1200" cap="none" spc="0" normalizeH="0" baseline="0" noProof="0" dirty="0">
                          <a:ln>
                            <a:noFill/>
                          </a:ln>
                          <a:solidFill>
                            <a:srgbClr val="FF0000"/>
                          </a:solidFill>
                          <a:effectLst/>
                          <a:uLnTx/>
                          <a:uFillTx/>
                          <a:latin typeface="メイリオ"/>
                          <a:ea typeface="メイリオ"/>
                        </a:rPr>
                        <a:t>掲載開始の</a:t>
                      </a:r>
                      <a:r>
                        <a:rPr kumimoji="1" lang="en-US" altLang="ja-JP" sz="1050" b="0" u="none" strike="noStrike" kern="1200" cap="none" spc="0" normalizeH="0" baseline="0" noProof="0" dirty="0">
                          <a:ln>
                            <a:noFill/>
                          </a:ln>
                          <a:solidFill>
                            <a:srgbClr val="FF0000"/>
                          </a:solidFill>
                          <a:effectLst/>
                          <a:uLnTx/>
                          <a:uFillTx/>
                          <a:latin typeface="メイリオ"/>
                          <a:ea typeface="メイリオ"/>
                        </a:rPr>
                        <a:t>2</a:t>
                      </a:r>
                      <a:r>
                        <a:rPr kumimoji="1" lang="ja-JP" altLang="en-US" sz="1050" b="0" u="none" strike="noStrike" kern="1200" cap="none" spc="0" normalizeH="0" baseline="0" noProof="0" dirty="0">
                          <a:ln>
                            <a:noFill/>
                          </a:ln>
                          <a:solidFill>
                            <a:srgbClr val="FF0000"/>
                          </a:solidFill>
                          <a:effectLst/>
                          <a:uLnTx/>
                          <a:uFillTx/>
                          <a:latin typeface="メイリオ"/>
                          <a:ea typeface="メイリオ"/>
                        </a:rPr>
                        <a:t>か月前</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tx1">
                              <a:lumMod val="65000"/>
                              <a:lumOff val="35000"/>
                            </a:schemeClr>
                          </a:solidFill>
                          <a:effectLst/>
                          <a:latin typeface="+mn-lt"/>
                          <a:ea typeface="+mn-ea"/>
                          <a:cs typeface="+mn-cs"/>
                        </a:rPr>
                        <a:t>※</a:t>
                      </a:r>
                      <a:r>
                        <a:rPr kumimoji="1" lang="ja-JP" altLang="en-US" sz="9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9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9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9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9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9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7"/>
                  </a:ext>
                </a:extLst>
              </a:tr>
              <a:tr h="167671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n-cs"/>
                        </a:rPr>
                        <a:t>誘導用広告</a:t>
                      </a:r>
                      <a:r>
                        <a:rPr kumimoji="1" lang="ja-JP" altLang="en-US" sz="1050" b="0" i="0" kern="1200">
                          <a:solidFill>
                            <a:schemeClr val="bg1"/>
                          </a:solidFill>
                          <a:latin typeface="メイリオ"/>
                          <a:ea typeface="メイリオ"/>
                          <a:cs typeface="+mn-cs"/>
                        </a:rPr>
                        <a:t>をキャンセル</a:t>
                      </a:r>
                      <a:br>
                        <a:rPr kumimoji="1" lang="en-US" altLang="ja-JP" sz="1050" b="0" i="0" kern="1200" dirty="0">
                          <a:solidFill>
                            <a:schemeClr val="bg1"/>
                          </a:solidFill>
                          <a:latin typeface="メイリオ"/>
                          <a:ea typeface="メイリオ"/>
                          <a:cs typeface="+mn-cs"/>
                        </a:rPr>
                      </a:br>
                      <a:r>
                        <a:rPr kumimoji="1" lang="ja-JP" altLang="en-US" sz="1050" b="0" i="0" kern="1200">
                          <a:solidFill>
                            <a:schemeClr val="bg1"/>
                          </a:solidFill>
                          <a:latin typeface="メイリオ"/>
                          <a:ea typeface="メイリオ"/>
                          <a:cs typeface="+mn-cs"/>
                        </a:rPr>
                        <a:t>される</a:t>
                      </a:r>
                      <a:r>
                        <a:rPr kumimoji="1" lang="ja-JP" altLang="en-US" sz="1050" b="0" i="0" kern="1200" dirty="0">
                          <a:solidFill>
                            <a:schemeClr val="bg1"/>
                          </a:solidFill>
                          <a:latin typeface="メイリオ"/>
                          <a:ea typeface="メイリオ"/>
                          <a:cs typeface="+mn-cs"/>
                        </a:rPr>
                        <a:t>場合について</a:t>
                      </a:r>
                      <a:endParaRPr kumimoji="1" lang="ja-JP" altLang="en-US" sz="1050" b="0" i="0" kern="1200" noProof="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tx1">
                              <a:lumMod val="65000"/>
                              <a:lumOff val="35000"/>
                            </a:schemeClr>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tx1">
                              <a:lumMod val="65000"/>
                              <a:lumOff val="35000"/>
                            </a:schemeClr>
                          </a:solidFill>
                          <a:latin typeface="+mn-lt"/>
                          <a:ea typeface="+mn-ea"/>
                          <a:cs typeface="Meiryo UI" panose="020B0604030504040204" pitchFamily="50" charset="-128"/>
                        </a:rPr>
                      </a:br>
                      <a:r>
                        <a:rPr kumimoji="1" lang="ja-JP" altLang="ja-JP" sz="1050" kern="1200" dirty="0">
                          <a:solidFill>
                            <a:schemeClr val="tx1">
                              <a:lumMod val="65000"/>
                              <a:lumOff val="35000"/>
                            </a:schemeClr>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tx1">
                              <a:lumMod val="65000"/>
                              <a:lumOff val="35000"/>
                            </a:schemeClr>
                          </a:solidFill>
                          <a:latin typeface="+mn-lt"/>
                          <a:ea typeface="+mn-ea"/>
                          <a:cs typeface="Meiryo UI" panose="020B0604030504040204" pitchFamily="50" charset="-128"/>
                        </a:rPr>
                      </a:br>
                      <a:r>
                        <a:rPr kumimoji="1" lang="ja-JP" altLang="ja-JP" sz="1050" kern="1200" dirty="0">
                          <a:solidFill>
                            <a:schemeClr val="tx1">
                              <a:lumMod val="65000"/>
                              <a:lumOff val="35000"/>
                            </a:schemeClr>
                          </a:solidFill>
                          <a:latin typeface="+mn-lt"/>
                          <a:ea typeface="+mn-ea"/>
                          <a:cs typeface="Meiryo UI" panose="020B0604030504040204" pitchFamily="50" charset="-128"/>
                        </a:rPr>
                        <a:t>また、誘導用広告のキャンセル料については、広告取扱基本規定【別紙</a:t>
                      </a:r>
                      <a:r>
                        <a:rPr kumimoji="1" lang="ja-JP" altLang="en-US" sz="1050" kern="1200" dirty="0">
                          <a:solidFill>
                            <a:schemeClr val="tx1">
                              <a:lumMod val="65000"/>
                              <a:lumOff val="35000"/>
                            </a:schemeClr>
                          </a:solidFill>
                          <a:latin typeface="+mn-lt"/>
                          <a:ea typeface="+mn-ea"/>
                          <a:cs typeface="Meiryo UI" panose="020B0604030504040204" pitchFamily="50" charset="-128"/>
                        </a:rPr>
                        <a:t>３</a:t>
                      </a:r>
                      <a:r>
                        <a:rPr kumimoji="1" lang="ja-JP" altLang="ja-JP" sz="1050" kern="1200" dirty="0">
                          <a:solidFill>
                            <a:schemeClr val="tx1">
                              <a:lumMod val="65000"/>
                              <a:lumOff val="35000"/>
                            </a:schemeClr>
                          </a:solidFill>
                          <a:latin typeface="+mn-lt"/>
                          <a:ea typeface="+mn-ea"/>
                          <a:cs typeface="Meiryo UI" panose="020B0604030504040204" pitchFamily="50" charset="-128"/>
                        </a:rPr>
                        <a:t>】に従います。</a:t>
                      </a:r>
                      <a:endParaRPr kumimoji="1" lang="en-US" altLang="ja-JP" sz="1050" kern="1200" dirty="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tx1">
                              <a:lumMod val="65000"/>
                              <a:lumOff val="35000"/>
                            </a:schemeClr>
                          </a:solidFill>
                          <a:latin typeface="+mn-lt"/>
                          <a:ea typeface="+mn-ea"/>
                          <a:cs typeface="Meiryo UI" panose="020B0604030504040204" pitchFamily="50" charset="-128"/>
                        </a:rPr>
                        <a:t>広告取扱基本規定：</a:t>
                      </a:r>
                      <a:r>
                        <a:rPr kumimoji="1" lang="en-US" altLang="ja-JP" sz="1050" kern="1200" noProof="0" dirty="0">
                          <a:solidFill>
                            <a:schemeClr val="tx1">
                              <a:lumMod val="65000"/>
                              <a:lumOff val="35000"/>
                            </a:schemeClr>
                          </a:solidFill>
                          <a:latin typeface="+mn-lt"/>
                          <a:ea typeface="+mn-ea"/>
                          <a:cs typeface="Meiryo UI" panose="020B0604030504040204" pitchFamily="50" charset="-128"/>
                        </a:rPr>
                        <a:t>https://www.lycbiz.com/jp/terms-and-policies/yahoo/terms/</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169349961"/>
                  </a:ext>
                </a:extLst>
              </a:tr>
              <a:tr h="4633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n-lt"/>
                          <a:ea typeface="+mn-ea"/>
                        </a:rPr>
                        <a:t>有効期限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2025</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3</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31</a:t>
                      </a:r>
                      <a:r>
                        <a:rPr lang="ja-JP" altLang="en-US" sz="1050" dirty="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52225600"/>
                  </a:ext>
                </a:extLst>
              </a:tr>
              <a:tr h="99723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a:solidFill>
                            <a:schemeClr val="tx1">
                              <a:lumMod val="65000"/>
                              <a:lumOff val="35000"/>
                            </a:schemeClr>
                          </a:solidFill>
                          <a:effectLst/>
                          <a:latin typeface="+mn-lt"/>
                          <a:ea typeface="+mn-ea"/>
                          <a:cs typeface="+mn-cs"/>
                        </a:rPr>
                        <a:t>、インタラクションのアクション数・率、着地ページへの遷移数、アンケート</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tx1">
                              <a:lumMod val="65000"/>
                              <a:lumOff val="35000"/>
                            </a:schemeClr>
                          </a:solidFill>
                          <a:latin typeface="メイリオ"/>
                          <a:ea typeface="メイリオ"/>
                          <a:cs typeface="Verdana" pitchFamily="34" charset="0"/>
                        </a:rPr>
                        <a:t>※</a:t>
                      </a:r>
                      <a:r>
                        <a:rPr lang="ja-JP" altLang="en-US" sz="900" dirty="0">
                          <a:solidFill>
                            <a:schemeClr val="tx1">
                              <a:lumMod val="65000"/>
                              <a:lumOff val="35000"/>
                            </a:schemeClr>
                          </a:solidFill>
                          <a:latin typeface="メイリオ"/>
                          <a:ea typeface="メイリオ"/>
                          <a:cs typeface="Verdana" pitchFamily="34" charset="0"/>
                        </a:rPr>
                        <a:t>掲載終了から</a:t>
                      </a:r>
                      <a:r>
                        <a:rPr lang="en-US" altLang="ja-JP" sz="900" dirty="0">
                          <a:solidFill>
                            <a:schemeClr val="tx1">
                              <a:lumMod val="65000"/>
                              <a:lumOff val="35000"/>
                            </a:schemeClr>
                          </a:solidFill>
                          <a:latin typeface="メイリオ"/>
                          <a:ea typeface="メイリオ"/>
                          <a:cs typeface="Verdana" pitchFamily="34" charset="0"/>
                        </a:rPr>
                        <a:t>2</a:t>
                      </a:r>
                      <a:r>
                        <a:rPr lang="ja-JP" altLang="en-US" sz="900" dirty="0">
                          <a:solidFill>
                            <a:schemeClr val="tx1">
                              <a:lumMod val="65000"/>
                              <a:lumOff val="35000"/>
                            </a:schemeClr>
                          </a:solidFill>
                          <a:latin typeface="メイリオ"/>
                          <a:ea typeface="メイリオ"/>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3120150108"/>
                  </a:ext>
                </a:extLst>
              </a:tr>
              <a:tr h="715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a:t>
                      </a:r>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を記載してください</a:t>
                      </a:r>
                    </a:p>
                    <a:p>
                      <a:pPr>
                        <a:lnSpc>
                          <a:spcPct val="130000"/>
                        </a:lnSpc>
                      </a:pPr>
                      <a:r>
                        <a:rPr kumimoji="1" lang="ja-JP"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1434635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実施フロー</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05</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26759039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ホームベース 22">
            <a:extLst>
              <a:ext uri="{FF2B5EF4-FFF2-40B4-BE49-F238E27FC236}">
                <a16:creationId xmlns:a16="http://schemas.microsoft.com/office/drawing/2014/main" id="{5CE8B6C9-FC45-E969-813D-A5C6549824F5}"/>
              </a:ext>
            </a:extLst>
          </p:cNvPr>
          <p:cNvSpPr/>
          <p:nvPr/>
        </p:nvSpPr>
        <p:spPr>
          <a:xfrm>
            <a:off x="8652399" y="1400906"/>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6" name="ホームベース 23">
            <a:extLst>
              <a:ext uri="{FF2B5EF4-FFF2-40B4-BE49-F238E27FC236}">
                <a16:creationId xmlns:a16="http://schemas.microsoft.com/office/drawing/2014/main" id="{90B7A67D-F93C-3AD4-834A-BF97A68EA0B2}"/>
              </a:ext>
            </a:extLst>
          </p:cNvPr>
          <p:cNvSpPr/>
          <p:nvPr/>
        </p:nvSpPr>
        <p:spPr>
          <a:xfrm>
            <a:off x="7306345" y="138479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DA31C976-819D-55B0-4106-87AB407A6A1D}"/>
              </a:ext>
            </a:extLst>
          </p:cNvPr>
          <p:cNvSpPr/>
          <p:nvPr/>
        </p:nvSpPr>
        <p:spPr>
          <a:xfrm>
            <a:off x="5852560"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1" name="円/楕円 26">
            <a:extLst>
              <a:ext uri="{FF2B5EF4-FFF2-40B4-BE49-F238E27FC236}">
                <a16:creationId xmlns:a16="http://schemas.microsoft.com/office/drawing/2014/main" id="{3ADC80ED-13D2-BD0F-D170-AB1924394A08}"/>
              </a:ext>
            </a:extLst>
          </p:cNvPr>
          <p:cNvSpPr>
            <a:spLocks noChangeAspect="1"/>
          </p:cNvSpPr>
          <p:nvPr/>
        </p:nvSpPr>
        <p:spPr>
          <a:xfrm>
            <a:off x="6073308"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9" name="円/楕円 24">
            <a:extLst>
              <a:ext uri="{FF2B5EF4-FFF2-40B4-BE49-F238E27FC236}">
                <a16:creationId xmlns:a16="http://schemas.microsoft.com/office/drawing/2014/main" id="{D380D213-C19A-9323-FCD5-8181184C98A4}"/>
              </a:ext>
            </a:extLst>
          </p:cNvPr>
          <p:cNvSpPr>
            <a:spLocks noChangeAspect="1"/>
          </p:cNvSpPr>
          <p:nvPr/>
        </p:nvSpPr>
        <p:spPr>
          <a:xfrm>
            <a:off x="7552732" y="1120770"/>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５</a:t>
            </a:r>
          </a:p>
        </p:txBody>
      </p:sp>
      <p:sp>
        <p:nvSpPr>
          <p:cNvPr id="2" name="テキスト プレースホルダー 1">
            <a:extLst>
              <a:ext uri="{FF2B5EF4-FFF2-40B4-BE49-F238E27FC236}">
                <a16:creationId xmlns:a16="http://schemas.microsoft.com/office/drawing/2014/main" id="{2F8BF294-91D8-3307-7FE0-35B15D3849D5}"/>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実施フロー</a:t>
            </a:r>
            <a:endParaRPr lang="ja-JP" altLang="en-US" dirty="0"/>
          </a:p>
        </p:txBody>
      </p:sp>
      <p:sp>
        <p:nvSpPr>
          <p:cNvPr id="17" name="テキスト ボックス 16">
            <a:extLst>
              <a:ext uri="{FF2B5EF4-FFF2-40B4-BE49-F238E27FC236}">
                <a16:creationId xmlns:a16="http://schemas.microsoft.com/office/drawing/2014/main" id="{D9BD0436-C918-BA8F-9A28-5BA5605B0C59}"/>
              </a:ext>
            </a:extLst>
          </p:cNvPr>
          <p:cNvSpPr txBox="1"/>
          <p:nvPr/>
        </p:nvSpPr>
        <p:spPr>
          <a:xfrm>
            <a:off x="1490249" y="5752953"/>
            <a:ext cx="9358279" cy="657872"/>
          </a:xfrm>
          <a:prstGeom prst="rect">
            <a:avLst/>
          </a:prstGeom>
          <a:noFill/>
        </p:spPr>
        <p:txBody>
          <a:bodyPr wrap="square" lIns="0" tIns="0" rIns="0" bIns="0">
            <a:spAutoFit/>
          </a:bodyPr>
          <a:lstStyle/>
          <a:p>
            <a:pPr eaLnBrk="1" fontAlgn="auto" hangingPunct="1">
              <a:lnSpc>
                <a:spcPct val="12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③の工程において、原則</a:t>
            </a:r>
            <a:r>
              <a:rPr kumimoji="0" lang="en-US" altLang="ja-JP" sz="900" kern="0" dirty="0">
                <a:solidFill>
                  <a:srgbClr val="545454"/>
                </a:solidFill>
                <a:latin typeface="メイリオ"/>
                <a:ea typeface="メイリオ" panose="020B0604030504040204" pitchFamily="50" charset="-128"/>
              </a:rPr>
              <a:t>2</a:t>
            </a:r>
            <a:r>
              <a:rPr kumimoji="0" lang="ja-JP" altLang="en-US" sz="900" kern="0" dirty="0">
                <a:solidFill>
                  <a:srgbClr val="545454"/>
                </a:solidFill>
                <a:latin typeface="メイリオ"/>
                <a:ea typeface="メイリオ" panose="020B0604030504040204" pitchFamily="50" charset="-128"/>
              </a:rPr>
              <a:t>回までの修正となります。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2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薬機法など、法的な規制がかかる商品、プロモーションでは、制作期間が増加する場合があります。</a:t>
            </a:r>
            <a:br>
              <a:rPr kumimoji="0" lang="en-US" altLang="ja-JP" sz="900" kern="0" dirty="0">
                <a:solidFill>
                  <a:srgbClr val="545454"/>
                </a:solidFill>
                <a:latin typeface="メイリオ"/>
                <a:ea typeface="メイリオ" panose="020B0604030504040204" pitchFamily="50" charset="-128"/>
              </a:rPr>
            </a:br>
            <a:r>
              <a:rPr kumimoji="0" lang="en-US" altLang="ja-JP" sz="900" kern="0" dirty="0">
                <a:solidFill>
                  <a:srgbClr val="545454"/>
                </a:solidFill>
                <a:latin typeface="メイリオ"/>
                <a:ea typeface="メイリオ" panose="020B0604030504040204" pitchFamily="50" charset="-128"/>
              </a:rPr>
              <a:t>※</a:t>
            </a:r>
            <a:r>
              <a:rPr kumimoji="0" lang="ja-JP" altLang="en-US" sz="900" kern="0" dirty="0">
                <a:solidFill>
                  <a:srgbClr val="545454"/>
                </a:solidFill>
                <a:latin typeface="メイリオ"/>
                <a:ea typeface="メイリオ" panose="020B0604030504040204" pitchFamily="50"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545454"/>
              </a:solidFill>
              <a:latin typeface="メイリオ"/>
              <a:ea typeface="メイリオ" panose="020B0604030504040204" pitchFamily="50" charset="-128"/>
            </a:endParaRPr>
          </a:p>
          <a:p>
            <a:pPr eaLnBrk="1" fontAlgn="auto" hangingPunct="1">
              <a:lnSpc>
                <a:spcPct val="120000"/>
              </a:lnSpc>
              <a:spcBef>
                <a:spcPts val="0"/>
              </a:spcBef>
              <a:spcAft>
                <a:spcPts val="0"/>
              </a:spcAft>
              <a:defRPr/>
            </a:pPr>
            <a:r>
              <a:rPr kumimoji="0" lang="en-US" altLang="ja-JP" sz="900" kern="0" dirty="0">
                <a:solidFill>
                  <a:srgbClr val="545454"/>
                </a:solidFill>
                <a:latin typeface="メイリオ"/>
                <a:ea typeface="メイリオ" panose="020B0604030504040204" pitchFamily="50" charset="-128"/>
              </a:rPr>
              <a:t>   </a:t>
            </a:r>
            <a:r>
              <a:rPr kumimoji="0" lang="ja-JP" altLang="en-US" sz="900" kern="0" dirty="0">
                <a:solidFill>
                  <a:srgbClr val="545454"/>
                </a:solidFill>
                <a:latin typeface="メイリオ"/>
                <a:ea typeface="メイリオ" panose="020B0604030504040204" pitchFamily="50" charset="-128"/>
              </a:rPr>
              <a:t>ただし、制作の進捗状況により進行途中でスケジュールを変更させていただく場合があります。</a:t>
            </a:r>
            <a:endParaRPr kumimoji="0" lang="en-US" altLang="ja-JP" sz="900" kern="0" dirty="0">
              <a:solidFill>
                <a:srgbClr val="545454"/>
              </a:solidFill>
              <a:latin typeface="メイリオ"/>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25B45EC6-7B12-E3B9-7165-912C99569930}"/>
              </a:ext>
            </a:extLst>
          </p:cNvPr>
          <p:cNvSpPr txBox="1"/>
          <p:nvPr/>
        </p:nvSpPr>
        <p:spPr>
          <a:xfrm>
            <a:off x="1415480" y="2638815"/>
            <a:ext cx="8733560" cy="3106235"/>
          </a:xfrm>
          <a:prstGeom prst="rect">
            <a:avLst/>
          </a:prstGeom>
          <a:noFill/>
        </p:spPr>
        <p:txBody>
          <a:bodyPr wrap="square" anchor="t">
            <a:spAutoFit/>
          </a:bodyPr>
          <a:lstStyle/>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a:solidFill>
                  <a:srgbClr val="545454"/>
                </a:solidFill>
                <a:latin typeface="メイリオ"/>
                <a:ea typeface="メイリオ" panose="020B0604030504040204" pitchFamily="50" charset="-128"/>
              </a:rPr>
              <a:t>オリエンテーション実施</a:t>
            </a:r>
            <a:br>
              <a:rPr kumimoji="0" lang="en-US" altLang="ja-JP" sz="1400" b="1" kern="0" dirty="0">
                <a:solidFill>
                  <a:srgbClr val="545454"/>
                </a:solidFill>
                <a:latin typeface="メイリオ"/>
                <a:ea typeface="メイリオ" panose="020B0604030504040204" pitchFamily="50" charset="-128"/>
              </a:rPr>
            </a:br>
            <a:r>
              <a:rPr kumimoji="0" lang="ja-JP" altLang="en-US" sz="1100" b="1" kern="0">
                <a:solidFill>
                  <a:srgbClr val="545454"/>
                </a:solidFill>
                <a:latin typeface="メイリオ"/>
                <a:ea typeface="メイリオ" panose="020B0604030504040204" pitchFamily="50" charset="-128"/>
              </a:rPr>
              <a:t>誰</a:t>
            </a:r>
            <a:r>
              <a:rPr kumimoji="0" lang="ja-JP" altLang="en-US" sz="1100" b="1" kern="0" dirty="0">
                <a:solidFill>
                  <a:srgbClr val="545454"/>
                </a:solidFill>
                <a:latin typeface="メイリオ"/>
                <a:ea typeface="メイリオ" panose="020B0604030504040204" pitchFamily="50" charset="-128"/>
              </a:rPr>
              <a:t>に向けて何のために実施するのか、目的を明確</a:t>
            </a:r>
            <a:r>
              <a:rPr kumimoji="0" lang="ja-JP" altLang="en-US" sz="1100" kern="0" dirty="0">
                <a:solidFill>
                  <a:srgbClr val="545454"/>
                </a:solidFill>
                <a:latin typeface="メイリオ"/>
                <a:ea typeface="メイリオ" panose="020B0604030504040204" pitchFamily="50" charset="-128"/>
              </a:rPr>
              <a:t>に</a:t>
            </a:r>
            <a:r>
              <a:rPr kumimoji="0" lang="ja-JP" altLang="en-US" sz="1100" kern="0">
                <a:solidFill>
                  <a:srgbClr val="545454"/>
                </a:solidFill>
                <a:latin typeface="メイリオ"/>
                <a:ea typeface="メイリオ" panose="020B0604030504040204" pitchFamily="50" charset="-128"/>
              </a:rPr>
              <a:t>します。</a:t>
            </a:r>
            <a:br>
              <a:rPr kumimoji="0" lang="en-US" altLang="ja-JP" sz="1100" kern="0" dirty="0">
                <a:solidFill>
                  <a:srgbClr val="545454"/>
                </a:solidFill>
                <a:latin typeface="メイリオ"/>
                <a:ea typeface="メイリオ" panose="020B0604030504040204" pitchFamily="50" charset="-128"/>
              </a:rPr>
            </a:br>
            <a:r>
              <a:rPr kumimoji="0" lang="en-US" altLang="ja-JP" sz="1100" kern="0" dirty="0">
                <a:solidFill>
                  <a:srgbClr val="545454"/>
                </a:solidFill>
                <a:latin typeface="メイリオ"/>
                <a:ea typeface="メイリオ" panose="020B0604030504040204" pitchFamily="50" charset="-128"/>
              </a:rPr>
              <a:t>※</a:t>
            </a:r>
            <a:r>
              <a:rPr kumimoji="0" lang="ja-JP" altLang="en-US" sz="1100" kern="0" dirty="0">
                <a:solidFill>
                  <a:srgbClr val="545454"/>
                </a:solidFill>
                <a:latin typeface="メイリオ"/>
                <a:ea typeface="メイリオ" panose="020B0604030504040204" pitchFamily="50" charset="-128"/>
              </a:rPr>
              <a:t>制作・掲載内容が固まり次第、代理店様より、所定の手続きにて正式にお申し込み</a:t>
            </a:r>
            <a:r>
              <a:rPr kumimoji="0" lang="ja-JP" altLang="en-US" sz="1100" kern="0">
                <a:solidFill>
                  <a:srgbClr val="545454"/>
                </a:solidFill>
                <a:latin typeface="メイリオ"/>
                <a:ea typeface="メイリオ" panose="020B0604030504040204" pitchFamily="50" charset="-128"/>
              </a:rPr>
              <a:t>いただきます。</a:t>
            </a:r>
            <a:endParaRPr kumimoji="0" lang="ja-JP" altLang="en-US" sz="900" kern="0" dirty="0">
              <a:solidFill>
                <a:srgbClr val="545454"/>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a:solidFill>
                  <a:srgbClr val="545454"/>
                </a:solidFill>
                <a:latin typeface="メイリオ"/>
                <a:ea typeface="メイリオ" panose="020B0604030504040204" pitchFamily="50" charset="-128"/>
              </a:rPr>
              <a:t>インタラクション</a:t>
            </a:r>
            <a:r>
              <a:rPr kumimoji="0" lang="ja-JP" altLang="en-US" sz="1400" b="1" kern="0" dirty="0">
                <a:solidFill>
                  <a:srgbClr val="545454"/>
                </a:solidFill>
                <a:latin typeface="メイリオ"/>
                <a:ea typeface="メイリオ" panose="020B0604030504040204" pitchFamily="50" charset="-128"/>
              </a:rPr>
              <a:t>案のご提出</a:t>
            </a:r>
            <a:r>
              <a:rPr kumimoji="0" lang="en-US" altLang="ja-JP" sz="1400" b="1" kern="0" dirty="0">
                <a:solidFill>
                  <a:srgbClr val="545454"/>
                </a:solidFill>
                <a:latin typeface="メイリオ"/>
                <a:ea typeface="メイリオ" panose="020B0604030504040204" pitchFamily="50" charset="-128"/>
              </a:rPr>
              <a:t>/</a:t>
            </a:r>
            <a:r>
              <a:rPr kumimoji="0" lang="ja-JP" altLang="en-US" sz="1400" b="1" kern="0">
                <a:solidFill>
                  <a:srgbClr val="545454"/>
                </a:solidFill>
                <a:latin typeface="メイリオ"/>
                <a:ea typeface="メイリオ" panose="020B0604030504040204" pitchFamily="50" charset="-128"/>
              </a:rPr>
              <a:t>ご確認</a:t>
            </a:r>
            <a:br>
              <a:rPr kumimoji="0" lang="en-US" altLang="ja-JP" sz="1400" b="1" kern="0" dirty="0">
                <a:solidFill>
                  <a:srgbClr val="545454"/>
                </a:solidFill>
                <a:latin typeface="メイリオ"/>
                <a:ea typeface="メイリオ" panose="020B0604030504040204" pitchFamily="50" charset="-128"/>
              </a:rPr>
            </a:br>
            <a:r>
              <a:rPr kumimoji="0" lang="ja-JP" altLang="en-US" sz="1100" kern="0">
                <a:solidFill>
                  <a:srgbClr val="545454"/>
                </a:solidFill>
                <a:latin typeface="メイリオ"/>
                <a:ea typeface="メイリオ" panose="020B0604030504040204" pitchFamily="50" charset="-128"/>
              </a:rPr>
              <a:t>弊社</a:t>
            </a:r>
            <a:r>
              <a:rPr kumimoji="0" lang="ja-JP" altLang="en-US" sz="1100" kern="0" dirty="0">
                <a:solidFill>
                  <a:srgbClr val="545454"/>
                </a:solidFill>
                <a:latin typeface="メイリオ"/>
                <a:ea typeface="メイリオ" panose="020B0604030504040204" pitchFamily="50" charset="-128"/>
              </a:rPr>
              <a:t>よりインタラクション案をご提案し、広告主様と擦り合わせの上、内容を確定</a:t>
            </a:r>
            <a:r>
              <a:rPr kumimoji="0" lang="ja-JP" altLang="en-US" sz="1100" kern="0">
                <a:solidFill>
                  <a:srgbClr val="545454"/>
                </a:solidFill>
                <a:latin typeface="メイリオ"/>
                <a:ea typeface="メイリオ" panose="020B0604030504040204" pitchFamily="50" charset="-128"/>
              </a:rPr>
              <a:t>させます。</a:t>
            </a:r>
            <a:endParaRPr kumimoji="0" lang="en-US" altLang="ja-JP" sz="900" b="1" kern="0" dirty="0">
              <a:solidFill>
                <a:srgbClr val="545454"/>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a:solidFill>
                  <a:srgbClr val="545454"/>
                </a:solidFill>
                <a:latin typeface="メイリオ"/>
                <a:ea typeface="メイリオ" panose="020B0604030504040204" pitchFamily="50" charset="-128"/>
              </a:rPr>
              <a:t>インタラクションの</a:t>
            </a:r>
            <a:r>
              <a:rPr kumimoji="0" lang="ja-JP" altLang="en-US" sz="1400" b="1" kern="0" dirty="0">
                <a:solidFill>
                  <a:srgbClr val="545454"/>
                </a:solidFill>
                <a:latin typeface="メイリオ"/>
                <a:ea typeface="メイリオ" panose="020B0604030504040204" pitchFamily="50" charset="-128"/>
              </a:rPr>
              <a:t>ご提出</a:t>
            </a:r>
            <a:r>
              <a:rPr kumimoji="0" lang="en-US" altLang="ja-JP" sz="1400" b="1" kern="0" dirty="0">
                <a:solidFill>
                  <a:srgbClr val="545454"/>
                </a:solidFill>
                <a:latin typeface="メイリオ"/>
                <a:ea typeface="メイリオ" panose="020B0604030504040204" pitchFamily="50" charset="-128"/>
              </a:rPr>
              <a:t>/</a:t>
            </a:r>
            <a:r>
              <a:rPr kumimoji="0" lang="ja-JP" altLang="en-US" sz="1400" b="1" kern="0">
                <a:solidFill>
                  <a:srgbClr val="545454"/>
                </a:solidFill>
                <a:latin typeface="メイリオ"/>
                <a:ea typeface="メイリオ" panose="020B0604030504040204" pitchFamily="50" charset="-128"/>
              </a:rPr>
              <a:t>ご確認</a:t>
            </a:r>
            <a:br>
              <a:rPr kumimoji="0" lang="en-US" altLang="ja-JP" sz="1400" b="1" kern="0" dirty="0">
                <a:solidFill>
                  <a:srgbClr val="545454"/>
                </a:solidFill>
                <a:latin typeface="メイリオ"/>
                <a:ea typeface="メイリオ" panose="020B0604030504040204" pitchFamily="50" charset="-128"/>
              </a:rPr>
            </a:br>
            <a:r>
              <a:rPr kumimoji="0" lang="ja-JP" altLang="en-US" sz="1100" kern="0">
                <a:solidFill>
                  <a:srgbClr val="545454"/>
                </a:solidFill>
                <a:latin typeface="メイリオ"/>
                <a:ea typeface="メイリオ" panose="020B0604030504040204" pitchFamily="50" charset="-128"/>
              </a:rPr>
              <a:t>②</a:t>
            </a:r>
            <a:r>
              <a:rPr kumimoji="0" lang="ja-JP" altLang="en-US" sz="1100" kern="0" dirty="0">
                <a:solidFill>
                  <a:srgbClr val="545454"/>
                </a:solidFill>
                <a:latin typeface="メイリオ"/>
                <a:ea typeface="メイリオ" panose="020B0604030504040204" pitchFamily="50" charset="-128"/>
              </a:rPr>
              <a:t>で確定させた内容に基づいてインタラクションをご提案し、広告主様ご確認の上要素を確定</a:t>
            </a:r>
            <a:r>
              <a:rPr kumimoji="0" lang="ja-JP" altLang="en-US" sz="1100" kern="0">
                <a:solidFill>
                  <a:srgbClr val="545454"/>
                </a:solidFill>
                <a:latin typeface="メイリオ"/>
                <a:ea typeface="メイリオ" panose="020B0604030504040204" pitchFamily="50" charset="-128"/>
              </a:rPr>
              <a:t>します。　　　　</a:t>
            </a:r>
            <a:endParaRPr kumimoji="0" lang="ja-JP" altLang="en-US" sz="900" kern="0" dirty="0">
              <a:solidFill>
                <a:srgbClr val="545454"/>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en-US" altLang="ja-JP" sz="1400" b="1" kern="0" dirty="0">
                <a:solidFill>
                  <a:srgbClr val="545454"/>
                </a:solidFill>
                <a:latin typeface="メイリオ"/>
                <a:ea typeface="メイリオ" panose="020B0604030504040204" pitchFamily="50" charset="-128"/>
              </a:rPr>
              <a:t>HTML</a:t>
            </a:r>
            <a:r>
              <a:rPr kumimoji="0" lang="ja-JP" altLang="en-US" sz="1400" b="1" kern="0" dirty="0" err="1">
                <a:solidFill>
                  <a:srgbClr val="545454"/>
                </a:solidFill>
                <a:latin typeface="メイリオ"/>
                <a:ea typeface="メイリオ" panose="020B0604030504040204" pitchFamily="50" charset="-128"/>
              </a:rPr>
              <a:t>での</a:t>
            </a:r>
            <a:r>
              <a:rPr kumimoji="0" lang="ja-JP" altLang="en-US" sz="1400" b="1" kern="0" dirty="0">
                <a:solidFill>
                  <a:srgbClr val="545454"/>
                </a:solidFill>
                <a:latin typeface="メイリオ"/>
                <a:ea typeface="メイリオ" panose="020B0604030504040204" pitchFamily="50" charset="-128"/>
              </a:rPr>
              <a:t>動作確認</a:t>
            </a:r>
            <a:r>
              <a:rPr kumimoji="0" lang="en-US" altLang="ja-JP" sz="1400" b="1" kern="0" dirty="0">
                <a:solidFill>
                  <a:srgbClr val="545454"/>
                </a:solidFill>
                <a:latin typeface="メイリオ"/>
                <a:ea typeface="メイリオ" panose="020B0604030504040204" pitchFamily="50" charset="-128"/>
              </a:rPr>
              <a:t>/</a:t>
            </a:r>
            <a:r>
              <a:rPr kumimoji="0" lang="ja-JP" altLang="en-US" sz="1400" b="1" kern="0">
                <a:solidFill>
                  <a:srgbClr val="545454"/>
                </a:solidFill>
                <a:latin typeface="メイリオ"/>
                <a:ea typeface="メイリオ" panose="020B0604030504040204" pitchFamily="50" charset="-128"/>
              </a:rPr>
              <a:t>校了</a:t>
            </a:r>
            <a:br>
              <a:rPr kumimoji="0" lang="en-US" altLang="ja-JP" sz="1400" b="1" kern="0" dirty="0">
                <a:solidFill>
                  <a:srgbClr val="545454"/>
                </a:solidFill>
                <a:latin typeface="メイリオ"/>
                <a:ea typeface="メイリオ" panose="020B0604030504040204" pitchFamily="50" charset="-128"/>
              </a:rPr>
            </a:br>
            <a:r>
              <a:rPr kumimoji="0" lang="ja-JP" altLang="en-US" sz="1100" kern="0">
                <a:solidFill>
                  <a:srgbClr val="545454"/>
                </a:solidFill>
                <a:latin typeface="メイリオ"/>
                <a:ea typeface="メイリオ" panose="020B0604030504040204" pitchFamily="50" charset="-128"/>
              </a:rPr>
              <a:t>テストサーバー上</a:t>
            </a:r>
            <a:r>
              <a:rPr kumimoji="0" lang="ja-JP" altLang="en-US" sz="1100" kern="0" dirty="0">
                <a:solidFill>
                  <a:srgbClr val="545454"/>
                </a:solidFill>
                <a:latin typeface="メイリオ"/>
                <a:ea typeface="メイリオ" panose="020B0604030504040204" pitchFamily="50" charset="-128"/>
              </a:rPr>
              <a:t>もしくは</a:t>
            </a:r>
            <a:r>
              <a:rPr kumimoji="0" lang="en-US" altLang="ja-JP" sz="1100" kern="0" dirty="0">
                <a:solidFill>
                  <a:srgbClr val="545454"/>
                </a:solidFill>
                <a:latin typeface="メイリオ"/>
                <a:ea typeface="メイリオ" panose="020B0604030504040204" pitchFamily="50" charset="-128"/>
              </a:rPr>
              <a:t>HTML</a:t>
            </a:r>
            <a:r>
              <a:rPr kumimoji="0" lang="ja-JP" altLang="en-US" sz="1100" kern="0" dirty="0">
                <a:solidFill>
                  <a:srgbClr val="545454"/>
                </a:solidFill>
                <a:latin typeface="メイリオ"/>
                <a:ea typeface="メイリオ" panose="020B0604030504040204" pitchFamily="50" charset="-128"/>
              </a:rPr>
              <a:t>ファイルにて、企画ページの動作確認を行っていただき校了と</a:t>
            </a:r>
            <a:r>
              <a:rPr kumimoji="0" lang="ja-JP" altLang="en-US" sz="1100" kern="0">
                <a:solidFill>
                  <a:srgbClr val="545454"/>
                </a:solidFill>
                <a:latin typeface="メイリオ"/>
                <a:ea typeface="メイリオ" panose="020B0604030504040204" pitchFamily="50" charset="-128"/>
              </a:rPr>
              <a:t>なります。</a:t>
            </a:r>
            <a:br>
              <a:rPr kumimoji="0" lang="en-US" altLang="ja-JP" sz="1100" kern="0" dirty="0">
                <a:solidFill>
                  <a:srgbClr val="545454"/>
                </a:solidFill>
                <a:latin typeface="メイリオ"/>
                <a:ea typeface="メイリオ" panose="020B0604030504040204" pitchFamily="50" charset="-128"/>
              </a:rPr>
            </a:br>
            <a:r>
              <a:rPr kumimoji="0" lang="en-US" altLang="ja-JP" sz="1100" kern="0" dirty="0">
                <a:solidFill>
                  <a:srgbClr val="545454"/>
                </a:solidFill>
                <a:latin typeface="メイリオ"/>
                <a:ea typeface="メイリオ" panose="020B0604030504040204" pitchFamily="50" charset="-128"/>
              </a:rPr>
              <a:t>※</a:t>
            </a:r>
            <a:r>
              <a:rPr kumimoji="0" lang="ja-JP" altLang="en-US" sz="1100" kern="0" dirty="0">
                <a:solidFill>
                  <a:srgbClr val="545454"/>
                </a:solidFill>
                <a:latin typeface="メイリオ"/>
                <a:ea typeface="メイリオ" panose="020B0604030504040204" pitchFamily="50" charset="-128"/>
              </a:rPr>
              <a:t>原則として、この段階での修正はお受け</a:t>
            </a:r>
            <a:r>
              <a:rPr kumimoji="0" lang="ja-JP" altLang="en-US" sz="1100" kern="0">
                <a:solidFill>
                  <a:srgbClr val="545454"/>
                </a:solidFill>
                <a:latin typeface="メイリオ"/>
                <a:ea typeface="メイリオ" panose="020B0604030504040204" pitchFamily="50" charset="-128"/>
              </a:rPr>
              <a:t>できません。</a:t>
            </a:r>
            <a:endParaRPr kumimoji="0" lang="ja-JP" altLang="en-US" sz="900" kern="0" dirty="0">
              <a:solidFill>
                <a:srgbClr val="545454"/>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a:solidFill>
                  <a:srgbClr val="545454"/>
                </a:solidFill>
                <a:latin typeface="メイリオ"/>
                <a:ea typeface="メイリオ" panose="020B0604030504040204" pitchFamily="50" charset="-128"/>
              </a:rPr>
              <a:t>弊社内</a:t>
            </a:r>
            <a:r>
              <a:rPr kumimoji="0" lang="ja-JP" altLang="en-US" sz="1400" b="1" kern="0" dirty="0">
                <a:solidFill>
                  <a:srgbClr val="545454"/>
                </a:solidFill>
                <a:latin typeface="メイリオ"/>
                <a:ea typeface="メイリオ" panose="020B0604030504040204" pitchFamily="50" charset="-128"/>
              </a:rPr>
              <a:t>チェック</a:t>
            </a:r>
            <a:r>
              <a:rPr kumimoji="0" lang="en-US" altLang="ja-JP" sz="1400" b="1" kern="0" dirty="0">
                <a:solidFill>
                  <a:srgbClr val="545454"/>
                </a:solidFill>
                <a:latin typeface="メイリオ"/>
                <a:ea typeface="メイリオ" panose="020B0604030504040204" pitchFamily="50" charset="-128"/>
              </a:rPr>
              <a:t>/</a:t>
            </a:r>
            <a:r>
              <a:rPr kumimoji="0" lang="ja-JP" altLang="en-US" sz="1400" b="1" kern="0" dirty="0">
                <a:solidFill>
                  <a:srgbClr val="545454"/>
                </a:solidFill>
                <a:latin typeface="メイリオ"/>
                <a:ea typeface="メイリオ" panose="020B0604030504040204" pitchFamily="50" charset="-128"/>
              </a:rPr>
              <a:t>本番環境へ</a:t>
            </a:r>
            <a:r>
              <a:rPr kumimoji="0" lang="ja-JP" altLang="en-US" sz="1400" b="1" kern="0">
                <a:solidFill>
                  <a:srgbClr val="545454"/>
                </a:solidFill>
                <a:latin typeface="メイリオ"/>
                <a:ea typeface="メイリオ" panose="020B0604030504040204" pitchFamily="50" charset="-128"/>
              </a:rPr>
              <a:t>のファイルアップ</a:t>
            </a:r>
            <a:br>
              <a:rPr kumimoji="0" lang="en-US" altLang="ja-JP" sz="1400" b="1" kern="0" dirty="0">
                <a:solidFill>
                  <a:srgbClr val="545454"/>
                </a:solidFill>
                <a:latin typeface="メイリオ"/>
                <a:ea typeface="メイリオ" panose="020B0604030504040204" pitchFamily="50" charset="-128"/>
              </a:rPr>
            </a:br>
            <a:r>
              <a:rPr kumimoji="0" lang="ja-JP" altLang="en-US" sz="1100" kern="0">
                <a:solidFill>
                  <a:srgbClr val="545454"/>
                </a:solidFill>
                <a:latin typeface="メイリオ"/>
                <a:ea typeface="メイリオ" panose="020B0604030504040204" pitchFamily="50" charset="-128"/>
              </a:rPr>
              <a:t>弊社</a:t>
            </a:r>
            <a:r>
              <a:rPr kumimoji="0" lang="ja-JP" altLang="en-US" sz="1100" kern="0" dirty="0">
                <a:solidFill>
                  <a:srgbClr val="545454"/>
                </a:solidFill>
                <a:latin typeface="メイリオ"/>
                <a:ea typeface="メイリオ" panose="020B0604030504040204" pitchFamily="50" charset="-128"/>
              </a:rPr>
              <a:t>において最終確認を行った上で、本番公開を行います。</a:t>
            </a:r>
            <a:endParaRPr kumimoji="0" lang="en-US" altLang="ja-JP" sz="1100" kern="0" dirty="0">
              <a:solidFill>
                <a:srgbClr val="545454"/>
              </a:solidFill>
              <a:latin typeface="メイリオ"/>
              <a:ea typeface="メイリオ" panose="020B0604030504040204" pitchFamily="50" charset="-128"/>
            </a:endParaRPr>
          </a:p>
        </p:txBody>
      </p:sp>
      <p:sp>
        <p:nvSpPr>
          <p:cNvPr id="39" name="ホームベース 26">
            <a:extLst>
              <a:ext uri="{FF2B5EF4-FFF2-40B4-BE49-F238E27FC236}">
                <a16:creationId xmlns:a16="http://schemas.microsoft.com/office/drawing/2014/main" id="{8654CEC4-CACD-A0C8-0B77-98DD93F2C62D}"/>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dirty="0">
                <a:solidFill>
                  <a:srgbClr val="FFFFFF"/>
                </a:solidFill>
                <a:latin typeface="メイリオ"/>
                <a:ea typeface="メイリオ"/>
              </a:rPr>
              <a:t>インタラク</a:t>
            </a:r>
            <a:endParaRPr kumimoji="0" lang="en-US" altLang="ja-JP" sz="1100" b="1" kern="0" spc="100" dirty="0">
              <a:solidFill>
                <a:srgbClr val="FFFFFF"/>
              </a:solidFill>
              <a:latin typeface="メイリオ"/>
              <a:ea typeface="メイリオ"/>
            </a:endParaRPr>
          </a:p>
          <a:p>
            <a:pPr eaLnBrk="1" fontAlgn="auto" hangingPunct="1">
              <a:spcBef>
                <a:spcPts val="0"/>
              </a:spcBef>
              <a:spcAft>
                <a:spcPts val="0"/>
              </a:spcAft>
              <a:defRPr/>
            </a:pPr>
            <a:r>
              <a:rPr kumimoji="0" lang="ja-JP" altLang="en-US" sz="1100" b="1" kern="0" spc="100" dirty="0">
                <a:solidFill>
                  <a:srgbClr val="FFFFFF"/>
                </a:solidFill>
                <a:latin typeface="メイリオ"/>
                <a:ea typeface="メイリオ"/>
              </a:rPr>
              <a:t>ション確定</a:t>
            </a:r>
          </a:p>
        </p:txBody>
      </p:sp>
      <p:sp>
        <p:nvSpPr>
          <p:cNvPr id="40" name="円/楕円 27">
            <a:extLst>
              <a:ext uri="{FF2B5EF4-FFF2-40B4-BE49-F238E27FC236}">
                <a16:creationId xmlns:a16="http://schemas.microsoft.com/office/drawing/2014/main" id="{905E2D0F-AA12-1C37-92DA-2614CB53A608}"/>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a:rPr>
              <a:t>3</a:t>
            </a:r>
            <a:endParaRPr kumimoji="0" lang="ja-JP" altLang="en-US" sz="1200" b="1" kern="0" dirty="0">
              <a:solidFill>
                <a:srgbClr val="FFFFFF"/>
              </a:solidFill>
              <a:latin typeface="メイリオ"/>
              <a:ea typeface="メイリオ"/>
            </a:endParaRPr>
          </a:p>
        </p:txBody>
      </p:sp>
      <p:sp>
        <p:nvSpPr>
          <p:cNvPr id="41" name="ホームベース 28">
            <a:extLst>
              <a:ext uri="{FF2B5EF4-FFF2-40B4-BE49-F238E27FC236}">
                <a16:creationId xmlns:a16="http://schemas.microsoft.com/office/drawing/2014/main" id="{E12B8AE9-8FDF-63AB-B484-D5694F4A7DD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インタラク</a:t>
            </a:r>
            <a:endParaRPr kumimoji="0" lang="en-US" altLang="ja-JP" sz="1100" b="1" kern="0" spc="100" dirty="0">
              <a:solidFill>
                <a:srgbClr val="000000"/>
              </a:solidFill>
              <a:latin typeface="メイリオ"/>
              <a:ea typeface="メイリオ"/>
            </a:endParaRPr>
          </a:p>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ション案確定</a:t>
            </a:r>
            <a:endParaRPr kumimoji="0" lang="ja-JP" altLang="en-US" sz="1100" b="1" kern="0" spc="100" dirty="0">
              <a:solidFill>
                <a:srgbClr val="000000"/>
              </a:solidFill>
              <a:latin typeface="メイリオ"/>
              <a:ea typeface="メイリオ"/>
            </a:endParaRPr>
          </a:p>
        </p:txBody>
      </p:sp>
      <p:sp>
        <p:nvSpPr>
          <p:cNvPr id="42" name="円/楕円 29">
            <a:extLst>
              <a:ext uri="{FF2B5EF4-FFF2-40B4-BE49-F238E27FC236}">
                <a16:creationId xmlns:a16="http://schemas.microsoft.com/office/drawing/2014/main" id="{8D34886C-56BF-7507-6FEC-CED85CF12A39}"/>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a:rPr>
              <a:t>2</a:t>
            </a:r>
            <a:endParaRPr kumimoji="0" lang="ja-JP" altLang="en-US" sz="1200" b="1" kern="0" dirty="0">
              <a:solidFill>
                <a:srgbClr val="FFFFFF"/>
              </a:solidFill>
              <a:latin typeface="メイリオ"/>
              <a:ea typeface="メイリオ"/>
            </a:endParaRPr>
          </a:p>
        </p:txBody>
      </p:sp>
      <p:sp>
        <p:nvSpPr>
          <p:cNvPr id="43" name="ホームベース 30">
            <a:extLst>
              <a:ext uri="{FF2B5EF4-FFF2-40B4-BE49-F238E27FC236}">
                <a16:creationId xmlns:a16="http://schemas.microsoft.com/office/drawing/2014/main" id="{B4188C5F-1040-8A66-5DA2-51EBFDBE7265}"/>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お申し込み</a:t>
            </a:r>
          </a:p>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オリエンテーション</a:t>
            </a:r>
            <a:endParaRPr kumimoji="0" lang="ja-JP" altLang="en-US" sz="1100" b="1" kern="0" spc="100" dirty="0">
              <a:solidFill>
                <a:srgbClr val="000000"/>
              </a:solidFill>
              <a:latin typeface="メイリオ"/>
              <a:ea typeface="メイリオ"/>
            </a:endParaRPr>
          </a:p>
        </p:txBody>
      </p:sp>
      <p:sp>
        <p:nvSpPr>
          <p:cNvPr id="44" name="円/楕円 31">
            <a:extLst>
              <a:ext uri="{FF2B5EF4-FFF2-40B4-BE49-F238E27FC236}">
                <a16:creationId xmlns:a16="http://schemas.microsoft.com/office/drawing/2014/main" id="{5E519CDF-A401-351F-D9AB-314F4E6A5AAE}"/>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0000"/>
                </a:solidFill>
                <a:latin typeface="メイリオ"/>
                <a:ea typeface="メイリオ"/>
              </a:rPr>
              <a:t>1</a:t>
            </a:r>
            <a:endParaRPr kumimoji="0" lang="ja-JP" altLang="en-US" sz="1200" b="1" kern="0" dirty="0">
              <a:solidFill>
                <a:srgbClr val="000000"/>
              </a:solidFill>
              <a:latin typeface="メイリオ"/>
              <a:ea typeface="メイリオ"/>
            </a:endParaRPr>
          </a:p>
        </p:txBody>
      </p:sp>
      <p:cxnSp>
        <p:nvCxnSpPr>
          <p:cNvPr id="45" name="直線矢印コネクタ 44">
            <a:extLst>
              <a:ext uri="{FF2B5EF4-FFF2-40B4-BE49-F238E27FC236}">
                <a16:creationId xmlns:a16="http://schemas.microsoft.com/office/drawing/2014/main" id="{2554A4D2-CE0D-C80D-89FE-1888D1162AAE}"/>
              </a:ext>
            </a:extLst>
          </p:cNvPr>
          <p:cNvCxnSpPr>
            <a:cxnSpLocks/>
          </p:cNvCxnSpPr>
          <p:nvPr/>
        </p:nvCxnSpPr>
        <p:spPr>
          <a:xfrm>
            <a:off x="1490249" y="2375802"/>
            <a:ext cx="8782215" cy="0"/>
          </a:xfrm>
          <a:prstGeom prst="straightConnector1">
            <a:avLst/>
          </a:prstGeom>
          <a:noFill/>
          <a:ln w="28575" cap="flat" cmpd="sng" algn="ctr">
            <a:solidFill>
              <a:srgbClr val="002060"/>
            </a:solidFill>
            <a:prstDash val="sysDot"/>
            <a:headEnd type="triangle" w="lg" len="med"/>
            <a:tailEnd type="triangle" w="lg" len="med"/>
          </a:ln>
          <a:effectLst/>
        </p:spPr>
      </p:cxnSp>
      <p:sp>
        <p:nvSpPr>
          <p:cNvPr id="46" name="object 39">
            <a:extLst>
              <a:ext uri="{FF2B5EF4-FFF2-40B4-BE49-F238E27FC236}">
                <a16:creationId xmlns:a16="http://schemas.microsoft.com/office/drawing/2014/main" id="{778036B1-0818-0430-777B-FF1F35EC48EB}"/>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002060"/>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オリエン</a:t>
            </a:r>
            <a:r>
              <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rPr>
              <a:t>-</a:t>
            </a: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掲載開始</a:t>
            </a:r>
            <a:r>
              <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rPr>
              <a:t>  2</a:t>
            </a: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か月</a:t>
            </a:r>
            <a:endPar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endParaRPr>
          </a:p>
        </p:txBody>
      </p:sp>
    </p:spTree>
    <p:extLst>
      <p:ext uri="{BB962C8B-B14F-4D97-AF65-F5344CB8AC3E}">
        <p14:creationId xmlns:p14="http://schemas.microsoft.com/office/powerpoint/2010/main" val="1561248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377CE087-89E3-38BD-CA09-8DC1ED97B5B7}"/>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詳細実施フロー</a:t>
            </a:r>
            <a:endParaRPr lang="ja-JP" altLang="en-US" dirty="0"/>
          </a:p>
        </p:txBody>
      </p:sp>
      <p:graphicFrame>
        <p:nvGraphicFramePr>
          <p:cNvPr id="60" name="表 59">
            <a:extLst>
              <a:ext uri="{FF2B5EF4-FFF2-40B4-BE49-F238E27FC236}">
                <a16:creationId xmlns:a16="http://schemas.microsoft.com/office/drawing/2014/main" id="{8B0318E5-3873-4781-7504-FDB724CD4581}"/>
              </a:ext>
            </a:extLst>
          </p:cNvPr>
          <p:cNvGraphicFramePr>
            <a:graphicFrameLocks noGrp="1"/>
          </p:cNvGraphicFramePr>
          <p:nvPr>
            <p:extLst>
              <p:ext uri="{D42A27DB-BD31-4B8C-83A1-F6EECF244321}">
                <p14:modId xmlns:p14="http://schemas.microsoft.com/office/powerpoint/2010/main" val="3997215687"/>
              </p:ext>
            </p:extLst>
          </p:nvPr>
        </p:nvGraphicFramePr>
        <p:xfrm>
          <a:off x="58737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0920607"/>
                  </a:ext>
                </a:extLst>
              </a:tr>
            </a:tbl>
          </a:graphicData>
        </a:graphic>
      </p:graphicFrame>
      <p:sp>
        <p:nvSpPr>
          <p:cNvPr id="61" name="Freeform 10">
            <a:extLst>
              <a:ext uri="{FF2B5EF4-FFF2-40B4-BE49-F238E27FC236}">
                <a16:creationId xmlns:a16="http://schemas.microsoft.com/office/drawing/2014/main" id="{CB95F9F9-19B5-8E72-BD1E-A1AD95EC4B02}"/>
              </a:ext>
            </a:extLst>
          </p:cNvPr>
          <p:cNvSpPr>
            <a:spLocks noChangeAspect="1" noChangeArrowheads="1"/>
          </p:cNvSpPr>
          <p:nvPr/>
        </p:nvSpPr>
        <p:spPr bwMode="auto">
          <a:xfrm>
            <a:off x="199444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62" name="Freeform 10">
            <a:extLst>
              <a:ext uri="{FF2B5EF4-FFF2-40B4-BE49-F238E27FC236}">
                <a16:creationId xmlns:a16="http://schemas.microsoft.com/office/drawing/2014/main" id="{7B3B2CB7-901E-8EDD-60F9-E92B6600960F}"/>
              </a:ext>
            </a:extLst>
          </p:cNvPr>
          <p:cNvSpPr>
            <a:spLocks noChangeAspect="1" noChangeArrowheads="1"/>
          </p:cNvSpPr>
          <p:nvPr/>
        </p:nvSpPr>
        <p:spPr bwMode="auto">
          <a:xfrm>
            <a:off x="199444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63" name="Freeform 10">
            <a:extLst>
              <a:ext uri="{FF2B5EF4-FFF2-40B4-BE49-F238E27FC236}">
                <a16:creationId xmlns:a16="http://schemas.microsoft.com/office/drawing/2014/main" id="{03926EBC-2FAD-28F9-F5FB-82E137361762}"/>
              </a:ext>
            </a:extLst>
          </p:cNvPr>
          <p:cNvSpPr>
            <a:spLocks noChangeAspect="1" noChangeArrowheads="1"/>
          </p:cNvSpPr>
          <p:nvPr/>
        </p:nvSpPr>
        <p:spPr bwMode="auto">
          <a:xfrm>
            <a:off x="199444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2288" name="Freeform 10">
            <a:extLst>
              <a:ext uri="{FF2B5EF4-FFF2-40B4-BE49-F238E27FC236}">
                <a16:creationId xmlns:a16="http://schemas.microsoft.com/office/drawing/2014/main" id="{7B52E8A6-CABD-AE95-4E2B-C46CF8A558A3}"/>
              </a:ext>
            </a:extLst>
          </p:cNvPr>
          <p:cNvSpPr>
            <a:spLocks noChangeAspect="1" noChangeArrowheads="1"/>
          </p:cNvSpPr>
          <p:nvPr/>
        </p:nvSpPr>
        <p:spPr bwMode="auto">
          <a:xfrm>
            <a:off x="340242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89" name="Freeform 10">
            <a:extLst>
              <a:ext uri="{FF2B5EF4-FFF2-40B4-BE49-F238E27FC236}">
                <a16:creationId xmlns:a16="http://schemas.microsoft.com/office/drawing/2014/main" id="{A41D52BB-F3F3-DF07-116C-997C3B9FD4BE}"/>
              </a:ext>
            </a:extLst>
          </p:cNvPr>
          <p:cNvSpPr>
            <a:spLocks noChangeAspect="1" noChangeArrowheads="1"/>
          </p:cNvSpPr>
          <p:nvPr/>
        </p:nvSpPr>
        <p:spPr bwMode="auto">
          <a:xfrm>
            <a:off x="478184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1" name="Freeform 10">
            <a:extLst>
              <a:ext uri="{FF2B5EF4-FFF2-40B4-BE49-F238E27FC236}">
                <a16:creationId xmlns:a16="http://schemas.microsoft.com/office/drawing/2014/main" id="{9166CE01-E008-608B-21D2-338C5044D3D7}"/>
              </a:ext>
            </a:extLst>
          </p:cNvPr>
          <p:cNvSpPr>
            <a:spLocks noChangeAspect="1" noChangeArrowheads="1"/>
          </p:cNvSpPr>
          <p:nvPr/>
        </p:nvSpPr>
        <p:spPr bwMode="auto">
          <a:xfrm>
            <a:off x="62183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2" name="Freeform 10">
            <a:extLst>
              <a:ext uri="{FF2B5EF4-FFF2-40B4-BE49-F238E27FC236}">
                <a16:creationId xmlns:a16="http://schemas.microsoft.com/office/drawing/2014/main" id="{347D076D-3856-42FE-743E-AC65592D95C9}"/>
              </a:ext>
            </a:extLst>
          </p:cNvPr>
          <p:cNvSpPr>
            <a:spLocks noChangeAspect="1" noChangeArrowheads="1"/>
          </p:cNvSpPr>
          <p:nvPr/>
        </p:nvSpPr>
        <p:spPr bwMode="auto">
          <a:xfrm>
            <a:off x="3402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3" name="Freeform 10">
            <a:extLst>
              <a:ext uri="{FF2B5EF4-FFF2-40B4-BE49-F238E27FC236}">
                <a16:creationId xmlns:a16="http://schemas.microsoft.com/office/drawing/2014/main" id="{630DBFC5-A75A-481A-183C-2DC198D3318A}"/>
              </a:ext>
            </a:extLst>
          </p:cNvPr>
          <p:cNvSpPr>
            <a:spLocks noChangeAspect="1" noChangeArrowheads="1"/>
          </p:cNvSpPr>
          <p:nvPr/>
        </p:nvSpPr>
        <p:spPr bwMode="auto">
          <a:xfrm>
            <a:off x="340242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01" name="フリーフォーム 92">
            <a:extLst>
              <a:ext uri="{FF2B5EF4-FFF2-40B4-BE49-F238E27FC236}">
                <a16:creationId xmlns:a16="http://schemas.microsoft.com/office/drawing/2014/main" id="{AE4215CB-4C78-15D4-6052-099DE004F328}"/>
              </a:ext>
            </a:extLst>
          </p:cNvPr>
          <p:cNvSpPr/>
          <p:nvPr/>
        </p:nvSpPr>
        <p:spPr>
          <a:xfrm>
            <a:off x="990308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a:solidFill>
                  <a:srgbClr val="FFFFFF"/>
                </a:solidFill>
                <a:latin typeface="メイリオ"/>
              </a:rPr>
              <a:t>　</a:t>
            </a:r>
            <a:endParaRPr kumimoji="0" lang="en-US" altLang="ja-JP" sz="1100" kern="0" dirty="0">
              <a:solidFill>
                <a:srgbClr val="FFFFFF"/>
              </a:solidFill>
              <a:latin typeface="メイリオ"/>
            </a:endParaRPr>
          </a:p>
          <a:p>
            <a:pPr algn="ctr" defTabSz="444500">
              <a:lnSpc>
                <a:spcPct val="120000"/>
              </a:lnSpc>
              <a:spcBef>
                <a:spcPct val="0"/>
              </a:spcBef>
              <a:defRPr/>
            </a:pPr>
            <a:r>
              <a:rPr kumimoji="0" lang="ja-JP" altLang="en-US" sz="1100" kern="0">
                <a:solidFill>
                  <a:srgbClr val="FFFFFF"/>
                </a:solidFill>
                <a:latin typeface="メイリオ"/>
              </a:rPr>
              <a:t>広告管理ツールから誘導広告の入稿</a:t>
            </a:r>
          </a:p>
        </p:txBody>
      </p:sp>
      <p:sp>
        <p:nvSpPr>
          <p:cNvPr id="12302" name="円/楕円 93">
            <a:extLst>
              <a:ext uri="{FF2B5EF4-FFF2-40B4-BE49-F238E27FC236}">
                <a16:creationId xmlns:a16="http://schemas.microsoft.com/office/drawing/2014/main" id="{1236C774-66D8-312D-2D39-2BCE4F5B10AB}"/>
              </a:ext>
            </a:extLst>
          </p:cNvPr>
          <p:cNvSpPr>
            <a:spLocks noChangeAspect="1"/>
          </p:cNvSpPr>
          <p:nvPr/>
        </p:nvSpPr>
        <p:spPr>
          <a:xfrm>
            <a:off x="9770088" y="1072688"/>
            <a:ext cx="432000" cy="432000"/>
          </a:xfrm>
          <a:prstGeom prst="ellipse">
            <a:avLst/>
          </a:prstGeom>
          <a:solidFill>
            <a:srgbClr val="00003E"/>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12303" name="Freeform 42">
            <a:extLst>
              <a:ext uri="{FF2B5EF4-FFF2-40B4-BE49-F238E27FC236}">
                <a16:creationId xmlns:a16="http://schemas.microsoft.com/office/drawing/2014/main" id="{38FBFB4F-5829-2A6F-DC40-D1A6D79E4853}"/>
              </a:ext>
            </a:extLst>
          </p:cNvPr>
          <p:cNvSpPr>
            <a:spLocks noChangeArrowheads="1"/>
          </p:cNvSpPr>
          <p:nvPr/>
        </p:nvSpPr>
        <p:spPr bwMode="auto">
          <a:xfrm>
            <a:off x="1035681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04" name="フリーフォーム 95">
            <a:extLst>
              <a:ext uri="{FF2B5EF4-FFF2-40B4-BE49-F238E27FC236}">
                <a16:creationId xmlns:a16="http://schemas.microsoft.com/office/drawing/2014/main" id="{F3E9FEAC-25DA-9346-24FB-0F5807355F72}"/>
              </a:ext>
            </a:extLst>
          </p:cNvPr>
          <p:cNvSpPr/>
          <p:nvPr/>
        </p:nvSpPr>
        <p:spPr>
          <a:xfrm>
            <a:off x="429173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00" kern="0" dirty="0">
                <a:solidFill>
                  <a:srgbClr val="FFFFFF"/>
                </a:solidFill>
                <a:latin typeface="メイリオ"/>
              </a:rPr>
              <a:t>・誘導広告の予約</a:t>
            </a:r>
          </a:p>
          <a:p>
            <a:pPr defTabSz="444500">
              <a:lnSpc>
                <a:spcPct val="120000"/>
              </a:lnSpc>
              <a:spcBef>
                <a:spcPct val="0"/>
              </a:spcBef>
              <a:defRPr/>
            </a:pPr>
            <a:r>
              <a:rPr kumimoji="0" lang="ja-JP" altLang="en-US" sz="900" kern="0" dirty="0">
                <a:solidFill>
                  <a:srgbClr val="FFFFFF"/>
                </a:solidFill>
                <a:latin typeface="メイリオ"/>
              </a:rPr>
              <a:t>・制作費の申し込み</a:t>
            </a:r>
          </a:p>
          <a:p>
            <a:pPr defTabSz="444500">
              <a:lnSpc>
                <a:spcPct val="120000"/>
              </a:lnSpc>
              <a:spcBef>
                <a:spcPct val="0"/>
              </a:spcBef>
              <a:defRPr/>
            </a:pPr>
            <a:r>
              <a:rPr kumimoji="0" lang="ja-JP" altLang="en-US" sz="900" kern="0" dirty="0">
                <a:solidFill>
                  <a:srgbClr val="FF0000"/>
                </a:solidFill>
                <a:latin typeface="メイリオ"/>
              </a:rPr>
              <a:t>（制作費無料の場合も申し込みが必要）</a:t>
            </a:r>
            <a:endParaRPr kumimoji="0" lang="en-US" altLang="ja-JP" sz="900" kern="0" dirty="0">
              <a:solidFill>
                <a:srgbClr val="FF0000"/>
              </a:solidFill>
              <a:latin typeface="メイリオ"/>
            </a:endParaRPr>
          </a:p>
          <a:p>
            <a:pPr defTabSz="444500">
              <a:lnSpc>
                <a:spcPct val="120000"/>
              </a:lnSpc>
              <a:spcBef>
                <a:spcPct val="0"/>
              </a:spcBef>
              <a:defRPr/>
            </a:pPr>
            <a:r>
              <a:rPr kumimoji="0" lang="en-US" altLang="ja-JP" sz="700" b="1" kern="0" dirty="0">
                <a:solidFill>
                  <a:srgbClr val="FF0000"/>
                </a:solidFill>
                <a:latin typeface="メイリオ"/>
              </a:rPr>
              <a:t>※</a:t>
            </a:r>
            <a:r>
              <a:rPr kumimoji="0" lang="ja-JP" altLang="en-US" sz="700" b="1" kern="0" dirty="0">
                <a:solidFill>
                  <a:srgbClr val="FF0000"/>
                </a:solidFill>
                <a:latin typeface="メイリオ"/>
              </a:rPr>
              <a:t>掲載開始の</a:t>
            </a:r>
            <a:r>
              <a:rPr kumimoji="0" lang="en-US" altLang="ja-JP" sz="700" b="1" kern="0" dirty="0">
                <a:solidFill>
                  <a:srgbClr val="FF0000"/>
                </a:solidFill>
                <a:latin typeface="メイリオ"/>
              </a:rPr>
              <a:t>2</a:t>
            </a:r>
            <a:r>
              <a:rPr kumimoji="0" lang="ja-JP" altLang="en-US" sz="700" b="1" kern="0" dirty="0">
                <a:solidFill>
                  <a:srgbClr val="FF0000"/>
                </a:solidFill>
                <a:latin typeface="メイリオ"/>
              </a:rPr>
              <a:t>か月前まで</a:t>
            </a:r>
          </a:p>
        </p:txBody>
      </p:sp>
      <p:sp>
        <p:nvSpPr>
          <p:cNvPr id="12305" name="円/楕円 96">
            <a:extLst>
              <a:ext uri="{FF2B5EF4-FFF2-40B4-BE49-F238E27FC236}">
                <a16:creationId xmlns:a16="http://schemas.microsoft.com/office/drawing/2014/main" id="{572558CD-3ED5-5D68-5088-30FB540A9067}"/>
              </a:ext>
            </a:extLst>
          </p:cNvPr>
          <p:cNvSpPr>
            <a:spLocks noChangeAspect="1"/>
          </p:cNvSpPr>
          <p:nvPr/>
        </p:nvSpPr>
        <p:spPr>
          <a:xfrm>
            <a:off x="415874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12306" name="グラフィックス 12305" descr="クリップボード 単色塗りつぶし">
            <a:extLst>
              <a:ext uri="{FF2B5EF4-FFF2-40B4-BE49-F238E27FC236}">
                <a16:creationId xmlns:a16="http://schemas.microsoft.com/office/drawing/2014/main" id="{4DE0DBF1-CD33-2E4C-BD59-B1799407251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21878" y="1269550"/>
            <a:ext cx="360000" cy="360000"/>
          </a:xfrm>
          <a:prstGeom prst="rect">
            <a:avLst/>
          </a:prstGeom>
        </p:spPr>
      </p:pic>
      <p:sp>
        <p:nvSpPr>
          <p:cNvPr id="12307" name="フリーフォーム 98">
            <a:extLst>
              <a:ext uri="{FF2B5EF4-FFF2-40B4-BE49-F238E27FC236}">
                <a16:creationId xmlns:a16="http://schemas.microsoft.com/office/drawing/2014/main" id="{CFA49700-A15B-FBA0-D6E2-F3488F8616D6}"/>
              </a:ext>
            </a:extLst>
          </p:cNvPr>
          <p:cNvSpPr/>
          <p:nvPr/>
        </p:nvSpPr>
        <p:spPr>
          <a:xfrm>
            <a:off x="288890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a:solidFill>
                  <a:srgbClr val="000000"/>
                </a:solidFill>
                <a:latin typeface="メイリオ"/>
              </a:rPr>
              <a:t>　</a:t>
            </a:r>
            <a:endParaRPr kumimoji="0" lang="en-US" altLang="ja-JP" sz="1200" kern="0" dirty="0">
              <a:solidFill>
                <a:srgbClr val="000000"/>
              </a:solidFill>
              <a:latin typeface="メイリオ"/>
            </a:endParaRPr>
          </a:p>
          <a:p>
            <a:pPr algn="ctr" defTabSz="444500">
              <a:lnSpc>
                <a:spcPct val="120000"/>
              </a:lnSpc>
              <a:spcBef>
                <a:spcPct val="0"/>
              </a:spcBef>
              <a:defRPr/>
            </a:pPr>
            <a:r>
              <a:rPr kumimoji="0" lang="ja-JP" altLang="en-US" sz="1200" kern="0">
                <a:solidFill>
                  <a:srgbClr val="000000"/>
                </a:solidFill>
                <a:latin typeface="メイリオ"/>
              </a:rPr>
              <a:t>オリエンテーション</a:t>
            </a:r>
          </a:p>
        </p:txBody>
      </p:sp>
      <p:sp>
        <p:nvSpPr>
          <p:cNvPr id="12308" name="円/楕円 99">
            <a:extLst>
              <a:ext uri="{FF2B5EF4-FFF2-40B4-BE49-F238E27FC236}">
                <a16:creationId xmlns:a16="http://schemas.microsoft.com/office/drawing/2014/main" id="{7BCF16CC-1255-AC55-58FC-B7C91BADFABD}"/>
              </a:ext>
            </a:extLst>
          </p:cNvPr>
          <p:cNvSpPr>
            <a:spLocks noChangeAspect="1"/>
          </p:cNvSpPr>
          <p:nvPr/>
        </p:nvSpPr>
        <p:spPr>
          <a:xfrm>
            <a:off x="275590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12309" name="グラフィックス 12308" descr="ユーザー 単色塗りつぶし">
            <a:extLst>
              <a:ext uri="{FF2B5EF4-FFF2-40B4-BE49-F238E27FC236}">
                <a16:creationId xmlns:a16="http://schemas.microsoft.com/office/drawing/2014/main" id="{44069A6A-3AC2-0743-0119-7EA32C9427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73803" y="1269550"/>
            <a:ext cx="415499" cy="415499"/>
          </a:xfrm>
          <a:prstGeom prst="rect">
            <a:avLst/>
          </a:prstGeom>
        </p:spPr>
      </p:pic>
      <p:sp>
        <p:nvSpPr>
          <p:cNvPr id="12310" name="フリーフォーム 101">
            <a:extLst>
              <a:ext uri="{FF2B5EF4-FFF2-40B4-BE49-F238E27FC236}">
                <a16:creationId xmlns:a16="http://schemas.microsoft.com/office/drawing/2014/main" id="{196CE33B-47BC-9C70-E756-76299319327E}"/>
              </a:ext>
            </a:extLst>
          </p:cNvPr>
          <p:cNvSpPr/>
          <p:nvPr/>
        </p:nvSpPr>
        <p:spPr>
          <a:xfrm>
            <a:off x="148606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a:solidFill>
                  <a:srgbClr val="000000"/>
                </a:solidFill>
                <a:latin typeface="メイリオ"/>
              </a:rPr>
              <a:t>　</a:t>
            </a:r>
            <a:endParaRPr kumimoji="0" lang="en-US" altLang="ja-JP" sz="1200" kern="0" dirty="0">
              <a:solidFill>
                <a:srgbClr val="000000"/>
              </a:solidFill>
              <a:latin typeface="メイリオ"/>
            </a:endParaRPr>
          </a:p>
          <a:p>
            <a:pPr algn="ctr" defTabSz="444500">
              <a:lnSpc>
                <a:spcPct val="120000"/>
              </a:lnSpc>
              <a:spcBef>
                <a:spcPct val="0"/>
              </a:spcBef>
              <a:defRPr/>
            </a:pPr>
            <a:r>
              <a:rPr kumimoji="0" lang="ja-JP" altLang="en-US" sz="1200" kern="0">
                <a:solidFill>
                  <a:srgbClr val="000000"/>
                </a:solidFill>
                <a:latin typeface="メイリオ"/>
              </a:rPr>
              <a:t>事前提案</a:t>
            </a:r>
            <a:br>
              <a:rPr kumimoji="0" lang="ja-JP" altLang="en-US" sz="1200" kern="0">
                <a:solidFill>
                  <a:srgbClr val="000000"/>
                </a:solidFill>
                <a:latin typeface="メイリオ"/>
              </a:rPr>
            </a:br>
            <a:r>
              <a:rPr kumimoji="0" lang="ja-JP" altLang="en-US" sz="1200" kern="0">
                <a:solidFill>
                  <a:srgbClr val="000000"/>
                </a:solidFill>
                <a:latin typeface="メイリオ"/>
              </a:rPr>
              <a:t>可否</a:t>
            </a:r>
          </a:p>
        </p:txBody>
      </p:sp>
      <p:sp>
        <p:nvSpPr>
          <p:cNvPr id="12311" name="円/楕円 102">
            <a:extLst>
              <a:ext uri="{FF2B5EF4-FFF2-40B4-BE49-F238E27FC236}">
                <a16:creationId xmlns:a16="http://schemas.microsoft.com/office/drawing/2014/main" id="{4ECD07C7-D288-B3E9-D3F6-C15D0FDFC46E}"/>
              </a:ext>
            </a:extLst>
          </p:cNvPr>
          <p:cNvSpPr>
            <a:spLocks noChangeAspect="1"/>
          </p:cNvSpPr>
          <p:nvPr/>
        </p:nvSpPr>
        <p:spPr>
          <a:xfrm>
            <a:off x="135307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2312" name="グラフィックス 12311" descr="チャット 単色塗りつぶし">
            <a:extLst>
              <a:ext uri="{FF2B5EF4-FFF2-40B4-BE49-F238E27FC236}">
                <a16:creationId xmlns:a16="http://schemas.microsoft.com/office/drawing/2014/main" id="{FB3F6B4B-AED0-7CED-C0DF-8F7DACA6210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8171" y="1269079"/>
            <a:ext cx="468000" cy="468000"/>
          </a:xfrm>
          <a:prstGeom prst="rect">
            <a:avLst/>
          </a:prstGeom>
        </p:spPr>
      </p:pic>
      <p:sp>
        <p:nvSpPr>
          <p:cNvPr id="12316" name="フリーフォーム 107">
            <a:extLst>
              <a:ext uri="{FF2B5EF4-FFF2-40B4-BE49-F238E27FC236}">
                <a16:creationId xmlns:a16="http://schemas.microsoft.com/office/drawing/2014/main" id="{6704AD2A-D01E-BAAB-9637-AED9A42144AB}"/>
              </a:ext>
            </a:extLst>
          </p:cNvPr>
          <p:cNvSpPr/>
          <p:nvPr/>
        </p:nvSpPr>
        <p:spPr>
          <a:xfrm>
            <a:off x="850024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66668B"/>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a:lnSpc>
                <a:spcPct val="120000"/>
              </a:lnSpc>
              <a:spcBef>
                <a:spcPct val="0"/>
              </a:spcBef>
              <a:defRPr/>
            </a:pPr>
            <a:r>
              <a:rPr kumimoji="0" lang="ja-JP" altLang="en-US" sz="1200" kern="0">
                <a:solidFill>
                  <a:srgbClr val="FFFFFF"/>
                </a:solidFill>
                <a:latin typeface="メイリオ"/>
              </a:rPr>
              <a:t>　</a:t>
            </a:r>
            <a:endParaRPr kumimoji="0" lang="en-US" altLang="ja-JP" sz="12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000" kern="0">
                <a:solidFill>
                  <a:srgbClr val="FFFFFF"/>
                </a:solidFill>
                <a:latin typeface="メイリオ"/>
              </a:rPr>
              <a:t>テストアップ</a:t>
            </a:r>
          </a:p>
          <a:p>
            <a:pPr marL="63450" indent="-63450" defTabSz="444500">
              <a:lnSpc>
                <a:spcPct val="120000"/>
              </a:lnSpc>
              <a:spcBef>
                <a:spcPct val="0"/>
              </a:spcBef>
              <a:buSzPct val="80000"/>
              <a:buFont typeface="Arial" panose="020B0604020202020204" pitchFamily="34" charset="0"/>
              <a:buChar char="•"/>
              <a:defRPr/>
            </a:pPr>
            <a:r>
              <a:rPr kumimoji="0" lang="ja-JP" altLang="en-US" sz="1000" kern="0">
                <a:solidFill>
                  <a:srgbClr val="FFFFFF"/>
                </a:solidFill>
                <a:latin typeface="メイリオ"/>
              </a:rPr>
              <a:t>公開準備</a:t>
            </a:r>
          </a:p>
        </p:txBody>
      </p:sp>
      <p:sp>
        <p:nvSpPr>
          <p:cNvPr id="12317" name="円/楕円 108">
            <a:extLst>
              <a:ext uri="{FF2B5EF4-FFF2-40B4-BE49-F238E27FC236}">
                <a16:creationId xmlns:a16="http://schemas.microsoft.com/office/drawing/2014/main" id="{5E291792-E92D-2C6F-38AB-FC6498EB2E2F}"/>
              </a:ext>
            </a:extLst>
          </p:cNvPr>
          <p:cNvSpPr>
            <a:spLocks noChangeAspect="1"/>
          </p:cNvSpPr>
          <p:nvPr/>
        </p:nvSpPr>
        <p:spPr>
          <a:xfrm>
            <a:off x="8367251" y="1072688"/>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12318" name="グラフィックス 12317" descr="プレゼンテーション (チェックリスト) 単色塗りつぶし">
            <a:extLst>
              <a:ext uri="{FF2B5EF4-FFF2-40B4-BE49-F238E27FC236}">
                <a16:creationId xmlns:a16="http://schemas.microsoft.com/office/drawing/2014/main" id="{EEB5E848-AED2-A110-CF6C-48FED5ACB7E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69027" y="1248960"/>
            <a:ext cx="468000" cy="468000"/>
          </a:xfrm>
          <a:prstGeom prst="rect">
            <a:avLst/>
          </a:prstGeom>
        </p:spPr>
      </p:pic>
      <p:sp>
        <p:nvSpPr>
          <p:cNvPr id="12319" name="直角三角形 12318">
            <a:extLst>
              <a:ext uri="{FF2B5EF4-FFF2-40B4-BE49-F238E27FC236}">
                <a16:creationId xmlns:a16="http://schemas.microsoft.com/office/drawing/2014/main" id="{A96DB575-DF40-5541-68D8-C6FA5CEDAB05}"/>
              </a:ext>
            </a:extLst>
          </p:cNvPr>
          <p:cNvSpPr/>
          <p:nvPr/>
        </p:nvSpPr>
        <p:spPr>
          <a:xfrm rot="13500000">
            <a:off x="264044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0" name="直角三角形 12319">
            <a:extLst>
              <a:ext uri="{FF2B5EF4-FFF2-40B4-BE49-F238E27FC236}">
                <a16:creationId xmlns:a16="http://schemas.microsoft.com/office/drawing/2014/main" id="{89485D93-9455-F356-BCC5-BE39306108FD}"/>
              </a:ext>
            </a:extLst>
          </p:cNvPr>
          <p:cNvSpPr/>
          <p:nvPr/>
        </p:nvSpPr>
        <p:spPr>
          <a:xfrm rot="13500000">
            <a:off x="404084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1" name="直角三角形 12320">
            <a:extLst>
              <a:ext uri="{FF2B5EF4-FFF2-40B4-BE49-F238E27FC236}">
                <a16:creationId xmlns:a16="http://schemas.microsoft.com/office/drawing/2014/main" id="{F8EB03EA-6111-8968-BAB6-3136A41CFAAE}"/>
              </a:ext>
            </a:extLst>
          </p:cNvPr>
          <p:cNvSpPr/>
          <p:nvPr/>
        </p:nvSpPr>
        <p:spPr>
          <a:xfrm rot="13500000">
            <a:off x="544125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3" name="直角三角形 12322">
            <a:extLst>
              <a:ext uri="{FF2B5EF4-FFF2-40B4-BE49-F238E27FC236}">
                <a16:creationId xmlns:a16="http://schemas.microsoft.com/office/drawing/2014/main" id="{0C4E7B96-C607-389E-45BC-CC5D0161C435}"/>
              </a:ext>
            </a:extLst>
          </p:cNvPr>
          <p:cNvSpPr/>
          <p:nvPr/>
        </p:nvSpPr>
        <p:spPr>
          <a:xfrm rot="13500000">
            <a:off x="824206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4" name="直角三角形 12323">
            <a:extLst>
              <a:ext uri="{FF2B5EF4-FFF2-40B4-BE49-F238E27FC236}">
                <a16:creationId xmlns:a16="http://schemas.microsoft.com/office/drawing/2014/main" id="{4C12B2EB-0B35-AA9D-5DDC-5305BF889AAB}"/>
              </a:ext>
            </a:extLst>
          </p:cNvPr>
          <p:cNvSpPr/>
          <p:nvPr/>
        </p:nvSpPr>
        <p:spPr>
          <a:xfrm rot="13500000">
            <a:off x="964247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5" name="直角三角形 12324">
            <a:extLst>
              <a:ext uri="{FF2B5EF4-FFF2-40B4-BE49-F238E27FC236}">
                <a16:creationId xmlns:a16="http://schemas.microsoft.com/office/drawing/2014/main" id="{C8EA152D-B8FC-745F-BC73-7A0CECF4F23C}"/>
              </a:ext>
            </a:extLst>
          </p:cNvPr>
          <p:cNvSpPr/>
          <p:nvPr/>
        </p:nvSpPr>
        <p:spPr>
          <a:xfrm rot="13500000">
            <a:off x="1104288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7" name="Freeform 10">
            <a:extLst>
              <a:ext uri="{FF2B5EF4-FFF2-40B4-BE49-F238E27FC236}">
                <a16:creationId xmlns:a16="http://schemas.microsoft.com/office/drawing/2014/main" id="{CB6DB610-60A3-41BB-6574-6D1B69C0037C}"/>
              </a:ext>
            </a:extLst>
          </p:cNvPr>
          <p:cNvSpPr>
            <a:spLocks noChangeAspect="1" noChangeArrowheads="1"/>
          </p:cNvSpPr>
          <p:nvPr/>
        </p:nvSpPr>
        <p:spPr bwMode="auto">
          <a:xfrm>
            <a:off x="759779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28" name="Freeform 10">
            <a:extLst>
              <a:ext uri="{FF2B5EF4-FFF2-40B4-BE49-F238E27FC236}">
                <a16:creationId xmlns:a16="http://schemas.microsoft.com/office/drawing/2014/main" id="{271820A3-E08B-C71C-8FDF-991A99AF823C}"/>
              </a:ext>
            </a:extLst>
          </p:cNvPr>
          <p:cNvSpPr>
            <a:spLocks noChangeAspect="1" noChangeArrowheads="1"/>
          </p:cNvSpPr>
          <p:nvPr/>
        </p:nvSpPr>
        <p:spPr bwMode="auto">
          <a:xfrm>
            <a:off x="7597793"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29" name="Freeform 10">
            <a:extLst>
              <a:ext uri="{FF2B5EF4-FFF2-40B4-BE49-F238E27FC236}">
                <a16:creationId xmlns:a16="http://schemas.microsoft.com/office/drawing/2014/main" id="{2067BB7E-88B1-84BA-26F1-150EE5F1164D}"/>
              </a:ext>
            </a:extLst>
          </p:cNvPr>
          <p:cNvSpPr>
            <a:spLocks noChangeAspect="1" noChangeArrowheads="1"/>
          </p:cNvSpPr>
          <p:nvPr/>
        </p:nvSpPr>
        <p:spPr bwMode="auto">
          <a:xfrm>
            <a:off x="903104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0" name="Freeform 10">
            <a:extLst>
              <a:ext uri="{FF2B5EF4-FFF2-40B4-BE49-F238E27FC236}">
                <a16:creationId xmlns:a16="http://schemas.microsoft.com/office/drawing/2014/main" id="{356F9430-D48A-BE65-3B60-8A3C141BBB79}"/>
              </a:ext>
            </a:extLst>
          </p:cNvPr>
          <p:cNvSpPr>
            <a:spLocks noChangeAspect="1" noChangeArrowheads="1"/>
          </p:cNvSpPr>
          <p:nvPr/>
        </p:nvSpPr>
        <p:spPr bwMode="auto">
          <a:xfrm>
            <a:off x="9031041"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1" name="Freeform 10">
            <a:extLst>
              <a:ext uri="{FF2B5EF4-FFF2-40B4-BE49-F238E27FC236}">
                <a16:creationId xmlns:a16="http://schemas.microsoft.com/office/drawing/2014/main" id="{0D819350-F5E1-3210-A653-D68369D50C5E}"/>
              </a:ext>
            </a:extLst>
          </p:cNvPr>
          <p:cNvSpPr>
            <a:spLocks noChangeAspect="1" noChangeArrowheads="1"/>
          </p:cNvSpPr>
          <p:nvPr/>
        </p:nvSpPr>
        <p:spPr bwMode="auto">
          <a:xfrm>
            <a:off x="903104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2" name="Freeform 10">
            <a:extLst>
              <a:ext uri="{FF2B5EF4-FFF2-40B4-BE49-F238E27FC236}">
                <a16:creationId xmlns:a16="http://schemas.microsoft.com/office/drawing/2014/main" id="{A1066297-63B9-2B09-E6FB-C40F21BF7E79}"/>
              </a:ext>
            </a:extLst>
          </p:cNvPr>
          <p:cNvSpPr>
            <a:spLocks noChangeAspect="1" noChangeArrowheads="1"/>
          </p:cNvSpPr>
          <p:nvPr/>
        </p:nvSpPr>
        <p:spPr bwMode="auto">
          <a:xfrm>
            <a:off x="1041016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3" name="テキスト ボックス 12332">
            <a:extLst>
              <a:ext uri="{FF2B5EF4-FFF2-40B4-BE49-F238E27FC236}">
                <a16:creationId xmlns:a16="http://schemas.microsoft.com/office/drawing/2014/main" id="{1F6EAFC9-E6E8-E76D-548B-560601C82D43}"/>
              </a:ext>
            </a:extLst>
          </p:cNvPr>
          <p:cNvSpPr txBox="1"/>
          <p:nvPr/>
        </p:nvSpPr>
        <p:spPr>
          <a:xfrm>
            <a:off x="146974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a:t>
            </a:r>
            <a:br>
              <a:rPr kumimoji="0" lang="en-US" altLang="ja-JP" sz="1000" kern="0" dirty="0">
                <a:solidFill>
                  <a:srgbClr val="545454"/>
                </a:solidFill>
                <a:latin typeface="メイリオ"/>
              </a:rPr>
            </a:br>
            <a:r>
              <a:rPr kumimoji="0" lang="ja-JP" altLang="en-US" sz="1000" kern="0" dirty="0">
                <a:solidFill>
                  <a:srgbClr val="545454"/>
                </a:solidFill>
                <a:latin typeface="メイリオ"/>
              </a:rPr>
              <a:t>メールにて弊社営業に連絡。</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は社内にて申請。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から</a:t>
            </a:r>
            <a:r>
              <a:rPr kumimoji="0" lang="ja-JP" altLang="en-US" sz="1000" b="1" kern="0" dirty="0">
                <a:solidFill>
                  <a:srgbClr val="545454"/>
                </a:solidFill>
                <a:latin typeface="メイリオ"/>
              </a:rPr>
              <a:t>営業</a:t>
            </a:r>
            <a:r>
              <a:rPr kumimoji="0" lang="ja-JP" altLang="en-US" sz="1000" kern="0" dirty="0">
                <a:solidFill>
                  <a:srgbClr val="545454"/>
                </a:solidFill>
                <a:latin typeface="メイリオ"/>
              </a:rPr>
              <a:t>宛に可否結果の回答が来る。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に回答の結果をご連絡する。</a:t>
            </a:r>
          </a:p>
        </p:txBody>
      </p:sp>
      <p:sp>
        <p:nvSpPr>
          <p:cNvPr id="12334" name="テキスト ボックス 12333">
            <a:extLst>
              <a:ext uri="{FF2B5EF4-FFF2-40B4-BE49-F238E27FC236}">
                <a16:creationId xmlns:a16="http://schemas.microsoft.com/office/drawing/2014/main" id="{A015F06D-00A0-60F3-42DF-852BF552F762}"/>
              </a:ext>
            </a:extLst>
          </p:cNvPr>
          <p:cNvSpPr txBox="1"/>
          <p:nvPr/>
        </p:nvSpPr>
        <p:spPr>
          <a:xfrm>
            <a:off x="286326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a:t>
            </a:r>
            <a:r>
              <a:rPr kumimoji="0" lang="en-US" altLang="ja-JP" sz="1000" b="1" kern="0" dirty="0">
                <a:solidFill>
                  <a:srgbClr val="545454"/>
                </a:solidFill>
                <a:latin typeface="メイリオ"/>
              </a:rPr>
              <a:t>LINE</a:t>
            </a:r>
            <a:r>
              <a:rPr kumimoji="0" lang="ja-JP" altLang="en-US" sz="1000" b="1" kern="0" dirty="0">
                <a:solidFill>
                  <a:srgbClr val="545454"/>
                </a:solidFill>
                <a:latin typeface="メイリオ"/>
              </a:rPr>
              <a:t>ヤフー</a:t>
            </a:r>
            <a:r>
              <a:rPr kumimoji="0" lang="ja-JP" altLang="en-US" sz="1000" kern="0" dirty="0">
                <a:solidFill>
                  <a:srgbClr val="545454"/>
                </a:solidFill>
                <a:latin typeface="メイリオ"/>
              </a:rPr>
              <a:t>で打ち合わせを行い、誰に向けて何のために実施するのか、目的を明確にする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en-US" altLang="ja-JP" sz="1000" kern="0" dirty="0">
              <a:solidFill>
                <a:srgbClr val="545454"/>
              </a:solidFill>
              <a:latin typeface="メイリオ"/>
            </a:endParaRPr>
          </a:p>
          <a:p>
            <a:pPr>
              <a:lnSpc>
                <a:spcPct val="110000"/>
              </a:lnSpc>
              <a:spcAft>
                <a:spcPts val="400"/>
              </a:spcAft>
              <a:defRPr/>
            </a:pPr>
            <a:r>
              <a:rPr kumimoji="0" lang="en-US" altLang="ja-JP" sz="900" kern="0" dirty="0">
                <a:solidFill>
                  <a:srgbClr val="FF0000"/>
                </a:solidFill>
                <a:latin typeface="メイリオ"/>
              </a:rPr>
              <a:t>※</a:t>
            </a:r>
            <a:r>
              <a:rPr kumimoji="0" lang="ja-JP" altLang="en-US" sz="900" kern="0" dirty="0">
                <a:solidFill>
                  <a:srgbClr val="FF0000"/>
                </a:solidFill>
                <a:latin typeface="メイリオ"/>
              </a:rPr>
              <a:t>別途、スケジュール進行表をお渡ししますので、各工程の内容擦り合わせと準拠をお願いいたします</a:t>
            </a:r>
          </a:p>
        </p:txBody>
      </p:sp>
      <p:sp>
        <p:nvSpPr>
          <p:cNvPr id="12335" name="テキスト ボックス 12334">
            <a:extLst>
              <a:ext uri="{FF2B5EF4-FFF2-40B4-BE49-F238E27FC236}">
                <a16:creationId xmlns:a16="http://schemas.microsoft.com/office/drawing/2014/main" id="{E5409679-6D01-0945-6D0A-C0A831CF529D}"/>
              </a:ext>
            </a:extLst>
          </p:cNvPr>
          <p:cNvSpPr txBox="1"/>
          <p:nvPr/>
        </p:nvSpPr>
        <p:spPr>
          <a:xfrm>
            <a:off x="4270032"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が広告管理ツールにて誘導広告（ブランドパネル）を予約。</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がトップページインタラクションの申し込みを行う。</a:t>
            </a:r>
            <a:r>
              <a:rPr kumimoji="0" lang="ja-JP" altLang="en-US" sz="1050" kern="0" dirty="0">
                <a:solidFill>
                  <a:schemeClr val="accent5"/>
                </a:solidFill>
                <a:latin typeface="メイリオ"/>
                <a:hlinkClick r:id="rId11">
                  <a:extLst>
                    <a:ext uri="{A12FA001-AC4F-418D-AE19-62706E023703}">
                      <ahyp:hlinkClr xmlns:ahyp="http://schemas.microsoft.com/office/drawing/2018/hyperlinkcolor" val="tx"/>
                    </a:ext>
                  </a:extLst>
                </a:hlinkClick>
              </a:rPr>
              <a:t>リンク</a:t>
            </a:r>
            <a:br>
              <a:rPr kumimoji="0" lang="en-US" altLang="ja-JP" sz="1050" kern="0" dirty="0">
                <a:solidFill>
                  <a:srgbClr val="545454"/>
                </a:solidFill>
                <a:latin typeface="メイリオ"/>
              </a:rPr>
            </a:br>
            <a:r>
              <a:rPr kumimoji="0" lang="ja-JP" altLang="en-US" sz="800" kern="0" dirty="0">
                <a:solidFill>
                  <a:srgbClr val="545454"/>
                </a:solidFill>
                <a:latin typeface="メイリオ"/>
              </a:rPr>
              <a:t>エージェンシーポータルの「予約型：広告配信費以外のお申込み」から申込。</a:t>
            </a:r>
            <a:r>
              <a:rPr kumimoji="0" lang="ja-JP" altLang="en-US" sz="800" kern="0" dirty="0">
                <a:solidFill>
                  <a:srgbClr val="FF0000"/>
                </a:solidFill>
                <a:latin typeface="メイリオ"/>
              </a:rPr>
              <a:t>申込完了後の契約番号を弊社営業担当に連絡する</a:t>
            </a:r>
            <a:endParaRPr kumimoji="0" lang="en-US" altLang="ja-JP" sz="800" kern="0" dirty="0">
              <a:solidFill>
                <a:srgbClr val="FF0000"/>
              </a:solidFill>
              <a:latin typeface="メイリオ"/>
            </a:endParaRPr>
          </a:p>
        </p:txBody>
      </p:sp>
      <p:sp>
        <p:nvSpPr>
          <p:cNvPr id="12336" name="テキスト ボックス 12335">
            <a:extLst>
              <a:ext uri="{FF2B5EF4-FFF2-40B4-BE49-F238E27FC236}">
                <a16:creationId xmlns:a16="http://schemas.microsoft.com/office/drawing/2014/main" id="{2E90CE3F-8C75-6D73-9378-3299EFB799F2}"/>
              </a:ext>
            </a:extLst>
          </p:cNvPr>
          <p:cNvSpPr txBox="1"/>
          <p:nvPr/>
        </p:nvSpPr>
        <p:spPr>
          <a:xfrm>
            <a:off x="567680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がインタラクションの入稿前審査とアカウント情報を社内にて申請する。</a:t>
            </a:r>
          </a:p>
        </p:txBody>
      </p:sp>
      <p:sp>
        <p:nvSpPr>
          <p:cNvPr id="12337" name="テキスト ボックス 12336">
            <a:extLst>
              <a:ext uri="{FF2B5EF4-FFF2-40B4-BE49-F238E27FC236}">
                <a16:creationId xmlns:a16="http://schemas.microsoft.com/office/drawing/2014/main" id="{2AB87854-4DB5-7A3A-9118-C451071138B6}"/>
              </a:ext>
            </a:extLst>
          </p:cNvPr>
          <p:cNvSpPr txBox="1"/>
          <p:nvPr/>
        </p:nvSpPr>
        <p:spPr>
          <a:xfrm>
            <a:off x="707031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弊社制作</a:t>
            </a:r>
            <a:r>
              <a:rPr kumimoji="0" lang="ja-JP" altLang="en-US" sz="900" kern="0" dirty="0">
                <a:solidFill>
                  <a:srgbClr val="545454"/>
                </a:solidFill>
                <a:latin typeface="メイリオ"/>
              </a:rPr>
              <a:t>よりご提案したインタラクション案を、広告主様と擦り合わせの上、内容を確定させる。</a:t>
            </a:r>
            <a:br>
              <a:rPr kumimoji="0" lang="en-US" altLang="ja-JP" sz="900" kern="0" dirty="0">
                <a:solidFill>
                  <a:srgbClr val="545454"/>
                </a:solidFill>
                <a:latin typeface="メイリオ"/>
              </a:rPr>
            </a:br>
            <a:br>
              <a:rPr kumimoji="0" lang="en-US" altLang="ja-JP" sz="900" kern="0" dirty="0">
                <a:solidFill>
                  <a:srgbClr val="545454"/>
                </a:solidFill>
                <a:latin typeface="メイリオ"/>
              </a:rPr>
            </a:br>
            <a:r>
              <a:rPr kumimoji="0" lang="ja-JP" altLang="en-US" sz="900" kern="0" dirty="0">
                <a:solidFill>
                  <a:srgbClr val="545454"/>
                </a:solidFill>
                <a:latin typeface="メイリオ"/>
              </a:rPr>
              <a:t>確定させた内容に基づいて弊社制作にてインタラクションをご提出し、</a:t>
            </a:r>
            <a:r>
              <a:rPr kumimoji="0" lang="ja-JP" altLang="en-US" sz="900" b="1" kern="0" dirty="0">
                <a:solidFill>
                  <a:srgbClr val="545454"/>
                </a:solidFill>
                <a:latin typeface="メイリオ"/>
              </a:rPr>
              <a:t>広告主様</a:t>
            </a:r>
            <a:r>
              <a:rPr kumimoji="0" lang="ja-JP" altLang="en-US" sz="900" kern="0" dirty="0">
                <a:solidFill>
                  <a:srgbClr val="545454"/>
                </a:solidFill>
                <a:latin typeface="メイリオ"/>
              </a:rPr>
              <a:t>ご確認の上、確定させる。</a:t>
            </a:r>
          </a:p>
        </p:txBody>
      </p:sp>
      <p:sp>
        <p:nvSpPr>
          <p:cNvPr id="12338" name="テキスト ボックス 12337">
            <a:extLst>
              <a:ext uri="{FF2B5EF4-FFF2-40B4-BE49-F238E27FC236}">
                <a16:creationId xmlns:a16="http://schemas.microsoft.com/office/drawing/2014/main" id="{5011F99C-2EB4-0015-A83D-9DDE6FC4D261}"/>
              </a:ext>
            </a:extLst>
          </p:cNvPr>
          <p:cNvSpPr txBox="1"/>
          <p:nvPr/>
        </p:nvSpPr>
        <p:spPr>
          <a:xfrm>
            <a:off x="847708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代理店（広告主様）</a:t>
            </a:r>
            <a:r>
              <a:rPr kumimoji="0" lang="ja-JP" altLang="en-US" sz="900" kern="0" dirty="0">
                <a:solidFill>
                  <a:srgbClr val="545454"/>
                </a:solidFill>
                <a:latin typeface="メイリオ"/>
              </a:rPr>
              <a:t>にテストサーバー上、企画ページの動作確認を行っていただき校了。</a:t>
            </a:r>
            <a:br>
              <a:rPr kumimoji="0" lang="en-US" altLang="ja-JP" sz="900" kern="0" dirty="0">
                <a:solidFill>
                  <a:srgbClr val="545454"/>
                </a:solidFill>
                <a:latin typeface="メイリオ"/>
              </a:rPr>
            </a:br>
            <a:r>
              <a:rPr kumimoji="0" lang="en-US" altLang="ja-JP" sz="800" kern="0" dirty="0">
                <a:solidFill>
                  <a:srgbClr val="545454"/>
                </a:solidFill>
                <a:latin typeface="メイリオ"/>
              </a:rPr>
              <a:t>※</a:t>
            </a:r>
            <a:r>
              <a:rPr kumimoji="0" lang="ja-JP" altLang="en-US" sz="800" kern="0" dirty="0">
                <a:solidFill>
                  <a:srgbClr val="545454"/>
                </a:solidFill>
                <a:latin typeface="メイリオ"/>
              </a:rPr>
              <a:t>原則として、この段階での修正はお受けできません。</a:t>
            </a:r>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弊社制作</a:t>
            </a:r>
            <a:r>
              <a:rPr kumimoji="0" lang="ja-JP" altLang="en-US" sz="900" kern="0" dirty="0">
                <a:solidFill>
                  <a:srgbClr val="545454"/>
                </a:solidFill>
                <a:latin typeface="メイリオ"/>
              </a:rPr>
              <a:t>側で最終確認を行った上で、本番公開を行う。</a:t>
            </a:r>
            <a:br>
              <a:rPr kumimoji="0" lang="en-US" altLang="ja-JP" sz="900" kern="0" dirty="0">
                <a:solidFill>
                  <a:srgbClr val="545454"/>
                </a:solidFill>
                <a:latin typeface="メイリオ"/>
              </a:rPr>
            </a:br>
            <a:r>
              <a:rPr kumimoji="0" lang="ja-JP" altLang="en-US" sz="800" kern="0" dirty="0">
                <a:solidFill>
                  <a:srgbClr val="545454"/>
                </a:solidFill>
                <a:latin typeface="メイリオ"/>
              </a:rPr>
              <a:t>やり取りはヤフー営業から代理店様にメールにてご連絡をします。</a:t>
            </a:r>
          </a:p>
        </p:txBody>
      </p:sp>
      <p:sp>
        <p:nvSpPr>
          <p:cNvPr id="12339" name="テキスト ボックス 12338">
            <a:extLst>
              <a:ext uri="{FF2B5EF4-FFF2-40B4-BE49-F238E27FC236}">
                <a16:creationId xmlns:a16="http://schemas.microsoft.com/office/drawing/2014/main" id="{CA36DF57-69A8-D99E-EBAB-F0C6CCF3FA2C}"/>
              </a:ext>
            </a:extLst>
          </p:cNvPr>
          <p:cNvSpPr txBox="1"/>
          <p:nvPr/>
        </p:nvSpPr>
        <p:spPr>
          <a:xfrm>
            <a:off x="988385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に誘導広告のバナークリエイティブと広告リンク先として</a:t>
            </a:r>
            <a:r>
              <a:rPr kumimoji="0" lang="ja-JP" altLang="en-US" sz="1000" b="1" kern="0" dirty="0">
                <a:solidFill>
                  <a:srgbClr val="FF0000"/>
                </a:solidFill>
                <a:latin typeface="メイリオ"/>
              </a:rPr>
              <a:t>企画ページの本番</a:t>
            </a:r>
            <a:r>
              <a:rPr kumimoji="0" lang="en-US" altLang="ja-JP" sz="1000" b="1" kern="0" dirty="0">
                <a:solidFill>
                  <a:srgbClr val="FF0000"/>
                </a:solidFill>
                <a:latin typeface="メイリオ"/>
              </a:rPr>
              <a:t>URL</a:t>
            </a:r>
            <a:r>
              <a:rPr kumimoji="0" lang="ja-JP" altLang="en-US" sz="1000" kern="0" dirty="0">
                <a:solidFill>
                  <a:srgbClr val="545454"/>
                </a:solidFill>
                <a:latin typeface="メイリオ"/>
              </a:rPr>
              <a:t>を広告管理ツールにて入稿していただく。</a:t>
            </a:r>
          </a:p>
        </p:txBody>
      </p:sp>
      <p:sp>
        <p:nvSpPr>
          <p:cNvPr id="12341" name="四角形: 角を丸くする 12340">
            <a:extLst>
              <a:ext uri="{FF2B5EF4-FFF2-40B4-BE49-F238E27FC236}">
                <a16:creationId xmlns:a16="http://schemas.microsoft.com/office/drawing/2014/main" id="{AA7B134B-4119-B76F-B0A7-BFDC2AD95797}"/>
              </a:ext>
            </a:extLst>
          </p:cNvPr>
          <p:cNvSpPr/>
          <p:nvPr/>
        </p:nvSpPr>
        <p:spPr>
          <a:xfrm>
            <a:off x="11338559" y="1128839"/>
            <a:ext cx="266065" cy="1480249"/>
          </a:xfrm>
          <a:prstGeom prst="roundRect">
            <a:avLst>
              <a:gd name="adj" fmla="val 50000"/>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4500">
              <a:lnSpc>
                <a:spcPct val="90000"/>
              </a:lnSpc>
              <a:spcBef>
                <a:spcPct val="0"/>
              </a:spcBef>
              <a:spcAft>
                <a:spcPct val="35000"/>
              </a:spcAft>
              <a:defRPr/>
            </a:pPr>
            <a:r>
              <a:rPr kumimoji="0" lang="ja-JP" altLang="en-US" sz="1400" b="1" kern="0" spc="300" dirty="0">
                <a:solidFill>
                  <a:srgbClr val="C9002C"/>
                </a:solidFill>
                <a:latin typeface="メイリオ"/>
              </a:rPr>
              <a:t>掲載開始</a:t>
            </a:r>
          </a:p>
        </p:txBody>
      </p:sp>
      <p:sp>
        <p:nvSpPr>
          <p:cNvPr id="2" name="フリーフォーム 92">
            <a:extLst>
              <a:ext uri="{FF2B5EF4-FFF2-40B4-BE49-F238E27FC236}">
                <a16:creationId xmlns:a16="http://schemas.microsoft.com/office/drawing/2014/main" id="{ED7BFBE4-E6C7-FF49-6435-8676BAFD9553}"/>
              </a:ext>
            </a:extLst>
          </p:cNvPr>
          <p:cNvSpPr/>
          <p:nvPr/>
        </p:nvSpPr>
        <p:spPr>
          <a:xfrm>
            <a:off x="568822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インタラクションのラフ案の入稿前審査</a:t>
            </a:r>
            <a: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アカウント連携</a:t>
            </a:r>
          </a:p>
        </p:txBody>
      </p:sp>
      <p:sp>
        <p:nvSpPr>
          <p:cNvPr id="3" name="円/楕円 93">
            <a:extLst>
              <a:ext uri="{FF2B5EF4-FFF2-40B4-BE49-F238E27FC236}">
                <a16:creationId xmlns:a16="http://schemas.microsoft.com/office/drawing/2014/main" id="{EA6DF7E6-3122-5498-D373-F3E018323401}"/>
              </a:ext>
            </a:extLst>
          </p:cNvPr>
          <p:cNvSpPr>
            <a:spLocks noChangeAspect="1"/>
          </p:cNvSpPr>
          <p:nvPr/>
        </p:nvSpPr>
        <p:spPr>
          <a:xfrm>
            <a:off x="5555227"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4" name="Group 1">
            <a:extLst>
              <a:ext uri="{FF2B5EF4-FFF2-40B4-BE49-F238E27FC236}">
                <a16:creationId xmlns:a16="http://schemas.microsoft.com/office/drawing/2014/main" id="{75D1C018-B1BF-B00B-ECAE-DE3F5B5824A8}"/>
              </a:ext>
            </a:extLst>
          </p:cNvPr>
          <p:cNvGrpSpPr>
            <a:grpSpLocks/>
          </p:cNvGrpSpPr>
          <p:nvPr/>
        </p:nvGrpSpPr>
        <p:grpSpPr bwMode="auto">
          <a:xfrm>
            <a:off x="6120221" y="1353463"/>
            <a:ext cx="359182" cy="219481"/>
            <a:chOff x="664" y="504"/>
            <a:chExt cx="485" cy="326"/>
          </a:xfrm>
          <a:solidFill>
            <a:srgbClr val="FFFFFF"/>
          </a:solidFill>
        </p:grpSpPr>
        <p:sp>
          <p:nvSpPr>
            <p:cNvPr id="5" name="Freeform 2">
              <a:extLst>
                <a:ext uri="{FF2B5EF4-FFF2-40B4-BE49-F238E27FC236}">
                  <a16:creationId xmlns:a16="http://schemas.microsoft.com/office/drawing/2014/main" id="{BEACA076-7EC3-DD31-4BEB-DAE539E94970}"/>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6" name="Freeform 3">
              <a:extLst>
                <a:ext uri="{FF2B5EF4-FFF2-40B4-BE49-F238E27FC236}">
                  <a16:creationId xmlns:a16="http://schemas.microsoft.com/office/drawing/2014/main" id="{851907CA-4558-E7E1-57D6-D2873CD3811E}"/>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7" name="Freeform 4">
              <a:extLst>
                <a:ext uri="{FF2B5EF4-FFF2-40B4-BE49-F238E27FC236}">
                  <a16:creationId xmlns:a16="http://schemas.microsoft.com/office/drawing/2014/main" id="{C8A52690-52DE-A32E-790E-B15A84CA639B}"/>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 name="Freeform 5">
              <a:extLst>
                <a:ext uri="{FF2B5EF4-FFF2-40B4-BE49-F238E27FC236}">
                  <a16:creationId xmlns:a16="http://schemas.microsoft.com/office/drawing/2014/main" id="{0C29A8AA-B1C1-F6D2-BC1B-10BCB58E594E}"/>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9" name="フリーフォーム 116">
            <a:extLst>
              <a:ext uri="{FF2B5EF4-FFF2-40B4-BE49-F238E27FC236}">
                <a16:creationId xmlns:a16="http://schemas.microsoft.com/office/drawing/2014/main" id="{2FC3C047-F594-D473-DE08-76761E0E7774}"/>
              </a:ext>
            </a:extLst>
          </p:cNvPr>
          <p:cNvSpPr/>
          <p:nvPr/>
        </p:nvSpPr>
        <p:spPr>
          <a:xfrm>
            <a:off x="7091059" y="1185532"/>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5E5EB"/>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dirty="0">
                <a:ln>
                  <a:noFill/>
                </a:ln>
                <a:effectLst/>
                <a:uLnTx/>
                <a:uFillTx/>
                <a:latin typeface="メイリオ"/>
                <a:ea typeface="メイリオ"/>
                <a:cs typeface="+mn-cs"/>
              </a:rPr>
              <a:t>インタラクショ</a:t>
            </a:r>
            <a:br>
              <a:rPr kumimoji="0" lang="en-US" altLang="ja-JP" sz="1000" b="0" i="0" u="none" strike="noStrike" kern="0" cap="none" spc="0" normalizeH="0" baseline="0" noProof="0" dirty="0">
                <a:ln>
                  <a:noFill/>
                </a:ln>
                <a:effectLst/>
                <a:uLnTx/>
                <a:uFillTx/>
                <a:latin typeface="メイリオ"/>
                <a:ea typeface="メイリオ"/>
                <a:cs typeface="+mn-cs"/>
              </a:rPr>
            </a:br>
            <a:r>
              <a:rPr kumimoji="0" lang="ja-JP" altLang="en-US" sz="1000" b="0" i="0" u="none" strike="noStrike" kern="0" cap="none" spc="0" normalizeH="0" baseline="0" noProof="0" dirty="0">
                <a:ln>
                  <a:noFill/>
                </a:ln>
                <a:effectLst/>
                <a:uLnTx/>
                <a:uFillTx/>
                <a:latin typeface="メイリオ"/>
                <a:ea typeface="メイリオ"/>
                <a:cs typeface="+mn-cs"/>
              </a:rPr>
              <a:t>ン案確定</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dirty="0">
                <a:ln>
                  <a:noFill/>
                </a:ln>
                <a:effectLst/>
                <a:uLnTx/>
                <a:uFillTx/>
                <a:latin typeface="メイリオ"/>
                <a:ea typeface="メイリオ"/>
                <a:cs typeface="+mn-cs"/>
              </a:rPr>
              <a:t>インタラクション確定</a:t>
            </a:r>
          </a:p>
        </p:txBody>
      </p:sp>
      <p:sp>
        <p:nvSpPr>
          <p:cNvPr id="10" name="円/楕円 117">
            <a:extLst>
              <a:ext uri="{FF2B5EF4-FFF2-40B4-BE49-F238E27FC236}">
                <a16:creationId xmlns:a16="http://schemas.microsoft.com/office/drawing/2014/main" id="{0AEFE605-326E-A007-6981-3D5C75F66374}"/>
              </a:ext>
            </a:extLst>
          </p:cNvPr>
          <p:cNvSpPr>
            <a:spLocks noChangeAspect="1"/>
          </p:cNvSpPr>
          <p:nvPr/>
        </p:nvSpPr>
        <p:spPr>
          <a:xfrm>
            <a:off x="6958063" y="109109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effectLst/>
                <a:uLnTx/>
                <a:uFillTx/>
                <a:latin typeface="メイリオ"/>
                <a:ea typeface="メイリオ"/>
                <a:cs typeface="+mn-cs"/>
              </a:rPr>
              <a:t>5</a:t>
            </a:r>
            <a:endParaRPr kumimoji="0" lang="ja-JP" altLang="en-US" sz="1200" b="1" i="0" u="none" strike="noStrike" kern="0" cap="none" spc="0" normalizeH="0" baseline="0" noProof="0" dirty="0">
              <a:ln>
                <a:noFill/>
              </a:ln>
              <a:effectLst/>
              <a:uLnTx/>
              <a:uFillTx/>
              <a:latin typeface="メイリオ"/>
              <a:ea typeface="メイリオ"/>
              <a:cs typeface="+mn-cs"/>
            </a:endParaRPr>
          </a:p>
        </p:txBody>
      </p:sp>
      <p:pic>
        <p:nvPicPr>
          <p:cNvPr id="11" name="グラフィックス 10" descr="チェックマークを付けたチェック ボックス 単色塗りつぶし">
            <a:extLst>
              <a:ext uri="{FF2B5EF4-FFF2-40B4-BE49-F238E27FC236}">
                <a16:creationId xmlns:a16="http://schemas.microsoft.com/office/drawing/2014/main" id="{76C02894-1F1A-FE93-8ECD-610B0EC55B7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464893" y="1241753"/>
            <a:ext cx="432000" cy="432000"/>
          </a:xfrm>
          <a:prstGeom prst="rect">
            <a:avLst/>
          </a:prstGeom>
        </p:spPr>
      </p:pic>
      <p:sp>
        <p:nvSpPr>
          <p:cNvPr id="12" name="直角三角形 11">
            <a:extLst>
              <a:ext uri="{FF2B5EF4-FFF2-40B4-BE49-F238E27FC236}">
                <a16:creationId xmlns:a16="http://schemas.microsoft.com/office/drawing/2014/main" id="{460AD880-5147-EFEF-94FE-8B74EB7A62F1}"/>
              </a:ext>
            </a:extLst>
          </p:cNvPr>
          <p:cNvSpPr/>
          <p:nvPr/>
        </p:nvSpPr>
        <p:spPr>
          <a:xfrm rot="13500000">
            <a:off x="6835309"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 name="Freeform 10">
            <a:extLst>
              <a:ext uri="{FF2B5EF4-FFF2-40B4-BE49-F238E27FC236}">
                <a16:creationId xmlns:a16="http://schemas.microsoft.com/office/drawing/2014/main" id="{1EF597C8-E0CB-A7FA-BC91-823BFB9C761D}"/>
              </a:ext>
            </a:extLst>
          </p:cNvPr>
          <p:cNvSpPr>
            <a:spLocks noChangeAspect="1" noChangeArrowheads="1"/>
          </p:cNvSpPr>
          <p:nvPr/>
        </p:nvSpPr>
        <p:spPr bwMode="auto">
          <a:xfrm>
            <a:off x="759144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Tree>
    <p:extLst>
      <p:ext uri="{BB962C8B-B14F-4D97-AF65-F5344CB8AC3E}">
        <p14:creationId xmlns:p14="http://schemas.microsoft.com/office/powerpoint/2010/main" val="2720024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その他・留意事項</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6</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840567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01549" y="4798379"/>
            <a:ext cx="5943600" cy="543702"/>
          </a:xfrm>
        </p:spPr>
        <p:txBody>
          <a:bodyPr/>
          <a:lstStyle/>
          <a:p>
            <a:r>
              <a:rPr kumimoji="1" lang="ja-JP" altLang="en-US" dirty="0"/>
              <a:t>変更点</a:t>
            </a:r>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059B1F74-B5C1-0643-CEDE-F248DAA4277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88EA67CF-E43F-633A-9A74-6712E781106F}"/>
              </a:ext>
            </a:extLst>
          </p:cNvPr>
          <p:cNvSpPr>
            <a:spLocks noGrp="1"/>
          </p:cNvSpPr>
          <p:nvPr>
            <p:ph type="body" sz="quarter" idx="10"/>
          </p:nvPr>
        </p:nvSpPr>
        <p:spPr/>
        <p:txBody>
          <a:bodyPr/>
          <a:lstStyle/>
          <a:p>
            <a:r>
              <a:rPr kumimoji="1" lang="ja-JP" altLang="en-US" dirty="0"/>
              <a:t>効果検証レポート</a:t>
            </a:r>
            <a:endParaRPr lang="ja-JP" altLang="en-US" dirty="0"/>
          </a:p>
        </p:txBody>
      </p:sp>
      <p:sp>
        <p:nvSpPr>
          <p:cNvPr id="2" name="角丸四角形 59">
            <a:extLst>
              <a:ext uri="{FF2B5EF4-FFF2-40B4-BE49-F238E27FC236}">
                <a16:creationId xmlns:a16="http://schemas.microsoft.com/office/drawing/2014/main" id="{B71089C8-5363-21BA-D07A-7CC9C616B4C5}"/>
              </a:ext>
            </a:extLst>
          </p:cNvPr>
          <p:cNvSpPr/>
          <p:nvPr/>
        </p:nvSpPr>
        <p:spPr>
          <a:xfrm>
            <a:off x="648335"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545454"/>
                </a:solidFill>
                <a:latin typeface="Meiryo" panose="020B0604030504040204" pitchFamily="34" charset="-128"/>
                <a:ea typeface="Meiryo" panose="020B0604030504040204" pitchFamily="34" charset="-128"/>
              </a:rPr>
              <a:t>デイリーの</a:t>
            </a:r>
            <a:r>
              <a:rPr kumimoji="0" lang="en-US" altLang="ja-JP" sz="1400" kern="0" dirty="0">
                <a:solidFill>
                  <a:srgbClr val="545454"/>
                </a:solidFill>
                <a:latin typeface="Meiryo" panose="020B0604030504040204" pitchFamily="34" charset="-128"/>
                <a:ea typeface="Meiryo" panose="020B0604030504040204" pitchFamily="34" charset="-128"/>
              </a:rPr>
              <a:t>PV</a:t>
            </a:r>
            <a:r>
              <a:rPr kumimoji="0" lang="ja-JP" altLang="en-US" sz="1400" kern="0" dirty="0">
                <a:solidFill>
                  <a:srgbClr val="545454"/>
                </a:solidFill>
                <a:latin typeface="Meiryo" panose="020B0604030504040204" pitchFamily="34" charset="-128"/>
                <a:ea typeface="Meiryo" panose="020B0604030504040204" pitchFamily="34" charset="-128"/>
              </a:rPr>
              <a:t>・</a:t>
            </a:r>
            <a:r>
              <a:rPr kumimoji="0" lang="en-US" altLang="ja-JP" sz="1400" kern="0" dirty="0">
                <a:solidFill>
                  <a:srgbClr val="545454"/>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545454"/>
                </a:solidFill>
                <a:latin typeface="Meiryo" panose="020B0604030504040204" pitchFamily="34" charset="-128"/>
                <a:ea typeface="Meiryo" panose="020B0604030504040204" pitchFamily="34" charset="-128"/>
              </a:rPr>
              <a:t>×</a:t>
            </a:r>
            <a:r>
              <a:rPr kumimoji="0" lang="ja-JP" altLang="en-US" sz="1400" kern="0" dirty="0">
                <a:solidFill>
                  <a:srgbClr val="545454"/>
                </a:solidFill>
                <a:latin typeface="Meiryo" panose="020B0604030504040204" pitchFamily="34" charset="-128"/>
                <a:ea typeface="Meiryo" panose="020B0604030504040204" pitchFamily="34" charset="-128"/>
              </a:rPr>
              <a:t>年齢層比率</a:t>
            </a:r>
            <a:endParaRPr kumimoji="0" lang="en-US" altLang="ja-JP" sz="1400" kern="0" dirty="0">
              <a:solidFill>
                <a:srgbClr val="545454"/>
              </a:solidFill>
              <a:latin typeface="Meiryo" panose="020B0604030504040204" pitchFamily="34" charset="-128"/>
              <a:ea typeface="Meiryo" panose="020B0604030504040204" pitchFamily="34" charset="-128"/>
            </a:endParaRPr>
          </a:p>
        </p:txBody>
      </p:sp>
      <p:sp>
        <p:nvSpPr>
          <p:cNvPr id="3" name="角丸四角形 60">
            <a:extLst>
              <a:ext uri="{FF2B5EF4-FFF2-40B4-BE49-F238E27FC236}">
                <a16:creationId xmlns:a16="http://schemas.microsoft.com/office/drawing/2014/main" id="{3DB860F8-B600-B349-B100-7345915D5D7D}"/>
              </a:ext>
            </a:extLst>
          </p:cNvPr>
          <p:cNvSpPr/>
          <p:nvPr/>
        </p:nvSpPr>
        <p:spPr>
          <a:xfrm>
            <a:off x="1965867" y="1897767"/>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集客数・属性</a:t>
            </a:r>
            <a:endParaRPr kumimoji="0" lang="en-US" altLang="ja-JP" sz="2000" b="1" kern="0" dirty="0">
              <a:solidFill>
                <a:srgbClr val="C9002C"/>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C9002C"/>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337D69D-460F-7B0F-5943-74239D74AEFC}"/>
              </a:ext>
            </a:extLst>
          </p:cNvPr>
          <p:cNvSpPr/>
          <p:nvPr/>
        </p:nvSpPr>
        <p:spPr>
          <a:xfrm>
            <a:off x="604427" y="1145793"/>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定量・定性両面から、施策の実績を集計、分析し、トップページインタラクション実施効果のレポーティングを行います。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39DADA0-BE4D-FEC3-8F96-B56C5E1D4B7E}"/>
              </a:ext>
            </a:extLst>
          </p:cNvPr>
          <p:cNvGrpSpPr>
            <a:grpSpLocks noChangeAspect="1"/>
          </p:cNvGrpSpPr>
          <p:nvPr/>
        </p:nvGrpSpPr>
        <p:grpSpPr>
          <a:xfrm>
            <a:off x="1060477" y="1902913"/>
            <a:ext cx="648000" cy="648000"/>
            <a:chOff x="2435103" y="2081892"/>
            <a:chExt cx="792088" cy="792088"/>
          </a:xfrm>
        </p:grpSpPr>
        <p:sp>
          <p:nvSpPr>
            <p:cNvPr id="7" name="円/楕円 63">
              <a:extLst>
                <a:ext uri="{FF2B5EF4-FFF2-40B4-BE49-F238E27FC236}">
                  <a16:creationId xmlns:a16="http://schemas.microsoft.com/office/drawing/2014/main" id="{A04D5810-BBFC-ED20-2C5D-8D9F5F153C65}"/>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8" name="グラフィックス 7" descr="棒グラフ (上昇) 単色塗りつぶし">
              <a:extLst>
                <a:ext uri="{FF2B5EF4-FFF2-40B4-BE49-F238E27FC236}">
                  <a16:creationId xmlns:a16="http://schemas.microsoft.com/office/drawing/2014/main" id="{996E694D-B83D-B722-F08B-C3BAA647FAE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9" name="図 8">
            <a:extLst>
              <a:ext uri="{FF2B5EF4-FFF2-40B4-BE49-F238E27FC236}">
                <a16:creationId xmlns:a16="http://schemas.microsoft.com/office/drawing/2014/main" id="{F88A82EE-BB16-CEB0-B0F0-799FB3EE79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447" y="4568197"/>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10" name="図 9">
            <a:extLst>
              <a:ext uri="{FF2B5EF4-FFF2-40B4-BE49-F238E27FC236}">
                <a16:creationId xmlns:a16="http://schemas.microsoft.com/office/drawing/2014/main" id="{1D94D6DF-D92C-EFEC-482E-9FBB7726BE57}"/>
              </a:ext>
            </a:extLst>
          </p:cNvPr>
          <p:cNvPicPr>
            <a:picLocks noChangeAspect="1"/>
          </p:cNvPicPr>
          <p:nvPr/>
        </p:nvPicPr>
        <p:blipFill>
          <a:blip r:embed="rId6"/>
          <a:stretch>
            <a:fillRect/>
          </a:stretch>
        </p:blipFill>
        <p:spPr>
          <a:xfrm>
            <a:off x="2933504" y="4872834"/>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11" name="直線コネクタ 10">
            <a:extLst>
              <a:ext uri="{FF2B5EF4-FFF2-40B4-BE49-F238E27FC236}">
                <a16:creationId xmlns:a16="http://schemas.microsoft.com/office/drawing/2014/main" id="{35B6C627-2CB0-CEAD-EA5D-04DCCD95E08C}"/>
              </a:ext>
            </a:extLst>
          </p:cNvPr>
          <p:cNvCxnSpPr>
            <a:cxnSpLocks/>
          </p:cNvCxnSpPr>
          <p:nvPr/>
        </p:nvCxnSpPr>
        <p:spPr>
          <a:xfrm>
            <a:off x="922943" y="2810848"/>
            <a:ext cx="4392488" cy="0"/>
          </a:xfrm>
          <a:prstGeom prst="line">
            <a:avLst/>
          </a:prstGeom>
          <a:noFill/>
          <a:ln w="22225" cap="flat" cmpd="sng" algn="ctr">
            <a:solidFill>
              <a:srgbClr val="C9002C"/>
            </a:solidFill>
            <a:prstDash val="sysDot"/>
          </a:ln>
          <a:effectLst/>
        </p:spPr>
      </p:cxnSp>
      <p:sp>
        <p:nvSpPr>
          <p:cNvPr id="12" name="角丸四角形 68">
            <a:extLst>
              <a:ext uri="{FF2B5EF4-FFF2-40B4-BE49-F238E27FC236}">
                <a16:creationId xmlns:a16="http://schemas.microsoft.com/office/drawing/2014/main" id="{82941D8B-7A62-31EA-AD3E-F74C12778B60}"/>
              </a:ext>
            </a:extLst>
          </p:cNvPr>
          <p:cNvSpPr/>
          <p:nvPr/>
        </p:nvSpPr>
        <p:spPr>
          <a:xfrm>
            <a:off x="5878291"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545454"/>
                </a:solidFill>
                <a:latin typeface="Meiryo" panose="020B0604030504040204" pitchFamily="34" charset="-128"/>
                <a:ea typeface="Meiryo" panose="020B0604030504040204" pitchFamily="34" charset="-128"/>
              </a:rPr>
              <a:t>PR</a:t>
            </a:r>
            <a:r>
              <a:rPr kumimoji="0" lang="ja-JP" altLang="en-US" sz="1400" b="1" kern="0">
                <a:solidFill>
                  <a:srgbClr val="545454"/>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en" altLang="ja-JP" sz="1100" kern="0" dirty="0">
                <a:solidFill>
                  <a:srgbClr val="545454"/>
                </a:solidFill>
                <a:latin typeface="Meiryo" panose="020B0604030504040204" pitchFamily="34" charset="-128"/>
                <a:ea typeface="Meiryo" panose="020B0604030504040204" pitchFamily="34" charset="-128"/>
              </a:rPr>
              <a:t>PR</a:t>
            </a:r>
            <a:r>
              <a:rPr kumimoji="0" lang="ja-JP" altLang="en-US" sz="1100" kern="0">
                <a:solidFill>
                  <a:srgbClr val="545454"/>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545454"/>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また、回答数は</a:t>
            </a:r>
            <a:r>
              <a:rPr kumimoji="0" lang="en-US" altLang="ja-JP" sz="900" kern="0" dirty="0">
                <a:solidFill>
                  <a:srgbClr val="545454"/>
                </a:solidFill>
                <a:latin typeface="Meiryo" panose="020B0604030504040204" pitchFamily="34" charset="-128"/>
                <a:ea typeface="Meiryo" panose="020B0604030504040204" pitchFamily="34" charset="-128"/>
              </a:rPr>
              <a:t>500</a:t>
            </a:r>
            <a:r>
              <a:rPr kumimoji="0" lang="ja-JP" altLang="en-US" sz="900" kern="0">
                <a:solidFill>
                  <a:srgbClr val="545454"/>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せていただきます。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a:solidFill>
                <a:srgbClr val="545454"/>
              </a:solidFill>
              <a:latin typeface="Meiryo" panose="020B0604030504040204" pitchFamily="34" charset="-128"/>
              <a:ea typeface="Meiryo" panose="020B0604030504040204" pitchFamily="34" charset="-128"/>
            </a:endParaRPr>
          </a:p>
        </p:txBody>
      </p:sp>
      <p:sp>
        <p:nvSpPr>
          <p:cNvPr id="13" name="角丸四角形 69">
            <a:extLst>
              <a:ext uri="{FF2B5EF4-FFF2-40B4-BE49-F238E27FC236}">
                <a16:creationId xmlns:a16="http://schemas.microsoft.com/office/drawing/2014/main" id="{9FADDE2B-4AA8-BFAD-4D2B-184B48FF173B}"/>
              </a:ext>
            </a:extLst>
          </p:cNvPr>
          <p:cNvSpPr/>
          <p:nvPr/>
        </p:nvSpPr>
        <p:spPr>
          <a:xfrm>
            <a:off x="6989927" y="2071354"/>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C9002C"/>
                </a:solidFill>
                <a:latin typeface="Meiryo" panose="020B0604030504040204" pitchFamily="34" charset="-128"/>
                <a:ea typeface="Meiryo" panose="020B0604030504040204" pitchFamily="34" charset="-128"/>
              </a:rPr>
              <a:t>  </a:t>
            </a:r>
            <a:r>
              <a:rPr kumimoji="0" lang="ja-JP" altLang="en-US" sz="2000" b="1" kern="0" dirty="0">
                <a:solidFill>
                  <a:srgbClr val="C9002C"/>
                </a:solidFill>
                <a:latin typeface="Meiryo" panose="020B0604030504040204" pitchFamily="34" charset="-128"/>
                <a:ea typeface="Meiryo" panose="020B0604030504040204" pitchFamily="34" charset="-128"/>
              </a:rPr>
              <a:t>態度変容効果</a:t>
            </a:r>
            <a:r>
              <a:rPr kumimoji="0" lang="ja-JP" altLang="en-US" sz="1600" kern="0" dirty="0">
                <a:solidFill>
                  <a:srgbClr val="C9002C"/>
                </a:solidFill>
                <a:latin typeface="Meiryo" panose="020B0604030504040204" pitchFamily="34" charset="-128"/>
                <a:ea typeface="Meiryo" panose="020B0604030504040204" pitchFamily="34" charset="-128"/>
              </a:rPr>
              <a:t>（アンケート）</a:t>
            </a:r>
            <a:endParaRPr kumimoji="0" lang="en-US" altLang="ja-JP" sz="1600" kern="0" dirty="0">
              <a:solidFill>
                <a:srgbClr val="C9002C"/>
              </a:solidFill>
              <a:latin typeface="Meiryo" panose="020B0604030504040204" pitchFamily="34" charset="-128"/>
              <a:ea typeface="Meiryo" panose="020B0604030504040204" pitchFamily="34" charset="-128"/>
            </a:endParaRPr>
          </a:p>
        </p:txBody>
      </p:sp>
      <p:cxnSp>
        <p:nvCxnSpPr>
          <p:cNvPr id="14" name="直線コネクタ 13">
            <a:extLst>
              <a:ext uri="{FF2B5EF4-FFF2-40B4-BE49-F238E27FC236}">
                <a16:creationId xmlns:a16="http://schemas.microsoft.com/office/drawing/2014/main" id="{D5748D1C-8417-0951-B4EE-57EB2790697E}"/>
              </a:ext>
            </a:extLst>
          </p:cNvPr>
          <p:cNvCxnSpPr>
            <a:cxnSpLocks/>
          </p:cNvCxnSpPr>
          <p:nvPr/>
        </p:nvCxnSpPr>
        <p:spPr>
          <a:xfrm>
            <a:off x="6152899" y="2810848"/>
            <a:ext cx="4392488" cy="0"/>
          </a:xfrm>
          <a:prstGeom prst="line">
            <a:avLst/>
          </a:prstGeom>
          <a:noFill/>
          <a:ln w="22225" cap="flat" cmpd="sng" algn="ctr">
            <a:solidFill>
              <a:srgbClr val="C9002C"/>
            </a:solidFill>
            <a:prstDash val="sysDot"/>
          </a:ln>
          <a:effectLst/>
        </p:spPr>
      </p:cxnSp>
      <p:grpSp>
        <p:nvGrpSpPr>
          <p:cNvPr id="15" name="グループ化 14">
            <a:extLst>
              <a:ext uri="{FF2B5EF4-FFF2-40B4-BE49-F238E27FC236}">
                <a16:creationId xmlns:a16="http://schemas.microsoft.com/office/drawing/2014/main" id="{4A288913-7417-77A5-2CA2-F813D9FA8D5B}"/>
              </a:ext>
            </a:extLst>
          </p:cNvPr>
          <p:cNvGrpSpPr>
            <a:grpSpLocks noChangeAspect="1"/>
          </p:cNvGrpSpPr>
          <p:nvPr/>
        </p:nvGrpSpPr>
        <p:grpSpPr>
          <a:xfrm>
            <a:off x="6290433" y="1900348"/>
            <a:ext cx="648000" cy="648000"/>
            <a:chOff x="6493506" y="2109656"/>
            <a:chExt cx="743280" cy="743280"/>
          </a:xfrm>
        </p:grpSpPr>
        <p:sp>
          <p:nvSpPr>
            <p:cNvPr id="16" name="円/楕円 72">
              <a:extLst>
                <a:ext uri="{FF2B5EF4-FFF2-40B4-BE49-F238E27FC236}">
                  <a16:creationId xmlns:a16="http://schemas.microsoft.com/office/drawing/2014/main" id="{6AD88AD0-2299-716D-9D14-30CF443B4165}"/>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7" name="グラフィックス 16" descr="クリップボード 単色塗りつぶし">
              <a:extLst>
                <a:ext uri="{FF2B5EF4-FFF2-40B4-BE49-F238E27FC236}">
                  <a16:creationId xmlns:a16="http://schemas.microsoft.com/office/drawing/2014/main" id="{23A79D0D-A4CE-51BF-5DF0-48011146580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18" name="図 17">
            <a:extLst>
              <a:ext uri="{FF2B5EF4-FFF2-40B4-BE49-F238E27FC236}">
                <a16:creationId xmlns:a16="http://schemas.microsoft.com/office/drawing/2014/main" id="{337F19A5-C110-A2B5-CA20-3592789D28B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4195" y="3867637"/>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19" name="正方形/長方形 18">
            <a:extLst>
              <a:ext uri="{FF2B5EF4-FFF2-40B4-BE49-F238E27FC236}">
                <a16:creationId xmlns:a16="http://schemas.microsoft.com/office/drawing/2014/main" id="{47C9FD22-F855-A131-F28C-972EFF37F962}"/>
              </a:ext>
            </a:extLst>
          </p:cNvPr>
          <p:cNvSpPr/>
          <p:nvPr/>
        </p:nvSpPr>
        <p:spPr>
          <a:xfrm>
            <a:off x="9024116" y="4159090"/>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Picture 2" descr="B1D2497D-1EBE-4057-8CE8-D155B6774F92-L0-001">
            <a:extLst>
              <a:ext uri="{FF2B5EF4-FFF2-40B4-BE49-F238E27FC236}">
                <a16:creationId xmlns:a16="http://schemas.microsoft.com/office/drawing/2014/main" id="{7C282E6F-D3E0-4CF1-D895-A47967BBA2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369514" y="4245290"/>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21" name="角丸四角形 77">
            <a:extLst>
              <a:ext uri="{FF2B5EF4-FFF2-40B4-BE49-F238E27FC236}">
                <a16:creationId xmlns:a16="http://schemas.microsoft.com/office/drawing/2014/main" id="{1B2CBC50-4C00-1650-03EB-02AE29CCFAE1}"/>
              </a:ext>
            </a:extLst>
          </p:cNvPr>
          <p:cNvSpPr/>
          <p:nvPr/>
        </p:nvSpPr>
        <p:spPr>
          <a:xfrm>
            <a:off x="2410363" y="4728834"/>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22" name="角丸四角形 78">
            <a:extLst>
              <a:ext uri="{FF2B5EF4-FFF2-40B4-BE49-F238E27FC236}">
                <a16:creationId xmlns:a16="http://schemas.microsoft.com/office/drawing/2014/main" id="{9CC37789-5437-064C-F151-C487B0D56459}"/>
              </a:ext>
            </a:extLst>
          </p:cNvPr>
          <p:cNvSpPr/>
          <p:nvPr/>
        </p:nvSpPr>
        <p:spPr>
          <a:xfrm>
            <a:off x="9642581" y="3999010"/>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6679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947C01E-5C6A-C494-6F2B-B6434C5EC520}"/>
              </a:ext>
            </a:extLst>
          </p:cNvPr>
          <p:cNvSpPr>
            <a:spLocks noGrp="1"/>
          </p:cNvSpPr>
          <p:nvPr>
            <p:ph type="body" sz="quarter" idx="10"/>
          </p:nvPr>
        </p:nvSpPr>
        <p:spPr/>
        <p:txBody>
          <a:bodyPr/>
          <a:lstStyle/>
          <a:p>
            <a:r>
              <a:rPr lang="ja-JP" altLang="en-US" dirty="0"/>
              <a:t>誘導広告上の表記ガイドライン</a:t>
            </a:r>
          </a:p>
        </p:txBody>
      </p:sp>
      <p:sp>
        <p:nvSpPr>
          <p:cNvPr id="33" name="角丸四角形 19">
            <a:extLst>
              <a:ext uri="{FF2B5EF4-FFF2-40B4-BE49-F238E27FC236}">
                <a16:creationId xmlns:a16="http://schemas.microsoft.com/office/drawing/2014/main" id="{588BBCB5-61A3-C2B8-7DFD-550B714ED2B6}"/>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34" name="正方形/長方形 33">
            <a:extLst>
              <a:ext uri="{FF2B5EF4-FFF2-40B4-BE49-F238E27FC236}">
                <a16:creationId xmlns:a16="http://schemas.microsoft.com/office/drawing/2014/main" id="{3C5F4927-2B94-E3D5-6C36-9C66C2A77A59}"/>
              </a:ext>
            </a:extLst>
          </p:cNvPr>
          <p:cNvSpPr/>
          <p:nvPr/>
        </p:nvSpPr>
        <p:spPr>
          <a:xfrm>
            <a:off x="855071" y="2277967"/>
            <a:ext cx="6374340" cy="3721788"/>
          </a:xfrm>
          <a:prstGeom prst="rect">
            <a:avLst/>
          </a:prstGeom>
        </p:spPr>
        <p:txBody>
          <a:bodyPr wrap="square" lIns="0">
            <a:spAutoFit/>
          </a:bodyPr>
          <a:lstStyle/>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gn="just" eaLnBrk="1" fontAlgn="auto" hangingPunct="1">
              <a:lnSpc>
                <a:spcPct val="130000"/>
              </a:lnSpc>
              <a:spcBef>
                <a:spcPts val="0"/>
              </a:spcBef>
              <a:spcAft>
                <a:spcPts val="0"/>
              </a:spcAft>
            </a:pPr>
            <a:r>
              <a:rPr lang="ja-JP" altLang="en-US" sz="1200"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eaLnBrk="1" fontAlgn="auto" hangingPunct="1">
              <a:lnSpc>
                <a:spcPct val="130000"/>
              </a:lnSpc>
              <a:spcBef>
                <a:spcPts val="0"/>
              </a:spcBef>
              <a:spcAft>
                <a:spcPts val="0"/>
              </a:spcAft>
            </a:pP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3"/>
              </a:rPr>
              <a:t>https://ads-help.yahoo-net.jp/s/article/H000044855?language=ja</a:t>
            </a:r>
            <a:endPar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できません。また、商標登録されていないものを使用する場合は、必ず会社名も明記してください。</a:t>
            </a:r>
          </a:p>
          <a:p>
            <a:pPr marL="613800" lvl="1" indent="-156600" algn="just" eaLnBrk="1" fontAlgn="auto" hangingPunct="1">
              <a:lnSpc>
                <a:spcPct val="130000"/>
              </a:lnSpc>
              <a:spcBef>
                <a:spcPts val="0"/>
              </a:spcBef>
              <a:spcAft>
                <a:spcPts val="0"/>
              </a:spcAft>
              <a:buFont typeface="+mj-lt"/>
              <a:buAutoNum type="arabicPeriod"/>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35" name="正方形/長方形 34">
            <a:extLst>
              <a:ext uri="{FF2B5EF4-FFF2-40B4-BE49-F238E27FC236}">
                <a16:creationId xmlns:a16="http://schemas.microsoft.com/office/drawing/2014/main" id="{D9F56CF1-CB90-24A1-7BE3-4AFCAD0BBEBB}"/>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b="1" kern="0">
                <a:solidFill>
                  <a:srgbClr val="C9002C"/>
                </a:solidFill>
                <a:latin typeface="Meiryo" panose="020B0604030504040204" pitchFamily="34" charset="-128"/>
                <a:ea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C63A95D1-EDD0-F337-6B8B-DDB0B9FD1E35}"/>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r>
              <a:rPr lang="en-US" altLang="ja-JP" sz="800" dirty="0">
                <a:solidFill>
                  <a:prstClr val="black"/>
                </a:solidFill>
                <a:latin typeface="Meiryo" panose="020B0604030504040204" pitchFamily="34" charset="-128"/>
              </a:rPr>
              <a:t>Yahoo! JAPAN PR</a:t>
            </a:r>
            <a:r>
              <a:rPr lang="ja-JP" altLang="en-US" sz="800" dirty="0">
                <a:solidFill>
                  <a:prstClr val="black"/>
                </a:solidFill>
                <a:latin typeface="Meiryo" panose="020B0604030504040204" pitchFamily="34" charset="-128"/>
              </a:rPr>
              <a:t>企画</a:t>
            </a:r>
          </a:p>
        </p:txBody>
      </p:sp>
      <p:sp>
        <p:nvSpPr>
          <p:cNvPr id="37" name="角丸四角形 23">
            <a:extLst>
              <a:ext uri="{FF2B5EF4-FFF2-40B4-BE49-F238E27FC236}">
                <a16:creationId xmlns:a16="http://schemas.microsoft.com/office/drawing/2014/main" id="{5E2885B2-A356-9221-2108-4DD7AA0BF4C4}"/>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38" name="テキスト ボックス 37">
            <a:extLst>
              <a:ext uri="{FF2B5EF4-FFF2-40B4-BE49-F238E27FC236}">
                <a16:creationId xmlns:a16="http://schemas.microsoft.com/office/drawing/2014/main" id="{E5E5ACEE-FBFA-55B9-52D9-5DFC72535387}"/>
              </a:ext>
            </a:extLst>
          </p:cNvPr>
          <p:cNvSpPr txBox="1"/>
          <p:nvPr/>
        </p:nvSpPr>
        <p:spPr>
          <a:xfrm>
            <a:off x="8160979" y="2268803"/>
            <a:ext cx="243179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00000"/>
                </a:solidFill>
                <a:latin typeface="Meiryo" panose="020B0604030504040204" pitchFamily="34" charset="-128"/>
                <a:ea typeface="Meiryo" panose="020B0604030504040204" pitchFamily="34" charset="-128"/>
              </a:rPr>
              <a:t>▼</a:t>
            </a:r>
            <a:r>
              <a:rPr lang="ja-JP" altLang="en-US" sz="900" dirty="0">
                <a:solidFill>
                  <a:srgbClr val="000000"/>
                </a:solidFill>
                <a:latin typeface="Meiryo" panose="020B0604030504040204" pitchFamily="34" charset="-128"/>
                <a:ea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73A29669-42DB-6ACF-2629-50DB588BD2E1}"/>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eaLnBrk="1" fontAlgn="auto" hangingPunct="1">
              <a:lnSpc>
                <a:spcPct val="120000"/>
              </a:lnSpc>
              <a:spcBef>
                <a:spcPts val="0"/>
              </a:spcBef>
              <a:spcAft>
                <a:spcPts val="0"/>
              </a:spcAft>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E97CC04F-50CD-E6C6-B893-3A7D2C4150E2}"/>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eaLnBrk="1" fontAlgn="auto" hangingPunct="1">
              <a:spcBef>
                <a:spcPts val="0"/>
              </a:spcBef>
              <a:spcAft>
                <a:spcPts val="0"/>
              </a:spcAft>
              <a:defRPr/>
            </a:pPr>
            <a:r>
              <a:rPr kumimoji="0" lang="ja-JP" altLang="en-US" sz="1600" kern="0">
                <a:solidFill>
                  <a:srgbClr val="000000">
                    <a:lumMod val="75000"/>
                    <a:lumOff val="25000"/>
                  </a:srgbClr>
                </a:solidFill>
                <a:latin typeface="Meiryo" panose="020B0604030504040204" pitchFamily="34" charset="-128"/>
                <a:ea typeface="Meiryo" panose="020B0604030504040204" pitchFamily="34" charset="-128"/>
              </a:rPr>
              <a:t>標準（推奨）表記</a:t>
            </a:r>
          </a:p>
        </p:txBody>
      </p:sp>
      <p:sp>
        <p:nvSpPr>
          <p:cNvPr id="41" name="角丸四角形 27">
            <a:extLst>
              <a:ext uri="{FF2B5EF4-FFF2-40B4-BE49-F238E27FC236}">
                <a16:creationId xmlns:a16="http://schemas.microsoft.com/office/drawing/2014/main" id="{1B63A721-D66D-BC4B-0A90-BD4F0D5C258B}"/>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40273907-8901-11B0-CEFA-A5E06160E4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76877" y="5322049"/>
            <a:ext cx="170181" cy="170181"/>
          </a:xfrm>
          <a:prstGeom prst="rect">
            <a:avLst/>
          </a:prstGeom>
        </p:spPr>
      </p:pic>
      <p:cxnSp>
        <p:nvCxnSpPr>
          <p:cNvPr id="43" name="カギ線コネクタ 29">
            <a:extLst>
              <a:ext uri="{FF2B5EF4-FFF2-40B4-BE49-F238E27FC236}">
                <a16:creationId xmlns:a16="http://schemas.microsoft.com/office/drawing/2014/main" id="{CDB4548F-4F4F-D4B7-BDC3-AC3D185036A2}"/>
              </a:ext>
            </a:extLst>
          </p:cNvPr>
          <p:cNvCxnSpPr>
            <a:stCxn id="41" idx="1"/>
            <a:endCxn id="39"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6E76E3FA-EF57-848B-839E-7DA43249221B}"/>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5" name="カギ線コネクタ 31">
            <a:extLst>
              <a:ext uri="{FF2B5EF4-FFF2-40B4-BE49-F238E27FC236}">
                <a16:creationId xmlns:a16="http://schemas.microsoft.com/office/drawing/2014/main" id="{B23D82DE-6E7B-FC27-5E78-1D0A680214FE}"/>
              </a:ext>
            </a:extLst>
          </p:cNvPr>
          <p:cNvCxnSpPr>
            <a:stCxn id="44" idx="3"/>
            <a:endCxn id="39"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54DF1020-E31F-EC35-598C-1E5E5A6E0A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03077" y="271889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580B253-6E4E-ADF8-DE74-65A0C4B172C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1033864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BE91044A-6EFF-3E21-01DC-28EA095CA3B5}"/>
              </a:ext>
            </a:extLst>
          </p:cNvPr>
          <p:cNvSpPr>
            <a:spLocks noGrp="1"/>
          </p:cNvSpPr>
          <p:nvPr>
            <p:ph type="body" sz="quarter" idx="10"/>
          </p:nvPr>
        </p:nvSpPr>
        <p:spPr/>
        <p:txBody>
          <a:bodyPr/>
          <a:lstStyle/>
          <a:p>
            <a:r>
              <a:rPr kumimoji="1" lang="en-US" altLang="ja-JP" sz="2000" b="1" i="0" u="none" strike="noStrike" kern="1200" cap="none" spc="0" normalizeH="0" baseline="0" noProof="0">
                <a:ln>
                  <a:noFill/>
                </a:ln>
                <a:solidFill>
                  <a:srgbClr val="00003E"/>
                </a:solidFill>
                <a:effectLst/>
                <a:uLnTx/>
                <a:uFillTx/>
                <a:latin typeface="メイリオ" panose="020B0604030504040204" pitchFamily="34" charset="-128"/>
                <a:ea typeface="メイリオ" panose="020B0604030504040204" pitchFamily="34" charset="-128"/>
              </a:rPr>
              <a:t>Yahoo!</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広告　広告関連サービス　申込フォーム　記入例</a:t>
            </a:r>
            <a:endParaRPr lang="ja-JP" altLang="en-US" dirty="0"/>
          </a:p>
        </p:txBody>
      </p:sp>
      <p:pic>
        <p:nvPicPr>
          <p:cNvPr id="26" name="図 25" descr="グラフィカル ユーザー インターフェイス, アプリケーション&#10;&#10;説明は自動で生成されたものです">
            <a:extLst>
              <a:ext uri="{FF2B5EF4-FFF2-40B4-BE49-F238E27FC236}">
                <a16:creationId xmlns:a16="http://schemas.microsoft.com/office/drawing/2014/main" id="{29E1E590-0FEB-AE01-BA1B-74D30128755B}"/>
              </a:ext>
            </a:extLst>
          </p:cNvPr>
          <p:cNvPicPr>
            <a:picLocks noChangeAspect="1"/>
          </p:cNvPicPr>
          <p:nvPr/>
        </p:nvPicPr>
        <p:blipFill rotWithShape="1">
          <a:blip r:embed="rId3"/>
          <a:srcRect b="9542"/>
          <a:stretch/>
        </p:blipFill>
        <p:spPr>
          <a:xfrm>
            <a:off x="692453" y="1013336"/>
            <a:ext cx="4519315" cy="5459453"/>
          </a:xfrm>
          <a:prstGeom prst="rect">
            <a:avLst/>
          </a:prstGeom>
        </p:spPr>
      </p:pic>
      <p:cxnSp>
        <p:nvCxnSpPr>
          <p:cNvPr id="27" name="直線矢印コネクタ 26">
            <a:extLst>
              <a:ext uri="{FF2B5EF4-FFF2-40B4-BE49-F238E27FC236}">
                <a16:creationId xmlns:a16="http://schemas.microsoft.com/office/drawing/2014/main" id="{E866B24D-E436-7244-79CE-EBBCE834E2C4}"/>
              </a:ext>
            </a:extLst>
          </p:cNvPr>
          <p:cNvCxnSpPr>
            <a:cxnSpLocks/>
          </p:cNvCxnSpPr>
          <p:nvPr/>
        </p:nvCxnSpPr>
        <p:spPr>
          <a:xfrm flipV="1">
            <a:off x="3930432" y="1523418"/>
            <a:ext cx="3168352" cy="14742"/>
          </a:xfrm>
          <a:prstGeom prst="straightConnector1">
            <a:avLst/>
          </a:prstGeom>
          <a:noFill/>
          <a:ln w="9525" cap="flat" cmpd="sng" algn="ctr">
            <a:solidFill>
              <a:srgbClr val="C9002C"/>
            </a:solidFill>
            <a:prstDash val="dash"/>
            <a:round/>
            <a:headEnd type="none" w="med" len="med"/>
            <a:tailEnd type="none" w="med" len="med"/>
          </a:ln>
          <a:effectLst/>
        </p:spPr>
      </p:cxnSp>
      <p:sp>
        <p:nvSpPr>
          <p:cNvPr id="28" name="フッター プレースホルダー 3">
            <a:extLst>
              <a:ext uri="{FF2B5EF4-FFF2-40B4-BE49-F238E27FC236}">
                <a16:creationId xmlns:a16="http://schemas.microsoft.com/office/drawing/2014/main" id="{BE1C344A-05F2-E669-19E8-1184492A62A0}"/>
              </a:ext>
            </a:extLst>
          </p:cNvPr>
          <p:cNvSpPr txBox="1">
            <a:spLocks/>
          </p:cNvSpPr>
          <p:nvPr/>
        </p:nvSpPr>
        <p:spPr>
          <a:xfrm>
            <a:off x="7242800" y="1355597"/>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panose="020B0604030504040204" pitchFamily="50" charset="-128"/>
                <a:cs typeface="+mn-cs"/>
              </a:rPr>
              <a:t>制作＋掲載</a:t>
            </a:r>
          </a:p>
        </p:txBody>
      </p:sp>
      <p:cxnSp>
        <p:nvCxnSpPr>
          <p:cNvPr id="29" name="直線矢印コネクタ 28">
            <a:extLst>
              <a:ext uri="{FF2B5EF4-FFF2-40B4-BE49-F238E27FC236}">
                <a16:creationId xmlns:a16="http://schemas.microsoft.com/office/drawing/2014/main" id="{CD8721CD-8EA6-44A8-3C09-9E4FCD9DDEC8}"/>
              </a:ext>
            </a:extLst>
          </p:cNvPr>
          <p:cNvCxnSpPr>
            <a:cxnSpLocks/>
          </p:cNvCxnSpPr>
          <p:nvPr/>
        </p:nvCxnSpPr>
        <p:spPr>
          <a:xfrm>
            <a:off x="4614508" y="1826192"/>
            <a:ext cx="24842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30" name="フッター プレースホルダー 3">
            <a:extLst>
              <a:ext uri="{FF2B5EF4-FFF2-40B4-BE49-F238E27FC236}">
                <a16:creationId xmlns:a16="http://schemas.microsoft.com/office/drawing/2014/main" id="{369F1305-B729-C9C0-4D37-DA5F037F9A77}"/>
              </a:ext>
            </a:extLst>
          </p:cNvPr>
          <p:cNvSpPr txBox="1">
            <a:spLocks/>
          </p:cNvSpPr>
          <p:nvPr/>
        </p:nvSpPr>
        <p:spPr>
          <a:xfrm>
            <a:off x="7242800" y="1670395"/>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契約サービス：</a:t>
            </a:r>
            <a:r>
              <a:rPr kumimoji="1" lang="ja-JP"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【制作</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a:t>
            </a:r>
            <a:r>
              <a:rPr kumimoji="1" lang="ja-JP"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掲載】</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Yahoo! JAPAN</a:t>
            </a:r>
            <a:r>
              <a:rPr kumimoji="1" lang="ja-JP"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　トップページクリエイティブ企画</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1" name="直線矢印コネクタ 30">
            <a:extLst>
              <a:ext uri="{FF2B5EF4-FFF2-40B4-BE49-F238E27FC236}">
                <a16:creationId xmlns:a16="http://schemas.microsoft.com/office/drawing/2014/main" id="{9B9A852A-D445-C0D1-7791-1B873BE728B1}"/>
              </a:ext>
            </a:extLst>
          </p:cNvPr>
          <p:cNvCxnSpPr>
            <a:cxnSpLocks/>
          </p:cNvCxnSpPr>
          <p:nvPr/>
        </p:nvCxnSpPr>
        <p:spPr>
          <a:xfrm>
            <a:off x="4956546" y="2186232"/>
            <a:ext cx="2142238" cy="0"/>
          </a:xfrm>
          <a:prstGeom prst="straightConnector1">
            <a:avLst/>
          </a:prstGeom>
          <a:noFill/>
          <a:ln w="9525" cap="flat" cmpd="sng" algn="ctr">
            <a:solidFill>
              <a:srgbClr val="C9002C"/>
            </a:solidFill>
            <a:prstDash val="dash"/>
            <a:round/>
            <a:headEnd type="none" w="med" len="med"/>
            <a:tailEnd type="none" w="med" len="med"/>
          </a:ln>
          <a:effectLst/>
        </p:spPr>
      </p:cxnSp>
      <p:sp>
        <p:nvSpPr>
          <p:cNvPr id="32" name="フッター プレースホルダー 3">
            <a:extLst>
              <a:ext uri="{FF2B5EF4-FFF2-40B4-BE49-F238E27FC236}">
                <a16:creationId xmlns:a16="http://schemas.microsoft.com/office/drawing/2014/main" id="{6D5ACFFF-7668-A801-1D72-41D4AABFA1EC}"/>
              </a:ext>
            </a:extLst>
          </p:cNvPr>
          <p:cNvSpPr txBox="1">
            <a:spLocks/>
          </p:cNvSpPr>
          <p:nvPr/>
        </p:nvSpPr>
        <p:spPr>
          <a:xfrm>
            <a:off x="7242800" y="2035520"/>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契約サービス詳細：</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rPr>
              <a:t>Yahoo! JAPAN</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rPr>
              <a:t>　トップページインタラクション企画　制作・掲載費</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E307FFC8-ED35-F64C-C132-A1D311C24983}"/>
              </a:ext>
            </a:extLst>
          </p:cNvPr>
          <p:cNvCxnSpPr>
            <a:cxnSpLocks/>
          </p:cNvCxnSpPr>
          <p:nvPr/>
        </p:nvCxnSpPr>
        <p:spPr>
          <a:xfrm>
            <a:off x="3930432" y="2978320"/>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34" name="フッター プレースホルダー 3">
            <a:extLst>
              <a:ext uri="{FF2B5EF4-FFF2-40B4-BE49-F238E27FC236}">
                <a16:creationId xmlns:a16="http://schemas.microsoft.com/office/drawing/2014/main" id="{0B50F9D1-1EFD-9D3F-C877-D41F1E42972E}"/>
              </a:ext>
            </a:extLst>
          </p:cNvPr>
          <p:cNvSpPr txBox="1">
            <a:spLocks/>
          </p:cNvSpPr>
          <p:nvPr/>
        </p:nvSpPr>
        <p:spPr>
          <a:xfrm>
            <a:off x="7242800" y="2859952"/>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納品予定日：</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弊社より入稿に必要な誘導広告素材、遷移先</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URL</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をご連絡する予定</a:t>
            </a:r>
            <a:endPar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演出動画内容が確定したタイミングで決定いたします</a:t>
            </a:r>
            <a:endPar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5" name="直線矢印コネクタ 34">
            <a:extLst>
              <a:ext uri="{FF2B5EF4-FFF2-40B4-BE49-F238E27FC236}">
                <a16:creationId xmlns:a16="http://schemas.microsoft.com/office/drawing/2014/main" id="{61B1F871-7BD7-71B3-CA5F-D7291C67A668}"/>
              </a:ext>
            </a:extLst>
          </p:cNvPr>
          <p:cNvCxnSpPr>
            <a:cxnSpLocks/>
          </p:cNvCxnSpPr>
          <p:nvPr/>
        </p:nvCxnSpPr>
        <p:spPr>
          <a:xfrm>
            <a:off x="3930432" y="3338360"/>
            <a:ext cx="3168352" cy="0"/>
          </a:xfrm>
          <a:prstGeom prst="straightConnector1">
            <a:avLst/>
          </a:prstGeom>
          <a:noFill/>
          <a:ln w="9525" cap="flat" cmpd="sng" algn="ctr">
            <a:solidFill>
              <a:srgbClr val="C9002C"/>
            </a:solidFill>
            <a:prstDash val="dash"/>
            <a:round/>
            <a:headEnd type="none" w="med" len="med"/>
            <a:tailEnd type="none" w="med" len="med"/>
          </a:ln>
          <a:effectLst/>
        </p:spPr>
      </p:cxnSp>
      <p:cxnSp>
        <p:nvCxnSpPr>
          <p:cNvPr id="36" name="直線矢印コネクタ 35">
            <a:extLst>
              <a:ext uri="{FF2B5EF4-FFF2-40B4-BE49-F238E27FC236}">
                <a16:creationId xmlns:a16="http://schemas.microsoft.com/office/drawing/2014/main" id="{6733D065-518F-97DC-23A7-FB38DF25DEAC}"/>
              </a:ext>
            </a:extLst>
          </p:cNvPr>
          <p:cNvCxnSpPr>
            <a:cxnSpLocks/>
          </p:cNvCxnSpPr>
          <p:nvPr/>
        </p:nvCxnSpPr>
        <p:spPr>
          <a:xfrm flipV="1">
            <a:off x="3930432" y="3684383"/>
            <a:ext cx="3168352" cy="14017"/>
          </a:xfrm>
          <a:prstGeom prst="straightConnector1">
            <a:avLst/>
          </a:prstGeom>
          <a:noFill/>
          <a:ln w="9525" cap="flat" cmpd="sng" algn="ctr">
            <a:solidFill>
              <a:srgbClr val="C9002C"/>
            </a:solidFill>
            <a:prstDash val="dash"/>
            <a:round/>
            <a:headEnd type="none" w="med" len="med"/>
            <a:tailEnd type="none" w="med" len="med"/>
          </a:ln>
          <a:effectLst/>
        </p:spPr>
      </p:cxnSp>
      <p:sp>
        <p:nvSpPr>
          <p:cNvPr id="37" name="フッター プレースホルダー 3">
            <a:extLst>
              <a:ext uri="{FF2B5EF4-FFF2-40B4-BE49-F238E27FC236}">
                <a16:creationId xmlns:a16="http://schemas.microsoft.com/office/drawing/2014/main" id="{4014B39D-0053-6B58-7F39-4E51D5CFFBB7}"/>
              </a:ext>
            </a:extLst>
          </p:cNvPr>
          <p:cNvSpPr txBox="1">
            <a:spLocks/>
          </p:cNvSpPr>
          <p:nvPr/>
        </p:nvSpPr>
        <p:spPr>
          <a:xfrm>
            <a:off x="7242800" y="3166059"/>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掲載開始日：</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トップページインタラクション企画の開始</a:t>
            </a:r>
            <a:r>
              <a:rPr kumimoji="1" lang="ja-JP" altLang="en-US" sz="800" b="0" i="0" u="none" strike="noStrike" kern="1200" cap="none" spc="0" normalizeH="0" baseline="0" noProof="0" dirty="0">
                <a:ln>
                  <a:noFill/>
                </a:ln>
                <a:solidFill>
                  <a:srgbClr val="C00000"/>
                </a:solidFill>
                <a:effectLst/>
                <a:uLnTx/>
                <a:uFillTx/>
                <a:latin typeface="Calibri" panose="020F0502020204030204"/>
                <a:ea typeface="メイリオ" panose="020B0604030504040204" pitchFamily="50" charset="-128"/>
                <a:cs typeface="+mn-cs"/>
              </a:rPr>
              <a:t>日</a:t>
            </a:r>
            <a:endParaRPr kumimoji="1" lang="en-US" altLang="ja-JP" sz="800" b="0" i="0" u="none" strike="noStrike" kern="1200" cap="none" spc="0" normalizeH="0" baseline="0" noProof="0" dirty="0">
              <a:ln>
                <a:noFill/>
              </a:ln>
              <a:solidFill>
                <a:srgbClr val="C00000"/>
              </a:solidFill>
              <a:effectLst/>
              <a:uLnTx/>
              <a:uFillTx/>
              <a:latin typeface="Calibri" panose="020F0502020204030204"/>
              <a:ea typeface="メイリオ" panose="020B0604030504040204" pitchFamily="50" charset="-128"/>
              <a:cs typeface="メイリオ" panose="020B0604030504040204" pitchFamily="50" charset="-128"/>
            </a:endParaRPr>
          </a:p>
        </p:txBody>
      </p:sp>
      <p:sp>
        <p:nvSpPr>
          <p:cNvPr id="38" name="フッター プレースホルダー 3">
            <a:extLst>
              <a:ext uri="{FF2B5EF4-FFF2-40B4-BE49-F238E27FC236}">
                <a16:creationId xmlns:a16="http://schemas.microsoft.com/office/drawing/2014/main" id="{B4F120CB-664F-8BBD-DE98-67C43E7CD65D}"/>
              </a:ext>
            </a:extLst>
          </p:cNvPr>
          <p:cNvSpPr txBox="1">
            <a:spLocks/>
          </p:cNvSpPr>
          <p:nvPr/>
        </p:nvSpPr>
        <p:spPr>
          <a:xfrm>
            <a:off x="7242800" y="3501821"/>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掲載終了日：</a:t>
            </a:r>
            <a:r>
              <a:rPr kumimoji="1" lang="en-US" altLang="ja-JP" sz="800" b="0" i="0" u="none" strike="noStrike" kern="120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トップページインタラクション企画の終了日</a:t>
            </a:r>
            <a:endPar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9" name="直線矢印コネクタ 38">
            <a:extLst>
              <a:ext uri="{FF2B5EF4-FFF2-40B4-BE49-F238E27FC236}">
                <a16:creationId xmlns:a16="http://schemas.microsoft.com/office/drawing/2014/main" id="{B8838922-C420-3D11-1C22-507F6E54A6C2}"/>
              </a:ext>
            </a:extLst>
          </p:cNvPr>
          <p:cNvCxnSpPr>
            <a:cxnSpLocks/>
          </p:cNvCxnSpPr>
          <p:nvPr/>
        </p:nvCxnSpPr>
        <p:spPr>
          <a:xfrm>
            <a:off x="3210352" y="4046773"/>
            <a:ext cx="3888432" cy="0"/>
          </a:xfrm>
          <a:prstGeom prst="straightConnector1">
            <a:avLst/>
          </a:prstGeom>
          <a:noFill/>
          <a:ln w="9525" cap="flat" cmpd="sng" algn="ctr">
            <a:solidFill>
              <a:srgbClr val="C9002C"/>
            </a:solidFill>
            <a:prstDash val="dash"/>
            <a:round/>
            <a:headEnd type="none" w="med" len="med"/>
            <a:tailEnd type="none" w="med" len="med"/>
          </a:ln>
          <a:effectLst/>
        </p:spPr>
      </p:cxnSp>
      <p:sp>
        <p:nvSpPr>
          <p:cNvPr id="40" name="テキスト ボックス 39">
            <a:extLst>
              <a:ext uri="{FF2B5EF4-FFF2-40B4-BE49-F238E27FC236}">
                <a16:creationId xmlns:a16="http://schemas.microsoft.com/office/drawing/2014/main" id="{F7989C97-F02E-699A-3018-95D4B0509600}"/>
              </a:ext>
            </a:extLst>
          </p:cNvPr>
          <p:cNvSpPr txBox="1"/>
          <p:nvPr/>
        </p:nvSpPr>
        <p:spPr>
          <a:xfrm>
            <a:off x="7242800" y="3812648"/>
            <a:ext cx="4464496" cy="461665"/>
          </a:xfrm>
          <a:prstGeom prst="rect">
            <a:avLst/>
          </a:prstGeom>
          <a:noFill/>
        </p:spPr>
        <p:txBody>
          <a:bodyPr wrap="square">
            <a:spAutoFit/>
          </a:bodyPr>
          <a:lstStyle/>
          <a:p>
            <a:pPr eaLnBrk="1" fontAlgn="auto" hangingPunct="1">
              <a:spcBef>
                <a:spcPts val="0"/>
              </a:spcBef>
              <a:spcAft>
                <a:spcPts val="0"/>
              </a:spcAft>
              <a:defRPr/>
            </a:pPr>
            <a:r>
              <a:rPr lang="ja-JP" altLang="ja-JP" sz="800" dirty="0">
                <a:solidFill>
                  <a:srgbClr val="000000">
                    <a:lumMod val="65000"/>
                    <a:lumOff val="35000"/>
                  </a:srgbClr>
                </a:solidFill>
                <a:latin typeface="Calibri" panose="020F0502020204030204"/>
                <a:ea typeface="メイリオ" panose="020B0604030504040204" pitchFamily="50" charset="-128"/>
              </a:rPr>
              <a:t>お申し込み時に掲載期間が未決定の場合は、</a:t>
            </a:r>
            <a:r>
              <a:rPr lang="ja-JP" altLang="en-US" sz="800" dirty="0">
                <a:solidFill>
                  <a:srgbClr val="000000">
                    <a:lumMod val="65000"/>
                    <a:lumOff val="35000"/>
                  </a:srgbClr>
                </a:solidFill>
                <a:latin typeface="Calibri" panose="020F0502020204030204"/>
                <a:ea typeface="メイリオ" panose="020B0604030504040204" pitchFamily="50" charset="-128"/>
              </a:rPr>
              <a:t>こちらのチェックボックスにチェックを入れてお申込みください。</a:t>
            </a:r>
            <a:r>
              <a:rPr lang="ja-JP" altLang="ja-JP" sz="800" dirty="0">
                <a:solidFill>
                  <a:srgbClr val="000000">
                    <a:lumMod val="65000"/>
                    <a:lumOff val="35000"/>
                  </a:srgbClr>
                </a:solidFill>
                <a:latin typeface="Calibri" panose="020F0502020204030204"/>
                <a:ea typeface="メイリオ" panose="020B0604030504040204" pitchFamily="50" charset="-128"/>
              </a:rPr>
              <a:t>別途、掲載開始日の</a:t>
            </a:r>
            <a:r>
              <a:rPr lang="en-US" altLang="ja-JP" sz="800" dirty="0">
                <a:solidFill>
                  <a:srgbClr val="000000">
                    <a:lumMod val="65000"/>
                    <a:lumOff val="35000"/>
                  </a:srgbClr>
                </a:solidFill>
                <a:latin typeface="Calibri" panose="020F0502020204030204"/>
                <a:ea typeface="メイリオ" panose="020B0604030504040204" pitchFamily="50" charset="-128"/>
              </a:rPr>
              <a:t>5</a:t>
            </a:r>
            <a:r>
              <a:rPr lang="ja-JP" altLang="ja-JP" sz="800" dirty="0">
                <a:solidFill>
                  <a:srgbClr val="000000">
                    <a:lumMod val="65000"/>
                    <a:lumOff val="35000"/>
                  </a:srgbClr>
                </a:solidFill>
                <a:latin typeface="Calibri" panose="020F0502020204030204"/>
                <a:ea typeface="メイリオ" panose="020B0604030504040204" pitchFamily="50" charset="-128"/>
              </a:rPr>
              <a:t>営業日前までに予約した誘導用広告の</a:t>
            </a:r>
            <a:r>
              <a:rPr lang="ja-JP" altLang="en-US" sz="800" dirty="0">
                <a:solidFill>
                  <a:srgbClr val="000000">
                    <a:lumMod val="65000"/>
                    <a:lumOff val="35000"/>
                  </a:srgbClr>
                </a:solidFill>
                <a:latin typeface="Calibri" panose="020F0502020204030204"/>
                <a:ea typeface="メイリオ" panose="020B0604030504040204" pitchFamily="50" charset="-128"/>
              </a:rPr>
              <a:t>アカウント</a:t>
            </a:r>
            <a:r>
              <a:rPr lang="en-US" altLang="ja-JP" sz="800" dirty="0">
                <a:solidFill>
                  <a:srgbClr val="000000">
                    <a:lumMod val="65000"/>
                    <a:lumOff val="35000"/>
                  </a:srgbClr>
                </a:solidFill>
                <a:latin typeface="Calibri" panose="020F0502020204030204"/>
                <a:ea typeface="メイリオ" panose="020B0604030504040204" pitchFamily="50" charset="-128"/>
              </a:rPr>
              <a:t>ID/</a:t>
            </a:r>
            <a:r>
              <a:rPr lang="ja-JP" altLang="ja-JP" sz="800" dirty="0">
                <a:solidFill>
                  <a:srgbClr val="000000">
                    <a:lumMod val="65000"/>
                    <a:lumOff val="35000"/>
                  </a:srgbClr>
                </a:solidFill>
                <a:latin typeface="Calibri" panose="020F0502020204030204"/>
                <a:ea typeface="メイリオ" panose="020B0604030504040204" pitchFamily="50" charset="-128"/>
              </a:rPr>
              <a:t>キャンペーン</a:t>
            </a:r>
            <a:r>
              <a:rPr lang="en-US" altLang="ja-JP" sz="800" dirty="0">
                <a:solidFill>
                  <a:srgbClr val="000000">
                    <a:lumMod val="65000"/>
                    <a:lumOff val="35000"/>
                  </a:srgbClr>
                </a:solidFill>
                <a:latin typeface="Calibri" panose="020F0502020204030204"/>
                <a:ea typeface="メイリオ" panose="020B0604030504040204" pitchFamily="50" charset="-128"/>
              </a:rPr>
              <a:t>ID/</a:t>
            </a:r>
            <a:r>
              <a:rPr lang="ja-JP" altLang="ja-JP" sz="800" dirty="0">
                <a:solidFill>
                  <a:srgbClr val="000000">
                    <a:lumMod val="65000"/>
                    <a:lumOff val="35000"/>
                  </a:srgbClr>
                </a:solidFill>
                <a:latin typeface="Calibri" panose="020F0502020204030204"/>
                <a:ea typeface="メイリオ" panose="020B0604030504040204" pitchFamily="50" charset="-128"/>
              </a:rPr>
              <a:t>金額をメールでご連絡ください</a:t>
            </a:r>
            <a:r>
              <a:rPr lang="ja-JP" altLang="en-US" sz="800" dirty="0">
                <a:solidFill>
                  <a:srgbClr val="000000">
                    <a:lumMod val="65000"/>
                    <a:lumOff val="35000"/>
                  </a:srgbClr>
                </a:solidFill>
                <a:latin typeface="Calibri" panose="020F0502020204030204"/>
                <a:ea typeface="メイリオ" panose="020B0604030504040204" pitchFamily="50" charset="-128"/>
              </a:rPr>
              <a:t>。</a:t>
            </a:r>
          </a:p>
        </p:txBody>
      </p:sp>
      <p:cxnSp>
        <p:nvCxnSpPr>
          <p:cNvPr id="41" name="直線矢印コネクタ 40">
            <a:extLst>
              <a:ext uri="{FF2B5EF4-FFF2-40B4-BE49-F238E27FC236}">
                <a16:creationId xmlns:a16="http://schemas.microsoft.com/office/drawing/2014/main" id="{ED06FCCC-E09E-07F0-6910-F29982397853}"/>
              </a:ext>
            </a:extLst>
          </p:cNvPr>
          <p:cNvCxnSpPr>
            <a:cxnSpLocks/>
          </p:cNvCxnSpPr>
          <p:nvPr/>
        </p:nvCxnSpPr>
        <p:spPr>
          <a:xfrm>
            <a:off x="3714408" y="4346472"/>
            <a:ext cx="33843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42" name="フッター プレースホルダー 3">
            <a:extLst>
              <a:ext uri="{FF2B5EF4-FFF2-40B4-BE49-F238E27FC236}">
                <a16:creationId xmlns:a16="http://schemas.microsoft.com/office/drawing/2014/main" id="{D4275F3C-833E-75E3-05F0-BC8784C61D56}"/>
              </a:ext>
            </a:extLst>
          </p:cNvPr>
          <p:cNvSpPr txBox="1">
            <a:spLocks/>
          </p:cNvSpPr>
          <p:nvPr/>
        </p:nvSpPr>
        <p:spPr>
          <a:xfrm>
            <a:off x="7242800" y="4192886"/>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弊社担当者のメールアドレス</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43" name="直線矢印コネクタ 42">
            <a:extLst>
              <a:ext uri="{FF2B5EF4-FFF2-40B4-BE49-F238E27FC236}">
                <a16:creationId xmlns:a16="http://schemas.microsoft.com/office/drawing/2014/main" id="{08D2AFB6-5EB9-DEFF-EEA6-E83BF36C918C}"/>
              </a:ext>
            </a:extLst>
          </p:cNvPr>
          <p:cNvCxnSpPr>
            <a:cxnSpLocks/>
          </p:cNvCxnSpPr>
          <p:nvPr/>
        </p:nvCxnSpPr>
        <p:spPr>
          <a:xfrm>
            <a:off x="3786416" y="5138560"/>
            <a:ext cx="3312368" cy="0"/>
          </a:xfrm>
          <a:prstGeom prst="straightConnector1">
            <a:avLst/>
          </a:prstGeom>
          <a:noFill/>
          <a:ln w="9525" cap="flat" cmpd="sng" algn="ctr">
            <a:solidFill>
              <a:srgbClr val="C9002C"/>
            </a:solidFill>
            <a:prstDash val="dash"/>
            <a:round/>
            <a:headEnd type="none" w="med" len="med"/>
            <a:tailEnd type="none" w="med" len="med"/>
          </a:ln>
          <a:effectLst/>
        </p:spPr>
      </p:cxnSp>
      <p:sp>
        <p:nvSpPr>
          <p:cNvPr id="44" name="フッター プレースホルダー 3">
            <a:extLst>
              <a:ext uri="{FF2B5EF4-FFF2-40B4-BE49-F238E27FC236}">
                <a16:creationId xmlns:a16="http://schemas.microsoft.com/office/drawing/2014/main" id="{959D2ABC-A63D-985D-7A7A-DCDC88836D38}"/>
              </a:ext>
            </a:extLst>
          </p:cNvPr>
          <p:cNvSpPr txBox="1">
            <a:spLocks/>
          </p:cNvSpPr>
          <p:nvPr/>
        </p:nvSpPr>
        <p:spPr>
          <a:xfrm>
            <a:off x="7242800" y="4976521"/>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金額：</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制作費無償プランの場合「０」</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にてお申込みをしてください。</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制作費が必要なプランの場合、制作費を入力ください。</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45" name="直線矢印コネクタ 44">
            <a:extLst>
              <a:ext uri="{FF2B5EF4-FFF2-40B4-BE49-F238E27FC236}">
                <a16:creationId xmlns:a16="http://schemas.microsoft.com/office/drawing/2014/main" id="{E92A9902-94F5-E54D-F8F6-49966E6EEDC5}"/>
              </a:ext>
            </a:extLst>
          </p:cNvPr>
          <p:cNvCxnSpPr>
            <a:cxnSpLocks/>
          </p:cNvCxnSpPr>
          <p:nvPr/>
        </p:nvCxnSpPr>
        <p:spPr>
          <a:xfrm>
            <a:off x="3786416" y="5570608"/>
            <a:ext cx="3312368" cy="0"/>
          </a:xfrm>
          <a:prstGeom prst="straightConnector1">
            <a:avLst/>
          </a:prstGeom>
          <a:noFill/>
          <a:ln w="9525" cap="flat" cmpd="sng" algn="ctr">
            <a:solidFill>
              <a:srgbClr val="C9002C"/>
            </a:solidFill>
            <a:prstDash val="dash"/>
            <a:round/>
            <a:headEnd type="none" w="med" len="med"/>
            <a:tailEnd type="none" w="med" len="med"/>
          </a:ln>
          <a:effectLst/>
        </p:spPr>
      </p:cxnSp>
      <p:sp>
        <p:nvSpPr>
          <p:cNvPr id="46" name="フッター プレースホルダー 3">
            <a:extLst>
              <a:ext uri="{FF2B5EF4-FFF2-40B4-BE49-F238E27FC236}">
                <a16:creationId xmlns:a16="http://schemas.microsoft.com/office/drawing/2014/main" id="{D7172701-8828-376A-267D-D2C7A915903A}"/>
              </a:ext>
            </a:extLst>
          </p:cNvPr>
          <p:cNvSpPr txBox="1">
            <a:spLocks/>
          </p:cNvSpPr>
          <p:nvPr/>
        </p:nvSpPr>
        <p:spPr>
          <a:xfrm>
            <a:off x="7242800" y="5406176"/>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代理店手数料料率</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47" name="直線矢印コネクタ 46">
            <a:extLst>
              <a:ext uri="{FF2B5EF4-FFF2-40B4-BE49-F238E27FC236}">
                <a16:creationId xmlns:a16="http://schemas.microsoft.com/office/drawing/2014/main" id="{298B02B7-75CF-3DFF-741A-11B65EB1D4C5}"/>
              </a:ext>
            </a:extLst>
          </p:cNvPr>
          <p:cNvCxnSpPr>
            <a:cxnSpLocks/>
          </p:cNvCxnSpPr>
          <p:nvPr/>
        </p:nvCxnSpPr>
        <p:spPr>
          <a:xfrm>
            <a:off x="3786416" y="6146672"/>
            <a:ext cx="3312368" cy="0"/>
          </a:xfrm>
          <a:prstGeom prst="straightConnector1">
            <a:avLst/>
          </a:prstGeom>
          <a:noFill/>
          <a:ln w="9525" cap="flat" cmpd="sng" algn="ctr">
            <a:solidFill>
              <a:srgbClr val="C9002C"/>
            </a:solidFill>
            <a:prstDash val="dash"/>
            <a:round/>
            <a:headEnd type="none" w="med" len="med"/>
            <a:tailEnd type="none" w="med" len="med"/>
          </a:ln>
          <a:effectLst/>
        </p:spPr>
      </p:cxnSp>
      <p:sp>
        <p:nvSpPr>
          <p:cNvPr id="48" name="テキスト ボックス 47">
            <a:extLst>
              <a:ext uri="{FF2B5EF4-FFF2-40B4-BE49-F238E27FC236}">
                <a16:creationId xmlns:a16="http://schemas.microsoft.com/office/drawing/2014/main" id="{75F627F6-E7C9-133C-2AAD-818DEC734D1D}"/>
              </a:ext>
            </a:extLst>
          </p:cNvPr>
          <p:cNvSpPr txBox="1"/>
          <p:nvPr/>
        </p:nvSpPr>
        <p:spPr>
          <a:xfrm>
            <a:off x="7242800" y="6058356"/>
            <a:ext cx="4348932" cy="215444"/>
          </a:xfrm>
          <a:prstGeom prst="rect">
            <a:avLst/>
          </a:prstGeom>
          <a:noFill/>
        </p:spPr>
        <p:txBody>
          <a:bodyPr wrap="square">
            <a:spAutoFit/>
          </a:bodyPr>
          <a:lstStyle/>
          <a:p>
            <a:pPr eaLnBrk="1" fontAlgn="auto" hangingPunct="1">
              <a:spcBef>
                <a:spcPts val="0"/>
              </a:spcBef>
              <a:spcAft>
                <a:spcPts val="0"/>
              </a:spcAft>
            </a:pPr>
            <a:r>
              <a:rPr lang="ja-JP" altLang="en-US" sz="800" dirty="0">
                <a:solidFill>
                  <a:srgbClr val="000000">
                    <a:lumMod val="65000"/>
                    <a:lumOff val="35000"/>
                  </a:srgbClr>
                </a:solidFill>
                <a:latin typeface="Calibri" panose="020F0502020204030204"/>
                <a:ea typeface="メイリオ" panose="020B0604030504040204" pitchFamily="50" charset="-128"/>
              </a:rPr>
              <a:t>備考：</a:t>
            </a:r>
            <a:r>
              <a:rPr lang="ja-JP" altLang="ja-JP" sz="800" dirty="0">
                <a:solidFill>
                  <a:srgbClr val="FF0000"/>
                </a:solidFill>
                <a:latin typeface="Calibri" panose="020F0502020204030204"/>
                <a:ea typeface="メイリオ" panose="020B0604030504040204" pitchFamily="50" charset="-128"/>
              </a:rPr>
              <a:t>予約した誘導用広告の</a:t>
            </a:r>
            <a:r>
              <a:rPr lang="ja-JP" altLang="en-US" sz="800" dirty="0">
                <a:solidFill>
                  <a:srgbClr val="FF0000"/>
                </a:solidFill>
                <a:latin typeface="Calibri" panose="020F0502020204030204"/>
                <a:ea typeface="メイリオ" panose="020B0604030504040204" pitchFamily="50" charset="-128"/>
              </a:rPr>
              <a:t>アカウント</a:t>
            </a:r>
            <a:r>
              <a:rPr lang="en-US" altLang="ja-JP" sz="800" dirty="0">
                <a:solidFill>
                  <a:srgbClr val="FF0000"/>
                </a:solidFill>
                <a:latin typeface="Calibri" panose="020F0502020204030204"/>
                <a:ea typeface="メイリオ" panose="020B0604030504040204" pitchFamily="50" charset="-128"/>
              </a:rPr>
              <a:t>ID/</a:t>
            </a:r>
            <a:r>
              <a:rPr lang="ja-JP" altLang="ja-JP" sz="800" dirty="0">
                <a:solidFill>
                  <a:srgbClr val="FF0000"/>
                </a:solidFill>
                <a:latin typeface="Calibri" panose="020F0502020204030204"/>
                <a:ea typeface="メイリオ" panose="020B0604030504040204" pitchFamily="50" charset="-128"/>
              </a:rPr>
              <a:t>キャンペーン</a:t>
            </a:r>
            <a:r>
              <a:rPr lang="en-US" altLang="ja-JP" sz="800" dirty="0">
                <a:solidFill>
                  <a:srgbClr val="FF0000"/>
                </a:solidFill>
                <a:latin typeface="Calibri" panose="020F0502020204030204"/>
                <a:ea typeface="メイリオ" panose="020B0604030504040204" pitchFamily="50" charset="-128"/>
              </a:rPr>
              <a:t>ID/</a:t>
            </a:r>
            <a:r>
              <a:rPr lang="ja-JP" altLang="ja-JP" sz="800" dirty="0">
                <a:solidFill>
                  <a:srgbClr val="FF0000"/>
                </a:solidFill>
                <a:latin typeface="Calibri" panose="020F0502020204030204"/>
                <a:ea typeface="メイリオ" panose="020B0604030504040204" pitchFamily="50" charset="-128"/>
              </a:rPr>
              <a:t>金額</a:t>
            </a:r>
            <a:r>
              <a:rPr lang="ja-JP" altLang="en-US" sz="800" dirty="0">
                <a:solidFill>
                  <a:srgbClr val="000000">
                    <a:lumMod val="65000"/>
                    <a:lumOff val="35000"/>
                  </a:srgbClr>
                </a:solidFill>
                <a:latin typeface="Calibri" panose="020F0502020204030204"/>
                <a:ea typeface="メイリオ" panose="020B0604030504040204" pitchFamily="50" charset="-128"/>
              </a:rPr>
              <a:t>の記載をお願いします。</a:t>
            </a:r>
          </a:p>
        </p:txBody>
      </p:sp>
    </p:spTree>
    <p:extLst>
      <p:ext uri="{BB962C8B-B14F-4D97-AF65-F5344CB8AC3E}">
        <p14:creationId xmlns:p14="http://schemas.microsoft.com/office/powerpoint/2010/main" val="3621903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C6B78ED-2FBB-103D-58D6-797E16E59428}"/>
              </a:ext>
            </a:extLst>
          </p:cNvPr>
          <p:cNvSpPr>
            <a:spLocks noGrp="1"/>
          </p:cNvSpPr>
          <p:nvPr>
            <p:ph type="body" sz="quarter" idx="10"/>
          </p:nvPr>
        </p:nvSpPr>
        <p:spPr/>
        <p:txBody>
          <a:bodyPr/>
          <a:lstStyle/>
          <a:p>
            <a:r>
              <a:rPr lang="ja-JP" altLang="en-US" dirty="0">
                <a:latin typeface="Meiryo"/>
                <a:ea typeface="Meiryo"/>
              </a:rPr>
              <a:t>販売制限カテゴリー</a:t>
            </a:r>
            <a:endParaRPr lang="ja-JP" altLang="en-US" dirty="0"/>
          </a:p>
        </p:txBody>
      </p:sp>
      <p:sp>
        <p:nvSpPr>
          <p:cNvPr id="4" name="Text Box 1031">
            <a:extLst>
              <a:ext uri="{FF2B5EF4-FFF2-40B4-BE49-F238E27FC236}">
                <a16:creationId xmlns:a16="http://schemas.microsoft.com/office/drawing/2014/main" id="{AA3A8E76-375A-11A5-FBE7-0A1628C36332}"/>
              </a:ext>
            </a:extLst>
          </p:cNvPr>
          <p:cNvSpPr txBox="1">
            <a:spLocks noChangeArrowheads="1"/>
          </p:cNvSpPr>
          <p:nvPr/>
        </p:nvSpPr>
        <p:spPr bwMode="auto">
          <a:xfrm>
            <a:off x="595537" y="1016770"/>
            <a:ext cx="11009088" cy="562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20000"/>
              </a:lnSpc>
              <a:spcAft>
                <a:spcPts val="0"/>
              </a:spcAft>
              <a:defRPr/>
            </a:pPr>
            <a:r>
              <a:rPr lang="ja-JP" altLang="en-US" sz="1100" dirty="0">
                <a:solidFill>
                  <a:srgbClr val="545454"/>
                </a:solidFill>
                <a:latin typeface="メイリオ"/>
              </a:rPr>
              <a:t>以下に該当する業種、商品・サービスにつきましては、</a:t>
            </a:r>
            <a:r>
              <a:rPr lang="en-US" altLang="ja-JP" sz="1100" dirty="0">
                <a:solidFill>
                  <a:srgbClr val="545454"/>
                </a:solidFill>
                <a:latin typeface="メイリオ"/>
                <a:cs typeface="Meiryo" charset="-128"/>
              </a:rPr>
              <a:t> Yahoo! JAPAN</a:t>
            </a:r>
            <a:r>
              <a:rPr lang="ja-JP" altLang="en-US" sz="1100" dirty="0">
                <a:solidFill>
                  <a:srgbClr val="545454"/>
                </a:solidFill>
                <a:latin typeface="メイリオ"/>
                <a:cs typeface="Meiryo" charset="-128"/>
              </a:rPr>
              <a:t> トップページインタラクション企画</a:t>
            </a:r>
            <a:r>
              <a:rPr lang="ja-JP" altLang="en-US" sz="1100" dirty="0">
                <a:solidFill>
                  <a:srgbClr val="545454"/>
                </a:solidFill>
                <a:latin typeface="メイリオ"/>
              </a:rPr>
              <a:t>の実施は原則不可となります。</a:t>
            </a:r>
            <a:endParaRPr lang="en-US" altLang="ja-JP" sz="1100" dirty="0">
              <a:solidFill>
                <a:srgbClr val="545454"/>
              </a:solidFill>
              <a:latin typeface="メイリオ"/>
            </a:endParaRPr>
          </a:p>
          <a:p>
            <a:pPr fontAlgn="auto">
              <a:lnSpc>
                <a:spcPct val="120000"/>
              </a:lnSpc>
              <a:spcAft>
                <a:spcPts val="0"/>
              </a:spcAft>
              <a:defRPr/>
            </a:pPr>
            <a:r>
              <a:rPr lang="ja-JP" altLang="en-US" sz="1100" dirty="0">
                <a:solidFill>
                  <a:srgbClr val="545454"/>
                </a:solidFill>
                <a:latin typeface="メイリオ"/>
              </a:rPr>
              <a:t>ただし、以下に該当しない業種やサービスでも、制作スケジュールが確保できない場合、またはユーザーに不快感・嫌悪感を与えるおそれのある場合は実施いただけないことがございます。また、誘導広告を購入するときは別途その基準が適用されます。 </a:t>
            </a:r>
          </a:p>
          <a:p>
            <a:pPr fontAlgn="auto">
              <a:lnSpc>
                <a:spcPct val="120000"/>
              </a:lnSpc>
              <a:spcAft>
                <a:spcPts val="0"/>
              </a:spcAft>
              <a:defRPr/>
            </a:pPr>
            <a:r>
              <a:rPr lang="ja-JP" altLang="en-US" sz="1100" dirty="0">
                <a:solidFill>
                  <a:srgbClr val="545454"/>
                </a:solidFill>
                <a:latin typeface="メイリオ"/>
              </a:rPr>
              <a:t>広告主様のサイトが弊社の広告掲載基準を満たすことが、</a:t>
            </a:r>
            <a:r>
              <a:rPr lang="en-US" altLang="ja-JP" sz="1100" dirty="0">
                <a:solidFill>
                  <a:srgbClr val="545454"/>
                </a:solidFill>
                <a:latin typeface="メイリオ"/>
                <a:cs typeface="Meiryo" charset="-128"/>
              </a:rPr>
              <a:t> Yahoo! JAPAN</a:t>
            </a:r>
            <a:r>
              <a:rPr lang="ja-JP" altLang="en-US" sz="1100" dirty="0">
                <a:solidFill>
                  <a:srgbClr val="545454"/>
                </a:solidFill>
                <a:latin typeface="メイリオ"/>
                <a:cs typeface="Meiryo" charset="-128"/>
              </a:rPr>
              <a:t> トップページインタラクション企画</a:t>
            </a:r>
            <a:r>
              <a:rPr lang="ja-JP" altLang="en-US" sz="1100" dirty="0">
                <a:solidFill>
                  <a:srgbClr val="545454"/>
                </a:solidFill>
                <a:latin typeface="メイリオ"/>
              </a:rPr>
              <a:t>実施の条件となります。</a:t>
            </a:r>
            <a:endParaRPr lang="en-US" altLang="ja-JP" sz="1100" dirty="0">
              <a:solidFill>
                <a:srgbClr val="545454"/>
              </a:solidFill>
              <a:latin typeface="メイリオ"/>
            </a:endParaRPr>
          </a:p>
          <a:p>
            <a:pPr fontAlgn="auto">
              <a:lnSpc>
                <a:spcPct val="120000"/>
              </a:lnSpc>
              <a:spcAft>
                <a:spcPts val="0"/>
              </a:spcAft>
              <a:defRPr/>
            </a:pPr>
            <a:endParaRPr lang="en-US" altLang="ja-JP" sz="11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a:t>
            </a:r>
            <a:r>
              <a:rPr lang="zh-TW" altLang="en-US" sz="1000" dirty="0">
                <a:solidFill>
                  <a:srgbClr val="545454"/>
                </a:solidFill>
                <a:latin typeface="メイリオ"/>
                <a:ea typeface="メイリオ"/>
              </a:rPr>
              <a:t>消費者金融業（消費者向無担保貸金業）</a:t>
            </a:r>
            <a:r>
              <a:rPr lang="ja-JP" altLang="en-US" sz="1000" dirty="0">
                <a:solidFill>
                  <a:srgbClr val="545454"/>
                </a:solidFill>
                <a:latin typeface="メイリオ"/>
              </a:rPr>
              <a:t>、商工ローン、手形割引、その他ハイリスク型の金融商品</a:t>
            </a:r>
          </a:p>
          <a:p>
            <a:pPr fontAlgn="auto">
              <a:lnSpc>
                <a:spcPct val="120000"/>
              </a:lnSpc>
              <a:spcAft>
                <a:spcPts val="0"/>
              </a:spcAft>
              <a:defRPr/>
            </a:pPr>
            <a:r>
              <a:rPr lang="ja-JP" altLang="en-US" sz="1000" dirty="0">
                <a:solidFill>
                  <a:srgbClr val="545454"/>
                </a:solidFill>
                <a:latin typeface="メイリオ"/>
              </a:rPr>
              <a:t>・パチンコ・パチスロの営業および機種、カジノ（企業広告含む）、ギャンブル（公営は除く）</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・レーシック、美容整形・美容外科・美容皮膚科、その他医療機関全般</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・美容エステティックサロン</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・あん摩業、マッサージ業、指圧業、はり業、きゅう業等</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・不妊治療</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・治験</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a:t>
            </a:r>
            <a:r>
              <a:rPr lang="en-US" altLang="ja-JP" sz="1000" dirty="0">
                <a:solidFill>
                  <a:srgbClr val="545454"/>
                </a:solidFill>
                <a:latin typeface="メイリオ"/>
              </a:rPr>
              <a:t>ED</a:t>
            </a:r>
            <a:r>
              <a:rPr lang="ja-JP" altLang="en-US" sz="1000" dirty="0">
                <a:solidFill>
                  <a:srgbClr val="545454"/>
                </a:solidFill>
                <a:latin typeface="メイリオ"/>
              </a:rPr>
              <a:t>（治療、医薬品、情報、啓蒙サイト等）</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・性的機能強化、改善を期待させる経口物</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・ダイエット効果を訴求する健康食品、器具、その他商品やサービス</a:t>
            </a:r>
          </a:p>
          <a:p>
            <a:pPr fontAlgn="auto">
              <a:lnSpc>
                <a:spcPct val="120000"/>
              </a:lnSpc>
              <a:spcAft>
                <a:spcPts val="0"/>
              </a:spcAft>
              <a:defRPr/>
            </a:pPr>
            <a:r>
              <a:rPr lang="ja-JP" altLang="en-US" sz="1000" dirty="0">
                <a:solidFill>
                  <a:srgbClr val="545454"/>
                </a:solidFill>
                <a:latin typeface="メイリオ"/>
              </a:rPr>
              <a:t>　（ただし、医薬品の場合、その効果・効能の範囲内で疾患の啓発・対策という観点から掲載可とする場合あり）</a:t>
            </a:r>
          </a:p>
          <a:p>
            <a:pPr fontAlgn="auto">
              <a:lnSpc>
                <a:spcPct val="120000"/>
              </a:lnSpc>
              <a:spcAft>
                <a:spcPts val="0"/>
              </a:spcAft>
              <a:defRPr/>
            </a:pPr>
            <a:r>
              <a:rPr lang="ja-JP" altLang="en-US" sz="1000" dirty="0">
                <a:solidFill>
                  <a:srgbClr val="545454"/>
                </a:solidFill>
                <a:latin typeface="メイリオ"/>
              </a:rPr>
              <a:t>・発毛、育毛・増毛効果を訴求する商品・サービス全般（医薬品の発毛・育毛剤は除く）、かつら</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・薬機法上、商品の効果・効能の標榜が禁じられている健康食品、化粧品などで、含有成分の効果・効能を訴求するプロモーション</a:t>
            </a:r>
          </a:p>
          <a:p>
            <a:pPr fontAlgn="auto">
              <a:lnSpc>
                <a:spcPct val="120000"/>
              </a:lnSpc>
              <a:spcAft>
                <a:spcPts val="0"/>
              </a:spcAft>
              <a:defRPr/>
            </a:pPr>
            <a:r>
              <a:rPr lang="ja-JP" altLang="en-US" sz="1000" dirty="0">
                <a:solidFill>
                  <a:srgbClr val="545454"/>
                </a:solidFill>
                <a:latin typeface="メイリオ"/>
              </a:rPr>
              <a:t>・</a:t>
            </a:r>
            <a:r>
              <a:rPr lang="zh-TW" altLang="en-US" sz="1000" dirty="0">
                <a:solidFill>
                  <a:srgbClr val="545454"/>
                </a:solidFill>
                <a:latin typeface="メイリオ"/>
                <a:ea typeface="メイリオ"/>
              </a:rPr>
              <a:t>能力開発関連商品</a:t>
            </a:r>
            <a:endParaRPr lang="ja-JP" altLang="en-US"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・占い</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・国家資格を有する業種（弁護士、司法書士、行政書士、弁理士、公認会計士、税理士）</a:t>
            </a:r>
          </a:p>
          <a:p>
            <a:pPr fontAlgn="auto">
              <a:lnSpc>
                <a:spcPct val="120000"/>
              </a:lnSpc>
              <a:spcAft>
                <a:spcPts val="0"/>
              </a:spcAft>
              <a:defRPr/>
            </a:pPr>
            <a:r>
              <a:rPr lang="ja-JP" altLang="en-US" sz="1000" dirty="0">
                <a:solidFill>
                  <a:srgbClr val="545454"/>
                </a:solidFill>
                <a:latin typeface="メイリオ"/>
              </a:rPr>
              <a:t>・探偵業</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・葬儀社、斎場、墓石販売</a:t>
            </a:r>
          </a:p>
          <a:p>
            <a:pPr fontAlgn="auto">
              <a:lnSpc>
                <a:spcPct val="120000"/>
              </a:lnSpc>
              <a:spcAft>
                <a:spcPts val="0"/>
              </a:spcAft>
              <a:defRPr/>
            </a:pPr>
            <a:r>
              <a:rPr lang="ja-JP" altLang="en-US" sz="1000" dirty="0">
                <a:solidFill>
                  <a:srgbClr val="545454"/>
                </a:solidFill>
                <a:latin typeface="メイリオ"/>
              </a:rPr>
              <a:t>・ナイトワーク求人</a:t>
            </a:r>
          </a:p>
          <a:p>
            <a:pPr fontAlgn="auto">
              <a:lnSpc>
                <a:spcPct val="120000"/>
              </a:lnSpc>
              <a:spcAft>
                <a:spcPts val="0"/>
              </a:spcAft>
              <a:defRPr/>
            </a:pPr>
            <a:r>
              <a:rPr lang="ja-JP" altLang="en-US" sz="1000" dirty="0">
                <a:solidFill>
                  <a:srgbClr val="545454"/>
                </a:solidFill>
                <a:latin typeface="メイリオ"/>
              </a:rPr>
              <a:t>・出会い系サイト、結婚紹介（インターネット異性紹介事業）</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・代理店募集、フランチャイズ、起業支援、経営セミナー</a:t>
            </a:r>
          </a:p>
          <a:p>
            <a:pPr fontAlgn="auto">
              <a:lnSpc>
                <a:spcPct val="120000"/>
              </a:lnSpc>
              <a:spcAft>
                <a:spcPts val="0"/>
              </a:spcAft>
              <a:defRPr/>
            </a:pPr>
            <a:r>
              <a:rPr lang="ja-JP" altLang="en-US" sz="1000" dirty="0">
                <a:solidFill>
                  <a:srgbClr val="545454"/>
                </a:solidFill>
                <a:latin typeface="メイリオ"/>
              </a:rPr>
              <a:t>・団体による意見広告</a:t>
            </a:r>
            <a:endParaRPr lang="en-US" altLang="ja-JP" sz="1000" dirty="0">
              <a:solidFill>
                <a:srgbClr val="545454"/>
              </a:solidFill>
              <a:latin typeface="メイリオ"/>
            </a:endParaRPr>
          </a:p>
          <a:p>
            <a:pPr fontAlgn="auto">
              <a:lnSpc>
                <a:spcPct val="120000"/>
              </a:lnSpc>
              <a:spcAft>
                <a:spcPts val="0"/>
              </a:spcAft>
              <a:defRPr/>
            </a:pPr>
            <a:r>
              <a:rPr lang="ja-JP" altLang="en-US" sz="1000" dirty="0">
                <a:solidFill>
                  <a:srgbClr val="545454"/>
                </a:solidFill>
                <a:latin typeface="メイリオ"/>
              </a:rPr>
              <a:t>・</a:t>
            </a:r>
            <a:r>
              <a:rPr lang="zh-TW" altLang="en-US" sz="1000" dirty="0">
                <a:solidFill>
                  <a:srgbClr val="545454"/>
                </a:solidFill>
                <a:latin typeface="メイリオ"/>
                <a:ea typeface="メイリオ"/>
              </a:rPr>
              <a:t>宗教団体、活動</a:t>
            </a:r>
            <a:endParaRPr lang="en-US" altLang="zh-TW" sz="1000" dirty="0">
              <a:solidFill>
                <a:srgbClr val="545454"/>
              </a:solidFill>
              <a:latin typeface="メイリオ"/>
              <a:ea typeface="メイリオ"/>
            </a:endParaRPr>
          </a:p>
          <a:p>
            <a:pPr fontAlgn="auto">
              <a:lnSpc>
                <a:spcPct val="120000"/>
              </a:lnSpc>
              <a:spcAft>
                <a:spcPts val="0"/>
              </a:spcAft>
              <a:defRPr/>
            </a:pPr>
            <a:r>
              <a:rPr lang="ja-JP" altLang="en-US" sz="1000" dirty="0">
                <a:solidFill>
                  <a:srgbClr val="545454"/>
                </a:solidFill>
                <a:latin typeface="メイリオ"/>
              </a:rPr>
              <a:t>・政党</a:t>
            </a:r>
            <a:br>
              <a:rPr lang="ja-JP" altLang="en-US" sz="1000" dirty="0">
                <a:solidFill>
                  <a:srgbClr val="545454"/>
                </a:solidFill>
                <a:latin typeface="メイリオ"/>
              </a:rPr>
            </a:br>
            <a:r>
              <a:rPr lang="ja-JP" altLang="en-US" sz="1000" dirty="0">
                <a:solidFill>
                  <a:srgbClr val="545454"/>
                </a:solidFill>
                <a:latin typeface="メイリオ"/>
              </a:rPr>
              <a:t>・たばこ、および喫煙に関連する情報全般（喫煙マナー、分煙など）</a:t>
            </a:r>
            <a:endParaRPr lang="en-US" altLang="zh-TW" sz="1000" dirty="0">
              <a:solidFill>
                <a:srgbClr val="545454"/>
              </a:solidFill>
              <a:latin typeface="メイリオ"/>
            </a:endParaRPr>
          </a:p>
        </p:txBody>
      </p:sp>
    </p:spTree>
    <p:extLst>
      <p:ext uri="{BB962C8B-B14F-4D97-AF65-F5344CB8AC3E}">
        <p14:creationId xmlns:p14="http://schemas.microsoft.com/office/powerpoint/2010/main" val="2615334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D33ADCB-35CB-F2A6-D78C-2B7BB871AA5B}"/>
              </a:ext>
            </a:extLst>
          </p:cNvPr>
          <p:cNvSpPr>
            <a:spLocks noGrp="1"/>
          </p:cNvSpPr>
          <p:nvPr>
            <p:ph type="body" sz="quarter" idx="10"/>
          </p:nvPr>
        </p:nvSpPr>
        <p:spPr/>
        <p:txBody>
          <a:bodyPr/>
          <a:lstStyle/>
          <a:p>
            <a:r>
              <a:rPr lang="ja-JP" altLang="en-US" dirty="0"/>
              <a:t>企画ページの制作・掲載のお申し込み方法</a:t>
            </a:r>
          </a:p>
        </p:txBody>
      </p:sp>
      <p:sp>
        <p:nvSpPr>
          <p:cNvPr id="40" name="タイトル 2">
            <a:extLst>
              <a:ext uri="{FF2B5EF4-FFF2-40B4-BE49-F238E27FC236}">
                <a16:creationId xmlns:a16="http://schemas.microsoft.com/office/drawing/2014/main" id="{F1BF7BDC-4E4E-6B9C-3201-16BBA2A9806E}"/>
              </a:ext>
            </a:extLst>
          </p:cNvPr>
          <p:cNvSpPr txBox="1">
            <a:spLocks/>
          </p:cNvSpPr>
          <p:nvPr/>
        </p:nvSpPr>
        <p:spPr>
          <a:xfrm>
            <a:off x="587375" y="1093275"/>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ja-JP" altLang="en-US" sz="1400" dirty="0">
                <a:solidFill>
                  <a:srgbClr val="545454"/>
                </a:solidFill>
                <a:latin typeface="Meiryo" panose="020B0604030504040204" pitchFamily="34" charset="-128"/>
                <a:ea typeface="Meiryo" panose="020B0604030504040204" pitchFamily="34" charset="-128"/>
              </a:rPr>
              <a:t>以下のフローに沿ってお申し込み</a:t>
            </a:r>
            <a:r>
              <a:rPr lang="en-US" altLang="ja-JP" sz="1400" dirty="0">
                <a:solidFill>
                  <a:srgbClr val="545454"/>
                </a:solidFill>
                <a:latin typeface="Meiryo" panose="020B0604030504040204" pitchFamily="34" charset="-128"/>
                <a:ea typeface="Meiryo" panose="020B0604030504040204" pitchFamily="34" charset="-128"/>
              </a:rPr>
              <a:t>(※)</a:t>
            </a:r>
            <a:r>
              <a:rPr lang="ja-JP" altLang="en-US" sz="1400" dirty="0">
                <a:solidFill>
                  <a:srgbClr val="545454"/>
                </a:solidFill>
                <a:latin typeface="Meiryo" panose="020B0604030504040204" pitchFamily="34" charset="-128"/>
                <a:ea typeface="Meiryo" panose="020B0604030504040204" pitchFamily="34" charset="-128"/>
              </a:rPr>
              <a:t>の上、</a:t>
            </a:r>
            <a:r>
              <a:rPr lang="ja-JP" altLang="en-US" sz="1400" dirty="0">
                <a:solidFill>
                  <a:srgbClr val="FF0000"/>
                </a:solidFill>
                <a:latin typeface="Meiryo" panose="020B0604030504040204" pitchFamily="34" charset="-128"/>
                <a:ea typeface="Meiryo" panose="020B0604030504040204" pitchFamily="34" charset="-128"/>
              </a:rPr>
              <a:t>クリエイティブ制作委託約款の第</a:t>
            </a:r>
            <a:r>
              <a:rPr lang="en-US" altLang="ja-JP" sz="1400" dirty="0">
                <a:solidFill>
                  <a:srgbClr val="FF0000"/>
                </a:solidFill>
                <a:latin typeface="Meiryo" panose="020B0604030504040204" pitchFamily="34" charset="-128"/>
                <a:ea typeface="Meiryo" panose="020B0604030504040204" pitchFamily="34" charset="-128"/>
              </a:rPr>
              <a:t>9</a:t>
            </a:r>
            <a:r>
              <a:rPr lang="ja-JP" altLang="en-US" sz="1400" dirty="0">
                <a:solidFill>
                  <a:srgbClr val="FF0000"/>
                </a:solidFill>
                <a:latin typeface="Meiryo" panose="020B0604030504040204" pitchFamily="34" charset="-128"/>
                <a:ea typeface="Meiryo" panose="020B0604030504040204" pitchFamily="34" charset="-128"/>
              </a:rPr>
              <a:t>条</a:t>
            </a:r>
            <a:r>
              <a:rPr lang="en-US" altLang="ja-JP" sz="1400" dirty="0">
                <a:solidFill>
                  <a:srgbClr val="FF0000"/>
                </a:solidFill>
                <a:latin typeface="Meiryo" panose="020B0604030504040204" pitchFamily="34" charset="-128"/>
                <a:ea typeface="Meiryo" panose="020B0604030504040204" pitchFamily="34" charset="-128"/>
              </a:rPr>
              <a:t>(2)</a:t>
            </a:r>
            <a:r>
              <a:rPr lang="ja-JP" altLang="en-US" sz="1400" dirty="0">
                <a:solidFill>
                  <a:srgbClr val="FF0000"/>
                </a:solidFill>
                <a:latin typeface="Meiryo" panose="020B0604030504040204" pitchFamily="34" charset="-128"/>
                <a:ea typeface="Meiryo" panose="020B0604030504040204" pitchFamily="34" charset="-128"/>
              </a:rPr>
              <a:t>支払条件</a:t>
            </a:r>
            <a:r>
              <a:rPr lang="en-US" altLang="ja-JP" sz="1400" dirty="0">
                <a:solidFill>
                  <a:srgbClr val="FF0000"/>
                </a:solidFill>
                <a:latin typeface="Meiryo" panose="020B0604030504040204" pitchFamily="34" charset="-128"/>
                <a:ea typeface="Meiryo" panose="020B0604030504040204" pitchFamily="34" charset="-128"/>
              </a:rPr>
              <a:t>2</a:t>
            </a:r>
            <a:r>
              <a:rPr lang="ja-JP" altLang="en-US" sz="1400" dirty="0">
                <a:solidFill>
                  <a:srgbClr val="545454"/>
                </a:solidFill>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lang="en-US" altLang="ja-JP" sz="1400" dirty="0">
              <a:solidFill>
                <a:srgbClr val="545454"/>
              </a:solidFill>
              <a:latin typeface="Meiryo" panose="020B0604030504040204" pitchFamily="34" charset="-128"/>
              <a:ea typeface="Meiryo" panose="020B0604030504040204" pitchFamily="34" charset="-128"/>
            </a:endParaRPr>
          </a:p>
          <a:p>
            <a:pPr fontAlgn="auto">
              <a:lnSpc>
                <a:spcPct val="120000"/>
              </a:lnSpc>
              <a:spcAft>
                <a:spcPts val="0"/>
              </a:spcAft>
              <a:defRPr/>
            </a:pPr>
            <a:r>
              <a:rPr lang="ja-JP" altLang="en-US" sz="1400" dirty="0">
                <a:solidFill>
                  <a:srgbClr val="545454"/>
                </a:solidFill>
                <a:latin typeface="Meiryo" panose="020B0604030504040204" pitchFamily="34" charset="-128"/>
                <a:ea typeface="Meiryo" panose="020B0604030504040204" pitchFamily="34" charset="-128"/>
              </a:rPr>
              <a:t>詳細は、お申し込みのマニュアル資料</a:t>
            </a:r>
            <a:r>
              <a:rPr lang="ja-JP" altLang="en-US" sz="1400" dirty="0">
                <a:solidFill>
                  <a:prstClr val="black">
                    <a:lumMod val="65000"/>
                    <a:lumOff val="35000"/>
                  </a:prstClr>
                </a:solidFill>
                <a:latin typeface="Meiryo" panose="020B0604030504040204" pitchFamily="34" charset="-128"/>
                <a:ea typeface="Meiryo" panose="020B0604030504040204" pitchFamily="34" charset="-128"/>
              </a:rPr>
              <a:t>「</a:t>
            </a:r>
            <a:r>
              <a:rPr lang="en-US" altLang="ja-JP" sz="1400" dirty="0">
                <a:solidFill>
                  <a:prstClr val="black">
                    <a:lumMod val="65000"/>
                    <a:lumOff val="35000"/>
                  </a:prstClr>
                </a:solidFill>
                <a:latin typeface="Meiryo" panose="020B0604030504040204" pitchFamily="34" charset="-128"/>
                <a:ea typeface="Meiryo" panose="020B0604030504040204" pitchFamily="34" charset="-128"/>
                <a:hlinkClick r:id="rId3"/>
              </a:rPr>
              <a:t>Yahoo!</a:t>
            </a:r>
            <a:r>
              <a:rPr lang="ja-JP" altLang="en-US" sz="1400" dirty="0">
                <a:solidFill>
                  <a:prstClr val="black">
                    <a:lumMod val="65000"/>
                    <a:lumOff val="35000"/>
                  </a:prstClr>
                </a:solidFill>
                <a:latin typeface="Meiryo" panose="020B0604030504040204" pitchFamily="34" charset="-128"/>
                <a:ea typeface="Meiryo" panose="020B0604030504040204" pitchFamily="34" charset="-128"/>
                <a:hlinkClick r:id="rId3"/>
              </a:rPr>
              <a:t>広告ディスプレイ広告（予約型）広告関連サービスのお申込について</a:t>
            </a:r>
            <a:r>
              <a:rPr lang="ja-JP" altLang="en-US" sz="1400" dirty="0">
                <a:solidFill>
                  <a:prstClr val="black">
                    <a:lumMod val="65000"/>
                    <a:lumOff val="35000"/>
                  </a:prstClr>
                </a:solidFill>
                <a:latin typeface="Meiryo" panose="020B0604030504040204" pitchFamily="34" charset="-128"/>
                <a:ea typeface="Meiryo" panose="020B0604030504040204" pitchFamily="34" charset="-128"/>
              </a:rPr>
              <a:t>」</a:t>
            </a:r>
            <a:r>
              <a:rPr lang="ja-JP" altLang="en-US" sz="1400" dirty="0">
                <a:solidFill>
                  <a:srgbClr val="545454"/>
                </a:solidFill>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lang="en-US" altLang="ja-JP" sz="1200" dirty="0">
              <a:solidFill>
                <a:srgbClr val="545454"/>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27A0DBD0-042B-ED2A-F1BC-DB0BE6672AC8}"/>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E5E1B2D1-D8AC-8DD9-49EE-EC83486D669D}"/>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 name="タイトル 2">
            <a:extLst>
              <a:ext uri="{FF2B5EF4-FFF2-40B4-BE49-F238E27FC236}">
                <a16:creationId xmlns:a16="http://schemas.microsoft.com/office/drawing/2014/main" id="{EBB47420-C741-F31F-11EE-C726C5AD8437}"/>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6" name="ホームベース 58">
            <a:extLst>
              <a:ext uri="{FF2B5EF4-FFF2-40B4-BE49-F238E27FC236}">
                <a16:creationId xmlns:a16="http://schemas.microsoft.com/office/drawing/2014/main" id="{9E2803CD-4F97-F428-EE2C-D78FE347E10D}"/>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7" name="ホームベース 59">
            <a:extLst>
              <a:ext uri="{FF2B5EF4-FFF2-40B4-BE49-F238E27FC236}">
                <a16:creationId xmlns:a16="http://schemas.microsoft.com/office/drawing/2014/main" id="{3B6F14FD-2834-AA57-1635-22F72203529A}"/>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8" name="ホームベース 60">
            <a:extLst>
              <a:ext uri="{FF2B5EF4-FFF2-40B4-BE49-F238E27FC236}">
                <a16:creationId xmlns:a16="http://schemas.microsoft.com/office/drawing/2014/main" id="{88028AC7-A73E-C4CC-2974-1AF74B6EE9E9}"/>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9" name="ホームベース 65">
            <a:extLst>
              <a:ext uri="{FF2B5EF4-FFF2-40B4-BE49-F238E27FC236}">
                <a16:creationId xmlns:a16="http://schemas.microsoft.com/office/drawing/2014/main" id="{1E13C098-567C-3D67-7714-62865B5462A2}"/>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61921E53-996E-1D19-8DEC-E562DD078B7E}"/>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1" name="ホームベース 67">
            <a:extLst>
              <a:ext uri="{FF2B5EF4-FFF2-40B4-BE49-F238E27FC236}">
                <a16:creationId xmlns:a16="http://schemas.microsoft.com/office/drawing/2014/main" id="{B998DE8B-20DF-2F7F-43BA-8C3D7AD56AA2}"/>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2" name="ホームベース 68">
            <a:extLst>
              <a:ext uri="{FF2B5EF4-FFF2-40B4-BE49-F238E27FC236}">
                <a16:creationId xmlns:a16="http://schemas.microsoft.com/office/drawing/2014/main" id="{9ABCF389-E750-81CE-A6ED-9B00F6806C96}"/>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3" name="ホームベース 69">
            <a:extLst>
              <a:ext uri="{FF2B5EF4-FFF2-40B4-BE49-F238E27FC236}">
                <a16:creationId xmlns:a16="http://schemas.microsoft.com/office/drawing/2014/main" id="{839EE758-0EB7-E99E-2FB1-58E1692D8A92}"/>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14" name="直線コネクタ 13">
            <a:extLst>
              <a:ext uri="{FF2B5EF4-FFF2-40B4-BE49-F238E27FC236}">
                <a16:creationId xmlns:a16="http://schemas.microsoft.com/office/drawing/2014/main" id="{9AF1CAAF-F227-C260-9713-8A8686DF54CA}"/>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15" name="グループ化 14">
            <a:extLst>
              <a:ext uri="{FF2B5EF4-FFF2-40B4-BE49-F238E27FC236}">
                <a16:creationId xmlns:a16="http://schemas.microsoft.com/office/drawing/2014/main" id="{10BE7567-EEF7-4F8E-61E3-B5C4536CADBB}"/>
              </a:ext>
            </a:extLst>
          </p:cNvPr>
          <p:cNvGrpSpPr/>
          <p:nvPr/>
        </p:nvGrpSpPr>
        <p:grpSpPr>
          <a:xfrm>
            <a:off x="6838767" y="2316263"/>
            <a:ext cx="1876415" cy="469804"/>
            <a:chOff x="6757793" y="2283586"/>
            <a:chExt cx="1876415" cy="469804"/>
          </a:xfrm>
        </p:grpSpPr>
        <p:sp>
          <p:nvSpPr>
            <p:cNvPr id="16" name="テキスト ボックス 15">
              <a:extLst>
                <a:ext uri="{FF2B5EF4-FFF2-40B4-BE49-F238E27FC236}">
                  <a16:creationId xmlns:a16="http://schemas.microsoft.com/office/drawing/2014/main" id="{3E7B4CCC-9225-76EF-C6D3-A1F1E7228540}"/>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17" name="グラフィックス 16" descr="バッジ: チェックマーク 1 単色塗りつぶし">
              <a:extLst>
                <a:ext uri="{FF2B5EF4-FFF2-40B4-BE49-F238E27FC236}">
                  <a16:creationId xmlns:a16="http://schemas.microsoft.com/office/drawing/2014/main" id="{1988799F-F202-85AD-FAFC-DB383365504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18" name="グループ化 17">
            <a:extLst>
              <a:ext uri="{FF2B5EF4-FFF2-40B4-BE49-F238E27FC236}">
                <a16:creationId xmlns:a16="http://schemas.microsoft.com/office/drawing/2014/main" id="{017D21C2-24B2-2BE9-9E52-FFC9A8470E33}"/>
              </a:ext>
            </a:extLst>
          </p:cNvPr>
          <p:cNvGrpSpPr/>
          <p:nvPr/>
        </p:nvGrpSpPr>
        <p:grpSpPr>
          <a:xfrm>
            <a:off x="497907" y="2725521"/>
            <a:ext cx="885476" cy="1130553"/>
            <a:chOff x="455043" y="2752415"/>
            <a:chExt cx="885476" cy="1130553"/>
          </a:xfrm>
          <a:solidFill>
            <a:srgbClr val="00003E"/>
          </a:solidFill>
        </p:grpSpPr>
        <p:sp>
          <p:nvSpPr>
            <p:cNvPr id="19" name="角丸四角形 75">
              <a:extLst>
                <a:ext uri="{FF2B5EF4-FFF2-40B4-BE49-F238E27FC236}">
                  <a16:creationId xmlns:a16="http://schemas.microsoft.com/office/drawing/2014/main" id="{A66643E2-13F8-0CE3-644B-5A66020E1A12}"/>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0" name="直角三角形 19">
              <a:extLst>
                <a:ext uri="{FF2B5EF4-FFF2-40B4-BE49-F238E27FC236}">
                  <a16:creationId xmlns:a16="http://schemas.microsoft.com/office/drawing/2014/main" id="{95FD73ED-E2D7-32D0-3E09-F1A6892A0952}"/>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1" name="直線コネクタ 20">
            <a:extLst>
              <a:ext uri="{FF2B5EF4-FFF2-40B4-BE49-F238E27FC236}">
                <a16:creationId xmlns:a16="http://schemas.microsoft.com/office/drawing/2014/main" id="{118B0F49-EA9E-FCA8-1870-655012198296}"/>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22" name="円/楕円 78">
            <a:extLst>
              <a:ext uri="{FF2B5EF4-FFF2-40B4-BE49-F238E27FC236}">
                <a16:creationId xmlns:a16="http://schemas.microsoft.com/office/drawing/2014/main" id="{1F7037A3-79A4-13C5-0C19-E2393FF72C86}"/>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3" name="タイトル 2">
            <a:extLst>
              <a:ext uri="{FF2B5EF4-FFF2-40B4-BE49-F238E27FC236}">
                <a16:creationId xmlns:a16="http://schemas.microsoft.com/office/drawing/2014/main" id="{D919D232-85AC-A79F-57F5-618744DA549F}"/>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する約款</a:t>
            </a:r>
          </a:p>
        </p:txBody>
      </p:sp>
      <p:grpSp>
        <p:nvGrpSpPr>
          <p:cNvPr id="24" name="グループ化 23">
            <a:extLst>
              <a:ext uri="{FF2B5EF4-FFF2-40B4-BE49-F238E27FC236}">
                <a16:creationId xmlns:a16="http://schemas.microsoft.com/office/drawing/2014/main" id="{68B0D264-B268-A7B6-56CC-F7767441614D}"/>
              </a:ext>
            </a:extLst>
          </p:cNvPr>
          <p:cNvGrpSpPr/>
          <p:nvPr/>
        </p:nvGrpSpPr>
        <p:grpSpPr>
          <a:xfrm>
            <a:off x="497907" y="3985671"/>
            <a:ext cx="885476" cy="1134053"/>
            <a:chOff x="455043" y="4012565"/>
            <a:chExt cx="885476" cy="1134053"/>
          </a:xfrm>
        </p:grpSpPr>
        <p:sp>
          <p:nvSpPr>
            <p:cNvPr id="25" name="直角三角形 24">
              <a:extLst>
                <a:ext uri="{FF2B5EF4-FFF2-40B4-BE49-F238E27FC236}">
                  <a16:creationId xmlns:a16="http://schemas.microsoft.com/office/drawing/2014/main" id="{B325C4D0-46C0-F57F-7FA7-8868DBCEAA40}"/>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6" name="角丸四角形 82">
              <a:extLst>
                <a:ext uri="{FF2B5EF4-FFF2-40B4-BE49-F238E27FC236}">
                  <a16:creationId xmlns:a16="http://schemas.microsoft.com/office/drawing/2014/main" id="{86C6BDF7-D04F-621C-E52A-6BF611D740FA}"/>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27" name="直角三角形 26">
            <a:extLst>
              <a:ext uri="{FF2B5EF4-FFF2-40B4-BE49-F238E27FC236}">
                <a16:creationId xmlns:a16="http://schemas.microsoft.com/office/drawing/2014/main" id="{60BA05A5-5F25-F86B-1032-45E6FBE8ECB3}"/>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8" name="直角三角形 27">
            <a:extLst>
              <a:ext uri="{FF2B5EF4-FFF2-40B4-BE49-F238E27FC236}">
                <a16:creationId xmlns:a16="http://schemas.microsoft.com/office/drawing/2014/main" id="{2996A743-69F9-04F0-4C6B-E00B87070DA0}"/>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1D668DCA-C7A8-3F50-E69B-7C28DDBC3702}"/>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30" name="ホームベース 63">
            <a:extLst>
              <a:ext uri="{FF2B5EF4-FFF2-40B4-BE49-F238E27FC236}">
                <a16:creationId xmlns:a16="http://schemas.microsoft.com/office/drawing/2014/main" id="{4BC727D0-E2DD-8295-6C34-14EE3438B47E}"/>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31" name="直線コネクタ 30">
            <a:extLst>
              <a:ext uri="{FF2B5EF4-FFF2-40B4-BE49-F238E27FC236}">
                <a16:creationId xmlns:a16="http://schemas.microsoft.com/office/drawing/2014/main" id="{F37E9CDC-2E74-EFDC-321B-89CBE40428E2}"/>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32" name="ホームベース 61">
            <a:extLst>
              <a:ext uri="{FF2B5EF4-FFF2-40B4-BE49-F238E27FC236}">
                <a16:creationId xmlns:a16="http://schemas.microsoft.com/office/drawing/2014/main" id="{95B1BABE-7489-18AE-B596-AAC50E73CD65}"/>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33" name="ホームベース 63">
            <a:extLst>
              <a:ext uri="{FF2B5EF4-FFF2-40B4-BE49-F238E27FC236}">
                <a16:creationId xmlns:a16="http://schemas.microsoft.com/office/drawing/2014/main" id="{A2FECFE7-3CF6-7C54-113F-2F72C89EFF98}"/>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4" name="ホームベース 62">
            <a:extLst>
              <a:ext uri="{FF2B5EF4-FFF2-40B4-BE49-F238E27FC236}">
                <a16:creationId xmlns:a16="http://schemas.microsoft.com/office/drawing/2014/main" id="{7EA9E730-61DE-CBE1-9AE7-2F6AB2A3AB9F}"/>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確認・承認</a:t>
            </a:r>
          </a:p>
        </p:txBody>
      </p:sp>
      <p:sp>
        <p:nvSpPr>
          <p:cNvPr id="35" name="ホームベース 63">
            <a:extLst>
              <a:ext uri="{FF2B5EF4-FFF2-40B4-BE49-F238E27FC236}">
                <a16:creationId xmlns:a16="http://schemas.microsoft.com/office/drawing/2014/main" id="{03430FA7-1854-2E67-A63E-9B65A00ADFB6}"/>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6" name="ホームベース 64">
            <a:extLst>
              <a:ext uri="{FF2B5EF4-FFF2-40B4-BE49-F238E27FC236}">
                <a16:creationId xmlns:a16="http://schemas.microsoft.com/office/drawing/2014/main" id="{CB6137BE-99A0-87AF-C0E1-2D5A9D69A866}"/>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0499044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74D7C11-D243-AA0C-0980-1DB9BEF340A2}"/>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2" name="Rectangle 46">
            <a:extLst>
              <a:ext uri="{FF2B5EF4-FFF2-40B4-BE49-F238E27FC236}">
                <a16:creationId xmlns:a16="http://schemas.microsoft.com/office/drawing/2014/main" id="{014AA2B9-0991-3762-8E20-9648B3A6FB94}"/>
              </a:ext>
            </a:extLst>
          </p:cNvPr>
          <p:cNvSpPr>
            <a:spLocks noChangeArrowheads="1"/>
          </p:cNvSpPr>
          <p:nvPr/>
        </p:nvSpPr>
        <p:spPr bwMode="auto">
          <a:xfrm>
            <a:off x="587375" y="1161631"/>
            <a:ext cx="11233150" cy="50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企画内容は申込者・広告主様と</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ヤフーに帰属します。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lvl="1" indent="0" eaLnBrk="1" hangingPunct="1">
              <a:lnSpc>
                <a:spcPct val="110000"/>
              </a:lnSpc>
              <a:spcBef>
                <a:spcPct val="0"/>
              </a:spcBef>
              <a:buSzPct val="70000"/>
              <a:buNone/>
            </a:pPr>
            <a:r>
              <a:rPr lang="en-US" altLang="ja-JP" sz="1200" dirty="0">
                <a:solidFill>
                  <a:srgbClr val="545454"/>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が完了していること、情報の正確性について</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ヤフーに対して保証いただくものとします。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企画ページ上には「</a:t>
            </a:r>
            <a:r>
              <a:rPr lang="en-US" altLang="ja-JP" sz="1200" dirty="0">
                <a:solidFill>
                  <a:srgbClr val="545454"/>
                </a:solidFill>
                <a:latin typeface="メイリオ" panose="020B0604030504040204" pitchFamily="50" charset="-128"/>
                <a:ea typeface="メイリオ" panose="020B0604030504040204" pitchFamily="50" charset="-128"/>
              </a:rPr>
              <a:t>Yahoo! JAPAN PR</a:t>
            </a:r>
            <a:r>
              <a:rPr lang="ja-JP" altLang="en-US" sz="1200" dirty="0">
                <a:solidFill>
                  <a:srgbClr val="545454"/>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a:ea typeface="メイリオ"/>
              </a:rPr>
              <a:t>通信環境が低速の場合、ダイアログ表示により動画のスキップが選択可能になることをご了承ください。　</a:t>
            </a:r>
            <a:endParaRPr lang="en-US" altLang="ja-JP" sz="12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lvl="1" indent="0" eaLnBrk="1" hangingPunct="1">
              <a:lnSpc>
                <a:spcPct val="110000"/>
              </a:lnSpc>
              <a:spcBef>
                <a:spcPct val="0"/>
              </a:spcBef>
              <a:buSzPct val="70000"/>
              <a:buNone/>
              <a:defRPr/>
            </a:pPr>
            <a:r>
              <a:rPr lang="en-US" altLang="ja-JP" sz="1200" dirty="0">
                <a:solidFill>
                  <a:srgbClr val="545454"/>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a:t>
            </a:r>
            <a:r>
              <a:rPr lang="en-US" altLang="ja-JP" sz="1000" dirty="0">
                <a:solidFill>
                  <a:srgbClr val="545454"/>
                </a:solidFill>
                <a:latin typeface="メイリオ" panose="020B0604030504040204" pitchFamily="50" charset="-128"/>
                <a:ea typeface="メイリオ" panose="020B0604030504040204" pitchFamily="50" charset="-128"/>
              </a:rPr>
              <a:t>LINE</a:t>
            </a:r>
            <a:r>
              <a:rPr lang="ja-JP" altLang="en-US" sz="1000" dirty="0">
                <a:solidFill>
                  <a:srgbClr val="545454"/>
                </a:solidFill>
                <a:latin typeface="メイリオ" panose="020B0604030504040204" pitchFamily="50" charset="-128"/>
                <a:ea typeface="メイリオ" panose="020B0604030504040204" pitchFamily="50" charset="-128"/>
              </a:rPr>
              <a:t>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rgbClr val="545454"/>
              </a:solidFill>
              <a:latin typeface="メイリオ"/>
              <a:ea typeface="メイリオ"/>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誘導広告</a:t>
            </a: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誘導広告を申込者・広告主様で制作いただく場合、以下を遵守願います。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defRPr/>
            </a:pPr>
            <a:r>
              <a:rPr lang="ja-JP" altLang="en-US" sz="1200" dirty="0">
                <a:solidFill>
                  <a:srgbClr val="545454"/>
                </a:solidFill>
                <a:latin typeface="メイリオ" panose="020B0604030504040204" pitchFamily="50" charset="-128"/>
                <a:ea typeface="メイリオ" panose="020B0604030504040204" pitchFamily="50" charset="-128"/>
              </a:rPr>
              <a:t>　－入稿規定：もくじ　</a:t>
            </a:r>
            <a:r>
              <a:rPr lang="en-US" altLang="ja-JP" sz="1200" dirty="0">
                <a:solidFill>
                  <a:srgbClr val="00569B"/>
                </a:solidFill>
                <a:latin typeface="メイリオ" panose="020B0604030504040204" pitchFamily="50" charset="-128"/>
                <a:ea typeface="メイリオ" panose="020B0604030504040204" pitchFamily="50" charset="-128"/>
                <a:hlinkClick r:id="rId3"/>
              </a:rPr>
              <a:t>https://ads-help.yahoo-net.jp/s/article/H000044930?language=ja</a:t>
            </a:r>
            <a:endParaRPr lang="en-US" altLang="ja-JP" sz="1200" dirty="0">
              <a:solidFill>
                <a:srgbClr val="00569B"/>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defRPr/>
            </a:pPr>
            <a:r>
              <a:rPr lang="ja-JP" altLang="en-US" sz="1200" dirty="0">
                <a:solidFill>
                  <a:srgbClr val="00569B"/>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　－「誘導広告上の表記ガイドライン」（本資料</a:t>
            </a:r>
            <a:r>
              <a:rPr lang="en-US" altLang="ja-JP" sz="1200" dirty="0">
                <a:solidFill>
                  <a:srgbClr val="545454"/>
                </a:solidFill>
                <a:latin typeface="メイリオ" panose="020B0604030504040204" pitchFamily="50" charset="-128"/>
                <a:ea typeface="メイリオ" panose="020B0604030504040204" pitchFamily="50" charset="-128"/>
              </a:rPr>
              <a:t>P31</a:t>
            </a:r>
            <a:r>
              <a:rPr lang="ja-JP" altLang="en-US" sz="1200" dirty="0">
                <a:solidFill>
                  <a:srgbClr val="545454"/>
                </a:solidFill>
                <a:latin typeface="メイリオ" panose="020B0604030504040204" pitchFamily="50" charset="-128"/>
                <a:ea typeface="メイリオ" panose="020B0604030504040204" pitchFamily="50" charset="-128"/>
              </a:rPr>
              <a:t>）</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defRPr/>
            </a:pPr>
            <a:r>
              <a:rPr lang="ja-JP" altLang="en-US" sz="1200" dirty="0">
                <a:solidFill>
                  <a:srgbClr val="545454"/>
                </a:solidFill>
                <a:latin typeface="メイリオ" panose="020B0604030504040204" pitchFamily="50" charset="-128"/>
                <a:ea typeface="メイリオ" panose="020B0604030504040204" pitchFamily="50" charset="-128"/>
              </a:rPr>
              <a:t>　　　原則として、「</a:t>
            </a:r>
            <a:r>
              <a:rPr lang="en-US" altLang="ja-JP" sz="1200" dirty="0">
                <a:solidFill>
                  <a:srgbClr val="545454"/>
                </a:solidFill>
                <a:latin typeface="メイリオ" panose="020B0604030504040204" pitchFamily="50" charset="-128"/>
                <a:ea typeface="メイリオ" panose="020B0604030504040204" pitchFamily="50" charset="-128"/>
              </a:rPr>
              <a:t>Yahoo! JAPAN PR</a:t>
            </a:r>
            <a:r>
              <a:rPr lang="ja-JP" altLang="en-US" sz="1200" dirty="0">
                <a:solidFill>
                  <a:srgbClr val="545454"/>
                </a:solidFill>
                <a:latin typeface="メイリオ" panose="020B0604030504040204" pitchFamily="50" charset="-128"/>
                <a:ea typeface="メイリオ" panose="020B0604030504040204" pitchFamily="50" charset="-128"/>
              </a:rPr>
              <a:t>企画」の表記が必須となりますため、通常の審査とは別に</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ヤフーでのブランドチェックが必要となりますので、</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defRPr/>
            </a:pPr>
            <a:r>
              <a:rPr lang="ja-JP" altLang="en-US" sz="1200" dirty="0">
                <a:solidFill>
                  <a:srgbClr val="545454"/>
                </a:solidFill>
                <a:latin typeface="メイリオ" panose="020B0604030504040204" pitchFamily="50" charset="-128"/>
                <a:ea typeface="メイリオ" panose="020B0604030504040204" pitchFamily="50" charset="-128"/>
              </a:rPr>
              <a:t>　　　必ず入稿前に弊社担当営業を通じてクリエイティブの確認をご依頼願います。</a:t>
            </a:r>
          </a:p>
          <a:p>
            <a:pPr marL="345600" indent="-104400" eaLnBrk="1" hangingPunct="1">
              <a:lnSpc>
                <a:spcPct val="110000"/>
              </a:lnSpc>
              <a:spcBef>
                <a:spcPct val="0"/>
              </a:spcBef>
              <a:buSzPct val="70000"/>
              <a:buFont typeface="Arial" panose="020B0604020202020204" pitchFamily="34" charset="0"/>
              <a:buChar char="•"/>
              <a:defRPr/>
            </a:pP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pPr>
            <a:r>
              <a:rPr lang="en-US" altLang="ja-JP" sz="1200" dirty="0">
                <a:solidFill>
                  <a:srgbClr val="545454"/>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2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637144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BCC2A76-E975-DA20-58F6-7CB4F3F350B4}"/>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11" name="Rectangle 46">
            <a:extLst>
              <a:ext uri="{FF2B5EF4-FFF2-40B4-BE49-F238E27FC236}">
                <a16:creationId xmlns:a16="http://schemas.microsoft.com/office/drawing/2014/main" id="{7FD88846-645B-5936-1B6A-04187DFCBD37}"/>
              </a:ext>
            </a:extLst>
          </p:cNvPr>
          <p:cNvSpPr>
            <a:spLocks noChangeArrowheads="1"/>
          </p:cNvSpPr>
          <p:nvPr/>
        </p:nvSpPr>
        <p:spPr bwMode="auto">
          <a:xfrm>
            <a:off x="587375" y="1137793"/>
            <a:ext cx="11017250" cy="339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10000"/>
              </a:lnSpc>
              <a:spcBef>
                <a:spcPct val="0"/>
              </a:spcBef>
              <a:spcAft>
                <a:spcPts val="0"/>
              </a:spcAft>
              <a:buFontTx/>
              <a:buNone/>
              <a:defRPr/>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fontAlgn="auto" hangingPunct="1">
              <a:lnSpc>
                <a:spcPct val="110000"/>
              </a:lnSpc>
              <a:spcBef>
                <a:spcPct val="0"/>
              </a:spcBef>
              <a:spcAft>
                <a:spcPts val="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a:t>
            </a:r>
            <a:r>
              <a:rPr lang="en-US" altLang="ja-JP" sz="1000" dirty="0">
                <a:solidFill>
                  <a:srgbClr val="545454"/>
                </a:solidFill>
                <a:latin typeface="メイリオ" panose="020B0604030504040204" pitchFamily="50" charset="-128"/>
                <a:ea typeface="メイリオ" panose="020B0604030504040204" pitchFamily="50" charset="-128"/>
              </a:rPr>
              <a:t>LINE</a:t>
            </a:r>
            <a:r>
              <a:rPr lang="ja-JP" altLang="en-US" sz="1000" dirty="0">
                <a:solidFill>
                  <a:srgbClr val="545454"/>
                </a:solidFill>
                <a:latin typeface="メイリオ" panose="020B0604030504040204" pitchFamily="50" charset="-128"/>
                <a:ea typeface="メイリオ" panose="020B0604030504040204" pitchFamily="50" charset="-128"/>
              </a:rPr>
              <a:t>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a:p>
            <a:pPr eaLnBrk="1" fontAlgn="auto" hangingPunct="1">
              <a:lnSpc>
                <a:spcPct val="130000"/>
              </a:lnSpc>
              <a:spcBef>
                <a:spcPct val="0"/>
              </a:spcBef>
              <a:spcAft>
                <a:spcPts val="0"/>
              </a:spcAft>
              <a:buFontTx/>
              <a:buNone/>
            </a:pPr>
            <a:endParaRPr lang="en-US" altLang="ja-JP" sz="600" dirty="0">
              <a:solidFill>
                <a:srgbClr val="595959"/>
              </a:solidFill>
              <a:latin typeface="メイリオ"/>
              <a:ea typeface="メイリオ"/>
            </a:endParaRPr>
          </a:p>
          <a:p>
            <a:pPr eaLnBrk="1" fontAlgn="auto" hangingPunct="1">
              <a:lnSpc>
                <a:spcPct val="130000"/>
              </a:lnSpc>
              <a:spcBef>
                <a:spcPct val="0"/>
              </a:spcBef>
              <a:spcAft>
                <a:spcPts val="0"/>
              </a:spcAft>
              <a:buFontTx/>
              <a:buNone/>
            </a:pPr>
            <a:r>
              <a:rPr lang="ja-JP" altLang="en-US" sz="1600" dirty="0">
                <a:solidFill>
                  <a:srgbClr val="595959"/>
                </a:solidFill>
                <a:latin typeface="メイリオ"/>
                <a:ea typeface="メイリオ"/>
              </a:rPr>
              <a:t>■</a:t>
            </a:r>
            <a:r>
              <a:rPr lang="ja-JP" altLang="en-US" sz="600" dirty="0">
                <a:solidFill>
                  <a:srgbClr val="595959"/>
                </a:solidFill>
                <a:latin typeface="メイリオ"/>
                <a:ea typeface="メイリオ"/>
              </a:rPr>
              <a:t>　</a:t>
            </a:r>
            <a:r>
              <a:rPr lang="ja-JP" altLang="en-US" sz="1600" dirty="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r>
              <a:rPr lang="ja-JP" altLang="en-US" sz="1200" dirty="0">
                <a:solidFill>
                  <a:srgbClr val="FF0000"/>
                </a:solidFill>
                <a:latin typeface="メイリオ" panose="020B0604030504040204" pitchFamily="50" charset="-128"/>
                <a:ea typeface="メイリオ" panose="020B0604030504040204" pitchFamily="50" charset="-128"/>
              </a:rPr>
              <a:t>お申し込み期限は掲載開始の</a:t>
            </a:r>
            <a:r>
              <a:rPr lang="en-US" altLang="ja-JP" sz="1200" dirty="0">
                <a:solidFill>
                  <a:srgbClr val="FF0000"/>
                </a:solidFill>
                <a:latin typeface="メイリオ" panose="020B0604030504040204" pitchFamily="50" charset="-128"/>
                <a:ea typeface="メイリオ" panose="020B0604030504040204" pitchFamily="50" charset="-128"/>
              </a:rPr>
              <a:t>2</a:t>
            </a:r>
            <a:r>
              <a:rPr lang="ja-JP" altLang="en-US" sz="1200" dirty="0">
                <a:solidFill>
                  <a:srgbClr val="FF0000"/>
                </a:solidFill>
                <a:latin typeface="メイリオ" panose="020B0604030504040204" pitchFamily="50" charset="-128"/>
                <a:ea typeface="メイリオ" panose="020B0604030504040204" pitchFamily="50" charset="-128"/>
              </a:rPr>
              <a:t>か月前</a:t>
            </a:r>
            <a:endParaRPr lang="en-US" altLang="ja-JP" sz="1200" dirty="0">
              <a:solidFill>
                <a:srgbClr val="FF0000"/>
              </a:solidFill>
              <a:latin typeface="メイリオ" panose="020B0604030504040204" pitchFamily="50" charset="-128"/>
              <a:ea typeface="メイリオ" panose="020B0604030504040204" pitchFamily="50" charset="-128"/>
            </a:endParaRPr>
          </a:p>
          <a:p>
            <a:pPr marL="241200" lvl="1" indent="0" eaLnBrk="1" fontAlgn="auto" hangingPunct="1">
              <a:lnSpc>
                <a:spcPct val="130000"/>
              </a:lnSpc>
              <a:spcBef>
                <a:spcPct val="0"/>
              </a:spcBef>
              <a:spcAft>
                <a:spcPts val="0"/>
              </a:spcAft>
              <a:buSzPct val="70000"/>
              <a:buNone/>
            </a:pPr>
            <a:r>
              <a:rPr lang="ja-JP" altLang="en-US" sz="1200" dirty="0">
                <a:solidFill>
                  <a:srgbClr val="595959"/>
                </a:solidFill>
                <a:latin typeface="メイリオ" panose="020B0604030504040204" pitchFamily="50" charset="-128"/>
                <a:ea typeface="メイリオ" panose="020B0604030504040204" pitchFamily="50" charset="-128"/>
              </a:rPr>
              <a:t>  を目安としてください。また、制作途中にて弊社の仕様に応じて表現、レイアウト変更を行う場合があります。</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正規の</a:t>
            </a:r>
            <a:r>
              <a:rPr lang="en" altLang="ja-JP" sz="1200" dirty="0">
                <a:solidFill>
                  <a:srgbClr val="595959"/>
                </a:solidFill>
                <a:latin typeface="メイリオ" panose="020B0604030504040204" pitchFamily="50" charset="-128"/>
                <a:ea typeface="メイリオ" panose="020B0604030504040204" pitchFamily="50" charset="-128"/>
              </a:rPr>
              <a:t>Yahoo! JAPAN </a:t>
            </a:r>
            <a:r>
              <a:rPr lang="ja-JP" altLang="en-US" sz="1200" dirty="0">
                <a:solidFill>
                  <a:srgbClr val="595959"/>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原則、掲載期間内における途中更新はお受けできません。</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同期間に掲載可能な案件数に制限を設けており、決定優先とさせていただいております。空き枠の状況は、弊社営業へお問合わせ下さい。</a:t>
            </a:r>
            <a:endParaRPr lang="en-US" altLang="ja-JP" sz="1200" dirty="0">
              <a:solidFill>
                <a:srgbClr val="595959"/>
              </a:solidFill>
              <a:latin typeface="メイリオ" panose="020B0604030504040204" pitchFamily="50" charset="-128"/>
              <a:ea typeface="メイリオ" panose="020B0604030504040204" pitchFamily="50" charset="-128"/>
            </a:endParaRP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dirty="0">
                <a:solidFill>
                  <a:srgbClr val="595959"/>
                </a:solidFill>
                <a:latin typeface="メイリオ" panose="020B0604030504040204" pitchFamily="50" charset="-128"/>
                <a:ea typeface="メイリオ" panose="020B0604030504040204" pitchFamily="50" charset="-128"/>
              </a:rPr>
              <a:t>企画のご発注は、</a:t>
            </a: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dirty="0">
                <a:solidFill>
                  <a:srgbClr val="595959"/>
                </a:solidFill>
                <a:latin typeface="メイリオ" panose="020B0604030504040204" pitchFamily="50" charset="-128"/>
                <a:ea typeface="メイリオ" panose="020B0604030504040204" pitchFamily="50" charset="-128"/>
              </a:rPr>
              <a:t>社の広告会社様から一元的に行っていただきます。</a:t>
            </a:r>
            <a:br>
              <a:rPr lang="en-US" altLang="ja-JP" sz="1200" dirty="0">
                <a:solidFill>
                  <a:srgbClr val="595959"/>
                </a:solidFill>
                <a:latin typeface="メイリオ" panose="020B0604030504040204" pitchFamily="50" charset="-128"/>
                <a:ea typeface="メイリオ" panose="020B0604030504040204" pitchFamily="50" charset="-128"/>
              </a:rPr>
            </a:br>
            <a:r>
              <a:rPr lang="ja-JP" altLang="en-US" sz="1200" dirty="0">
                <a:solidFill>
                  <a:srgbClr val="595959"/>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0191612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D8BD0BF-C33D-59D9-CDE3-D6FFEC22F015}"/>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5" name="Rectangle 46">
            <a:extLst>
              <a:ext uri="{FF2B5EF4-FFF2-40B4-BE49-F238E27FC236}">
                <a16:creationId xmlns:a16="http://schemas.microsoft.com/office/drawing/2014/main" id="{3A540F5F-3D16-F641-CB5A-F56348788393}"/>
              </a:ext>
            </a:extLst>
          </p:cNvPr>
          <p:cNvSpPr>
            <a:spLocks noChangeArrowheads="1"/>
          </p:cNvSpPr>
          <p:nvPr/>
        </p:nvSpPr>
        <p:spPr bwMode="auto">
          <a:xfrm>
            <a:off x="58737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lnSpc>
                <a:spcPct val="120000"/>
              </a:lnSpc>
              <a:spcBef>
                <a:spcPts val="0"/>
              </a:spcBef>
              <a:spcAft>
                <a:spcPts val="0"/>
              </a:spcAft>
              <a:buFontTx/>
              <a:buNone/>
            </a:pPr>
            <a:r>
              <a:rPr lang="ja-JP" altLang="en-US" sz="1600" dirty="0">
                <a:solidFill>
                  <a:srgbClr val="545454"/>
                </a:solidFill>
                <a:latin typeface="メイリオ"/>
                <a:ea typeface="メイリオ"/>
              </a:rPr>
              <a:t>■公開前サイト審査について</a:t>
            </a:r>
            <a:endParaRPr lang="en-US" altLang="ja-JP" sz="1600" dirty="0">
              <a:solidFill>
                <a:srgbClr val="545454"/>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rgbClr val="545454"/>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545454"/>
                </a:solidFill>
                <a:latin typeface="メイリオ"/>
                <a:ea typeface="メイリオ"/>
              </a:rPr>
              <a:t>広告管理ツールに入稿する際に</a:t>
            </a:r>
          </a:p>
          <a:p>
            <a:pPr marL="269875" indent="0" fontAlgn="auto">
              <a:lnSpc>
                <a:spcPct val="120000"/>
              </a:lnSpc>
              <a:spcBef>
                <a:spcPts val="0"/>
              </a:spcBef>
              <a:spcAft>
                <a:spcPts val="0"/>
              </a:spcAft>
              <a:buFontTx/>
              <a:buNone/>
            </a:pPr>
            <a:r>
              <a:rPr lang="ja-JP" altLang="en-US" sz="1400" b="1" dirty="0">
                <a:solidFill>
                  <a:srgbClr val="FF0000"/>
                </a:solidFill>
                <a:latin typeface="メイリオ"/>
                <a:ea typeface="メイリオ"/>
              </a:rPr>
              <a:t>①</a:t>
            </a:r>
            <a:r>
              <a:rPr lang="en-US" altLang="ja-JP" sz="1400" b="1" dirty="0">
                <a:solidFill>
                  <a:srgbClr val="FF0000"/>
                </a:solidFill>
                <a:latin typeface="メイリオ"/>
                <a:ea typeface="メイリオ"/>
              </a:rPr>
              <a:t> </a:t>
            </a:r>
            <a:r>
              <a:rPr lang="ja-JP" altLang="en-US" sz="1400" b="1" dirty="0">
                <a:solidFill>
                  <a:srgbClr val="FF0000"/>
                </a:solidFill>
                <a:latin typeface="メイリオ"/>
                <a:ea typeface="メイリオ"/>
              </a:rPr>
              <a:t>広告主様のリンク先サイトがアップされていない場合</a:t>
            </a:r>
          </a:p>
          <a:p>
            <a:pPr marL="269875" indent="0" fontAlgn="auto">
              <a:lnSpc>
                <a:spcPct val="120000"/>
              </a:lnSpc>
              <a:spcBef>
                <a:spcPts val="0"/>
              </a:spcBef>
              <a:spcAft>
                <a:spcPts val="0"/>
              </a:spcAft>
              <a:buFontTx/>
              <a:buNone/>
            </a:pPr>
            <a:r>
              <a:rPr lang="ja-JP" altLang="en-US" sz="1400" b="1" dirty="0">
                <a:solidFill>
                  <a:srgbClr val="FF0000"/>
                </a:solidFill>
                <a:latin typeface="メイリオ"/>
                <a:ea typeface="メイリオ"/>
              </a:rPr>
              <a:t>②</a:t>
            </a:r>
            <a:r>
              <a:rPr lang="en-US" altLang="ja-JP" sz="1400" b="1" dirty="0">
                <a:solidFill>
                  <a:srgbClr val="FF0000"/>
                </a:solidFill>
                <a:latin typeface="メイリオ"/>
                <a:ea typeface="メイリオ"/>
              </a:rPr>
              <a:t> </a:t>
            </a:r>
            <a:r>
              <a:rPr lang="ja-JP" altLang="en-US" sz="1400" b="1" dirty="0">
                <a:solidFill>
                  <a:srgbClr val="FF0000"/>
                </a:solidFill>
                <a:latin typeface="メイリオ"/>
                <a:ea typeface="メイリオ"/>
              </a:rPr>
              <a:t>演出を組み込んだ企画ページがアップされていない場合</a:t>
            </a:r>
          </a:p>
          <a:p>
            <a:pPr marL="269875" indent="0" fontAlgn="auto">
              <a:lnSpc>
                <a:spcPct val="120000"/>
              </a:lnSpc>
              <a:spcBef>
                <a:spcPts val="0"/>
              </a:spcBef>
              <a:spcAft>
                <a:spcPts val="0"/>
              </a:spcAft>
              <a:buFontTx/>
              <a:buNone/>
            </a:pPr>
            <a:r>
              <a:rPr lang="ja-JP" altLang="en-US" sz="1400" dirty="0">
                <a:solidFill>
                  <a:srgbClr val="545454"/>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srgbClr val="545454"/>
                </a:solidFill>
                <a:latin typeface="メイリオ"/>
                <a:ea typeface="メイリオ"/>
              </a:rPr>
              <a:t>となります。</a:t>
            </a:r>
            <a:endParaRPr lang="en-US" altLang="ja-JP" sz="1400" dirty="0">
              <a:solidFill>
                <a:srgbClr val="545454"/>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prstClr val="black">
                  <a:lumMod val="65000"/>
                  <a:lumOff val="35000"/>
                </a:prstClr>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545454"/>
                </a:solidFill>
                <a:latin typeface="メイリオ"/>
                <a:ea typeface="メイリオ"/>
              </a:rPr>
              <a:t>申請後に発行される</a:t>
            </a:r>
            <a:r>
              <a:rPr lang="en-US" altLang="ja-JP" sz="1400" dirty="0">
                <a:solidFill>
                  <a:srgbClr val="545454"/>
                </a:solidFill>
                <a:latin typeface="メイリオ"/>
                <a:ea typeface="メイリオ"/>
              </a:rPr>
              <a:t> </a:t>
            </a:r>
            <a:r>
              <a:rPr lang="ja-JP" altLang="en-US" sz="1400" dirty="0">
                <a:solidFill>
                  <a:srgbClr val="545454"/>
                </a:solidFill>
                <a:latin typeface="メイリオ"/>
                <a:ea typeface="メイリオ"/>
              </a:rPr>
              <a:t>事前承認</a:t>
            </a:r>
            <a:r>
              <a:rPr lang="en-US" altLang="ja-JP" sz="1400" dirty="0">
                <a:solidFill>
                  <a:srgbClr val="545454"/>
                </a:solidFill>
                <a:latin typeface="メイリオ"/>
                <a:ea typeface="メイリオ"/>
              </a:rPr>
              <a:t>ID</a:t>
            </a:r>
            <a:r>
              <a:rPr lang="ja-JP" altLang="en-US" sz="1400" dirty="0">
                <a:solidFill>
                  <a:srgbClr val="545454"/>
                </a:solidFill>
                <a:latin typeface="メイリオ"/>
                <a:ea typeface="メイリオ"/>
              </a:rPr>
              <a:t>（</a:t>
            </a:r>
            <a:r>
              <a:rPr lang="en-US" altLang="ja-JP" sz="1400" dirty="0">
                <a:solidFill>
                  <a:srgbClr val="545454"/>
                </a:solidFill>
                <a:latin typeface="メイリオ"/>
                <a:ea typeface="メイリオ"/>
              </a:rPr>
              <a:t>8</a:t>
            </a:r>
            <a:r>
              <a:rPr lang="ja-JP" altLang="en-US" sz="1400" dirty="0">
                <a:solidFill>
                  <a:srgbClr val="545454"/>
                </a:solidFill>
                <a:latin typeface="メイリオ"/>
                <a:ea typeface="メイリオ"/>
              </a:rPr>
              <a:t>ケタの数字）を、広告管理ツールへの入稿時に入力をお願いします。</a:t>
            </a:r>
            <a:endParaRPr lang="ja-JP" altLang="en-US" sz="1200" dirty="0">
              <a:solidFill>
                <a:srgbClr val="545454"/>
              </a:solidFill>
              <a:latin typeface="メイリオ" panose="020B0604030504040204" pitchFamily="50" charset="-128"/>
              <a:ea typeface="メイリオ" panose="020B0604030504040204" pitchFamily="50" charset="-128"/>
            </a:endParaRPr>
          </a:p>
        </p:txBody>
      </p:sp>
      <p:graphicFrame>
        <p:nvGraphicFramePr>
          <p:cNvPr id="6" name="表 5">
            <a:extLst>
              <a:ext uri="{FF2B5EF4-FFF2-40B4-BE49-F238E27FC236}">
                <a16:creationId xmlns:a16="http://schemas.microsoft.com/office/drawing/2014/main" id="{65A87E0A-F270-0C00-103E-42062A38CF09}"/>
              </a:ext>
            </a:extLst>
          </p:cNvPr>
          <p:cNvGraphicFramePr>
            <a:graphicFrameLocks noGrp="1"/>
          </p:cNvGraphicFramePr>
          <p:nvPr>
            <p:extLst>
              <p:ext uri="{D42A27DB-BD31-4B8C-83A1-F6EECF244321}">
                <p14:modId xmlns:p14="http://schemas.microsoft.com/office/powerpoint/2010/main" val="1235188295"/>
              </p:ext>
            </p:extLst>
          </p:nvPr>
        </p:nvGraphicFramePr>
        <p:xfrm>
          <a:off x="587376" y="3028951"/>
          <a:ext cx="11017254" cy="3247451"/>
        </p:xfrm>
        <a:graphic>
          <a:graphicData uri="http://schemas.openxmlformats.org/drawingml/2006/table">
            <a:tbl>
              <a:tblPr firstRow="1" bandRow="1"/>
              <a:tblGrid>
                <a:gridCol w="1121054">
                  <a:extLst>
                    <a:ext uri="{9D8B030D-6E8A-4147-A177-3AD203B41FA5}">
                      <a16:colId xmlns:a16="http://schemas.microsoft.com/office/drawing/2014/main" val="3923907519"/>
                    </a:ext>
                  </a:extLst>
                </a:gridCol>
                <a:gridCol w="1121054">
                  <a:extLst>
                    <a:ext uri="{9D8B030D-6E8A-4147-A177-3AD203B41FA5}">
                      <a16:colId xmlns:a16="http://schemas.microsoft.com/office/drawing/2014/main" val="2511399564"/>
                    </a:ext>
                  </a:extLst>
                </a:gridCol>
                <a:gridCol w="1121054">
                  <a:extLst>
                    <a:ext uri="{9D8B030D-6E8A-4147-A177-3AD203B41FA5}">
                      <a16:colId xmlns:a16="http://schemas.microsoft.com/office/drawing/2014/main" val="1290269770"/>
                    </a:ext>
                  </a:extLst>
                </a:gridCol>
                <a:gridCol w="1121054">
                  <a:extLst>
                    <a:ext uri="{9D8B030D-6E8A-4147-A177-3AD203B41FA5}">
                      <a16:colId xmlns:a16="http://schemas.microsoft.com/office/drawing/2014/main" val="42248015"/>
                    </a:ext>
                  </a:extLst>
                </a:gridCol>
                <a:gridCol w="1121054">
                  <a:extLst>
                    <a:ext uri="{9D8B030D-6E8A-4147-A177-3AD203B41FA5}">
                      <a16:colId xmlns:a16="http://schemas.microsoft.com/office/drawing/2014/main" val="3495486200"/>
                    </a:ext>
                  </a:extLst>
                </a:gridCol>
                <a:gridCol w="1121054">
                  <a:extLst>
                    <a:ext uri="{9D8B030D-6E8A-4147-A177-3AD203B41FA5}">
                      <a16:colId xmlns:a16="http://schemas.microsoft.com/office/drawing/2014/main" val="3263865214"/>
                    </a:ext>
                  </a:extLst>
                </a:gridCol>
                <a:gridCol w="2048822">
                  <a:extLst>
                    <a:ext uri="{9D8B030D-6E8A-4147-A177-3AD203B41FA5}">
                      <a16:colId xmlns:a16="http://schemas.microsoft.com/office/drawing/2014/main" val="1439314750"/>
                    </a:ext>
                  </a:extLst>
                </a:gridCol>
                <a:gridCol w="1121054">
                  <a:extLst>
                    <a:ext uri="{9D8B030D-6E8A-4147-A177-3AD203B41FA5}">
                      <a16:colId xmlns:a16="http://schemas.microsoft.com/office/drawing/2014/main" val="4225324802"/>
                    </a:ext>
                  </a:extLst>
                </a:gridCol>
                <a:gridCol w="1121054">
                  <a:extLst>
                    <a:ext uri="{9D8B030D-6E8A-4147-A177-3AD203B41FA5}">
                      <a16:colId xmlns:a16="http://schemas.microsoft.com/office/drawing/2014/main" val="1668186724"/>
                    </a:ext>
                  </a:extLst>
                </a:gridCol>
              </a:tblGrid>
              <a:tr h="333731">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591757">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193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dirty="0">
                          <a:solidFill>
                            <a:schemeClr val="tx1">
                              <a:lumMod val="65000"/>
                              <a:lumOff val="35000"/>
                            </a:schemeClr>
                          </a:solidFill>
                          <a:latin typeface="+mj-lt"/>
                        </a:rPr>
                        <a:t>代理店</a:t>
                      </a: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tx1">
                              <a:lumMod val="65000"/>
                              <a:lumOff val="35000"/>
                            </a:schemeClr>
                          </a:solidFill>
                          <a:latin typeface="+mj-lt"/>
                          <a:ea typeface="+mn-ea"/>
                          <a:cs typeface="+mn-cs"/>
                        </a:rPr>
                        <a:t>ディスプレイ広告（予約型）入稿前審査依頼フォーム</a:t>
                      </a:r>
                      <a:br>
                        <a:rPr kumimoji="1" lang="ja-JP" altLang="en-US" sz="1200" kern="1200" dirty="0">
                          <a:solidFill>
                            <a:schemeClr val="tx1">
                              <a:lumMod val="65000"/>
                              <a:lumOff val="35000"/>
                            </a:schemeClr>
                          </a:solidFill>
                          <a:latin typeface="+mj-lt"/>
                          <a:ea typeface="+mn-ea"/>
                          <a:cs typeface="+mn-cs"/>
                        </a:rPr>
                      </a:br>
                      <a:r>
                        <a:rPr kumimoji="1" lang="en-US" sz="800" kern="1200" dirty="0">
                          <a:solidFill>
                            <a:schemeClr val="tx1">
                              <a:lumMod val="65000"/>
                              <a:lumOff val="35000"/>
                            </a:schemeClr>
                          </a:solidFill>
                          <a:latin typeface="+mj-lt"/>
                          <a:ea typeface="+mn-ea"/>
                          <a:cs typeface="+mn-cs"/>
                        </a:rPr>
                        <a:t>https://form-business.yahoo.co.jp/claris/otp/enqueteForm?inquiry_type=guaranteed_review</a:t>
                      </a: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tx1">
                              <a:lumMod val="65000"/>
                              <a:lumOff val="35000"/>
                            </a:schemeClr>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chemeClr val="tx1">
                              <a:lumMod val="65000"/>
                              <a:lumOff val="35000"/>
                            </a:schemeClr>
                          </a:solidFill>
                          <a:latin typeface="+mn-lt"/>
                          <a:ea typeface="+mn-ea"/>
                          <a:cs typeface="+mn-cs"/>
                        </a:rPr>
                        <a:t>演出を組み込む企画ページのリンク先</a:t>
                      </a:r>
                      <a:endParaRPr kumimoji="1" lang="ja-JP" altLang="en-US" sz="1200" kern="1200" dirty="0">
                        <a:solidFill>
                          <a:schemeClr val="tx1">
                            <a:lumMod val="65000"/>
                            <a:lumOff val="35000"/>
                          </a:schemeClr>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tx1">
                              <a:lumMod val="65000"/>
                              <a:lumOff val="35000"/>
                            </a:schemeClr>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zh-TW" altLang="en-US" sz="1200" kern="1200" dirty="0">
                          <a:solidFill>
                            <a:schemeClr val="tx1">
                              <a:lumMod val="65000"/>
                              <a:lumOff val="35000"/>
                            </a:schemeClr>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tx1">
                              <a:lumMod val="65000"/>
                              <a:lumOff val="35000"/>
                            </a:schemeClr>
                          </a:solidFill>
                          <a:latin typeface="+mj-lt"/>
                          <a:ea typeface="+mn-ea"/>
                          <a:cs typeface="+mn-cs"/>
                        </a:rPr>
                        <a:t>どちらも未公開の場合は、</a:t>
                      </a:r>
                      <a:br>
                        <a:rPr kumimoji="1" lang="en-US" altLang="ja-JP" sz="1200" kern="1200" dirty="0">
                          <a:solidFill>
                            <a:schemeClr val="tx1">
                              <a:lumMod val="65000"/>
                              <a:lumOff val="35000"/>
                            </a:schemeClr>
                          </a:solidFill>
                          <a:latin typeface="+mj-lt"/>
                          <a:ea typeface="+mn-ea"/>
                          <a:cs typeface="+mn-cs"/>
                        </a:rPr>
                      </a:br>
                      <a:r>
                        <a:rPr kumimoji="1" lang="ja-JP" altLang="en-US" sz="1200" kern="1200">
                          <a:solidFill>
                            <a:schemeClr val="tx1">
                              <a:lumMod val="65000"/>
                              <a:lumOff val="35000"/>
                            </a:schemeClr>
                          </a:solidFill>
                          <a:latin typeface="+mj-lt"/>
                          <a:ea typeface="+mn-ea"/>
                          <a:cs typeface="+mn-cs"/>
                        </a:rPr>
                        <a:t>公開</a:t>
                      </a:r>
                      <a:r>
                        <a:rPr kumimoji="1" lang="ja-JP" altLang="en-US" sz="1200" kern="1200" dirty="0">
                          <a:solidFill>
                            <a:schemeClr val="tx1">
                              <a:lumMod val="65000"/>
                              <a:lumOff val="35000"/>
                            </a:schemeClr>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chemeClr val="tx1">
                              <a:lumMod val="65000"/>
                              <a:lumOff val="35000"/>
                            </a:schemeClr>
                          </a:solidFill>
                          <a:latin typeface="+mj-lt"/>
                          <a:ea typeface="+mn-ea"/>
                          <a:cs typeface="+mn-cs"/>
                        </a:rPr>
                        <a:t>企画ページ</a:t>
                      </a:r>
                      <a:br>
                        <a:rPr kumimoji="1" lang="en-US" altLang="ja-JP" sz="1200" kern="1200" dirty="0">
                          <a:solidFill>
                            <a:schemeClr val="tx1">
                              <a:lumMod val="65000"/>
                              <a:lumOff val="35000"/>
                            </a:schemeClr>
                          </a:solidFill>
                          <a:latin typeface="+mj-lt"/>
                          <a:ea typeface="+mn-ea"/>
                          <a:cs typeface="+mn-cs"/>
                        </a:rPr>
                      </a:br>
                      <a:r>
                        <a:rPr kumimoji="1" lang="ja-JP" altLang="en-US" sz="1200" kern="1200" dirty="0">
                          <a:solidFill>
                            <a:schemeClr val="tx1">
                              <a:lumMod val="65000"/>
                              <a:lumOff val="35000"/>
                            </a:schemeClr>
                          </a:solidFill>
                          <a:latin typeface="+mn-ea"/>
                          <a:ea typeface="+mn-ea"/>
                          <a:cs typeface="+mn-cs"/>
                        </a:rPr>
                        <a:t>弊社営業</a:t>
                      </a:r>
                      <a:r>
                        <a:rPr kumimoji="1" lang="ja-JP" altLang="en-US" sz="1200" kern="1200" dirty="0">
                          <a:solidFill>
                            <a:schemeClr val="tx1">
                              <a:lumMod val="65000"/>
                              <a:lumOff val="35000"/>
                            </a:schemeClr>
                          </a:solidFill>
                          <a:latin typeface="+mn-lt"/>
                          <a:ea typeface="+mn-ea"/>
                          <a:cs typeface="+mn-cs"/>
                        </a:rPr>
                        <a:t>が社内にて入稿前審査を実施し承認がおりたラフ案</a:t>
                      </a:r>
                      <a:br>
                        <a:rPr kumimoji="1" lang="ja-JP" altLang="en-US" sz="1200" kern="1200" dirty="0">
                          <a:solidFill>
                            <a:schemeClr val="tx1">
                              <a:lumMod val="65000"/>
                              <a:lumOff val="35000"/>
                            </a:schemeClr>
                          </a:solidFill>
                          <a:latin typeface="+mj-lt"/>
                          <a:ea typeface="+mn-ea"/>
                          <a:cs typeface="+mn-cs"/>
                        </a:rPr>
                      </a:br>
                      <a:endParaRPr kumimoji="1" lang="en-US" altLang="ja-JP" sz="1200" kern="1200" dirty="0">
                        <a:solidFill>
                          <a:schemeClr val="tx1">
                            <a:lumMod val="65000"/>
                            <a:lumOff val="35000"/>
                          </a:schemeClr>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chemeClr val="tx1">
                              <a:lumMod val="65000"/>
                              <a:lumOff val="35000"/>
                            </a:schemeClr>
                          </a:solidFill>
                          <a:latin typeface="+mj-lt"/>
                          <a:ea typeface="+mn-ea"/>
                          <a:cs typeface="+mn-cs"/>
                        </a:rPr>
                        <a:t>広告主様サイト</a:t>
                      </a:r>
                      <a:br>
                        <a:rPr kumimoji="1" lang="ja-JP" altLang="en-US" sz="1200" kern="1200" dirty="0">
                          <a:solidFill>
                            <a:schemeClr val="tx1">
                              <a:lumMod val="65000"/>
                              <a:lumOff val="35000"/>
                            </a:schemeClr>
                          </a:solidFill>
                          <a:latin typeface="+mj-lt"/>
                          <a:ea typeface="+mn-ea"/>
                          <a:cs typeface="+mn-cs"/>
                        </a:rPr>
                      </a:br>
                      <a:r>
                        <a:rPr kumimoji="1" lang="ja-JP" altLang="en-US" sz="1200" kern="1200" dirty="0">
                          <a:solidFill>
                            <a:schemeClr val="tx1">
                              <a:lumMod val="65000"/>
                              <a:lumOff val="35000"/>
                            </a:schemeClr>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tx1">
                              <a:lumMod val="65000"/>
                              <a:lumOff val="35000"/>
                            </a:schemeClr>
                          </a:solidFill>
                          <a:latin typeface="+mj-lt"/>
                          <a:ea typeface="+mn-ea"/>
                          <a:cs typeface="+mn-cs"/>
                        </a:rPr>
                        <a:t>トップページインタラクションである旨を記載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chemeClr val="tx1">
                              <a:lumMod val="65000"/>
                              <a:lumOff val="35000"/>
                            </a:schemeClr>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3302197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6">
            <a:extLst>
              <a:ext uri="{FF2B5EF4-FFF2-40B4-BE49-F238E27FC236}">
                <a16:creationId xmlns:a16="http://schemas.microsoft.com/office/drawing/2014/main" id="{DC087731-B263-F6E6-5FFF-C8ECF5A0FC46}"/>
              </a:ext>
            </a:extLst>
          </p:cNvPr>
          <p:cNvSpPr>
            <a:spLocks noChangeArrowheads="1"/>
          </p:cNvSpPr>
          <p:nvPr/>
        </p:nvSpPr>
        <p:spPr bwMode="auto">
          <a:xfrm>
            <a:off x="587376" y="1138618"/>
            <a:ext cx="11017250" cy="5138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ヤフーと申込者間の広告掲載契約に定める掲載開始日までに企画ページの掲載を開始できなかった場合、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ヤフーの責に帰すべき事由以外の原因により、企画ページの全部または一部を掲載できなかった場合、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ヤフーはその責を問われないものとし、当該履行については、当該原因の影響とみなされる範囲まで義務を免除されるものとします。ただし、</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ヤフーは当該企画ページの掲載を停止することができるものとし、この場合、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ヤフーは当該掲載調整時間内の不具合、不完全掲載または未掲載について免責されるものとします。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
        <p:nvSpPr>
          <p:cNvPr id="3" name="テキスト プレースホルダー 2">
            <a:extLst>
              <a:ext uri="{FF2B5EF4-FFF2-40B4-BE49-F238E27FC236}">
                <a16:creationId xmlns:a16="http://schemas.microsoft.com/office/drawing/2014/main" id="{6E49F9DB-A1DE-049D-7997-3DB82431B434}"/>
              </a:ext>
            </a:extLst>
          </p:cNvPr>
          <p:cNvSpPr>
            <a:spLocks noGrp="1"/>
          </p:cNvSpPr>
          <p:nvPr>
            <p:ph type="body" sz="quarter" idx="10"/>
          </p:nvPr>
        </p:nvSpPr>
        <p:spPr/>
        <p:txBody>
          <a:bodyPr/>
          <a:lstStyle/>
          <a:p>
            <a:r>
              <a:rPr lang="ja-JP" altLang="en-US" dirty="0">
                <a:latin typeface="Meiryo"/>
                <a:ea typeface="Meiryo"/>
              </a:rPr>
              <a:t>免責事項</a:t>
            </a:r>
            <a:endParaRPr lang="ja-JP" altLang="en-US" dirty="0"/>
          </a:p>
        </p:txBody>
      </p:sp>
    </p:spTree>
    <p:extLst>
      <p:ext uri="{BB962C8B-B14F-4D97-AF65-F5344CB8AC3E}">
        <p14:creationId xmlns:p14="http://schemas.microsoft.com/office/powerpoint/2010/main" val="10595928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339AF60-46A1-EFF1-E7AC-D8AEA279A7B4}"/>
              </a:ext>
            </a:extLst>
          </p:cNvPr>
          <p:cNvSpPr>
            <a:spLocks noGrp="1"/>
          </p:cNvSpPr>
          <p:nvPr>
            <p:ph type="body" sz="quarter" idx="10"/>
          </p:nvPr>
        </p:nvSpPr>
        <p:spPr/>
        <p:txBody>
          <a:bodyPr/>
          <a:lstStyle/>
          <a:p>
            <a:r>
              <a:rPr lang="ja-JP" altLang="en-US" dirty="0"/>
              <a:t>クリエイティブ企画の事前提案可否について</a:t>
            </a:r>
          </a:p>
        </p:txBody>
      </p:sp>
      <p:sp>
        <p:nvSpPr>
          <p:cNvPr id="8" name="1つの角を切り取り、1つの角を丸めた四角形 8">
            <a:extLst>
              <a:ext uri="{FF2B5EF4-FFF2-40B4-BE49-F238E27FC236}">
                <a16:creationId xmlns:a16="http://schemas.microsoft.com/office/drawing/2014/main" id="{D6D8BBEF-2355-6264-A857-484B3F76D3C1}"/>
              </a:ext>
            </a:extLst>
          </p:cNvPr>
          <p:cNvSpPr/>
          <p:nvPr/>
        </p:nvSpPr>
        <p:spPr>
          <a:xfrm>
            <a:off x="587375" y="1085188"/>
            <a:ext cx="11017251" cy="1059521"/>
          </a:xfrm>
          <a:prstGeom prst="snipRoundRect">
            <a:avLst>
              <a:gd name="adj1" fmla="val 0"/>
              <a:gd name="adj2" fmla="val 0"/>
            </a:avLst>
          </a:prstGeom>
          <a:noFill/>
          <a:effectLst/>
        </p:spPr>
        <p:txBody>
          <a:bodyPr wrap="square" lIns="0" tIns="0" rIns="0" bIns="0" anchor="ctr">
            <a:spAutoFit/>
          </a:bodyPr>
          <a:lstStyle/>
          <a:p>
            <a:pPr algn="ctr" eaLnBrk="1" fontAlgn="auto" hangingPunct="1">
              <a:lnSpc>
                <a:spcPct val="130000"/>
              </a:lnSpc>
              <a:spcBef>
                <a:spcPts val="0"/>
              </a:spcBef>
              <a:spcAft>
                <a:spcPts val="0"/>
              </a:spcAft>
              <a:defRPr/>
            </a:pPr>
            <a:r>
              <a:rPr kumimoji="0" lang="ja-JP" altLang="en-US" kern="0" dirty="0">
                <a:solidFill>
                  <a:srgbClr val="212121">
                    <a:lumMod val="75000"/>
                    <a:lumOff val="25000"/>
                  </a:srgbClr>
                </a:solidFill>
                <a:latin typeface="メイリオ"/>
                <a:ea typeface="メイリオ"/>
              </a:rPr>
              <a:t>本セールスシートに記載の「販売制限カテゴリー」に基づいて事前提案可否をさせていただきます。</a:t>
            </a:r>
            <a:endParaRPr kumimoji="0" lang="en-US" altLang="ja-JP" kern="0" dirty="0">
              <a:solidFill>
                <a:srgbClr val="212121">
                  <a:lumMod val="75000"/>
                  <a:lumOff val="25000"/>
                </a:srgbClr>
              </a:solidFill>
              <a:latin typeface="メイリオ"/>
              <a:ea typeface="メイリオ"/>
            </a:endParaRPr>
          </a:p>
          <a:p>
            <a:pPr algn="ctr" eaLnBrk="1" fontAlgn="auto" hangingPunct="1">
              <a:lnSpc>
                <a:spcPct val="130000"/>
              </a:lnSpc>
              <a:spcBef>
                <a:spcPts val="0"/>
              </a:spcBef>
              <a:spcAft>
                <a:spcPts val="0"/>
              </a:spcAft>
              <a:defRPr/>
            </a:pPr>
            <a:r>
              <a:rPr kumimoji="0" lang="ja-JP" altLang="en-US" b="1" kern="0" dirty="0">
                <a:solidFill>
                  <a:srgbClr val="FF0000"/>
                </a:solidFill>
                <a:latin typeface="メイリオ"/>
                <a:ea typeface="メイリオ" panose="020B0604030504040204" pitchFamily="50" charset="-128"/>
              </a:rPr>
              <a:t>クリエイティブ企画</a:t>
            </a:r>
            <a:r>
              <a:rPr kumimoji="0" lang="ja-JP" altLang="en-US" kern="0" dirty="0">
                <a:solidFill>
                  <a:srgbClr val="545454"/>
                </a:solidFill>
                <a:latin typeface="メイリオ"/>
                <a:ea typeface="メイリオ" panose="020B0604030504040204" pitchFamily="50" charset="-128"/>
              </a:rPr>
              <a:t>への掲載をご希望の場合は、弊社担当営業または</a:t>
            </a:r>
            <a:r>
              <a:rPr kumimoji="0" lang="en-US" altLang="ja-JP" kern="0" dirty="0">
                <a:solidFill>
                  <a:srgbClr val="545454"/>
                </a:solidFill>
                <a:latin typeface="メイリオ"/>
                <a:ea typeface="メイリオ" panose="020B0604030504040204" pitchFamily="50" charset="-128"/>
              </a:rPr>
              <a:t>Yahoo!</a:t>
            </a:r>
            <a:r>
              <a:rPr kumimoji="0" lang="ja-JP" altLang="en-US" kern="0" dirty="0">
                <a:solidFill>
                  <a:srgbClr val="545454"/>
                </a:solidFill>
                <a:latin typeface="メイリオ"/>
                <a:ea typeface="メイリオ" panose="020B0604030504040204" pitchFamily="50" charset="-128"/>
              </a:rPr>
              <a:t>広告パートナーサポート宛に</a:t>
            </a:r>
            <a:br>
              <a:rPr kumimoji="0" lang="en-US" altLang="ja-JP" kern="0" dirty="0">
                <a:solidFill>
                  <a:srgbClr val="545454"/>
                </a:solidFill>
                <a:latin typeface="メイリオ"/>
                <a:ea typeface="メイリオ" panose="020B0604030504040204" pitchFamily="50" charset="-128"/>
              </a:rPr>
            </a:br>
            <a:r>
              <a:rPr kumimoji="0" lang="ja-JP" altLang="en-US" kern="0" dirty="0">
                <a:solidFill>
                  <a:srgbClr val="545454"/>
                </a:solidFill>
                <a:latin typeface="メイリオ"/>
                <a:ea typeface="メイリオ" panose="020B0604030504040204" pitchFamily="50" charset="-128"/>
              </a:rPr>
              <a:t>以下の項目をご連絡ください。回答まで最大5営業日いただきます。</a:t>
            </a:r>
          </a:p>
        </p:txBody>
      </p:sp>
      <p:sp>
        <p:nvSpPr>
          <p:cNvPr id="3" name="角丸四角形 7">
            <a:extLst>
              <a:ext uri="{FF2B5EF4-FFF2-40B4-BE49-F238E27FC236}">
                <a16:creationId xmlns:a16="http://schemas.microsoft.com/office/drawing/2014/main" id="{A918575A-B1D3-120C-ECC3-7D5E89C22D8A}"/>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4" name="表 5">
            <a:extLst>
              <a:ext uri="{FF2B5EF4-FFF2-40B4-BE49-F238E27FC236}">
                <a16:creationId xmlns:a16="http://schemas.microsoft.com/office/drawing/2014/main" id="{E5670FE8-D0D6-6468-7ED6-85FADB3AD084}"/>
              </a:ext>
            </a:extLst>
          </p:cNvPr>
          <p:cNvGraphicFramePr>
            <a:graphicFrameLocks noGrp="1"/>
          </p:cNvGraphicFramePr>
          <p:nvPr>
            <p:extLst>
              <p:ext uri="{D42A27DB-BD31-4B8C-83A1-F6EECF244321}">
                <p14:modId xmlns:p14="http://schemas.microsoft.com/office/powerpoint/2010/main" val="101892255"/>
              </p:ext>
            </p:extLst>
          </p:nvPr>
        </p:nvGraphicFramePr>
        <p:xfrm>
          <a:off x="479425" y="2896536"/>
          <a:ext cx="11233150" cy="328049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 altLang="ja-JP" sz="1400" b="0" i="0" dirty="0">
                          <a:solidFill>
                            <a:schemeClr val="tx1">
                              <a:lumMod val="65000"/>
                              <a:lumOff val="35000"/>
                            </a:schemeClr>
                          </a:solidFill>
                          <a:latin typeface="Meiryo" panose="020B0604030504040204" pitchFamily="34" charset="-128"/>
                          <a:ea typeface="Meiryo" panose="020B0604030504040204" pitchFamily="34" charset="-128"/>
                        </a:rPr>
                        <a:t>Yahoo! JAPAN</a:t>
                      </a:r>
                      <a:r>
                        <a:rPr kumimoji="1" lang="ja-JP" altLang="en" sz="1400" b="0" i="0" dirty="0">
                          <a:solidFill>
                            <a:schemeClr val="tx1">
                              <a:lumMod val="65000"/>
                              <a:lumOff val="35000"/>
                            </a:schemeClr>
                          </a:solidFill>
                          <a:latin typeface="Meiryo" panose="020B0604030504040204" pitchFamily="34" charset="-128"/>
                          <a:ea typeface="Meiryo" panose="020B0604030504040204" pitchFamily="34" charset="-128"/>
                        </a:rPr>
                        <a:t>　</a:t>
                      </a:r>
                      <a:r>
                        <a:rPr kumimoji="1" lang="ja-JP" altLang="en-US" sz="1400" b="0" i="0" dirty="0">
                          <a:solidFill>
                            <a:schemeClr val="tx1">
                              <a:lumMod val="65000"/>
                              <a:lumOff val="35000"/>
                            </a:schemeClr>
                          </a:solidFill>
                          <a:latin typeface="Meiryo" panose="020B0604030504040204" pitchFamily="34" charset="-128"/>
                          <a:ea typeface="Meiryo" panose="020B0604030504040204" pitchFamily="34" charset="-128"/>
                        </a:rPr>
                        <a:t>トップページインタラクション企画</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dirty="0">
                          <a:solidFill>
                            <a:schemeClr val="bg1"/>
                          </a:solidFill>
                          <a:latin typeface="Meiryo" panose="020B0604030504040204" pitchFamily="34" charset="-128"/>
                          <a:ea typeface="Meiryo" panose="020B0604030504040204" pitchFamily="34" charset="-128"/>
                        </a:rPr>
                        <a:t>（</a:t>
                      </a:r>
                      <a:r>
                        <a:rPr kumimoji="1" lang="ja-JP" altLang="en-US" sz="1000" b="0" i="0" dirty="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dirty="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359635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ja-JP" altLang="en-US" dirty="0"/>
              <a:t>トップページインタラクション企画</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2024</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1" lang="en-US" altLang="ja-JP"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月～</a:t>
            </a:r>
            <a:r>
              <a:rPr kumimoji="1" lang="en-US" altLang="ja-JP"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2025</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1" lang="en-US" altLang="ja-JP"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月）</a:t>
            </a:r>
            <a:r>
              <a:rPr kumimoji="1" lang="ja-JP" altLang="en-US" sz="20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変更点</a:t>
            </a:r>
            <a:endParaRPr lang="ja-JP" altLang="en-US" dirty="0"/>
          </a:p>
        </p:txBody>
      </p:sp>
      <p:sp>
        <p:nvSpPr>
          <p:cNvPr id="2" name="テキスト プレースホルダー 3">
            <a:extLst>
              <a:ext uri="{FF2B5EF4-FFF2-40B4-BE49-F238E27FC236}">
                <a16:creationId xmlns:a16="http://schemas.microsoft.com/office/drawing/2014/main" id="{A55D3E94-6752-94CD-6156-B08BBD9039CD}"/>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a:t>
            </a:r>
            <a:r>
              <a:rPr lang="ja-JP" altLang="en-US" sz="1400" dirty="0">
                <a:solidFill>
                  <a:srgbClr val="0D0D0D"/>
                </a:solidFill>
                <a:latin typeface="+mn-ea"/>
              </a:rPr>
              <a:t>トップページ</a:t>
            </a:r>
            <a:r>
              <a:rPr lang="ja-JP" altLang="en-US" sz="1400" dirty="0">
                <a:latin typeface="メイリオ" panose="020B0604030504040204" pitchFamily="34" charset="-128"/>
                <a:ea typeface="メイリオ" panose="020B0604030504040204" pitchFamily="34" charset="-128"/>
              </a:rPr>
              <a:t>インタラクション</a:t>
            </a:r>
            <a:r>
              <a:rPr lang="ja-JP" altLang="en-US" sz="1400" dirty="0">
                <a:solidFill>
                  <a:srgbClr val="0D0D0D"/>
                </a:solidFill>
                <a:latin typeface="+mn-ea"/>
              </a:rPr>
              <a:t>企画（</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4</a:t>
            </a:r>
            <a:r>
              <a:rPr lang="ja-JP" altLang="en-US" sz="1400" dirty="0">
                <a:solidFill>
                  <a:srgbClr val="0D0D0D"/>
                </a:solidFill>
                <a:latin typeface="+mn-ea"/>
              </a:rPr>
              <a:t>月～</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9</a:t>
            </a:r>
            <a:r>
              <a:rPr lang="ja-JP" altLang="en-US" sz="1400" dirty="0">
                <a:solidFill>
                  <a:srgbClr val="0D0D0D"/>
                </a:solidFill>
                <a:latin typeface="+mn-ea"/>
              </a:rPr>
              <a:t>月）からの変更点</a:t>
            </a:r>
          </a:p>
        </p:txBody>
      </p:sp>
      <p:sp>
        <p:nvSpPr>
          <p:cNvPr id="5" name="角丸四角形 3">
            <a:extLst>
              <a:ext uri="{FF2B5EF4-FFF2-40B4-BE49-F238E27FC236}">
                <a16:creationId xmlns:a16="http://schemas.microsoft.com/office/drawing/2014/main" id="{44402BBD-D895-BA6D-FCEF-C2BE4C838E7C}"/>
              </a:ext>
            </a:extLst>
          </p:cNvPr>
          <p:cNvSpPr/>
          <p:nvPr/>
        </p:nvSpPr>
        <p:spPr>
          <a:xfrm>
            <a:off x="713886" y="3175901"/>
            <a:ext cx="6228520" cy="6453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a:p>
            <a:pPr fontAlgn="auto">
              <a:spcBef>
                <a:spcPts val="0"/>
              </a:spcBef>
              <a:spcAft>
                <a:spcPts val="0"/>
              </a:spcAft>
              <a:defRPr/>
            </a:pPr>
            <a:endParaRPr lang="ja-JP" altLang="en-US" sz="2000" b="1" spc="300" dirty="0">
              <a:solidFill>
                <a:srgbClr val="0D0D0D"/>
              </a:solidFill>
              <a:latin typeface="+mn-ea"/>
            </a:endParaRPr>
          </a:p>
        </p:txBody>
      </p:sp>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商品概要</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02</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407994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プレースホルダー 15">
            <a:extLst>
              <a:ext uri="{FF2B5EF4-FFF2-40B4-BE49-F238E27FC236}">
                <a16:creationId xmlns:a16="http://schemas.microsoft.com/office/drawing/2014/main" id="{31BA108C-5AA7-1ED8-000D-40B096A47351}"/>
              </a:ext>
            </a:extLst>
          </p:cNvPr>
          <p:cNvSpPr>
            <a:spLocks noGrp="1"/>
          </p:cNvSpPr>
          <p:nvPr>
            <p:ph type="body" sz="quarter" idx="10"/>
          </p:nvPr>
        </p:nvSpPr>
        <p:spPr/>
        <p:txBody>
          <a:bodyPr/>
          <a:lstStyle/>
          <a:p>
            <a:r>
              <a:rPr lang="ja-JP" altLang="en-US" dirty="0">
                <a:latin typeface="メイリオ" panose="020B0604030504040204" pitchFamily="34" charset="-128"/>
                <a:ea typeface="メイリオ" panose="020B0604030504040204" pitchFamily="34" charset="-128"/>
              </a:rPr>
              <a:t>商品概要 </a:t>
            </a:r>
            <a:r>
              <a:rPr lang="en-US" altLang="ja-JP" sz="2000" dirty="0">
                <a:latin typeface="メイリオ" panose="020B0604030504040204" pitchFamily="34" charset="-128"/>
                <a:ea typeface="メイリオ" panose="020B0604030504040204" pitchFamily="34" charset="-128"/>
              </a:rPr>
              <a:t>– </a:t>
            </a:r>
            <a:r>
              <a:rPr lang="ja-JP" altLang="en-US" sz="2000" dirty="0">
                <a:latin typeface="メイリオ" panose="020B0604030504040204" pitchFamily="34" charset="-128"/>
                <a:ea typeface="メイリオ" panose="020B0604030504040204" pitchFamily="34" charset="-128"/>
              </a:rPr>
              <a:t>共通 </a:t>
            </a:r>
            <a:r>
              <a:rPr lang="en-US" altLang="ja-JP" sz="2000" dirty="0">
                <a:latin typeface="メイリオ" panose="020B0604030504040204" pitchFamily="34" charset="-128"/>
                <a:ea typeface="メイリオ" panose="020B0604030504040204" pitchFamily="34" charset="-128"/>
              </a:rPr>
              <a:t>–</a:t>
            </a:r>
            <a:endParaRPr lang="ja-JP" altLang="en-US" dirty="0"/>
          </a:p>
        </p:txBody>
      </p:sp>
      <p:sp>
        <p:nvSpPr>
          <p:cNvPr id="19" name="テキスト ボックス 18">
            <a:extLst>
              <a:ext uri="{FF2B5EF4-FFF2-40B4-BE49-F238E27FC236}">
                <a16:creationId xmlns:a16="http://schemas.microsoft.com/office/drawing/2014/main" id="{F455993E-6986-E5AF-E359-6B24F8762909}"/>
              </a:ext>
            </a:extLst>
          </p:cNvPr>
          <p:cNvSpPr txBox="1"/>
          <p:nvPr/>
        </p:nvSpPr>
        <p:spPr>
          <a:xfrm>
            <a:off x="479425" y="1144553"/>
            <a:ext cx="11233150" cy="1338828"/>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 JAPAN</a:t>
            </a:r>
            <a:r>
              <a:rPr kumimoji="0" lang="ja-JP" altLang="en-US" sz="18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トップページのインターフェイスをベースに、</a:t>
            </a:r>
            <a:endParaRPr kumimoji="0" lang="en-US" altLang="ja-JP" sz="18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クライアント様用に独自のインタラクションを、制作・ホスティングいたします。</a:t>
            </a:r>
            <a:endParaRPr kumimoji="0" lang="en-US" altLang="ja-JP" sz="18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algn="ctr" eaLnBrk="1" fontAlgn="auto" hangingPunct="1">
              <a:lnSpc>
                <a:spcPct val="150000"/>
              </a:lnSpc>
              <a:spcBef>
                <a:spcPts val="0"/>
              </a:spcBef>
              <a:spcAft>
                <a:spcPts val="0"/>
              </a:spcAft>
              <a:defRPr/>
            </a:pPr>
            <a:r>
              <a:rPr kumimoji="0" lang="ja-JP" altLang="en-US" sz="2400" b="1" kern="0" dirty="0">
                <a:solidFill>
                  <a:srgbClr val="FF0000"/>
                </a:solidFill>
                <a:latin typeface="Meiryo" panose="020B0604030504040204" pitchFamily="34" charset="-128"/>
                <a:ea typeface="Meiryo" panose="020B0604030504040204" pitchFamily="34" charset="-128"/>
              </a:rPr>
              <a:t>インパクト重視</a:t>
            </a:r>
            <a:r>
              <a:rPr kumimoji="0" lang="ja-JP" altLang="en-US" kern="0" dirty="0">
                <a:solidFill>
                  <a:srgbClr val="FF0000"/>
                </a:solidFill>
                <a:latin typeface="Meiryo" panose="020B0604030504040204" pitchFamily="34" charset="-128"/>
                <a:ea typeface="Meiryo" panose="020B0604030504040204" pitchFamily="34" charset="-128"/>
              </a:rPr>
              <a:t>、</a:t>
            </a:r>
            <a:r>
              <a:rPr kumimoji="0" lang="ja-JP" altLang="en-US" sz="2400" b="1" kern="0" dirty="0">
                <a:solidFill>
                  <a:srgbClr val="FF0000"/>
                </a:solidFill>
                <a:latin typeface="Meiryo" panose="020B0604030504040204" pitchFamily="34" charset="-128"/>
                <a:ea typeface="Meiryo" panose="020B0604030504040204" pitchFamily="34" charset="-128"/>
              </a:rPr>
              <a:t>話題性喚起</a:t>
            </a:r>
            <a:r>
              <a:rPr kumimoji="0" lang="en-US" altLang="ja-JP" sz="2400" b="1" kern="0" dirty="0">
                <a:solidFill>
                  <a:srgbClr val="FF0000"/>
                </a:solidFill>
                <a:latin typeface="Meiryo" panose="020B0604030504040204" pitchFamily="34" charset="-128"/>
                <a:ea typeface="Meiryo" panose="020B0604030504040204" pitchFamily="34" charset="-128"/>
              </a:rPr>
              <a:t> </a:t>
            </a:r>
            <a:r>
              <a:rPr kumimoji="0" lang="ja-JP" altLang="en-US" kern="0" dirty="0">
                <a:solidFill>
                  <a:srgbClr val="545454"/>
                </a:solidFill>
                <a:latin typeface="Meiryo" panose="020B0604030504040204" pitchFamily="34" charset="-128"/>
                <a:ea typeface="Meiryo" panose="020B0604030504040204" pitchFamily="34" charset="-128"/>
              </a:rPr>
              <a:t>を目的としたプロモーションに最適です。</a:t>
            </a:r>
            <a:endParaRPr kumimoji="0" lang="en-US" altLang="ja-JP" kern="0" dirty="0">
              <a:solidFill>
                <a:srgbClr val="545454"/>
              </a:solidFill>
              <a:latin typeface="Meiryo" panose="020B0604030504040204" pitchFamily="34" charset="-128"/>
              <a:ea typeface="Meiryo" panose="020B0604030504040204" pitchFamily="34" charset="-128"/>
            </a:endParaRPr>
          </a:p>
        </p:txBody>
      </p:sp>
      <p:sp>
        <p:nvSpPr>
          <p:cNvPr id="2" name="角丸四角形 5">
            <a:extLst>
              <a:ext uri="{FF2B5EF4-FFF2-40B4-BE49-F238E27FC236}">
                <a16:creationId xmlns:a16="http://schemas.microsoft.com/office/drawing/2014/main" id="{D3CD908B-90C5-EF11-D63B-B93E3987C0B3}"/>
              </a:ext>
            </a:extLst>
          </p:cNvPr>
          <p:cNvSpPr/>
          <p:nvPr/>
        </p:nvSpPr>
        <p:spPr>
          <a:xfrm>
            <a:off x="1805014" y="2917549"/>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tx1">
                    <a:lumMod val="65000"/>
                    <a:lumOff val="35000"/>
                  </a:schemeClr>
                </a:solidFill>
                <a:latin typeface="Meiryo" panose="020B0604030504040204" pitchFamily="34" charset="-128"/>
                <a:ea typeface="Meiryo" panose="020B0604030504040204" pitchFamily="34" charset="-128"/>
              </a:rPr>
              <a:t>Yahoo! JAPAN </a:t>
            </a:r>
            <a:r>
              <a:rPr kumimoji="1" lang="ja-JP" altLang="en-US" sz="1500" dirty="0">
                <a:solidFill>
                  <a:schemeClr val="tx1">
                    <a:lumMod val="65000"/>
                    <a:lumOff val="35000"/>
                  </a:schemeClr>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p>
        </p:txBody>
      </p:sp>
      <p:grpSp>
        <p:nvGrpSpPr>
          <p:cNvPr id="3" name="グループ化 2">
            <a:extLst>
              <a:ext uri="{FF2B5EF4-FFF2-40B4-BE49-F238E27FC236}">
                <a16:creationId xmlns:a16="http://schemas.microsoft.com/office/drawing/2014/main" id="{3CB6F36E-1AA7-0652-CA16-E1D8B29FDB73}"/>
              </a:ext>
            </a:extLst>
          </p:cNvPr>
          <p:cNvGrpSpPr>
            <a:grpSpLocks noChangeAspect="1"/>
          </p:cNvGrpSpPr>
          <p:nvPr/>
        </p:nvGrpSpPr>
        <p:grpSpPr>
          <a:xfrm>
            <a:off x="5994757" y="4736845"/>
            <a:ext cx="324000" cy="178785"/>
            <a:chOff x="5270129" y="3256673"/>
            <a:chExt cx="396700" cy="218901"/>
          </a:xfrm>
        </p:grpSpPr>
        <p:sp>
          <p:nvSpPr>
            <p:cNvPr id="4" name="直角三角形 3">
              <a:extLst>
                <a:ext uri="{FF2B5EF4-FFF2-40B4-BE49-F238E27FC236}">
                  <a16:creationId xmlns:a16="http://schemas.microsoft.com/office/drawing/2014/main" id="{06961B25-D2D3-13C5-99AA-B0FE0AA0A321}"/>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直角三角形 4">
              <a:extLst>
                <a:ext uri="{FF2B5EF4-FFF2-40B4-BE49-F238E27FC236}">
                  <a16:creationId xmlns:a16="http://schemas.microsoft.com/office/drawing/2014/main" id="{324934E3-A36A-DB91-168F-A21F72A077F0}"/>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 name="片側の 2 つの角を丸めた四角形 12">
            <a:extLst>
              <a:ext uri="{FF2B5EF4-FFF2-40B4-BE49-F238E27FC236}">
                <a16:creationId xmlns:a16="http://schemas.microsoft.com/office/drawing/2014/main" id="{F67F5E96-CE5C-57AF-A2F8-9CC61ED6A26E}"/>
              </a:ext>
            </a:extLst>
          </p:cNvPr>
          <p:cNvSpPr/>
          <p:nvPr/>
        </p:nvSpPr>
        <p:spPr>
          <a:xfrm>
            <a:off x="1623986" y="3116327"/>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C00000"/>
                </a:solidFill>
                <a:latin typeface="メイリオ"/>
                <a:ea typeface="メイリオ"/>
              </a:rPr>
              <a:t>インタラクション</a:t>
            </a:r>
            <a:endParaRPr kumimoji="0" lang="en-US" altLang="ja-JP" b="1" i="0" u="none" strike="noStrike" kern="0" cap="none" spc="300" normalizeH="0" baseline="0" noProof="0" dirty="0">
              <a:ln>
                <a:noFill/>
              </a:ln>
              <a:solidFill>
                <a:srgbClr val="C00000"/>
              </a:solidFill>
              <a:effectLst/>
              <a:uLnTx/>
              <a:uFillTx/>
              <a:latin typeface="メイリオ"/>
              <a:ea typeface="メイリオ"/>
              <a:cs typeface="+mn-cs"/>
            </a:endParaRPr>
          </a:p>
        </p:txBody>
      </p:sp>
      <p:sp>
        <p:nvSpPr>
          <p:cNvPr id="7" name="直角三角形 6">
            <a:extLst>
              <a:ext uri="{FF2B5EF4-FFF2-40B4-BE49-F238E27FC236}">
                <a16:creationId xmlns:a16="http://schemas.microsoft.com/office/drawing/2014/main" id="{41384AE3-8CE0-24E1-F4AA-01E3CEE432E9}"/>
              </a:ext>
            </a:extLst>
          </p:cNvPr>
          <p:cNvSpPr/>
          <p:nvPr/>
        </p:nvSpPr>
        <p:spPr>
          <a:xfrm rot="10800000">
            <a:off x="1626008" y="3930714"/>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角丸四角形 14">
            <a:extLst>
              <a:ext uri="{FF2B5EF4-FFF2-40B4-BE49-F238E27FC236}">
                <a16:creationId xmlns:a16="http://schemas.microsoft.com/office/drawing/2014/main" id="{DFC73FA0-E379-B934-DBD6-DE7EA876745A}"/>
              </a:ext>
            </a:extLst>
          </p:cNvPr>
          <p:cNvSpPr/>
          <p:nvPr/>
        </p:nvSpPr>
        <p:spPr>
          <a:xfrm>
            <a:off x="6428016" y="2917549"/>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dirty="0">
                <a:solidFill>
                  <a:schemeClr val="tx1">
                    <a:lumMod val="65000"/>
                    <a:lumOff val="35000"/>
                  </a:schemeClr>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dirty="0">
                <a:solidFill>
                  <a:schemeClr val="tx1">
                    <a:lumMod val="65000"/>
                    <a:lumOff val="35000"/>
                  </a:schemeClr>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dirty="0">
                <a:solidFill>
                  <a:schemeClr val="tx1">
                    <a:lumMod val="65000"/>
                    <a:lumOff val="35000"/>
                  </a:schemeClr>
                </a:solidFill>
                <a:latin typeface="Meiryo" panose="020B0604030504040204" pitchFamily="34" charset="-128"/>
                <a:ea typeface="Meiryo" panose="020B0604030504040204" pitchFamily="34" charset="-128"/>
              </a:rPr>
              <a:t>・</a:t>
            </a:r>
            <a:r>
              <a:rPr lang="en-US" altLang="ja-JP" sz="1500" dirty="0">
                <a:solidFill>
                  <a:schemeClr val="tx1">
                    <a:lumMod val="65000"/>
                    <a:lumOff val="35000"/>
                  </a:schemeClr>
                </a:solidFill>
                <a:latin typeface="Meiryo" panose="020B0604030504040204" pitchFamily="34" charset="-128"/>
                <a:ea typeface="Meiryo" panose="020B0604030504040204" pitchFamily="34" charset="-128"/>
              </a:rPr>
              <a:t>LINE</a:t>
            </a:r>
            <a:r>
              <a:rPr lang="ja-JP" altLang="en-US" sz="1500" dirty="0">
                <a:solidFill>
                  <a:schemeClr val="tx1">
                    <a:lumMod val="65000"/>
                    <a:lumOff val="35000"/>
                  </a:schemeClr>
                </a:solidFill>
                <a:latin typeface="Meiryo" panose="020B0604030504040204" pitchFamily="34" charset="-128"/>
                <a:ea typeface="Meiryo" panose="020B0604030504040204" pitchFamily="34" charset="-128"/>
              </a:rPr>
              <a:t>ヤフー</a:t>
            </a:r>
            <a:r>
              <a:rPr kumimoji="1" lang="ja-JP" altLang="en-US" sz="1500" dirty="0">
                <a:solidFill>
                  <a:schemeClr val="tx1">
                    <a:lumMod val="65000"/>
                    <a:lumOff val="35000"/>
                  </a:schemeClr>
                </a:solidFill>
                <a:latin typeface="Meiryo" panose="020B0604030504040204" pitchFamily="34" charset="-128"/>
                <a:ea typeface="Meiryo" panose="020B0604030504040204" pitchFamily="34" charset="-128"/>
              </a:rPr>
              <a:t>が作成したランディングページへ自動遷移</a:t>
            </a:r>
          </a:p>
        </p:txBody>
      </p:sp>
      <p:sp>
        <p:nvSpPr>
          <p:cNvPr id="9" name="片側の 2 つの角を丸めた四角形 15">
            <a:extLst>
              <a:ext uri="{FF2B5EF4-FFF2-40B4-BE49-F238E27FC236}">
                <a16:creationId xmlns:a16="http://schemas.microsoft.com/office/drawing/2014/main" id="{D36CC3C7-507C-26CD-4B61-7ED569A8F678}"/>
              </a:ext>
            </a:extLst>
          </p:cNvPr>
          <p:cNvSpPr/>
          <p:nvPr/>
        </p:nvSpPr>
        <p:spPr>
          <a:xfrm>
            <a:off x="6246988" y="3116327"/>
            <a:ext cx="3927032" cy="814387"/>
          </a:xfrm>
          <a:prstGeom prst="round2SameRect">
            <a:avLst>
              <a:gd name="adj1" fmla="val 0"/>
              <a:gd name="adj2" fmla="val 0"/>
            </a:avLst>
          </a:prstGeom>
          <a:solidFill>
            <a:srgbClr val="C9002C"/>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10" name="直角三角形 9">
            <a:extLst>
              <a:ext uri="{FF2B5EF4-FFF2-40B4-BE49-F238E27FC236}">
                <a16:creationId xmlns:a16="http://schemas.microsoft.com/office/drawing/2014/main" id="{44841D5A-1F14-411B-C1A2-7D08BFA950E7}"/>
              </a:ext>
            </a:extLst>
          </p:cNvPr>
          <p:cNvSpPr/>
          <p:nvPr/>
        </p:nvSpPr>
        <p:spPr>
          <a:xfrm rot="10800000">
            <a:off x="6203605" y="3930714"/>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10">
            <a:extLst>
              <a:ext uri="{FF2B5EF4-FFF2-40B4-BE49-F238E27FC236}">
                <a16:creationId xmlns:a16="http://schemas.microsoft.com/office/drawing/2014/main" id="{1C5196BC-E1CB-CE4A-35D2-B1E041D3E79C}"/>
              </a:ext>
            </a:extLst>
          </p:cNvPr>
          <p:cNvPicPr>
            <a:picLocks noChangeAspect="1"/>
          </p:cNvPicPr>
          <p:nvPr/>
        </p:nvPicPr>
        <p:blipFill>
          <a:blip r:embed="rId2"/>
          <a:stretch>
            <a:fillRect/>
          </a:stretch>
        </p:blipFill>
        <p:spPr>
          <a:xfrm>
            <a:off x="9324101" y="3277644"/>
            <a:ext cx="666215" cy="544776"/>
          </a:xfrm>
          <a:prstGeom prst="rect">
            <a:avLst/>
          </a:prstGeom>
        </p:spPr>
      </p:pic>
      <p:pic>
        <p:nvPicPr>
          <p:cNvPr id="12" name="図 11">
            <a:extLst>
              <a:ext uri="{FF2B5EF4-FFF2-40B4-BE49-F238E27FC236}">
                <a16:creationId xmlns:a16="http://schemas.microsoft.com/office/drawing/2014/main" id="{7D21977F-CCDD-524C-0044-F16B996CCCE3}"/>
              </a:ext>
            </a:extLst>
          </p:cNvPr>
          <p:cNvPicPr>
            <a:picLocks noChangeAspect="1"/>
          </p:cNvPicPr>
          <p:nvPr/>
        </p:nvPicPr>
        <p:blipFill>
          <a:blip r:embed="rId3"/>
          <a:stretch>
            <a:fillRect/>
          </a:stretch>
        </p:blipFill>
        <p:spPr>
          <a:xfrm>
            <a:off x="4836712" y="3268852"/>
            <a:ext cx="536547" cy="536547"/>
          </a:xfrm>
          <a:prstGeom prst="rect">
            <a:avLst/>
          </a:prstGeom>
        </p:spPr>
      </p:pic>
    </p:spTree>
    <p:extLst>
      <p:ext uri="{BB962C8B-B14F-4D97-AF65-F5344CB8AC3E}">
        <p14:creationId xmlns:p14="http://schemas.microsoft.com/office/powerpoint/2010/main" val="70138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DC7E2A6-13A3-B6F2-86A2-DC6E1AC08DBB}"/>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Yahoo! JAPAN </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トップページインタラクション企画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grpSp>
        <p:nvGrpSpPr>
          <p:cNvPr id="47" name="グループ化 46">
            <a:extLst>
              <a:ext uri="{FF2B5EF4-FFF2-40B4-BE49-F238E27FC236}">
                <a16:creationId xmlns:a16="http://schemas.microsoft.com/office/drawing/2014/main" id="{EC18C5A7-5DCF-2308-19D5-992E262B1054}"/>
              </a:ext>
            </a:extLst>
          </p:cNvPr>
          <p:cNvGrpSpPr/>
          <p:nvPr/>
        </p:nvGrpSpPr>
        <p:grpSpPr>
          <a:xfrm>
            <a:off x="8319939" y="1852806"/>
            <a:ext cx="3284686" cy="4661206"/>
            <a:chOff x="8319939" y="1665362"/>
            <a:chExt cx="3384000" cy="4708333"/>
          </a:xfrm>
        </p:grpSpPr>
        <p:sp>
          <p:nvSpPr>
            <p:cNvPr id="48" name="片側の 2 つの角を丸めた四角形 58">
              <a:extLst>
                <a:ext uri="{FF2B5EF4-FFF2-40B4-BE49-F238E27FC236}">
                  <a16:creationId xmlns:a16="http://schemas.microsoft.com/office/drawing/2014/main" id="{E70BA15C-A6EE-7D59-0970-D788253B80DE}"/>
                </a:ext>
              </a:extLst>
            </p:cNvPr>
            <p:cNvSpPr/>
            <p:nvPr/>
          </p:nvSpPr>
          <p:spPr>
            <a:xfrm>
              <a:off x="8319939"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49" name="片側の 2 つの角を丸めた四角形 59">
              <a:extLst>
                <a:ext uri="{FF2B5EF4-FFF2-40B4-BE49-F238E27FC236}">
                  <a16:creationId xmlns:a16="http://schemas.microsoft.com/office/drawing/2014/main" id="{CA0E52A9-5B2A-6A35-8CB8-72B572D3E765}"/>
                </a:ext>
              </a:extLst>
            </p:cNvPr>
            <p:cNvSpPr/>
            <p:nvPr/>
          </p:nvSpPr>
          <p:spPr>
            <a:xfrm>
              <a:off x="8319939" y="1665362"/>
              <a:ext cx="3384000"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rgbClr val="FFFFFF"/>
                  </a:solidFill>
                  <a:latin typeface="Meiryo" panose="020B0604030504040204" pitchFamily="34" charset="-128"/>
                  <a:ea typeface="メイリオ"/>
                </a:rPr>
                <a:t>ランディングページ</a:t>
              </a:r>
            </a:p>
          </p:txBody>
        </p:sp>
      </p:grpSp>
      <p:grpSp>
        <p:nvGrpSpPr>
          <p:cNvPr id="50" name="グループ化 49">
            <a:extLst>
              <a:ext uri="{FF2B5EF4-FFF2-40B4-BE49-F238E27FC236}">
                <a16:creationId xmlns:a16="http://schemas.microsoft.com/office/drawing/2014/main" id="{D94B6081-9444-428D-6910-DC155149E89C}"/>
              </a:ext>
            </a:extLst>
          </p:cNvPr>
          <p:cNvGrpSpPr/>
          <p:nvPr/>
        </p:nvGrpSpPr>
        <p:grpSpPr>
          <a:xfrm>
            <a:off x="4379482" y="1852806"/>
            <a:ext cx="3384000" cy="4661206"/>
            <a:chOff x="4429416" y="1665362"/>
            <a:chExt cx="3384000" cy="4708333"/>
          </a:xfrm>
        </p:grpSpPr>
        <p:sp>
          <p:nvSpPr>
            <p:cNvPr id="51" name="片側の 2 つの角を丸めた四角形 60">
              <a:extLst>
                <a:ext uri="{FF2B5EF4-FFF2-40B4-BE49-F238E27FC236}">
                  <a16:creationId xmlns:a16="http://schemas.microsoft.com/office/drawing/2014/main" id="{978E77FA-A631-6D07-7159-F92262328EA3}"/>
                </a:ext>
              </a:extLst>
            </p:cNvPr>
            <p:cNvSpPr/>
            <p:nvPr/>
          </p:nvSpPr>
          <p:spPr>
            <a:xfrm>
              <a:off x="4429416"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52" name="片側の 2 つの角を丸めた四角形 61">
              <a:extLst>
                <a:ext uri="{FF2B5EF4-FFF2-40B4-BE49-F238E27FC236}">
                  <a16:creationId xmlns:a16="http://schemas.microsoft.com/office/drawing/2014/main" id="{C378F81D-809A-2DB7-0583-DDB800B2E161}"/>
                </a:ext>
              </a:extLst>
            </p:cNvPr>
            <p:cNvSpPr/>
            <p:nvPr/>
          </p:nvSpPr>
          <p:spPr>
            <a:xfrm>
              <a:off x="4429416" y="1665362"/>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rgbClr val="FFFFFF"/>
                  </a:solidFill>
                  <a:latin typeface="Meiryo" panose="020B0604030504040204" pitchFamily="34" charset="-128"/>
                  <a:ea typeface="メイリオ"/>
                </a:rPr>
                <a:t>インタラクションページ</a:t>
              </a:r>
            </a:p>
          </p:txBody>
        </p:sp>
      </p:grpSp>
      <p:sp>
        <p:nvSpPr>
          <p:cNvPr id="12316" name="正方形/長方形 12315">
            <a:extLst>
              <a:ext uri="{FF2B5EF4-FFF2-40B4-BE49-F238E27FC236}">
                <a16:creationId xmlns:a16="http://schemas.microsoft.com/office/drawing/2014/main" id="{30B96E5E-C5A6-4945-95EA-5427B2ECF845}"/>
              </a:ext>
            </a:extLst>
          </p:cNvPr>
          <p:cNvSpPr/>
          <p:nvPr/>
        </p:nvSpPr>
        <p:spPr>
          <a:xfrm>
            <a:off x="442914" y="1194566"/>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eaLnBrk="1" fontAlgn="auto" hangingPunct="1">
              <a:lnSpc>
                <a:spcPct val="120000"/>
              </a:lnSpc>
              <a:spcBef>
                <a:spcPts val="0"/>
              </a:spcBef>
              <a:spcAft>
                <a:spcPts val="0"/>
              </a:spcAft>
              <a:defRPr/>
            </a:pPr>
            <a:r>
              <a:rPr kumimoji="0" lang="ja-JP" altLang="en-US" sz="1600" kern="0" dirty="0">
                <a:solidFill>
                  <a:srgbClr val="545454"/>
                </a:solidFill>
                <a:latin typeface="Meiryo" panose="020B0604030504040204" pitchFamily="34" charset="-128"/>
                <a:ea typeface="メイリオ"/>
                <a:cs typeface="Calibri" panose="020F0502020204030204"/>
              </a:rPr>
              <a:t>誘導バナーから遷移後、インタラクションページにつながります。</a:t>
            </a:r>
          </a:p>
          <a:p>
            <a:pPr algn="ctr" eaLnBrk="1" fontAlgn="auto" hangingPunct="1">
              <a:lnSpc>
                <a:spcPct val="120000"/>
              </a:lnSpc>
              <a:spcBef>
                <a:spcPts val="0"/>
              </a:spcBef>
              <a:spcAft>
                <a:spcPts val="0"/>
              </a:spcAft>
              <a:defRPr/>
            </a:pPr>
            <a:r>
              <a:rPr kumimoji="0" lang="en" altLang="ja-JP" sz="1600" kern="0" dirty="0">
                <a:solidFill>
                  <a:srgbClr val="545454"/>
                </a:solidFill>
                <a:latin typeface="Meiryo" panose="020B0604030504040204" pitchFamily="34" charset="-128"/>
                <a:ea typeface="メイリオ"/>
                <a:cs typeface="Calibri" panose="020F0502020204030204"/>
              </a:rPr>
              <a:t>Yahoo! JAPAN</a:t>
            </a:r>
            <a:r>
              <a:rPr kumimoji="0" lang="ja-JP" altLang="en-US" sz="1600" kern="0" dirty="0">
                <a:solidFill>
                  <a:srgbClr val="545454"/>
                </a:solidFill>
                <a:latin typeface="Meiryo" panose="020B0604030504040204" pitchFamily="34" charset="-128"/>
                <a:ea typeface="メイリオ"/>
                <a:cs typeface="Calibri" panose="020F0502020204030204"/>
              </a:rPr>
              <a:t>広報用のダミーページをベースに、インタラクションを制作いたします。</a:t>
            </a:r>
          </a:p>
        </p:txBody>
      </p:sp>
      <p:grpSp>
        <p:nvGrpSpPr>
          <p:cNvPr id="12317" name="グループ化 12316">
            <a:extLst>
              <a:ext uri="{FF2B5EF4-FFF2-40B4-BE49-F238E27FC236}">
                <a16:creationId xmlns:a16="http://schemas.microsoft.com/office/drawing/2014/main" id="{C1082E49-E48A-B170-42DC-27F75DE07142}"/>
              </a:ext>
            </a:extLst>
          </p:cNvPr>
          <p:cNvGrpSpPr>
            <a:grpSpLocks noChangeAspect="1"/>
          </p:cNvGrpSpPr>
          <p:nvPr/>
        </p:nvGrpSpPr>
        <p:grpSpPr>
          <a:xfrm>
            <a:off x="3911504" y="2086222"/>
            <a:ext cx="324000" cy="178785"/>
            <a:chOff x="5270129" y="3256673"/>
            <a:chExt cx="396700" cy="218901"/>
          </a:xfrm>
        </p:grpSpPr>
        <p:sp>
          <p:nvSpPr>
            <p:cNvPr id="12318" name="直角三角形 12317">
              <a:extLst>
                <a:ext uri="{FF2B5EF4-FFF2-40B4-BE49-F238E27FC236}">
                  <a16:creationId xmlns:a16="http://schemas.microsoft.com/office/drawing/2014/main" id="{115DA1E2-2079-A59D-CCBE-E7A74D35FC19}"/>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19" name="直角三角形 12318">
              <a:extLst>
                <a:ext uri="{FF2B5EF4-FFF2-40B4-BE49-F238E27FC236}">
                  <a16:creationId xmlns:a16="http://schemas.microsoft.com/office/drawing/2014/main" id="{55A89B87-434F-8F41-3FDB-91115119A24E}"/>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grpSp>
        <p:nvGrpSpPr>
          <p:cNvPr id="12320" name="グループ化 12319">
            <a:extLst>
              <a:ext uri="{FF2B5EF4-FFF2-40B4-BE49-F238E27FC236}">
                <a16:creationId xmlns:a16="http://schemas.microsoft.com/office/drawing/2014/main" id="{3D01762C-707A-A581-23C7-25556A67E63E}"/>
              </a:ext>
            </a:extLst>
          </p:cNvPr>
          <p:cNvGrpSpPr>
            <a:grpSpLocks noChangeAspect="1"/>
          </p:cNvGrpSpPr>
          <p:nvPr/>
        </p:nvGrpSpPr>
        <p:grpSpPr>
          <a:xfrm>
            <a:off x="7843086" y="2086222"/>
            <a:ext cx="324000" cy="178785"/>
            <a:chOff x="5270129" y="3256673"/>
            <a:chExt cx="396700" cy="218901"/>
          </a:xfrm>
        </p:grpSpPr>
        <p:sp>
          <p:nvSpPr>
            <p:cNvPr id="12321" name="直角三角形 12320">
              <a:extLst>
                <a:ext uri="{FF2B5EF4-FFF2-40B4-BE49-F238E27FC236}">
                  <a16:creationId xmlns:a16="http://schemas.microsoft.com/office/drawing/2014/main" id="{45A1E794-69E7-F408-4783-809E861FD912}"/>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22" name="直角三角形 12321">
              <a:extLst>
                <a:ext uri="{FF2B5EF4-FFF2-40B4-BE49-F238E27FC236}">
                  <a16:creationId xmlns:a16="http://schemas.microsoft.com/office/drawing/2014/main" id="{421EB525-ED0D-E5CB-422E-330C24B2D1E8}"/>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sp>
        <p:nvSpPr>
          <p:cNvPr id="12323" name="角丸四角形 70">
            <a:extLst>
              <a:ext uri="{FF2B5EF4-FFF2-40B4-BE49-F238E27FC236}">
                <a16:creationId xmlns:a16="http://schemas.microsoft.com/office/drawing/2014/main" id="{EFBD94B7-186B-7B4B-2233-4F078C88DA39}"/>
              </a:ext>
            </a:extLst>
          </p:cNvPr>
          <p:cNvSpPr/>
          <p:nvPr/>
        </p:nvSpPr>
        <p:spPr>
          <a:xfrm>
            <a:off x="3976510" y="2546243"/>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600" kern="0" spc="300">
                <a:solidFill>
                  <a:srgbClr val="C9002C"/>
                </a:solidFill>
                <a:latin typeface="メイリオ"/>
                <a:ea typeface="メイリオ"/>
              </a:rPr>
              <a:t>ページが開く</a:t>
            </a:r>
            <a:endParaRPr kumimoji="0" lang="en-US" altLang="ja-JP" sz="1600" kern="0" spc="300" dirty="0">
              <a:solidFill>
                <a:srgbClr val="C9002C"/>
              </a:solidFill>
              <a:latin typeface="メイリオ"/>
              <a:ea typeface="メイリオ"/>
            </a:endParaRPr>
          </a:p>
        </p:txBody>
      </p:sp>
      <p:grpSp>
        <p:nvGrpSpPr>
          <p:cNvPr id="12324" name="グループ化 12323">
            <a:extLst>
              <a:ext uri="{FF2B5EF4-FFF2-40B4-BE49-F238E27FC236}">
                <a16:creationId xmlns:a16="http://schemas.microsoft.com/office/drawing/2014/main" id="{DBE0516E-947E-E69B-D1E3-64C5EA99FA58}"/>
              </a:ext>
            </a:extLst>
          </p:cNvPr>
          <p:cNvGrpSpPr/>
          <p:nvPr/>
        </p:nvGrpSpPr>
        <p:grpSpPr>
          <a:xfrm>
            <a:off x="7851522" y="2546243"/>
            <a:ext cx="476726" cy="3783419"/>
            <a:chOff x="7779567" y="2779817"/>
            <a:chExt cx="476726" cy="3783419"/>
          </a:xfrm>
        </p:grpSpPr>
        <p:sp>
          <p:nvSpPr>
            <p:cNvPr id="12325" name="角丸四角形 72">
              <a:extLst>
                <a:ext uri="{FF2B5EF4-FFF2-40B4-BE49-F238E27FC236}">
                  <a16:creationId xmlns:a16="http://schemas.microsoft.com/office/drawing/2014/main" id="{9802532E-8F3E-A301-3DFF-A2D3766C887A}"/>
                </a:ext>
              </a:extLst>
            </p:cNvPr>
            <p:cNvSpPr/>
            <p:nvPr/>
          </p:nvSpPr>
          <p:spPr>
            <a:xfrm>
              <a:off x="7779567" y="2779817"/>
              <a:ext cx="476726" cy="3783419"/>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eaLnBrk="1" fontAlgn="auto" hangingPunct="1">
                <a:spcBef>
                  <a:spcPts val="0"/>
                </a:spcBef>
                <a:spcAft>
                  <a:spcPts val="0"/>
                </a:spcAft>
                <a:defRPr/>
              </a:pPr>
              <a:r>
                <a:rPr kumimoji="0" lang="ja-JP" altLang="en-US" sz="1600" kern="0" spc="300">
                  <a:solidFill>
                    <a:srgbClr val="C9002C"/>
                  </a:solidFill>
                  <a:latin typeface="メイリオ"/>
                  <a:ea typeface="メイリオ"/>
                </a:rPr>
                <a:t>クリック　時間経過で　　へ遷移</a:t>
              </a:r>
            </a:p>
          </p:txBody>
        </p:sp>
        <p:sp>
          <p:nvSpPr>
            <p:cNvPr id="12326" name="正方形/長方形 12325">
              <a:extLst>
                <a:ext uri="{FF2B5EF4-FFF2-40B4-BE49-F238E27FC236}">
                  <a16:creationId xmlns:a16="http://schemas.microsoft.com/office/drawing/2014/main" id="{A6A7D4AA-DD9C-CB05-6C34-9D8D438368AC}"/>
                </a:ext>
              </a:extLst>
            </p:cNvPr>
            <p:cNvSpPr/>
            <p:nvPr/>
          </p:nvSpPr>
          <p:spPr>
            <a:xfrm>
              <a:off x="7939007" y="3820398"/>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200" kern="0" dirty="0">
                  <a:solidFill>
                    <a:srgbClr val="C9002C"/>
                  </a:solidFill>
                  <a:latin typeface="メイリオ"/>
                  <a:ea typeface="メイリオ"/>
                </a:rPr>
                <a:t>or</a:t>
              </a:r>
              <a:endParaRPr kumimoji="0" lang="ja-JP" altLang="en-US" sz="1200" kern="0" dirty="0">
                <a:solidFill>
                  <a:srgbClr val="C9002C"/>
                </a:solidFill>
                <a:latin typeface="メイリオ"/>
                <a:ea typeface="メイリオ"/>
              </a:endParaRPr>
            </a:p>
          </p:txBody>
        </p:sp>
        <p:sp>
          <p:nvSpPr>
            <p:cNvPr id="12327" name="正方形/長方形 12326">
              <a:extLst>
                <a:ext uri="{FF2B5EF4-FFF2-40B4-BE49-F238E27FC236}">
                  <a16:creationId xmlns:a16="http://schemas.microsoft.com/office/drawing/2014/main" id="{0D3990D7-6CB2-D4E7-C0C4-C7DA850E7ADD}"/>
                </a:ext>
              </a:extLst>
            </p:cNvPr>
            <p:cNvSpPr/>
            <p:nvPr/>
          </p:nvSpPr>
          <p:spPr>
            <a:xfrm>
              <a:off x="7954869" y="5240813"/>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600" kern="0" spc="300" dirty="0">
                  <a:solidFill>
                    <a:srgbClr val="C9002C"/>
                  </a:solidFill>
                  <a:latin typeface="メイリオ"/>
                  <a:ea typeface="メイリオ"/>
                </a:rPr>
                <a:t>L</a:t>
              </a:r>
            </a:p>
            <a:p>
              <a:pPr algn="ctr" eaLnBrk="1" fontAlgn="auto" hangingPunct="1">
                <a:spcBef>
                  <a:spcPts val="0"/>
                </a:spcBef>
                <a:spcAft>
                  <a:spcPts val="0"/>
                </a:spcAft>
                <a:defRPr/>
              </a:pPr>
              <a:r>
                <a:rPr kumimoji="0" lang="en-US" altLang="ja-JP" sz="1600" kern="0" spc="300" dirty="0">
                  <a:solidFill>
                    <a:srgbClr val="C9002C"/>
                  </a:solidFill>
                  <a:latin typeface="メイリオ"/>
                  <a:ea typeface="メイリオ"/>
                </a:rPr>
                <a:t>P</a:t>
              </a:r>
              <a:endParaRPr kumimoji="0" lang="ja-JP" altLang="en-US" sz="1600" kern="0" spc="300" dirty="0">
                <a:solidFill>
                  <a:srgbClr val="C9002C"/>
                </a:solidFill>
                <a:latin typeface="メイリオ"/>
                <a:ea typeface="メイリオ"/>
              </a:endParaRPr>
            </a:p>
          </p:txBody>
        </p:sp>
      </p:grpSp>
      <p:grpSp>
        <p:nvGrpSpPr>
          <p:cNvPr id="12328" name="グループ化 12327">
            <a:extLst>
              <a:ext uri="{FF2B5EF4-FFF2-40B4-BE49-F238E27FC236}">
                <a16:creationId xmlns:a16="http://schemas.microsoft.com/office/drawing/2014/main" id="{467A7566-2509-E383-9872-09931DE35446}"/>
              </a:ext>
            </a:extLst>
          </p:cNvPr>
          <p:cNvGrpSpPr/>
          <p:nvPr/>
        </p:nvGrpSpPr>
        <p:grpSpPr>
          <a:xfrm>
            <a:off x="587375" y="1852806"/>
            <a:ext cx="3275406" cy="4661206"/>
            <a:chOff x="439025" y="1665362"/>
            <a:chExt cx="3384000" cy="4708333"/>
          </a:xfrm>
        </p:grpSpPr>
        <p:sp>
          <p:nvSpPr>
            <p:cNvPr id="12329" name="片側の 2 つの角を丸めた四角形 62">
              <a:extLst>
                <a:ext uri="{FF2B5EF4-FFF2-40B4-BE49-F238E27FC236}">
                  <a16:creationId xmlns:a16="http://schemas.microsoft.com/office/drawing/2014/main" id="{2AAF84B2-821F-C073-379E-3C95F27F4983}"/>
                </a:ext>
              </a:extLst>
            </p:cNvPr>
            <p:cNvSpPr/>
            <p:nvPr/>
          </p:nvSpPr>
          <p:spPr>
            <a:xfrm>
              <a:off x="439025"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30" name="片側の 2 つの角を丸めた四角形 75">
              <a:extLst>
                <a:ext uri="{FF2B5EF4-FFF2-40B4-BE49-F238E27FC236}">
                  <a16:creationId xmlns:a16="http://schemas.microsoft.com/office/drawing/2014/main" id="{E5136AED-EA01-47C5-2BA1-B544F2B7C34F}"/>
                </a:ext>
              </a:extLst>
            </p:cNvPr>
            <p:cNvSpPr/>
            <p:nvPr/>
          </p:nvSpPr>
          <p:spPr>
            <a:xfrm>
              <a:off x="439025" y="1665362"/>
              <a:ext cx="3384000"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 altLang="ja-JP" sz="1400" b="1" kern="0" dirty="0">
                  <a:solidFill>
                    <a:srgbClr val="FFFFFF"/>
                  </a:solidFill>
                  <a:latin typeface="Meiryo" panose="020B0604030504040204" pitchFamily="34" charset="-128"/>
                  <a:ea typeface="メイリオ"/>
                </a:rPr>
                <a:t>Yahoo! JAPAN</a:t>
              </a:r>
            </a:p>
            <a:p>
              <a:pPr algn="ctr" eaLnBrk="1" fontAlgn="auto" hangingPunct="1">
                <a:spcBef>
                  <a:spcPts val="0"/>
                </a:spcBef>
                <a:spcAft>
                  <a:spcPts val="0"/>
                </a:spcAft>
                <a:defRPr/>
              </a:pPr>
              <a:r>
                <a:rPr kumimoji="0" lang="ja-JP" altLang="en-US" sz="1400" b="1" kern="0" spc="300">
                  <a:solidFill>
                    <a:srgbClr val="FFFFFF"/>
                  </a:solidFill>
                  <a:latin typeface="Meiryo" panose="020B0604030504040204" pitchFamily="34" charset="-128"/>
                  <a:ea typeface="メイリオ"/>
                </a:rPr>
                <a:t>トップページ</a:t>
              </a:r>
            </a:p>
          </p:txBody>
        </p:sp>
      </p:grpSp>
      <p:grpSp>
        <p:nvGrpSpPr>
          <p:cNvPr id="12331" name="グループ化 12330">
            <a:extLst>
              <a:ext uri="{FF2B5EF4-FFF2-40B4-BE49-F238E27FC236}">
                <a16:creationId xmlns:a16="http://schemas.microsoft.com/office/drawing/2014/main" id="{938DD683-9FC1-5891-8C7D-76F53153CBB9}"/>
              </a:ext>
            </a:extLst>
          </p:cNvPr>
          <p:cNvGrpSpPr>
            <a:grpSpLocks noChangeAspect="1"/>
          </p:cNvGrpSpPr>
          <p:nvPr/>
        </p:nvGrpSpPr>
        <p:grpSpPr>
          <a:xfrm>
            <a:off x="4379482" y="3068916"/>
            <a:ext cx="3436929" cy="2583480"/>
            <a:chOff x="4519955" y="2908620"/>
            <a:chExt cx="3952309" cy="2968545"/>
          </a:xfrm>
        </p:grpSpPr>
        <p:pic>
          <p:nvPicPr>
            <p:cNvPr id="12332" name="図 12331" descr="グラフィカル ユーザー インターフェイス, Web サイト&#10;&#10;自動的に生成された説明">
              <a:extLst>
                <a:ext uri="{FF2B5EF4-FFF2-40B4-BE49-F238E27FC236}">
                  <a16:creationId xmlns:a16="http://schemas.microsoft.com/office/drawing/2014/main" id="{F9B3CDC0-3FC7-D723-A170-6A9BC359E1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12333" name="正方形/長方形 12332">
              <a:extLst>
                <a:ext uri="{FF2B5EF4-FFF2-40B4-BE49-F238E27FC236}">
                  <a16:creationId xmlns:a16="http://schemas.microsoft.com/office/drawing/2014/main" id="{C8BA1755-5E05-4DC6-DDA8-5EC090751295}"/>
                </a:ext>
              </a:extLst>
            </p:cNvPr>
            <p:cNvSpPr/>
            <p:nvPr/>
          </p:nvSpPr>
          <p:spPr>
            <a:xfrm>
              <a:off x="5087888" y="3154194"/>
              <a:ext cx="2808312" cy="1858979"/>
            </a:xfrm>
            <a:prstGeom prst="rect">
              <a:avLst/>
            </a:prstGeom>
            <a:noFill/>
            <a:ln w="571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sp>
        <p:nvSpPr>
          <p:cNvPr id="12334" name="角丸四角形 84">
            <a:extLst>
              <a:ext uri="{FF2B5EF4-FFF2-40B4-BE49-F238E27FC236}">
                <a16:creationId xmlns:a16="http://schemas.microsoft.com/office/drawing/2014/main" id="{7201E58F-C1F4-7442-AB68-2494C608C7C7}"/>
              </a:ext>
            </a:extLst>
          </p:cNvPr>
          <p:cNvSpPr/>
          <p:nvPr/>
        </p:nvSpPr>
        <p:spPr>
          <a:xfrm>
            <a:off x="8615720" y="3194545"/>
            <a:ext cx="397534" cy="243295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spc="300">
                <a:solidFill>
                  <a:srgbClr val="C9002C"/>
                </a:solidFill>
                <a:latin typeface="Meiryo" panose="020B0604030504040204" pitchFamily="34" charset="-128"/>
                <a:ea typeface="メイリオ"/>
              </a:rPr>
              <a:t>遷移先は選択可能</a:t>
            </a:r>
          </a:p>
        </p:txBody>
      </p:sp>
      <p:sp>
        <p:nvSpPr>
          <p:cNvPr id="12335" name="object 51">
            <a:extLst>
              <a:ext uri="{FF2B5EF4-FFF2-40B4-BE49-F238E27FC236}">
                <a16:creationId xmlns:a16="http://schemas.microsoft.com/office/drawing/2014/main" id="{CF0A14AF-A127-03DB-1A99-1C632669FC11}"/>
              </a:ext>
            </a:extLst>
          </p:cNvPr>
          <p:cNvSpPr>
            <a:spLocks/>
          </p:cNvSpPr>
          <p:nvPr/>
        </p:nvSpPr>
        <p:spPr>
          <a:xfrm rot="4534660">
            <a:off x="5661025" y="2965338"/>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メイリオ"/>
              <a:ea typeface="メイリオ" panose="020B0604030504040204" pitchFamily="50" charset="-128"/>
              <a:cs typeface="Meiryo" charset="-128"/>
            </a:endParaRPr>
          </a:p>
        </p:txBody>
      </p:sp>
      <p:sp>
        <p:nvSpPr>
          <p:cNvPr id="12336" name="フリーフォーム 87">
            <a:extLst>
              <a:ext uri="{FF2B5EF4-FFF2-40B4-BE49-F238E27FC236}">
                <a16:creationId xmlns:a16="http://schemas.microsoft.com/office/drawing/2014/main" id="{B1FABAD3-ED3D-6B2A-01F7-3CEE7B6F2EFD}"/>
              </a:ext>
            </a:extLst>
          </p:cNvPr>
          <p:cNvSpPr/>
          <p:nvPr/>
        </p:nvSpPr>
        <p:spPr>
          <a:xfrm>
            <a:off x="6455485" y="2666952"/>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cap="flat" cmpd="sng" algn="ctr">
            <a:solidFill>
              <a:srgbClr val="FFFFFF"/>
            </a:solidFill>
            <a:prstDash val="solid"/>
          </a:ln>
          <a:effectLst/>
        </p:spPr>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ユーザーが</a:t>
            </a:r>
            <a:endParaRPr kumimoji="0" lang="en-US" altLang="ja-JP" sz="1200" b="1" kern="0" dirty="0">
              <a:solidFill>
                <a:srgbClr val="FFFFFF"/>
              </a:solidFill>
              <a:latin typeface="メイリオ"/>
              <a:ea typeface="メイリオ"/>
            </a:endParaRPr>
          </a:p>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自由に操作</a:t>
            </a:r>
          </a:p>
        </p:txBody>
      </p:sp>
      <p:pic>
        <p:nvPicPr>
          <p:cNvPr id="12337" name="図 12336" descr="パソコンの画面&#10;&#10;自動的に生成された説明">
            <a:extLst>
              <a:ext uri="{FF2B5EF4-FFF2-40B4-BE49-F238E27FC236}">
                <a16:creationId xmlns:a16="http://schemas.microsoft.com/office/drawing/2014/main" id="{5007B845-0022-8FC9-A5B6-E35A8929EF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5540" y="2988686"/>
            <a:ext cx="2262632" cy="1306670"/>
          </a:xfrm>
          <a:prstGeom prst="rect">
            <a:avLst/>
          </a:prstGeom>
        </p:spPr>
      </p:pic>
      <p:sp>
        <p:nvSpPr>
          <p:cNvPr id="12338" name="正方形/長方形 12337">
            <a:extLst>
              <a:ext uri="{FF2B5EF4-FFF2-40B4-BE49-F238E27FC236}">
                <a16:creationId xmlns:a16="http://schemas.microsoft.com/office/drawing/2014/main" id="{0E44A1DE-1208-A5D0-5995-B9925715AB29}"/>
              </a:ext>
            </a:extLst>
          </p:cNvPr>
          <p:cNvSpPr/>
          <p:nvPr/>
        </p:nvSpPr>
        <p:spPr>
          <a:xfrm>
            <a:off x="9544856" y="30582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100" kern="0" dirty="0">
                <a:solidFill>
                  <a:srgbClr val="545454"/>
                </a:solidFill>
                <a:latin typeface="メイリオ"/>
                <a:ea typeface="メイリオ"/>
              </a:rPr>
              <a:t>クライアント様</a:t>
            </a:r>
            <a:r>
              <a:rPr kumimoji="0" lang="en" altLang="ja-JP" sz="1100" kern="0" dirty="0">
                <a:solidFill>
                  <a:srgbClr val="545454"/>
                </a:solidFill>
                <a:latin typeface="メイリオ"/>
                <a:ea typeface="メイリオ"/>
              </a:rPr>
              <a:t>LP</a:t>
            </a:r>
          </a:p>
        </p:txBody>
      </p:sp>
      <p:pic>
        <p:nvPicPr>
          <p:cNvPr id="12339" name="図 12338" descr="パソコンの画面&#10;&#10;自動的に生成された説明">
            <a:extLst>
              <a:ext uri="{FF2B5EF4-FFF2-40B4-BE49-F238E27FC236}">
                <a16:creationId xmlns:a16="http://schemas.microsoft.com/office/drawing/2014/main" id="{4ED59F35-29F9-6B49-7EF9-2ECE082F5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5540" y="4525386"/>
            <a:ext cx="2262632" cy="1306670"/>
          </a:xfrm>
          <a:prstGeom prst="rect">
            <a:avLst/>
          </a:prstGeom>
        </p:spPr>
      </p:pic>
      <p:sp>
        <p:nvSpPr>
          <p:cNvPr id="12340" name="正方形/長方形 12339">
            <a:extLst>
              <a:ext uri="{FF2B5EF4-FFF2-40B4-BE49-F238E27FC236}">
                <a16:creationId xmlns:a16="http://schemas.microsoft.com/office/drawing/2014/main" id="{BE4F18EF-C8D7-A5B8-CEBA-07F786F79604}"/>
              </a:ext>
            </a:extLst>
          </p:cNvPr>
          <p:cNvSpPr/>
          <p:nvPr/>
        </p:nvSpPr>
        <p:spPr>
          <a:xfrm>
            <a:off x="9544856" y="45949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100" kern="0" dirty="0">
                <a:solidFill>
                  <a:srgbClr val="545454"/>
                </a:solidFill>
                <a:latin typeface="メイリオ"/>
                <a:ea typeface="メイリオ"/>
              </a:rPr>
              <a:t>Yahoo! JAPAN PR</a:t>
            </a:r>
            <a:r>
              <a:rPr kumimoji="0" lang="ja-JP" altLang="en-US" sz="1100" kern="0" dirty="0">
                <a:solidFill>
                  <a:srgbClr val="545454"/>
                </a:solidFill>
                <a:latin typeface="メイリオ"/>
                <a:ea typeface="メイリオ"/>
              </a:rPr>
              <a:t>企画</a:t>
            </a:r>
            <a:endParaRPr kumimoji="0" lang="en-US" altLang="ja-JP" sz="1100" kern="0" dirty="0">
              <a:solidFill>
                <a:srgbClr val="545454"/>
              </a:solidFill>
              <a:latin typeface="メイリオ"/>
              <a:ea typeface="メイリオ"/>
            </a:endParaRPr>
          </a:p>
          <a:p>
            <a:pPr algn="ctr" eaLnBrk="1" fontAlgn="auto" hangingPunct="1">
              <a:spcBef>
                <a:spcPts val="0"/>
              </a:spcBef>
              <a:spcAft>
                <a:spcPts val="0"/>
              </a:spcAft>
              <a:defRPr/>
            </a:pPr>
            <a:r>
              <a:rPr kumimoji="0" lang="en" altLang="ja-JP" sz="1100" kern="0" dirty="0">
                <a:solidFill>
                  <a:srgbClr val="545454"/>
                </a:solidFill>
                <a:latin typeface="メイリオ"/>
                <a:ea typeface="メイリオ"/>
              </a:rPr>
              <a:t>LP</a:t>
            </a:r>
          </a:p>
          <a:p>
            <a:pPr algn="ctr" eaLnBrk="1" fontAlgn="auto" hangingPunct="1">
              <a:spcBef>
                <a:spcPts val="0"/>
              </a:spcBef>
              <a:spcAft>
                <a:spcPts val="0"/>
              </a:spcAft>
              <a:defRPr/>
            </a:pPr>
            <a:r>
              <a:rPr kumimoji="0" lang="ja-JP" altLang="en" sz="900" kern="0" dirty="0">
                <a:solidFill>
                  <a:srgbClr val="545454"/>
                </a:solidFill>
                <a:latin typeface="メイリオ"/>
                <a:ea typeface="メイリオ"/>
              </a:rPr>
              <a:t>（</a:t>
            </a:r>
            <a:r>
              <a:rPr kumimoji="0" lang="en-US" altLang="ja-JP" sz="900" kern="0" dirty="0">
                <a:solidFill>
                  <a:srgbClr val="545454"/>
                </a:solidFill>
                <a:latin typeface="メイリオ"/>
                <a:ea typeface="メイリオ"/>
              </a:rPr>
              <a:t>LINE</a:t>
            </a:r>
            <a:r>
              <a:rPr kumimoji="0" lang="ja-JP" altLang="en-US" sz="900" kern="0" dirty="0">
                <a:solidFill>
                  <a:srgbClr val="545454"/>
                </a:solidFill>
                <a:latin typeface="メイリオ"/>
                <a:ea typeface="メイリオ"/>
              </a:rPr>
              <a:t>ヤフー作成ページ）</a:t>
            </a:r>
            <a:endParaRPr kumimoji="0" lang="en" altLang="ja-JP" sz="900" kern="0" dirty="0">
              <a:solidFill>
                <a:srgbClr val="545454"/>
              </a:solidFill>
              <a:latin typeface="メイリオ"/>
              <a:ea typeface="メイリオ"/>
            </a:endParaRPr>
          </a:p>
        </p:txBody>
      </p:sp>
      <p:cxnSp>
        <p:nvCxnSpPr>
          <p:cNvPr id="12341" name="カギ線コネクタ 92">
            <a:extLst>
              <a:ext uri="{FF2B5EF4-FFF2-40B4-BE49-F238E27FC236}">
                <a16:creationId xmlns:a16="http://schemas.microsoft.com/office/drawing/2014/main" id="{E2103D2C-1C31-96F7-55EF-59E57BAFD071}"/>
              </a:ext>
            </a:extLst>
          </p:cNvPr>
          <p:cNvCxnSpPr>
            <a:stCxn id="12334" idx="3"/>
            <a:endCxn id="12338" idx="1"/>
          </p:cNvCxnSpPr>
          <p:nvPr/>
        </p:nvCxnSpPr>
        <p:spPr>
          <a:xfrm flipV="1">
            <a:off x="9013254" y="3616265"/>
            <a:ext cx="531602" cy="794758"/>
          </a:xfrm>
          <a:prstGeom prst="bentConnector3">
            <a:avLst/>
          </a:prstGeom>
          <a:noFill/>
          <a:ln w="31750" cap="flat" cmpd="sng" algn="ctr">
            <a:solidFill>
              <a:srgbClr val="C9002C"/>
            </a:solidFill>
            <a:prstDash val="solid"/>
            <a:tailEnd type="triangle"/>
          </a:ln>
          <a:effectLst/>
        </p:spPr>
      </p:cxnSp>
      <p:cxnSp>
        <p:nvCxnSpPr>
          <p:cNvPr id="12342" name="カギ線コネクタ 93">
            <a:extLst>
              <a:ext uri="{FF2B5EF4-FFF2-40B4-BE49-F238E27FC236}">
                <a16:creationId xmlns:a16="http://schemas.microsoft.com/office/drawing/2014/main" id="{4712785C-1A6F-C057-A2F5-07E886F0003A}"/>
              </a:ext>
            </a:extLst>
          </p:cNvPr>
          <p:cNvCxnSpPr>
            <a:stCxn id="12334" idx="3"/>
            <a:endCxn id="12340" idx="1"/>
          </p:cNvCxnSpPr>
          <p:nvPr/>
        </p:nvCxnSpPr>
        <p:spPr>
          <a:xfrm>
            <a:off x="9013254" y="4411023"/>
            <a:ext cx="531602" cy="741942"/>
          </a:xfrm>
          <a:prstGeom prst="bentConnector3">
            <a:avLst/>
          </a:prstGeom>
          <a:noFill/>
          <a:ln w="31750" cap="flat" cmpd="sng" algn="ctr">
            <a:solidFill>
              <a:srgbClr val="C9002C"/>
            </a:solidFill>
            <a:prstDash val="solid"/>
            <a:tailEnd type="triangle"/>
          </a:ln>
          <a:effectLst/>
        </p:spPr>
      </p:cxnSp>
      <p:sp>
        <p:nvSpPr>
          <p:cNvPr id="12343" name="object 53">
            <a:extLst>
              <a:ext uri="{FF2B5EF4-FFF2-40B4-BE49-F238E27FC236}">
                <a16:creationId xmlns:a16="http://schemas.microsoft.com/office/drawing/2014/main" id="{EE676E56-766E-9DCB-6D96-D24D009481CD}"/>
              </a:ext>
            </a:extLst>
          </p:cNvPr>
          <p:cNvSpPr txBox="1"/>
          <p:nvPr/>
        </p:nvSpPr>
        <p:spPr>
          <a:xfrm>
            <a:off x="4727721" y="5828511"/>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indent="-235401" algn="ctr" eaLnBrk="1" fontAlgn="auto" hangingPunct="1">
              <a:lnSpc>
                <a:spcPct val="145800"/>
              </a:lnSpc>
              <a:spcBef>
                <a:spcPts val="124"/>
              </a:spcBef>
              <a:spcAft>
                <a:spcPts val="0"/>
              </a:spcAft>
              <a:defRPr/>
            </a:pPr>
            <a:r>
              <a:rPr kumimoji="0" lang="ja-JP" altLang="en-US" sz="1200" kern="0" dirty="0">
                <a:solidFill>
                  <a:srgbClr val="545454"/>
                </a:solidFill>
                <a:latin typeface="Meiryo" panose="020B0604030504040204" pitchFamily="34" charset="-128"/>
                <a:ea typeface="メイリオ" panose="020B0604030504040204" pitchFamily="50" charset="-128"/>
                <a:cs typeface="Meiryo" charset="-128"/>
              </a:rPr>
              <a:t>インタラクション例</a:t>
            </a:r>
            <a:endParaRPr kumimoji="0" lang="en-US" altLang="ja-JP" sz="1200" kern="0" dirty="0">
              <a:solidFill>
                <a:srgbClr val="545454"/>
              </a:solidFill>
              <a:latin typeface="Meiryo" panose="020B0604030504040204" pitchFamily="34" charset="-128"/>
              <a:ea typeface="メイリオ" panose="020B0604030504040204" pitchFamily="50" charset="-128"/>
              <a:cs typeface="Meiryo" charset="-128"/>
            </a:endParaRPr>
          </a:p>
        </p:txBody>
      </p:sp>
      <p:sp>
        <p:nvSpPr>
          <p:cNvPr id="12344" name="object 53">
            <a:extLst>
              <a:ext uri="{FF2B5EF4-FFF2-40B4-BE49-F238E27FC236}">
                <a16:creationId xmlns:a16="http://schemas.microsoft.com/office/drawing/2014/main" id="{6F6241F7-1493-CDE2-398C-BBFF89F3C830}"/>
              </a:ext>
            </a:extLst>
          </p:cNvPr>
          <p:cNvSpPr txBox="1"/>
          <p:nvPr/>
        </p:nvSpPr>
        <p:spPr>
          <a:xfrm>
            <a:off x="4733139" y="6209906"/>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a:solidFill>
                  <a:srgbClr val="545454"/>
                </a:solidFill>
                <a:latin typeface="メイリオ"/>
                <a:ea typeface="メイリオ" panose="020B0604030504040204" pitchFamily="50" charset="-128"/>
                <a:cs typeface="Meiryo" charset="-128"/>
              </a:rPr>
              <a:t>クルマを</a:t>
            </a:r>
            <a:r>
              <a:rPr lang="en-US" altLang="ja-JP" sz="1100" dirty="0">
                <a:solidFill>
                  <a:srgbClr val="545454"/>
                </a:solidFill>
                <a:latin typeface="メイリオ"/>
                <a:ea typeface="メイリオ" panose="020B0604030504040204" pitchFamily="50" charset="-128"/>
                <a:cs typeface="Meiryo" charset="-128"/>
              </a:rPr>
              <a:t>360°</a:t>
            </a:r>
            <a:r>
              <a:rPr lang="ja-JP" altLang="en-US" sz="1100">
                <a:solidFill>
                  <a:srgbClr val="545454"/>
                </a:solidFill>
                <a:latin typeface="メイリオ"/>
                <a:ea typeface="メイリオ" panose="020B0604030504040204" pitchFamily="50" charset="-128"/>
                <a:cs typeface="Meiryo" charset="-128"/>
              </a:rPr>
              <a:t>から回して見ることができる</a:t>
            </a:r>
            <a:endParaRPr lang="en-US" altLang="ja-JP" sz="1100" dirty="0">
              <a:solidFill>
                <a:srgbClr val="545454"/>
              </a:solidFill>
              <a:latin typeface="メイリオ"/>
              <a:ea typeface="メイリオ" panose="020B0604030504040204" pitchFamily="50" charset="-128"/>
              <a:cs typeface="Meiryo" charset="-128"/>
            </a:endParaRPr>
          </a:p>
        </p:txBody>
      </p:sp>
      <p:pic>
        <p:nvPicPr>
          <p:cNvPr id="12345" name="図 12344">
            <a:extLst>
              <a:ext uri="{FF2B5EF4-FFF2-40B4-BE49-F238E27FC236}">
                <a16:creationId xmlns:a16="http://schemas.microsoft.com/office/drawing/2014/main" id="{E342681C-DE53-CB31-7A6F-301005E98E69}"/>
              </a:ext>
            </a:extLst>
          </p:cNvPr>
          <p:cNvPicPr>
            <a:picLocks noChangeAspect="1"/>
          </p:cNvPicPr>
          <p:nvPr/>
        </p:nvPicPr>
        <p:blipFill>
          <a:blip r:embed="rId4">
            <a:alphaModFix amt="75000"/>
          </a:blip>
          <a:stretch>
            <a:fillRect/>
          </a:stretch>
        </p:blipFill>
        <p:spPr>
          <a:xfrm>
            <a:off x="6671566" y="5816805"/>
            <a:ext cx="562397" cy="315283"/>
          </a:xfrm>
          <a:prstGeom prst="rect">
            <a:avLst/>
          </a:prstGeom>
        </p:spPr>
      </p:pic>
      <p:grpSp>
        <p:nvGrpSpPr>
          <p:cNvPr id="12346" name="グループ化 12345">
            <a:extLst>
              <a:ext uri="{FF2B5EF4-FFF2-40B4-BE49-F238E27FC236}">
                <a16:creationId xmlns:a16="http://schemas.microsoft.com/office/drawing/2014/main" id="{33DBD03B-27E6-C0E2-1C01-870C23871318}"/>
              </a:ext>
            </a:extLst>
          </p:cNvPr>
          <p:cNvGrpSpPr/>
          <p:nvPr/>
        </p:nvGrpSpPr>
        <p:grpSpPr>
          <a:xfrm>
            <a:off x="587375" y="3096527"/>
            <a:ext cx="3317058" cy="2624030"/>
            <a:chOff x="487864" y="3054582"/>
            <a:chExt cx="3416569" cy="2702750"/>
          </a:xfrm>
        </p:grpSpPr>
        <p:pic>
          <p:nvPicPr>
            <p:cNvPr id="12347" name="図 12346" descr="グラフィカル ユーザー インターフェイス, Web サイト&#10;&#10;自動的に生成された説明">
              <a:extLst>
                <a:ext uri="{FF2B5EF4-FFF2-40B4-BE49-F238E27FC236}">
                  <a16:creationId xmlns:a16="http://schemas.microsoft.com/office/drawing/2014/main" id="{5DAA8F5F-8526-09A7-3F93-CB9FB7DF84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864" y="3055538"/>
              <a:ext cx="3416569" cy="2622191"/>
            </a:xfrm>
            <a:prstGeom prst="rect">
              <a:avLst/>
            </a:prstGeom>
          </p:spPr>
        </p:pic>
        <p:sp>
          <p:nvSpPr>
            <p:cNvPr id="12348" name="正方形/長方形 12347">
              <a:extLst>
                <a:ext uri="{FF2B5EF4-FFF2-40B4-BE49-F238E27FC236}">
                  <a16:creationId xmlns:a16="http://schemas.microsoft.com/office/drawing/2014/main" id="{52FA1784-C42A-B1C5-CBE1-3BB4628FEA3B}"/>
                </a:ext>
              </a:extLst>
            </p:cNvPr>
            <p:cNvSpPr/>
            <p:nvPr/>
          </p:nvSpPr>
          <p:spPr>
            <a:xfrm>
              <a:off x="509133" y="3054582"/>
              <a:ext cx="448739" cy="255961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49" name="正方形/長方形 12348">
              <a:extLst>
                <a:ext uri="{FF2B5EF4-FFF2-40B4-BE49-F238E27FC236}">
                  <a16:creationId xmlns:a16="http://schemas.microsoft.com/office/drawing/2014/main" id="{770E6238-3F21-D35A-C1EF-B1812D8ADD0F}"/>
                </a:ext>
              </a:extLst>
            </p:cNvPr>
            <p:cNvSpPr/>
            <p:nvPr/>
          </p:nvSpPr>
          <p:spPr>
            <a:xfrm>
              <a:off x="957874" y="3602667"/>
              <a:ext cx="2459600" cy="58600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50" name="正方形/長方形 12349">
              <a:extLst>
                <a:ext uri="{FF2B5EF4-FFF2-40B4-BE49-F238E27FC236}">
                  <a16:creationId xmlns:a16="http://schemas.microsoft.com/office/drawing/2014/main" id="{ACC3336F-CF92-E1A8-E726-75F7BE8FDDE1}"/>
                </a:ext>
              </a:extLst>
            </p:cNvPr>
            <p:cNvSpPr/>
            <p:nvPr/>
          </p:nvSpPr>
          <p:spPr>
            <a:xfrm>
              <a:off x="3440369" y="3054582"/>
              <a:ext cx="429697" cy="255961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pic>
          <p:nvPicPr>
            <p:cNvPr id="12351" name="図 12350">
              <a:extLst>
                <a:ext uri="{FF2B5EF4-FFF2-40B4-BE49-F238E27FC236}">
                  <a16:creationId xmlns:a16="http://schemas.microsoft.com/office/drawing/2014/main" id="{9CFC4AE7-449B-605D-A425-5963C3446E3D}"/>
                </a:ext>
              </a:extLst>
            </p:cNvPr>
            <p:cNvPicPr>
              <a:picLocks noChangeAspect="1"/>
            </p:cNvPicPr>
            <p:nvPr/>
          </p:nvPicPr>
          <p:blipFill rotWithShape="1">
            <a:blip r:embed="rId6"/>
            <a:srcRect t="21538" r="36646" b="2506"/>
            <a:stretch/>
          </p:blipFill>
          <p:spPr>
            <a:xfrm>
              <a:off x="977697" y="4216399"/>
              <a:ext cx="1536903" cy="1540933"/>
            </a:xfrm>
            <a:prstGeom prst="rect">
              <a:avLst/>
            </a:prstGeom>
          </p:spPr>
        </p:pic>
        <p:sp>
          <p:nvSpPr>
            <p:cNvPr id="12352" name="正方形/長方形 12351">
              <a:extLst>
                <a:ext uri="{FF2B5EF4-FFF2-40B4-BE49-F238E27FC236}">
                  <a16:creationId xmlns:a16="http://schemas.microsoft.com/office/drawing/2014/main" id="{44BA82FD-4F62-1625-EA14-750EB18815A1}"/>
                </a:ext>
              </a:extLst>
            </p:cNvPr>
            <p:cNvSpPr/>
            <p:nvPr/>
          </p:nvSpPr>
          <p:spPr>
            <a:xfrm>
              <a:off x="999067" y="3056467"/>
              <a:ext cx="2404533" cy="51646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53" name="図 12352">
              <a:extLst>
                <a:ext uri="{FF2B5EF4-FFF2-40B4-BE49-F238E27FC236}">
                  <a16:creationId xmlns:a16="http://schemas.microsoft.com/office/drawing/2014/main" id="{542E320D-F32C-2E99-030E-D66AE822CF36}"/>
                </a:ext>
              </a:extLst>
            </p:cNvPr>
            <p:cNvPicPr>
              <a:picLocks noChangeAspect="1"/>
            </p:cNvPicPr>
            <p:nvPr/>
          </p:nvPicPr>
          <p:blipFill rotWithShape="1">
            <a:blip r:embed="rId6"/>
            <a:srcRect b="77210"/>
            <a:stretch/>
          </p:blipFill>
          <p:spPr>
            <a:xfrm>
              <a:off x="986165" y="3085655"/>
              <a:ext cx="2425903" cy="462319"/>
            </a:xfrm>
            <a:prstGeom prst="rect">
              <a:avLst/>
            </a:prstGeom>
          </p:spPr>
        </p:pic>
        <p:sp>
          <p:nvSpPr>
            <p:cNvPr id="12354" name="フリーフォーム 86">
              <a:extLst>
                <a:ext uri="{FF2B5EF4-FFF2-40B4-BE49-F238E27FC236}">
                  <a16:creationId xmlns:a16="http://schemas.microsoft.com/office/drawing/2014/main" id="{646E6B56-D63A-FADF-5380-FDC567D2F701}"/>
                </a:ext>
              </a:extLst>
            </p:cNvPr>
            <p:cNvSpPr/>
            <p:nvPr/>
          </p:nvSpPr>
          <p:spPr>
            <a:xfrm>
              <a:off x="1852271" y="418866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cap="flat" cmpd="sng" algn="ctr">
              <a:noFill/>
              <a:prstDash val="solid"/>
            </a:ln>
            <a:effectLst/>
          </p:spPr>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バナーを</a:t>
              </a:r>
              <a:endParaRPr kumimoji="0" lang="en-US" altLang="ja-JP" sz="1200" b="1" i="0" u="none" strike="noStrike" kern="0" cap="none" spc="0" normalizeH="0" baseline="0" noProof="0" dirty="0">
                <a:ln>
                  <a:noFill/>
                </a:ln>
                <a:solidFill>
                  <a:srgbClr val="FFFFFF"/>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クリック</a:t>
              </a:r>
            </a:p>
          </p:txBody>
        </p:sp>
      </p:grpSp>
    </p:spTree>
    <p:extLst>
      <p:ext uri="{BB962C8B-B14F-4D97-AF65-F5344CB8AC3E}">
        <p14:creationId xmlns:p14="http://schemas.microsoft.com/office/powerpoint/2010/main" val="981670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FD40FE-7846-084B-FAE3-E82E01993934}"/>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Yahoo! JAPAN </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トップページインタラクション企画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62" name="片側の 2 つの角を丸めた四角形 18">
            <a:extLst>
              <a:ext uri="{FF2B5EF4-FFF2-40B4-BE49-F238E27FC236}">
                <a16:creationId xmlns:a16="http://schemas.microsoft.com/office/drawing/2014/main" id="{CC3CCC72-4755-99AC-310C-7FE2BC561E7D}"/>
              </a:ext>
            </a:extLst>
          </p:cNvPr>
          <p:cNvSpPr/>
          <p:nvPr/>
        </p:nvSpPr>
        <p:spPr>
          <a:xfrm>
            <a:off x="8376522" y="1798180"/>
            <a:ext cx="3228103"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片側の 2 つの角を丸めた四角形 20">
            <a:extLst>
              <a:ext uri="{FF2B5EF4-FFF2-40B4-BE49-F238E27FC236}">
                <a16:creationId xmlns:a16="http://schemas.microsoft.com/office/drawing/2014/main" id="{6F449FE2-2C06-7896-A034-BE83137B1656}"/>
              </a:ext>
            </a:extLst>
          </p:cNvPr>
          <p:cNvSpPr/>
          <p:nvPr/>
        </p:nvSpPr>
        <p:spPr>
          <a:xfrm>
            <a:off x="8379456" y="1798180"/>
            <a:ext cx="3228103"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ランディングページ</a:t>
            </a:r>
          </a:p>
        </p:txBody>
      </p:sp>
      <p:sp>
        <p:nvSpPr>
          <p:cNvPr id="12288" name="片側の 2 つの角を丸めた四角形 5">
            <a:extLst>
              <a:ext uri="{FF2B5EF4-FFF2-40B4-BE49-F238E27FC236}">
                <a16:creationId xmlns:a16="http://schemas.microsoft.com/office/drawing/2014/main" id="{688FC84C-BBD9-E821-0373-9C3CD1C45B9C}"/>
              </a:ext>
            </a:extLst>
          </p:cNvPr>
          <p:cNvSpPr/>
          <p:nvPr/>
        </p:nvSpPr>
        <p:spPr>
          <a:xfrm>
            <a:off x="4427949" y="1798180"/>
            <a:ext cx="3384000"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89" name="片側の 2 つの角を丸めた四角形 8">
            <a:extLst>
              <a:ext uri="{FF2B5EF4-FFF2-40B4-BE49-F238E27FC236}">
                <a16:creationId xmlns:a16="http://schemas.microsoft.com/office/drawing/2014/main" id="{A00FF56A-5C69-56C0-A1AD-D8D17EF2A2CB}"/>
              </a:ext>
            </a:extLst>
          </p:cNvPr>
          <p:cNvSpPr/>
          <p:nvPr/>
        </p:nvSpPr>
        <p:spPr>
          <a:xfrm>
            <a:off x="4430883" y="1798180"/>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インタラクションページ</a:t>
            </a:r>
          </a:p>
        </p:txBody>
      </p:sp>
      <p:sp>
        <p:nvSpPr>
          <p:cNvPr id="12291" name="片側の 2 つの角を丸めた四角形 51">
            <a:extLst>
              <a:ext uri="{FF2B5EF4-FFF2-40B4-BE49-F238E27FC236}">
                <a16:creationId xmlns:a16="http://schemas.microsoft.com/office/drawing/2014/main" id="{FDB2D1DF-BC8A-E50F-B3EC-6A1CE86778CB}"/>
              </a:ext>
            </a:extLst>
          </p:cNvPr>
          <p:cNvSpPr/>
          <p:nvPr/>
        </p:nvSpPr>
        <p:spPr>
          <a:xfrm>
            <a:off x="587374" y="1816150"/>
            <a:ext cx="3276001"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292" name="図 12291">
            <a:extLst>
              <a:ext uri="{FF2B5EF4-FFF2-40B4-BE49-F238E27FC236}">
                <a16:creationId xmlns:a16="http://schemas.microsoft.com/office/drawing/2014/main" id="{72222DD8-09E9-626F-4FBE-56B60AEF711F}"/>
              </a:ext>
            </a:extLst>
          </p:cNvPr>
          <p:cNvPicPr>
            <a:picLocks noChangeAspect="1"/>
          </p:cNvPicPr>
          <p:nvPr/>
        </p:nvPicPr>
        <p:blipFill rotWithShape="1">
          <a:blip r:embed="rId2">
            <a:extLst>
              <a:ext uri="{28A0092B-C50C-407E-A947-70E740481C1C}">
                <a14:useLocalDpi xmlns:a14="http://schemas.microsoft.com/office/drawing/2010/main" val="0"/>
              </a:ext>
            </a:extLst>
          </a:blip>
          <a:srcRect t="-1341" b="19090"/>
          <a:stretch/>
        </p:blipFill>
        <p:spPr>
          <a:xfrm>
            <a:off x="1049194" y="2606070"/>
            <a:ext cx="2353996" cy="3922554"/>
          </a:xfrm>
          <a:prstGeom prst="rect">
            <a:avLst/>
          </a:prstGeom>
        </p:spPr>
      </p:pic>
      <p:pic>
        <p:nvPicPr>
          <p:cNvPr id="12293" name="図 12292" descr="グラフィカル ユーザー インターフェイス, テキスト, アプリケーション&#10;&#10;自動的に生成された説明">
            <a:extLst>
              <a:ext uri="{FF2B5EF4-FFF2-40B4-BE49-F238E27FC236}">
                <a16:creationId xmlns:a16="http://schemas.microsoft.com/office/drawing/2014/main" id="{6EA91834-F404-F56A-7811-39D01BB329D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b="17847"/>
          <a:stretch/>
        </p:blipFill>
        <p:spPr>
          <a:xfrm>
            <a:off x="1217076" y="3313458"/>
            <a:ext cx="2000606" cy="3197195"/>
          </a:xfrm>
          <a:prstGeom prst="rect">
            <a:avLst/>
          </a:prstGeom>
          <a:ln>
            <a:noFill/>
          </a:ln>
        </p:spPr>
      </p:pic>
      <p:grpSp>
        <p:nvGrpSpPr>
          <p:cNvPr id="12294" name="グループ化 12293">
            <a:extLst>
              <a:ext uri="{FF2B5EF4-FFF2-40B4-BE49-F238E27FC236}">
                <a16:creationId xmlns:a16="http://schemas.microsoft.com/office/drawing/2014/main" id="{35AA814E-B399-A6B8-1736-588329935A4D}"/>
              </a:ext>
            </a:extLst>
          </p:cNvPr>
          <p:cNvGrpSpPr/>
          <p:nvPr/>
        </p:nvGrpSpPr>
        <p:grpSpPr>
          <a:xfrm>
            <a:off x="7851522" y="2459516"/>
            <a:ext cx="476726" cy="3537406"/>
            <a:chOff x="7779567" y="2779817"/>
            <a:chExt cx="476726" cy="3537406"/>
          </a:xfrm>
        </p:grpSpPr>
        <p:sp>
          <p:nvSpPr>
            <p:cNvPr id="12295" name="角丸四角形 82">
              <a:extLst>
                <a:ext uri="{FF2B5EF4-FFF2-40B4-BE49-F238E27FC236}">
                  <a16:creationId xmlns:a16="http://schemas.microsoft.com/office/drawing/2014/main" id="{0927A37B-E7F0-6CB8-13CD-0606EF4B780C}"/>
                </a:ext>
              </a:extLst>
            </p:cNvPr>
            <p:cNvSpPr/>
            <p:nvPr/>
          </p:nvSpPr>
          <p:spPr>
            <a:xfrm>
              <a:off x="7779567" y="2779817"/>
              <a:ext cx="476726" cy="3537406"/>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Calibri" panose="020F0502020204030204"/>
                  <a:ea typeface="メイリオ" panose="020B0604030504040204" pitchFamily="50" charset="-128"/>
                  <a:cs typeface="+mn-cs"/>
                </a:rPr>
                <a:t>タップ　時間経過で　　へ遷移</a:t>
              </a:r>
            </a:p>
          </p:txBody>
        </p:sp>
        <p:sp>
          <p:nvSpPr>
            <p:cNvPr id="12296" name="正方形/長方形 12295">
              <a:extLst>
                <a:ext uri="{FF2B5EF4-FFF2-40B4-BE49-F238E27FC236}">
                  <a16:creationId xmlns:a16="http://schemas.microsoft.com/office/drawing/2014/main" id="{17313286-1EB4-9B01-6D67-E397E5AA18A6}"/>
                </a:ext>
              </a:extLst>
            </p:cNvPr>
            <p:cNvSpPr/>
            <p:nvPr/>
          </p:nvSpPr>
          <p:spPr>
            <a:xfrm>
              <a:off x="7939007" y="3593324"/>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rPr>
                <a:t>or</a:t>
              </a:r>
              <a:endParaRPr kumimoji="0" lang="ja-JP" altLang="en-US" sz="1200" b="0" i="0" u="none" strike="noStrike" kern="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sp>
          <p:nvSpPr>
            <p:cNvPr id="12297" name="正方形/長方形 12296">
              <a:extLst>
                <a:ext uri="{FF2B5EF4-FFF2-40B4-BE49-F238E27FC236}">
                  <a16:creationId xmlns:a16="http://schemas.microsoft.com/office/drawing/2014/main" id="{1512AF8B-0586-516D-DA40-165109B76759}"/>
                </a:ext>
              </a:extLst>
            </p:cNvPr>
            <p:cNvSpPr/>
            <p:nvPr/>
          </p:nvSpPr>
          <p:spPr>
            <a:xfrm>
              <a:off x="7954869" y="5026766"/>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P</a:t>
              </a:r>
              <a:endParaRPr kumimoji="0" lang="ja-JP" altLang="en-US"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grpSp>
      <p:grpSp>
        <p:nvGrpSpPr>
          <p:cNvPr id="12298" name="グループ化 12297">
            <a:extLst>
              <a:ext uri="{FF2B5EF4-FFF2-40B4-BE49-F238E27FC236}">
                <a16:creationId xmlns:a16="http://schemas.microsoft.com/office/drawing/2014/main" id="{235DDF1C-A5BC-AD34-1193-9EA7A25F28C5}"/>
              </a:ext>
            </a:extLst>
          </p:cNvPr>
          <p:cNvGrpSpPr/>
          <p:nvPr/>
        </p:nvGrpSpPr>
        <p:grpSpPr>
          <a:xfrm>
            <a:off x="4931174" y="2624204"/>
            <a:ext cx="2353996" cy="3904420"/>
            <a:chOff x="2893059" y="1793118"/>
            <a:chExt cx="1977770" cy="3280397"/>
          </a:xfrm>
        </p:grpSpPr>
        <p:pic>
          <p:nvPicPr>
            <p:cNvPr id="12299" name="図 12298">
              <a:extLst>
                <a:ext uri="{FF2B5EF4-FFF2-40B4-BE49-F238E27FC236}">
                  <a16:creationId xmlns:a16="http://schemas.microsoft.com/office/drawing/2014/main" id="{98AE99A5-ABD0-167F-4C05-E7AF8D93EFB5}"/>
                </a:ext>
              </a:extLst>
            </p:cNvPr>
            <p:cNvPicPr>
              <a:picLocks/>
            </p:cNvPicPr>
            <p:nvPr/>
          </p:nvPicPr>
          <p:blipFill rotWithShape="1">
            <a:blip r:embed="rId2">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300" name="図 12299">
              <a:extLst>
                <a:ext uri="{FF2B5EF4-FFF2-40B4-BE49-F238E27FC236}">
                  <a16:creationId xmlns:a16="http://schemas.microsoft.com/office/drawing/2014/main" id="{0D7E3B5C-74FF-4404-B7D4-6524A5FC976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12301" name="正方形/長方形 12300">
            <a:extLst>
              <a:ext uri="{FF2B5EF4-FFF2-40B4-BE49-F238E27FC236}">
                <a16:creationId xmlns:a16="http://schemas.microsoft.com/office/drawing/2014/main" id="{2B00F7A3-F7F0-2966-3961-330376AB6032}"/>
              </a:ext>
            </a:extLst>
          </p:cNvPr>
          <p:cNvSpPr/>
          <p:nvPr/>
        </p:nvSpPr>
        <p:spPr>
          <a:xfrm>
            <a:off x="4938620" y="3160383"/>
            <a:ext cx="2304000" cy="3350271"/>
          </a:xfrm>
          <a:prstGeom prst="rect">
            <a:avLst/>
          </a:prstGeom>
          <a:noFill/>
          <a:ln w="44450" cap="sq"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2" name="グループ化 12301">
            <a:extLst>
              <a:ext uri="{FF2B5EF4-FFF2-40B4-BE49-F238E27FC236}">
                <a16:creationId xmlns:a16="http://schemas.microsoft.com/office/drawing/2014/main" id="{E2BCFC53-AAED-A0F3-2347-30AAC1FA4490}"/>
              </a:ext>
            </a:extLst>
          </p:cNvPr>
          <p:cNvGrpSpPr>
            <a:grpSpLocks noChangeAspect="1"/>
          </p:cNvGrpSpPr>
          <p:nvPr/>
        </p:nvGrpSpPr>
        <p:grpSpPr>
          <a:xfrm>
            <a:off x="3938398" y="1999495"/>
            <a:ext cx="324000" cy="178785"/>
            <a:chOff x="5270129" y="3256673"/>
            <a:chExt cx="396700" cy="218901"/>
          </a:xfrm>
        </p:grpSpPr>
        <p:sp>
          <p:nvSpPr>
            <p:cNvPr id="12303" name="直角三角形 12302">
              <a:extLst>
                <a:ext uri="{FF2B5EF4-FFF2-40B4-BE49-F238E27FC236}">
                  <a16:creationId xmlns:a16="http://schemas.microsoft.com/office/drawing/2014/main" id="{19C043A3-3F35-25AB-FA22-BDE634264589}"/>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4" name="直角三角形 12303">
              <a:extLst>
                <a:ext uri="{FF2B5EF4-FFF2-40B4-BE49-F238E27FC236}">
                  <a16:creationId xmlns:a16="http://schemas.microsoft.com/office/drawing/2014/main" id="{DE00B775-C5E9-CA32-1E56-AFCCCCE4E2BB}"/>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5" name="正方形/長方形 12304">
            <a:extLst>
              <a:ext uri="{FF2B5EF4-FFF2-40B4-BE49-F238E27FC236}">
                <a16:creationId xmlns:a16="http://schemas.microsoft.com/office/drawing/2014/main" id="{C9DDB241-D489-5984-4907-57B6D64C640C}"/>
              </a:ext>
            </a:extLst>
          </p:cNvPr>
          <p:cNvSpPr/>
          <p:nvPr/>
        </p:nvSpPr>
        <p:spPr>
          <a:xfrm>
            <a:off x="4425015" y="2374180"/>
            <a:ext cx="3378233" cy="786203"/>
          </a:xfrm>
          <a:prstGeom prst="rect">
            <a:avLst/>
          </a:prstGeom>
          <a:solidFill>
            <a:srgbClr val="FFFFFF">
              <a:alpha val="9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6" name="グループ化 12305">
            <a:extLst>
              <a:ext uri="{FF2B5EF4-FFF2-40B4-BE49-F238E27FC236}">
                <a16:creationId xmlns:a16="http://schemas.microsoft.com/office/drawing/2014/main" id="{CBC5696C-4AE8-22D2-0FE4-BBA00BDAC788}"/>
              </a:ext>
            </a:extLst>
          </p:cNvPr>
          <p:cNvGrpSpPr>
            <a:grpSpLocks noChangeAspect="1"/>
          </p:cNvGrpSpPr>
          <p:nvPr/>
        </p:nvGrpSpPr>
        <p:grpSpPr>
          <a:xfrm>
            <a:off x="7896874" y="1999495"/>
            <a:ext cx="324000" cy="178785"/>
            <a:chOff x="5270129" y="3256673"/>
            <a:chExt cx="396700" cy="218901"/>
          </a:xfrm>
        </p:grpSpPr>
        <p:sp>
          <p:nvSpPr>
            <p:cNvPr id="12307" name="直角三角形 12306">
              <a:extLst>
                <a:ext uri="{FF2B5EF4-FFF2-40B4-BE49-F238E27FC236}">
                  <a16:creationId xmlns:a16="http://schemas.microsoft.com/office/drawing/2014/main" id="{4BFE8E68-D7FB-9E3D-5711-6A767AF99129}"/>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8" name="直角三角形 12307">
              <a:extLst>
                <a:ext uri="{FF2B5EF4-FFF2-40B4-BE49-F238E27FC236}">
                  <a16:creationId xmlns:a16="http://schemas.microsoft.com/office/drawing/2014/main" id="{64EED4A1-238F-49B5-4974-90BF98275F03}"/>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9" name="object 51">
            <a:extLst>
              <a:ext uri="{FF2B5EF4-FFF2-40B4-BE49-F238E27FC236}">
                <a16:creationId xmlns:a16="http://schemas.microsoft.com/office/drawing/2014/main" id="{2D9B1B2C-7466-43E7-6A3E-A1931FBB5424}"/>
              </a:ext>
            </a:extLst>
          </p:cNvPr>
          <p:cNvSpPr>
            <a:spLocks/>
          </p:cNvSpPr>
          <p:nvPr/>
        </p:nvSpPr>
        <p:spPr>
          <a:xfrm>
            <a:off x="5451048" y="3706903"/>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Calibri" panose="020F0502020204030204"/>
              <a:ea typeface="メイリオ" panose="020B0604030504040204" pitchFamily="50" charset="-128"/>
              <a:cs typeface="Meiryo" charset="-128"/>
            </a:endParaRPr>
          </a:p>
        </p:txBody>
      </p:sp>
      <p:sp>
        <p:nvSpPr>
          <p:cNvPr id="12310" name="角丸四角形 81">
            <a:extLst>
              <a:ext uri="{FF2B5EF4-FFF2-40B4-BE49-F238E27FC236}">
                <a16:creationId xmlns:a16="http://schemas.microsoft.com/office/drawing/2014/main" id="{C3BD5B2B-8E05-8253-C103-B233D64A6046}"/>
              </a:ext>
            </a:extLst>
          </p:cNvPr>
          <p:cNvSpPr/>
          <p:nvPr/>
        </p:nvSpPr>
        <p:spPr>
          <a:xfrm>
            <a:off x="3976510" y="2459516"/>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Calibri" panose="020F0502020204030204"/>
                <a:ea typeface="メイリオ" panose="020B0604030504040204" pitchFamily="50" charset="-128"/>
                <a:cs typeface="+mn-cs"/>
              </a:rPr>
              <a:t>ページが開く</a:t>
            </a:r>
            <a:endPar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sp>
        <p:nvSpPr>
          <p:cNvPr id="12311" name="フリーフォーム 90">
            <a:extLst>
              <a:ext uri="{FF2B5EF4-FFF2-40B4-BE49-F238E27FC236}">
                <a16:creationId xmlns:a16="http://schemas.microsoft.com/office/drawing/2014/main" id="{6890F422-7F2B-0386-0AE1-F827DB153084}"/>
              </a:ext>
            </a:extLst>
          </p:cNvPr>
          <p:cNvSpPr/>
          <p:nvPr/>
        </p:nvSpPr>
        <p:spPr>
          <a:xfrm>
            <a:off x="4365753" y="5552364"/>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ユーザーが</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自由に操作</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12312" name="グループ化 12311">
            <a:extLst>
              <a:ext uri="{FF2B5EF4-FFF2-40B4-BE49-F238E27FC236}">
                <a16:creationId xmlns:a16="http://schemas.microsoft.com/office/drawing/2014/main" id="{5A7D0766-B065-2F4C-E911-773C7F99371E}"/>
              </a:ext>
            </a:extLst>
          </p:cNvPr>
          <p:cNvGrpSpPr/>
          <p:nvPr/>
        </p:nvGrpSpPr>
        <p:grpSpPr>
          <a:xfrm>
            <a:off x="8574983" y="3335713"/>
            <a:ext cx="2805455" cy="2857433"/>
            <a:chOff x="8594948" y="3267563"/>
            <a:chExt cx="2805455" cy="2857433"/>
          </a:xfrm>
        </p:grpSpPr>
        <p:grpSp>
          <p:nvGrpSpPr>
            <p:cNvPr id="12313" name="グループ化 12312">
              <a:extLst>
                <a:ext uri="{FF2B5EF4-FFF2-40B4-BE49-F238E27FC236}">
                  <a16:creationId xmlns:a16="http://schemas.microsoft.com/office/drawing/2014/main" id="{93EB4713-05F7-FA58-6F52-4D840E80A74B}"/>
                </a:ext>
              </a:extLst>
            </p:cNvPr>
            <p:cNvGrpSpPr/>
            <p:nvPr/>
          </p:nvGrpSpPr>
          <p:grpSpPr>
            <a:xfrm>
              <a:off x="8594948" y="3267563"/>
              <a:ext cx="1356412" cy="2857433"/>
              <a:chOff x="8594948" y="3267563"/>
              <a:chExt cx="1356412" cy="2857433"/>
            </a:xfrm>
          </p:grpSpPr>
          <p:pic>
            <p:nvPicPr>
              <p:cNvPr id="12335" name="図 12334">
                <a:extLst>
                  <a:ext uri="{FF2B5EF4-FFF2-40B4-BE49-F238E27FC236}">
                    <a16:creationId xmlns:a16="http://schemas.microsoft.com/office/drawing/2014/main" id="{0599F85E-84EA-6962-B14C-B4A4F01C382C}"/>
                  </a:ext>
                </a:extLst>
              </p:cNvPr>
              <p:cNvPicPr>
                <a:picLocks/>
              </p:cNvPicPr>
              <p:nvPr/>
            </p:nvPicPr>
            <p:blipFill rotWithShape="1">
              <a:blip r:embed="rId5"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12336" name="正方形/長方形 12335">
                <a:extLst>
                  <a:ext uri="{FF2B5EF4-FFF2-40B4-BE49-F238E27FC236}">
                    <a16:creationId xmlns:a16="http://schemas.microsoft.com/office/drawing/2014/main" id="{C5AF6E68-2831-9136-2DB8-35B28CA207AC}"/>
                  </a:ext>
                </a:extLst>
              </p:cNvPr>
              <p:cNvSpPr/>
              <p:nvPr/>
            </p:nvSpPr>
            <p:spPr>
              <a:xfrm>
                <a:off x="8666049" y="3614668"/>
                <a:ext cx="1197993" cy="2090570"/>
              </a:xfrm>
              <a:prstGeom prst="rect">
                <a:avLst/>
              </a:prstGeom>
              <a:solidFill>
                <a:srgbClr val="FCEDED"/>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クライアント</a:t>
                </a:r>
                <a:endParaRPr kumimoji="0" lang="en-US" altLang="ja-JP" sz="1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様</a:t>
                </a:r>
                <a:r>
                  <a:rPr kumimoji="0" lang="en" altLang="ja-JP" sz="1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LP</a:t>
                </a:r>
              </a:p>
            </p:txBody>
          </p:sp>
        </p:grpSp>
        <p:grpSp>
          <p:nvGrpSpPr>
            <p:cNvPr id="12314" name="グループ化 12313">
              <a:extLst>
                <a:ext uri="{FF2B5EF4-FFF2-40B4-BE49-F238E27FC236}">
                  <a16:creationId xmlns:a16="http://schemas.microsoft.com/office/drawing/2014/main" id="{454F97D4-EA07-7972-31F4-A336D5B4D838}"/>
                </a:ext>
              </a:extLst>
            </p:cNvPr>
            <p:cNvGrpSpPr/>
            <p:nvPr/>
          </p:nvGrpSpPr>
          <p:grpSpPr>
            <a:xfrm>
              <a:off x="10043991" y="3267563"/>
              <a:ext cx="1356412" cy="2857433"/>
              <a:chOff x="10043991" y="3267563"/>
              <a:chExt cx="1356412" cy="2857433"/>
            </a:xfrm>
          </p:grpSpPr>
          <p:pic>
            <p:nvPicPr>
              <p:cNvPr id="12315" name="図 12314">
                <a:extLst>
                  <a:ext uri="{FF2B5EF4-FFF2-40B4-BE49-F238E27FC236}">
                    <a16:creationId xmlns:a16="http://schemas.microsoft.com/office/drawing/2014/main" id="{C8C79A06-2836-F478-8DD0-75B44A261956}"/>
                  </a:ext>
                </a:extLst>
              </p:cNvPr>
              <p:cNvPicPr>
                <a:picLocks/>
              </p:cNvPicPr>
              <p:nvPr/>
            </p:nvPicPr>
            <p:blipFill rotWithShape="1">
              <a:blip r:embed="rId5"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12334" name="正方形/長方形 12333">
                <a:extLst>
                  <a:ext uri="{FF2B5EF4-FFF2-40B4-BE49-F238E27FC236}">
                    <a16:creationId xmlns:a16="http://schemas.microsoft.com/office/drawing/2014/main" id="{4B4F67E3-12EF-6769-E133-38EA0672D46F}"/>
                  </a:ext>
                </a:extLst>
              </p:cNvPr>
              <p:cNvSpPr/>
              <p:nvPr/>
            </p:nvSpPr>
            <p:spPr>
              <a:xfrm>
                <a:off x="10115092" y="3614668"/>
                <a:ext cx="1197993" cy="2090570"/>
              </a:xfrm>
              <a:prstGeom prst="rect">
                <a:avLst/>
              </a:prstGeom>
              <a:solidFill>
                <a:srgbClr val="FCEDED"/>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PR</a:t>
                </a:r>
                <a:r>
                  <a:rPr kumimoji="0" lang="ja-JP" altLang="en-US" sz="1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企画 </a:t>
                </a:r>
                <a:r>
                  <a:rPr kumimoji="0" lang="en" altLang="ja-JP" sz="12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LP</a:t>
                </a:r>
                <a:endParaRPr kumimoji="0" lang="en" altLang="ja-JP" sz="9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 sz="9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en-US" altLang="ja-JP" sz="9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LINE</a:t>
                </a:r>
                <a:r>
                  <a:rPr kumimoji="0" lang="ja-JP" altLang="en-US" sz="9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ヤフー</a:t>
                </a:r>
                <a:endParaRPr kumimoji="0" lang="en-US" altLang="ja-JP" sz="9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作成ページ）</a:t>
                </a:r>
                <a:endParaRPr kumimoji="0" lang="en" altLang="ja-JP" sz="9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cxnSp>
        <p:nvCxnSpPr>
          <p:cNvPr id="12337" name="カギ線コネクタ 116">
            <a:extLst>
              <a:ext uri="{FF2B5EF4-FFF2-40B4-BE49-F238E27FC236}">
                <a16:creationId xmlns:a16="http://schemas.microsoft.com/office/drawing/2014/main" id="{42A738C7-DBBF-9F46-1A3D-583158D39AFE}"/>
              </a:ext>
            </a:extLst>
          </p:cNvPr>
          <p:cNvCxnSpPr>
            <a:cxnSpLocks/>
            <a:stCxn id="12339" idx="2"/>
            <a:endCxn id="12335" idx="0"/>
          </p:cNvCxnSpPr>
          <p:nvPr/>
        </p:nvCxnSpPr>
        <p:spPr>
          <a:xfrm rot="5400000">
            <a:off x="9418852" y="2776855"/>
            <a:ext cx="393196" cy="724521"/>
          </a:xfrm>
          <a:prstGeom prst="bentConnector3">
            <a:avLst>
              <a:gd name="adj1" fmla="val 50000"/>
            </a:avLst>
          </a:prstGeom>
          <a:noFill/>
          <a:ln w="31750" cap="flat" cmpd="sng" algn="ctr">
            <a:solidFill>
              <a:srgbClr val="C9002C"/>
            </a:solidFill>
            <a:prstDash val="solid"/>
            <a:tailEnd type="triangle" w="med" len="med"/>
          </a:ln>
          <a:effectLst/>
        </p:spPr>
      </p:cxnSp>
      <p:cxnSp>
        <p:nvCxnSpPr>
          <p:cNvPr id="12338" name="カギ線コネクタ 120">
            <a:extLst>
              <a:ext uri="{FF2B5EF4-FFF2-40B4-BE49-F238E27FC236}">
                <a16:creationId xmlns:a16="http://schemas.microsoft.com/office/drawing/2014/main" id="{C8A83C4F-AB63-952C-7317-B1519EE3AC6C}"/>
              </a:ext>
            </a:extLst>
          </p:cNvPr>
          <p:cNvCxnSpPr>
            <a:cxnSpLocks/>
            <a:stCxn id="12339" idx="2"/>
            <a:endCxn id="12315" idx="0"/>
          </p:cNvCxnSpPr>
          <p:nvPr/>
        </p:nvCxnSpPr>
        <p:spPr>
          <a:xfrm rot="16200000" flipH="1">
            <a:off x="10143373" y="2776854"/>
            <a:ext cx="393196" cy="724522"/>
          </a:xfrm>
          <a:prstGeom prst="bentConnector3">
            <a:avLst>
              <a:gd name="adj1" fmla="val 50000"/>
            </a:avLst>
          </a:prstGeom>
          <a:noFill/>
          <a:ln w="31750" cap="flat" cmpd="sng" algn="ctr">
            <a:solidFill>
              <a:srgbClr val="C9002C"/>
            </a:solidFill>
            <a:prstDash val="solid"/>
            <a:tailEnd type="triangle" w="med" len="med"/>
          </a:ln>
          <a:effectLst/>
        </p:spPr>
      </p:cxnSp>
      <p:sp>
        <p:nvSpPr>
          <p:cNvPr id="12339" name="角丸四角形 121">
            <a:extLst>
              <a:ext uri="{FF2B5EF4-FFF2-40B4-BE49-F238E27FC236}">
                <a16:creationId xmlns:a16="http://schemas.microsoft.com/office/drawing/2014/main" id="{796E48BF-4CA1-5B61-BF35-8D5D3FD16214}"/>
              </a:ext>
            </a:extLst>
          </p:cNvPr>
          <p:cNvSpPr/>
          <p:nvPr/>
        </p:nvSpPr>
        <p:spPr>
          <a:xfrm>
            <a:off x="9167388" y="2590381"/>
            <a:ext cx="1620644" cy="35213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C9002C"/>
                </a:solidFill>
                <a:effectLst/>
                <a:uLnTx/>
                <a:uFillTx/>
                <a:latin typeface="Meiryo" panose="020B0604030504040204" pitchFamily="34" charset="-128"/>
                <a:ea typeface="メイリオ" panose="020B0604030504040204" pitchFamily="50" charset="-128"/>
                <a:cs typeface="+mn-cs"/>
              </a:rPr>
              <a:t>遷移先は選択可能</a:t>
            </a:r>
          </a:p>
        </p:txBody>
      </p:sp>
      <p:sp>
        <p:nvSpPr>
          <p:cNvPr id="12340" name="片側の 2 つの角を丸めた四角形 130">
            <a:extLst>
              <a:ext uri="{FF2B5EF4-FFF2-40B4-BE49-F238E27FC236}">
                <a16:creationId xmlns:a16="http://schemas.microsoft.com/office/drawing/2014/main" id="{F4D36D18-9F43-CB61-3AEF-6456C832953A}"/>
              </a:ext>
            </a:extLst>
          </p:cNvPr>
          <p:cNvSpPr/>
          <p:nvPr/>
        </p:nvSpPr>
        <p:spPr>
          <a:xfrm>
            <a:off x="590308" y="1816150"/>
            <a:ext cx="3276001"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トップページ</a:t>
            </a:r>
          </a:p>
        </p:txBody>
      </p:sp>
      <p:sp>
        <p:nvSpPr>
          <p:cNvPr id="12342" name="object 53">
            <a:extLst>
              <a:ext uri="{FF2B5EF4-FFF2-40B4-BE49-F238E27FC236}">
                <a16:creationId xmlns:a16="http://schemas.microsoft.com/office/drawing/2014/main" id="{49EB8D73-BF2D-00B0-EFE1-48497AA465A1}"/>
              </a:ext>
            </a:extLst>
          </p:cNvPr>
          <p:cNvSpPr txBox="1"/>
          <p:nvPr/>
        </p:nvSpPr>
        <p:spPr>
          <a:xfrm>
            <a:off x="4798078" y="2528655"/>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lvl="0" indent="-235401" algn="ctr" defTabSz="914400" eaLnBrk="1" fontAlgn="auto" latinLnBrk="0" hangingPunct="1">
              <a:lnSpc>
                <a:spcPct val="145800"/>
              </a:lnSpc>
              <a:spcBef>
                <a:spcPts val="124"/>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eiryo" charset="-128"/>
              </a:rPr>
              <a:t>インタラクション例</a:t>
            </a:r>
            <a:endParaRPr kumimoji="0" lang="en-US" altLang="ja-JP" sz="12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Meiryo" charset="-128"/>
            </a:endParaRPr>
          </a:p>
        </p:txBody>
      </p:sp>
      <p:sp>
        <p:nvSpPr>
          <p:cNvPr id="12343" name="object 53">
            <a:extLst>
              <a:ext uri="{FF2B5EF4-FFF2-40B4-BE49-F238E27FC236}">
                <a16:creationId xmlns:a16="http://schemas.microsoft.com/office/drawing/2014/main" id="{769686D1-8E46-85D7-6219-DB797C91BDD4}"/>
              </a:ext>
            </a:extLst>
          </p:cNvPr>
          <p:cNvSpPr txBox="1"/>
          <p:nvPr/>
        </p:nvSpPr>
        <p:spPr>
          <a:xfrm>
            <a:off x="4803496" y="2872181"/>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a:solidFill>
                  <a:srgbClr val="000000"/>
                </a:solidFill>
                <a:latin typeface="Calibri" panose="020F0502020204030204"/>
                <a:ea typeface="メイリオ" panose="020B0604030504040204" pitchFamily="50" charset="-128"/>
                <a:cs typeface="Meiryo" charset="-128"/>
              </a:rPr>
              <a:t>人物を</a:t>
            </a:r>
            <a:r>
              <a:rPr lang="en-US" altLang="ja-JP" sz="1100" dirty="0">
                <a:solidFill>
                  <a:srgbClr val="000000"/>
                </a:solidFill>
                <a:latin typeface="Calibri" panose="020F0502020204030204"/>
                <a:ea typeface="メイリオ" panose="020B0604030504040204" pitchFamily="50" charset="-128"/>
                <a:cs typeface="Meiryo" charset="-128"/>
              </a:rPr>
              <a:t>360°</a:t>
            </a:r>
            <a:r>
              <a:rPr lang="ja-JP" altLang="en-US" sz="1100">
                <a:solidFill>
                  <a:srgbClr val="000000"/>
                </a:solidFill>
                <a:latin typeface="Calibri" panose="020F0502020204030204"/>
                <a:ea typeface="メイリオ" panose="020B0604030504040204" pitchFamily="50" charset="-128"/>
                <a:cs typeface="Meiryo" charset="-128"/>
              </a:rPr>
              <a:t>から回して見ることができる</a:t>
            </a:r>
            <a:endParaRPr lang="en-US" altLang="ja-JP" sz="1100" dirty="0">
              <a:solidFill>
                <a:srgbClr val="000000"/>
              </a:solidFill>
              <a:latin typeface="Calibri" panose="020F0502020204030204"/>
              <a:ea typeface="メイリオ" panose="020B0604030504040204" pitchFamily="50" charset="-128"/>
              <a:cs typeface="Meiryo" charset="-128"/>
            </a:endParaRPr>
          </a:p>
        </p:txBody>
      </p:sp>
      <p:pic>
        <p:nvPicPr>
          <p:cNvPr id="12344" name="図 12343">
            <a:extLst>
              <a:ext uri="{FF2B5EF4-FFF2-40B4-BE49-F238E27FC236}">
                <a16:creationId xmlns:a16="http://schemas.microsoft.com/office/drawing/2014/main" id="{757E6898-1015-11EF-DE57-1E9A2920A957}"/>
              </a:ext>
            </a:extLst>
          </p:cNvPr>
          <p:cNvPicPr>
            <a:picLocks noChangeAspect="1"/>
          </p:cNvPicPr>
          <p:nvPr/>
        </p:nvPicPr>
        <p:blipFill>
          <a:blip r:embed="rId6">
            <a:alphaModFix amt="75000"/>
          </a:blip>
          <a:stretch>
            <a:fillRect/>
          </a:stretch>
        </p:blipFill>
        <p:spPr>
          <a:xfrm>
            <a:off x="6741923" y="2516949"/>
            <a:ext cx="562397" cy="315283"/>
          </a:xfrm>
          <a:prstGeom prst="rect">
            <a:avLst/>
          </a:prstGeom>
        </p:spPr>
      </p:pic>
      <p:pic>
        <p:nvPicPr>
          <p:cNvPr id="12345" name="図 12344">
            <a:extLst>
              <a:ext uri="{FF2B5EF4-FFF2-40B4-BE49-F238E27FC236}">
                <a16:creationId xmlns:a16="http://schemas.microsoft.com/office/drawing/2014/main" id="{B5310B88-B0A3-2A42-EB3D-D98D145D1C42}"/>
              </a:ext>
            </a:extLst>
          </p:cNvPr>
          <p:cNvPicPr>
            <a:picLocks noChangeAspect="1"/>
          </p:cNvPicPr>
          <p:nvPr/>
        </p:nvPicPr>
        <p:blipFill rotWithShape="1">
          <a:blip r:embed="rId7"/>
          <a:srcRect t="16364" b="40152"/>
          <a:stretch/>
        </p:blipFill>
        <p:spPr>
          <a:xfrm>
            <a:off x="1197907" y="4998948"/>
            <a:ext cx="2039631" cy="1500247"/>
          </a:xfrm>
          <a:prstGeom prst="rect">
            <a:avLst/>
          </a:prstGeom>
        </p:spPr>
      </p:pic>
      <p:sp>
        <p:nvSpPr>
          <p:cNvPr id="12346" name="正方形/長方形 12345">
            <a:extLst>
              <a:ext uri="{FF2B5EF4-FFF2-40B4-BE49-F238E27FC236}">
                <a16:creationId xmlns:a16="http://schemas.microsoft.com/office/drawing/2014/main" id="{F5569ADC-FC65-56C0-5894-30F33D3FF7CA}"/>
              </a:ext>
            </a:extLst>
          </p:cNvPr>
          <p:cNvSpPr/>
          <p:nvPr/>
        </p:nvSpPr>
        <p:spPr>
          <a:xfrm>
            <a:off x="1160492" y="3797982"/>
            <a:ext cx="2131602" cy="1179723"/>
          </a:xfrm>
          <a:prstGeom prst="rect">
            <a:avLst/>
          </a:prstGeom>
          <a:solidFill>
            <a:srgbClr val="C9002C">
              <a:alpha val="10000"/>
            </a:srgbClr>
          </a:solidFill>
          <a:ln w="44450" cap="sq"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47" name="図 12346">
            <a:extLst>
              <a:ext uri="{FF2B5EF4-FFF2-40B4-BE49-F238E27FC236}">
                <a16:creationId xmlns:a16="http://schemas.microsoft.com/office/drawing/2014/main" id="{F6DE6229-64DD-DE67-F9C8-A5AC49A3A3AF}"/>
              </a:ext>
            </a:extLst>
          </p:cNvPr>
          <p:cNvPicPr>
            <a:picLocks noChangeAspect="1"/>
          </p:cNvPicPr>
          <p:nvPr/>
        </p:nvPicPr>
        <p:blipFill>
          <a:blip r:embed="rId8"/>
          <a:stretch>
            <a:fillRect/>
          </a:stretch>
        </p:blipFill>
        <p:spPr>
          <a:xfrm>
            <a:off x="2583131" y="4673079"/>
            <a:ext cx="551826" cy="693232"/>
          </a:xfrm>
          <a:prstGeom prst="rect">
            <a:avLst/>
          </a:prstGeom>
        </p:spPr>
      </p:pic>
      <p:sp>
        <p:nvSpPr>
          <p:cNvPr id="12348" name="フリーフォーム 91">
            <a:extLst>
              <a:ext uri="{FF2B5EF4-FFF2-40B4-BE49-F238E27FC236}">
                <a16:creationId xmlns:a16="http://schemas.microsoft.com/office/drawing/2014/main" id="{2584FA57-91AF-AAF4-DD99-64CA65F6F106}"/>
              </a:ext>
            </a:extLst>
          </p:cNvPr>
          <p:cNvSpPr/>
          <p:nvPr/>
        </p:nvSpPr>
        <p:spPr>
          <a:xfrm>
            <a:off x="1335168" y="5078392"/>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バナーを</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タップ</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349" name="正方形/長方形 12348">
            <a:extLst>
              <a:ext uri="{FF2B5EF4-FFF2-40B4-BE49-F238E27FC236}">
                <a16:creationId xmlns:a16="http://schemas.microsoft.com/office/drawing/2014/main" id="{69B2292A-1F26-4315-1486-1C29CF2864F6}"/>
              </a:ext>
            </a:extLst>
          </p:cNvPr>
          <p:cNvSpPr/>
          <p:nvPr/>
        </p:nvSpPr>
        <p:spPr>
          <a:xfrm>
            <a:off x="442914" y="1194566"/>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a typeface="メイリオ" panose="020B0604030504040204" pitchFamily="50" charset="-128"/>
                <a:cs typeface="Calibri" panose="020F0502020204030204"/>
              </a:rPr>
              <a:t>誘導バナーから遷移後、インタラクションページにつながります。</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6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a typeface="メイリオ" panose="020B0604030504040204" pitchFamily="50" charset="-128"/>
                <a:cs typeface="Calibri" panose="020F0502020204030204"/>
              </a:rPr>
              <a:t>Yahoo! JAPAN</a:t>
            </a:r>
            <a:r>
              <a:rPr kumimoji="0" lang="ja-JP" altLang="en-US" sz="16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a typeface="メイリオ" panose="020B0604030504040204" pitchFamily="50" charset="-128"/>
                <a:cs typeface="Calibri" panose="020F0502020204030204"/>
              </a:rPr>
              <a:t>広報用のダミーページをベースに、インタラクションを制作いたします。</a:t>
            </a:r>
          </a:p>
        </p:txBody>
      </p:sp>
    </p:spTree>
    <p:extLst>
      <p:ext uri="{BB962C8B-B14F-4D97-AF65-F5344CB8AC3E}">
        <p14:creationId xmlns:p14="http://schemas.microsoft.com/office/powerpoint/2010/main" val="1729032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D220C5C8-6160-6FE3-ABC7-1411CA0C6E3C}"/>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lang="ja-JP" altLang="en-US" dirty="0"/>
          </a:p>
        </p:txBody>
      </p:sp>
      <p:sp>
        <p:nvSpPr>
          <p:cNvPr id="12349" name="正方形/長方形 12348">
            <a:extLst>
              <a:ext uri="{FF2B5EF4-FFF2-40B4-BE49-F238E27FC236}">
                <a16:creationId xmlns:a16="http://schemas.microsoft.com/office/drawing/2014/main" id="{69B2292A-1F26-4315-1486-1C29CF2864F6}"/>
              </a:ext>
            </a:extLst>
          </p:cNvPr>
          <p:cNvSpPr/>
          <p:nvPr/>
        </p:nvSpPr>
        <p:spPr>
          <a:xfrm>
            <a:off x="442914" y="1194566"/>
            <a:ext cx="11261026" cy="650947"/>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インタラクションは現状４種類あり、</a:t>
            </a:r>
            <a:endPar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PC</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版、スマートフォン版で実施できるインタラクションは異なります。</a:t>
            </a:r>
            <a:endPar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角丸四角形 14">
            <a:extLst>
              <a:ext uri="{FF2B5EF4-FFF2-40B4-BE49-F238E27FC236}">
                <a16:creationId xmlns:a16="http://schemas.microsoft.com/office/drawing/2014/main" id="{61F5EC96-22B6-0CCF-9DEA-29E13679FB43}"/>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dirty="0">
                <a:solidFill>
                  <a:schemeClr val="tx1">
                    <a:lumMod val="75000"/>
                    <a:lumOff val="25000"/>
                  </a:schemeClr>
                </a:solidFill>
                <a:latin typeface="メイリオ"/>
                <a:ea typeface="メイリオ"/>
              </a:rPr>
              <a:t>クリックインタラクション</a:t>
            </a:r>
            <a:endParaRPr lang="en-US" altLang="ja-JP" b="1" dirty="0">
              <a:solidFill>
                <a:schemeClr val="tx1">
                  <a:lumMod val="75000"/>
                  <a:lumOff val="25000"/>
                </a:schemeClr>
              </a:solidFill>
              <a:latin typeface="メイリオ"/>
              <a:ea typeface="メイリオ"/>
            </a:endParaRPr>
          </a:p>
        </p:txBody>
      </p:sp>
      <p:sp>
        <p:nvSpPr>
          <p:cNvPr id="3" name="角丸四角形 22">
            <a:extLst>
              <a:ext uri="{FF2B5EF4-FFF2-40B4-BE49-F238E27FC236}">
                <a16:creationId xmlns:a16="http://schemas.microsoft.com/office/drawing/2014/main" id="{EE2B3069-24B7-4ECF-FC98-F1EFEAA37E9A}"/>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タップインタラクション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シェイクインタラクション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AR</a:t>
            </a:r>
            <a:r>
              <a:rPr lang="ja-JP" altLang="en-US" sz="1600" b="1">
                <a:solidFill>
                  <a:schemeClr val="tx1">
                    <a:lumMod val="75000"/>
                    <a:lumOff val="25000"/>
                  </a:schemeClr>
                </a:solidFill>
                <a:latin typeface="メイリオ"/>
                <a:ea typeface="メイリオ"/>
              </a:rPr>
              <a:t>インタラクション</a:t>
            </a:r>
            <a:endParaRPr kumimoji="1" lang="ja-JP" altLang="en-US" sz="14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4" name="角丸四角形 16">
            <a:extLst>
              <a:ext uri="{FF2B5EF4-FFF2-40B4-BE49-F238E27FC236}">
                <a16:creationId xmlns:a16="http://schemas.microsoft.com/office/drawing/2014/main" id="{DE409FF2-CCFA-1EED-CA5A-182A5793C91A}"/>
              </a:ext>
            </a:extLst>
          </p:cNvPr>
          <p:cNvSpPr/>
          <p:nvPr/>
        </p:nvSpPr>
        <p:spPr>
          <a:xfrm>
            <a:off x="3332848" y="3033602"/>
            <a:ext cx="60914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C9002C"/>
                </a:solidFill>
              </a:rPr>
              <a:t>PC</a:t>
            </a:r>
            <a:r>
              <a:rPr lang="ja-JP" altLang="en-US" sz="2000" b="1">
                <a:solidFill>
                  <a:srgbClr val="C9002C"/>
                </a:solidFill>
              </a:rPr>
              <a:t>版</a:t>
            </a:r>
            <a:endParaRPr lang="en-US" altLang="ja-JP" sz="2000" b="1" dirty="0">
              <a:solidFill>
                <a:srgbClr val="C9002C"/>
              </a:solidFill>
            </a:endParaRPr>
          </a:p>
        </p:txBody>
      </p:sp>
      <p:cxnSp>
        <p:nvCxnSpPr>
          <p:cNvPr id="5" name="直線コネクタ 4">
            <a:extLst>
              <a:ext uri="{FF2B5EF4-FFF2-40B4-BE49-F238E27FC236}">
                <a16:creationId xmlns:a16="http://schemas.microsoft.com/office/drawing/2014/main" id="{07FCAE0B-4B95-B84D-866C-00E80DFC8263}"/>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6" name="角丸四角形 23">
            <a:extLst>
              <a:ext uri="{FF2B5EF4-FFF2-40B4-BE49-F238E27FC236}">
                <a16:creationId xmlns:a16="http://schemas.microsoft.com/office/drawing/2014/main" id="{E1F373B9-229B-2B1B-9DB6-066BDBC99AAD}"/>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a:solidFill>
                  <a:srgbClr val="C9002C"/>
                </a:solidFill>
              </a:rPr>
              <a:t>スマートフォン版</a:t>
            </a:r>
            <a:endParaRPr lang="en-US" altLang="ja-JP" sz="1600" dirty="0">
              <a:solidFill>
                <a:srgbClr val="C9002C"/>
              </a:solidFill>
            </a:endParaRPr>
          </a:p>
        </p:txBody>
      </p:sp>
      <p:cxnSp>
        <p:nvCxnSpPr>
          <p:cNvPr id="7" name="直線コネクタ 6">
            <a:extLst>
              <a:ext uri="{FF2B5EF4-FFF2-40B4-BE49-F238E27FC236}">
                <a16:creationId xmlns:a16="http://schemas.microsoft.com/office/drawing/2014/main" id="{6504078C-12B4-DAF5-C459-8B72250ACA32}"/>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grpSp>
        <p:nvGrpSpPr>
          <p:cNvPr id="8" name="グループ化 7">
            <a:extLst>
              <a:ext uri="{FF2B5EF4-FFF2-40B4-BE49-F238E27FC236}">
                <a16:creationId xmlns:a16="http://schemas.microsoft.com/office/drawing/2014/main" id="{ACCB9735-7CAE-0F40-77C0-295E0AF74016}"/>
              </a:ext>
            </a:extLst>
          </p:cNvPr>
          <p:cNvGrpSpPr/>
          <p:nvPr/>
        </p:nvGrpSpPr>
        <p:grpSpPr>
          <a:xfrm>
            <a:off x="2440146" y="2839494"/>
            <a:ext cx="720000" cy="720000"/>
            <a:chOff x="7279035" y="155932"/>
            <a:chExt cx="720000" cy="720000"/>
          </a:xfrm>
        </p:grpSpPr>
        <p:sp>
          <p:nvSpPr>
            <p:cNvPr id="9" name="円/楕円 32">
              <a:extLst>
                <a:ext uri="{FF2B5EF4-FFF2-40B4-BE49-F238E27FC236}">
                  <a16:creationId xmlns:a16="http://schemas.microsoft.com/office/drawing/2014/main" id="{955EFB89-3665-D886-83F6-E4989E301A87}"/>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グラフィックス 9" descr="ノート PC 単色塗りつぶし">
              <a:extLst>
                <a:ext uri="{FF2B5EF4-FFF2-40B4-BE49-F238E27FC236}">
                  <a16:creationId xmlns:a16="http://schemas.microsoft.com/office/drawing/2014/main" id="{9A6F4161-6B4F-BA23-E710-C023EBED130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11" name="グループ化 10">
            <a:extLst>
              <a:ext uri="{FF2B5EF4-FFF2-40B4-BE49-F238E27FC236}">
                <a16:creationId xmlns:a16="http://schemas.microsoft.com/office/drawing/2014/main" id="{36CDCB01-952B-DDF8-8CCD-2FFB5C84AD69}"/>
              </a:ext>
            </a:extLst>
          </p:cNvPr>
          <p:cNvGrpSpPr/>
          <p:nvPr/>
        </p:nvGrpSpPr>
        <p:grpSpPr>
          <a:xfrm>
            <a:off x="7185660" y="2850573"/>
            <a:ext cx="720000" cy="720000"/>
            <a:chOff x="6177344" y="2869729"/>
            <a:chExt cx="720000" cy="720000"/>
          </a:xfrm>
        </p:grpSpPr>
        <p:sp>
          <p:nvSpPr>
            <p:cNvPr id="12" name="円/楕円 46">
              <a:extLst>
                <a:ext uri="{FF2B5EF4-FFF2-40B4-BE49-F238E27FC236}">
                  <a16:creationId xmlns:a16="http://schemas.microsoft.com/office/drawing/2014/main" id="{53B0A6A3-940D-9F76-3957-5CBCCF6BD3B3}"/>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グラフィックス 12" descr="スマート フォン 単色塗りつぶし">
              <a:extLst>
                <a:ext uri="{FF2B5EF4-FFF2-40B4-BE49-F238E27FC236}">
                  <a16:creationId xmlns:a16="http://schemas.microsoft.com/office/drawing/2014/main" id="{5B072C05-2716-E5AA-18BB-33943998642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6764725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25646</TotalTime>
  <Words>6860</Words>
  <Application>Microsoft Office PowerPoint</Application>
  <PresentationFormat>ワイド画面</PresentationFormat>
  <Paragraphs>664</Paragraphs>
  <Slides>40</Slides>
  <Notes>16</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40</vt:i4>
      </vt:variant>
    </vt:vector>
  </HeadingPairs>
  <TitlesOfParts>
    <vt:vector size="49" baseType="lpstr">
      <vt:lpstr>メイリオ</vt:lpstr>
      <vt:lpstr>メイリオ</vt:lpstr>
      <vt:lpstr>メイリオ 本文</vt:lpstr>
      <vt:lpstr>Yu Gothic Medium</vt:lpstr>
      <vt:lpstr>Arial</vt:lpstr>
      <vt:lpstr>Calibri</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ヤフー</cp:lastModifiedBy>
  <cp:revision>165</cp:revision>
  <dcterms:created xsi:type="dcterms:W3CDTF">2023-12-19T04:51:39Z</dcterms:created>
  <dcterms:modified xsi:type="dcterms:W3CDTF">2024-12-16T05:41:36Z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2024-12-16T05:18:48Z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110eb513-6164-4d7f-b314-3066723e6999</vt:lpwstr>
  </property>
  <property fmtid="{D5CDD505-2E9C-101B-9397-08002B2CF9AE}" pid="8" name="MSIP_Label_defa4170-0d19-0005-0004-bc88714345d2_ContentBits">
    <vt:lpwstr>0</vt:lpwstr>
  </property>
</Properties>
</file>